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Proxima Nova"/>
      <p:regular r:id="rId29"/>
      <p:bold r:id="rId30"/>
      <p:italic r:id="rId31"/>
      <p:boldItalic r:id="rId32"/>
    </p:embeddedFont>
    <p:embeddedFont>
      <p:font typeface="Helvetica Neu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iGSNozbPhc2AOhvEJJJi+UgcEx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roximaNova-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roximaNova-italic.fntdata"/><Relationship Id="rId30" Type="http://schemas.openxmlformats.org/officeDocument/2006/relationships/font" Target="fonts/ProximaNova-bold.fntdata"/><Relationship Id="rId11" Type="http://schemas.openxmlformats.org/officeDocument/2006/relationships/slide" Target="slides/slide7.xml"/><Relationship Id="rId33" Type="http://schemas.openxmlformats.org/officeDocument/2006/relationships/font" Target="fonts/HelveticaNeue-regular.fntdata"/><Relationship Id="rId10" Type="http://schemas.openxmlformats.org/officeDocument/2006/relationships/slide" Target="slides/slide6.xml"/><Relationship Id="rId32" Type="http://schemas.openxmlformats.org/officeDocument/2006/relationships/font" Target="fonts/ProximaNova-boldItalic.fntdata"/><Relationship Id="rId13" Type="http://schemas.openxmlformats.org/officeDocument/2006/relationships/slide" Target="slides/slide9.xml"/><Relationship Id="rId35" Type="http://schemas.openxmlformats.org/officeDocument/2006/relationships/font" Target="fonts/HelveticaNeue-italic.fntdata"/><Relationship Id="rId12" Type="http://schemas.openxmlformats.org/officeDocument/2006/relationships/slide" Target="slides/slide8.xml"/><Relationship Id="rId34" Type="http://schemas.openxmlformats.org/officeDocument/2006/relationships/font" Target="fonts/HelveticaNeue-bold.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HelveticaNeue-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0" name="Google Shape;22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f00af2c299_1_1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1" name="Google Shape;571;gf00af2c299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f56f990afd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gf56f990afd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online industry is becoming more and more regulated. We are seeing a parallel to what the financial and banking industry went through during the early years of Sarbanes Oxley (SOX) implementation. In the same way that we can no longer rely on self-regulation, we are no longer able to rely on haphazard compliance mechanisms with little to no enforcement.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f56f990afd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 name="Google Shape;584;gf56f990afd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If you are just starting out in privacy governance, working within a framework is both beneficial and at times overwhelming. There are a few key benefits of working within a framework, as opposed to addressing one-off issues as they arise. The framework will provide you with a baseline of the things that a mature privacy governance program should have. It will scale with you as your organization and program grows or the focus of the organization shifts, and it will allow you to create a more regulatory agnostic approach to your governance, so that you can quickly assimilate when new regulations come online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f56f990afd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1" name="Google Shape;591;gf56f990afd_1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Where it can be overwhelming is that out of the box frameworks, such as the NIST Privacy Framework, generally come in a one size fits all package as a starting point. You will need to break them down based on the needs of your organization, the risk profile you are working within, and the regulatory landscape your organization and industry are operating in. Additionally, it is likely that not all of the framework will apply to your organization or industry, and parts of the framework, such as Protection or Security, may be covered by other areas of the business.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A good place to start is to take a top down and bottoms up approach. Top down is to have an understanding of what privacy governance means for your organization and industry, why it is important for your organization, and what you are trying to accomplish through the program. Bottoms up is much more operational focused. These are things like looking at the overarching privacy risk factors of your specific organization and industry generally. Things like regulatory scrutiny for similarly situated companies in your industry, the jurisdictions in which your organization operates, and generally the type of personal information your organization may process and the purposes of that processing.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f56f990afd_1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8" name="Google Shape;598;gf56f990afd_1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Implementing and maintaining a privacy governance program takes the involvement of the entire organization, not just one or two departments. A truly successful governance program is scalable, repeatable, and testable. Working within a framework will provide scale and repeatability. The privacy governance controls must be tested on a regular basis in order to ensure the organization is maintaining the standards implemented through the privacy governance framework. Having a program that is testable is where an audit or compliance team will become a great ally. This can be an internal audit team, or a SOX team that would likely jump at the chance to be involved in this type of program. Audit and compliance teams understand controls, they understand what it takes to implement and test controls, and they typically have the internal chutzpa and implied authority to work their way through the entire organization.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US">
                <a:solidFill>
                  <a:schemeClr val="dk1"/>
                </a:solidFill>
              </a:rPr>
              <a:t>Practice note on controls drafting: When first developing controls in high risk areas of the business, recommend developing these under privilege. Going through the controls drafting process often will require digging into the business in a way that may not have been done before. The purpose of digging into an area that has the potential to be high risk from a privacy perspective (e.g., you are working with children’s personal information and discover a material area of non-compliance), is to discover that, bring it into compliance, and maintain that compliant state moving forward. Generally speaking, the documentation produced during this process is discoverable if not performed under privilege.</a:t>
            </a:r>
            <a:r>
              <a:rPr lang="en-US">
                <a:solidFill>
                  <a:schemeClr val="dk1"/>
                </a:solidFill>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f56f990afd_1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5" name="Google Shape;605;gf56f990afd_1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A key component to privacy governance is assessments. These are sometimes referred to as Records of Processing Assessments (ROPAs). The assessment does not assess risk per se, rather it assesses the who, what, why, where, and how of information processing within your organization. The results of the assessment are analyzed against internal policy, processes, and regulatory requirements to determine where there may be areas of non-compliance or high risk. These results allow you to understand where there are privacy related vulnerabilities within the organization, and where you may want to focus your efforts on controls implementation and testing.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If you undertake the assessments in a vacuum, you will get a lot of information and can do the analysis. But you likely won’t have the internal discipline or mechanisms in place to ensure the issues are addressed and able to be maintained going forward. Without the ability to maintain an improved compliance position, there is no way to measure that level of compliance on a regular basis.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f56f990afd_1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2" name="Google Shape;612;gf56f990afd_1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A solid controls framework provides the mechanism for maintaining the improved compliance going forward.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Testing controls is an iterative process. Unless your business is materially changing its focus or business model on a regular basis, most of the controls that are developed and implemented won’t change all that much over the years. A typical testing cadence is quarterly, where a subset of controls is chosen to be tested each quarter, so that all controls groups are tested on an annual or bi-annual basis.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In addition to the testing taking place regularly, you will also need to ensure your assessments are reviewed and maintained on a regular basis. This is usually performed annually, with processes in place to update them throughout the year if something changes within the business. This can be things such as new product or feature development that impacts information processing, resulting in the need to update the ROPA, or create a new one, to ensure it is accurate.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Each ROPA should be reviewed and certified on an annual basis. This will be a control, but will also provide your privacy specialists the opportunity to review any changes in the information processing that may have taken place over the last year, that may not have been addressed through a mid-year update.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Unless your organization is extremely small, using a tool such as WireWheel to manage these assessments is a critical component to the success of your governance program. This is one of those items that may seem like an unnecessary expense as you are starting down the privacy governance path, but will prove to be a huge asset as you move into years 2-3 and move more into the maintenance, testing, and certification phases of the program.</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f56f990afd_1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gf56f990afd_1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rPr lang="en-US" sz="1000">
                <a:solidFill>
                  <a:schemeClr val="dk1"/>
                </a:solidFill>
                <a:latin typeface="Helvetica Neue"/>
                <a:ea typeface="Helvetica Neue"/>
                <a:cs typeface="Helvetica Neue"/>
                <a:sym typeface="Helvetica Neue"/>
              </a:rPr>
              <a:t>a. </a:t>
            </a:r>
            <a:r>
              <a:rPr b="1" lang="en-US" sz="1000">
                <a:solidFill>
                  <a:schemeClr val="dk1"/>
                </a:solidFill>
                <a:latin typeface="Helvetica Neue"/>
                <a:ea typeface="Helvetica Neue"/>
                <a:cs typeface="Helvetica Neue"/>
                <a:sym typeface="Helvetica Neue"/>
              </a:rPr>
              <a:t>Project Launch</a:t>
            </a:r>
            <a:r>
              <a:rPr lang="en-US" sz="1000">
                <a:solidFill>
                  <a:schemeClr val="dk1"/>
                </a:solidFill>
                <a:latin typeface="Helvetica Neue"/>
                <a:ea typeface="Helvetica Neue"/>
                <a:cs typeface="Helvetica Neue"/>
                <a:sym typeface="Helvetica Neue"/>
              </a:rPr>
              <a:t> - We started this project by just using a spreadsheet to track &amp; map out the requirements. Over the course of a year of nights &amp; weekends, we were able to get the project off the ground, and build enough evidence to defend a business justification to present to our executives to get the buy off so we could put our data into a tool that would allow for us to analyze for purposes of regulators. This is how we were able to justify the use of WireWheel and we began working with them to tackle this project. We ended up needing more than 1200 assessments for our business. Leadership buy-in is required. This example I’m sharing is to show you that even in a multi-billion dollar org, we still started at grass roots.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f56f990afd_1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gf56f990afd_1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Clr>
                <a:schemeClr val="dk1"/>
              </a:buClr>
              <a:buSzPts val="1100"/>
              <a:buFont typeface="Arial"/>
              <a:buNone/>
            </a:pPr>
            <a:r>
              <a:rPr lang="en-US" sz="1000">
                <a:solidFill>
                  <a:schemeClr val="dk1"/>
                </a:solidFill>
                <a:latin typeface="Helvetica Neue"/>
                <a:ea typeface="Helvetica Neue"/>
                <a:cs typeface="Helvetica Neue"/>
                <a:sym typeface="Helvetica Neue"/>
              </a:rPr>
              <a:t>b. </a:t>
            </a:r>
            <a:r>
              <a:rPr b="1" lang="en-US" sz="1000">
                <a:solidFill>
                  <a:schemeClr val="dk1"/>
                </a:solidFill>
                <a:latin typeface="Helvetica Neue"/>
                <a:ea typeface="Helvetica Neue"/>
                <a:cs typeface="Helvetica Neue"/>
                <a:sym typeface="Helvetica Neue"/>
              </a:rPr>
              <a:t>Communication</a:t>
            </a:r>
            <a:r>
              <a:rPr lang="en-US" sz="1000">
                <a:solidFill>
                  <a:schemeClr val="dk1"/>
                </a:solidFill>
                <a:latin typeface="Helvetica Neue"/>
                <a:ea typeface="Helvetica Neue"/>
                <a:cs typeface="Helvetica Neue"/>
                <a:sym typeface="Helvetica Neue"/>
              </a:rPr>
              <a:t> - Communication with the business unit owners and their teams is key. We had to be very clear with our component owners so they would understand the what and why regarding our requests for them to disclose everything they knew about their specific components.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f56f990afd_1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gf56f990afd_1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Helvetica Neue"/>
                <a:ea typeface="Helvetica Neue"/>
                <a:cs typeface="Helvetica Neue"/>
                <a:sym typeface="Helvetica Neue"/>
              </a:rPr>
              <a:t>	c. </a:t>
            </a:r>
            <a:r>
              <a:rPr b="1" lang="en-US" sz="1000">
                <a:solidFill>
                  <a:schemeClr val="dk1"/>
                </a:solidFill>
                <a:latin typeface="Helvetica Neue"/>
                <a:ea typeface="Helvetica Neue"/>
                <a:cs typeface="Helvetica Neue"/>
                <a:sym typeface="Helvetica Neue"/>
              </a:rPr>
              <a:t>ROPA Data Compilation</a:t>
            </a:r>
            <a:r>
              <a:rPr lang="en-US" sz="1000">
                <a:solidFill>
                  <a:schemeClr val="dk1"/>
                </a:solidFill>
                <a:latin typeface="Helvetica Neue"/>
                <a:ea typeface="Helvetica Neue"/>
                <a:cs typeface="Helvetica Neue"/>
                <a:sym typeface="Helvetica Neue"/>
              </a:rPr>
              <a:t>- When the ROPA data began to filter in, we then had to figure out just what to do with this data. For what purpose are we analyzing it for? How are we going to analyze it? What tools are we going to leverage for the analysis?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f56f990afd_1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gf56f990afd_1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Helvetica Neue"/>
                <a:ea typeface="Helvetica Neue"/>
                <a:cs typeface="Helvetica Neue"/>
                <a:sym typeface="Helvetica Neue"/>
              </a:rPr>
              <a:t>	d. </a:t>
            </a:r>
            <a:r>
              <a:rPr b="1" lang="en-US" sz="1000">
                <a:solidFill>
                  <a:schemeClr val="dk1"/>
                </a:solidFill>
                <a:latin typeface="Helvetica Neue"/>
                <a:ea typeface="Helvetica Neue"/>
                <a:cs typeface="Helvetica Neue"/>
                <a:sym typeface="Helvetica Neue"/>
              </a:rPr>
              <a:t>ROPA Data Analysis</a:t>
            </a:r>
            <a:r>
              <a:rPr lang="en-US" sz="1000">
                <a:solidFill>
                  <a:schemeClr val="dk1"/>
                </a:solidFill>
                <a:latin typeface="Helvetica Neue"/>
                <a:ea typeface="Helvetica Neue"/>
                <a:cs typeface="Helvetica Neue"/>
                <a:sym typeface="Helvetica Neue"/>
              </a:rPr>
              <a:t> - Once the ROPA data is properly analyzed we then can discern what actions need to be taken next. Are all components in compliance with internal processing, &amp; storage requirements? If not, what next? How do we help our component owners become compliant? Are exceptions warranted? Do we need to work with the business to help explore ways to change our business processes so we can be in compliance?</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Helvetica Neue"/>
                <a:ea typeface="Helvetica Neue"/>
                <a:cs typeface="Helvetica Neue"/>
                <a:sym typeface="Helvetica Neue"/>
              </a:rPr>
              <a:t>As you can see, while this is the bottom-up approach, it’s necessary so we can obtain the data and then do something with it! We must remember that all of this data and analysis is discoverable. What mitigation plan is in place to manage the results of the analysis? We cannot simply compile the data, analyze it and then say, “yeah - it’s time to move on to a new project”. It’s extremely important to understand how your business will manage the results of the compilation of the information in a timely manner.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f5bc116132_5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5" name="Google Shape;645;gf5bc116132_5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f601cdf358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1" name="Google Shape;651;gf601cdf358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Tara:</a:t>
            </a:r>
            <a:endParaRPr/>
          </a:p>
          <a:p>
            <a:pPr indent="-298450" lvl="0" marL="457200" rtl="0" algn="l">
              <a:lnSpc>
                <a:spcPct val="100000"/>
              </a:lnSpc>
              <a:spcBef>
                <a:spcPts val="0"/>
              </a:spcBef>
              <a:spcAft>
                <a:spcPts val="0"/>
              </a:spcAft>
              <a:buSzPts val="1100"/>
              <a:buChar char="-"/>
            </a:pPr>
            <a:r>
              <a:rPr lang="en-US"/>
              <a:t>Identify key people on the business side to help socialize the various programs</a:t>
            </a:r>
            <a:endParaRPr/>
          </a:p>
          <a:p>
            <a:pPr indent="-298450" lvl="0" marL="457200" rtl="0" algn="l">
              <a:lnSpc>
                <a:spcPct val="100000"/>
              </a:lnSpc>
              <a:spcBef>
                <a:spcPts val="0"/>
              </a:spcBef>
              <a:spcAft>
                <a:spcPts val="0"/>
              </a:spcAft>
              <a:buSzPts val="1100"/>
              <a:buChar char="-"/>
            </a:pPr>
            <a:r>
              <a:rPr lang="en-US"/>
              <a:t>As a part of your ROPA assessment process, make sure you have a solid plan on what you are going to do with the data you’ve collected and how you’ll manage risks you’ve identified.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Katie:</a:t>
            </a:r>
            <a:endParaRPr/>
          </a:p>
          <a:p>
            <a:pPr indent="-298450" lvl="0" marL="457200" rtl="0" algn="l">
              <a:lnSpc>
                <a:spcPct val="100000"/>
              </a:lnSpc>
              <a:spcBef>
                <a:spcPts val="0"/>
              </a:spcBef>
              <a:spcAft>
                <a:spcPts val="0"/>
              </a:spcAft>
              <a:buSzPts val="1100"/>
              <a:buChar char="-"/>
            </a:pPr>
            <a:r>
              <a:rPr lang="en-US"/>
              <a:t>Develop internal lexicon for use across the business and regulation agnostic</a:t>
            </a:r>
            <a:endParaRPr/>
          </a:p>
          <a:p>
            <a:pPr indent="-298450" lvl="0" marL="457200" rtl="0" algn="l">
              <a:lnSpc>
                <a:spcPct val="100000"/>
              </a:lnSpc>
              <a:spcBef>
                <a:spcPts val="0"/>
              </a:spcBef>
              <a:spcAft>
                <a:spcPts val="0"/>
              </a:spcAft>
              <a:buSzPts val="1100"/>
              <a:buChar char="-"/>
            </a:pPr>
            <a:r>
              <a:rPr lang="en-US"/>
              <a:t>Don’t try to boil the ocean - prioritize the issues you are addressing and the risks you are mitigating through these practices</a:t>
            </a:r>
            <a:endParaRPr/>
          </a:p>
          <a:p>
            <a:pPr indent="-298450" lvl="0" marL="457200" rtl="0" algn="l">
              <a:lnSpc>
                <a:spcPct val="100000"/>
              </a:lnSpc>
              <a:spcBef>
                <a:spcPts val="0"/>
              </a:spcBef>
              <a:spcAft>
                <a:spcPts val="0"/>
              </a:spcAft>
              <a:buSzPts val="1100"/>
              <a:buChar char="-"/>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7" name="Google Shape;65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6" name="Google Shape;66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f0582d6af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5" name="Google Shape;275;gf0582d6af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f4bb91c855_5_75: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gf4bb91c855_5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f4bb91c855_5_2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f4bb91c855_5_2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f4bb91c855_5_5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gf4bb91c855_5_5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showMasterSp="0">
  <p:cSld name="Cover Slid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g10054d8fc9d_0_253"/>
          <p:cNvSpPr txBox="1"/>
          <p:nvPr>
            <p:ph idx="1" type="subTitle"/>
          </p:nvPr>
        </p:nvSpPr>
        <p:spPr>
          <a:xfrm>
            <a:off x="467915" y="3192710"/>
            <a:ext cx="3591300" cy="260700"/>
          </a:xfrm>
          <a:prstGeom prst="rect">
            <a:avLst/>
          </a:prstGeom>
          <a:noFill/>
          <a:ln>
            <a:noFill/>
          </a:ln>
        </p:spPr>
        <p:txBody>
          <a:bodyPr anchorCtr="0" anchor="t" bIns="0" lIns="0" spcFirstLastPara="1" rIns="0" wrap="square" tIns="0">
            <a:normAutofit/>
          </a:bodyPr>
          <a:lstStyle>
            <a:lvl1pPr lvl="0" algn="l">
              <a:lnSpc>
                <a:spcPct val="100000"/>
              </a:lnSpc>
              <a:spcBef>
                <a:spcPts val="800"/>
              </a:spcBef>
              <a:spcAft>
                <a:spcPts val="0"/>
              </a:spcAft>
              <a:buClr>
                <a:schemeClr val="accent1"/>
              </a:buClr>
              <a:buSzPts val="1400"/>
              <a:buNone/>
              <a:defRPr b="1" i="0" sz="1400">
                <a:solidFill>
                  <a:schemeClr val="accent1"/>
                </a:solidFill>
                <a:latin typeface="Arial"/>
                <a:ea typeface="Arial"/>
                <a:cs typeface="Arial"/>
                <a:sym typeface="Arial"/>
              </a:defRPr>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1"/>
              </a:buClr>
              <a:buSzPts val="1400"/>
              <a:buNone/>
              <a:defRPr sz="1400"/>
            </a:lvl3pPr>
            <a:lvl4pPr lvl="3" algn="ctr">
              <a:lnSpc>
                <a:spcPct val="100000"/>
              </a:lnSpc>
              <a:spcBef>
                <a:spcPts val="400"/>
              </a:spcBef>
              <a:spcAft>
                <a:spcPts val="0"/>
              </a:spcAft>
              <a:buClr>
                <a:schemeClr val="dk1"/>
              </a:buClr>
              <a:buSzPts val="1200"/>
              <a:buNone/>
              <a:defRPr sz="1200"/>
            </a:lvl4pPr>
            <a:lvl5pPr lvl="4" algn="ctr">
              <a:lnSpc>
                <a:spcPct val="10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Google Shape;14;g10054d8fc9d_0_253"/>
          <p:cNvSpPr txBox="1"/>
          <p:nvPr>
            <p:ph idx="2" type="body"/>
          </p:nvPr>
        </p:nvSpPr>
        <p:spPr>
          <a:xfrm>
            <a:off x="467915" y="3453276"/>
            <a:ext cx="3591300" cy="740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lt1"/>
              </a:buClr>
              <a:buSzPts val="1200"/>
              <a:buNone/>
              <a:defRPr sz="1200">
                <a:solidFill>
                  <a:schemeClr val="lt1"/>
                </a:solidFill>
                <a:latin typeface="Arial"/>
                <a:ea typeface="Arial"/>
                <a:cs typeface="Arial"/>
                <a:sym typeface="Arial"/>
              </a:defRPr>
            </a:lvl1pPr>
            <a:lvl2pPr indent="-304800" lvl="1" marL="914400" algn="l">
              <a:lnSpc>
                <a:spcPct val="100000"/>
              </a:lnSpc>
              <a:spcBef>
                <a:spcPts val="400"/>
              </a:spcBef>
              <a:spcAft>
                <a:spcPts val="0"/>
              </a:spcAft>
              <a:buClr>
                <a:schemeClr val="lt1"/>
              </a:buClr>
              <a:buSzPts val="1200"/>
              <a:buChar char="•"/>
              <a:defRPr sz="1200">
                <a:solidFill>
                  <a:schemeClr val="lt1"/>
                </a:solidFill>
              </a:defRPr>
            </a:lvl2pPr>
            <a:lvl3pPr indent="-304800" lvl="2" marL="1371600" algn="l">
              <a:lnSpc>
                <a:spcPct val="100000"/>
              </a:lnSpc>
              <a:spcBef>
                <a:spcPts val="400"/>
              </a:spcBef>
              <a:spcAft>
                <a:spcPts val="0"/>
              </a:spcAft>
              <a:buClr>
                <a:schemeClr val="lt1"/>
              </a:buClr>
              <a:buSzPts val="1200"/>
              <a:buChar char="⎯"/>
              <a:defRPr sz="1200">
                <a:solidFill>
                  <a:schemeClr val="lt1"/>
                </a:solidFill>
              </a:defRPr>
            </a:lvl3pPr>
            <a:lvl4pPr indent="-304800" lvl="3" marL="1828800" algn="l">
              <a:lnSpc>
                <a:spcPct val="100000"/>
              </a:lnSpc>
              <a:spcBef>
                <a:spcPts val="400"/>
              </a:spcBef>
              <a:spcAft>
                <a:spcPts val="0"/>
              </a:spcAft>
              <a:buClr>
                <a:schemeClr val="lt1"/>
              </a:buClr>
              <a:buSzPts val="1200"/>
              <a:buChar char="•"/>
              <a:defRPr sz="1200">
                <a:solidFill>
                  <a:schemeClr val="lt1"/>
                </a:solidFill>
              </a:defRPr>
            </a:lvl4pPr>
            <a:lvl5pPr indent="-304800" lvl="4" marL="2286000" algn="l">
              <a:lnSpc>
                <a:spcPct val="100000"/>
              </a:lnSpc>
              <a:spcBef>
                <a:spcPts val="400"/>
              </a:spcBef>
              <a:spcAft>
                <a:spcPts val="0"/>
              </a:spcAft>
              <a:buClr>
                <a:schemeClr val="lt1"/>
              </a:buClr>
              <a:buSzPts val="1200"/>
              <a:buChar char="⎯"/>
              <a:defRPr sz="12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80" name="Shape 80"/>
        <p:cNvGrpSpPr/>
        <p:nvPr/>
      </p:nvGrpSpPr>
      <p:grpSpPr>
        <a:xfrm>
          <a:off x="0" y="0"/>
          <a:ext cx="0" cy="0"/>
          <a:chOff x="0" y="0"/>
          <a:chExt cx="0" cy="0"/>
        </a:xfrm>
      </p:grpSpPr>
      <p:pic>
        <p:nvPicPr>
          <p:cNvPr descr="A close up of a computer&#10;&#10;Description automatically generated" id="81" name="Google Shape;81;g10054d8fc9d_0_321"/>
          <p:cNvPicPr preferRelativeResize="0"/>
          <p:nvPr/>
        </p:nvPicPr>
        <p:blipFill rotWithShape="1">
          <a:blip r:embed="rId2">
            <a:alphaModFix/>
          </a:blip>
          <a:srcRect b="0" l="-26173" r="26172" t="0"/>
          <a:stretch/>
        </p:blipFill>
        <p:spPr>
          <a:xfrm>
            <a:off x="2439649" y="-7453"/>
            <a:ext cx="6696384" cy="4464256"/>
          </a:xfrm>
          <a:prstGeom prst="rect">
            <a:avLst/>
          </a:prstGeom>
          <a:noFill/>
          <a:ln>
            <a:noFill/>
          </a:ln>
        </p:spPr>
      </p:pic>
      <p:sp>
        <p:nvSpPr>
          <p:cNvPr id="82" name="Google Shape;82;g10054d8fc9d_0_321"/>
          <p:cNvSpPr/>
          <p:nvPr/>
        </p:nvSpPr>
        <p:spPr>
          <a:xfrm rot="5400000">
            <a:off x="1368141" y="-1363811"/>
            <a:ext cx="5160367" cy="7887994"/>
          </a:xfrm>
          <a:custGeom>
            <a:rect b="b" l="l" r="r" t="t"/>
            <a:pathLst>
              <a:path extrusionOk="0" h="12422038" w="6880489">
                <a:moveTo>
                  <a:pt x="0" y="12422038"/>
                </a:moveTo>
                <a:lnTo>
                  <a:pt x="0" y="0"/>
                </a:lnTo>
                <a:lnTo>
                  <a:pt x="6880489" y="5059728"/>
                </a:lnTo>
                <a:cubicBezTo>
                  <a:pt x="6872995" y="7872882"/>
                  <a:pt x="6865494" y="9608884"/>
                  <a:pt x="6858000" y="12422038"/>
                </a:cubicBezTo>
                <a:lnTo>
                  <a:pt x="0" y="12422038"/>
                </a:lnTo>
                <a:close/>
              </a:path>
            </a:pathLst>
          </a:custGeom>
          <a:solidFill>
            <a:schemeClr val="lt1"/>
          </a:solidFill>
          <a:ln>
            <a:noFill/>
          </a:ln>
          <a:effectLst>
            <a:outerShdw blurRad="2540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83" name="Google Shape;83;g10054d8fc9d_0_321"/>
          <p:cNvSpPr txBox="1"/>
          <p:nvPr>
            <p:ph type="title"/>
          </p:nvPr>
        </p:nvSpPr>
        <p:spPr>
          <a:xfrm>
            <a:off x="342900" y="342900"/>
            <a:ext cx="4592700" cy="2798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3"/>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4" name="Google Shape;84;g10054d8fc9d_0_321"/>
          <p:cNvSpPr txBox="1"/>
          <p:nvPr>
            <p:ph idx="1" type="body"/>
          </p:nvPr>
        </p:nvSpPr>
        <p:spPr>
          <a:xfrm>
            <a:off x="342899" y="3215879"/>
            <a:ext cx="4592700" cy="1241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dk2"/>
              </a:buClr>
              <a:buSzPts val="1800"/>
              <a:buNone/>
              <a:defRPr sz="1800">
                <a:solidFill>
                  <a:schemeClr val="dk2"/>
                </a:solidFill>
              </a:defRPr>
            </a:lvl1pPr>
            <a:lvl2pPr indent="-228600" lvl="1" marL="914400" algn="l">
              <a:lnSpc>
                <a:spcPct val="100000"/>
              </a:lnSpc>
              <a:spcBef>
                <a:spcPts val="400"/>
              </a:spcBef>
              <a:spcAft>
                <a:spcPts val="0"/>
              </a:spcAft>
              <a:buClr>
                <a:srgbClr val="888888"/>
              </a:buClr>
              <a:buSzPts val="1500"/>
              <a:buNone/>
              <a:defRPr sz="1500">
                <a:solidFill>
                  <a:srgbClr val="888888"/>
                </a:solidFill>
              </a:defRPr>
            </a:lvl2pPr>
            <a:lvl3pPr indent="-228600" lvl="2" marL="1371600" algn="l">
              <a:lnSpc>
                <a:spcPct val="100000"/>
              </a:lnSpc>
              <a:spcBef>
                <a:spcPts val="400"/>
              </a:spcBef>
              <a:spcAft>
                <a:spcPts val="0"/>
              </a:spcAft>
              <a:buClr>
                <a:srgbClr val="888888"/>
              </a:buClr>
              <a:buSzPts val="1400"/>
              <a:buNone/>
              <a:defRPr sz="1400">
                <a:solidFill>
                  <a:srgbClr val="888888"/>
                </a:solidFill>
              </a:defRPr>
            </a:lvl3pPr>
            <a:lvl4pPr indent="-228600" lvl="3" marL="1828800" algn="l">
              <a:lnSpc>
                <a:spcPct val="100000"/>
              </a:lnSpc>
              <a:spcBef>
                <a:spcPts val="400"/>
              </a:spcBef>
              <a:spcAft>
                <a:spcPts val="0"/>
              </a:spcAft>
              <a:buClr>
                <a:srgbClr val="888888"/>
              </a:buClr>
              <a:buSzPts val="1200"/>
              <a:buNone/>
              <a:defRPr sz="1200">
                <a:solidFill>
                  <a:srgbClr val="888888"/>
                </a:solidFill>
              </a:defRPr>
            </a:lvl4pPr>
            <a:lvl5pPr indent="-228600" lvl="4" marL="2286000" algn="l">
              <a:lnSpc>
                <a:spcPct val="10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85" name="Google Shape;85;g10054d8fc9d_0_321"/>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86" name="Google Shape;86;g10054d8fc9d_0_321"/>
          <p:cNvSpPr/>
          <p:nvPr/>
        </p:nvSpPr>
        <p:spPr>
          <a:xfrm>
            <a:off x="0" y="0"/>
            <a:ext cx="91440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87" name="Google Shape;87;g10054d8fc9d_0_321"/>
          <p:cNvSpPr txBox="1"/>
          <p:nvPr/>
        </p:nvSpPr>
        <p:spPr>
          <a:xfrm>
            <a:off x="685800" y="4669356"/>
            <a:ext cx="3086100" cy="273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600">
                <a:solidFill>
                  <a:srgbClr val="7F7F7F"/>
                </a:solidFill>
                <a:latin typeface="Arial"/>
                <a:ea typeface="Arial"/>
                <a:cs typeface="Arial"/>
                <a:sym typeface="Arial"/>
              </a:rPr>
              <a:t>Confidential &amp; Proprietary © 2020, WireWheel, Inc.</a:t>
            </a:r>
            <a:endParaRPr sz="11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2">
  <p:cSld name="1_Divider 2">
    <p:spTree>
      <p:nvGrpSpPr>
        <p:cNvPr id="88" name="Shape 88"/>
        <p:cNvGrpSpPr/>
        <p:nvPr/>
      </p:nvGrpSpPr>
      <p:grpSpPr>
        <a:xfrm>
          <a:off x="0" y="0"/>
          <a:ext cx="0" cy="0"/>
          <a:chOff x="0" y="0"/>
          <a:chExt cx="0" cy="0"/>
        </a:xfrm>
      </p:grpSpPr>
      <p:pic>
        <p:nvPicPr>
          <p:cNvPr id="89" name="Google Shape;89;g10054d8fc9d_0_329"/>
          <p:cNvPicPr preferRelativeResize="0"/>
          <p:nvPr/>
        </p:nvPicPr>
        <p:blipFill rotWithShape="1">
          <a:blip r:embed="rId2">
            <a:alphaModFix/>
          </a:blip>
          <a:srcRect b="0" l="0" r="0" t="0"/>
          <a:stretch/>
        </p:blipFill>
        <p:spPr>
          <a:xfrm>
            <a:off x="2439649" y="3488"/>
            <a:ext cx="6696384" cy="4457281"/>
          </a:xfrm>
          <a:prstGeom prst="rect">
            <a:avLst/>
          </a:prstGeom>
          <a:noFill/>
          <a:ln>
            <a:noFill/>
          </a:ln>
        </p:spPr>
      </p:pic>
      <p:sp>
        <p:nvSpPr>
          <p:cNvPr id="90" name="Google Shape;90;g10054d8fc9d_0_329"/>
          <p:cNvSpPr/>
          <p:nvPr/>
        </p:nvSpPr>
        <p:spPr>
          <a:xfrm rot="5400000">
            <a:off x="1368141" y="-1363811"/>
            <a:ext cx="5160367" cy="7887994"/>
          </a:xfrm>
          <a:custGeom>
            <a:rect b="b" l="l" r="r" t="t"/>
            <a:pathLst>
              <a:path extrusionOk="0" h="12422038" w="6880489">
                <a:moveTo>
                  <a:pt x="0" y="12422038"/>
                </a:moveTo>
                <a:lnTo>
                  <a:pt x="0" y="0"/>
                </a:lnTo>
                <a:lnTo>
                  <a:pt x="6880489" y="5059728"/>
                </a:lnTo>
                <a:cubicBezTo>
                  <a:pt x="6872995" y="7872882"/>
                  <a:pt x="6865494" y="9608884"/>
                  <a:pt x="6858000" y="12422038"/>
                </a:cubicBezTo>
                <a:lnTo>
                  <a:pt x="0" y="12422038"/>
                </a:lnTo>
                <a:close/>
              </a:path>
            </a:pathLst>
          </a:custGeom>
          <a:solidFill>
            <a:schemeClr val="lt1"/>
          </a:solidFill>
          <a:ln>
            <a:noFill/>
          </a:ln>
          <a:effectLst>
            <a:outerShdw blurRad="2540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1" name="Google Shape;91;g10054d8fc9d_0_329"/>
          <p:cNvSpPr txBox="1"/>
          <p:nvPr>
            <p:ph type="title"/>
          </p:nvPr>
        </p:nvSpPr>
        <p:spPr>
          <a:xfrm>
            <a:off x="342900" y="342900"/>
            <a:ext cx="4592700" cy="2798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3"/>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g10054d8fc9d_0_329"/>
          <p:cNvSpPr txBox="1"/>
          <p:nvPr>
            <p:ph idx="1" type="body"/>
          </p:nvPr>
        </p:nvSpPr>
        <p:spPr>
          <a:xfrm>
            <a:off x="342899" y="3215879"/>
            <a:ext cx="4592700" cy="1241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dk2"/>
              </a:buClr>
              <a:buSzPts val="1800"/>
              <a:buNone/>
              <a:defRPr sz="1800">
                <a:solidFill>
                  <a:schemeClr val="dk2"/>
                </a:solidFill>
              </a:defRPr>
            </a:lvl1pPr>
            <a:lvl2pPr indent="-228600" lvl="1" marL="914400" algn="l">
              <a:lnSpc>
                <a:spcPct val="100000"/>
              </a:lnSpc>
              <a:spcBef>
                <a:spcPts val="400"/>
              </a:spcBef>
              <a:spcAft>
                <a:spcPts val="0"/>
              </a:spcAft>
              <a:buClr>
                <a:srgbClr val="888888"/>
              </a:buClr>
              <a:buSzPts val="1500"/>
              <a:buNone/>
              <a:defRPr sz="1500">
                <a:solidFill>
                  <a:srgbClr val="888888"/>
                </a:solidFill>
              </a:defRPr>
            </a:lvl2pPr>
            <a:lvl3pPr indent="-228600" lvl="2" marL="1371600" algn="l">
              <a:lnSpc>
                <a:spcPct val="100000"/>
              </a:lnSpc>
              <a:spcBef>
                <a:spcPts val="400"/>
              </a:spcBef>
              <a:spcAft>
                <a:spcPts val="0"/>
              </a:spcAft>
              <a:buClr>
                <a:srgbClr val="888888"/>
              </a:buClr>
              <a:buSzPts val="1400"/>
              <a:buNone/>
              <a:defRPr sz="1400">
                <a:solidFill>
                  <a:srgbClr val="888888"/>
                </a:solidFill>
              </a:defRPr>
            </a:lvl3pPr>
            <a:lvl4pPr indent="-228600" lvl="3" marL="1828800" algn="l">
              <a:lnSpc>
                <a:spcPct val="100000"/>
              </a:lnSpc>
              <a:spcBef>
                <a:spcPts val="400"/>
              </a:spcBef>
              <a:spcAft>
                <a:spcPts val="0"/>
              </a:spcAft>
              <a:buClr>
                <a:srgbClr val="888888"/>
              </a:buClr>
              <a:buSzPts val="1200"/>
              <a:buNone/>
              <a:defRPr sz="1200">
                <a:solidFill>
                  <a:srgbClr val="888888"/>
                </a:solidFill>
              </a:defRPr>
            </a:lvl4pPr>
            <a:lvl5pPr indent="-228600" lvl="4" marL="2286000" algn="l">
              <a:lnSpc>
                <a:spcPct val="10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93" name="Google Shape;93;g10054d8fc9d_0_329"/>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94" name="Google Shape;94;g10054d8fc9d_0_329"/>
          <p:cNvSpPr/>
          <p:nvPr/>
        </p:nvSpPr>
        <p:spPr>
          <a:xfrm>
            <a:off x="0" y="0"/>
            <a:ext cx="91440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5" name="Google Shape;95;g10054d8fc9d_0_329"/>
          <p:cNvSpPr txBox="1"/>
          <p:nvPr/>
        </p:nvSpPr>
        <p:spPr>
          <a:xfrm>
            <a:off x="685800" y="4669356"/>
            <a:ext cx="3086100" cy="273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600">
                <a:solidFill>
                  <a:srgbClr val="7F7F7F"/>
                </a:solidFill>
                <a:latin typeface="Arial"/>
                <a:ea typeface="Arial"/>
                <a:cs typeface="Arial"/>
                <a:sym typeface="Arial"/>
              </a:rPr>
              <a:t>Confidential &amp; Proprietary © 2020, WireWheel, Inc.</a:t>
            </a:r>
            <a:endParaRPr sz="11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vider 2">
  <p:cSld name="2_Divider 2">
    <p:spTree>
      <p:nvGrpSpPr>
        <p:cNvPr id="96" name="Shape 96"/>
        <p:cNvGrpSpPr/>
        <p:nvPr/>
      </p:nvGrpSpPr>
      <p:grpSpPr>
        <a:xfrm>
          <a:off x="0" y="0"/>
          <a:ext cx="0" cy="0"/>
          <a:chOff x="0" y="0"/>
          <a:chExt cx="0" cy="0"/>
        </a:xfrm>
      </p:grpSpPr>
      <p:pic>
        <p:nvPicPr>
          <p:cNvPr id="97" name="Google Shape;97;g10054d8fc9d_0_337"/>
          <p:cNvPicPr preferRelativeResize="0"/>
          <p:nvPr/>
        </p:nvPicPr>
        <p:blipFill rotWithShape="1">
          <a:blip r:embed="rId2">
            <a:alphaModFix/>
          </a:blip>
          <a:srcRect b="35229" l="12037" r="23190" t="0"/>
          <a:stretch/>
        </p:blipFill>
        <p:spPr>
          <a:xfrm>
            <a:off x="2450095" y="3488"/>
            <a:ext cx="6675490" cy="4457280"/>
          </a:xfrm>
          <a:prstGeom prst="rect">
            <a:avLst/>
          </a:prstGeom>
          <a:noFill/>
          <a:ln>
            <a:noFill/>
          </a:ln>
        </p:spPr>
      </p:pic>
      <p:sp>
        <p:nvSpPr>
          <p:cNvPr id="98" name="Google Shape;98;g10054d8fc9d_0_337"/>
          <p:cNvSpPr/>
          <p:nvPr/>
        </p:nvSpPr>
        <p:spPr>
          <a:xfrm rot="5400000">
            <a:off x="1368141" y="-1363811"/>
            <a:ext cx="5160367" cy="7887994"/>
          </a:xfrm>
          <a:custGeom>
            <a:rect b="b" l="l" r="r" t="t"/>
            <a:pathLst>
              <a:path extrusionOk="0" h="12422038" w="6880489">
                <a:moveTo>
                  <a:pt x="0" y="12422038"/>
                </a:moveTo>
                <a:lnTo>
                  <a:pt x="0" y="0"/>
                </a:lnTo>
                <a:lnTo>
                  <a:pt x="6880489" y="5059728"/>
                </a:lnTo>
                <a:cubicBezTo>
                  <a:pt x="6872995" y="7872882"/>
                  <a:pt x="6865494" y="9608884"/>
                  <a:pt x="6858000" y="12422038"/>
                </a:cubicBezTo>
                <a:lnTo>
                  <a:pt x="0" y="12422038"/>
                </a:lnTo>
                <a:close/>
              </a:path>
            </a:pathLst>
          </a:custGeom>
          <a:solidFill>
            <a:schemeClr val="lt1"/>
          </a:solidFill>
          <a:ln>
            <a:noFill/>
          </a:ln>
          <a:effectLst>
            <a:outerShdw blurRad="2540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99" name="Google Shape;99;g10054d8fc9d_0_337"/>
          <p:cNvSpPr txBox="1"/>
          <p:nvPr>
            <p:ph type="title"/>
          </p:nvPr>
        </p:nvSpPr>
        <p:spPr>
          <a:xfrm>
            <a:off x="342900" y="342900"/>
            <a:ext cx="4592700" cy="2798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3"/>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0" name="Google Shape;100;g10054d8fc9d_0_337"/>
          <p:cNvSpPr txBox="1"/>
          <p:nvPr>
            <p:ph idx="1" type="body"/>
          </p:nvPr>
        </p:nvSpPr>
        <p:spPr>
          <a:xfrm>
            <a:off x="342899" y="3215879"/>
            <a:ext cx="4592700" cy="1241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dk2"/>
              </a:buClr>
              <a:buSzPts val="1800"/>
              <a:buNone/>
              <a:defRPr sz="1800">
                <a:solidFill>
                  <a:schemeClr val="dk2"/>
                </a:solidFill>
              </a:defRPr>
            </a:lvl1pPr>
            <a:lvl2pPr indent="-228600" lvl="1" marL="914400" algn="l">
              <a:lnSpc>
                <a:spcPct val="100000"/>
              </a:lnSpc>
              <a:spcBef>
                <a:spcPts val="400"/>
              </a:spcBef>
              <a:spcAft>
                <a:spcPts val="0"/>
              </a:spcAft>
              <a:buClr>
                <a:srgbClr val="888888"/>
              </a:buClr>
              <a:buSzPts val="1500"/>
              <a:buNone/>
              <a:defRPr sz="1500">
                <a:solidFill>
                  <a:srgbClr val="888888"/>
                </a:solidFill>
              </a:defRPr>
            </a:lvl2pPr>
            <a:lvl3pPr indent="-228600" lvl="2" marL="1371600" algn="l">
              <a:lnSpc>
                <a:spcPct val="100000"/>
              </a:lnSpc>
              <a:spcBef>
                <a:spcPts val="400"/>
              </a:spcBef>
              <a:spcAft>
                <a:spcPts val="0"/>
              </a:spcAft>
              <a:buClr>
                <a:srgbClr val="888888"/>
              </a:buClr>
              <a:buSzPts val="1400"/>
              <a:buNone/>
              <a:defRPr sz="1400">
                <a:solidFill>
                  <a:srgbClr val="888888"/>
                </a:solidFill>
              </a:defRPr>
            </a:lvl3pPr>
            <a:lvl4pPr indent="-228600" lvl="3" marL="1828800" algn="l">
              <a:lnSpc>
                <a:spcPct val="100000"/>
              </a:lnSpc>
              <a:spcBef>
                <a:spcPts val="400"/>
              </a:spcBef>
              <a:spcAft>
                <a:spcPts val="0"/>
              </a:spcAft>
              <a:buClr>
                <a:srgbClr val="888888"/>
              </a:buClr>
              <a:buSzPts val="1200"/>
              <a:buNone/>
              <a:defRPr sz="1200">
                <a:solidFill>
                  <a:srgbClr val="888888"/>
                </a:solidFill>
              </a:defRPr>
            </a:lvl4pPr>
            <a:lvl5pPr indent="-228600" lvl="4" marL="2286000" algn="l">
              <a:lnSpc>
                <a:spcPct val="10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01" name="Google Shape;101;g10054d8fc9d_0_337"/>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102" name="Google Shape;102;g10054d8fc9d_0_337"/>
          <p:cNvSpPr/>
          <p:nvPr/>
        </p:nvSpPr>
        <p:spPr>
          <a:xfrm>
            <a:off x="0" y="0"/>
            <a:ext cx="91440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03" name="Google Shape;103;g10054d8fc9d_0_337"/>
          <p:cNvSpPr txBox="1"/>
          <p:nvPr/>
        </p:nvSpPr>
        <p:spPr>
          <a:xfrm>
            <a:off x="685800" y="4669356"/>
            <a:ext cx="3086100" cy="273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600">
                <a:solidFill>
                  <a:srgbClr val="7F7F7F"/>
                </a:solidFill>
                <a:latin typeface="Arial"/>
                <a:ea typeface="Arial"/>
                <a:cs typeface="Arial"/>
                <a:sym typeface="Arial"/>
              </a:rPr>
              <a:t>Confidential &amp; Proprietary © 2020, WireWheel, Inc.</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4" name="Shape 104"/>
        <p:cNvGrpSpPr/>
        <p:nvPr/>
      </p:nvGrpSpPr>
      <p:grpSpPr>
        <a:xfrm>
          <a:off x="0" y="0"/>
          <a:ext cx="0" cy="0"/>
          <a:chOff x="0" y="0"/>
          <a:chExt cx="0" cy="0"/>
        </a:xfrm>
      </p:grpSpPr>
      <p:sp>
        <p:nvSpPr>
          <p:cNvPr id="105" name="Google Shape;105;g10054d8fc9d_0_345"/>
          <p:cNvSpPr txBox="1"/>
          <p:nvPr>
            <p:ph type="title"/>
          </p:nvPr>
        </p:nvSpPr>
        <p:spPr>
          <a:xfrm>
            <a:off x="342900" y="495301"/>
            <a:ext cx="8458200" cy="273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6" name="Google Shape;106;g10054d8fc9d_0_345"/>
          <p:cNvSpPr txBox="1"/>
          <p:nvPr>
            <p:ph idx="1" type="body"/>
          </p:nvPr>
        </p:nvSpPr>
        <p:spPr>
          <a:xfrm>
            <a:off x="342900" y="1200150"/>
            <a:ext cx="8458200" cy="3257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dk1"/>
              </a:buClr>
              <a:buSzPts val="1400"/>
              <a:buNone/>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 name="Google Shape;107;g10054d8fc9d_0_345"/>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Divier Slide" showMasterSp="0">
  <p:cSld name="5_Divier Slide">
    <p:bg>
      <p:bgPr>
        <a:blipFill>
          <a:blip r:embed="rId2">
            <a:alphaModFix/>
          </a:blip>
          <a:stretch>
            <a:fillRect/>
          </a:stretch>
        </a:blipFill>
      </p:bgPr>
    </p:bg>
    <p:spTree>
      <p:nvGrpSpPr>
        <p:cNvPr id="108" name="Shape 108"/>
        <p:cNvGrpSpPr/>
        <p:nvPr/>
      </p:nvGrpSpPr>
      <p:grpSpPr>
        <a:xfrm>
          <a:off x="0" y="0"/>
          <a:ext cx="0" cy="0"/>
          <a:chOff x="0" y="0"/>
          <a:chExt cx="0" cy="0"/>
        </a:xfrm>
      </p:grpSpPr>
      <p:sp>
        <p:nvSpPr>
          <p:cNvPr id="109" name="Google Shape;109;g10054d8fc9d_0_349"/>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sz="900">
                <a:solidFill>
                  <a:schemeClr val="accent4"/>
                </a:solidFill>
                <a:latin typeface="Arial"/>
                <a:ea typeface="Arial"/>
                <a:cs typeface="Arial"/>
                <a:sym typeface="Arial"/>
              </a:defRPr>
            </a:lvl1pPr>
            <a:lvl2pPr indent="0" lvl="1" marL="0" algn="l">
              <a:spcBef>
                <a:spcPts val="0"/>
              </a:spcBef>
              <a:buNone/>
              <a:defRPr sz="900">
                <a:solidFill>
                  <a:schemeClr val="accent4"/>
                </a:solidFill>
                <a:latin typeface="Arial"/>
                <a:ea typeface="Arial"/>
                <a:cs typeface="Arial"/>
                <a:sym typeface="Arial"/>
              </a:defRPr>
            </a:lvl2pPr>
            <a:lvl3pPr indent="0" lvl="2" marL="0" algn="l">
              <a:spcBef>
                <a:spcPts val="0"/>
              </a:spcBef>
              <a:buNone/>
              <a:defRPr sz="900">
                <a:solidFill>
                  <a:schemeClr val="accent4"/>
                </a:solidFill>
                <a:latin typeface="Arial"/>
                <a:ea typeface="Arial"/>
                <a:cs typeface="Arial"/>
                <a:sym typeface="Arial"/>
              </a:defRPr>
            </a:lvl3pPr>
            <a:lvl4pPr indent="0" lvl="3" marL="0" algn="l">
              <a:spcBef>
                <a:spcPts val="0"/>
              </a:spcBef>
              <a:buNone/>
              <a:defRPr sz="900">
                <a:solidFill>
                  <a:schemeClr val="accent4"/>
                </a:solidFill>
                <a:latin typeface="Arial"/>
                <a:ea typeface="Arial"/>
                <a:cs typeface="Arial"/>
                <a:sym typeface="Arial"/>
              </a:defRPr>
            </a:lvl4pPr>
            <a:lvl5pPr indent="0" lvl="4" marL="0" algn="l">
              <a:spcBef>
                <a:spcPts val="0"/>
              </a:spcBef>
              <a:buNone/>
              <a:defRPr sz="900">
                <a:solidFill>
                  <a:schemeClr val="accent4"/>
                </a:solidFill>
                <a:latin typeface="Arial"/>
                <a:ea typeface="Arial"/>
                <a:cs typeface="Arial"/>
                <a:sym typeface="Arial"/>
              </a:defRPr>
            </a:lvl5pPr>
            <a:lvl6pPr indent="0" lvl="5" marL="0" algn="l">
              <a:spcBef>
                <a:spcPts val="0"/>
              </a:spcBef>
              <a:buNone/>
              <a:defRPr sz="900">
                <a:solidFill>
                  <a:schemeClr val="accent4"/>
                </a:solidFill>
                <a:latin typeface="Arial"/>
                <a:ea typeface="Arial"/>
                <a:cs typeface="Arial"/>
                <a:sym typeface="Arial"/>
              </a:defRPr>
            </a:lvl6pPr>
            <a:lvl7pPr indent="0" lvl="6" marL="0" algn="l">
              <a:spcBef>
                <a:spcPts val="0"/>
              </a:spcBef>
              <a:buNone/>
              <a:defRPr sz="900">
                <a:solidFill>
                  <a:schemeClr val="accent4"/>
                </a:solidFill>
                <a:latin typeface="Arial"/>
                <a:ea typeface="Arial"/>
                <a:cs typeface="Arial"/>
                <a:sym typeface="Arial"/>
              </a:defRPr>
            </a:lvl7pPr>
            <a:lvl8pPr indent="0" lvl="7" marL="0" algn="l">
              <a:spcBef>
                <a:spcPts val="0"/>
              </a:spcBef>
              <a:buNone/>
              <a:defRPr sz="900">
                <a:solidFill>
                  <a:schemeClr val="accent4"/>
                </a:solidFill>
                <a:latin typeface="Arial"/>
                <a:ea typeface="Arial"/>
                <a:cs typeface="Arial"/>
                <a:sym typeface="Arial"/>
              </a:defRPr>
            </a:lvl8pPr>
            <a:lvl9pPr indent="0" lvl="8" marL="0" algn="l">
              <a:spcBef>
                <a:spcPts val="0"/>
              </a:spcBef>
              <a:buNone/>
              <a:defRPr sz="900">
                <a:solidFill>
                  <a:schemeClr val="accent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drawing&#10;&#10;Description automatically generated" id="110" name="Google Shape;110;g10054d8fc9d_0_349"/>
          <p:cNvPicPr preferRelativeResize="0"/>
          <p:nvPr/>
        </p:nvPicPr>
        <p:blipFill rotWithShape="1">
          <a:blip r:embed="rId3">
            <a:alphaModFix/>
          </a:blip>
          <a:srcRect b="0" l="0" r="0" t="0"/>
          <a:stretch/>
        </p:blipFill>
        <p:spPr>
          <a:xfrm>
            <a:off x="7491799" y="4679653"/>
            <a:ext cx="1309878" cy="225954"/>
          </a:xfrm>
          <a:prstGeom prst="rect">
            <a:avLst/>
          </a:prstGeom>
          <a:noFill/>
          <a:ln>
            <a:noFill/>
          </a:ln>
        </p:spPr>
      </p:pic>
      <p:sp>
        <p:nvSpPr>
          <p:cNvPr id="111" name="Google Shape;111;g10054d8fc9d_0_349"/>
          <p:cNvSpPr txBox="1"/>
          <p:nvPr/>
        </p:nvSpPr>
        <p:spPr>
          <a:xfrm>
            <a:off x="685800" y="4669356"/>
            <a:ext cx="3086100" cy="273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600">
                <a:solidFill>
                  <a:schemeClr val="accent4"/>
                </a:solidFill>
                <a:latin typeface="Arial"/>
                <a:ea typeface="Arial"/>
                <a:cs typeface="Arial"/>
                <a:sym typeface="Arial"/>
              </a:rPr>
              <a:t>Confidential &amp; Proprietary © 2020, WireWheel, Inc.</a:t>
            </a:r>
            <a:endParaRPr sz="1100"/>
          </a:p>
        </p:txBody>
      </p:sp>
      <p:sp>
        <p:nvSpPr>
          <p:cNvPr id="112" name="Google Shape;112;g10054d8fc9d_0_349"/>
          <p:cNvSpPr/>
          <p:nvPr/>
        </p:nvSpPr>
        <p:spPr>
          <a:xfrm>
            <a:off x="0" y="0"/>
            <a:ext cx="91440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13" name="Google Shape;113;g10054d8fc9d_0_349"/>
          <p:cNvSpPr txBox="1"/>
          <p:nvPr>
            <p:ph type="title"/>
          </p:nvPr>
        </p:nvSpPr>
        <p:spPr>
          <a:xfrm>
            <a:off x="342900" y="495301"/>
            <a:ext cx="8458200" cy="273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4"/>
              </a:buClr>
              <a:buSzPts val="2100"/>
              <a:buFont typeface="Arial"/>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4" name="Google Shape;114;g10054d8fc9d_0_349"/>
          <p:cNvSpPr txBox="1"/>
          <p:nvPr>
            <p:ph idx="1" type="body"/>
          </p:nvPr>
        </p:nvSpPr>
        <p:spPr>
          <a:xfrm>
            <a:off x="342900" y="1200150"/>
            <a:ext cx="8458200" cy="3257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lt1"/>
              </a:buClr>
              <a:buSzPts val="1400"/>
              <a:buNone/>
              <a:defRPr/>
            </a:lvl1pPr>
            <a:lvl2pPr indent="-317500" lvl="1" marL="914400" algn="l">
              <a:lnSpc>
                <a:spcPct val="100000"/>
              </a:lnSpc>
              <a:spcBef>
                <a:spcPts val="400"/>
              </a:spcBef>
              <a:spcAft>
                <a:spcPts val="0"/>
              </a:spcAft>
              <a:buClr>
                <a:schemeClr val="lt1"/>
              </a:buClr>
              <a:buSzPts val="1400"/>
              <a:buChar char="•"/>
              <a:defRPr/>
            </a:lvl2pPr>
            <a:lvl3pPr indent="-317500" lvl="2" marL="1371600" algn="l">
              <a:lnSpc>
                <a:spcPct val="100000"/>
              </a:lnSpc>
              <a:spcBef>
                <a:spcPts val="400"/>
              </a:spcBef>
              <a:spcAft>
                <a:spcPts val="0"/>
              </a:spcAft>
              <a:buClr>
                <a:schemeClr val="lt1"/>
              </a:buClr>
              <a:buSzPts val="1400"/>
              <a:buChar char="⎯"/>
              <a:defRPr/>
            </a:lvl3pPr>
            <a:lvl4pPr indent="-317500" lvl="3" marL="1828800" algn="l">
              <a:lnSpc>
                <a:spcPct val="100000"/>
              </a:lnSpc>
              <a:spcBef>
                <a:spcPts val="400"/>
              </a:spcBef>
              <a:spcAft>
                <a:spcPts val="0"/>
              </a:spcAft>
              <a:buClr>
                <a:schemeClr val="lt1"/>
              </a:buClr>
              <a:buSzPts val="1400"/>
              <a:buChar char="•"/>
              <a:defRPr/>
            </a:lvl4pPr>
            <a:lvl5pPr indent="-317500" lvl="4" marL="2286000" algn="l">
              <a:lnSpc>
                <a:spcPct val="100000"/>
              </a:lnSpc>
              <a:spcBef>
                <a:spcPts val="400"/>
              </a:spcBef>
              <a:spcAft>
                <a:spcPts val="0"/>
              </a:spcAft>
              <a:buClr>
                <a:schemeClr val="lt1"/>
              </a:buClr>
              <a:buSzPts val="1400"/>
              <a:buChar char="⎯"/>
              <a:defRPr/>
            </a:lvl5pPr>
            <a:lvl6pPr indent="-317500" lvl="5" marL="2743200" algn="l">
              <a:lnSpc>
                <a:spcPct val="90000"/>
              </a:lnSpc>
              <a:spcBef>
                <a:spcPts val="400"/>
              </a:spcBef>
              <a:spcAft>
                <a:spcPts val="0"/>
              </a:spcAft>
              <a:buClr>
                <a:schemeClr val="lt1"/>
              </a:buClr>
              <a:buSzPts val="1400"/>
              <a:buChar char="•"/>
              <a:defRPr/>
            </a:lvl6pPr>
            <a:lvl7pPr indent="-317500" lvl="6" marL="3200400" algn="l">
              <a:lnSpc>
                <a:spcPct val="90000"/>
              </a:lnSpc>
              <a:spcBef>
                <a:spcPts val="400"/>
              </a:spcBef>
              <a:spcAft>
                <a:spcPts val="0"/>
              </a:spcAft>
              <a:buClr>
                <a:schemeClr val="lt1"/>
              </a:buClr>
              <a:buSzPts val="1400"/>
              <a:buChar char="•"/>
              <a:defRPr/>
            </a:lvl7pPr>
            <a:lvl8pPr indent="-317500" lvl="7" marL="3657600" algn="l">
              <a:lnSpc>
                <a:spcPct val="90000"/>
              </a:lnSpc>
              <a:spcBef>
                <a:spcPts val="400"/>
              </a:spcBef>
              <a:spcAft>
                <a:spcPts val="0"/>
              </a:spcAft>
              <a:buClr>
                <a:schemeClr val="lt1"/>
              </a:buClr>
              <a:buSzPts val="1400"/>
              <a:buChar char="•"/>
              <a:defRPr/>
            </a:lvl8pPr>
            <a:lvl9pPr indent="-317500" lvl="8" marL="4114800" algn="l">
              <a:lnSpc>
                <a:spcPct val="90000"/>
              </a:lnSpc>
              <a:spcBef>
                <a:spcPts val="400"/>
              </a:spcBef>
              <a:spcAft>
                <a:spcPts val="0"/>
              </a:spcAft>
              <a:buClr>
                <a:schemeClr val="lt1"/>
              </a:buClr>
              <a:buSzPts val="1400"/>
              <a:buChar char="•"/>
              <a:defRPr/>
            </a:lvl9pPr>
          </a:lstStyle>
          <a:p/>
        </p:txBody>
      </p:sp>
    </p:spTree>
  </p:cSld>
  <p:clrMapOvr>
    <a:masterClrMapping/>
  </p:clrMapOvr>
  <p:extLst>
    <p:ext uri="{DCECCB84-F9BA-43D5-87BE-67443E8EF086}">
      <p15:sldGuideLst>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Divier Slide" showMasterSp="0">
  <p:cSld name="10_Divier Slide">
    <p:bg>
      <p:bgPr>
        <a:blipFill>
          <a:blip r:embed="rId2">
            <a:alphaModFix/>
          </a:blip>
          <a:stretch>
            <a:fillRect/>
          </a:stretch>
        </a:blipFill>
      </p:bgPr>
    </p:bg>
    <p:spTree>
      <p:nvGrpSpPr>
        <p:cNvPr id="115" name="Shape 115"/>
        <p:cNvGrpSpPr/>
        <p:nvPr/>
      </p:nvGrpSpPr>
      <p:grpSpPr>
        <a:xfrm>
          <a:off x="0" y="0"/>
          <a:ext cx="0" cy="0"/>
          <a:chOff x="0" y="0"/>
          <a:chExt cx="0" cy="0"/>
        </a:xfrm>
      </p:grpSpPr>
      <p:sp>
        <p:nvSpPr>
          <p:cNvPr id="116" name="Google Shape;116;g10054d8fc9d_0_356"/>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sz="900">
                <a:solidFill>
                  <a:schemeClr val="accent4"/>
                </a:solidFill>
                <a:latin typeface="Arial"/>
                <a:ea typeface="Arial"/>
                <a:cs typeface="Arial"/>
                <a:sym typeface="Arial"/>
              </a:defRPr>
            </a:lvl1pPr>
            <a:lvl2pPr indent="0" lvl="1" marL="0" algn="l">
              <a:spcBef>
                <a:spcPts val="0"/>
              </a:spcBef>
              <a:buNone/>
              <a:defRPr sz="900">
                <a:solidFill>
                  <a:schemeClr val="accent4"/>
                </a:solidFill>
                <a:latin typeface="Arial"/>
                <a:ea typeface="Arial"/>
                <a:cs typeface="Arial"/>
                <a:sym typeface="Arial"/>
              </a:defRPr>
            </a:lvl2pPr>
            <a:lvl3pPr indent="0" lvl="2" marL="0" algn="l">
              <a:spcBef>
                <a:spcPts val="0"/>
              </a:spcBef>
              <a:buNone/>
              <a:defRPr sz="900">
                <a:solidFill>
                  <a:schemeClr val="accent4"/>
                </a:solidFill>
                <a:latin typeface="Arial"/>
                <a:ea typeface="Arial"/>
                <a:cs typeface="Arial"/>
                <a:sym typeface="Arial"/>
              </a:defRPr>
            </a:lvl3pPr>
            <a:lvl4pPr indent="0" lvl="3" marL="0" algn="l">
              <a:spcBef>
                <a:spcPts val="0"/>
              </a:spcBef>
              <a:buNone/>
              <a:defRPr sz="900">
                <a:solidFill>
                  <a:schemeClr val="accent4"/>
                </a:solidFill>
                <a:latin typeface="Arial"/>
                <a:ea typeface="Arial"/>
                <a:cs typeface="Arial"/>
                <a:sym typeface="Arial"/>
              </a:defRPr>
            </a:lvl4pPr>
            <a:lvl5pPr indent="0" lvl="4" marL="0" algn="l">
              <a:spcBef>
                <a:spcPts val="0"/>
              </a:spcBef>
              <a:buNone/>
              <a:defRPr sz="900">
                <a:solidFill>
                  <a:schemeClr val="accent4"/>
                </a:solidFill>
                <a:latin typeface="Arial"/>
                <a:ea typeface="Arial"/>
                <a:cs typeface="Arial"/>
                <a:sym typeface="Arial"/>
              </a:defRPr>
            </a:lvl5pPr>
            <a:lvl6pPr indent="0" lvl="5" marL="0" algn="l">
              <a:spcBef>
                <a:spcPts val="0"/>
              </a:spcBef>
              <a:buNone/>
              <a:defRPr sz="900">
                <a:solidFill>
                  <a:schemeClr val="accent4"/>
                </a:solidFill>
                <a:latin typeface="Arial"/>
                <a:ea typeface="Arial"/>
                <a:cs typeface="Arial"/>
                <a:sym typeface="Arial"/>
              </a:defRPr>
            </a:lvl6pPr>
            <a:lvl7pPr indent="0" lvl="6" marL="0" algn="l">
              <a:spcBef>
                <a:spcPts val="0"/>
              </a:spcBef>
              <a:buNone/>
              <a:defRPr sz="900">
                <a:solidFill>
                  <a:schemeClr val="accent4"/>
                </a:solidFill>
                <a:latin typeface="Arial"/>
                <a:ea typeface="Arial"/>
                <a:cs typeface="Arial"/>
                <a:sym typeface="Arial"/>
              </a:defRPr>
            </a:lvl7pPr>
            <a:lvl8pPr indent="0" lvl="7" marL="0" algn="l">
              <a:spcBef>
                <a:spcPts val="0"/>
              </a:spcBef>
              <a:buNone/>
              <a:defRPr sz="900">
                <a:solidFill>
                  <a:schemeClr val="accent4"/>
                </a:solidFill>
                <a:latin typeface="Arial"/>
                <a:ea typeface="Arial"/>
                <a:cs typeface="Arial"/>
                <a:sym typeface="Arial"/>
              </a:defRPr>
            </a:lvl8pPr>
            <a:lvl9pPr indent="0" lvl="8" marL="0" algn="l">
              <a:spcBef>
                <a:spcPts val="0"/>
              </a:spcBef>
              <a:buNone/>
              <a:defRPr sz="900">
                <a:solidFill>
                  <a:schemeClr val="accent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drawing&#10;&#10;Description automatically generated" id="117" name="Google Shape;117;g10054d8fc9d_0_356"/>
          <p:cNvPicPr preferRelativeResize="0"/>
          <p:nvPr/>
        </p:nvPicPr>
        <p:blipFill rotWithShape="1">
          <a:blip r:embed="rId3">
            <a:alphaModFix/>
          </a:blip>
          <a:srcRect b="0" l="0" r="0" t="0"/>
          <a:stretch/>
        </p:blipFill>
        <p:spPr>
          <a:xfrm>
            <a:off x="7491799" y="4679653"/>
            <a:ext cx="1309878" cy="225954"/>
          </a:xfrm>
          <a:prstGeom prst="rect">
            <a:avLst/>
          </a:prstGeom>
          <a:noFill/>
          <a:ln>
            <a:noFill/>
          </a:ln>
        </p:spPr>
      </p:pic>
      <p:sp>
        <p:nvSpPr>
          <p:cNvPr id="118" name="Google Shape;118;g10054d8fc9d_0_356"/>
          <p:cNvSpPr txBox="1"/>
          <p:nvPr/>
        </p:nvSpPr>
        <p:spPr>
          <a:xfrm>
            <a:off x="685800" y="4669356"/>
            <a:ext cx="3086100" cy="273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600">
                <a:solidFill>
                  <a:schemeClr val="accent4"/>
                </a:solidFill>
                <a:latin typeface="Arial"/>
                <a:ea typeface="Arial"/>
                <a:cs typeface="Arial"/>
                <a:sym typeface="Arial"/>
              </a:rPr>
              <a:t>Confidential &amp; Proprietary © 2020, WireWheel, Inc.</a:t>
            </a:r>
            <a:endParaRPr sz="1100"/>
          </a:p>
        </p:txBody>
      </p:sp>
      <p:sp>
        <p:nvSpPr>
          <p:cNvPr id="119" name="Google Shape;119;g10054d8fc9d_0_356"/>
          <p:cNvSpPr/>
          <p:nvPr/>
        </p:nvSpPr>
        <p:spPr>
          <a:xfrm>
            <a:off x="0" y="0"/>
            <a:ext cx="91440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20" name="Google Shape;120;g10054d8fc9d_0_356"/>
          <p:cNvSpPr txBox="1"/>
          <p:nvPr>
            <p:ph type="title"/>
          </p:nvPr>
        </p:nvSpPr>
        <p:spPr>
          <a:xfrm>
            <a:off x="342900" y="495301"/>
            <a:ext cx="8458200" cy="273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4"/>
              </a:buClr>
              <a:buSzPts val="2100"/>
              <a:buFont typeface="Arial"/>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g10054d8fc9d_0_356"/>
          <p:cNvSpPr txBox="1"/>
          <p:nvPr>
            <p:ph idx="1" type="body"/>
          </p:nvPr>
        </p:nvSpPr>
        <p:spPr>
          <a:xfrm>
            <a:off x="342900" y="1200150"/>
            <a:ext cx="8458200" cy="3257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lt1"/>
              </a:buClr>
              <a:buSzPts val="1400"/>
              <a:buNone/>
              <a:defRPr/>
            </a:lvl1pPr>
            <a:lvl2pPr indent="-317500" lvl="1" marL="914400" algn="l">
              <a:lnSpc>
                <a:spcPct val="100000"/>
              </a:lnSpc>
              <a:spcBef>
                <a:spcPts val="400"/>
              </a:spcBef>
              <a:spcAft>
                <a:spcPts val="0"/>
              </a:spcAft>
              <a:buClr>
                <a:schemeClr val="lt1"/>
              </a:buClr>
              <a:buSzPts val="1400"/>
              <a:buChar char="•"/>
              <a:defRPr/>
            </a:lvl2pPr>
            <a:lvl3pPr indent="-317500" lvl="2" marL="1371600" algn="l">
              <a:lnSpc>
                <a:spcPct val="100000"/>
              </a:lnSpc>
              <a:spcBef>
                <a:spcPts val="400"/>
              </a:spcBef>
              <a:spcAft>
                <a:spcPts val="0"/>
              </a:spcAft>
              <a:buClr>
                <a:schemeClr val="lt1"/>
              </a:buClr>
              <a:buSzPts val="1400"/>
              <a:buChar char="⎯"/>
              <a:defRPr/>
            </a:lvl3pPr>
            <a:lvl4pPr indent="-317500" lvl="3" marL="1828800" algn="l">
              <a:lnSpc>
                <a:spcPct val="100000"/>
              </a:lnSpc>
              <a:spcBef>
                <a:spcPts val="400"/>
              </a:spcBef>
              <a:spcAft>
                <a:spcPts val="0"/>
              </a:spcAft>
              <a:buClr>
                <a:schemeClr val="lt1"/>
              </a:buClr>
              <a:buSzPts val="1400"/>
              <a:buChar char="•"/>
              <a:defRPr/>
            </a:lvl4pPr>
            <a:lvl5pPr indent="-317500" lvl="4" marL="2286000" algn="l">
              <a:lnSpc>
                <a:spcPct val="100000"/>
              </a:lnSpc>
              <a:spcBef>
                <a:spcPts val="400"/>
              </a:spcBef>
              <a:spcAft>
                <a:spcPts val="0"/>
              </a:spcAft>
              <a:buClr>
                <a:schemeClr val="lt1"/>
              </a:buClr>
              <a:buSzPts val="1400"/>
              <a:buChar char="⎯"/>
              <a:defRPr/>
            </a:lvl5pPr>
            <a:lvl6pPr indent="-317500" lvl="5" marL="2743200" algn="l">
              <a:lnSpc>
                <a:spcPct val="90000"/>
              </a:lnSpc>
              <a:spcBef>
                <a:spcPts val="400"/>
              </a:spcBef>
              <a:spcAft>
                <a:spcPts val="0"/>
              </a:spcAft>
              <a:buClr>
                <a:schemeClr val="lt1"/>
              </a:buClr>
              <a:buSzPts val="1400"/>
              <a:buChar char="•"/>
              <a:defRPr/>
            </a:lvl6pPr>
            <a:lvl7pPr indent="-317500" lvl="6" marL="3200400" algn="l">
              <a:lnSpc>
                <a:spcPct val="90000"/>
              </a:lnSpc>
              <a:spcBef>
                <a:spcPts val="400"/>
              </a:spcBef>
              <a:spcAft>
                <a:spcPts val="0"/>
              </a:spcAft>
              <a:buClr>
                <a:schemeClr val="lt1"/>
              </a:buClr>
              <a:buSzPts val="1400"/>
              <a:buChar char="•"/>
              <a:defRPr/>
            </a:lvl7pPr>
            <a:lvl8pPr indent="-317500" lvl="7" marL="3657600" algn="l">
              <a:lnSpc>
                <a:spcPct val="90000"/>
              </a:lnSpc>
              <a:spcBef>
                <a:spcPts val="400"/>
              </a:spcBef>
              <a:spcAft>
                <a:spcPts val="0"/>
              </a:spcAft>
              <a:buClr>
                <a:schemeClr val="lt1"/>
              </a:buClr>
              <a:buSzPts val="1400"/>
              <a:buChar char="•"/>
              <a:defRPr/>
            </a:lvl8pPr>
            <a:lvl9pPr indent="-317500" lvl="8" marL="4114800" algn="l">
              <a:lnSpc>
                <a:spcPct val="90000"/>
              </a:lnSpc>
              <a:spcBef>
                <a:spcPts val="400"/>
              </a:spcBef>
              <a:spcAft>
                <a:spcPts val="0"/>
              </a:spcAft>
              <a:buClr>
                <a:schemeClr val="lt1"/>
              </a:buClr>
              <a:buSzPts val="1400"/>
              <a:buChar char="•"/>
              <a:defRPr/>
            </a:lvl9pPr>
          </a:lstStyle>
          <a:p/>
        </p:txBody>
      </p:sp>
      <p:sp>
        <p:nvSpPr>
          <p:cNvPr id="122" name="Google Shape;122;g10054d8fc9d_0_356"/>
          <p:cNvSpPr txBox="1"/>
          <p:nvPr>
            <p:ph idx="2" type="body"/>
          </p:nvPr>
        </p:nvSpPr>
        <p:spPr>
          <a:xfrm>
            <a:off x="342900" y="257175"/>
            <a:ext cx="3648000" cy="180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lt1"/>
              </a:buClr>
              <a:buSzPts val="1100"/>
              <a:buNone/>
              <a:defRPr b="1" sz="1100"/>
            </a:lvl1pPr>
            <a:lvl2pPr indent="-317500" lvl="1" marL="914400" algn="l">
              <a:lnSpc>
                <a:spcPct val="100000"/>
              </a:lnSpc>
              <a:spcBef>
                <a:spcPts val="400"/>
              </a:spcBef>
              <a:spcAft>
                <a:spcPts val="0"/>
              </a:spcAft>
              <a:buClr>
                <a:schemeClr val="lt1"/>
              </a:buClr>
              <a:buSzPts val="1400"/>
              <a:buChar char="•"/>
              <a:defRPr/>
            </a:lvl2pPr>
            <a:lvl3pPr indent="-317500" lvl="2" marL="1371600" algn="l">
              <a:lnSpc>
                <a:spcPct val="100000"/>
              </a:lnSpc>
              <a:spcBef>
                <a:spcPts val="400"/>
              </a:spcBef>
              <a:spcAft>
                <a:spcPts val="0"/>
              </a:spcAft>
              <a:buClr>
                <a:schemeClr val="lt1"/>
              </a:buClr>
              <a:buSzPts val="1400"/>
              <a:buChar char="⎯"/>
              <a:defRPr/>
            </a:lvl3pPr>
            <a:lvl4pPr indent="-317500" lvl="3" marL="1828800" algn="l">
              <a:lnSpc>
                <a:spcPct val="100000"/>
              </a:lnSpc>
              <a:spcBef>
                <a:spcPts val="400"/>
              </a:spcBef>
              <a:spcAft>
                <a:spcPts val="0"/>
              </a:spcAft>
              <a:buClr>
                <a:schemeClr val="lt1"/>
              </a:buClr>
              <a:buSzPts val="1400"/>
              <a:buChar char="•"/>
              <a:defRPr/>
            </a:lvl4pPr>
            <a:lvl5pPr indent="-317500" lvl="4" marL="2286000" algn="l">
              <a:lnSpc>
                <a:spcPct val="100000"/>
              </a:lnSpc>
              <a:spcBef>
                <a:spcPts val="400"/>
              </a:spcBef>
              <a:spcAft>
                <a:spcPts val="0"/>
              </a:spcAft>
              <a:buClr>
                <a:schemeClr val="lt1"/>
              </a:buClr>
              <a:buSzPts val="1400"/>
              <a:buChar char="⎯"/>
              <a:defRPr/>
            </a:lvl5pPr>
            <a:lvl6pPr indent="-317500" lvl="5" marL="2743200" algn="l">
              <a:lnSpc>
                <a:spcPct val="90000"/>
              </a:lnSpc>
              <a:spcBef>
                <a:spcPts val="400"/>
              </a:spcBef>
              <a:spcAft>
                <a:spcPts val="0"/>
              </a:spcAft>
              <a:buClr>
                <a:schemeClr val="lt1"/>
              </a:buClr>
              <a:buSzPts val="1400"/>
              <a:buChar char="•"/>
              <a:defRPr/>
            </a:lvl6pPr>
            <a:lvl7pPr indent="-317500" lvl="6" marL="3200400" algn="l">
              <a:lnSpc>
                <a:spcPct val="90000"/>
              </a:lnSpc>
              <a:spcBef>
                <a:spcPts val="400"/>
              </a:spcBef>
              <a:spcAft>
                <a:spcPts val="0"/>
              </a:spcAft>
              <a:buClr>
                <a:schemeClr val="lt1"/>
              </a:buClr>
              <a:buSzPts val="1400"/>
              <a:buChar char="•"/>
              <a:defRPr/>
            </a:lvl7pPr>
            <a:lvl8pPr indent="-317500" lvl="7" marL="3657600" algn="l">
              <a:lnSpc>
                <a:spcPct val="90000"/>
              </a:lnSpc>
              <a:spcBef>
                <a:spcPts val="400"/>
              </a:spcBef>
              <a:spcAft>
                <a:spcPts val="0"/>
              </a:spcAft>
              <a:buClr>
                <a:schemeClr val="lt1"/>
              </a:buClr>
              <a:buSzPts val="1400"/>
              <a:buChar char="•"/>
              <a:defRPr/>
            </a:lvl8pPr>
            <a:lvl9pPr indent="-317500" lvl="8" marL="4114800" algn="l">
              <a:lnSpc>
                <a:spcPct val="90000"/>
              </a:lnSpc>
              <a:spcBef>
                <a:spcPts val="400"/>
              </a:spcBef>
              <a:spcAft>
                <a:spcPts val="0"/>
              </a:spcAft>
              <a:buClr>
                <a:schemeClr val="lt1"/>
              </a:buClr>
              <a:buSzPts val="1400"/>
              <a:buChar char="•"/>
              <a:defRPr/>
            </a:lvl9pPr>
          </a:lstStyle>
          <a:p/>
        </p:txBody>
      </p:sp>
      <p:sp>
        <p:nvSpPr>
          <p:cNvPr id="123" name="Google Shape;123;g10054d8fc9d_0_356"/>
          <p:cNvSpPr txBox="1"/>
          <p:nvPr>
            <p:ph idx="3" type="body"/>
          </p:nvPr>
        </p:nvSpPr>
        <p:spPr>
          <a:xfrm>
            <a:off x="342900" y="832247"/>
            <a:ext cx="8458200" cy="270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lt1"/>
              </a:buClr>
              <a:buSzPts val="1700"/>
              <a:buNone/>
              <a:defRPr>
                <a:solidFill>
                  <a:schemeClr val="lt1"/>
                </a:solidFill>
              </a:defRPr>
            </a:lvl1pPr>
            <a:lvl2pPr indent="-317500" lvl="1" marL="914400" algn="l">
              <a:lnSpc>
                <a:spcPct val="100000"/>
              </a:lnSpc>
              <a:spcBef>
                <a:spcPts val="400"/>
              </a:spcBef>
              <a:spcAft>
                <a:spcPts val="0"/>
              </a:spcAft>
              <a:buClr>
                <a:schemeClr val="lt1"/>
              </a:buClr>
              <a:buSzPts val="1400"/>
              <a:buChar char="•"/>
              <a:defRPr/>
            </a:lvl2pPr>
            <a:lvl3pPr indent="-317500" lvl="2" marL="1371600" algn="l">
              <a:lnSpc>
                <a:spcPct val="100000"/>
              </a:lnSpc>
              <a:spcBef>
                <a:spcPts val="400"/>
              </a:spcBef>
              <a:spcAft>
                <a:spcPts val="0"/>
              </a:spcAft>
              <a:buClr>
                <a:schemeClr val="lt1"/>
              </a:buClr>
              <a:buSzPts val="1400"/>
              <a:buChar char="⎯"/>
              <a:defRPr/>
            </a:lvl3pPr>
            <a:lvl4pPr indent="-317500" lvl="3" marL="1828800" algn="l">
              <a:lnSpc>
                <a:spcPct val="100000"/>
              </a:lnSpc>
              <a:spcBef>
                <a:spcPts val="400"/>
              </a:spcBef>
              <a:spcAft>
                <a:spcPts val="0"/>
              </a:spcAft>
              <a:buClr>
                <a:schemeClr val="lt1"/>
              </a:buClr>
              <a:buSzPts val="1400"/>
              <a:buChar char="•"/>
              <a:defRPr/>
            </a:lvl4pPr>
            <a:lvl5pPr indent="-317500" lvl="4" marL="2286000" algn="l">
              <a:lnSpc>
                <a:spcPct val="100000"/>
              </a:lnSpc>
              <a:spcBef>
                <a:spcPts val="400"/>
              </a:spcBef>
              <a:spcAft>
                <a:spcPts val="0"/>
              </a:spcAft>
              <a:buClr>
                <a:schemeClr val="lt1"/>
              </a:buClr>
              <a:buSzPts val="1400"/>
              <a:buChar char="⎯"/>
              <a:defRPr/>
            </a:lvl5pPr>
            <a:lvl6pPr indent="-317500" lvl="5" marL="2743200" algn="l">
              <a:lnSpc>
                <a:spcPct val="90000"/>
              </a:lnSpc>
              <a:spcBef>
                <a:spcPts val="400"/>
              </a:spcBef>
              <a:spcAft>
                <a:spcPts val="0"/>
              </a:spcAft>
              <a:buClr>
                <a:schemeClr val="lt1"/>
              </a:buClr>
              <a:buSzPts val="1400"/>
              <a:buChar char="•"/>
              <a:defRPr/>
            </a:lvl6pPr>
            <a:lvl7pPr indent="-317500" lvl="6" marL="3200400" algn="l">
              <a:lnSpc>
                <a:spcPct val="90000"/>
              </a:lnSpc>
              <a:spcBef>
                <a:spcPts val="400"/>
              </a:spcBef>
              <a:spcAft>
                <a:spcPts val="0"/>
              </a:spcAft>
              <a:buClr>
                <a:schemeClr val="lt1"/>
              </a:buClr>
              <a:buSzPts val="1400"/>
              <a:buChar char="•"/>
              <a:defRPr/>
            </a:lvl7pPr>
            <a:lvl8pPr indent="-317500" lvl="7" marL="3657600" algn="l">
              <a:lnSpc>
                <a:spcPct val="90000"/>
              </a:lnSpc>
              <a:spcBef>
                <a:spcPts val="400"/>
              </a:spcBef>
              <a:spcAft>
                <a:spcPts val="0"/>
              </a:spcAft>
              <a:buClr>
                <a:schemeClr val="lt1"/>
              </a:buClr>
              <a:buSzPts val="1400"/>
              <a:buChar char="•"/>
              <a:defRPr/>
            </a:lvl8pPr>
            <a:lvl9pPr indent="-317500" lvl="8" marL="4114800" algn="l">
              <a:lnSpc>
                <a:spcPct val="90000"/>
              </a:lnSpc>
              <a:spcBef>
                <a:spcPts val="400"/>
              </a:spcBef>
              <a:spcAft>
                <a:spcPts val="0"/>
              </a:spcAft>
              <a:buClr>
                <a:schemeClr val="lt1"/>
              </a:buClr>
              <a:buSzPts val="1400"/>
              <a:buChar char="•"/>
              <a:defRPr/>
            </a:lvl9pPr>
          </a:lstStyle>
          <a:p/>
        </p:txBody>
      </p:sp>
    </p:spTree>
  </p:cSld>
  <p:clrMapOvr>
    <a:masterClrMapping/>
  </p:clrMapOvr>
  <p:extLst>
    <p:ext uri="{DCECCB84-F9BA-43D5-87BE-67443E8EF086}">
      <p15:sldGuideLst>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4" name="Shape 124"/>
        <p:cNvGrpSpPr/>
        <p:nvPr/>
      </p:nvGrpSpPr>
      <p:grpSpPr>
        <a:xfrm>
          <a:off x="0" y="0"/>
          <a:ext cx="0" cy="0"/>
          <a:chOff x="0" y="0"/>
          <a:chExt cx="0" cy="0"/>
        </a:xfrm>
      </p:grpSpPr>
      <p:sp>
        <p:nvSpPr>
          <p:cNvPr id="125" name="Google Shape;125;g10054d8fc9d_0_365"/>
          <p:cNvSpPr txBox="1"/>
          <p:nvPr>
            <p:ph type="title"/>
          </p:nvPr>
        </p:nvSpPr>
        <p:spPr>
          <a:xfrm>
            <a:off x="342900" y="495301"/>
            <a:ext cx="8458200" cy="273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6" name="Google Shape;126;g10054d8fc9d_0_365"/>
          <p:cNvSpPr txBox="1"/>
          <p:nvPr>
            <p:ph idx="1" type="body"/>
          </p:nvPr>
        </p:nvSpPr>
        <p:spPr>
          <a:xfrm>
            <a:off x="342900" y="1200151"/>
            <a:ext cx="4057800" cy="3257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dk1"/>
              </a:buClr>
              <a:buSzPts val="1400"/>
              <a:buNone/>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7" name="Google Shape;127;g10054d8fc9d_0_365"/>
          <p:cNvSpPr txBox="1"/>
          <p:nvPr>
            <p:ph idx="2" type="body"/>
          </p:nvPr>
        </p:nvSpPr>
        <p:spPr>
          <a:xfrm>
            <a:off x="4743450" y="1200151"/>
            <a:ext cx="4057800" cy="3257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dk1"/>
              </a:buClr>
              <a:buSzPts val="1400"/>
              <a:buNone/>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8" name="Google Shape;128;g10054d8fc9d_0_365"/>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Divier Slide" showMasterSp="0">
  <p:cSld name="6_Divier Slide">
    <p:bg>
      <p:bgPr>
        <a:blipFill>
          <a:blip r:embed="rId2">
            <a:alphaModFix/>
          </a:blip>
          <a:stretch>
            <a:fillRect/>
          </a:stretch>
        </a:blipFill>
      </p:bgPr>
    </p:bg>
    <p:spTree>
      <p:nvGrpSpPr>
        <p:cNvPr id="129" name="Shape 129"/>
        <p:cNvGrpSpPr/>
        <p:nvPr/>
      </p:nvGrpSpPr>
      <p:grpSpPr>
        <a:xfrm>
          <a:off x="0" y="0"/>
          <a:ext cx="0" cy="0"/>
          <a:chOff x="0" y="0"/>
          <a:chExt cx="0" cy="0"/>
        </a:xfrm>
      </p:grpSpPr>
      <p:sp>
        <p:nvSpPr>
          <p:cNvPr id="130" name="Google Shape;130;g10054d8fc9d_0_370"/>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sz="900">
                <a:solidFill>
                  <a:schemeClr val="accent4"/>
                </a:solidFill>
                <a:latin typeface="Arial"/>
                <a:ea typeface="Arial"/>
                <a:cs typeface="Arial"/>
                <a:sym typeface="Arial"/>
              </a:defRPr>
            </a:lvl1pPr>
            <a:lvl2pPr indent="0" lvl="1" marL="0" algn="l">
              <a:spcBef>
                <a:spcPts val="0"/>
              </a:spcBef>
              <a:buNone/>
              <a:defRPr sz="900">
                <a:solidFill>
                  <a:schemeClr val="accent4"/>
                </a:solidFill>
                <a:latin typeface="Arial"/>
                <a:ea typeface="Arial"/>
                <a:cs typeface="Arial"/>
                <a:sym typeface="Arial"/>
              </a:defRPr>
            </a:lvl2pPr>
            <a:lvl3pPr indent="0" lvl="2" marL="0" algn="l">
              <a:spcBef>
                <a:spcPts val="0"/>
              </a:spcBef>
              <a:buNone/>
              <a:defRPr sz="900">
                <a:solidFill>
                  <a:schemeClr val="accent4"/>
                </a:solidFill>
                <a:latin typeface="Arial"/>
                <a:ea typeface="Arial"/>
                <a:cs typeface="Arial"/>
                <a:sym typeface="Arial"/>
              </a:defRPr>
            </a:lvl3pPr>
            <a:lvl4pPr indent="0" lvl="3" marL="0" algn="l">
              <a:spcBef>
                <a:spcPts val="0"/>
              </a:spcBef>
              <a:buNone/>
              <a:defRPr sz="900">
                <a:solidFill>
                  <a:schemeClr val="accent4"/>
                </a:solidFill>
                <a:latin typeface="Arial"/>
                <a:ea typeface="Arial"/>
                <a:cs typeface="Arial"/>
                <a:sym typeface="Arial"/>
              </a:defRPr>
            </a:lvl4pPr>
            <a:lvl5pPr indent="0" lvl="4" marL="0" algn="l">
              <a:spcBef>
                <a:spcPts val="0"/>
              </a:spcBef>
              <a:buNone/>
              <a:defRPr sz="900">
                <a:solidFill>
                  <a:schemeClr val="accent4"/>
                </a:solidFill>
                <a:latin typeface="Arial"/>
                <a:ea typeface="Arial"/>
                <a:cs typeface="Arial"/>
                <a:sym typeface="Arial"/>
              </a:defRPr>
            </a:lvl5pPr>
            <a:lvl6pPr indent="0" lvl="5" marL="0" algn="l">
              <a:spcBef>
                <a:spcPts val="0"/>
              </a:spcBef>
              <a:buNone/>
              <a:defRPr sz="900">
                <a:solidFill>
                  <a:schemeClr val="accent4"/>
                </a:solidFill>
                <a:latin typeface="Arial"/>
                <a:ea typeface="Arial"/>
                <a:cs typeface="Arial"/>
                <a:sym typeface="Arial"/>
              </a:defRPr>
            </a:lvl6pPr>
            <a:lvl7pPr indent="0" lvl="6" marL="0" algn="l">
              <a:spcBef>
                <a:spcPts val="0"/>
              </a:spcBef>
              <a:buNone/>
              <a:defRPr sz="900">
                <a:solidFill>
                  <a:schemeClr val="accent4"/>
                </a:solidFill>
                <a:latin typeface="Arial"/>
                <a:ea typeface="Arial"/>
                <a:cs typeface="Arial"/>
                <a:sym typeface="Arial"/>
              </a:defRPr>
            </a:lvl7pPr>
            <a:lvl8pPr indent="0" lvl="7" marL="0" algn="l">
              <a:spcBef>
                <a:spcPts val="0"/>
              </a:spcBef>
              <a:buNone/>
              <a:defRPr sz="900">
                <a:solidFill>
                  <a:schemeClr val="accent4"/>
                </a:solidFill>
                <a:latin typeface="Arial"/>
                <a:ea typeface="Arial"/>
                <a:cs typeface="Arial"/>
                <a:sym typeface="Arial"/>
              </a:defRPr>
            </a:lvl8pPr>
            <a:lvl9pPr indent="0" lvl="8" marL="0" algn="l">
              <a:spcBef>
                <a:spcPts val="0"/>
              </a:spcBef>
              <a:buNone/>
              <a:defRPr sz="900">
                <a:solidFill>
                  <a:schemeClr val="accent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drawing&#10;&#10;Description automatically generated" id="131" name="Google Shape;131;g10054d8fc9d_0_370"/>
          <p:cNvPicPr preferRelativeResize="0"/>
          <p:nvPr/>
        </p:nvPicPr>
        <p:blipFill rotWithShape="1">
          <a:blip r:embed="rId3">
            <a:alphaModFix/>
          </a:blip>
          <a:srcRect b="0" l="0" r="0" t="0"/>
          <a:stretch/>
        </p:blipFill>
        <p:spPr>
          <a:xfrm>
            <a:off x="7491799" y="4679653"/>
            <a:ext cx="1309878" cy="225954"/>
          </a:xfrm>
          <a:prstGeom prst="rect">
            <a:avLst/>
          </a:prstGeom>
          <a:noFill/>
          <a:ln>
            <a:noFill/>
          </a:ln>
        </p:spPr>
      </p:pic>
      <p:sp>
        <p:nvSpPr>
          <p:cNvPr id="132" name="Google Shape;132;g10054d8fc9d_0_370"/>
          <p:cNvSpPr txBox="1"/>
          <p:nvPr/>
        </p:nvSpPr>
        <p:spPr>
          <a:xfrm>
            <a:off x="685800" y="4669356"/>
            <a:ext cx="3086100" cy="273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600">
                <a:solidFill>
                  <a:schemeClr val="accent4"/>
                </a:solidFill>
                <a:latin typeface="Arial"/>
                <a:ea typeface="Arial"/>
                <a:cs typeface="Arial"/>
                <a:sym typeface="Arial"/>
              </a:rPr>
              <a:t>Confidential &amp; Proprietary © 2020, WireWheel, Inc.</a:t>
            </a:r>
            <a:endParaRPr sz="1100"/>
          </a:p>
        </p:txBody>
      </p:sp>
      <p:sp>
        <p:nvSpPr>
          <p:cNvPr id="133" name="Google Shape;133;g10054d8fc9d_0_370"/>
          <p:cNvSpPr/>
          <p:nvPr/>
        </p:nvSpPr>
        <p:spPr>
          <a:xfrm>
            <a:off x="0" y="0"/>
            <a:ext cx="91440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34" name="Google Shape;134;g10054d8fc9d_0_370"/>
          <p:cNvSpPr txBox="1"/>
          <p:nvPr>
            <p:ph type="title"/>
          </p:nvPr>
        </p:nvSpPr>
        <p:spPr>
          <a:xfrm>
            <a:off x="342900" y="495301"/>
            <a:ext cx="8458200" cy="273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4"/>
              </a:buClr>
              <a:buSzPts val="2100"/>
              <a:buFont typeface="Arial"/>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5" name="Google Shape;135;g10054d8fc9d_0_370"/>
          <p:cNvSpPr txBox="1"/>
          <p:nvPr>
            <p:ph idx="1" type="body"/>
          </p:nvPr>
        </p:nvSpPr>
        <p:spPr>
          <a:xfrm>
            <a:off x="342900" y="1200151"/>
            <a:ext cx="4057800" cy="3257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lt1"/>
              </a:buClr>
              <a:buSzPts val="1400"/>
              <a:buNone/>
              <a:defRPr/>
            </a:lvl1pPr>
            <a:lvl2pPr indent="-317500" lvl="1" marL="914400" algn="l">
              <a:lnSpc>
                <a:spcPct val="100000"/>
              </a:lnSpc>
              <a:spcBef>
                <a:spcPts val="400"/>
              </a:spcBef>
              <a:spcAft>
                <a:spcPts val="0"/>
              </a:spcAft>
              <a:buClr>
                <a:schemeClr val="lt1"/>
              </a:buClr>
              <a:buSzPts val="1400"/>
              <a:buChar char="•"/>
              <a:defRPr/>
            </a:lvl2pPr>
            <a:lvl3pPr indent="-317500" lvl="2" marL="1371600" algn="l">
              <a:lnSpc>
                <a:spcPct val="100000"/>
              </a:lnSpc>
              <a:spcBef>
                <a:spcPts val="400"/>
              </a:spcBef>
              <a:spcAft>
                <a:spcPts val="0"/>
              </a:spcAft>
              <a:buClr>
                <a:schemeClr val="lt1"/>
              </a:buClr>
              <a:buSzPts val="1400"/>
              <a:buChar char="⎯"/>
              <a:defRPr/>
            </a:lvl3pPr>
            <a:lvl4pPr indent="-317500" lvl="3" marL="1828800" algn="l">
              <a:lnSpc>
                <a:spcPct val="100000"/>
              </a:lnSpc>
              <a:spcBef>
                <a:spcPts val="400"/>
              </a:spcBef>
              <a:spcAft>
                <a:spcPts val="0"/>
              </a:spcAft>
              <a:buClr>
                <a:schemeClr val="lt1"/>
              </a:buClr>
              <a:buSzPts val="1400"/>
              <a:buChar char="•"/>
              <a:defRPr/>
            </a:lvl4pPr>
            <a:lvl5pPr indent="-317500" lvl="4" marL="2286000" algn="l">
              <a:lnSpc>
                <a:spcPct val="100000"/>
              </a:lnSpc>
              <a:spcBef>
                <a:spcPts val="400"/>
              </a:spcBef>
              <a:spcAft>
                <a:spcPts val="0"/>
              </a:spcAft>
              <a:buClr>
                <a:schemeClr val="lt1"/>
              </a:buClr>
              <a:buSzPts val="1400"/>
              <a:buChar char="⎯"/>
              <a:defRPr/>
            </a:lvl5pPr>
            <a:lvl6pPr indent="-317500" lvl="5" marL="2743200" algn="l">
              <a:lnSpc>
                <a:spcPct val="90000"/>
              </a:lnSpc>
              <a:spcBef>
                <a:spcPts val="400"/>
              </a:spcBef>
              <a:spcAft>
                <a:spcPts val="0"/>
              </a:spcAft>
              <a:buClr>
                <a:schemeClr val="lt1"/>
              </a:buClr>
              <a:buSzPts val="1400"/>
              <a:buChar char="•"/>
              <a:defRPr/>
            </a:lvl6pPr>
            <a:lvl7pPr indent="-317500" lvl="6" marL="3200400" algn="l">
              <a:lnSpc>
                <a:spcPct val="90000"/>
              </a:lnSpc>
              <a:spcBef>
                <a:spcPts val="400"/>
              </a:spcBef>
              <a:spcAft>
                <a:spcPts val="0"/>
              </a:spcAft>
              <a:buClr>
                <a:schemeClr val="lt1"/>
              </a:buClr>
              <a:buSzPts val="1400"/>
              <a:buChar char="•"/>
              <a:defRPr/>
            </a:lvl7pPr>
            <a:lvl8pPr indent="-317500" lvl="7" marL="3657600" algn="l">
              <a:lnSpc>
                <a:spcPct val="90000"/>
              </a:lnSpc>
              <a:spcBef>
                <a:spcPts val="400"/>
              </a:spcBef>
              <a:spcAft>
                <a:spcPts val="0"/>
              </a:spcAft>
              <a:buClr>
                <a:schemeClr val="lt1"/>
              </a:buClr>
              <a:buSzPts val="1400"/>
              <a:buChar char="•"/>
              <a:defRPr/>
            </a:lvl8pPr>
            <a:lvl9pPr indent="-317500" lvl="8" marL="4114800" algn="l">
              <a:lnSpc>
                <a:spcPct val="90000"/>
              </a:lnSpc>
              <a:spcBef>
                <a:spcPts val="400"/>
              </a:spcBef>
              <a:spcAft>
                <a:spcPts val="0"/>
              </a:spcAft>
              <a:buClr>
                <a:schemeClr val="lt1"/>
              </a:buClr>
              <a:buSzPts val="1400"/>
              <a:buChar char="•"/>
              <a:defRPr/>
            </a:lvl9pPr>
          </a:lstStyle>
          <a:p/>
        </p:txBody>
      </p:sp>
      <p:sp>
        <p:nvSpPr>
          <p:cNvPr id="136" name="Google Shape;136;g10054d8fc9d_0_370"/>
          <p:cNvSpPr txBox="1"/>
          <p:nvPr>
            <p:ph idx="2" type="body"/>
          </p:nvPr>
        </p:nvSpPr>
        <p:spPr>
          <a:xfrm>
            <a:off x="4743450" y="1200151"/>
            <a:ext cx="4057800" cy="3257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lt1"/>
              </a:buClr>
              <a:buSzPts val="1400"/>
              <a:buNone/>
              <a:defRPr/>
            </a:lvl1pPr>
            <a:lvl2pPr indent="-317500" lvl="1" marL="914400" algn="l">
              <a:lnSpc>
                <a:spcPct val="100000"/>
              </a:lnSpc>
              <a:spcBef>
                <a:spcPts val="400"/>
              </a:spcBef>
              <a:spcAft>
                <a:spcPts val="0"/>
              </a:spcAft>
              <a:buClr>
                <a:schemeClr val="lt1"/>
              </a:buClr>
              <a:buSzPts val="1400"/>
              <a:buChar char="•"/>
              <a:defRPr/>
            </a:lvl2pPr>
            <a:lvl3pPr indent="-317500" lvl="2" marL="1371600" algn="l">
              <a:lnSpc>
                <a:spcPct val="100000"/>
              </a:lnSpc>
              <a:spcBef>
                <a:spcPts val="400"/>
              </a:spcBef>
              <a:spcAft>
                <a:spcPts val="0"/>
              </a:spcAft>
              <a:buClr>
                <a:schemeClr val="lt1"/>
              </a:buClr>
              <a:buSzPts val="1400"/>
              <a:buChar char="⎯"/>
              <a:defRPr/>
            </a:lvl3pPr>
            <a:lvl4pPr indent="-317500" lvl="3" marL="1828800" algn="l">
              <a:lnSpc>
                <a:spcPct val="100000"/>
              </a:lnSpc>
              <a:spcBef>
                <a:spcPts val="400"/>
              </a:spcBef>
              <a:spcAft>
                <a:spcPts val="0"/>
              </a:spcAft>
              <a:buClr>
                <a:schemeClr val="lt1"/>
              </a:buClr>
              <a:buSzPts val="1400"/>
              <a:buChar char="•"/>
              <a:defRPr/>
            </a:lvl4pPr>
            <a:lvl5pPr indent="-317500" lvl="4" marL="2286000" algn="l">
              <a:lnSpc>
                <a:spcPct val="100000"/>
              </a:lnSpc>
              <a:spcBef>
                <a:spcPts val="400"/>
              </a:spcBef>
              <a:spcAft>
                <a:spcPts val="0"/>
              </a:spcAft>
              <a:buClr>
                <a:schemeClr val="lt1"/>
              </a:buClr>
              <a:buSzPts val="1400"/>
              <a:buChar char="⎯"/>
              <a:defRPr/>
            </a:lvl5pPr>
            <a:lvl6pPr indent="-317500" lvl="5" marL="2743200" algn="l">
              <a:lnSpc>
                <a:spcPct val="90000"/>
              </a:lnSpc>
              <a:spcBef>
                <a:spcPts val="400"/>
              </a:spcBef>
              <a:spcAft>
                <a:spcPts val="0"/>
              </a:spcAft>
              <a:buClr>
                <a:schemeClr val="lt1"/>
              </a:buClr>
              <a:buSzPts val="1400"/>
              <a:buChar char="•"/>
              <a:defRPr/>
            </a:lvl6pPr>
            <a:lvl7pPr indent="-317500" lvl="6" marL="3200400" algn="l">
              <a:lnSpc>
                <a:spcPct val="90000"/>
              </a:lnSpc>
              <a:spcBef>
                <a:spcPts val="400"/>
              </a:spcBef>
              <a:spcAft>
                <a:spcPts val="0"/>
              </a:spcAft>
              <a:buClr>
                <a:schemeClr val="lt1"/>
              </a:buClr>
              <a:buSzPts val="1400"/>
              <a:buChar char="•"/>
              <a:defRPr/>
            </a:lvl7pPr>
            <a:lvl8pPr indent="-317500" lvl="7" marL="3657600" algn="l">
              <a:lnSpc>
                <a:spcPct val="90000"/>
              </a:lnSpc>
              <a:spcBef>
                <a:spcPts val="400"/>
              </a:spcBef>
              <a:spcAft>
                <a:spcPts val="0"/>
              </a:spcAft>
              <a:buClr>
                <a:schemeClr val="lt1"/>
              </a:buClr>
              <a:buSzPts val="1400"/>
              <a:buChar char="•"/>
              <a:defRPr/>
            </a:lvl8pPr>
            <a:lvl9pPr indent="-317500" lvl="8" marL="4114800" algn="l">
              <a:lnSpc>
                <a:spcPct val="90000"/>
              </a:lnSpc>
              <a:spcBef>
                <a:spcPts val="400"/>
              </a:spcBef>
              <a:spcAft>
                <a:spcPts val="0"/>
              </a:spcAft>
              <a:buClr>
                <a:schemeClr val="lt1"/>
              </a:buClr>
              <a:buSzPts val="1400"/>
              <a:buChar char="•"/>
              <a:defRPr/>
            </a:lvl9pPr>
          </a:lstStyle>
          <a:p/>
        </p:txBody>
      </p:sp>
    </p:spTree>
  </p:cSld>
  <p:clrMapOvr>
    <a:masterClrMapping/>
  </p:clrMapOvr>
  <p:extLst>
    <p:ext uri="{DCECCB84-F9BA-43D5-87BE-67443E8EF086}">
      <p15:sldGuideLst>
        <p15:guide id="1"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7" name="Shape 137"/>
        <p:cNvGrpSpPr/>
        <p:nvPr/>
      </p:nvGrpSpPr>
      <p:grpSpPr>
        <a:xfrm>
          <a:off x="0" y="0"/>
          <a:ext cx="0" cy="0"/>
          <a:chOff x="0" y="0"/>
          <a:chExt cx="0" cy="0"/>
        </a:xfrm>
      </p:grpSpPr>
      <p:sp>
        <p:nvSpPr>
          <p:cNvPr id="138" name="Google Shape;138;g10054d8fc9d_0_378"/>
          <p:cNvSpPr txBox="1"/>
          <p:nvPr>
            <p:ph type="title"/>
          </p:nvPr>
        </p:nvSpPr>
        <p:spPr>
          <a:xfrm>
            <a:off x="342900" y="493776"/>
            <a:ext cx="8458200" cy="499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9" name="Google Shape;139;g10054d8fc9d_0_378"/>
          <p:cNvSpPr txBox="1"/>
          <p:nvPr>
            <p:ph idx="1" type="body"/>
          </p:nvPr>
        </p:nvSpPr>
        <p:spPr>
          <a:xfrm>
            <a:off x="342901" y="1200151"/>
            <a:ext cx="4057800" cy="4998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800"/>
              </a:spcBef>
              <a:spcAft>
                <a:spcPts val="0"/>
              </a:spcAft>
              <a:buClr>
                <a:schemeClr val="dk1"/>
              </a:buClr>
              <a:buSzPts val="1800"/>
              <a:buNone/>
              <a:defRPr b="1" sz="1800"/>
            </a:lvl1pPr>
            <a:lvl2pPr indent="-228600" lvl="1" marL="914400" algn="l">
              <a:lnSpc>
                <a:spcPct val="100000"/>
              </a:lnSpc>
              <a:spcBef>
                <a:spcPts val="400"/>
              </a:spcBef>
              <a:spcAft>
                <a:spcPts val="0"/>
              </a:spcAft>
              <a:buClr>
                <a:schemeClr val="dk1"/>
              </a:buClr>
              <a:buSzPts val="1500"/>
              <a:buNone/>
              <a:defRPr b="1" sz="1500"/>
            </a:lvl2pPr>
            <a:lvl3pPr indent="-228600" lvl="2" marL="1371600" algn="l">
              <a:lnSpc>
                <a:spcPct val="100000"/>
              </a:lnSpc>
              <a:spcBef>
                <a:spcPts val="400"/>
              </a:spcBef>
              <a:spcAft>
                <a:spcPts val="0"/>
              </a:spcAft>
              <a:buClr>
                <a:schemeClr val="dk1"/>
              </a:buClr>
              <a:buSzPts val="1400"/>
              <a:buNone/>
              <a:defRPr b="1" sz="1400"/>
            </a:lvl3pPr>
            <a:lvl4pPr indent="-228600" lvl="3" marL="1828800" algn="l">
              <a:lnSpc>
                <a:spcPct val="100000"/>
              </a:lnSpc>
              <a:spcBef>
                <a:spcPts val="400"/>
              </a:spcBef>
              <a:spcAft>
                <a:spcPts val="0"/>
              </a:spcAft>
              <a:buClr>
                <a:schemeClr val="dk1"/>
              </a:buClr>
              <a:buSzPts val="1200"/>
              <a:buNone/>
              <a:defRPr b="1" sz="1200"/>
            </a:lvl4pPr>
            <a:lvl5pPr indent="-228600" lvl="4" marL="2286000" algn="l">
              <a:lnSpc>
                <a:spcPct val="10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40" name="Google Shape;140;g10054d8fc9d_0_378"/>
          <p:cNvSpPr txBox="1"/>
          <p:nvPr>
            <p:ph idx="2" type="body"/>
          </p:nvPr>
        </p:nvSpPr>
        <p:spPr>
          <a:xfrm>
            <a:off x="342901" y="1878806"/>
            <a:ext cx="4057800" cy="2578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dk1"/>
              </a:buClr>
              <a:buSzPts val="1400"/>
              <a:buNone/>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1" name="Google Shape;141;g10054d8fc9d_0_378"/>
          <p:cNvSpPr txBox="1"/>
          <p:nvPr>
            <p:ph idx="3" type="body"/>
          </p:nvPr>
        </p:nvSpPr>
        <p:spPr>
          <a:xfrm>
            <a:off x="4743450" y="1200150"/>
            <a:ext cx="4057500" cy="4998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800"/>
              </a:spcBef>
              <a:spcAft>
                <a:spcPts val="0"/>
              </a:spcAft>
              <a:buClr>
                <a:schemeClr val="dk1"/>
              </a:buClr>
              <a:buSzPts val="1800"/>
              <a:buNone/>
              <a:defRPr b="1" sz="1800"/>
            </a:lvl1pPr>
            <a:lvl2pPr indent="-228600" lvl="1" marL="914400" algn="l">
              <a:lnSpc>
                <a:spcPct val="100000"/>
              </a:lnSpc>
              <a:spcBef>
                <a:spcPts val="400"/>
              </a:spcBef>
              <a:spcAft>
                <a:spcPts val="0"/>
              </a:spcAft>
              <a:buClr>
                <a:schemeClr val="dk1"/>
              </a:buClr>
              <a:buSzPts val="1500"/>
              <a:buNone/>
              <a:defRPr b="1" sz="1500"/>
            </a:lvl2pPr>
            <a:lvl3pPr indent="-228600" lvl="2" marL="1371600" algn="l">
              <a:lnSpc>
                <a:spcPct val="100000"/>
              </a:lnSpc>
              <a:spcBef>
                <a:spcPts val="400"/>
              </a:spcBef>
              <a:spcAft>
                <a:spcPts val="0"/>
              </a:spcAft>
              <a:buClr>
                <a:schemeClr val="dk1"/>
              </a:buClr>
              <a:buSzPts val="1400"/>
              <a:buNone/>
              <a:defRPr b="1" sz="1400"/>
            </a:lvl3pPr>
            <a:lvl4pPr indent="-228600" lvl="3" marL="1828800" algn="l">
              <a:lnSpc>
                <a:spcPct val="100000"/>
              </a:lnSpc>
              <a:spcBef>
                <a:spcPts val="400"/>
              </a:spcBef>
              <a:spcAft>
                <a:spcPts val="0"/>
              </a:spcAft>
              <a:buClr>
                <a:schemeClr val="dk1"/>
              </a:buClr>
              <a:buSzPts val="1200"/>
              <a:buNone/>
              <a:defRPr b="1" sz="1200"/>
            </a:lvl4pPr>
            <a:lvl5pPr indent="-228600" lvl="4" marL="2286000" algn="l">
              <a:lnSpc>
                <a:spcPct val="10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42" name="Google Shape;142;g10054d8fc9d_0_378"/>
          <p:cNvSpPr txBox="1"/>
          <p:nvPr>
            <p:ph idx="4" type="body"/>
          </p:nvPr>
        </p:nvSpPr>
        <p:spPr>
          <a:xfrm>
            <a:off x="4743450" y="1878806"/>
            <a:ext cx="4057500" cy="2578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dk1"/>
              </a:buClr>
              <a:buSzPts val="1400"/>
              <a:buNone/>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3" name="Google Shape;143;g10054d8fc9d_0_378"/>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g10054d8fc9d_0_385"/>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ar Column + Subtitle">
  <p:cSld name="Sidebar Column + Subtitle">
    <p:spTree>
      <p:nvGrpSpPr>
        <p:cNvPr id="15" name="Shape 15"/>
        <p:cNvGrpSpPr/>
        <p:nvPr/>
      </p:nvGrpSpPr>
      <p:grpSpPr>
        <a:xfrm>
          <a:off x="0" y="0"/>
          <a:ext cx="0" cy="0"/>
          <a:chOff x="0" y="0"/>
          <a:chExt cx="0" cy="0"/>
        </a:xfrm>
      </p:grpSpPr>
      <p:sp>
        <p:nvSpPr>
          <p:cNvPr id="16" name="Google Shape;16;g10054d8fc9d_0_256"/>
          <p:cNvSpPr txBox="1"/>
          <p:nvPr>
            <p:ph type="title"/>
          </p:nvPr>
        </p:nvSpPr>
        <p:spPr>
          <a:xfrm>
            <a:off x="342900" y="514347"/>
            <a:ext cx="7948500" cy="273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 name="Google Shape;17;g10054d8fc9d_0_256"/>
          <p:cNvSpPr txBox="1"/>
          <p:nvPr>
            <p:ph idx="1" type="body"/>
          </p:nvPr>
        </p:nvSpPr>
        <p:spPr>
          <a:xfrm>
            <a:off x="342899" y="867966"/>
            <a:ext cx="7948500" cy="3297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800"/>
              </a:spcBef>
              <a:spcAft>
                <a:spcPts val="0"/>
              </a:spcAft>
              <a:buClr>
                <a:schemeClr val="accent6"/>
              </a:buClr>
              <a:buSzPts val="2000"/>
              <a:buNone/>
              <a:defRPr sz="2000">
                <a:solidFill>
                  <a:schemeClr val="accent6"/>
                </a:solidFill>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 name="Google Shape;18;g10054d8fc9d_0_256"/>
          <p:cNvSpPr txBox="1"/>
          <p:nvPr>
            <p:ph idx="2" type="body"/>
          </p:nvPr>
        </p:nvSpPr>
        <p:spPr>
          <a:xfrm>
            <a:off x="2400300" y="1369219"/>
            <a:ext cx="5886300" cy="2916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dk1"/>
              </a:buClr>
              <a:buSzPts val="1400"/>
              <a:buNone/>
              <a:defRPr/>
            </a:lvl1pPr>
            <a:lvl2pPr indent="-336550" lvl="1" marL="914400" algn="l">
              <a:lnSpc>
                <a:spcPct val="100000"/>
              </a:lnSpc>
              <a:spcBef>
                <a:spcPts val="400"/>
              </a:spcBef>
              <a:spcAft>
                <a:spcPts val="0"/>
              </a:spcAft>
              <a:buClr>
                <a:schemeClr val="dk1"/>
              </a:buClr>
              <a:buSzPts val="17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 name="Google Shape;19;g10054d8fc9d_0_256"/>
          <p:cNvSpPr txBox="1"/>
          <p:nvPr>
            <p:ph idx="3" type="body"/>
          </p:nvPr>
        </p:nvSpPr>
        <p:spPr>
          <a:xfrm>
            <a:off x="347665" y="1369219"/>
            <a:ext cx="1738200" cy="2916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dk1"/>
              </a:buClr>
              <a:buSzPts val="1700"/>
              <a:buNone/>
              <a:defRPr/>
            </a:lvl1pPr>
            <a:lvl2pPr indent="-228600" lvl="1" marL="914400" algn="l">
              <a:lnSpc>
                <a:spcPct val="100000"/>
              </a:lnSpc>
              <a:spcBef>
                <a:spcPts val="400"/>
              </a:spcBef>
              <a:spcAft>
                <a:spcPts val="0"/>
              </a:spcAft>
              <a:buClr>
                <a:schemeClr val="dk1"/>
              </a:buClr>
              <a:buSzPts val="1700"/>
              <a:buNone/>
              <a:defRPr/>
            </a:lvl2pPr>
            <a:lvl3pPr indent="-228600" lvl="2" marL="1371600" algn="l">
              <a:lnSpc>
                <a:spcPct val="100000"/>
              </a:lnSpc>
              <a:spcBef>
                <a:spcPts val="400"/>
              </a:spcBef>
              <a:spcAft>
                <a:spcPts val="0"/>
              </a:spcAft>
              <a:buClr>
                <a:schemeClr val="dk1"/>
              </a:buClr>
              <a:buSzPts val="15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2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 name="Google Shape;20;g10054d8fc9d_0_256"/>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6" name="Shape 146"/>
        <p:cNvGrpSpPr/>
        <p:nvPr/>
      </p:nvGrpSpPr>
      <p:grpSpPr>
        <a:xfrm>
          <a:off x="0" y="0"/>
          <a:ext cx="0" cy="0"/>
          <a:chOff x="0" y="0"/>
          <a:chExt cx="0" cy="0"/>
        </a:xfrm>
      </p:grpSpPr>
      <p:sp>
        <p:nvSpPr>
          <p:cNvPr id="147" name="Google Shape;147;g10054d8fc9d_0_387"/>
          <p:cNvSpPr txBox="1"/>
          <p:nvPr>
            <p:ph type="title"/>
          </p:nvPr>
        </p:nvSpPr>
        <p:spPr>
          <a:xfrm>
            <a:off x="342900" y="342900"/>
            <a:ext cx="3497700" cy="1200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3"/>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8" name="Google Shape;148;g10054d8fc9d_0_387"/>
          <p:cNvSpPr txBox="1"/>
          <p:nvPr>
            <p:ph idx="1" type="body"/>
          </p:nvPr>
        </p:nvSpPr>
        <p:spPr>
          <a:xfrm>
            <a:off x="4400550" y="342900"/>
            <a:ext cx="4400700" cy="4114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dk1"/>
              </a:buClr>
              <a:buSzPts val="2400"/>
              <a:buNone/>
              <a:defRPr sz="2400"/>
            </a:lvl1pPr>
            <a:lvl2pPr indent="-361950" lvl="1" marL="914400" algn="l">
              <a:lnSpc>
                <a:spcPct val="100000"/>
              </a:lnSpc>
              <a:spcBef>
                <a:spcPts val="400"/>
              </a:spcBef>
              <a:spcAft>
                <a:spcPts val="0"/>
              </a:spcAft>
              <a:buClr>
                <a:schemeClr val="dk1"/>
              </a:buClr>
              <a:buSzPts val="2100"/>
              <a:buChar char="•"/>
              <a:defRPr sz="2100"/>
            </a:lvl2pPr>
            <a:lvl3pPr indent="-342900" lvl="2" marL="1371600" algn="l">
              <a:lnSpc>
                <a:spcPct val="100000"/>
              </a:lnSpc>
              <a:spcBef>
                <a:spcPts val="400"/>
              </a:spcBef>
              <a:spcAft>
                <a:spcPts val="0"/>
              </a:spcAft>
              <a:buClr>
                <a:schemeClr val="dk1"/>
              </a:buClr>
              <a:buSzPts val="1800"/>
              <a:buChar char="⎯"/>
              <a:defRPr sz="1800"/>
            </a:lvl3pPr>
            <a:lvl4pPr indent="-323850" lvl="3" marL="1828800" algn="l">
              <a:lnSpc>
                <a:spcPct val="100000"/>
              </a:lnSpc>
              <a:spcBef>
                <a:spcPts val="400"/>
              </a:spcBef>
              <a:spcAft>
                <a:spcPts val="0"/>
              </a:spcAft>
              <a:buClr>
                <a:schemeClr val="dk1"/>
              </a:buClr>
              <a:buSzPts val="1500"/>
              <a:buChar char="•"/>
              <a:defRPr sz="1500"/>
            </a:lvl4pPr>
            <a:lvl5pPr indent="-323850" lvl="4" marL="2286000" algn="l">
              <a:lnSpc>
                <a:spcPct val="10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49" name="Google Shape;149;g10054d8fc9d_0_387"/>
          <p:cNvSpPr txBox="1"/>
          <p:nvPr>
            <p:ph idx="2" type="body"/>
          </p:nvPr>
        </p:nvSpPr>
        <p:spPr>
          <a:xfrm>
            <a:off x="342900" y="1822268"/>
            <a:ext cx="3497700" cy="26355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dk1"/>
              </a:buClr>
              <a:buSzPts val="1200"/>
              <a:buNone/>
              <a:defRPr sz="1200"/>
            </a:lvl1pPr>
            <a:lvl2pPr indent="-228600" lvl="1" marL="914400" algn="l">
              <a:lnSpc>
                <a:spcPct val="100000"/>
              </a:lnSpc>
              <a:spcBef>
                <a:spcPts val="400"/>
              </a:spcBef>
              <a:spcAft>
                <a:spcPts val="0"/>
              </a:spcAft>
              <a:buClr>
                <a:schemeClr val="dk1"/>
              </a:buClr>
              <a:buSzPts val="1100"/>
              <a:buNone/>
              <a:defRPr sz="1100"/>
            </a:lvl2pPr>
            <a:lvl3pPr indent="-228600" lvl="2" marL="1371600" algn="l">
              <a:lnSpc>
                <a:spcPct val="100000"/>
              </a:lnSpc>
              <a:spcBef>
                <a:spcPts val="400"/>
              </a:spcBef>
              <a:spcAft>
                <a:spcPts val="0"/>
              </a:spcAft>
              <a:buClr>
                <a:schemeClr val="dk1"/>
              </a:buClr>
              <a:buSzPts val="900"/>
              <a:buNone/>
              <a:defRPr sz="900"/>
            </a:lvl3pPr>
            <a:lvl4pPr indent="-228600" lvl="3" marL="1828800" algn="l">
              <a:lnSpc>
                <a:spcPct val="100000"/>
              </a:lnSpc>
              <a:spcBef>
                <a:spcPts val="400"/>
              </a:spcBef>
              <a:spcAft>
                <a:spcPts val="0"/>
              </a:spcAft>
              <a:buClr>
                <a:schemeClr val="dk1"/>
              </a:buClr>
              <a:buSzPts val="800"/>
              <a:buNone/>
              <a:defRPr sz="800"/>
            </a:lvl4pPr>
            <a:lvl5pPr indent="-228600" lvl="4" marL="2286000" algn="l">
              <a:lnSpc>
                <a:spcPct val="10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50" name="Google Shape;150;g10054d8fc9d_0_387"/>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bg>
      <p:bgPr>
        <a:blipFill>
          <a:blip r:embed="rId2">
            <a:alphaModFix/>
          </a:blip>
          <a:stretch>
            <a:fillRect/>
          </a:stretch>
        </a:blipFill>
      </p:bgPr>
    </p:bg>
    <p:spTree>
      <p:nvGrpSpPr>
        <p:cNvPr id="151" name="Shape 151"/>
        <p:cNvGrpSpPr/>
        <p:nvPr/>
      </p:nvGrpSpPr>
      <p:grpSpPr>
        <a:xfrm>
          <a:off x="0" y="0"/>
          <a:ext cx="0" cy="0"/>
          <a:chOff x="0" y="0"/>
          <a:chExt cx="0" cy="0"/>
        </a:xfrm>
      </p:grpSpPr>
      <p:sp>
        <p:nvSpPr>
          <p:cNvPr id="152" name="Google Shape;152;g10054d8fc9d_0_392"/>
          <p:cNvSpPr txBox="1"/>
          <p:nvPr>
            <p:ph type="title"/>
          </p:nvPr>
        </p:nvSpPr>
        <p:spPr>
          <a:xfrm>
            <a:off x="342900" y="342900"/>
            <a:ext cx="3497700" cy="1200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4"/>
              </a:buClr>
              <a:buSzPts val="2400"/>
              <a:buFont typeface="Arial"/>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3" name="Google Shape;153;g10054d8fc9d_0_392"/>
          <p:cNvSpPr txBox="1"/>
          <p:nvPr>
            <p:ph idx="1" type="body"/>
          </p:nvPr>
        </p:nvSpPr>
        <p:spPr>
          <a:xfrm>
            <a:off x="5119007" y="342900"/>
            <a:ext cx="3682200" cy="4114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dk1"/>
              </a:buClr>
              <a:buSzPts val="2400"/>
              <a:buNone/>
              <a:defRPr sz="2400"/>
            </a:lvl1pPr>
            <a:lvl2pPr indent="-361950" lvl="1" marL="914400" algn="l">
              <a:lnSpc>
                <a:spcPct val="100000"/>
              </a:lnSpc>
              <a:spcBef>
                <a:spcPts val="400"/>
              </a:spcBef>
              <a:spcAft>
                <a:spcPts val="0"/>
              </a:spcAft>
              <a:buClr>
                <a:schemeClr val="dk1"/>
              </a:buClr>
              <a:buSzPts val="2100"/>
              <a:buChar char="•"/>
              <a:defRPr sz="2100"/>
            </a:lvl2pPr>
            <a:lvl3pPr indent="-342900" lvl="2" marL="1371600" algn="l">
              <a:lnSpc>
                <a:spcPct val="100000"/>
              </a:lnSpc>
              <a:spcBef>
                <a:spcPts val="400"/>
              </a:spcBef>
              <a:spcAft>
                <a:spcPts val="0"/>
              </a:spcAft>
              <a:buClr>
                <a:schemeClr val="dk1"/>
              </a:buClr>
              <a:buSzPts val="1800"/>
              <a:buChar char="⎯"/>
              <a:defRPr sz="1800"/>
            </a:lvl3pPr>
            <a:lvl4pPr indent="-323850" lvl="3" marL="1828800" algn="l">
              <a:lnSpc>
                <a:spcPct val="100000"/>
              </a:lnSpc>
              <a:spcBef>
                <a:spcPts val="400"/>
              </a:spcBef>
              <a:spcAft>
                <a:spcPts val="0"/>
              </a:spcAft>
              <a:buClr>
                <a:schemeClr val="dk1"/>
              </a:buClr>
              <a:buSzPts val="1500"/>
              <a:buChar char="•"/>
              <a:defRPr sz="1500"/>
            </a:lvl4pPr>
            <a:lvl5pPr indent="-323850" lvl="4" marL="2286000" algn="l">
              <a:lnSpc>
                <a:spcPct val="10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54" name="Google Shape;154;g10054d8fc9d_0_392"/>
          <p:cNvSpPr txBox="1"/>
          <p:nvPr>
            <p:ph idx="2" type="body"/>
          </p:nvPr>
        </p:nvSpPr>
        <p:spPr>
          <a:xfrm>
            <a:off x="342900" y="1822268"/>
            <a:ext cx="3497700" cy="26355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lt1"/>
              </a:buClr>
              <a:buSzPts val="1200"/>
              <a:buNone/>
              <a:defRPr sz="1200">
                <a:solidFill>
                  <a:schemeClr val="lt1"/>
                </a:solidFill>
              </a:defRPr>
            </a:lvl1pPr>
            <a:lvl2pPr indent="-228600" lvl="1" marL="914400" algn="l">
              <a:lnSpc>
                <a:spcPct val="100000"/>
              </a:lnSpc>
              <a:spcBef>
                <a:spcPts val="400"/>
              </a:spcBef>
              <a:spcAft>
                <a:spcPts val="0"/>
              </a:spcAft>
              <a:buClr>
                <a:schemeClr val="dk1"/>
              </a:buClr>
              <a:buSzPts val="1100"/>
              <a:buNone/>
              <a:defRPr sz="1100"/>
            </a:lvl2pPr>
            <a:lvl3pPr indent="-228600" lvl="2" marL="1371600" algn="l">
              <a:lnSpc>
                <a:spcPct val="100000"/>
              </a:lnSpc>
              <a:spcBef>
                <a:spcPts val="400"/>
              </a:spcBef>
              <a:spcAft>
                <a:spcPts val="0"/>
              </a:spcAft>
              <a:buClr>
                <a:schemeClr val="dk1"/>
              </a:buClr>
              <a:buSzPts val="900"/>
              <a:buNone/>
              <a:defRPr sz="900"/>
            </a:lvl3pPr>
            <a:lvl4pPr indent="-228600" lvl="3" marL="1828800" algn="l">
              <a:lnSpc>
                <a:spcPct val="100000"/>
              </a:lnSpc>
              <a:spcBef>
                <a:spcPts val="400"/>
              </a:spcBef>
              <a:spcAft>
                <a:spcPts val="0"/>
              </a:spcAft>
              <a:buClr>
                <a:schemeClr val="dk1"/>
              </a:buClr>
              <a:buSzPts val="800"/>
              <a:buNone/>
              <a:defRPr sz="800"/>
            </a:lvl4pPr>
            <a:lvl5pPr indent="-228600" lvl="4" marL="2286000" algn="l">
              <a:lnSpc>
                <a:spcPct val="10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55" name="Google Shape;155;g10054d8fc9d_0_392"/>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sz="900">
                <a:solidFill>
                  <a:schemeClr val="accent4"/>
                </a:solidFill>
                <a:latin typeface="Arial"/>
                <a:ea typeface="Arial"/>
                <a:cs typeface="Arial"/>
                <a:sym typeface="Arial"/>
              </a:defRPr>
            </a:lvl1pPr>
            <a:lvl2pPr indent="0" lvl="1" marL="0" algn="l">
              <a:spcBef>
                <a:spcPts val="0"/>
              </a:spcBef>
              <a:buNone/>
              <a:defRPr sz="900">
                <a:solidFill>
                  <a:schemeClr val="accent4"/>
                </a:solidFill>
                <a:latin typeface="Arial"/>
                <a:ea typeface="Arial"/>
                <a:cs typeface="Arial"/>
                <a:sym typeface="Arial"/>
              </a:defRPr>
            </a:lvl2pPr>
            <a:lvl3pPr indent="0" lvl="2" marL="0" algn="l">
              <a:spcBef>
                <a:spcPts val="0"/>
              </a:spcBef>
              <a:buNone/>
              <a:defRPr sz="900">
                <a:solidFill>
                  <a:schemeClr val="accent4"/>
                </a:solidFill>
                <a:latin typeface="Arial"/>
                <a:ea typeface="Arial"/>
                <a:cs typeface="Arial"/>
                <a:sym typeface="Arial"/>
              </a:defRPr>
            </a:lvl3pPr>
            <a:lvl4pPr indent="0" lvl="3" marL="0" algn="l">
              <a:spcBef>
                <a:spcPts val="0"/>
              </a:spcBef>
              <a:buNone/>
              <a:defRPr sz="900">
                <a:solidFill>
                  <a:schemeClr val="accent4"/>
                </a:solidFill>
                <a:latin typeface="Arial"/>
                <a:ea typeface="Arial"/>
                <a:cs typeface="Arial"/>
                <a:sym typeface="Arial"/>
              </a:defRPr>
            </a:lvl4pPr>
            <a:lvl5pPr indent="0" lvl="4" marL="0" algn="l">
              <a:spcBef>
                <a:spcPts val="0"/>
              </a:spcBef>
              <a:buNone/>
              <a:defRPr sz="900">
                <a:solidFill>
                  <a:schemeClr val="accent4"/>
                </a:solidFill>
                <a:latin typeface="Arial"/>
                <a:ea typeface="Arial"/>
                <a:cs typeface="Arial"/>
                <a:sym typeface="Arial"/>
              </a:defRPr>
            </a:lvl5pPr>
            <a:lvl6pPr indent="0" lvl="5" marL="0" algn="l">
              <a:spcBef>
                <a:spcPts val="0"/>
              </a:spcBef>
              <a:buNone/>
              <a:defRPr sz="900">
                <a:solidFill>
                  <a:schemeClr val="accent4"/>
                </a:solidFill>
                <a:latin typeface="Arial"/>
                <a:ea typeface="Arial"/>
                <a:cs typeface="Arial"/>
                <a:sym typeface="Arial"/>
              </a:defRPr>
            </a:lvl6pPr>
            <a:lvl7pPr indent="0" lvl="6" marL="0" algn="l">
              <a:spcBef>
                <a:spcPts val="0"/>
              </a:spcBef>
              <a:buNone/>
              <a:defRPr sz="900">
                <a:solidFill>
                  <a:schemeClr val="accent4"/>
                </a:solidFill>
                <a:latin typeface="Arial"/>
                <a:ea typeface="Arial"/>
                <a:cs typeface="Arial"/>
                <a:sym typeface="Arial"/>
              </a:defRPr>
            </a:lvl7pPr>
            <a:lvl8pPr indent="0" lvl="7" marL="0" algn="l">
              <a:spcBef>
                <a:spcPts val="0"/>
              </a:spcBef>
              <a:buNone/>
              <a:defRPr sz="900">
                <a:solidFill>
                  <a:schemeClr val="accent4"/>
                </a:solidFill>
                <a:latin typeface="Arial"/>
                <a:ea typeface="Arial"/>
                <a:cs typeface="Arial"/>
                <a:sym typeface="Arial"/>
              </a:defRPr>
            </a:lvl8pPr>
            <a:lvl9pPr indent="0" lvl="8" marL="0" algn="l">
              <a:spcBef>
                <a:spcPts val="0"/>
              </a:spcBef>
              <a:buNone/>
              <a:defRPr sz="900">
                <a:solidFill>
                  <a:schemeClr val="accent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6" name="Google Shape;156;g10054d8fc9d_0_392"/>
          <p:cNvSpPr txBox="1"/>
          <p:nvPr/>
        </p:nvSpPr>
        <p:spPr>
          <a:xfrm>
            <a:off x="685800" y="4669356"/>
            <a:ext cx="3086100" cy="273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600">
                <a:solidFill>
                  <a:schemeClr val="accent4"/>
                </a:solidFill>
                <a:latin typeface="Arial"/>
                <a:ea typeface="Arial"/>
                <a:cs typeface="Arial"/>
                <a:sym typeface="Arial"/>
              </a:rPr>
              <a:t>Confidential &amp; Proprietary © 2020, WireWheel, Inc.</a:t>
            </a:r>
            <a:endParaRPr sz="11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bg>
      <p:bgPr>
        <a:blipFill>
          <a:blip r:embed="rId2">
            <a:alphaModFix/>
          </a:blip>
          <a:stretch>
            <a:fillRect/>
          </a:stretch>
        </a:blipFill>
      </p:bgPr>
    </p:bg>
    <p:spTree>
      <p:nvGrpSpPr>
        <p:cNvPr id="157" name="Shape 157"/>
        <p:cNvGrpSpPr/>
        <p:nvPr/>
      </p:nvGrpSpPr>
      <p:grpSpPr>
        <a:xfrm>
          <a:off x="0" y="0"/>
          <a:ext cx="0" cy="0"/>
          <a:chOff x="0" y="0"/>
          <a:chExt cx="0" cy="0"/>
        </a:xfrm>
      </p:grpSpPr>
      <p:sp>
        <p:nvSpPr>
          <p:cNvPr id="158" name="Google Shape;158;g10054d8fc9d_0_398"/>
          <p:cNvSpPr txBox="1"/>
          <p:nvPr>
            <p:ph type="title"/>
          </p:nvPr>
        </p:nvSpPr>
        <p:spPr>
          <a:xfrm>
            <a:off x="342900" y="342900"/>
            <a:ext cx="3497700" cy="1200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4"/>
              </a:buClr>
              <a:buSzPts val="2400"/>
              <a:buFont typeface="Arial"/>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9" name="Google Shape;159;g10054d8fc9d_0_398"/>
          <p:cNvSpPr txBox="1"/>
          <p:nvPr>
            <p:ph idx="1" type="body"/>
          </p:nvPr>
        </p:nvSpPr>
        <p:spPr>
          <a:xfrm>
            <a:off x="342900" y="1822268"/>
            <a:ext cx="3497700" cy="26355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lt1"/>
              </a:buClr>
              <a:buSzPts val="1200"/>
              <a:buNone/>
              <a:defRPr sz="1200">
                <a:solidFill>
                  <a:schemeClr val="lt1"/>
                </a:solidFill>
              </a:defRPr>
            </a:lvl1pPr>
            <a:lvl2pPr indent="-228600" lvl="1" marL="914400" algn="l">
              <a:lnSpc>
                <a:spcPct val="100000"/>
              </a:lnSpc>
              <a:spcBef>
                <a:spcPts val="400"/>
              </a:spcBef>
              <a:spcAft>
                <a:spcPts val="0"/>
              </a:spcAft>
              <a:buClr>
                <a:schemeClr val="dk1"/>
              </a:buClr>
              <a:buSzPts val="1100"/>
              <a:buNone/>
              <a:defRPr sz="1100"/>
            </a:lvl2pPr>
            <a:lvl3pPr indent="-228600" lvl="2" marL="1371600" algn="l">
              <a:lnSpc>
                <a:spcPct val="100000"/>
              </a:lnSpc>
              <a:spcBef>
                <a:spcPts val="400"/>
              </a:spcBef>
              <a:spcAft>
                <a:spcPts val="0"/>
              </a:spcAft>
              <a:buClr>
                <a:schemeClr val="dk1"/>
              </a:buClr>
              <a:buSzPts val="900"/>
              <a:buNone/>
              <a:defRPr sz="900"/>
            </a:lvl3pPr>
            <a:lvl4pPr indent="-228600" lvl="3" marL="1828800" algn="l">
              <a:lnSpc>
                <a:spcPct val="100000"/>
              </a:lnSpc>
              <a:spcBef>
                <a:spcPts val="400"/>
              </a:spcBef>
              <a:spcAft>
                <a:spcPts val="0"/>
              </a:spcAft>
              <a:buClr>
                <a:schemeClr val="dk1"/>
              </a:buClr>
              <a:buSzPts val="800"/>
              <a:buNone/>
              <a:defRPr sz="800"/>
            </a:lvl4pPr>
            <a:lvl5pPr indent="-228600" lvl="4" marL="2286000" algn="l">
              <a:lnSpc>
                <a:spcPct val="10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60" name="Google Shape;160;g10054d8fc9d_0_398"/>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sz="900">
                <a:solidFill>
                  <a:schemeClr val="accent4"/>
                </a:solidFill>
                <a:latin typeface="Arial"/>
                <a:ea typeface="Arial"/>
                <a:cs typeface="Arial"/>
                <a:sym typeface="Arial"/>
              </a:defRPr>
            </a:lvl1pPr>
            <a:lvl2pPr indent="0" lvl="1" marL="0" algn="l">
              <a:spcBef>
                <a:spcPts val="0"/>
              </a:spcBef>
              <a:buNone/>
              <a:defRPr sz="900">
                <a:solidFill>
                  <a:schemeClr val="accent4"/>
                </a:solidFill>
                <a:latin typeface="Arial"/>
                <a:ea typeface="Arial"/>
                <a:cs typeface="Arial"/>
                <a:sym typeface="Arial"/>
              </a:defRPr>
            </a:lvl2pPr>
            <a:lvl3pPr indent="0" lvl="2" marL="0" algn="l">
              <a:spcBef>
                <a:spcPts val="0"/>
              </a:spcBef>
              <a:buNone/>
              <a:defRPr sz="900">
                <a:solidFill>
                  <a:schemeClr val="accent4"/>
                </a:solidFill>
                <a:latin typeface="Arial"/>
                <a:ea typeface="Arial"/>
                <a:cs typeface="Arial"/>
                <a:sym typeface="Arial"/>
              </a:defRPr>
            </a:lvl3pPr>
            <a:lvl4pPr indent="0" lvl="3" marL="0" algn="l">
              <a:spcBef>
                <a:spcPts val="0"/>
              </a:spcBef>
              <a:buNone/>
              <a:defRPr sz="900">
                <a:solidFill>
                  <a:schemeClr val="accent4"/>
                </a:solidFill>
                <a:latin typeface="Arial"/>
                <a:ea typeface="Arial"/>
                <a:cs typeface="Arial"/>
                <a:sym typeface="Arial"/>
              </a:defRPr>
            </a:lvl4pPr>
            <a:lvl5pPr indent="0" lvl="4" marL="0" algn="l">
              <a:spcBef>
                <a:spcPts val="0"/>
              </a:spcBef>
              <a:buNone/>
              <a:defRPr sz="900">
                <a:solidFill>
                  <a:schemeClr val="accent4"/>
                </a:solidFill>
                <a:latin typeface="Arial"/>
                <a:ea typeface="Arial"/>
                <a:cs typeface="Arial"/>
                <a:sym typeface="Arial"/>
              </a:defRPr>
            </a:lvl5pPr>
            <a:lvl6pPr indent="0" lvl="5" marL="0" algn="l">
              <a:spcBef>
                <a:spcPts val="0"/>
              </a:spcBef>
              <a:buNone/>
              <a:defRPr sz="900">
                <a:solidFill>
                  <a:schemeClr val="accent4"/>
                </a:solidFill>
                <a:latin typeface="Arial"/>
                <a:ea typeface="Arial"/>
                <a:cs typeface="Arial"/>
                <a:sym typeface="Arial"/>
              </a:defRPr>
            </a:lvl6pPr>
            <a:lvl7pPr indent="0" lvl="6" marL="0" algn="l">
              <a:spcBef>
                <a:spcPts val="0"/>
              </a:spcBef>
              <a:buNone/>
              <a:defRPr sz="900">
                <a:solidFill>
                  <a:schemeClr val="accent4"/>
                </a:solidFill>
                <a:latin typeface="Arial"/>
                <a:ea typeface="Arial"/>
                <a:cs typeface="Arial"/>
                <a:sym typeface="Arial"/>
              </a:defRPr>
            </a:lvl7pPr>
            <a:lvl8pPr indent="0" lvl="7" marL="0" algn="l">
              <a:spcBef>
                <a:spcPts val="0"/>
              </a:spcBef>
              <a:buNone/>
              <a:defRPr sz="900">
                <a:solidFill>
                  <a:schemeClr val="accent4"/>
                </a:solidFill>
                <a:latin typeface="Arial"/>
                <a:ea typeface="Arial"/>
                <a:cs typeface="Arial"/>
                <a:sym typeface="Arial"/>
              </a:defRPr>
            </a:lvl8pPr>
            <a:lvl9pPr indent="0" lvl="8" marL="0" algn="l">
              <a:spcBef>
                <a:spcPts val="0"/>
              </a:spcBef>
              <a:buNone/>
              <a:defRPr sz="900">
                <a:solidFill>
                  <a:schemeClr val="accent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61" name="Google Shape;161;g10054d8fc9d_0_398"/>
          <p:cNvSpPr txBox="1"/>
          <p:nvPr/>
        </p:nvSpPr>
        <p:spPr>
          <a:xfrm>
            <a:off x="685800" y="4669356"/>
            <a:ext cx="3086100" cy="273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600">
                <a:solidFill>
                  <a:schemeClr val="accent4"/>
                </a:solidFill>
                <a:latin typeface="Arial"/>
                <a:ea typeface="Arial"/>
                <a:cs typeface="Arial"/>
                <a:sym typeface="Arial"/>
              </a:rPr>
              <a:t>Confidential &amp; Proprietary © 2020, WireWheel, Inc.</a:t>
            </a:r>
            <a:endParaRPr sz="1100"/>
          </a:p>
        </p:txBody>
      </p:sp>
      <p:sp>
        <p:nvSpPr>
          <p:cNvPr id="162" name="Google Shape;162;g10054d8fc9d_0_398"/>
          <p:cNvSpPr/>
          <p:nvPr>
            <p:ph idx="2" type="pic"/>
          </p:nvPr>
        </p:nvSpPr>
        <p:spPr>
          <a:xfrm>
            <a:off x="5231674" y="342901"/>
            <a:ext cx="3569400" cy="4056600"/>
          </a:xfrm>
          <a:prstGeom prst="rect">
            <a:avLst/>
          </a:prstGeom>
          <a:noFill/>
          <a:ln>
            <a:noFill/>
          </a:ln>
        </p:spPr>
        <p:txBody>
          <a:bodyPr anchorCtr="0" anchor="t" bIns="0" lIns="0" spcFirstLastPara="1" rIns="0" wrap="square" tIns="0">
            <a:noAutofit/>
          </a:bodyPr>
          <a:lstStyle>
            <a:lvl1pPr lvl="0" marR="0" rtl="0" algn="l">
              <a:lnSpc>
                <a:spcPct val="100000"/>
              </a:lnSpc>
              <a:spcBef>
                <a:spcPts val="8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10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3" name="Shape 163"/>
        <p:cNvGrpSpPr/>
        <p:nvPr/>
      </p:nvGrpSpPr>
      <p:grpSpPr>
        <a:xfrm>
          <a:off x="0" y="0"/>
          <a:ext cx="0" cy="0"/>
          <a:chOff x="0" y="0"/>
          <a:chExt cx="0" cy="0"/>
        </a:xfrm>
      </p:grpSpPr>
      <p:sp>
        <p:nvSpPr>
          <p:cNvPr id="164" name="Google Shape;164;g10054d8fc9d_0_404"/>
          <p:cNvSpPr txBox="1"/>
          <p:nvPr>
            <p:ph type="title"/>
          </p:nvPr>
        </p:nvSpPr>
        <p:spPr>
          <a:xfrm>
            <a:off x="629841" y="342900"/>
            <a:ext cx="2949300" cy="1200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accent3"/>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5" name="Google Shape;165;g10054d8fc9d_0_404"/>
          <p:cNvSpPr/>
          <p:nvPr>
            <p:ph idx="2" type="pic"/>
          </p:nvPr>
        </p:nvSpPr>
        <p:spPr>
          <a:xfrm>
            <a:off x="3887391" y="740569"/>
            <a:ext cx="4629000" cy="3655200"/>
          </a:xfrm>
          <a:prstGeom prst="rect">
            <a:avLst/>
          </a:prstGeom>
          <a:noFill/>
          <a:ln>
            <a:noFill/>
          </a:ln>
        </p:spPr>
        <p:txBody>
          <a:bodyPr anchorCtr="0" anchor="t" bIns="0" lIns="0" spcFirstLastPara="1" rIns="0" wrap="square" tIns="0">
            <a:noAutofit/>
          </a:bodyPr>
          <a:lstStyle>
            <a:lvl1pPr lvl="0" marR="0" rtl="0" algn="l">
              <a:lnSpc>
                <a:spcPct val="100000"/>
              </a:lnSpc>
              <a:spcBef>
                <a:spcPts val="8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10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166" name="Google Shape;166;g10054d8fc9d_0_404"/>
          <p:cNvSpPr txBox="1"/>
          <p:nvPr>
            <p:ph idx="1" type="body"/>
          </p:nvPr>
        </p:nvSpPr>
        <p:spPr>
          <a:xfrm>
            <a:off x="629841" y="1543050"/>
            <a:ext cx="2949300" cy="2858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dk1"/>
              </a:buClr>
              <a:buSzPts val="1200"/>
              <a:buNone/>
              <a:defRPr sz="1200"/>
            </a:lvl1pPr>
            <a:lvl2pPr indent="-228600" lvl="1" marL="914400" algn="l">
              <a:lnSpc>
                <a:spcPct val="100000"/>
              </a:lnSpc>
              <a:spcBef>
                <a:spcPts val="400"/>
              </a:spcBef>
              <a:spcAft>
                <a:spcPts val="0"/>
              </a:spcAft>
              <a:buClr>
                <a:schemeClr val="dk1"/>
              </a:buClr>
              <a:buSzPts val="1100"/>
              <a:buNone/>
              <a:defRPr sz="1100"/>
            </a:lvl2pPr>
            <a:lvl3pPr indent="-228600" lvl="2" marL="1371600" algn="l">
              <a:lnSpc>
                <a:spcPct val="100000"/>
              </a:lnSpc>
              <a:spcBef>
                <a:spcPts val="400"/>
              </a:spcBef>
              <a:spcAft>
                <a:spcPts val="0"/>
              </a:spcAft>
              <a:buClr>
                <a:schemeClr val="dk1"/>
              </a:buClr>
              <a:buSzPts val="900"/>
              <a:buNone/>
              <a:defRPr sz="900"/>
            </a:lvl3pPr>
            <a:lvl4pPr indent="-228600" lvl="3" marL="1828800" algn="l">
              <a:lnSpc>
                <a:spcPct val="100000"/>
              </a:lnSpc>
              <a:spcBef>
                <a:spcPts val="400"/>
              </a:spcBef>
              <a:spcAft>
                <a:spcPts val="0"/>
              </a:spcAft>
              <a:buClr>
                <a:schemeClr val="dk1"/>
              </a:buClr>
              <a:buSzPts val="800"/>
              <a:buNone/>
              <a:defRPr sz="800"/>
            </a:lvl4pPr>
            <a:lvl5pPr indent="-228600" lvl="4" marL="2286000" algn="l">
              <a:lnSpc>
                <a:spcPct val="10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67" name="Google Shape;167;g10054d8fc9d_0_404"/>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Divier Slide" showMasterSp="0">
  <p:cSld name="7_Divier Slide">
    <p:bg>
      <p:bgPr>
        <a:blipFill>
          <a:blip r:embed="rId2">
            <a:alphaModFix/>
          </a:blip>
          <a:stretch>
            <a:fillRect/>
          </a:stretch>
        </a:blipFill>
      </p:bgPr>
    </p:bg>
    <p:spTree>
      <p:nvGrpSpPr>
        <p:cNvPr id="168" name="Shape 168"/>
        <p:cNvGrpSpPr/>
        <p:nvPr/>
      </p:nvGrpSpPr>
      <p:grpSpPr>
        <a:xfrm>
          <a:off x="0" y="0"/>
          <a:ext cx="0" cy="0"/>
          <a:chOff x="0" y="0"/>
          <a:chExt cx="0" cy="0"/>
        </a:xfrm>
      </p:grpSpPr>
      <p:sp>
        <p:nvSpPr>
          <p:cNvPr id="169" name="Google Shape;169;g10054d8fc9d_0_409"/>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sz="900">
                <a:solidFill>
                  <a:schemeClr val="accent4"/>
                </a:solidFill>
                <a:latin typeface="Arial"/>
                <a:ea typeface="Arial"/>
                <a:cs typeface="Arial"/>
                <a:sym typeface="Arial"/>
              </a:defRPr>
            </a:lvl1pPr>
            <a:lvl2pPr indent="0" lvl="1" marL="0" algn="l">
              <a:spcBef>
                <a:spcPts val="0"/>
              </a:spcBef>
              <a:buNone/>
              <a:defRPr sz="900">
                <a:solidFill>
                  <a:schemeClr val="accent4"/>
                </a:solidFill>
                <a:latin typeface="Arial"/>
                <a:ea typeface="Arial"/>
                <a:cs typeface="Arial"/>
                <a:sym typeface="Arial"/>
              </a:defRPr>
            </a:lvl2pPr>
            <a:lvl3pPr indent="0" lvl="2" marL="0" algn="l">
              <a:spcBef>
                <a:spcPts val="0"/>
              </a:spcBef>
              <a:buNone/>
              <a:defRPr sz="900">
                <a:solidFill>
                  <a:schemeClr val="accent4"/>
                </a:solidFill>
                <a:latin typeface="Arial"/>
                <a:ea typeface="Arial"/>
                <a:cs typeface="Arial"/>
                <a:sym typeface="Arial"/>
              </a:defRPr>
            </a:lvl3pPr>
            <a:lvl4pPr indent="0" lvl="3" marL="0" algn="l">
              <a:spcBef>
                <a:spcPts val="0"/>
              </a:spcBef>
              <a:buNone/>
              <a:defRPr sz="900">
                <a:solidFill>
                  <a:schemeClr val="accent4"/>
                </a:solidFill>
                <a:latin typeface="Arial"/>
                <a:ea typeface="Arial"/>
                <a:cs typeface="Arial"/>
                <a:sym typeface="Arial"/>
              </a:defRPr>
            </a:lvl4pPr>
            <a:lvl5pPr indent="0" lvl="4" marL="0" algn="l">
              <a:spcBef>
                <a:spcPts val="0"/>
              </a:spcBef>
              <a:buNone/>
              <a:defRPr sz="900">
                <a:solidFill>
                  <a:schemeClr val="accent4"/>
                </a:solidFill>
                <a:latin typeface="Arial"/>
                <a:ea typeface="Arial"/>
                <a:cs typeface="Arial"/>
                <a:sym typeface="Arial"/>
              </a:defRPr>
            </a:lvl5pPr>
            <a:lvl6pPr indent="0" lvl="5" marL="0" algn="l">
              <a:spcBef>
                <a:spcPts val="0"/>
              </a:spcBef>
              <a:buNone/>
              <a:defRPr sz="900">
                <a:solidFill>
                  <a:schemeClr val="accent4"/>
                </a:solidFill>
                <a:latin typeface="Arial"/>
                <a:ea typeface="Arial"/>
                <a:cs typeface="Arial"/>
                <a:sym typeface="Arial"/>
              </a:defRPr>
            </a:lvl6pPr>
            <a:lvl7pPr indent="0" lvl="6" marL="0" algn="l">
              <a:spcBef>
                <a:spcPts val="0"/>
              </a:spcBef>
              <a:buNone/>
              <a:defRPr sz="900">
                <a:solidFill>
                  <a:schemeClr val="accent4"/>
                </a:solidFill>
                <a:latin typeface="Arial"/>
                <a:ea typeface="Arial"/>
                <a:cs typeface="Arial"/>
                <a:sym typeface="Arial"/>
              </a:defRPr>
            </a:lvl7pPr>
            <a:lvl8pPr indent="0" lvl="7" marL="0" algn="l">
              <a:spcBef>
                <a:spcPts val="0"/>
              </a:spcBef>
              <a:buNone/>
              <a:defRPr sz="900">
                <a:solidFill>
                  <a:schemeClr val="accent4"/>
                </a:solidFill>
                <a:latin typeface="Arial"/>
                <a:ea typeface="Arial"/>
                <a:cs typeface="Arial"/>
                <a:sym typeface="Arial"/>
              </a:defRPr>
            </a:lvl8pPr>
            <a:lvl9pPr indent="0" lvl="8" marL="0" algn="l">
              <a:spcBef>
                <a:spcPts val="0"/>
              </a:spcBef>
              <a:buNone/>
              <a:defRPr sz="900">
                <a:solidFill>
                  <a:schemeClr val="accent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drawing&#10;&#10;Description automatically generated" id="170" name="Google Shape;170;g10054d8fc9d_0_409"/>
          <p:cNvPicPr preferRelativeResize="0"/>
          <p:nvPr/>
        </p:nvPicPr>
        <p:blipFill rotWithShape="1">
          <a:blip r:embed="rId3">
            <a:alphaModFix/>
          </a:blip>
          <a:srcRect b="0" l="0" r="0" t="0"/>
          <a:stretch/>
        </p:blipFill>
        <p:spPr>
          <a:xfrm>
            <a:off x="7491799" y="4679653"/>
            <a:ext cx="1309878" cy="225954"/>
          </a:xfrm>
          <a:prstGeom prst="rect">
            <a:avLst/>
          </a:prstGeom>
          <a:noFill/>
          <a:ln>
            <a:noFill/>
          </a:ln>
        </p:spPr>
      </p:pic>
      <p:sp>
        <p:nvSpPr>
          <p:cNvPr id="171" name="Google Shape;171;g10054d8fc9d_0_409"/>
          <p:cNvSpPr txBox="1"/>
          <p:nvPr/>
        </p:nvSpPr>
        <p:spPr>
          <a:xfrm>
            <a:off x="685800" y="4669356"/>
            <a:ext cx="3086100" cy="273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600">
                <a:solidFill>
                  <a:schemeClr val="accent4"/>
                </a:solidFill>
                <a:latin typeface="Arial"/>
                <a:ea typeface="Arial"/>
                <a:cs typeface="Arial"/>
                <a:sym typeface="Arial"/>
              </a:rPr>
              <a:t>Confidential &amp; Proprietary © 2020, WireWheel, Inc.</a:t>
            </a:r>
            <a:endParaRPr sz="1100"/>
          </a:p>
        </p:txBody>
      </p:sp>
      <p:sp>
        <p:nvSpPr>
          <p:cNvPr id="172" name="Google Shape;172;g10054d8fc9d_0_409"/>
          <p:cNvSpPr/>
          <p:nvPr/>
        </p:nvSpPr>
        <p:spPr>
          <a:xfrm>
            <a:off x="0" y="0"/>
            <a:ext cx="91440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3" name="Google Shape;173;g10054d8fc9d_0_409"/>
          <p:cNvSpPr txBox="1"/>
          <p:nvPr>
            <p:ph type="title"/>
          </p:nvPr>
        </p:nvSpPr>
        <p:spPr>
          <a:xfrm>
            <a:off x="342900" y="1412185"/>
            <a:ext cx="4722300" cy="2222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extLst>
    <p:ext uri="{DCECCB84-F9BA-43D5-87BE-67443E8EF086}">
      <p15:sldGuideLst>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Divier Slide" showMasterSp="0">
  <p:cSld name="8_Divier Slide">
    <p:bg>
      <p:bgPr>
        <a:blipFill>
          <a:blip r:embed="rId2">
            <a:alphaModFix/>
          </a:blip>
          <a:stretch>
            <a:fillRect/>
          </a:stretch>
        </a:blipFill>
      </p:bgPr>
    </p:bg>
    <p:spTree>
      <p:nvGrpSpPr>
        <p:cNvPr id="174" name="Shape 174"/>
        <p:cNvGrpSpPr/>
        <p:nvPr/>
      </p:nvGrpSpPr>
      <p:grpSpPr>
        <a:xfrm>
          <a:off x="0" y="0"/>
          <a:ext cx="0" cy="0"/>
          <a:chOff x="0" y="0"/>
          <a:chExt cx="0" cy="0"/>
        </a:xfrm>
      </p:grpSpPr>
      <p:sp>
        <p:nvSpPr>
          <p:cNvPr id="175" name="Google Shape;175;g10054d8fc9d_0_415"/>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sz="900">
                <a:solidFill>
                  <a:schemeClr val="accent4"/>
                </a:solidFill>
                <a:latin typeface="Arial"/>
                <a:ea typeface="Arial"/>
                <a:cs typeface="Arial"/>
                <a:sym typeface="Arial"/>
              </a:defRPr>
            </a:lvl1pPr>
            <a:lvl2pPr indent="0" lvl="1" marL="0" algn="l">
              <a:spcBef>
                <a:spcPts val="0"/>
              </a:spcBef>
              <a:buNone/>
              <a:defRPr sz="900">
                <a:solidFill>
                  <a:schemeClr val="accent4"/>
                </a:solidFill>
                <a:latin typeface="Arial"/>
                <a:ea typeface="Arial"/>
                <a:cs typeface="Arial"/>
                <a:sym typeface="Arial"/>
              </a:defRPr>
            </a:lvl2pPr>
            <a:lvl3pPr indent="0" lvl="2" marL="0" algn="l">
              <a:spcBef>
                <a:spcPts val="0"/>
              </a:spcBef>
              <a:buNone/>
              <a:defRPr sz="900">
                <a:solidFill>
                  <a:schemeClr val="accent4"/>
                </a:solidFill>
                <a:latin typeface="Arial"/>
                <a:ea typeface="Arial"/>
                <a:cs typeface="Arial"/>
                <a:sym typeface="Arial"/>
              </a:defRPr>
            </a:lvl3pPr>
            <a:lvl4pPr indent="0" lvl="3" marL="0" algn="l">
              <a:spcBef>
                <a:spcPts val="0"/>
              </a:spcBef>
              <a:buNone/>
              <a:defRPr sz="900">
                <a:solidFill>
                  <a:schemeClr val="accent4"/>
                </a:solidFill>
                <a:latin typeface="Arial"/>
                <a:ea typeface="Arial"/>
                <a:cs typeface="Arial"/>
                <a:sym typeface="Arial"/>
              </a:defRPr>
            </a:lvl4pPr>
            <a:lvl5pPr indent="0" lvl="4" marL="0" algn="l">
              <a:spcBef>
                <a:spcPts val="0"/>
              </a:spcBef>
              <a:buNone/>
              <a:defRPr sz="900">
                <a:solidFill>
                  <a:schemeClr val="accent4"/>
                </a:solidFill>
                <a:latin typeface="Arial"/>
                <a:ea typeface="Arial"/>
                <a:cs typeface="Arial"/>
                <a:sym typeface="Arial"/>
              </a:defRPr>
            </a:lvl5pPr>
            <a:lvl6pPr indent="0" lvl="5" marL="0" algn="l">
              <a:spcBef>
                <a:spcPts val="0"/>
              </a:spcBef>
              <a:buNone/>
              <a:defRPr sz="900">
                <a:solidFill>
                  <a:schemeClr val="accent4"/>
                </a:solidFill>
                <a:latin typeface="Arial"/>
                <a:ea typeface="Arial"/>
                <a:cs typeface="Arial"/>
                <a:sym typeface="Arial"/>
              </a:defRPr>
            </a:lvl6pPr>
            <a:lvl7pPr indent="0" lvl="6" marL="0" algn="l">
              <a:spcBef>
                <a:spcPts val="0"/>
              </a:spcBef>
              <a:buNone/>
              <a:defRPr sz="900">
                <a:solidFill>
                  <a:schemeClr val="accent4"/>
                </a:solidFill>
                <a:latin typeface="Arial"/>
                <a:ea typeface="Arial"/>
                <a:cs typeface="Arial"/>
                <a:sym typeface="Arial"/>
              </a:defRPr>
            </a:lvl7pPr>
            <a:lvl8pPr indent="0" lvl="7" marL="0" algn="l">
              <a:spcBef>
                <a:spcPts val="0"/>
              </a:spcBef>
              <a:buNone/>
              <a:defRPr sz="900">
                <a:solidFill>
                  <a:schemeClr val="accent4"/>
                </a:solidFill>
                <a:latin typeface="Arial"/>
                <a:ea typeface="Arial"/>
                <a:cs typeface="Arial"/>
                <a:sym typeface="Arial"/>
              </a:defRPr>
            </a:lvl8pPr>
            <a:lvl9pPr indent="0" lvl="8" marL="0" algn="l">
              <a:spcBef>
                <a:spcPts val="0"/>
              </a:spcBef>
              <a:buNone/>
              <a:defRPr sz="900">
                <a:solidFill>
                  <a:schemeClr val="accent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drawing&#10;&#10;Description automatically generated" id="176" name="Google Shape;176;g10054d8fc9d_0_415"/>
          <p:cNvPicPr preferRelativeResize="0"/>
          <p:nvPr/>
        </p:nvPicPr>
        <p:blipFill rotWithShape="1">
          <a:blip r:embed="rId3">
            <a:alphaModFix/>
          </a:blip>
          <a:srcRect b="0" l="0" r="0" t="0"/>
          <a:stretch/>
        </p:blipFill>
        <p:spPr>
          <a:xfrm>
            <a:off x="7491799" y="4679653"/>
            <a:ext cx="1309878" cy="225954"/>
          </a:xfrm>
          <a:prstGeom prst="rect">
            <a:avLst/>
          </a:prstGeom>
          <a:noFill/>
          <a:ln>
            <a:noFill/>
          </a:ln>
        </p:spPr>
      </p:pic>
      <p:sp>
        <p:nvSpPr>
          <p:cNvPr id="177" name="Google Shape;177;g10054d8fc9d_0_415"/>
          <p:cNvSpPr txBox="1"/>
          <p:nvPr/>
        </p:nvSpPr>
        <p:spPr>
          <a:xfrm>
            <a:off x="685800" y="4669356"/>
            <a:ext cx="3086100" cy="273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600">
                <a:solidFill>
                  <a:schemeClr val="accent4"/>
                </a:solidFill>
                <a:latin typeface="Arial"/>
                <a:ea typeface="Arial"/>
                <a:cs typeface="Arial"/>
                <a:sym typeface="Arial"/>
              </a:rPr>
              <a:t>Confidential &amp; Proprietary © 2020, WireWheel, Inc.</a:t>
            </a:r>
            <a:endParaRPr sz="1100"/>
          </a:p>
        </p:txBody>
      </p:sp>
      <p:sp>
        <p:nvSpPr>
          <p:cNvPr id="178" name="Google Shape;178;g10054d8fc9d_0_415"/>
          <p:cNvSpPr/>
          <p:nvPr/>
        </p:nvSpPr>
        <p:spPr>
          <a:xfrm>
            <a:off x="0" y="0"/>
            <a:ext cx="91440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9" name="Google Shape;179;g10054d8fc9d_0_415"/>
          <p:cNvSpPr txBox="1"/>
          <p:nvPr>
            <p:ph type="title"/>
          </p:nvPr>
        </p:nvSpPr>
        <p:spPr>
          <a:xfrm>
            <a:off x="342900" y="1412185"/>
            <a:ext cx="4722300" cy="2222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extLst>
    <p:ext uri="{DCECCB84-F9BA-43D5-87BE-67443E8EF086}">
      <p15:sldGuideLst>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Divier Slide" showMasterSp="0">
  <p:cSld name="9_Divier Slide">
    <p:bg>
      <p:bgPr>
        <a:blipFill>
          <a:blip r:embed="rId2">
            <a:alphaModFix/>
          </a:blip>
          <a:stretch>
            <a:fillRect/>
          </a:stretch>
        </a:blipFill>
      </p:bgPr>
    </p:bg>
    <p:spTree>
      <p:nvGrpSpPr>
        <p:cNvPr id="180" name="Shape 180"/>
        <p:cNvGrpSpPr/>
        <p:nvPr/>
      </p:nvGrpSpPr>
      <p:grpSpPr>
        <a:xfrm>
          <a:off x="0" y="0"/>
          <a:ext cx="0" cy="0"/>
          <a:chOff x="0" y="0"/>
          <a:chExt cx="0" cy="0"/>
        </a:xfrm>
      </p:grpSpPr>
      <p:sp>
        <p:nvSpPr>
          <p:cNvPr id="181" name="Google Shape;181;g10054d8fc9d_0_421"/>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sz="900">
                <a:solidFill>
                  <a:schemeClr val="accent4"/>
                </a:solidFill>
                <a:latin typeface="Arial"/>
                <a:ea typeface="Arial"/>
                <a:cs typeface="Arial"/>
                <a:sym typeface="Arial"/>
              </a:defRPr>
            </a:lvl1pPr>
            <a:lvl2pPr indent="0" lvl="1" marL="0" algn="l">
              <a:spcBef>
                <a:spcPts val="0"/>
              </a:spcBef>
              <a:buNone/>
              <a:defRPr sz="900">
                <a:solidFill>
                  <a:schemeClr val="accent4"/>
                </a:solidFill>
                <a:latin typeface="Arial"/>
                <a:ea typeface="Arial"/>
                <a:cs typeface="Arial"/>
                <a:sym typeface="Arial"/>
              </a:defRPr>
            </a:lvl2pPr>
            <a:lvl3pPr indent="0" lvl="2" marL="0" algn="l">
              <a:spcBef>
                <a:spcPts val="0"/>
              </a:spcBef>
              <a:buNone/>
              <a:defRPr sz="900">
                <a:solidFill>
                  <a:schemeClr val="accent4"/>
                </a:solidFill>
                <a:latin typeface="Arial"/>
                <a:ea typeface="Arial"/>
                <a:cs typeface="Arial"/>
                <a:sym typeface="Arial"/>
              </a:defRPr>
            </a:lvl3pPr>
            <a:lvl4pPr indent="0" lvl="3" marL="0" algn="l">
              <a:spcBef>
                <a:spcPts val="0"/>
              </a:spcBef>
              <a:buNone/>
              <a:defRPr sz="900">
                <a:solidFill>
                  <a:schemeClr val="accent4"/>
                </a:solidFill>
                <a:latin typeface="Arial"/>
                <a:ea typeface="Arial"/>
                <a:cs typeface="Arial"/>
                <a:sym typeface="Arial"/>
              </a:defRPr>
            </a:lvl4pPr>
            <a:lvl5pPr indent="0" lvl="4" marL="0" algn="l">
              <a:spcBef>
                <a:spcPts val="0"/>
              </a:spcBef>
              <a:buNone/>
              <a:defRPr sz="900">
                <a:solidFill>
                  <a:schemeClr val="accent4"/>
                </a:solidFill>
                <a:latin typeface="Arial"/>
                <a:ea typeface="Arial"/>
                <a:cs typeface="Arial"/>
                <a:sym typeface="Arial"/>
              </a:defRPr>
            </a:lvl5pPr>
            <a:lvl6pPr indent="0" lvl="5" marL="0" algn="l">
              <a:spcBef>
                <a:spcPts val="0"/>
              </a:spcBef>
              <a:buNone/>
              <a:defRPr sz="900">
                <a:solidFill>
                  <a:schemeClr val="accent4"/>
                </a:solidFill>
                <a:latin typeface="Arial"/>
                <a:ea typeface="Arial"/>
                <a:cs typeface="Arial"/>
                <a:sym typeface="Arial"/>
              </a:defRPr>
            </a:lvl6pPr>
            <a:lvl7pPr indent="0" lvl="6" marL="0" algn="l">
              <a:spcBef>
                <a:spcPts val="0"/>
              </a:spcBef>
              <a:buNone/>
              <a:defRPr sz="900">
                <a:solidFill>
                  <a:schemeClr val="accent4"/>
                </a:solidFill>
                <a:latin typeface="Arial"/>
                <a:ea typeface="Arial"/>
                <a:cs typeface="Arial"/>
                <a:sym typeface="Arial"/>
              </a:defRPr>
            </a:lvl7pPr>
            <a:lvl8pPr indent="0" lvl="7" marL="0" algn="l">
              <a:spcBef>
                <a:spcPts val="0"/>
              </a:spcBef>
              <a:buNone/>
              <a:defRPr sz="900">
                <a:solidFill>
                  <a:schemeClr val="accent4"/>
                </a:solidFill>
                <a:latin typeface="Arial"/>
                <a:ea typeface="Arial"/>
                <a:cs typeface="Arial"/>
                <a:sym typeface="Arial"/>
              </a:defRPr>
            </a:lvl8pPr>
            <a:lvl9pPr indent="0" lvl="8" marL="0" algn="l">
              <a:spcBef>
                <a:spcPts val="0"/>
              </a:spcBef>
              <a:buNone/>
              <a:defRPr sz="900">
                <a:solidFill>
                  <a:schemeClr val="accent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drawing&#10;&#10;Description automatically generated" id="182" name="Google Shape;182;g10054d8fc9d_0_421"/>
          <p:cNvPicPr preferRelativeResize="0"/>
          <p:nvPr/>
        </p:nvPicPr>
        <p:blipFill rotWithShape="1">
          <a:blip r:embed="rId3">
            <a:alphaModFix/>
          </a:blip>
          <a:srcRect b="0" l="0" r="0" t="0"/>
          <a:stretch/>
        </p:blipFill>
        <p:spPr>
          <a:xfrm>
            <a:off x="7491799" y="4679653"/>
            <a:ext cx="1309878" cy="225954"/>
          </a:xfrm>
          <a:prstGeom prst="rect">
            <a:avLst/>
          </a:prstGeom>
          <a:noFill/>
          <a:ln>
            <a:noFill/>
          </a:ln>
        </p:spPr>
      </p:pic>
      <p:sp>
        <p:nvSpPr>
          <p:cNvPr id="183" name="Google Shape;183;g10054d8fc9d_0_421"/>
          <p:cNvSpPr txBox="1"/>
          <p:nvPr/>
        </p:nvSpPr>
        <p:spPr>
          <a:xfrm>
            <a:off x="685800" y="4669356"/>
            <a:ext cx="3086100" cy="273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600">
                <a:solidFill>
                  <a:schemeClr val="accent4"/>
                </a:solidFill>
                <a:latin typeface="Arial"/>
                <a:ea typeface="Arial"/>
                <a:cs typeface="Arial"/>
                <a:sym typeface="Arial"/>
              </a:rPr>
              <a:t>Confidential &amp; Proprietary © 2020, WireWheel, Inc.</a:t>
            </a:r>
            <a:endParaRPr sz="1100"/>
          </a:p>
        </p:txBody>
      </p:sp>
      <p:sp>
        <p:nvSpPr>
          <p:cNvPr id="184" name="Google Shape;184;g10054d8fc9d_0_421"/>
          <p:cNvSpPr/>
          <p:nvPr/>
        </p:nvSpPr>
        <p:spPr>
          <a:xfrm>
            <a:off x="0" y="0"/>
            <a:ext cx="91440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85" name="Google Shape;185;g10054d8fc9d_0_421"/>
          <p:cNvSpPr txBox="1"/>
          <p:nvPr>
            <p:ph type="title"/>
          </p:nvPr>
        </p:nvSpPr>
        <p:spPr>
          <a:xfrm>
            <a:off x="342900" y="1412185"/>
            <a:ext cx="4722300" cy="2222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extLst>
    <p:ext uri="{DCECCB84-F9BA-43D5-87BE-67443E8EF086}">
      <p15:sldGuideLst>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Dark" showMasterSp="0">
  <p:cSld name="Cover Slide - Dark">
    <p:bg>
      <p:bgPr>
        <a:blipFill>
          <a:blip r:embed="rId2">
            <a:alphaModFix/>
          </a:blip>
          <a:stretch>
            <a:fillRect/>
          </a:stretch>
        </a:blipFill>
      </p:bgPr>
    </p:bg>
    <p:spTree>
      <p:nvGrpSpPr>
        <p:cNvPr id="186" name="Shape 186"/>
        <p:cNvGrpSpPr/>
        <p:nvPr/>
      </p:nvGrpSpPr>
      <p:grpSpPr>
        <a:xfrm>
          <a:off x="0" y="0"/>
          <a:ext cx="0" cy="0"/>
          <a:chOff x="0" y="0"/>
          <a:chExt cx="0" cy="0"/>
        </a:xfrm>
      </p:grpSpPr>
      <p:sp>
        <p:nvSpPr>
          <p:cNvPr id="187" name="Google Shape;187;g10054d8fc9d_0_427"/>
          <p:cNvSpPr txBox="1"/>
          <p:nvPr>
            <p:ph idx="1" type="subTitle"/>
          </p:nvPr>
        </p:nvSpPr>
        <p:spPr>
          <a:xfrm>
            <a:off x="467915" y="3192710"/>
            <a:ext cx="3591300" cy="260700"/>
          </a:xfrm>
          <a:prstGeom prst="rect">
            <a:avLst/>
          </a:prstGeom>
          <a:noFill/>
          <a:ln>
            <a:noFill/>
          </a:ln>
        </p:spPr>
        <p:txBody>
          <a:bodyPr anchorCtr="0" anchor="t" bIns="0" lIns="0" spcFirstLastPara="1" rIns="0" wrap="square" tIns="0">
            <a:normAutofit/>
          </a:bodyPr>
          <a:lstStyle>
            <a:lvl1pPr lvl="0" rtl="0" algn="l">
              <a:lnSpc>
                <a:spcPct val="100000"/>
              </a:lnSpc>
              <a:spcBef>
                <a:spcPts val="800"/>
              </a:spcBef>
              <a:spcAft>
                <a:spcPts val="0"/>
              </a:spcAft>
              <a:buSzPts val="1400"/>
              <a:buNone/>
              <a:defRPr b="1" i="0" sz="1400">
                <a:solidFill>
                  <a:schemeClr val="accent6"/>
                </a:solidFill>
                <a:latin typeface="Arial"/>
                <a:ea typeface="Arial"/>
                <a:cs typeface="Arial"/>
                <a:sym typeface="Arial"/>
              </a:defRPr>
            </a:lvl1pPr>
            <a:lvl2pPr lvl="1" rtl="0" algn="ctr">
              <a:lnSpc>
                <a:spcPct val="100000"/>
              </a:lnSpc>
              <a:spcBef>
                <a:spcPts val="400"/>
              </a:spcBef>
              <a:spcAft>
                <a:spcPts val="0"/>
              </a:spcAft>
              <a:buSzPts val="1500"/>
              <a:buNone/>
              <a:defRPr sz="1500"/>
            </a:lvl2pPr>
            <a:lvl3pPr lvl="2" rtl="0" algn="ctr">
              <a:lnSpc>
                <a:spcPct val="100000"/>
              </a:lnSpc>
              <a:spcBef>
                <a:spcPts val="400"/>
              </a:spcBef>
              <a:spcAft>
                <a:spcPts val="0"/>
              </a:spcAft>
              <a:buSzPts val="1400"/>
              <a:buNone/>
              <a:defRPr sz="1400"/>
            </a:lvl3pPr>
            <a:lvl4pPr lvl="3" rtl="0" algn="ctr">
              <a:lnSpc>
                <a:spcPct val="100000"/>
              </a:lnSpc>
              <a:spcBef>
                <a:spcPts val="400"/>
              </a:spcBef>
              <a:spcAft>
                <a:spcPts val="0"/>
              </a:spcAft>
              <a:buSzPts val="1200"/>
              <a:buNone/>
              <a:defRPr sz="1200"/>
            </a:lvl4pPr>
            <a:lvl5pPr lvl="4" rtl="0" algn="ctr">
              <a:lnSpc>
                <a:spcPct val="90000"/>
              </a:lnSpc>
              <a:spcBef>
                <a:spcPts val="400"/>
              </a:spcBef>
              <a:spcAft>
                <a:spcPts val="0"/>
              </a:spcAft>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88" name="Google Shape;188;g10054d8fc9d_0_427"/>
          <p:cNvSpPr txBox="1"/>
          <p:nvPr>
            <p:ph idx="2" type="body"/>
          </p:nvPr>
        </p:nvSpPr>
        <p:spPr>
          <a:xfrm>
            <a:off x="467915" y="3453276"/>
            <a:ext cx="3591300" cy="7401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800"/>
              </a:spcBef>
              <a:spcAft>
                <a:spcPts val="0"/>
              </a:spcAft>
              <a:buSzPts val="1200"/>
              <a:buNone/>
              <a:defRPr sz="1200">
                <a:solidFill>
                  <a:schemeClr val="lt1"/>
                </a:solidFill>
                <a:latin typeface="Arial"/>
                <a:ea typeface="Arial"/>
                <a:cs typeface="Arial"/>
                <a:sym typeface="Arial"/>
              </a:defRPr>
            </a:lvl1pPr>
            <a:lvl2pPr indent="-304800" lvl="1" marL="914400" rtl="0" algn="l">
              <a:lnSpc>
                <a:spcPct val="100000"/>
              </a:lnSpc>
              <a:spcBef>
                <a:spcPts val="400"/>
              </a:spcBef>
              <a:spcAft>
                <a:spcPts val="0"/>
              </a:spcAft>
              <a:buSzPts val="1200"/>
              <a:buChar char="•"/>
              <a:defRPr sz="1200">
                <a:solidFill>
                  <a:schemeClr val="lt1"/>
                </a:solidFill>
              </a:defRPr>
            </a:lvl2pPr>
            <a:lvl3pPr indent="-304800" lvl="2" marL="1371600" rtl="0" algn="l">
              <a:lnSpc>
                <a:spcPct val="100000"/>
              </a:lnSpc>
              <a:spcBef>
                <a:spcPts val="400"/>
              </a:spcBef>
              <a:spcAft>
                <a:spcPts val="0"/>
              </a:spcAft>
              <a:buSzPts val="1200"/>
              <a:buChar char="⁃"/>
              <a:defRPr sz="1200">
                <a:solidFill>
                  <a:schemeClr val="lt1"/>
                </a:solidFill>
              </a:defRPr>
            </a:lvl3pPr>
            <a:lvl4pPr indent="-304800" lvl="3" marL="1828800" rtl="0" algn="l">
              <a:lnSpc>
                <a:spcPct val="100000"/>
              </a:lnSpc>
              <a:spcBef>
                <a:spcPts val="400"/>
              </a:spcBef>
              <a:spcAft>
                <a:spcPts val="0"/>
              </a:spcAft>
              <a:buSzPts val="1200"/>
              <a:buChar char="•"/>
              <a:defRPr sz="1200">
                <a:solidFill>
                  <a:schemeClr val="lt1"/>
                </a:solidFill>
              </a:defRPr>
            </a:lvl4pPr>
            <a:lvl5pPr indent="-304800" lvl="4" marL="2286000" rtl="0" algn="l">
              <a:lnSpc>
                <a:spcPct val="90000"/>
              </a:lnSpc>
              <a:spcBef>
                <a:spcPts val="400"/>
              </a:spcBef>
              <a:spcAft>
                <a:spcPts val="0"/>
              </a:spcAft>
              <a:buSzPts val="1200"/>
              <a:buChar char="⁃"/>
              <a:defRPr sz="120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aker Details- 1 Headshot">
  <p:cSld name="Speaker Details- 1 Headshot">
    <p:spTree>
      <p:nvGrpSpPr>
        <p:cNvPr id="189" name="Shape 189"/>
        <p:cNvGrpSpPr/>
        <p:nvPr/>
      </p:nvGrpSpPr>
      <p:grpSpPr>
        <a:xfrm>
          <a:off x="0" y="0"/>
          <a:ext cx="0" cy="0"/>
          <a:chOff x="0" y="0"/>
          <a:chExt cx="0" cy="0"/>
        </a:xfrm>
      </p:grpSpPr>
      <p:sp>
        <p:nvSpPr>
          <p:cNvPr id="190" name="Google Shape;190;g10054d8fc9d_0_430"/>
          <p:cNvSpPr txBox="1"/>
          <p:nvPr>
            <p:ph type="title"/>
          </p:nvPr>
        </p:nvSpPr>
        <p:spPr>
          <a:xfrm>
            <a:off x="0" y="205979"/>
            <a:ext cx="91440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0C6D59"/>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1" name="Google Shape;191;g10054d8fc9d_0_430"/>
          <p:cNvSpPr/>
          <p:nvPr>
            <p:ph idx="2" type="pic"/>
          </p:nvPr>
        </p:nvSpPr>
        <p:spPr>
          <a:xfrm>
            <a:off x="3440000" y="1461521"/>
            <a:ext cx="2264100" cy="2264100"/>
          </a:xfrm>
          <a:prstGeom prst="rect">
            <a:avLst/>
          </a:prstGeom>
          <a:noFill/>
          <a:ln>
            <a:noFill/>
          </a:ln>
        </p:spPr>
      </p:sp>
      <p:sp>
        <p:nvSpPr>
          <p:cNvPr id="192" name="Google Shape;192;g10054d8fc9d_0_430"/>
          <p:cNvSpPr txBox="1"/>
          <p:nvPr>
            <p:ph idx="1" type="body"/>
          </p:nvPr>
        </p:nvSpPr>
        <p:spPr>
          <a:xfrm>
            <a:off x="3440113" y="3846512"/>
            <a:ext cx="2263800" cy="652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40"/>
              </a:spcBef>
              <a:spcAft>
                <a:spcPts val="0"/>
              </a:spcAft>
              <a:buSzPts val="1200"/>
              <a:buFont typeface="Trebuchet MS"/>
              <a:buNone/>
              <a:defRPr sz="1200"/>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aker Details- 2 Headshot">
  <p:cSld name="Speaker Details- 2 Headshot">
    <p:spTree>
      <p:nvGrpSpPr>
        <p:cNvPr id="193" name="Shape 193"/>
        <p:cNvGrpSpPr/>
        <p:nvPr/>
      </p:nvGrpSpPr>
      <p:grpSpPr>
        <a:xfrm>
          <a:off x="0" y="0"/>
          <a:ext cx="0" cy="0"/>
          <a:chOff x="0" y="0"/>
          <a:chExt cx="0" cy="0"/>
        </a:xfrm>
      </p:grpSpPr>
      <p:sp>
        <p:nvSpPr>
          <p:cNvPr id="194" name="Google Shape;194;g10054d8fc9d_0_434"/>
          <p:cNvSpPr txBox="1"/>
          <p:nvPr>
            <p:ph type="title"/>
          </p:nvPr>
        </p:nvSpPr>
        <p:spPr>
          <a:xfrm>
            <a:off x="0" y="205979"/>
            <a:ext cx="91440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0C6D59"/>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5" name="Google Shape;195;g10054d8fc9d_0_434"/>
          <p:cNvSpPr/>
          <p:nvPr>
            <p:ph idx="2" type="pic"/>
          </p:nvPr>
        </p:nvSpPr>
        <p:spPr>
          <a:xfrm>
            <a:off x="2010344" y="1403463"/>
            <a:ext cx="2264100" cy="2264100"/>
          </a:xfrm>
          <a:prstGeom prst="rect">
            <a:avLst/>
          </a:prstGeom>
          <a:noFill/>
          <a:ln>
            <a:noFill/>
          </a:ln>
        </p:spPr>
      </p:sp>
      <p:sp>
        <p:nvSpPr>
          <p:cNvPr id="196" name="Google Shape;196;g10054d8fc9d_0_434"/>
          <p:cNvSpPr/>
          <p:nvPr>
            <p:ph idx="3" type="pic"/>
          </p:nvPr>
        </p:nvSpPr>
        <p:spPr>
          <a:xfrm>
            <a:off x="4535830" y="1403463"/>
            <a:ext cx="2264100" cy="2264100"/>
          </a:xfrm>
          <a:prstGeom prst="rect">
            <a:avLst/>
          </a:prstGeom>
          <a:noFill/>
          <a:ln>
            <a:noFill/>
          </a:ln>
        </p:spPr>
      </p:sp>
      <p:sp>
        <p:nvSpPr>
          <p:cNvPr id="197" name="Google Shape;197;g10054d8fc9d_0_434"/>
          <p:cNvSpPr txBox="1"/>
          <p:nvPr>
            <p:ph idx="1" type="body"/>
          </p:nvPr>
        </p:nvSpPr>
        <p:spPr>
          <a:xfrm>
            <a:off x="2010570" y="3752169"/>
            <a:ext cx="2263800" cy="652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40"/>
              </a:spcBef>
              <a:spcAft>
                <a:spcPts val="0"/>
              </a:spcAft>
              <a:buSzPts val="1200"/>
              <a:buFont typeface="Trebuchet MS"/>
              <a:buNone/>
              <a:defRPr sz="1200"/>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98" name="Google Shape;198;g10054d8fc9d_0_434"/>
          <p:cNvSpPr txBox="1"/>
          <p:nvPr>
            <p:ph idx="4" type="body"/>
          </p:nvPr>
        </p:nvSpPr>
        <p:spPr>
          <a:xfrm>
            <a:off x="4536056" y="3752168"/>
            <a:ext cx="2263800" cy="652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40"/>
              </a:spcBef>
              <a:spcAft>
                <a:spcPts val="0"/>
              </a:spcAft>
              <a:buSzPts val="1200"/>
              <a:buFont typeface="Trebuchet MS"/>
              <a:buNone/>
              <a:defRPr sz="1200"/>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g10054d8fc9d_0_262"/>
          <p:cNvSpPr txBox="1"/>
          <p:nvPr>
            <p:ph type="title"/>
          </p:nvPr>
        </p:nvSpPr>
        <p:spPr>
          <a:xfrm>
            <a:off x="342900" y="495301"/>
            <a:ext cx="8458200" cy="273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 name="Google Shape;23;g10054d8fc9d_0_262"/>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aker Details- 3 Headshot">
  <p:cSld name="Speaker Details- 3 Headshot">
    <p:spTree>
      <p:nvGrpSpPr>
        <p:cNvPr id="199" name="Shape 199"/>
        <p:cNvGrpSpPr/>
        <p:nvPr/>
      </p:nvGrpSpPr>
      <p:grpSpPr>
        <a:xfrm>
          <a:off x="0" y="0"/>
          <a:ext cx="0" cy="0"/>
          <a:chOff x="0" y="0"/>
          <a:chExt cx="0" cy="0"/>
        </a:xfrm>
      </p:grpSpPr>
      <p:sp>
        <p:nvSpPr>
          <p:cNvPr id="200" name="Google Shape;200;g10054d8fc9d_0_440"/>
          <p:cNvSpPr txBox="1"/>
          <p:nvPr>
            <p:ph type="title"/>
          </p:nvPr>
        </p:nvSpPr>
        <p:spPr>
          <a:xfrm>
            <a:off x="0" y="205979"/>
            <a:ext cx="91440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0C6D59"/>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1" name="Google Shape;201;g10054d8fc9d_0_440"/>
          <p:cNvSpPr/>
          <p:nvPr>
            <p:ph idx="2" type="pic"/>
          </p:nvPr>
        </p:nvSpPr>
        <p:spPr>
          <a:xfrm>
            <a:off x="783886" y="1309120"/>
            <a:ext cx="2264100" cy="2264100"/>
          </a:xfrm>
          <a:prstGeom prst="rect">
            <a:avLst/>
          </a:prstGeom>
          <a:noFill/>
          <a:ln>
            <a:noFill/>
          </a:ln>
        </p:spPr>
      </p:sp>
      <p:sp>
        <p:nvSpPr>
          <p:cNvPr id="202" name="Google Shape;202;g10054d8fc9d_0_440"/>
          <p:cNvSpPr/>
          <p:nvPr>
            <p:ph idx="3" type="pic"/>
          </p:nvPr>
        </p:nvSpPr>
        <p:spPr>
          <a:xfrm>
            <a:off x="3309372" y="1309120"/>
            <a:ext cx="2264100" cy="2264100"/>
          </a:xfrm>
          <a:prstGeom prst="rect">
            <a:avLst/>
          </a:prstGeom>
          <a:noFill/>
          <a:ln>
            <a:noFill/>
          </a:ln>
        </p:spPr>
      </p:sp>
      <p:sp>
        <p:nvSpPr>
          <p:cNvPr id="203" name="Google Shape;203;g10054d8fc9d_0_440"/>
          <p:cNvSpPr/>
          <p:nvPr>
            <p:ph idx="4" type="pic"/>
          </p:nvPr>
        </p:nvSpPr>
        <p:spPr>
          <a:xfrm>
            <a:off x="5834858" y="1309120"/>
            <a:ext cx="2264100" cy="2264100"/>
          </a:xfrm>
          <a:prstGeom prst="rect">
            <a:avLst/>
          </a:prstGeom>
          <a:noFill/>
          <a:ln>
            <a:noFill/>
          </a:ln>
        </p:spPr>
      </p:sp>
      <p:sp>
        <p:nvSpPr>
          <p:cNvPr id="204" name="Google Shape;204;g10054d8fc9d_0_440"/>
          <p:cNvSpPr txBox="1"/>
          <p:nvPr>
            <p:ph idx="1" type="body"/>
          </p:nvPr>
        </p:nvSpPr>
        <p:spPr>
          <a:xfrm>
            <a:off x="783886" y="3628797"/>
            <a:ext cx="2263800" cy="652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40"/>
              </a:spcBef>
              <a:spcAft>
                <a:spcPts val="0"/>
              </a:spcAft>
              <a:buSzPts val="1200"/>
              <a:buFont typeface="Trebuchet MS"/>
              <a:buNone/>
              <a:defRPr sz="1200"/>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205" name="Google Shape;205;g10054d8fc9d_0_440"/>
          <p:cNvSpPr txBox="1"/>
          <p:nvPr>
            <p:ph idx="5" type="body"/>
          </p:nvPr>
        </p:nvSpPr>
        <p:spPr>
          <a:xfrm>
            <a:off x="3309372" y="3628797"/>
            <a:ext cx="2263800" cy="652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40"/>
              </a:spcBef>
              <a:spcAft>
                <a:spcPts val="0"/>
              </a:spcAft>
              <a:buSzPts val="1200"/>
              <a:buFont typeface="Trebuchet MS"/>
              <a:buNone/>
              <a:defRPr sz="1200"/>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206" name="Google Shape;206;g10054d8fc9d_0_440"/>
          <p:cNvSpPr txBox="1"/>
          <p:nvPr>
            <p:ph idx="6" type="body"/>
          </p:nvPr>
        </p:nvSpPr>
        <p:spPr>
          <a:xfrm>
            <a:off x="5835084" y="3628797"/>
            <a:ext cx="2263800" cy="652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40"/>
              </a:spcBef>
              <a:spcAft>
                <a:spcPts val="0"/>
              </a:spcAft>
              <a:buSzPts val="1200"/>
              <a:buFont typeface="Trebuchet MS"/>
              <a:buNone/>
              <a:defRPr sz="1200"/>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aker Details- 4 Headshot">
  <p:cSld name="Speaker Details- 4 Headshot">
    <p:spTree>
      <p:nvGrpSpPr>
        <p:cNvPr id="207" name="Shape 207"/>
        <p:cNvGrpSpPr/>
        <p:nvPr/>
      </p:nvGrpSpPr>
      <p:grpSpPr>
        <a:xfrm>
          <a:off x="0" y="0"/>
          <a:ext cx="0" cy="0"/>
          <a:chOff x="0" y="0"/>
          <a:chExt cx="0" cy="0"/>
        </a:xfrm>
      </p:grpSpPr>
      <p:sp>
        <p:nvSpPr>
          <p:cNvPr id="208" name="Google Shape;208;g10054d8fc9d_0_448"/>
          <p:cNvSpPr txBox="1"/>
          <p:nvPr>
            <p:ph type="title"/>
          </p:nvPr>
        </p:nvSpPr>
        <p:spPr>
          <a:xfrm>
            <a:off x="0" y="205979"/>
            <a:ext cx="91440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0C6D59"/>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9" name="Google Shape;209;g10054d8fc9d_0_448"/>
          <p:cNvSpPr/>
          <p:nvPr>
            <p:ph idx="2" type="pic"/>
          </p:nvPr>
        </p:nvSpPr>
        <p:spPr>
          <a:xfrm>
            <a:off x="493601" y="1359921"/>
            <a:ext cx="1782300" cy="1782300"/>
          </a:xfrm>
          <a:prstGeom prst="rect">
            <a:avLst/>
          </a:prstGeom>
          <a:noFill/>
          <a:ln>
            <a:noFill/>
          </a:ln>
        </p:spPr>
      </p:sp>
      <p:sp>
        <p:nvSpPr>
          <p:cNvPr id="210" name="Google Shape;210;g10054d8fc9d_0_448"/>
          <p:cNvSpPr/>
          <p:nvPr>
            <p:ph idx="3" type="pic"/>
          </p:nvPr>
        </p:nvSpPr>
        <p:spPr>
          <a:xfrm>
            <a:off x="2540115" y="1359921"/>
            <a:ext cx="1782300" cy="1782300"/>
          </a:xfrm>
          <a:prstGeom prst="rect">
            <a:avLst/>
          </a:prstGeom>
          <a:noFill/>
          <a:ln>
            <a:noFill/>
          </a:ln>
        </p:spPr>
      </p:sp>
      <p:sp>
        <p:nvSpPr>
          <p:cNvPr id="211" name="Google Shape;211;g10054d8fc9d_0_448"/>
          <p:cNvSpPr/>
          <p:nvPr>
            <p:ph idx="4" type="pic"/>
          </p:nvPr>
        </p:nvSpPr>
        <p:spPr>
          <a:xfrm>
            <a:off x="4586629" y="1359921"/>
            <a:ext cx="1782300" cy="1782300"/>
          </a:xfrm>
          <a:prstGeom prst="rect">
            <a:avLst/>
          </a:prstGeom>
          <a:noFill/>
          <a:ln>
            <a:noFill/>
          </a:ln>
        </p:spPr>
      </p:sp>
      <p:sp>
        <p:nvSpPr>
          <p:cNvPr id="212" name="Google Shape;212;g10054d8fc9d_0_448"/>
          <p:cNvSpPr/>
          <p:nvPr>
            <p:ph idx="5" type="pic"/>
          </p:nvPr>
        </p:nvSpPr>
        <p:spPr>
          <a:xfrm>
            <a:off x="6633143" y="1359921"/>
            <a:ext cx="1782300" cy="1782300"/>
          </a:xfrm>
          <a:prstGeom prst="rect">
            <a:avLst/>
          </a:prstGeom>
          <a:noFill/>
          <a:ln>
            <a:noFill/>
          </a:ln>
        </p:spPr>
      </p:sp>
      <p:sp>
        <p:nvSpPr>
          <p:cNvPr id="213" name="Google Shape;213;g10054d8fc9d_0_448"/>
          <p:cNvSpPr txBox="1"/>
          <p:nvPr>
            <p:ph idx="1" type="body"/>
          </p:nvPr>
        </p:nvSpPr>
        <p:spPr>
          <a:xfrm>
            <a:off x="493601" y="3235949"/>
            <a:ext cx="1782300" cy="9297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40"/>
              </a:spcBef>
              <a:spcAft>
                <a:spcPts val="0"/>
              </a:spcAft>
              <a:buSzPts val="1200"/>
              <a:buFont typeface="Trebuchet MS"/>
              <a:buNone/>
              <a:defRPr sz="1200"/>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214" name="Google Shape;214;g10054d8fc9d_0_448"/>
          <p:cNvSpPr txBox="1"/>
          <p:nvPr>
            <p:ph idx="6" type="body"/>
          </p:nvPr>
        </p:nvSpPr>
        <p:spPr>
          <a:xfrm>
            <a:off x="2540114" y="3235949"/>
            <a:ext cx="1782300" cy="9297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40"/>
              </a:spcBef>
              <a:spcAft>
                <a:spcPts val="0"/>
              </a:spcAft>
              <a:buSzPts val="1200"/>
              <a:buFont typeface="Trebuchet MS"/>
              <a:buNone/>
              <a:defRPr sz="1200"/>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215" name="Google Shape;215;g10054d8fc9d_0_448"/>
          <p:cNvSpPr txBox="1"/>
          <p:nvPr>
            <p:ph idx="7" type="body"/>
          </p:nvPr>
        </p:nvSpPr>
        <p:spPr>
          <a:xfrm>
            <a:off x="4586627" y="3235949"/>
            <a:ext cx="1782300" cy="9297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40"/>
              </a:spcBef>
              <a:spcAft>
                <a:spcPts val="0"/>
              </a:spcAft>
              <a:buSzPts val="1200"/>
              <a:buFont typeface="Trebuchet MS"/>
              <a:buNone/>
              <a:defRPr sz="1200"/>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216" name="Google Shape;216;g10054d8fc9d_0_448"/>
          <p:cNvSpPr txBox="1"/>
          <p:nvPr>
            <p:ph idx="8" type="body"/>
          </p:nvPr>
        </p:nvSpPr>
        <p:spPr>
          <a:xfrm>
            <a:off x="6633140" y="3235949"/>
            <a:ext cx="1782300" cy="9297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40"/>
              </a:spcBef>
              <a:spcAft>
                <a:spcPts val="0"/>
              </a:spcAft>
              <a:buSzPts val="1200"/>
              <a:buFont typeface="Trebuchet MS"/>
              <a:buNone/>
              <a:defRPr sz="1200"/>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217" name="Shape 2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Extra Titles">
  <p:cSld name="1_Title and Content Extra Titles">
    <p:spTree>
      <p:nvGrpSpPr>
        <p:cNvPr id="24" name="Shape 24"/>
        <p:cNvGrpSpPr/>
        <p:nvPr/>
      </p:nvGrpSpPr>
      <p:grpSpPr>
        <a:xfrm>
          <a:off x="0" y="0"/>
          <a:ext cx="0" cy="0"/>
          <a:chOff x="0" y="0"/>
          <a:chExt cx="0" cy="0"/>
        </a:xfrm>
      </p:grpSpPr>
      <p:sp>
        <p:nvSpPr>
          <p:cNvPr id="25" name="Google Shape;25;g10054d8fc9d_0_265"/>
          <p:cNvSpPr txBox="1"/>
          <p:nvPr>
            <p:ph type="title"/>
          </p:nvPr>
        </p:nvSpPr>
        <p:spPr>
          <a:xfrm>
            <a:off x="342900" y="495301"/>
            <a:ext cx="8458200" cy="2739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3"/>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6" name="Google Shape;26;g10054d8fc9d_0_265"/>
          <p:cNvSpPr txBox="1"/>
          <p:nvPr>
            <p:ph idx="1" type="body"/>
          </p:nvPr>
        </p:nvSpPr>
        <p:spPr>
          <a:xfrm>
            <a:off x="342900" y="1200150"/>
            <a:ext cx="8458200" cy="3257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dk1"/>
              </a:buClr>
              <a:buSzPts val="1400"/>
              <a:buNone/>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 name="Google Shape;27;g10054d8fc9d_0_265"/>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
        <p:nvSpPr>
          <p:cNvPr id="28" name="Google Shape;28;g10054d8fc9d_0_265"/>
          <p:cNvSpPr txBox="1"/>
          <p:nvPr>
            <p:ph idx="2" type="body"/>
          </p:nvPr>
        </p:nvSpPr>
        <p:spPr>
          <a:xfrm>
            <a:off x="342900" y="832247"/>
            <a:ext cx="8458200" cy="2703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accent2"/>
              </a:buClr>
              <a:buSzPts val="1700"/>
              <a:buNone/>
              <a:defRPr>
                <a:solidFill>
                  <a:schemeClr val="accent2"/>
                </a:solidFill>
              </a:defRPr>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 name="Google Shape;29;g10054d8fc9d_0_265"/>
          <p:cNvSpPr txBox="1"/>
          <p:nvPr>
            <p:ph idx="3" type="body"/>
          </p:nvPr>
        </p:nvSpPr>
        <p:spPr>
          <a:xfrm>
            <a:off x="342900" y="257175"/>
            <a:ext cx="3648000" cy="180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00"/>
              </a:spcBef>
              <a:spcAft>
                <a:spcPts val="0"/>
              </a:spcAft>
              <a:buClr>
                <a:schemeClr val="dk1"/>
              </a:buClr>
              <a:buSzPts val="1100"/>
              <a:buNone/>
              <a:defRPr b="1" sz="1100"/>
            </a:lvl1pPr>
            <a:lvl2pPr indent="-317500" lvl="1" marL="914400" algn="l">
              <a:lnSpc>
                <a:spcPct val="100000"/>
              </a:lnSpc>
              <a:spcBef>
                <a:spcPts val="400"/>
              </a:spcBef>
              <a:spcAft>
                <a:spcPts val="0"/>
              </a:spcAft>
              <a:buClr>
                <a:schemeClr val="dk1"/>
              </a:buClr>
              <a:buSzPts val="1400"/>
              <a:buChar char="•"/>
              <a:defRPr/>
            </a:lvl2pPr>
            <a:lvl3pPr indent="-317500" lvl="2" marL="1371600" algn="l">
              <a:lnSpc>
                <a:spcPct val="100000"/>
              </a:lnSpc>
              <a:spcBef>
                <a:spcPts val="400"/>
              </a:spcBef>
              <a:spcAft>
                <a:spcPts val="0"/>
              </a:spcAft>
              <a:buClr>
                <a:schemeClr val="dk1"/>
              </a:buClr>
              <a:buSzPts val="1400"/>
              <a:buChar char="⎯"/>
              <a:defRPr/>
            </a:lvl3pPr>
            <a:lvl4pPr indent="-317500" lvl="3" marL="1828800" algn="l">
              <a:lnSpc>
                <a:spcPct val="100000"/>
              </a:lnSpc>
              <a:spcBef>
                <a:spcPts val="400"/>
              </a:spcBef>
              <a:spcAft>
                <a:spcPts val="0"/>
              </a:spcAft>
              <a:buClr>
                <a:schemeClr val="dk1"/>
              </a:buClr>
              <a:buSzPts val="1400"/>
              <a:buChar char="•"/>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er Slide" showMasterSp="0" type="title">
  <p:cSld name="TITLE">
    <p:bg>
      <p:bgPr>
        <a:solidFill>
          <a:schemeClr val="lt1"/>
        </a:solidFill>
      </p:bgPr>
    </p:bg>
    <p:spTree>
      <p:nvGrpSpPr>
        <p:cNvPr id="30" name="Shape 30"/>
        <p:cNvGrpSpPr/>
        <p:nvPr/>
      </p:nvGrpSpPr>
      <p:grpSpPr>
        <a:xfrm>
          <a:off x="0" y="0"/>
          <a:ext cx="0" cy="0"/>
          <a:chOff x="0" y="0"/>
          <a:chExt cx="0" cy="0"/>
        </a:xfrm>
      </p:grpSpPr>
      <p:sp>
        <p:nvSpPr>
          <p:cNvPr id="31" name="Google Shape;31;g10054d8fc9d_0_271"/>
          <p:cNvSpPr/>
          <p:nvPr/>
        </p:nvSpPr>
        <p:spPr>
          <a:xfrm>
            <a:off x="2462135" y="11242"/>
            <a:ext cx="6681900" cy="51435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A picture containing person, indoor, person, front&#10;&#10;Description automatically generated" id="32" name="Google Shape;32;g10054d8fc9d_0_271"/>
          <p:cNvPicPr preferRelativeResize="0"/>
          <p:nvPr/>
        </p:nvPicPr>
        <p:blipFill rotWithShape="1">
          <a:blip r:embed="rId2">
            <a:alphaModFix/>
          </a:blip>
          <a:srcRect b="0" l="-1981" r="1981" t="0"/>
          <a:stretch/>
        </p:blipFill>
        <p:spPr>
          <a:xfrm>
            <a:off x="2500745" y="34289"/>
            <a:ext cx="6635290" cy="4423526"/>
          </a:xfrm>
          <a:prstGeom prst="rect">
            <a:avLst/>
          </a:prstGeom>
          <a:noFill/>
          <a:ln>
            <a:noFill/>
          </a:ln>
        </p:spPr>
      </p:pic>
      <p:sp>
        <p:nvSpPr>
          <p:cNvPr id="33" name="Google Shape;33;g10054d8fc9d_0_271"/>
          <p:cNvSpPr/>
          <p:nvPr/>
        </p:nvSpPr>
        <p:spPr>
          <a:xfrm rot="5400000">
            <a:off x="1368141" y="-1363811"/>
            <a:ext cx="5160367" cy="7887994"/>
          </a:xfrm>
          <a:custGeom>
            <a:rect b="b" l="l" r="r" t="t"/>
            <a:pathLst>
              <a:path extrusionOk="0" h="12422038" w="6880489">
                <a:moveTo>
                  <a:pt x="0" y="12422038"/>
                </a:moveTo>
                <a:lnTo>
                  <a:pt x="0" y="0"/>
                </a:lnTo>
                <a:lnTo>
                  <a:pt x="6880489" y="5059728"/>
                </a:lnTo>
                <a:cubicBezTo>
                  <a:pt x="6872995" y="7872882"/>
                  <a:pt x="6865494" y="9608884"/>
                  <a:pt x="6858000" y="12422038"/>
                </a:cubicBezTo>
                <a:lnTo>
                  <a:pt x="0" y="12422038"/>
                </a:lnTo>
                <a:close/>
              </a:path>
            </a:pathLst>
          </a:custGeom>
          <a:solidFill>
            <a:schemeClr val="dk2"/>
          </a:solidFill>
          <a:ln>
            <a:noFill/>
          </a:ln>
          <a:effectLst>
            <a:outerShdw blurRad="2540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4" name="Google Shape;34;g10054d8fc9d_0_271"/>
          <p:cNvSpPr txBox="1"/>
          <p:nvPr>
            <p:ph type="ctrTitle"/>
          </p:nvPr>
        </p:nvSpPr>
        <p:spPr>
          <a:xfrm>
            <a:off x="342900" y="342901"/>
            <a:ext cx="4592700" cy="2798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5" name="Google Shape;35;g10054d8fc9d_0_271"/>
          <p:cNvSpPr txBox="1"/>
          <p:nvPr>
            <p:ph idx="1" type="subTitle"/>
          </p:nvPr>
        </p:nvSpPr>
        <p:spPr>
          <a:xfrm>
            <a:off x="342900" y="3210365"/>
            <a:ext cx="4592700" cy="1241700"/>
          </a:xfrm>
          <a:prstGeom prst="rect">
            <a:avLst/>
          </a:prstGeom>
          <a:noFill/>
          <a:ln>
            <a:noFill/>
          </a:ln>
        </p:spPr>
        <p:txBody>
          <a:bodyPr anchorCtr="0" anchor="t" bIns="0" lIns="0" spcFirstLastPara="1" rIns="0" wrap="square" tIns="0">
            <a:noAutofit/>
          </a:bodyPr>
          <a:lstStyle>
            <a:lvl1pPr lvl="0" algn="l">
              <a:lnSpc>
                <a:spcPct val="100000"/>
              </a:lnSpc>
              <a:spcBef>
                <a:spcPts val="800"/>
              </a:spcBef>
              <a:spcAft>
                <a:spcPts val="0"/>
              </a:spcAft>
              <a:buClr>
                <a:schemeClr val="accent4"/>
              </a:buClr>
              <a:buSzPts val="1800"/>
              <a:buNone/>
              <a:defRPr sz="1800">
                <a:solidFill>
                  <a:schemeClr val="accent4"/>
                </a:solidFill>
              </a:defRPr>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1"/>
              </a:buClr>
              <a:buSzPts val="1400"/>
              <a:buNone/>
              <a:defRPr sz="1400"/>
            </a:lvl3pPr>
            <a:lvl4pPr lvl="3" algn="ctr">
              <a:lnSpc>
                <a:spcPct val="100000"/>
              </a:lnSpc>
              <a:spcBef>
                <a:spcPts val="400"/>
              </a:spcBef>
              <a:spcAft>
                <a:spcPts val="0"/>
              </a:spcAft>
              <a:buClr>
                <a:schemeClr val="dk1"/>
              </a:buClr>
              <a:buSzPts val="1200"/>
              <a:buNone/>
              <a:defRPr sz="1200"/>
            </a:lvl4pPr>
            <a:lvl5pPr lvl="4" algn="ctr">
              <a:lnSpc>
                <a:spcPct val="10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36" name="Google Shape;36;g10054d8fc9d_0_271"/>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sz="900">
                <a:solidFill>
                  <a:schemeClr val="accent4"/>
                </a:solidFill>
                <a:latin typeface="Arial"/>
                <a:ea typeface="Arial"/>
                <a:cs typeface="Arial"/>
                <a:sym typeface="Arial"/>
              </a:defRPr>
            </a:lvl1pPr>
            <a:lvl2pPr indent="0" lvl="1" marL="0" algn="l">
              <a:spcBef>
                <a:spcPts val="0"/>
              </a:spcBef>
              <a:buNone/>
              <a:defRPr sz="900">
                <a:solidFill>
                  <a:schemeClr val="accent4"/>
                </a:solidFill>
                <a:latin typeface="Arial"/>
                <a:ea typeface="Arial"/>
                <a:cs typeface="Arial"/>
                <a:sym typeface="Arial"/>
              </a:defRPr>
            </a:lvl2pPr>
            <a:lvl3pPr indent="0" lvl="2" marL="0" algn="l">
              <a:spcBef>
                <a:spcPts val="0"/>
              </a:spcBef>
              <a:buNone/>
              <a:defRPr sz="900">
                <a:solidFill>
                  <a:schemeClr val="accent4"/>
                </a:solidFill>
                <a:latin typeface="Arial"/>
                <a:ea typeface="Arial"/>
                <a:cs typeface="Arial"/>
                <a:sym typeface="Arial"/>
              </a:defRPr>
            </a:lvl3pPr>
            <a:lvl4pPr indent="0" lvl="3" marL="0" algn="l">
              <a:spcBef>
                <a:spcPts val="0"/>
              </a:spcBef>
              <a:buNone/>
              <a:defRPr sz="900">
                <a:solidFill>
                  <a:schemeClr val="accent4"/>
                </a:solidFill>
                <a:latin typeface="Arial"/>
                <a:ea typeface="Arial"/>
                <a:cs typeface="Arial"/>
                <a:sym typeface="Arial"/>
              </a:defRPr>
            </a:lvl4pPr>
            <a:lvl5pPr indent="0" lvl="4" marL="0" algn="l">
              <a:spcBef>
                <a:spcPts val="0"/>
              </a:spcBef>
              <a:buNone/>
              <a:defRPr sz="900">
                <a:solidFill>
                  <a:schemeClr val="accent4"/>
                </a:solidFill>
                <a:latin typeface="Arial"/>
                <a:ea typeface="Arial"/>
                <a:cs typeface="Arial"/>
                <a:sym typeface="Arial"/>
              </a:defRPr>
            </a:lvl5pPr>
            <a:lvl6pPr indent="0" lvl="5" marL="0" algn="l">
              <a:spcBef>
                <a:spcPts val="0"/>
              </a:spcBef>
              <a:buNone/>
              <a:defRPr sz="900">
                <a:solidFill>
                  <a:schemeClr val="accent4"/>
                </a:solidFill>
                <a:latin typeface="Arial"/>
                <a:ea typeface="Arial"/>
                <a:cs typeface="Arial"/>
                <a:sym typeface="Arial"/>
              </a:defRPr>
            </a:lvl6pPr>
            <a:lvl7pPr indent="0" lvl="6" marL="0" algn="l">
              <a:spcBef>
                <a:spcPts val="0"/>
              </a:spcBef>
              <a:buNone/>
              <a:defRPr sz="900">
                <a:solidFill>
                  <a:schemeClr val="accent4"/>
                </a:solidFill>
                <a:latin typeface="Arial"/>
                <a:ea typeface="Arial"/>
                <a:cs typeface="Arial"/>
                <a:sym typeface="Arial"/>
              </a:defRPr>
            </a:lvl7pPr>
            <a:lvl8pPr indent="0" lvl="7" marL="0" algn="l">
              <a:spcBef>
                <a:spcPts val="0"/>
              </a:spcBef>
              <a:buNone/>
              <a:defRPr sz="900">
                <a:solidFill>
                  <a:schemeClr val="accent4"/>
                </a:solidFill>
                <a:latin typeface="Arial"/>
                <a:ea typeface="Arial"/>
                <a:cs typeface="Arial"/>
                <a:sym typeface="Arial"/>
              </a:defRPr>
            </a:lvl8pPr>
            <a:lvl9pPr indent="0" lvl="8" marL="0" algn="l">
              <a:spcBef>
                <a:spcPts val="0"/>
              </a:spcBef>
              <a:buNone/>
              <a:defRPr sz="900">
                <a:solidFill>
                  <a:schemeClr val="accent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drawing&#10;&#10;Description automatically generated" id="37" name="Google Shape;37;g10054d8fc9d_0_271"/>
          <p:cNvPicPr preferRelativeResize="0"/>
          <p:nvPr/>
        </p:nvPicPr>
        <p:blipFill rotWithShape="1">
          <a:blip r:embed="rId3">
            <a:alphaModFix/>
          </a:blip>
          <a:srcRect b="0" l="0" r="0" t="0"/>
          <a:stretch/>
        </p:blipFill>
        <p:spPr>
          <a:xfrm>
            <a:off x="7491799" y="4679653"/>
            <a:ext cx="1309878" cy="225954"/>
          </a:xfrm>
          <a:prstGeom prst="rect">
            <a:avLst/>
          </a:prstGeom>
          <a:noFill/>
          <a:ln>
            <a:noFill/>
          </a:ln>
        </p:spPr>
      </p:pic>
      <p:sp>
        <p:nvSpPr>
          <p:cNvPr id="38" name="Google Shape;38;g10054d8fc9d_0_271"/>
          <p:cNvSpPr txBox="1"/>
          <p:nvPr/>
        </p:nvSpPr>
        <p:spPr>
          <a:xfrm>
            <a:off x="685800" y="4669356"/>
            <a:ext cx="3086100" cy="273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600">
                <a:solidFill>
                  <a:schemeClr val="accent4"/>
                </a:solidFill>
                <a:latin typeface="Arial"/>
                <a:ea typeface="Arial"/>
                <a:cs typeface="Arial"/>
                <a:sym typeface="Arial"/>
              </a:rPr>
              <a:t>Confidential &amp; Proprietary © 2020, WireWheel, Inc.</a:t>
            </a:r>
            <a:endParaRPr sz="1100"/>
          </a:p>
        </p:txBody>
      </p:sp>
      <p:sp>
        <p:nvSpPr>
          <p:cNvPr id="39" name="Google Shape;39;g10054d8fc9d_0_271"/>
          <p:cNvSpPr/>
          <p:nvPr/>
        </p:nvSpPr>
        <p:spPr>
          <a:xfrm>
            <a:off x="0" y="0"/>
            <a:ext cx="91440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p:extLst>
    <p:ext uri="{DCECCB84-F9BA-43D5-87BE-67443E8EF086}">
      <p15:sldGuideLst>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er Slide" showMasterSp="0">
  <p:cSld name="1_Divier Slide">
    <p:bg>
      <p:bgPr>
        <a:solidFill>
          <a:schemeClr val="lt1"/>
        </a:solidFill>
      </p:bgPr>
    </p:bg>
    <p:spTree>
      <p:nvGrpSpPr>
        <p:cNvPr id="40" name="Shape 40"/>
        <p:cNvGrpSpPr/>
        <p:nvPr/>
      </p:nvGrpSpPr>
      <p:grpSpPr>
        <a:xfrm>
          <a:off x="0" y="0"/>
          <a:ext cx="0" cy="0"/>
          <a:chOff x="0" y="0"/>
          <a:chExt cx="0" cy="0"/>
        </a:xfrm>
      </p:grpSpPr>
      <p:sp>
        <p:nvSpPr>
          <p:cNvPr id="41" name="Google Shape;41;g10054d8fc9d_0_281"/>
          <p:cNvSpPr/>
          <p:nvPr/>
        </p:nvSpPr>
        <p:spPr>
          <a:xfrm>
            <a:off x="2462135" y="11242"/>
            <a:ext cx="6681900" cy="51435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42" name="Google Shape;42;g10054d8fc9d_0_281"/>
          <p:cNvPicPr preferRelativeResize="0"/>
          <p:nvPr/>
        </p:nvPicPr>
        <p:blipFill rotWithShape="1">
          <a:blip r:embed="rId2">
            <a:alphaModFix/>
          </a:blip>
          <a:srcRect b="19" l="20" r="0" t="0"/>
          <a:stretch/>
        </p:blipFill>
        <p:spPr>
          <a:xfrm>
            <a:off x="2493326" y="34290"/>
            <a:ext cx="6642706" cy="4428470"/>
          </a:xfrm>
          <a:prstGeom prst="rect">
            <a:avLst/>
          </a:prstGeom>
          <a:noFill/>
          <a:ln>
            <a:noFill/>
          </a:ln>
        </p:spPr>
      </p:pic>
      <p:sp>
        <p:nvSpPr>
          <p:cNvPr id="43" name="Google Shape;43;g10054d8fc9d_0_281"/>
          <p:cNvSpPr/>
          <p:nvPr/>
        </p:nvSpPr>
        <p:spPr>
          <a:xfrm rot="5400000">
            <a:off x="1368141" y="-1363811"/>
            <a:ext cx="5160367" cy="7887994"/>
          </a:xfrm>
          <a:custGeom>
            <a:rect b="b" l="l" r="r" t="t"/>
            <a:pathLst>
              <a:path extrusionOk="0" h="12422038" w="6880489">
                <a:moveTo>
                  <a:pt x="0" y="12422038"/>
                </a:moveTo>
                <a:lnTo>
                  <a:pt x="0" y="0"/>
                </a:lnTo>
                <a:lnTo>
                  <a:pt x="6880489" y="5059728"/>
                </a:lnTo>
                <a:cubicBezTo>
                  <a:pt x="6872995" y="7872882"/>
                  <a:pt x="6865494" y="9608884"/>
                  <a:pt x="6858000" y="12422038"/>
                </a:cubicBezTo>
                <a:lnTo>
                  <a:pt x="0" y="12422038"/>
                </a:lnTo>
                <a:close/>
              </a:path>
            </a:pathLst>
          </a:custGeom>
          <a:solidFill>
            <a:schemeClr val="dk2"/>
          </a:solidFill>
          <a:ln>
            <a:noFill/>
          </a:ln>
          <a:effectLst>
            <a:outerShdw blurRad="2540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 name="Google Shape;44;g10054d8fc9d_0_281"/>
          <p:cNvSpPr txBox="1"/>
          <p:nvPr>
            <p:ph type="ctrTitle"/>
          </p:nvPr>
        </p:nvSpPr>
        <p:spPr>
          <a:xfrm>
            <a:off x="342900" y="342901"/>
            <a:ext cx="4592700" cy="2798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5" name="Google Shape;45;g10054d8fc9d_0_281"/>
          <p:cNvSpPr txBox="1"/>
          <p:nvPr>
            <p:ph idx="1" type="subTitle"/>
          </p:nvPr>
        </p:nvSpPr>
        <p:spPr>
          <a:xfrm>
            <a:off x="342900" y="3210365"/>
            <a:ext cx="4592700" cy="1241700"/>
          </a:xfrm>
          <a:prstGeom prst="rect">
            <a:avLst/>
          </a:prstGeom>
          <a:noFill/>
          <a:ln>
            <a:noFill/>
          </a:ln>
        </p:spPr>
        <p:txBody>
          <a:bodyPr anchorCtr="0" anchor="t" bIns="0" lIns="0" spcFirstLastPara="1" rIns="0" wrap="square" tIns="0">
            <a:noAutofit/>
          </a:bodyPr>
          <a:lstStyle>
            <a:lvl1pPr lvl="0" algn="l">
              <a:lnSpc>
                <a:spcPct val="100000"/>
              </a:lnSpc>
              <a:spcBef>
                <a:spcPts val="800"/>
              </a:spcBef>
              <a:spcAft>
                <a:spcPts val="0"/>
              </a:spcAft>
              <a:buClr>
                <a:schemeClr val="accent4"/>
              </a:buClr>
              <a:buSzPts val="1800"/>
              <a:buNone/>
              <a:defRPr sz="1800">
                <a:solidFill>
                  <a:schemeClr val="accent4"/>
                </a:solidFill>
              </a:defRPr>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1"/>
              </a:buClr>
              <a:buSzPts val="1400"/>
              <a:buNone/>
              <a:defRPr sz="1400"/>
            </a:lvl3pPr>
            <a:lvl4pPr lvl="3" algn="ctr">
              <a:lnSpc>
                <a:spcPct val="100000"/>
              </a:lnSpc>
              <a:spcBef>
                <a:spcPts val="400"/>
              </a:spcBef>
              <a:spcAft>
                <a:spcPts val="0"/>
              </a:spcAft>
              <a:buClr>
                <a:schemeClr val="dk1"/>
              </a:buClr>
              <a:buSzPts val="1200"/>
              <a:buNone/>
              <a:defRPr sz="1200"/>
            </a:lvl4pPr>
            <a:lvl5pPr lvl="4" algn="ctr">
              <a:lnSpc>
                <a:spcPct val="10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46" name="Google Shape;46;g10054d8fc9d_0_281"/>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sz="900">
                <a:solidFill>
                  <a:schemeClr val="accent4"/>
                </a:solidFill>
                <a:latin typeface="Arial"/>
                <a:ea typeface="Arial"/>
                <a:cs typeface="Arial"/>
                <a:sym typeface="Arial"/>
              </a:defRPr>
            </a:lvl1pPr>
            <a:lvl2pPr indent="0" lvl="1" marL="0" algn="l">
              <a:spcBef>
                <a:spcPts val="0"/>
              </a:spcBef>
              <a:buNone/>
              <a:defRPr sz="900">
                <a:solidFill>
                  <a:schemeClr val="accent4"/>
                </a:solidFill>
                <a:latin typeface="Arial"/>
                <a:ea typeface="Arial"/>
                <a:cs typeface="Arial"/>
                <a:sym typeface="Arial"/>
              </a:defRPr>
            </a:lvl2pPr>
            <a:lvl3pPr indent="0" lvl="2" marL="0" algn="l">
              <a:spcBef>
                <a:spcPts val="0"/>
              </a:spcBef>
              <a:buNone/>
              <a:defRPr sz="900">
                <a:solidFill>
                  <a:schemeClr val="accent4"/>
                </a:solidFill>
                <a:latin typeface="Arial"/>
                <a:ea typeface="Arial"/>
                <a:cs typeface="Arial"/>
                <a:sym typeface="Arial"/>
              </a:defRPr>
            </a:lvl3pPr>
            <a:lvl4pPr indent="0" lvl="3" marL="0" algn="l">
              <a:spcBef>
                <a:spcPts val="0"/>
              </a:spcBef>
              <a:buNone/>
              <a:defRPr sz="900">
                <a:solidFill>
                  <a:schemeClr val="accent4"/>
                </a:solidFill>
                <a:latin typeface="Arial"/>
                <a:ea typeface="Arial"/>
                <a:cs typeface="Arial"/>
                <a:sym typeface="Arial"/>
              </a:defRPr>
            </a:lvl4pPr>
            <a:lvl5pPr indent="0" lvl="4" marL="0" algn="l">
              <a:spcBef>
                <a:spcPts val="0"/>
              </a:spcBef>
              <a:buNone/>
              <a:defRPr sz="900">
                <a:solidFill>
                  <a:schemeClr val="accent4"/>
                </a:solidFill>
                <a:latin typeface="Arial"/>
                <a:ea typeface="Arial"/>
                <a:cs typeface="Arial"/>
                <a:sym typeface="Arial"/>
              </a:defRPr>
            </a:lvl5pPr>
            <a:lvl6pPr indent="0" lvl="5" marL="0" algn="l">
              <a:spcBef>
                <a:spcPts val="0"/>
              </a:spcBef>
              <a:buNone/>
              <a:defRPr sz="900">
                <a:solidFill>
                  <a:schemeClr val="accent4"/>
                </a:solidFill>
                <a:latin typeface="Arial"/>
                <a:ea typeface="Arial"/>
                <a:cs typeface="Arial"/>
                <a:sym typeface="Arial"/>
              </a:defRPr>
            </a:lvl6pPr>
            <a:lvl7pPr indent="0" lvl="6" marL="0" algn="l">
              <a:spcBef>
                <a:spcPts val="0"/>
              </a:spcBef>
              <a:buNone/>
              <a:defRPr sz="900">
                <a:solidFill>
                  <a:schemeClr val="accent4"/>
                </a:solidFill>
                <a:latin typeface="Arial"/>
                <a:ea typeface="Arial"/>
                <a:cs typeface="Arial"/>
                <a:sym typeface="Arial"/>
              </a:defRPr>
            </a:lvl7pPr>
            <a:lvl8pPr indent="0" lvl="7" marL="0" algn="l">
              <a:spcBef>
                <a:spcPts val="0"/>
              </a:spcBef>
              <a:buNone/>
              <a:defRPr sz="900">
                <a:solidFill>
                  <a:schemeClr val="accent4"/>
                </a:solidFill>
                <a:latin typeface="Arial"/>
                <a:ea typeface="Arial"/>
                <a:cs typeface="Arial"/>
                <a:sym typeface="Arial"/>
              </a:defRPr>
            </a:lvl8pPr>
            <a:lvl9pPr indent="0" lvl="8" marL="0" algn="l">
              <a:spcBef>
                <a:spcPts val="0"/>
              </a:spcBef>
              <a:buNone/>
              <a:defRPr sz="900">
                <a:solidFill>
                  <a:schemeClr val="accent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drawing&#10;&#10;Description automatically generated" id="47" name="Google Shape;47;g10054d8fc9d_0_281"/>
          <p:cNvPicPr preferRelativeResize="0"/>
          <p:nvPr/>
        </p:nvPicPr>
        <p:blipFill rotWithShape="1">
          <a:blip r:embed="rId3">
            <a:alphaModFix/>
          </a:blip>
          <a:srcRect b="0" l="0" r="0" t="0"/>
          <a:stretch/>
        </p:blipFill>
        <p:spPr>
          <a:xfrm>
            <a:off x="7491799" y="4679653"/>
            <a:ext cx="1309878" cy="225954"/>
          </a:xfrm>
          <a:prstGeom prst="rect">
            <a:avLst/>
          </a:prstGeom>
          <a:noFill/>
          <a:ln>
            <a:noFill/>
          </a:ln>
        </p:spPr>
      </p:pic>
      <p:sp>
        <p:nvSpPr>
          <p:cNvPr id="48" name="Google Shape;48;g10054d8fc9d_0_281"/>
          <p:cNvSpPr txBox="1"/>
          <p:nvPr/>
        </p:nvSpPr>
        <p:spPr>
          <a:xfrm>
            <a:off x="685800" y="4669356"/>
            <a:ext cx="3086100" cy="273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600">
                <a:solidFill>
                  <a:schemeClr val="accent4"/>
                </a:solidFill>
                <a:latin typeface="Arial"/>
                <a:ea typeface="Arial"/>
                <a:cs typeface="Arial"/>
                <a:sym typeface="Arial"/>
              </a:rPr>
              <a:t>Confidential &amp; Proprietary © 2020, WireWheel, Inc.</a:t>
            </a:r>
            <a:endParaRPr sz="1100"/>
          </a:p>
        </p:txBody>
      </p:sp>
      <p:sp>
        <p:nvSpPr>
          <p:cNvPr id="49" name="Google Shape;49;g10054d8fc9d_0_281"/>
          <p:cNvSpPr/>
          <p:nvPr/>
        </p:nvSpPr>
        <p:spPr>
          <a:xfrm>
            <a:off x="0" y="0"/>
            <a:ext cx="91440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p:extLst>
    <p:ext uri="{DCECCB84-F9BA-43D5-87BE-67443E8EF086}">
      <p15:sldGuideLst>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vier Slide" showMasterSp="0">
  <p:cSld name="2_Divier Slide">
    <p:bg>
      <p:bgPr>
        <a:solidFill>
          <a:schemeClr val="lt1"/>
        </a:solidFill>
      </p:bgPr>
    </p:bg>
    <p:spTree>
      <p:nvGrpSpPr>
        <p:cNvPr id="50" name="Shape 50"/>
        <p:cNvGrpSpPr/>
        <p:nvPr/>
      </p:nvGrpSpPr>
      <p:grpSpPr>
        <a:xfrm>
          <a:off x="0" y="0"/>
          <a:ext cx="0" cy="0"/>
          <a:chOff x="0" y="0"/>
          <a:chExt cx="0" cy="0"/>
        </a:xfrm>
      </p:grpSpPr>
      <p:sp>
        <p:nvSpPr>
          <p:cNvPr id="51" name="Google Shape;51;g10054d8fc9d_0_291"/>
          <p:cNvSpPr/>
          <p:nvPr/>
        </p:nvSpPr>
        <p:spPr>
          <a:xfrm>
            <a:off x="2462135" y="11242"/>
            <a:ext cx="6681900" cy="51435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52" name="Google Shape;52;g10054d8fc9d_0_291"/>
          <p:cNvPicPr preferRelativeResize="0"/>
          <p:nvPr/>
        </p:nvPicPr>
        <p:blipFill rotWithShape="1">
          <a:blip r:embed="rId2">
            <a:alphaModFix/>
          </a:blip>
          <a:srcRect b="0" l="0" r="0" t="0"/>
          <a:stretch/>
        </p:blipFill>
        <p:spPr>
          <a:xfrm>
            <a:off x="1277847" y="37588"/>
            <a:ext cx="7858186" cy="4420228"/>
          </a:xfrm>
          <a:prstGeom prst="rect">
            <a:avLst/>
          </a:prstGeom>
          <a:noFill/>
          <a:ln>
            <a:noFill/>
          </a:ln>
        </p:spPr>
      </p:pic>
      <p:sp>
        <p:nvSpPr>
          <p:cNvPr id="53" name="Google Shape;53;g10054d8fc9d_0_291"/>
          <p:cNvSpPr/>
          <p:nvPr/>
        </p:nvSpPr>
        <p:spPr>
          <a:xfrm rot="5400000">
            <a:off x="1368141" y="-1363811"/>
            <a:ext cx="5160367" cy="7887994"/>
          </a:xfrm>
          <a:custGeom>
            <a:rect b="b" l="l" r="r" t="t"/>
            <a:pathLst>
              <a:path extrusionOk="0" h="12422038" w="6880489">
                <a:moveTo>
                  <a:pt x="0" y="12422038"/>
                </a:moveTo>
                <a:lnTo>
                  <a:pt x="0" y="0"/>
                </a:lnTo>
                <a:lnTo>
                  <a:pt x="6880489" y="5059728"/>
                </a:lnTo>
                <a:cubicBezTo>
                  <a:pt x="6872995" y="7872882"/>
                  <a:pt x="6865494" y="9608884"/>
                  <a:pt x="6858000" y="12422038"/>
                </a:cubicBezTo>
                <a:lnTo>
                  <a:pt x="0" y="12422038"/>
                </a:lnTo>
                <a:close/>
              </a:path>
            </a:pathLst>
          </a:custGeom>
          <a:solidFill>
            <a:schemeClr val="dk2"/>
          </a:solidFill>
          <a:ln>
            <a:noFill/>
          </a:ln>
          <a:effectLst>
            <a:outerShdw blurRad="2540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4" name="Google Shape;54;g10054d8fc9d_0_291"/>
          <p:cNvSpPr txBox="1"/>
          <p:nvPr>
            <p:ph type="ctrTitle"/>
          </p:nvPr>
        </p:nvSpPr>
        <p:spPr>
          <a:xfrm>
            <a:off x="342900" y="342901"/>
            <a:ext cx="4592700" cy="2798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5" name="Google Shape;55;g10054d8fc9d_0_291"/>
          <p:cNvSpPr txBox="1"/>
          <p:nvPr>
            <p:ph idx="1" type="subTitle"/>
          </p:nvPr>
        </p:nvSpPr>
        <p:spPr>
          <a:xfrm>
            <a:off x="342900" y="3210365"/>
            <a:ext cx="4592700" cy="1241700"/>
          </a:xfrm>
          <a:prstGeom prst="rect">
            <a:avLst/>
          </a:prstGeom>
          <a:noFill/>
          <a:ln>
            <a:noFill/>
          </a:ln>
        </p:spPr>
        <p:txBody>
          <a:bodyPr anchorCtr="0" anchor="t" bIns="0" lIns="0" spcFirstLastPara="1" rIns="0" wrap="square" tIns="0">
            <a:noAutofit/>
          </a:bodyPr>
          <a:lstStyle>
            <a:lvl1pPr lvl="0" algn="l">
              <a:lnSpc>
                <a:spcPct val="100000"/>
              </a:lnSpc>
              <a:spcBef>
                <a:spcPts val="800"/>
              </a:spcBef>
              <a:spcAft>
                <a:spcPts val="0"/>
              </a:spcAft>
              <a:buClr>
                <a:schemeClr val="accent4"/>
              </a:buClr>
              <a:buSzPts val="1800"/>
              <a:buNone/>
              <a:defRPr sz="1800">
                <a:solidFill>
                  <a:schemeClr val="accent4"/>
                </a:solidFill>
              </a:defRPr>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1"/>
              </a:buClr>
              <a:buSzPts val="1400"/>
              <a:buNone/>
              <a:defRPr sz="1400"/>
            </a:lvl3pPr>
            <a:lvl4pPr lvl="3" algn="ctr">
              <a:lnSpc>
                <a:spcPct val="100000"/>
              </a:lnSpc>
              <a:spcBef>
                <a:spcPts val="400"/>
              </a:spcBef>
              <a:spcAft>
                <a:spcPts val="0"/>
              </a:spcAft>
              <a:buClr>
                <a:schemeClr val="dk1"/>
              </a:buClr>
              <a:buSzPts val="1200"/>
              <a:buNone/>
              <a:defRPr sz="1200"/>
            </a:lvl4pPr>
            <a:lvl5pPr lvl="4" algn="ctr">
              <a:lnSpc>
                <a:spcPct val="10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6" name="Google Shape;56;g10054d8fc9d_0_291"/>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sz="900">
                <a:solidFill>
                  <a:schemeClr val="accent4"/>
                </a:solidFill>
                <a:latin typeface="Arial"/>
                <a:ea typeface="Arial"/>
                <a:cs typeface="Arial"/>
                <a:sym typeface="Arial"/>
              </a:defRPr>
            </a:lvl1pPr>
            <a:lvl2pPr indent="0" lvl="1" marL="0" algn="l">
              <a:spcBef>
                <a:spcPts val="0"/>
              </a:spcBef>
              <a:buNone/>
              <a:defRPr sz="900">
                <a:solidFill>
                  <a:schemeClr val="accent4"/>
                </a:solidFill>
                <a:latin typeface="Arial"/>
                <a:ea typeface="Arial"/>
                <a:cs typeface="Arial"/>
                <a:sym typeface="Arial"/>
              </a:defRPr>
            </a:lvl2pPr>
            <a:lvl3pPr indent="0" lvl="2" marL="0" algn="l">
              <a:spcBef>
                <a:spcPts val="0"/>
              </a:spcBef>
              <a:buNone/>
              <a:defRPr sz="900">
                <a:solidFill>
                  <a:schemeClr val="accent4"/>
                </a:solidFill>
                <a:latin typeface="Arial"/>
                <a:ea typeface="Arial"/>
                <a:cs typeface="Arial"/>
                <a:sym typeface="Arial"/>
              </a:defRPr>
            </a:lvl3pPr>
            <a:lvl4pPr indent="0" lvl="3" marL="0" algn="l">
              <a:spcBef>
                <a:spcPts val="0"/>
              </a:spcBef>
              <a:buNone/>
              <a:defRPr sz="900">
                <a:solidFill>
                  <a:schemeClr val="accent4"/>
                </a:solidFill>
                <a:latin typeface="Arial"/>
                <a:ea typeface="Arial"/>
                <a:cs typeface="Arial"/>
                <a:sym typeface="Arial"/>
              </a:defRPr>
            </a:lvl4pPr>
            <a:lvl5pPr indent="0" lvl="4" marL="0" algn="l">
              <a:spcBef>
                <a:spcPts val="0"/>
              </a:spcBef>
              <a:buNone/>
              <a:defRPr sz="900">
                <a:solidFill>
                  <a:schemeClr val="accent4"/>
                </a:solidFill>
                <a:latin typeface="Arial"/>
                <a:ea typeface="Arial"/>
                <a:cs typeface="Arial"/>
                <a:sym typeface="Arial"/>
              </a:defRPr>
            </a:lvl5pPr>
            <a:lvl6pPr indent="0" lvl="5" marL="0" algn="l">
              <a:spcBef>
                <a:spcPts val="0"/>
              </a:spcBef>
              <a:buNone/>
              <a:defRPr sz="900">
                <a:solidFill>
                  <a:schemeClr val="accent4"/>
                </a:solidFill>
                <a:latin typeface="Arial"/>
                <a:ea typeface="Arial"/>
                <a:cs typeface="Arial"/>
                <a:sym typeface="Arial"/>
              </a:defRPr>
            </a:lvl6pPr>
            <a:lvl7pPr indent="0" lvl="6" marL="0" algn="l">
              <a:spcBef>
                <a:spcPts val="0"/>
              </a:spcBef>
              <a:buNone/>
              <a:defRPr sz="900">
                <a:solidFill>
                  <a:schemeClr val="accent4"/>
                </a:solidFill>
                <a:latin typeface="Arial"/>
                <a:ea typeface="Arial"/>
                <a:cs typeface="Arial"/>
                <a:sym typeface="Arial"/>
              </a:defRPr>
            </a:lvl7pPr>
            <a:lvl8pPr indent="0" lvl="7" marL="0" algn="l">
              <a:spcBef>
                <a:spcPts val="0"/>
              </a:spcBef>
              <a:buNone/>
              <a:defRPr sz="900">
                <a:solidFill>
                  <a:schemeClr val="accent4"/>
                </a:solidFill>
                <a:latin typeface="Arial"/>
                <a:ea typeface="Arial"/>
                <a:cs typeface="Arial"/>
                <a:sym typeface="Arial"/>
              </a:defRPr>
            </a:lvl8pPr>
            <a:lvl9pPr indent="0" lvl="8" marL="0" algn="l">
              <a:spcBef>
                <a:spcPts val="0"/>
              </a:spcBef>
              <a:buNone/>
              <a:defRPr sz="900">
                <a:solidFill>
                  <a:schemeClr val="accent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drawing&#10;&#10;Description automatically generated" id="57" name="Google Shape;57;g10054d8fc9d_0_291"/>
          <p:cNvPicPr preferRelativeResize="0"/>
          <p:nvPr/>
        </p:nvPicPr>
        <p:blipFill rotWithShape="1">
          <a:blip r:embed="rId3">
            <a:alphaModFix/>
          </a:blip>
          <a:srcRect b="0" l="0" r="0" t="0"/>
          <a:stretch/>
        </p:blipFill>
        <p:spPr>
          <a:xfrm>
            <a:off x="7491799" y="4679653"/>
            <a:ext cx="1309878" cy="225954"/>
          </a:xfrm>
          <a:prstGeom prst="rect">
            <a:avLst/>
          </a:prstGeom>
          <a:noFill/>
          <a:ln>
            <a:noFill/>
          </a:ln>
        </p:spPr>
      </p:pic>
      <p:sp>
        <p:nvSpPr>
          <p:cNvPr id="58" name="Google Shape;58;g10054d8fc9d_0_291"/>
          <p:cNvSpPr txBox="1"/>
          <p:nvPr/>
        </p:nvSpPr>
        <p:spPr>
          <a:xfrm>
            <a:off x="685800" y="4669356"/>
            <a:ext cx="3086100" cy="273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600">
                <a:solidFill>
                  <a:schemeClr val="accent4"/>
                </a:solidFill>
                <a:latin typeface="Arial"/>
                <a:ea typeface="Arial"/>
                <a:cs typeface="Arial"/>
                <a:sym typeface="Arial"/>
              </a:rPr>
              <a:t>Confidential &amp; Proprietary © 2020, WireWheel, Inc.</a:t>
            </a:r>
            <a:endParaRPr sz="1100"/>
          </a:p>
        </p:txBody>
      </p:sp>
      <p:sp>
        <p:nvSpPr>
          <p:cNvPr id="59" name="Google Shape;59;g10054d8fc9d_0_291"/>
          <p:cNvSpPr/>
          <p:nvPr/>
        </p:nvSpPr>
        <p:spPr>
          <a:xfrm>
            <a:off x="0" y="0"/>
            <a:ext cx="91440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p:extLst>
    <p:ext uri="{DCECCB84-F9BA-43D5-87BE-67443E8EF086}">
      <p15:sldGuideLst>
        <p15:guide id="1"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vier Slide" showMasterSp="0">
  <p:cSld name="3_Divier Slide">
    <p:bg>
      <p:bgPr>
        <a:solidFill>
          <a:schemeClr val="lt1"/>
        </a:solidFill>
      </p:bgPr>
    </p:bg>
    <p:spTree>
      <p:nvGrpSpPr>
        <p:cNvPr id="60" name="Shape 60"/>
        <p:cNvGrpSpPr/>
        <p:nvPr/>
      </p:nvGrpSpPr>
      <p:grpSpPr>
        <a:xfrm>
          <a:off x="0" y="0"/>
          <a:ext cx="0" cy="0"/>
          <a:chOff x="0" y="0"/>
          <a:chExt cx="0" cy="0"/>
        </a:xfrm>
      </p:grpSpPr>
      <p:sp>
        <p:nvSpPr>
          <p:cNvPr id="61" name="Google Shape;61;g10054d8fc9d_0_301"/>
          <p:cNvSpPr/>
          <p:nvPr/>
        </p:nvSpPr>
        <p:spPr>
          <a:xfrm>
            <a:off x="2462135" y="11242"/>
            <a:ext cx="6681900" cy="51435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62" name="Google Shape;62;g10054d8fc9d_0_301"/>
          <p:cNvPicPr preferRelativeResize="0"/>
          <p:nvPr/>
        </p:nvPicPr>
        <p:blipFill rotWithShape="1">
          <a:blip r:embed="rId2">
            <a:alphaModFix/>
          </a:blip>
          <a:srcRect b="0" l="0" r="22634" t="0"/>
          <a:stretch/>
        </p:blipFill>
        <p:spPr>
          <a:xfrm>
            <a:off x="3147935" y="-14644"/>
            <a:ext cx="5996069" cy="5172200"/>
          </a:xfrm>
          <a:prstGeom prst="rect">
            <a:avLst/>
          </a:prstGeom>
          <a:noFill/>
          <a:ln>
            <a:noFill/>
          </a:ln>
        </p:spPr>
      </p:pic>
      <p:sp>
        <p:nvSpPr>
          <p:cNvPr id="63" name="Google Shape;63;g10054d8fc9d_0_301"/>
          <p:cNvSpPr/>
          <p:nvPr/>
        </p:nvSpPr>
        <p:spPr>
          <a:xfrm rot="5400000">
            <a:off x="1368141" y="-1363811"/>
            <a:ext cx="5160367" cy="7887994"/>
          </a:xfrm>
          <a:custGeom>
            <a:rect b="b" l="l" r="r" t="t"/>
            <a:pathLst>
              <a:path extrusionOk="0" h="12422038" w="6880489">
                <a:moveTo>
                  <a:pt x="0" y="12422038"/>
                </a:moveTo>
                <a:lnTo>
                  <a:pt x="0" y="0"/>
                </a:lnTo>
                <a:lnTo>
                  <a:pt x="6880489" y="5059728"/>
                </a:lnTo>
                <a:cubicBezTo>
                  <a:pt x="6872995" y="7872882"/>
                  <a:pt x="6865494" y="9608884"/>
                  <a:pt x="6858000" y="12422038"/>
                </a:cubicBezTo>
                <a:lnTo>
                  <a:pt x="0" y="12422038"/>
                </a:lnTo>
                <a:close/>
              </a:path>
            </a:pathLst>
          </a:custGeom>
          <a:solidFill>
            <a:schemeClr val="dk2"/>
          </a:solidFill>
          <a:ln>
            <a:noFill/>
          </a:ln>
          <a:effectLst>
            <a:outerShdw blurRad="2540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4" name="Google Shape;64;g10054d8fc9d_0_301"/>
          <p:cNvSpPr txBox="1"/>
          <p:nvPr>
            <p:ph type="ctrTitle"/>
          </p:nvPr>
        </p:nvSpPr>
        <p:spPr>
          <a:xfrm>
            <a:off x="342900" y="342901"/>
            <a:ext cx="4592700" cy="2798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5" name="Google Shape;65;g10054d8fc9d_0_301"/>
          <p:cNvSpPr txBox="1"/>
          <p:nvPr>
            <p:ph idx="1" type="subTitle"/>
          </p:nvPr>
        </p:nvSpPr>
        <p:spPr>
          <a:xfrm>
            <a:off x="342900" y="3210365"/>
            <a:ext cx="4592700" cy="1241700"/>
          </a:xfrm>
          <a:prstGeom prst="rect">
            <a:avLst/>
          </a:prstGeom>
          <a:noFill/>
          <a:ln>
            <a:noFill/>
          </a:ln>
        </p:spPr>
        <p:txBody>
          <a:bodyPr anchorCtr="0" anchor="t" bIns="0" lIns="0" spcFirstLastPara="1" rIns="0" wrap="square" tIns="0">
            <a:noAutofit/>
          </a:bodyPr>
          <a:lstStyle>
            <a:lvl1pPr lvl="0" algn="l">
              <a:lnSpc>
                <a:spcPct val="100000"/>
              </a:lnSpc>
              <a:spcBef>
                <a:spcPts val="800"/>
              </a:spcBef>
              <a:spcAft>
                <a:spcPts val="0"/>
              </a:spcAft>
              <a:buClr>
                <a:schemeClr val="accent4"/>
              </a:buClr>
              <a:buSzPts val="1800"/>
              <a:buNone/>
              <a:defRPr sz="1800">
                <a:solidFill>
                  <a:schemeClr val="accent4"/>
                </a:solidFill>
              </a:defRPr>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1"/>
              </a:buClr>
              <a:buSzPts val="1400"/>
              <a:buNone/>
              <a:defRPr sz="1400"/>
            </a:lvl3pPr>
            <a:lvl4pPr lvl="3" algn="ctr">
              <a:lnSpc>
                <a:spcPct val="100000"/>
              </a:lnSpc>
              <a:spcBef>
                <a:spcPts val="400"/>
              </a:spcBef>
              <a:spcAft>
                <a:spcPts val="0"/>
              </a:spcAft>
              <a:buClr>
                <a:schemeClr val="dk1"/>
              </a:buClr>
              <a:buSzPts val="1200"/>
              <a:buNone/>
              <a:defRPr sz="1200"/>
            </a:lvl4pPr>
            <a:lvl5pPr lvl="4" algn="ctr">
              <a:lnSpc>
                <a:spcPct val="10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6" name="Google Shape;66;g10054d8fc9d_0_301"/>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sz="900">
                <a:solidFill>
                  <a:schemeClr val="accent4"/>
                </a:solidFill>
                <a:latin typeface="Arial"/>
                <a:ea typeface="Arial"/>
                <a:cs typeface="Arial"/>
                <a:sym typeface="Arial"/>
              </a:defRPr>
            </a:lvl1pPr>
            <a:lvl2pPr indent="0" lvl="1" marL="0" algn="l">
              <a:spcBef>
                <a:spcPts val="0"/>
              </a:spcBef>
              <a:buNone/>
              <a:defRPr sz="900">
                <a:solidFill>
                  <a:schemeClr val="accent4"/>
                </a:solidFill>
                <a:latin typeface="Arial"/>
                <a:ea typeface="Arial"/>
                <a:cs typeface="Arial"/>
                <a:sym typeface="Arial"/>
              </a:defRPr>
            </a:lvl2pPr>
            <a:lvl3pPr indent="0" lvl="2" marL="0" algn="l">
              <a:spcBef>
                <a:spcPts val="0"/>
              </a:spcBef>
              <a:buNone/>
              <a:defRPr sz="900">
                <a:solidFill>
                  <a:schemeClr val="accent4"/>
                </a:solidFill>
                <a:latin typeface="Arial"/>
                <a:ea typeface="Arial"/>
                <a:cs typeface="Arial"/>
                <a:sym typeface="Arial"/>
              </a:defRPr>
            </a:lvl3pPr>
            <a:lvl4pPr indent="0" lvl="3" marL="0" algn="l">
              <a:spcBef>
                <a:spcPts val="0"/>
              </a:spcBef>
              <a:buNone/>
              <a:defRPr sz="900">
                <a:solidFill>
                  <a:schemeClr val="accent4"/>
                </a:solidFill>
                <a:latin typeface="Arial"/>
                <a:ea typeface="Arial"/>
                <a:cs typeface="Arial"/>
                <a:sym typeface="Arial"/>
              </a:defRPr>
            </a:lvl4pPr>
            <a:lvl5pPr indent="0" lvl="4" marL="0" algn="l">
              <a:spcBef>
                <a:spcPts val="0"/>
              </a:spcBef>
              <a:buNone/>
              <a:defRPr sz="900">
                <a:solidFill>
                  <a:schemeClr val="accent4"/>
                </a:solidFill>
                <a:latin typeface="Arial"/>
                <a:ea typeface="Arial"/>
                <a:cs typeface="Arial"/>
                <a:sym typeface="Arial"/>
              </a:defRPr>
            </a:lvl5pPr>
            <a:lvl6pPr indent="0" lvl="5" marL="0" algn="l">
              <a:spcBef>
                <a:spcPts val="0"/>
              </a:spcBef>
              <a:buNone/>
              <a:defRPr sz="900">
                <a:solidFill>
                  <a:schemeClr val="accent4"/>
                </a:solidFill>
                <a:latin typeface="Arial"/>
                <a:ea typeface="Arial"/>
                <a:cs typeface="Arial"/>
                <a:sym typeface="Arial"/>
              </a:defRPr>
            </a:lvl6pPr>
            <a:lvl7pPr indent="0" lvl="6" marL="0" algn="l">
              <a:spcBef>
                <a:spcPts val="0"/>
              </a:spcBef>
              <a:buNone/>
              <a:defRPr sz="900">
                <a:solidFill>
                  <a:schemeClr val="accent4"/>
                </a:solidFill>
                <a:latin typeface="Arial"/>
                <a:ea typeface="Arial"/>
                <a:cs typeface="Arial"/>
                <a:sym typeface="Arial"/>
              </a:defRPr>
            </a:lvl7pPr>
            <a:lvl8pPr indent="0" lvl="7" marL="0" algn="l">
              <a:spcBef>
                <a:spcPts val="0"/>
              </a:spcBef>
              <a:buNone/>
              <a:defRPr sz="900">
                <a:solidFill>
                  <a:schemeClr val="accent4"/>
                </a:solidFill>
                <a:latin typeface="Arial"/>
                <a:ea typeface="Arial"/>
                <a:cs typeface="Arial"/>
                <a:sym typeface="Arial"/>
              </a:defRPr>
            </a:lvl8pPr>
            <a:lvl9pPr indent="0" lvl="8" marL="0" algn="l">
              <a:spcBef>
                <a:spcPts val="0"/>
              </a:spcBef>
              <a:buNone/>
              <a:defRPr sz="900">
                <a:solidFill>
                  <a:schemeClr val="accent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drawing&#10;&#10;Description automatically generated" id="67" name="Google Shape;67;g10054d8fc9d_0_301"/>
          <p:cNvPicPr preferRelativeResize="0"/>
          <p:nvPr/>
        </p:nvPicPr>
        <p:blipFill rotWithShape="1">
          <a:blip r:embed="rId3">
            <a:alphaModFix/>
          </a:blip>
          <a:srcRect b="0" l="0" r="0" t="0"/>
          <a:stretch/>
        </p:blipFill>
        <p:spPr>
          <a:xfrm>
            <a:off x="7491799" y="4679653"/>
            <a:ext cx="1309878" cy="225954"/>
          </a:xfrm>
          <a:prstGeom prst="rect">
            <a:avLst/>
          </a:prstGeom>
          <a:noFill/>
          <a:ln>
            <a:noFill/>
          </a:ln>
        </p:spPr>
      </p:pic>
      <p:sp>
        <p:nvSpPr>
          <p:cNvPr id="68" name="Google Shape;68;g10054d8fc9d_0_301"/>
          <p:cNvSpPr txBox="1"/>
          <p:nvPr/>
        </p:nvSpPr>
        <p:spPr>
          <a:xfrm>
            <a:off x="685800" y="4669356"/>
            <a:ext cx="3086100" cy="273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600">
                <a:solidFill>
                  <a:schemeClr val="accent4"/>
                </a:solidFill>
                <a:latin typeface="Arial"/>
                <a:ea typeface="Arial"/>
                <a:cs typeface="Arial"/>
                <a:sym typeface="Arial"/>
              </a:rPr>
              <a:t>Confidential &amp; Proprietary © 2020, WireWheel, Inc.</a:t>
            </a:r>
            <a:endParaRPr sz="1100"/>
          </a:p>
        </p:txBody>
      </p:sp>
      <p:sp>
        <p:nvSpPr>
          <p:cNvPr id="69" name="Google Shape;69;g10054d8fc9d_0_301"/>
          <p:cNvSpPr/>
          <p:nvPr/>
        </p:nvSpPr>
        <p:spPr>
          <a:xfrm>
            <a:off x="0" y="0"/>
            <a:ext cx="91440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p:extLst>
    <p:ext uri="{DCECCB84-F9BA-43D5-87BE-67443E8EF086}">
      <p15:sldGuideLst>
        <p15:guide id="1"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Divier Slide" showMasterSp="0">
  <p:cSld name="4_Divier Slide">
    <p:bg>
      <p:bgPr>
        <a:solidFill>
          <a:schemeClr val="lt1"/>
        </a:solidFill>
      </p:bgPr>
    </p:bg>
    <p:spTree>
      <p:nvGrpSpPr>
        <p:cNvPr id="70" name="Shape 70"/>
        <p:cNvGrpSpPr/>
        <p:nvPr/>
      </p:nvGrpSpPr>
      <p:grpSpPr>
        <a:xfrm>
          <a:off x="0" y="0"/>
          <a:ext cx="0" cy="0"/>
          <a:chOff x="0" y="0"/>
          <a:chExt cx="0" cy="0"/>
        </a:xfrm>
      </p:grpSpPr>
      <p:sp>
        <p:nvSpPr>
          <p:cNvPr id="71" name="Google Shape;71;g10054d8fc9d_0_311"/>
          <p:cNvSpPr/>
          <p:nvPr/>
        </p:nvSpPr>
        <p:spPr>
          <a:xfrm>
            <a:off x="2462135" y="11242"/>
            <a:ext cx="6681900" cy="51435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72" name="Google Shape;72;g10054d8fc9d_0_311"/>
          <p:cNvPicPr preferRelativeResize="0"/>
          <p:nvPr/>
        </p:nvPicPr>
        <p:blipFill rotWithShape="1">
          <a:blip r:embed="rId2">
            <a:alphaModFix/>
          </a:blip>
          <a:srcRect b="0" l="17395" r="17395" t="0"/>
          <a:stretch/>
        </p:blipFill>
        <p:spPr>
          <a:xfrm>
            <a:off x="3147935" y="-14644"/>
            <a:ext cx="5996069" cy="5172200"/>
          </a:xfrm>
          <a:prstGeom prst="rect">
            <a:avLst/>
          </a:prstGeom>
          <a:noFill/>
          <a:ln>
            <a:noFill/>
          </a:ln>
        </p:spPr>
      </p:pic>
      <p:sp>
        <p:nvSpPr>
          <p:cNvPr id="73" name="Google Shape;73;g10054d8fc9d_0_311"/>
          <p:cNvSpPr/>
          <p:nvPr/>
        </p:nvSpPr>
        <p:spPr>
          <a:xfrm rot="5400000">
            <a:off x="1368141" y="-1363811"/>
            <a:ext cx="5160367" cy="7887994"/>
          </a:xfrm>
          <a:custGeom>
            <a:rect b="b" l="l" r="r" t="t"/>
            <a:pathLst>
              <a:path extrusionOk="0" h="12422038" w="6880489">
                <a:moveTo>
                  <a:pt x="0" y="12422038"/>
                </a:moveTo>
                <a:lnTo>
                  <a:pt x="0" y="0"/>
                </a:lnTo>
                <a:lnTo>
                  <a:pt x="6880489" y="5059728"/>
                </a:lnTo>
                <a:cubicBezTo>
                  <a:pt x="6872995" y="7872882"/>
                  <a:pt x="6865494" y="9608884"/>
                  <a:pt x="6858000" y="12422038"/>
                </a:cubicBezTo>
                <a:lnTo>
                  <a:pt x="0" y="12422038"/>
                </a:lnTo>
                <a:close/>
              </a:path>
            </a:pathLst>
          </a:custGeom>
          <a:solidFill>
            <a:schemeClr val="dk2"/>
          </a:solidFill>
          <a:ln>
            <a:noFill/>
          </a:ln>
          <a:effectLst>
            <a:outerShdw blurRad="2540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74" name="Google Shape;74;g10054d8fc9d_0_311"/>
          <p:cNvSpPr txBox="1"/>
          <p:nvPr>
            <p:ph type="ctrTitle"/>
          </p:nvPr>
        </p:nvSpPr>
        <p:spPr>
          <a:xfrm>
            <a:off x="342900" y="342901"/>
            <a:ext cx="4592700" cy="2798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5" name="Google Shape;75;g10054d8fc9d_0_311"/>
          <p:cNvSpPr txBox="1"/>
          <p:nvPr>
            <p:ph idx="1" type="subTitle"/>
          </p:nvPr>
        </p:nvSpPr>
        <p:spPr>
          <a:xfrm>
            <a:off x="342900" y="3210365"/>
            <a:ext cx="4592700" cy="1241700"/>
          </a:xfrm>
          <a:prstGeom prst="rect">
            <a:avLst/>
          </a:prstGeom>
          <a:noFill/>
          <a:ln>
            <a:noFill/>
          </a:ln>
        </p:spPr>
        <p:txBody>
          <a:bodyPr anchorCtr="0" anchor="t" bIns="0" lIns="0" spcFirstLastPara="1" rIns="0" wrap="square" tIns="0">
            <a:noAutofit/>
          </a:bodyPr>
          <a:lstStyle>
            <a:lvl1pPr lvl="0" algn="l">
              <a:lnSpc>
                <a:spcPct val="100000"/>
              </a:lnSpc>
              <a:spcBef>
                <a:spcPts val="800"/>
              </a:spcBef>
              <a:spcAft>
                <a:spcPts val="0"/>
              </a:spcAft>
              <a:buClr>
                <a:schemeClr val="accent4"/>
              </a:buClr>
              <a:buSzPts val="1800"/>
              <a:buNone/>
              <a:defRPr sz="1800">
                <a:solidFill>
                  <a:schemeClr val="accent4"/>
                </a:solidFill>
              </a:defRPr>
            </a:lvl1pPr>
            <a:lvl2pPr lvl="1" algn="ctr">
              <a:lnSpc>
                <a:spcPct val="100000"/>
              </a:lnSpc>
              <a:spcBef>
                <a:spcPts val="400"/>
              </a:spcBef>
              <a:spcAft>
                <a:spcPts val="0"/>
              </a:spcAft>
              <a:buClr>
                <a:schemeClr val="dk1"/>
              </a:buClr>
              <a:buSzPts val="1500"/>
              <a:buNone/>
              <a:defRPr sz="1500"/>
            </a:lvl2pPr>
            <a:lvl3pPr lvl="2" algn="ctr">
              <a:lnSpc>
                <a:spcPct val="100000"/>
              </a:lnSpc>
              <a:spcBef>
                <a:spcPts val="400"/>
              </a:spcBef>
              <a:spcAft>
                <a:spcPts val="0"/>
              </a:spcAft>
              <a:buClr>
                <a:schemeClr val="dk1"/>
              </a:buClr>
              <a:buSzPts val="1400"/>
              <a:buNone/>
              <a:defRPr sz="1400"/>
            </a:lvl3pPr>
            <a:lvl4pPr lvl="3" algn="ctr">
              <a:lnSpc>
                <a:spcPct val="100000"/>
              </a:lnSpc>
              <a:spcBef>
                <a:spcPts val="400"/>
              </a:spcBef>
              <a:spcAft>
                <a:spcPts val="0"/>
              </a:spcAft>
              <a:buClr>
                <a:schemeClr val="dk1"/>
              </a:buClr>
              <a:buSzPts val="1200"/>
              <a:buNone/>
              <a:defRPr sz="1200"/>
            </a:lvl4pPr>
            <a:lvl5pPr lvl="4" algn="ctr">
              <a:lnSpc>
                <a:spcPct val="10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76" name="Google Shape;76;g10054d8fc9d_0_311"/>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algn="l">
              <a:spcBef>
                <a:spcPts val="0"/>
              </a:spcBef>
              <a:buNone/>
              <a:defRPr sz="900">
                <a:solidFill>
                  <a:schemeClr val="accent4"/>
                </a:solidFill>
                <a:latin typeface="Arial"/>
                <a:ea typeface="Arial"/>
                <a:cs typeface="Arial"/>
                <a:sym typeface="Arial"/>
              </a:defRPr>
            </a:lvl1pPr>
            <a:lvl2pPr indent="0" lvl="1" marL="0" algn="l">
              <a:spcBef>
                <a:spcPts val="0"/>
              </a:spcBef>
              <a:buNone/>
              <a:defRPr sz="900">
                <a:solidFill>
                  <a:schemeClr val="accent4"/>
                </a:solidFill>
                <a:latin typeface="Arial"/>
                <a:ea typeface="Arial"/>
                <a:cs typeface="Arial"/>
                <a:sym typeface="Arial"/>
              </a:defRPr>
            </a:lvl2pPr>
            <a:lvl3pPr indent="0" lvl="2" marL="0" algn="l">
              <a:spcBef>
                <a:spcPts val="0"/>
              </a:spcBef>
              <a:buNone/>
              <a:defRPr sz="900">
                <a:solidFill>
                  <a:schemeClr val="accent4"/>
                </a:solidFill>
                <a:latin typeface="Arial"/>
                <a:ea typeface="Arial"/>
                <a:cs typeface="Arial"/>
                <a:sym typeface="Arial"/>
              </a:defRPr>
            </a:lvl3pPr>
            <a:lvl4pPr indent="0" lvl="3" marL="0" algn="l">
              <a:spcBef>
                <a:spcPts val="0"/>
              </a:spcBef>
              <a:buNone/>
              <a:defRPr sz="900">
                <a:solidFill>
                  <a:schemeClr val="accent4"/>
                </a:solidFill>
                <a:latin typeface="Arial"/>
                <a:ea typeface="Arial"/>
                <a:cs typeface="Arial"/>
                <a:sym typeface="Arial"/>
              </a:defRPr>
            </a:lvl4pPr>
            <a:lvl5pPr indent="0" lvl="4" marL="0" algn="l">
              <a:spcBef>
                <a:spcPts val="0"/>
              </a:spcBef>
              <a:buNone/>
              <a:defRPr sz="900">
                <a:solidFill>
                  <a:schemeClr val="accent4"/>
                </a:solidFill>
                <a:latin typeface="Arial"/>
                <a:ea typeface="Arial"/>
                <a:cs typeface="Arial"/>
                <a:sym typeface="Arial"/>
              </a:defRPr>
            </a:lvl5pPr>
            <a:lvl6pPr indent="0" lvl="5" marL="0" algn="l">
              <a:spcBef>
                <a:spcPts val="0"/>
              </a:spcBef>
              <a:buNone/>
              <a:defRPr sz="900">
                <a:solidFill>
                  <a:schemeClr val="accent4"/>
                </a:solidFill>
                <a:latin typeface="Arial"/>
                <a:ea typeface="Arial"/>
                <a:cs typeface="Arial"/>
                <a:sym typeface="Arial"/>
              </a:defRPr>
            </a:lvl6pPr>
            <a:lvl7pPr indent="0" lvl="6" marL="0" algn="l">
              <a:spcBef>
                <a:spcPts val="0"/>
              </a:spcBef>
              <a:buNone/>
              <a:defRPr sz="900">
                <a:solidFill>
                  <a:schemeClr val="accent4"/>
                </a:solidFill>
                <a:latin typeface="Arial"/>
                <a:ea typeface="Arial"/>
                <a:cs typeface="Arial"/>
                <a:sym typeface="Arial"/>
              </a:defRPr>
            </a:lvl7pPr>
            <a:lvl8pPr indent="0" lvl="7" marL="0" algn="l">
              <a:spcBef>
                <a:spcPts val="0"/>
              </a:spcBef>
              <a:buNone/>
              <a:defRPr sz="900">
                <a:solidFill>
                  <a:schemeClr val="accent4"/>
                </a:solidFill>
                <a:latin typeface="Arial"/>
                <a:ea typeface="Arial"/>
                <a:cs typeface="Arial"/>
                <a:sym typeface="Arial"/>
              </a:defRPr>
            </a:lvl8pPr>
            <a:lvl9pPr indent="0" lvl="8" marL="0" algn="l">
              <a:spcBef>
                <a:spcPts val="0"/>
              </a:spcBef>
              <a:buNone/>
              <a:defRPr sz="900">
                <a:solidFill>
                  <a:schemeClr val="accent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A picture containing drawing&#10;&#10;Description automatically generated" id="77" name="Google Shape;77;g10054d8fc9d_0_311"/>
          <p:cNvPicPr preferRelativeResize="0"/>
          <p:nvPr/>
        </p:nvPicPr>
        <p:blipFill rotWithShape="1">
          <a:blip r:embed="rId3">
            <a:alphaModFix/>
          </a:blip>
          <a:srcRect b="0" l="0" r="0" t="0"/>
          <a:stretch/>
        </p:blipFill>
        <p:spPr>
          <a:xfrm>
            <a:off x="7491799" y="4679653"/>
            <a:ext cx="1309878" cy="225954"/>
          </a:xfrm>
          <a:prstGeom prst="rect">
            <a:avLst/>
          </a:prstGeom>
          <a:noFill/>
          <a:ln>
            <a:noFill/>
          </a:ln>
        </p:spPr>
      </p:pic>
      <p:sp>
        <p:nvSpPr>
          <p:cNvPr id="78" name="Google Shape;78;g10054d8fc9d_0_311"/>
          <p:cNvSpPr txBox="1"/>
          <p:nvPr/>
        </p:nvSpPr>
        <p:spPr>
          <a:xfrm>
            <a:off x="685800" y="4669356"/>
            <a:ext cx="3086100" cy="273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600">
                <a:solidFill>
                  <a:schemeClr val="accent4"/>
                </a:solidFill>
                <a:latin typeface="Arial"/>
                <a:ea typeface="Arial"/>
                <a:cs typeface="Arial"/>
                <a:sym typeface="Arial"/>
              </a:rPr>
              <a:t>Confidential &amp; Proprietary © 2020, WireWheel, Inc.</a:t>
            </a:r>
            <a:endParaRPr sz="1100"/>
          </a:p>
        </p:txBody>
      </p:sp>
      <p:sp>
        <p:nvSpPr>
          <p:cNvPr id="79" name="Google Shape;79;g10054d8fc9d_0_311"/>
          <p:cNvSpPr/>
          <p:nvPr/>
        </p:nvSpPr>
        <p:spPr>
          <a:xfrm>
            <a:off x="0" y="0"/>
            <a:ext cx="91440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p:extLst>
    <p:ext uri="{DCECCB84-F9BA-43D5-87BE-67443E8EF086}">
      <p15:sldGuideLst>
        <p15:guide id="1" pos="2880">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34" Type="http://schemas.openxmlformats.org/officeDocument/2006/relationships/theme" Target="../theme/theme2.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g10054d8fc9d_0_246"/>
          <p:cNvSpPr txBox="1"/>
          <p:nvPr>
            <p:ph type="title"/>
          </p:nvPr>
        </p:nvSpPr>
        <p:spPr>
          <a:xfrm>
            <a:off x="342900" y="495301"/>
            <a:ext cx="8458200" cy="2739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accent3"/>
              </a:buClr>
              <a:buSzPts val="2100"/>
              <a:buFont typeface="Arial"/>
              <a:buNone/>
              <a:defRPr b="1" i="0" sz="2100" u="none" cap="none" strike="noStrike">
                <a:solidFill>
                  <a:schemeClr val="accent3"/>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g10054d8fc9d_0_246"/>
          <p:cNvSpPr txBox="1"/>
          <p:nvPr>
            <p:ph idx="1" type="body"/>
          </p:nvPr>
        </p:nvSpPr>
        <p:spPr>
          <a:xfrm>
            <a:off x="342900" y="1200150"/>
            <a:ext cx="8458200" cy="3257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800"/>
              </a:spcBef>
              <a:spcAft>
                <a:spcPts val="0"/>
              </a:spcAft>
              <a:buClr>
                <a:schemeClr val="dk1"/>
              </a:buClr>
              <a:buSzPts val="1700"/>
              <a:buFont typeface="Arial"/>
              <a:buNone/>
              <a:defRPr b="0" i="0" sz="1700" u="none" cap="none" strike="noStrike">
                <a:solidFill>
                  <a:schemeClr val="dk1"/>
                </a:solidFill>
                <a:latin typeface="Arial"/>
                <a:ea typeface="Arial"/>
                <a:cs typeface="Arial"/>
                <a:sym typeface="Arial"/>
              </a:defRPr>
            </a:lvl1pPr>
            <a:lvl2pPr indent="-336550" lvl="1" marL="914400" marR="0" rtl="0" algn="l">
              <a:lnSpc>
                <a:spcPct val="100000"/>
              </a:lnSpc>
              <a:spcBef>
                <a:spcPts val="4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2pPr>
            <a:lvl3pPr indent="-323850" lvl="2" marL="1371600" marR="0" rtl="0" algn="l">
              <a:lnSpc>
                <a:spcPct val="10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10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10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g10054d8fc9d_0_246"/>
          <p:cNvSpPr txBox="1"/>
          <p:nvPr>
            <p:ph idx="12" type="sldNum"/>
          </p:nvPr>
        </p:nvSpPr>
        <p:spPr>
          <a:xfrm>
            <a:off x="342900" y="4669356"/>
            <a:ext cx="342900" cy="273900"/>
          </a:xfrm>
          <a:prstGeom prst="rect">
            <a:avLst/>
          </a:prstGeom>
          <a:noFill/>
          <a:ln>
            <a:noFill/>
          </a:ln>
        </p:spPr>
        <p:txBody>
          <a:bodyPr anchorCtr="0" anchor="ctr" bIns="0" lIns="0" spcFirstLastPara="1" rIns="0" wrap="square" tIns="0">
            <a:noAutofit/>
          </a:bodyPr>
          <a:lstStyle>
            <a:lvl1pPr indent="0" lvl="0" marL="0" marR="0" rtl="0" algn="l">
              <a:spcBef>
                <a:spcPts val="0"/>
              </a:spcBef>
              <a:buNone/>
              <a:defRPr b="0" i="0" sz="900" u="none" cap="none" strike="noStrike">
                <a:solidFill>
                  <a:srgbClr val="888888"/>
                </a:solidFill>
                <a:latin typeface="Arial"/>
                <a:ea typeface="Arial"/>
                <a:cs typeface="Arial"/>
                <a:sym typeface="Arial"/>
              </a:defRPr>
            </a:lvl1pPr>
            <a:lvl2pPr indent="0" lvl="1" marL="0" marR="0" rtl="0" algn="l">
              <a:spcBef>
                <a:spcPts val="0"/>
              </a:spcBef>
              <a:buNone/>
              <a:defRPr b="0" i="0" sz="900" u="none" cap="none" strike="noStrike">
                <a:solidFill>
                  <a:srgbClr val="888888"/>
                </a:solidFill>
                <a:latin typeface="Arial"/>
                <a:ea typeface="Arial"/>
                <a:cs typeface="Arial"/>
                <a:sym typeface="Arial"/>
              </a:defRPr>
            </a:lvl2pPr>
            <a:lvl3pPr indent="0" lvl="2" marL="0" marR="0" rtl="0" algn="l">
              <a:spcBef>
                <a:spcPts val="0"/>
              </a:spcBef>
              <a:buNone/>
              <a:defRPr b="0" i="0" sz="900" u="none" cap="none" strike="noStrike">
                <a:solidFill>
                  <a:srgbClr val="888888"/>
                </a:solidFill>
                <a:latin typeface="Arial"/>
                <a:ea typeface="Arial"/>
                <a:cs typeface="Arial"/>
                <a:sym typeface="Arial"/>
              </a:defRPr>
            </a:lvl3pPr>
            <a:lvl4pPr indent="0" lvl="3" marL="0" marR="0" rtl="0" algn="l">
              <a:spcBef>
                <a:spcPts val="0"/>
              </a:spcBef>
              <a:buNone/>
              <a:defRPr b="0" i="0" sz="900" u="none" cap="none" strike="noStrike">
                <a:solidFill>
                  <a:srgbClr val="888888"/>
                </a:solidFill>
                <a:latin typeface="Arial"/>
                <a:ea typeface="Arial"/>
                <a:cs typeface="Arial"/>
                <a:sym typeface="Arial"/>
              </a:defRPr>
            </a:lvl4pPr>
            <a:lvl5pPr indent="0" lvl="4" marL="0" marR="0" rtl="0" algn="l">
              <a:spcBef>
                <a:spcPts val="0"/>
              </a:spcBef>
              <a:buNone/>
              <a:defRPr b="0" i="0" sz="900" u="none" cap="none" strike="noStrike">
                <a:solidFill>
                  <a:srgbClr val="888888"/>
                </a:solidFill>
                <a:latin typeface="Arial"/>
                <a:ea typeface="Arial"/>
                <a:cs typeface="Arial"/>
                <a:sym typeface="Arial"/>
              </a:defRPr>
            </a:lvl5pPr>
            <a:lvl6pPr indent="0" lvl="5" marL="0" marR="0" rtl="0" algn="l">
              <a:spcBef>
                <a:spcPts val="0"/>
              </a:spcBef>
              <a:buNone/>
              <a:defRPr b="0" i="0" sz="900" u="none" cap="none" strike="noStrike">
                <a:solidFill>
                  <a:srgbClr val="888888"/>
                </a:solidFill>
                <a:latin typeface="Arial"/>
                <a:ea typeface="Arial"/>
                <a:cs typeface="Arial"/>
                <a:sym typeface="Arial"/>
              </a:defRPr>
            </a:lvl6pPr>
            <a:lvl7pPr indent="0" lvl="6" marL="0" marR="0" rtl="0" algn="l">
              <a:spcBef>
                <a:spcPts val="0"/>
              </a:spcBef>
              <a:buNone/>
              <a:defRPr b="0" i="0" sz="900" u="none" cap="none" strike="noStrike">
                <a:solidFill>
                  <a:srgbClr val="888888"/>
                </a:solidFill>
                <a:latin typeface="Arial"/>
                <a:ea typeface="Arial"/>
                <a:cs typeface="Arial"/>
                <a:sym typeface="Arial"/>
              </a:defRPr>
            </a:lvl7pPr>
            <a:lvl8pPr indent="0" lvl="7" marL="0" marR="0" rtl="0" algn="l">
              <a:spcBef>
                <a:spcPts val="0"/>
              </a:spcBef>
              <a:buNone/>
              <a:defRPr b="0" i="0" sz="900" u="none" cap="none" strike="noStrike">
                <a:solidFill>
                  <a:srgbClr val="888888"/>
                </a:solidFill>
                <a:latin typeface="Arial"/>
                <a:ea typeface="Arial"/>
                <a:cs typeface="Arial"/>
                <a:sym typeface="Arial"/>
              </a:defRPr>
            </a:lvl8pPr>
            <a:lvl9pPr indent="0" lvl="8" marL="0" marR="0" rtl="0" algn="l">
              <a:spcBef>
                <a:spcPts val="0"/>
              </a:spcBef>
              <a:buNone/>
              <a:defRPr b="0" i="0" sz="9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9" name="Google Shape;9;g10054d8fc9d_0_246"/>
          <p:cNvPicPr preferRelativeResize="0"/>
          <p:nvPr/>
        </p:nvPicPr>
        <p:blipFill rotWithShape="1">
          <a:blip r:embed="rId1">
            <a:alphaModFix/>
          </a:blip>
          <a:srcRect b="0" l="0" r="0" t="0"/>
          <a:stretch/>
        </p:blipFill>
        <p:spPr>
          <a:xfrm>
            <a:off x="7491222" y="4680444"/>
            <a:ext cx="1309878" cy="225953"/>
          </a:xfrm>
          <a:prstGeom prst="rect">
            <a:avLst/>
          </a:prstGeom>
          <a:noFill/>
          <a:ln>
            <a:noFill/>
          </a:ln>
        </p:spPr>
      </p:pic>
      <p:sp>
        <p:nvSpPr>
          <p:cNvPr id="10" name="Google Shape;10;g10054d8fc9d_0_246"/>
          <p:cNvSpPr txBox="1"/>
          <p:nvPr/>
        </p:nvSpPr>
        <p:spPr>
          <a:xfrm>
            <a:off x="685800" y="4669356"/>
            <a:ext cx="3086100" cy="273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en-US" sz="600" u="none" cap="none" strike="noStrike">
                <a:solidFill>
                  <a:srgbClr val="7F7F7F"/>
                </a:solidFill>
                <a:latin typeface="Arial"/>
                <a:ea typeface="Arial"/>
                <a:cs typeface="Arial"/>
                <a:sym typeface="Arial"/>
              </a:rPr>
              <a:t>Confidential &amp; Proprietary © 2020, WireWheel, Inc.</a:t>
            </a:r>
            <a:endParaRPr sz="1100"/>
          </a:p>
        </p:txBody>
      </p:sp>
      <p:sp>
        <p:nvSpPr>
          <p:cNvPr id="11" name="Google Shape;11;g10054d8fc9d_0_246"/>
          <p:cNvSpPr/>
          <p:nvPr/>
        </p:nvSpPr>
        <p:spPr>
          <a:xfrm>
            <a:off x="0" y="0"/>
            <a:ext cx="9144000" cy="34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6">
          <p15:clr>
            <a:srgbClr val="F26B43"/>
          </p15:clr>
        </p15:guide>
        <p15:guide id="2" pos="5544">
          <p15:clr>
            <a:srgbClr val="F26B43"/>
          </p15:clr>
        </p15:guide>
        <p15:guide id="3" orient="horz" pos="216">
          <p15:clr>
            <a:srgbClr val="F26B43"/>
          </p15:clr>
        </p15:guide>
        <p15:guide id="4" orient="horz" pos="2808">
          <p15:clr>
            <a:srgbClr val="F26B43"/>
          </p15:clr>
        </p15:guide>
        <p15:guide id="5" pos="2880">
          <p15:clr>
            <a:srgbClr val="F26B43"/>
          </p15:clr>
        </p15:guide>
        <p15:guide id="6" orient="horz" pos="756">
          <p15:clr>
            <a:srgbClr val="F26B43"/>
          </p15:clr>
        </p15:guide>
        <p15:guide id="7" pos="2772">
          <p15:clr>
            <a:srgbClr val="F26B43"/>
          </p15:clr>
        </p15:guide>
        <p15:guide id="8" pos="1602">
          <p15:clr>
            <a:srgbClr val="F26B43"/>
          </p15:clr>
        </p15:guide>
        <p15:guide id="9" pos="2988">
          <p15:clr>
            <a:srgbClr val="F26B43"/>
          </p15:clr>
        </p15:guide>
        <p15:guide id="10" pos="1386">
          <p15:clr>
            <a:srgbClr val="F26B43"/>
          </p15:clr>
        </p15:guide>
        <p15:guide id="11" pos="4158">
          <p15:clr>
            <a:srgbClr val="F26B43"/>
          </p15:clr>
        </p15:guide>
        <p15:guide id="12" pos="43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34.jp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mailto:Tara.Jones@yahooinc.com" TargetMode="External"/><Relationship Id="rId4" Type="http://schemas.openxmlformats.org/officeDocument/2006/relationships/hyperlink" Target="mailto:Katie.Pimentel@yahooinc.com" TargetMode="External"/><Relationship Id="rId9" Type="http://schemas.openxmlformats.org/officeDocument/2006/relationships/hyperlink" Target="https://wirewheel.io/operationalize-privacy-by-design/" TargetMode="External"/><Relationship Id="rId5" Type="http://schemas.openxmlformats.org/officeDocument/2006/relationships/hyperlink" Target="mailto:lisaba@zillowgroup.com" TargetMode="External"/><Relationship Id="rId6" Type="http://schemas.openxmlformats.org/officeDocument/2006/relationships/hyperlink" Target="mailto:justin@wirewheel.io" TargetMode="External"/><Relationship Id="rId7" Type="http://schemas.openxmlformats.org/officeDocument/2006/relationships/hyperlink" Target="https://wirewheel.io/privacy-operations-manager/" TargetMode="External"/><Relationship Id="rId8" Type="http://schemas.openxmlformats.org/officeDocument/2006/relationships/hyperlink" Target="https://wirewheel.io/privacy-laws-table/" TargetMode="External"/><Relationship Id="rId11" Type="http://schemas.openxmlformats.org/officeDocument/2006/relationships/hyperlink" Target="http://www.wirewheel.io" TargetMode="External"/><Relationship Id="rId10" Type="http://schemas.openxmlformats.org/officeDocument/2006/relationships/hyperlink" Target="https://wirewheel.io/privacy-cultur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 Id="rId3" Type="http://schemas.openxmlformats.org/officeDocument/2006/relationships/image" Target="../media/image23.jpg"/><Relationship Id="rId4" Type="http://schemas.openxmlformats.org/officeDocument/2006/relationships/image" Target="../media/image27.jpg"/><Relationship Id="rId5" Type="http://schemas.openxmlformats.org/officeDocument/2006/relationships/image" Target="../media/image19.png"/><Relationship Id="rId6"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28.jpg"/><Relationship Id="rId5" Type="http://schemas.openxmlformats.org/officeDocument/2006/relationships/image" Target="../media/image21.jpg"/><Relationship Id="rId6" Type="http://schemas.openxmlformats.org/officeDocument/2006/relationships/image" Target="../media/image19.png"/><Relationship Id="rId7" Type="http://schemas.openxmlformats.org/officeDocument/2006/relationships/image" Target="../media/image24.png"/><Relationship Id="rId8"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xml"/><Relationship Id="rId3" Type="http://schemas.openxmlformats.org/officeDocument/2006/relationships/image" Target="../media/image26.jpg"/><Relationship Id="rId4" Type="http://schemas.openxmlformats.org/officeDocument/2006/relationships/image" Target="../media/image29.jpg"/><Relationship Id="rId9" Type="http://schemas.openxmlformats.org/officeDocument/2006/relationships/image" Target="../media/image30.png"/><Relationship Id="rId5" Type="http://schemas.openxmlformats.org/officeDocument/2006/relationships/image" Target="../media/image31.jpg"/><Relationship Id="rId6" Type="http://schemas.openxmlformats.org/officeDocument/2006/relationships/image" Target="../media/image33.jpg"/><Relationship Id="rId7" Type="http://schemas.openxmlformats.org/officeDocument/2006/relationships/image" Target="../media/image19.png"/><Relationship Id="rId8"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
          <p:cNvSpPr txBox="1"/>
          <p:nvPr>
            <p:ph idx="1" type="subTitle"/>
          </p:nvPr>
        </p:nvSpPr>
        <p:spPr>
          <a:xfrm>
            <a:off x="467925" y="3192657"/>
            <a:ext cx="3591300" cy="136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000">
                <a:solidFill>
                  <a:schemeClr val="lt1"/>
                </a:solidFill>
              </a:rPr>
              <a:t>Rise of the Privacy Operations Leader</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gf00af2c299_1_18"/>
          <p:cNvSpPr/>
          <p:nvPr/>
        </p:nvSpPr>
        <p:spPr>
          <a:xfrm>
            <a:off x="-8075" y="0"/>
            <a:ext cx="9144000" cy="11403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chemeClr val="accent1"/>
              </a:solidFill>
            </a:endParaRPr>
          </a:p>
        </p:txBody>
      </p:sp>
      <p:sp>
        <p:nvSpPr>
          <p:cNvPr id="574" name="Google Shape;574;gf00af2c299_1_18"/>
          <p:cNvSpPr txBox="1"/>
          <p:nvPr/>
        </p:nvSpPr>
        <p:spPr>
          <a:xfrm>
            <a:off x="518775" y="1271400"/>
            <a:ext cx="2131200" cy="346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accent2"/>
                </a:solidFill>
              </a:rPr>
              <a:t>Role Summary</a:t>
            </a:r>
            <a:endParaRPr b="1" i="0" sz="1800" u="none" cap="none" strike="noStrike">
              <a:solidFill>
                <a:schemeClr val="accent2"/>
              </a:solidFill>
            </a:endParaRPr>
          </a:p>
        </p:txBody>
      </p:sp>
      <p:sp>
        <p:nvSpPr>
          <p:cNvPr id="575" name="Google Shape;575;gf00af2c299_1_18"/>
          <p:cNvSpPr txBox="1"/>
          <p:nvPr/>
        </p:nvSpPr>
        <p:spPr>
          <a:xfrm>
            <a:off x="311699" y="335400"/>
            <a:ext cx="8606100" cy="46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600"/>
              <a:buFont typeface="Arial"/>
              <a:buNone/>
            </a:pPr>
            <a:r>
              <a:rPr b="1" lang="en-US" sz="2600">
                <a:solidFill>
                  <a:schemeClr val="lt1"/>
                </a:solidFill>
              </a:rPr>
              <a:t>Example Privacy Team Organizational Chart</a:t>
            </a:r>
            <a:endParaRPr b="1" i="0" sz="2600" u="none" cap="none" strike="noStrike">
              <a:solidFill>
                <a:schemeClr val="lt1"/>
              </a:solidFill>
            </a:endParaRPr>
          </a:p>
        </p:txBody>
      </p:sp>
      <p:sp>
        <p:nvSpPr>
          <p:cNvPr id="576" name="Google Shape;576;gf00af2c299_1_18"/>
          <p:cNvSpPr txBox="1"/>
          <p:nvPr/>
        </p:nvSpPr>
        <p:spPr>
          <a:xfrm>
            <a:off x="493650" y="1579500"/>
            <a:ext cx="8156700" cy="285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highlight>
                  <a:schemeClr val="accent3"/>
                </a:highlight>
              </a:rPr>
              <a:t> Program Manager </a:t>
            </a:r>
            <a:r>
              <a:rPr b="1" i="0" lang="en-US" sz="1400" u="none" cap="none" strike="noStrike">
                <a:solidFill>
                  <a:schemeClr val="dk1"/>
                </a:solidFill>
              </a:rPr>
              <a:t> </a:t>
            </a:r>
            <a:r>
              <a:rPr i="0" lang="en-US" sz="1400" u="none" cap="none" strike="noStrike">
                <a:solidFill>
                  <a:schemeClr val="dk1"/>
                </a:solidFill>
              </a:rPr>
              <a:t>that would cover elements carried across the program i.e., regulatory initiatives like CCPA and the creation and implementation of the PIA.</a:t>
            </a:r>
            <a:endParaRPr i="0" sz="1400" u="none" cap="none" strike="noStrike">
              <a:solidFill>
                <a:schemeClr val="dk1"/>
              </a:solidFill>
            </a:endParaRPr>
          </a:p>
          <a:p>
            <a:pPr indent="0" lvl="0" marL="0" marR="0" rtl="0" algn="l">
              <a:lnSpc>
                <a:spcPct val="100000"/>
              </a:lnSpc>
              <a:spcBef>
                <a:spcPts val="1000"/>
              </a:spcBef>
              <a:spcAft>
                <a:spcPts val="0"/>
              </a:spcAft>
              <a:buClr>
                <a:srgbClr val="000000"/>
              </a:buClr>
              <a:buSzPts val="1400"/>
              <a:buFont typeface="Arial"/>
              <a:buNone/>
            </a:pPr>
            <a:r>
              <a:rPr b="1" i="0" lang="en-US" sz="1400" u="none" cap="none" strike="noStrike">
                <a:solidFill>
                  <a:schemeClr val="lt1"/>
                </a:solidFill>
                <a:highlight>
                  <a:schemeClr val="accent3"/>
                </a:highlight>
              </a:rPr>
              <a:t> Business Line Relationship Manager </a:t>
            </a:r>
            <a:r>
              <a:rPr i="0" lang="en-US" sz="1400" u="none" cap="none" strike="noStrike">
                <a:solidFill>
                  <a:schemeClr val="dk1"/>
                </a:solidFill>
              </a:rPr>
              <a:t> cover completed PIAs, business impact assessments, and change management items that impact business lines, etc.</a:t>
            </a:r>
            <a:endParaRPr i="0" sz="1400" u="none" cap="none" strike="noStrike">
              <a:solidFill>
                <a:schemeClr val="dk1"/>
              </a:solidFill>
            </a:endParaRPr>
          </a:p>
          <a:p>
            <a:pPr indent="0" lvl="0" marL="0" marR="0" rtl="0" algn="l">
              <a:lnSpc>
                <a:spcPct val="100000"/>
              </a:lnSpc>
              <a:spcBef>
                <a:spcPts val="1000"/>
              </a:spcBef>
              <a:spcAft>
                <a:spcPts val="0"/>
              </a:spcAft>
              <a:buClr>
                <a:srgbClr val="000000"/>
              </a:buClr>
              <a:buSzPts val="1400"/>
              <a:buFont typeface="Arial"/>
              <a:buNone/>
            </a:pPr>
            <a:r>
              <a:rPr b="1" i="0" lang="en-US" sz="1400" u="none" cap="none" strike="noStrike">
                <a:solidFill>
                  <a:schemeClr val="lt1"/>
                </a:solidFill>
                <a:highlight>
                  <a:schemeClr val="accent3"/>
                </a:highlight>
              </a:rPr>
              <a:t> Privacy Legal </a:t>
            </a:r>
            <a:r>
              <a:rPr i="0" lang="en-US" sz="1400" u="none" cap="none" strike="noStrike">
                <a:solidFill>
                  <a:schemeClr val="dk1"/>
                </a:solidFill>
              </a:rPr>
              <a:t> that would track, interpret regulation impact, recommend controls, policy/notice management and support the incident response program.</a:t>
            </a:r>
            <a:endParaRPr i="0" sz="1400" u="none" cap="none" strike="noStrike">
              <a:solidFill>
                <a:schemeClr val="dk1"/>
              </a:solidFill>
            </a:endParaRPr>
          </a:p>
          <a:p>
            <a:pPr indent="0" lvl="0" marL="0" marR="0" rtl="0" algn="l">
              <a:lnSpc>
                <a:spcPct val="100000"/>
              </a:lnSpc>
              <a:spcBef>
                <a:spcPts val="1000"/>
              </a:spcBef>
              <a:spcAft>
                <a:spcPts val="0"/>
              </a:spcAft>
              <a:buClr>
                <a:srgbClr val="000000"/>
              </a:buClr>
              <a:buSzPts val="1400"/>
              <a:buFont typeface="Arial"/>
              <a:buNone/>
            </a:pPr>
            <a:r>
              <a:rPr b="1" i="0" lang="en-US" sz="1400" u="none" cap="none" strike="noStrike">
                <a:solidFill>
                  <a:schemeClr val="lt1"/>
                </a:solidFill>
                <a:highlight>
                  <a:schemeClr val="accent3"/>
                </a:highlight>
              </a:rPr>
              <a:t> Data Manager </a:t>
            </a:r>
            <a:r>
              <a:rPr i="0" lang="en-US" sz="1400" u="none" cap="none" strike="noStrike">
                <a:solidFill>
                  <a:schemeClr val="dk1"/>
                </a:solidFill>
              </a:rPr>
              <a:t> would cover the creations and implementation of Record of Processing Activities tool, managed data mapping and inventory obligations.</a:t>
            </a:r>
            <a:endParaRPr i="0" sz="1400" u="none" cap="none" strike="noStrike">
              <a:solidFill>
                <a:schemeClr val="dk1"/>
              </a:solidFill>
            </a:endParaRPr>
          </a:p>
          <a:p>
            <a:pPr indent="0" lvl="0" marL="0" marR="0" rtl="0" algn="l">
              <a:lnSpc>
                <a:spcPct val="100000"/>
              </a:lnSpc>
              <a:spcBef>
                <a:spcPts val="1000"/>
              </a:spcBef>
              <a:spcAft>
                <a:spcPts val="1000"/>
              </a:spcAft>
              <a:buClr>
                <a:srgbClr val="000000"/>
              </a:buClr>
              <a:buSzPts val="1400"/>
              <a:buFont typeface="Arial"/>
              <a:buNone/>
            </a:pPr>
            <a:r>
              <a:rPr b="1" i="0" lang="en-US" sz="1400" u="none" cap="none" strike="noStrike">
                <a:solidFill>
                  <a:schemeClr val="lt1"/>
                </a:solidFill>
                <a:highlight>
                  <a:schemeClr val="accent3"/>
                </a:highlight>
              </a:rPr>
              <a:t> Monitoring and Testing Manager </a:t>
            </a:r>
            <a:r>
              <a:rPr b="1" i="0" lang="en-US" sz="1400" u="none" cap="none" strike="noStrike">
                <a:solidFill>
                  <a:schemeClr val="dk1"/>
                </a:solidFill>
              </a:rPr>
              <a:t> </a:t>
            </a:r>
            <a:r>
              <a:rPr i="0" lang="en-US" sz="1400" u="none" cap="none" strike="noStrike">
                <a:solidFill>
                  <a:schemeClr val="dk1"/>
                </a:solidFill>
              </a:rPr>
              <a:t>who would create, manage, and effectively challenge business processes and controls.</a:t>
            </a:r>
            <a:endParaRPr i="0" sz="1400" u="none" cap="none" strike="noStrike">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f56f990afd_1_0"/>
          <p:cNvSpPr txBox="1"/>
          <p:nvPr>
            <p:ph idx="4294967295" type="body"/>
          </p:nvPr>
        </p:nvSpPr>
        <p:spPr>
          <a:xfrm>
            <a:off x="314325" y="438525"/>
            <a:ext cx="3771900" cy="3907500"/>
          </a:xfrm>
          <a:prstGeom prst="rect">
            <a:avLst/>
          </a:prstGeom>
          <a:noFill/>
          <a:ln>
            <a:noFill/>
          </a:ln>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US" sz="2400">
                <a:solidFill>
                  <a:schemeClr val="lt1"/>
                </a:solidFill>
              </a:rPr>
              <a:t>Privacy is the new black and Privacy Governance </a:t>
            </a:r>
            <a:br>
              <a:rPr b="1" lang="en-US" sz="2400">
                <a:solidFill>
                  <a:schemeClr val="lt1"/>
                </a:solidFill>
              </a:rPr>
            </a:br>
            <a:r>
              <a:rPr b="1" lang="en-US" sz="2400">
                <a:solidFill>
                  <a:schemeClr val="lt1"/>
                </a:solidFill>
              </a:rPr>
              <a:t>is the new little black dress - </a:t>
            </a:r>
            <a:r>
              <a:rPr lang="en-US" sz="2400">
                <a:solidFill>
                  <a:schemeClr val="lt1"/>
                </a:solidFill>
              </a:rPr>
              <a:t>it is quickly becoming a staple requirement for every organization.</a:t>
            </a:r>
            <a:endParaRPr sz="24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gf56f990afd_1_5"/>
          <p:cNvSpPr/>
          <p:nvPr/>
        </p:nvSpPr>
        <p:spPr>
          <a:xfrm>
            <a:off x="-8075" y="0"/>
            <a:ext cx="9144000" cy="11403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gf56f990afd_1_5"/>
          <p:cNvSpPr txBox="1"/>
          <p:nvPr>
            <p:ph type="title"/>
          </p:nvPr>
        </p:nvSpPr>
        <p:spPr>
          <a:xfrm>
            <a:off x="0" y="141454"/>
            <a:ext cx="91440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400"/>
              <a:buNone/>
            </a:pPr>
            <a:r>
              <a:rPr lang="en-US" sz="2600">
                <a:solidFill>
                  <a:schemeClr val="lt1"/>
                </a:solidFill>
              </a:rPr>
              <a:t>Working With A Framework</a:t>
            </a:r>
            <a:endParaRPr sz="2600">
              <a:solidFill>
                <a:schemeClr val="lt1"/>
              </a:solidFill>
            </a:endParaRPr>
          </a:p>
        </p:txBody>
      </p:sp>
      <p:sp>
        <p:nvSpPr>
          <p:cNvPr id="588" name="Google Shape;588;gf56f990afd_1_5"/>
          <p:cNvSpPr txBox="1"/>
          <p:nvPr>
            <p:ph idx="1" type="body"/>
          </p:nvPr>
        </p:nvSpPr>
        <p:spPr>
          <a:xfrm>
            <a:off x="457200" y="1361876"/>
            <a:ext cx="8229600" cy="2871000"/>
          </a:xfrm>
          <a:prstGeom prst="rect">
            <a:avLst/>
          </a:prstGeom>
          <a:noFill/>
          <a:ln>
            <a:noFill/>
          </a:ln>
        </p:spPr>
        <p:txBody>
          <a:bodyPr anchorCtr="0" anchor="t" bIns="45700" lIns="91425" spcFirstLastPara="1" rIns="91425" wrap="square" tIns="45700">
            <a:normAutofit/>
          </a:bodyPr>
          <a:lstStyle/>
          <a:p>
            <a:pPr indent="-355600" lvl="0" marL="457200" rtl="0" algn="l">
              <a:lnSpc>
                <a:spcPct val="100000"/>
              </a:lnSpc>
              <a:spcBef>
                <a:spcPts val="640"/>
              </a:spcBef>
              <a:spcAft>
                <a:spcPts val="0"/>
              </a:spcAft>
              <a:buSzPts val="2000"/>
              <a:buChar char="•"/>
            </a:pPr>
            <a:r>
              <a:rPr lang="en-US" sz="2000"/>
              <a:t>Baseline of what a privacy governance framework should have</a:t>
            </a:r>
            <a:endParaRPr sz="2000"/>
          </a:p>
          <a:p>
            <a:pPr indent="-355600" lvl="0" marL="457200" rtl="0" algn="l">
              <a:lnSpc>
                <a:spcPct val="100000"/>
              </a:lnSpc>
              <a:spcBef>
                <a:spcPts val="1000"/>
              </a:spcBef>
              <a:spcAft>
                <a:spcPts val="0"/>
              </a:spcAft>
              <a:buSzPts val="2000"/>
              <a:buChar char="•"/>
            </a:pPr>
            <a:r>
              <a:rPr lang="en-US" sz="2000"/>
              <a:t>Scales with you</a:t>
            </a:r>
            <a:endParaRPr sz="2000"/>
          </a:p>
          <a:p>
            <a:pPr indent="-355600" lvl="0" marL="457200" rtl="0" algn="l">
              <a:lnSpc>
                <a:spcPct val="100000"/>
              </a:lnSpc>
              <a:spcBef>
                <a:spcPts val="1000"/>
              </a:spcBef>
              <a:spcAft>
                <a:spcPts val="1000"/>
              </a:spcAft>
              <a:buSzPts val="2000"/>
              <a:buChar char="•"/>
            </a:pPr>
            <a:r>
              <a:rPr lang="en-US" sz="2000"/>
              <a:t>Creates a regulatory agnostic approach</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gf56f990afd_1_10"/>
          <p:cNvSpPr/>
          <p:nvPr/>
        </p:nvSpPr>
        <p:spPr>
          <a:xfrm>
            <a:off x="-8075" y="0"/>
            <a:ext cx="9144000" cy="11403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gf56f990afd_1_10"/>
          <p:cNvSpPr txBox="1"/>
          <p:nvPr>
            <p:ph type="title"/>
          </p:nvPr>
        </p:nvSpPr>
        <p:spPr>
          <a:xfrm>
            <a:off x="0" y="141454"/>
            <a:ext cx="91440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400"/>
              <a:buNone/>
            </a:pPr>
            <a:r>
              <a:rPr lang="en-US" sz="2600">
                <a:solidFill>
                  <a:schemeClr val="lt1"/>
                </a:solidFill>
              </a:rPr>
              <a:t>Out Of The Box Frameworks</a:t>
            </a:r>
            <a:endParaRPr sz="2600">
              <a:solidFill>
                <a:schemeClr val="lt1"/>
              </a:solidFill>
            </a:endParaRPr>
          </a:p>
        </p:txBody>
      </p:sp>
      <p:sp>
        <p:nvSpPr>
          <p:cNvPr id="595" name="Google Shape;595;gf56f990afd_1_10"/>
          <p:cNvSpPr txBox="1"/>
          <p:nvPr>
            <p:ph idx="1" type="body"/>
          </p:nvPr>
        </p:nvSpPr>
        <p:spPr>
          <a:xfrm>
            <a:off x="457200" y="1361901"/>
            <a:ext cx="8229600" cy="2871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640"/>
              </a:spcBef>
              <a:spcAft>
                <a:spcPts val="0"/>
              </a:spcAft>
              <a:buSzPts val="3200"/>
              <a:buNone/>
            </a:pPr>
            <a:r>
              <a:rPr b="1" lang="en-US" sz="2400">
                <a:solidFill>
                  <a:schemeClr val="dk2"/>
                </a:solidFill>
              </a:rPr>
              <a:t>Need to be broken down by:</a:t>
            </a:r>
            <a:endParaRPr b="1" sz="2400">
              <a:solidFill>
                <a:schemeClr val="dk2"/>
              </a:solidFill>
            </a:endParaRPr>
          </a:p>
          <a:p>
            <a:pPr indent="-355600" lvl="0" marL="457200" rtl="0" algn="l">
              <a:lnSpc>
                <a:spcPct val="100000"/>
              </a:lnSpc>
              <a:spcBef>
                <a:spcPts val="640"/>
              </a:spcBef>
              <a:spcAft>
                <a:spcPts val="0"/>
              </a:spcAft>
              <a:buSzPts val="2000"/>
              <a:buChar char="•"/>
            </a:pPr>
            <a:r>
              <a:rPr lang="en-US" sz="2000"/>
              <a:t>Prioritized needs of the organization</a:t>
            </a:r>
            <a:endParaRPr sz="2000"/>
          </a:p>
          <a:p>
            <a:pPr indent="-355600" lvl="0" marL="457200" rtl="0" algn="l">
              <a:lnSpc>
                <a:spcPct val="100000"/>
              </a:lnSpc>
              <a:spcBef>
                <a:spcPts val="1000"/>
              </a:spcBef>
              <a:spcAft>
                <a:spcPts val="0"/>
              </a:spcAft>
              <a:buSzPts val="2000"/>
              <a:buChar char="•"/>
            </a:pPr>
            <a:r>
              <a:rPr lang="en-US" sz="2000"/>
              <a:t>Risk profile</a:t>
            </a:r>
            <a:endParaRPr sz="2000"/>
          </a:p>
          <a:p>
            <a:pPr indent="-355600" lvl="0" marL="457200" rtl="0" algn="l">
              <a:lnSpc>
                <a:spcPct val="100000"/>
              </a:lnSpc>
              <a:spcBef>
                <a:spcPts val="1000"/>
              </a:spcBef>
              <a:spcAft>
                <a:spcPts val="0"/>
              </a:spcAft>
              <a:buSzPts val="2000"/>
              <a:buChar char="•"/>
            </a:pPr>
            <a:r>
              <a:rPr lang="en-US" sz="2000"/>
              <a:t>Regulatory landscape</a:t>
            </a:r>
            <a:endParaRPr sz="2000"/>
          </a:p>
          <a:p>
            <a:pPr indent="0" lvl="0" marL="0" rtl="0" algn="l">
              <a:lnSpc>
                <a:spcPct val="100000"/>
              </a:lnSpc>
              <a:spcBef>
                <a:spcPts val="1000"/>
              </a:spcBef>
              <a:spcAft>
                <a:spcPts val="0"/>
              </a:spcAft>
              <a:buSzPts val="3200"/>
              <a:buNone/>
            </a:pPr>
            <a:r>
              <a:t/>
            </a:r>
            <a:endParaRPr sz="2400"/>
          </a:p>
          <a:p>
            <a:pPr indent="0" lvl="0" marL="0" rtl="0" algn="l">
              <a:lnSpc>
                <a:spcPct val="100000"/>
              </a:lnSpc>
              <a:spcBef>
                <a:spcPts val="640"/>
              </a:spcBef>
              <a:spcAft>
                <a:spcPts val="0"/>
              </a:spcAft>
              <a:buSzPts val="3200"/>
              <a:buNone/>
            </a:pPr>
            <a:r>
              <a:rPr b="1" lang="en-US" sz="2400">
                <a:solidFill>
                  <a:schemeClr val="accent5"/>
                </a:solidFill>
              </a:rPr>
              <a:t>Start with a top down approach</a:t>
            </a:r>
            <a:endParaRPr b="1" sz="2400">
              <a:solidFill>
                <a:schemeClr val="accent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gf56f990afd_1_15"/>
          <p:cNvSpPr/>
          <p:nvPr/>
        </p:nvSpPr>
        <p:spPr>
          <a:xfrm>
            <a:off x="-8075" y="0"/>
            <a:ext cx="9144000" cy="11403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gf56f990afd_1_15"/>
          <p:cNvSpPr txBox="1"/>
          <p:nvPr>
            <p:ph type="title"/>
          </p:nvPr>
        </p:nvSpPr>
        <p:spPr>
          <a:xfrm>
            <a:off x="0" y="141454"/>
            <a:ext cx="91440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400"/>
              <a:buNone/>
            </a:pPr>
            <a:r>
              <a:rPr lang="en-US" sz="2600">
                <a:solidFill>
                  <a:schemeClr val="lt1"/>
                </a:solidFill>
              </a:rPr>
              <a:t>A Privacy Governance Program Takes </a:t>
            </a:r>
            <a:endParaRPr sz="2600">
              <a:solidFill>
                <a:schemeClr val="lt1"/>
              </a:solidFill>
            </a:endParaRPr>
          </a:p>
          <a:p>
            <a:pPr indent="0" lvl="0" marL="0" rtl="0" algn="ctr">
              <a:lnSpc>
                <a:spcPct val="100000"/>
              </a:lnSpc>
              <a:spcBef>
                <a:spcPts val="0"/>
              </a:spcBef>
              <a:spcAft>
                <a:spcPts val="0"/>
              </a:spcAft>
              <a:buSzPts val="3400"/>
              <a:buNone/>
            </a:pPr>
            <a:r>
              <a:rPr lang="en-US" sz="2600">
                <a:solidFill>
                  <a:schemeClr val="lt1"/>
                </a:solidFill>
              </a:rPr>
              <a:t>The Input Of The Entire Organization</a:t>
            </a:r>
            <a:endParaRPr sz="2600">
              <a:solidFill>
                <a:schemeClr val="lt1"/>
              </a:solidFill>
            </a:endParaRPr>
          </a:p>
        </p:txBody>
      </p:sp>
      <p:sp>
        <p:nvSpPr>
          <p:cNvPr id="602" name="Google Shape;602;gf56f990afd_1_15"/>
          <p:cNvSpPr txBox="1"/>
          <p:nvPr>
            <p:ph idx="1" type="body"/>
          </p:nvPr>
        </p:nvSpPr>
        <p:spPr>
          <a:xfrm>
            <a:off x="457200" y="1353801"/>
            <a:ext cx="8229600" cy="2871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640"/>
              </a:spcBef>
              <a:spcAft>
                <a:spcPts val="0"/>
              </a:spcAft>
              <a:buSzPts val="3200"/>
              <a:buNone/>
            </a:pPr>
            <a:r>
              <a:rPr b="1" lang="en-US" sz="2400">
                <a:solidFill>
                  <a:schemeClr val="dk2"/>
                </a:solidFill>
              </a:rPr>
              <a:t>A successful program is:</a:t>
            </a:r>
            <a:endParaRPr b="1" sz="2400">
              <a:solidFill>
                <a:schemeClr val="dk2"/>
              </a:solidFill>
            </a:endParaRPr>
          </a:p>
          <a:p>
            <a:pPr indent="-355600" lvl="0" marL="457200" rtl="0" algn="l">
              <a:lnSpc>
                <a:spcPct val="100000"/>
              </a:lnSpc>
              <a:spcBef>
                <a:spcPts val="640"/>
              </a:spcBef>
              <a:spcAft>
                <a:spcPts val="0"/>
              </a:spcAft>
              <a:buSzPts val="2000"/>
              <a:buChar char="•"/>
            </a:pPr>
            <a:r>
              <a:rPr lang="en-US" sz="2000"/>
              <a:t>Scalable</a:t>
            </a:r>
            <a:endParaRPr sz="2000"/>
          </a:p>
          <a:p>
            <a:pPr indent="-355600" lvl="0" marL="457200" rtl="0" algn="l">
              <a:lnSpc>
                <a:spcPct val="100000"/>
              </a:lnSpc>
              <a:spcBef>
                <a:spcPts val="1000"/>
              </a:spcBef>
              <a:spcAft>
                <a:spcPts val="0"/>
              </a:spcAft>
              <a:buSzPts val="2000"/>
              <a:buChar char="•"/>
            </a:pPr>
            <a:r>
              <a:rPr lang="en-US" sz="2000"/>
              <a:t>Repeatable</a:t>
            </a:r>
            <a:endParaRPr sz="2000"/>
          </a:p>
          <a:p>
            <a:pPr indent="-355600" lvl="0" marL="457200" rtl="0" algn="l">
              <a:lnSpc>
                <a:spcPct val="100000"/>
              </a:lnSpc>
              <a:spcBef>
                <a:spcPts val="1000"/>
              </a:spcBef>
              <a:spcAft>
                <a:spcPts val="0"/>
              </a:spcAft>
              <a:buSzPts val="2000"/>
              <a:buChar char="•"/>
            </a:pPr>
            <a:r>
              <a:rPr lang="en-US" sz="2000"/>
              <a:t>Testable</a:t>
            </a:r>
            <a:endParaRPr sz="2000"/>
          </a:p>
          <a:p>
            <a:pPr indent="0" lvl="0" marL="0" rtl="0" algn="l">
              <a:lnSpc>
                <a:spcPct val="100000"/>
              </a:lnSpc>
              <a:spcBef>
                <a:spcPts val="1000"/>
              </a:spcBef>
              <a:spcAft>
                <a:spcPts val="0"/>
              </a:spcAft>
              <a:buSzPts val="3200"/>
              <a:buNone/>
            </a:pPr>
            <a:r>
              <a:t/>
            </a:r>
            <a:endParaRPr sz="2400"/>
          </a:p>
          <a:p>
            <a:pPr indent="0" lvl="0" marL="0" rtl="0" algn="l">
              <a:lnSpc>
                <a:spcPct val="100000"/>
              </a:lnSpc>
              <a:spcBef>
                <a:spcPts val="640"/>
              </a:spcBef>
              <a:spcAft>
                <a:spcPts val="0"/>
              </a:spcAft>
              <a:buSzPts val="3200"/>
              <a:buNone/>
            </a:pPr>
            <a:r>
              <a:rPr b="1" lang="en-US" sz="2400">
                <a:solidFill>
                  <a:schemeClr val="accent5"/>
                </a:solidFill>
              </a:rPr>
              <a:t>Audit or compliance team is a great ally</a:t>
            </a:r>
            <a:endParaRPr b="1" sz="2400">
              <a:solidFill>
                <a:schemeClr val="accent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gf56f990afd_1_20"/>
          <p:cNvSpPr/>
          <p:nvPr/>
        </p:nvSpPr>
        <p:spPr>
          <a:xfrm>
            <a:off x="-8075" y="0"/>
            <a:ext cx="9144000" cy="11403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gf56f990afd_1_20"/>
          <p:cNvSpPr txBox="1"/>
          <p:nvPr>
            <p:ph type="title"/>
          </p:nvPr>
        </p:nvSpPr>
        <p:spPr>
          <a:xfrm>
            <a:off x="0" y="141454"/>
            <a:ext cx="91440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400"/>
              <a:buNone/>
            </a:pPr>
            <a:r>
              <a:rPr lang="en-US" sz="2600">
                <a:solidFill>
                  <a:schemeClr val="lt1"/>
                </a:solidFill>
              </a:rPr>
              <a:t>Assessments Or Ropas Are A </a:t>
            </a:r>
            <a:endParaRPr sz="2600">
              <a:solidFill>
                <a:schemeClr val="lt1"/>
              </a:solidFill>
            </a:endParaRPr>
          </a:p>
          <a:p>
            <a:pPr indent="0" lvl="0" marL="0" rtl="0" algn="ctr">
              <a:lnSpc>
                <a:spcPct val="100000"/>
              </a:lnSpc>
              <a:spcBef>
                <a:spcPts val="0"/>
              </a:spcBef>
              <a:spcAft>
                <a:spcPts val="0"/>
              </a:spcAft>
              <a:buSzPts val="3400"/>
              <a:buNone/>
            </a:pPr>
            <a:r>
              <a:rPr lang="en-US" sz="2600">
                <a:solidFill>
                  <a:schemeClr val="lt1"/>
                </a:solidFill>
              </a:rPr>
              <a:t>Key Component To Governance</a:t>
            </a:r>
            <a:endParaRPr sz="2600">
              <a:solidFill>
                <a:schemeClr val="lt1"/>
              </a:solidFill>
            </a:endParaRPr>
          </a:p>
        </p:txBody>
      </p:sp>
      <p:sp>
        <p:nvSpPr>
          <p:cNvPr id="609" name="Google Shape;609;gf56f990afd_1_20"/>
          <p:cNvSpPr txBox="1"/>
          <p:nvPr>
            <p:ph idx="1" type="body"/>
          </p:nvPr>
        </p:nvSpPr>
        <p:spPr>
          <a:xfrm>
            <a:off x="457200" y="1418501"/>
            <a:ext cx="8229600" cy="2871000"/>
          </a:xfrm>
          <a:prstGeom prst="rect">
            <a:avLst/>
          </a:prstGeom>
          <a:noFill/>
          <a:ln>
            <a:noFill/>
          </a:ln>
        </p:spPr>
        <p:txBody>
          <a:bodyPr anchorCtr="0" anchor="t" bIns="45700" lIns="91425" spcFirstLastPara="1" rIns="91425" wrap="square" tIns="45700">
            <a:normAutofit/>
          </a:bodyPr>
          <a:lstStyle/>
          <a:p>
            <a:pPr indent="-355600" lvl="0" marL="457200" rtl="0" algn="l">
              <a:lnSpc>
                <a:spcPct val="100000"/>
              </a:lnSpc>
              <a:spcBef>
                <a:spcPts val="640"/>
              </a:spcBef>
              <a:spcAft>
                <a:spcPts val="0"/>
              </a:spcAft>
              <a:buSzPts val="2000"/>
              <a:buFont typeface="Trebuchet MS"/>
              <a:buChar char="•"/>
            </a:pPr>
            <a:r>
              <a:rPr lang="en-US" sz="2000"/>
              <a:t>Assesses the who, what, why, where, and how of information processing</a:t>
            </a:r>
            <a:endParaRPr sz="2000"/>
          </a:p>
          <a:p>
            <a:pPr indent="-355600" lvl="0" marL="457200" rtl="0" algn="l">
              <a:lnSpc>
                <a:spcPct val="100000"/>
              </a:lnSpc>
              <a:spcBef>
                <a:spcPts val="1000"/>
              </a:spcBef>
              <a:spcAft>
                <a:spcPts val="0"/>
              </a:spcAft>
              <a:buSzPts val="2000"/>
              <a:buFont typeface="Trebuchet MS"/>
              <a:buChar char="•"/>
            </a:pPr>
            <a:r>
              <a:rPr lang="en-US" sz="2000"/>
              <a:t>Determine areas of non-compliance or high risk</a:t>
            </a:r>
            <a:endParaRPr sz="2000"/>
          </a:p>
          <a:p>
            <a:pPr indent="-355600" lvl="0" marL="457200" rtl="0" algn="l">
              <a:lnSpc>
                <a:spcPct val="100000"/>
              </a:lnSpc>
              <a:spcBef>
                <a:spcPts val="1000"/>
              </a:spcBef>
              <a:spcAft>
                <a:spcPts val="0"/>
              </a:spcAft>
              <a:buSzPts val="2000"/>
              <a:buFont typeface="Trebuchet MS"/>
              <a:buChar char="•"/>
            </a:pPr>
            <a:r>
              <a:rPr lang="en-US" sz="2000"/>
              <a:t>Understand where there are privacy-related vulnerabilities</a:t>
            </a:r>
            <a:endParaRPr sz="2000"/>
          </a:p>
          <a:p>
            <a:pPr indent="0" lvl="0" marL="0" rtl="0" algn="l">
              <a:lnSpc>
                <a:spcPct val="100000"/>
              </a:lnSpc>
              <a:spcBef>
                <a:spcPts val="1000"/>
              </a:spcBef>
              <a:spcAft>
                <a:spcPts val="0"/>
              </a:spcAft>
              <a:buSzPts val="3200"/>
              <a:buNone/>
            </a:pPr>
            <a:r>
              <a:t/>
            </a:r>
            <a:endParaRPr/>
          </a:p>
          <a:p>
            <a:pPr indent="0" lvl="0" marL="0" rtl="0" algn="l">
              <a:lnSpc>
                <a:spcPct val="100000"/>
              </a:lnSpc>
              <a:spcBef>
                <a:spcPts val="640"/>
              </a:spcBef>
              <a:spcAft>
                <a:spcPts val="0"/>
              </a:spcAft>
              <a:buSzPts val="3200"/>
              <a:buNone/>
            </a:pPr>
            <a:r>
              <a:rPr b="1" lang="en-US" sz="2400">
                <a:solidFill>
                  <a:schemeClr val="accent5"/>
                </a:solidFill>
              </a:rPr>
              <a:t>To ensure issues are addressed, </a:t>
            </a:r>
            <a:br>
              <a:rPr b="1" lang="en-US" sz="2400">
                <a:solidFill>
                  <a:schemeClr val="accent5"/>
                </a:solidFill>
              </a:rPr>
            </a:br>
            <a:r>
              <a:rPr b="1" lang="en-US" sz="2400">
                <a:solidFill>
                  <a:schemeClr val="accent5"/>
                </a:solidFill>
              </a:rPr>
              <a:t>don’t undertake in a vacuum.</a:t>
            </a:r>
            <a:endParaRPr b="1" sz="2400">
              <a:solidFill>
                <a:schemeClr val="accent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gf56f990afd_1_25"/>
          <p:cNvSpPr/>
          <p:nvPr/>
        </p:nvSpPr>
        <p:spPr>
          <a:xfrm>
            <a:off x="-8075" y="0"/>
            <a:ext cx="9144000" cy="11403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gf56f990afd_1_25"/>
          <p:cNvSpPr txBox="1"/>
          <p:nvPr>
            <p:ph type="title"/>
          </p:nvPr>
        </p:nvSpPr>
        <p:spPr>
          <a:xfrm>
            <a:off x="0" y="141454"/>
            <a:ext cx="91440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lang="en-US" sz="2600">
                <a:solidFill>
                  <a:schemeClr val="lt1"/>
                </a:solidFill>
              </a:rPr>
              <a:t>How To Maintain Going Forward</a:t>
            </a:r>
            <a:endParaRPr sz="2600">
              <a:solidFill>
                <a:schemeClr val="lt1"/>
              </a:solidFill>
            </a:endParaRPr>
          </a:p>
        </p:txBody>
      </p:sp>
      <p:sp>
        <p:nvSpPr>
          <p:cNvPr id="616" name="Google Shape;616;gf56f990afd_1_25"/>
          <p:cNvSpPr txBox="1"/>
          <p:nvPr>
            <p:ph idx="1" type="body"/>
          </p:nvPr>
        </p:nvSpPr>
        <p:spPr>
          <a:xfrm>
            <a:off x="457200" y="1402326"/>
            <a:ext cx="8229600" cy="2871000"/>
          </a:xfrm>
          <a:prstGeom prst="rect">
            <a:avLst/>
          </a:prstGeom>
          <a:noFill/>
          <a:ln>
            <a:noFill/>
          </a:ln>
        </p:spPr>
        <p:txBody>
          <a:bodyPr anchorCtr="0" anchor="t" bIns="45700" lIns="91425" spcFirstLastPara="1" rIns="91425" wrap="square" tIns="45700">
            <a:normAutofit/>
          </a:bodyPr>
          <a:lstStyle/>
          <a:p>
            <a:pPr indent="-355600" lvl="0" marL="457200" rtl="0" algn="l">
              <a:lnSpc>
                <a:spcPct val="115000"/>
              </a:lnSpc>
              <a:spcBef>
                <a:spcPts val="0"/>
              </a:spcBef>
              <a:spcAft>
                <a:spcPts val="0"/>
              </a:spcAft>
              <a:buSzPts val="2000"/>
              <a:buFont typeface="Trebuchet MS"/>
              <a:buChar char="•"/>
            </a:pPr>
            <a:r>
              <a:rPr lang="en-US" sz="2000"/>
              <a:t>A controls framework provides the mechanism for maintenance</a:t>
            </a:r>
            <a:endParaRPr sz="2000"/>
          </a:p>
          <a:p>
            <a:pPr indent="-355600" lvl="0" marL="457200" rtl="0" algn="l">
              <a:lnSpc>
                <a:spcPct val="115000"/>
              </a:lnSpc>
              <a:spcBef>
                <a:spcPts val="1000"/>
              </a:spcBef>
              <a:spcAft>
                <a:spcPts val="0"/>
              </a:spcAft>
              <a:buSzPts val="2000"/>
              <a:buFont typeface="Trebuchet MS"/>
              <a:buChar char="•"/>
            </a:pPr>
            <a:r>
              <a:rPr lang="en-US" sz="2000"/>
              <a:t>Testing controls is an iterative process</a:t>
            </a:r>
            <a:endParaRPr sz="2000"/>
          </a:p>
          <a:p>
            <a:pPr indent="-355600" lvl="0" marL="457200" rtl="0" algn="l">
              <a:lnSpc>
                <a:spcPct val="100000"/>
              </a:lnSpc>
              <a:spcBef>
                <a:spcPts val="1000"/>
              </a:spcBef>
              <a:spcAft>
                <a:spcPts val="0"/>
              </a:spcAft>
              <a:buSzPts val="2000"/>
              <a:buFont typeface="Trebuchet MS"/>
              <a:buChar char="•"/>
            </a:pPr>
            <a:r>
              <a:rPr lang="en-US" sz="2000"/>
              <a:t>Ensure your assessments or ROPAs are reviewed and maintained</a:t>
            </a:r>
            <a:endParaRPr sz="2000"/>
          </a:p>
          <a:p>
            <a:pPr indent="-355600" lvl="0" marL="457200" rtl="0" algn="l">
              <a:lnSpc>
                <a:spcPct val="100000"/>
              </a:lnSpc>
              <a:spcBef>
                <a:spcPts val="1000"/>
              </a:spcBef>
              <a:spcAft>
                <a:spcPts val="1000"/>
              </a:spcAft>
              <a:buSzPts val="2000"/>
              <a:buFont typeface="Trebuchet MS"/>
              <a:buChar char="•"/>
            </a:pPr>
            <a:r>
              <a:rPr lang="en-US" sz="2000"/>
              <a:t>Each ROPA should be reviewed and certified annually</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gf56f990afd_1_30"/>
          <p:cNvSpPr txBox="1"/>
          <p:nvPr>
            <p:ph type="title"/>
          </p:nvPr>
        </p:nvSpPr>
        <p:spPr>
          <a:xfrm>
            <a:off x="342900" y="1412175"/>
            <a:ext cx="4313100" cy="2222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400"/>
              <a:buNone/>
            </a:pPr>
            <a:r>
              <a:rPr lang="en-US">
                <a:solidFill>
                  <a:schemeClr val="lt1"/>
                </a:solidFill>
              </a:rPr>
              <a:t>Project Launch</a:t>
            </a:r>
            <a:endParaRPr>
              <a:solidFill>
                <a:schemeClr val="lt1"/>
              </a:solidFill>
            </a:endParaRPr>
          </a:p>
          <a:p>
            <a:pPr indent="0" lvl="0" marL="0" rtl="0" algn="l">
              <a:lnSpc>
                <a:spcPct val="100000"/>
              </a:lnSpc>
              <a:spcBef>
                <a:spcPts val="640"/>
              </a:spcBef>
              <a:spcAft>
                <a:spcPts val="0"/>
              </a:spcAft>
              <a:buSzPts val="3400"/>
              <a:buNone/>
            </a:pPr>
            <a:r>
              <a:rPr b="0" lang="en-US" sz="2400">
                <a:solidFill>
                  <a:schemeClr val="lt1"/>
                </a:solidFill>
              </a:rPr>
              <a:t>Started with a spreadsheet and moved to a tool</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gf56f990afd_1_36"/>
          <p:cNvSpPr/>
          <p:nvPr/>
        </p:nvSpPr>
        <p:spPr>
          <a:xfrm>
            <a:off x="-8075" y="0"/>
            <a:ext cx="9144000" cy="1140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gf56f990afd_1_36"/>
          <p:cNvSpPr txBox="1"/>
          <p:nvPr>
            <p:ph type="title"/>
          </p:nvPr>
        </p:nvSpPr>
        <p:spPr>
          <a:xfrm>
            <a:off x="0" y="141454"/>
            <a:ext cx="91440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400"/>
              <a:buNone/>
            </a:pPr>
            <a:r>
              <a:rPr lang="en-US" sz="2600">
                <a:solidFill>
                  <a:schemeClr val="lt1"/>
                </a:solidFill>
              </a:rPr>
              <a:t>Communication With Business Owners Is Key</a:t>
            </a:r>
            <a:endParaRPr sz="2600">
              <a:solidFill>
                <a:schemeClr val="lt1"/>
              </a:solidFill>
            </a:endParaRPr>
          </a:p>
        </p:txBody>
      </p:sp>
      <p:sp>
        <p:nvSpPr>
          <p:cNvPr id="628" name="Google Shape;628;gf56f990afd_1_36"/>
          <p:cNvSpPr txBox="1"/>
          <p:nvPr>
            <p:ph idx="1" type="body"/>
          </p:nvPr>
        </p:nvSpPr>
        <p:spPr>
          <a:xfrm>
            <a:off x="457200" y="1431451"/>
            <a:ext cx="8229600" cy="1140300"/>
          </a:xfrm>
          <a:prstGeom prst="rect">
            <a:avLst/>
          </a:prstGeom>
          <a:noFill/>
          <a:ln>
            <a:noFill/>
          </a:ln>
        </p:spPr>
        <p:txBody>
          <a:bodyPr anchorCtr="0" anchor="t" bIns="45700" lIns="91425" spcFirstLastPara="1" rIns="91425" wrap="square" tIns="45700">
            <a:normAutofit/>
          </a:bodyPr>
          <a:lstStyle/>
          <a:p>
            <a:pPr indent="-381000" lvl="0" marL="457200" rtl="0" algn="l">
              <a:lnSpc>
                <a:spcPct val="115000"/>
              </a:lnSpc>
              <a:spcBef>
                <a:spcPts val="640"/>
              </a:spcBef>
              <a:spcAft>
                <a:spcPts val="0"/>
              </a:spcAft>
              <a:buSzPts val="2400"/>
              <a:buChar char="•"/>
            </a:pPr>
            <a:r>
              <a:rPr lang="en-US" sz="2400"/>
              <a:t>What we needed from them</a:t>
            </a:r>
            <a:endParaRPr sz="2400"/>
          </a:p>
          <a:p>
            <a:pPr indent="-381000" lvl="0" marL="457200" rtl="0" algn="l">
              <a:lnSpc>
                <a:spcPct val="115000"/>
              </a:lnSpc>
              <a:spcBef>
                <a:spcPts val="1000"/>
              </a:spcBef>
              <a:spcAft>
                <a:spcPts val="1000"/>
              </a:spcAft>
              <a:buSzPts val="2400"/>
              <a:buChar char="•"/>
            </a:pPr>
            <a:r>
              <a:rPr lang="en-US" sz="2400"/>
              <a:t>Why we needed</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gf56f990afd_1_41"/>
          <p:cNvSpPr/>
          <p:nvPr/>
        </p:nvSpPr>
        <p:spPr>
          <a:xfrm>
            <a:off x="-8075" y="0"/>
            <a:ext cx="9144000" cy="1140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gf56f990afd_1_41"/>
          <p:cNvSpPr txBox="1"/>
          <p:nvPr>
            <p:ph type="title"/>
          </p:nvPr>
        </p:nvSpPr>
        <p:spPr>
          <a:xfrm>
            <a:off x="0" y="141454"/>
            <a:ext cx="91440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400"/>
              <a:buNone/>
            </a:pPr>
            <a:r>
              <a:rPr lang="en-US" sz="2600">
                <a:solidFill>
                  <a:schemeClr val="lt1"/>
                </a:solidFill>
              </a:rPr>
              <a:t>ROPA Data Compilation</a:t>
            </a:r>
            <a:endParaRPr sz="2600">
              <a:solidFill>
                <a:schemeClr val="lt1"/>
              </a:solidFill>
            </a:endParaRPr>
          </a:p>
        </p:txBody>
      </p:sp>
      <p:sp>
        <p:nvSpPr>
          <p:cNvPr id="635" name="Google Shape;635;gf56f990afd_1_41"/>
          <p:cNvSpPr txBox="1"/>
          <p:nvPr>
            <p:ph idx="1" type="body"/>
          </p:nvPr>
        </p:nvSpPr>
        <p:spPr>
          <a:xfrm>
            <a:off x="457200" y="1418501"/>
            <a:ext cx="8229600" cy="2871000"/>
          </a:xfrm>
          <a:prstGeom prst="rect">
            <a:avLst/>
          </a:prstGeom>
          <a:noFill/>
          <a:ln>
            <a:noFill/>
          </a:ln>
        </p:spPr>
        <p:txBody>
          <a:bodyPr anchorCtr="0" anchor="t" bIns="45700" lIns="91425" spcFirstLastPara="1" rIns="91425" wrap="square" tIns="45700">
            <a:normAutofit/>
          </a:bodyPr>
          <a:lstStyle/>
          <a:p>
            <a:pPr indent="-381000" lvl="0" marL="457200" rtl="0" algn="l">
              <a:lnSpc>
                <a:spcPct val="115000"/>
              </a:lnSpc>
              <a:spcBef>
                <a:spcPts val="1000"/>
              </a:spcBef>
              <a:spcAft>
                <a:spcPts val="0"/>
              </a:spcAft>
              <a:buSzPts val="2400"/>
              <a:buChar char="•"/>
            </a:pPr>
            <a:r>
              <a:rPr lang="en-US" sz="2400"/>
              <a:t>What should we do with the data?</a:t>
            </a:r>
            <a:endParaRPr sz="2400"/>
          </a:p>
          <a:p>
            <a:pPr indent="-381000" lvl="0" marL="457200" rtl="0" algn="l">
              <a:lnSpc>
                <a:spcPct val="115000"/>
              </a:lnSpc>
              <a:spcBef>
                <a:spcPts val="1000"/>
              </a:spcBef>
              <a:spcAft>
                <a:spcPts val="0"/>
              </a:spcAft>
              <a:buSzPts val="2400"/>
              <a:buChar char="•"/>
            </a:pPr>
            <a:r>
              <a:rPr lang="en-US" sz="2400"/>
              <a:t>Why are we analyzing the data?</a:t>
            </a:r>
            <a:endParaRPr sz="2400"/>
          </a:p>
          <a:p>
            <a:pPr indent="-381000" lvl="0" marL="457200" rtl="0" algn="l">
              <a:lnSpc>
                <a:spcPct val="115000"/>
              </a:lnSpc>
              <a:spcBef>
                <a:spcPts val="1000"/>
              </a:spcBef>
              <a:spcAft>
                <a:spcPts val="0"/>
              </a:spcAft>
              <a:buSzPts val="2400"/>
              <a:buChar char="•"/>
            </a:pPr>
            <a:r>
              <a:rPr lang="en-US" sz="2400"/>
              <a:t>How are we going to analyze the data?</a:t>
            </a:r>
            <a:endParaRPr sz="2400"/>
          </a:p>
          <a:p>
            <a:pPr indent="-381000" lvl="0" marL="457200" rtl="0" algn="l">
              <a:lnSpc>
                <a:spcPct val="115000"/>
              </a:lnSpc>
              <a:spcBef>
                <a:spcPts val="1000"/>
              </a:spcBef>
              <a:spcAft>
                <a:spcPts val="0"/>
              </a:spcAft>
              <a:buSzPts val="2400"/>
              <a:buChar char="•"/>
            </a:pPr>
            <a:r>
              <a:rPr lang="en-US" sz="2400"/>
              <a:t>What tools should we leverage for the analysis?</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pic>
        <p:nvPicPr>
          <p:cNvPr id="227" name="Google Shape;227;p4"/>
          <p:cNvPicPr preferRelativeResize="0"/>
          <p:nvPr>
            <p:ph idx="2" type="pic"/>
          </p:nvPr>
        </p:nvPicPr>
        <p:blipFill rotWithShape="1">
          <a:blip r:embed="rId3">
            <a:alphaModFix/>
          </a:blip>
          <a:srcRect b="0" l="0" r="0" t="0"/>
          <a:stretch/>
        </p:blipFill>
        <p:spPr>
          <a:xfrm>
            <a:off x="3482425" y="1369275"/>
            <a:ext cx="2179150" cy="2179150"/>
          </a:xfrm>
          <a:prstGeom prst="rect">
            <a:avLst/>
          </a:prstGeom>
          <a:noFill/>
          <a:ln>
            <a:noFill/>
          </a:ln>
        </p:spPr>
      </p:pic>
      <p:sp>
        <p:nvSpPr>
          <p:cNvPr id="228" name="Google Shape;228;p4"/>
          <p:cNvSpPr txBox="1"/>
          <p:nvPr>
            <p:ph idx="4294967295" type="body"/>
          </p:nvPr>
        </p:nvSpPr>
        <p:spPr>
          <a:xfrm>
            <a:off x="3482425" y="3548425"/>
            <a:ext cx="5280900" cy="856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200"/>
              <a:buFont typeface="Trebuchet MS"/>
              <a:buNone/>
            </a:pPr>
            <a:r>
              <a:rPr b="1" lang="en-US" sz="1400">
                <a:solidFill>
                  <a:schemeClr val="accent5"/>
                </a:solidFill>
              </a:rPr>
              <a:t>Justin Antonipillai</a:t>
            </a:r>
            <a:endParaRPr b="1" sz="1400">
              <a:solidFill>
                <a:schemeClr val="accent5"/>
              </a:solidFill>
            </a:endParaRPr>
          </a:p>
          <a:p>
            <a:pPr indent="0" lvl="0" marL="0" rtl="0" algn="l">
              <a:lnSpc>
                <a:spcPct val="100000"/>
              </a:lnSpc>
              <a:spcBef>
                <a:spcPts val="0"/>
              </a:spcBef>
              <a:spcAft>
                <a:spcPts val="0"/>
              </a:spcAft>
              <a:buSzPts val="1200"/>
              <a:buFont typeface="Trebuchet MS"/>
              <a:buNone/>
            </a:pPr>
            <a:r>
              <a:rPr lang="en-US" sz="1200"/>
              <a:t>CEO and Founder</a:t>
            </a:r>
            <a:endParaRPr sz="1200"/>
          </a:p>
        </p:txBody>
      </p:sp>
      <p:pic>
        <p:nvPicPr>
          <p:cNvPr id="229" name="Google Shape;229;p4"/>
          <p:cNvPicPr preferRelativeResize="0"/>
          <p:nvPr/>
        </p:nvPicPr>
        <p:blipFill rotWithShape="1">
          <a:blip r:embed="rId4">
            <a:alphaModFix/>
          </a:blip>
          <a:srcRect b="0" l="0" r="0" t="0"/>
          <a:stretch/>
        </p:blipFill>
        <p:spPr>
          <a:xfrm>
            <a:off x="3520250" y="4084725"/>
            <a:ext cx="1540925" cy="261975"/>
          </a:xfrm>
          <a:prstGeom prst="rect">
            <a:avLst/>
          </a:prstGeom>
          <a:noFill/>
          <a:ln>
            <a:noFill/>
          </a:ln>
        </p:spPr>
      </p:pic>
      <p:sp>
        <p:nvSpPr>
          <p:cNvPr id="230" name="Google Shape;230;p4"/>
          <p:cNvSpPr txBox="1"/>
          <p:nvPr>
            <p:ph idx="4294967295" type="title"/>
          </p:nvPr>
        </p:nvSpPr>
        <p:spPr>
          <a:xfrm>
            <a:off x="0" y="205979"/>
            <a:ext cx="91440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C6D59"/>
              </a:buClr>
              <a:buSzPts val="3400"/>
              <a:buFont typeface="Trebuchet MS"/>
              <a:buNone/>
            </a:pPr>
            <a:r>
              <a:rPr lang="en-US"/>
              <a:t>WELCOME AND INTRODUCTIONS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gf56f990afd_1_46"/>
          <p:cNvSpPr/>
          <p:nvPr/>
        </p:nvSpPr>
        <p:spPr>
          <a:xfrm>
            <a:off x="-8075" y="0"/>
            <a:ext cx="9144000" cy="1140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gf56f990afd_1_46"/>
          <p:cNvSpPr txBox="1"/>
          <p:nvPr>
            <p:ph type="title"/>
          </p:nvPr>
        </p:nvSpPr>
        <p:spPr>
          <a:xfrm>
            <a:off x="0" y="141454"/>
            <a:ext cx="91440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400"/>
              <a:buNone/>
            </a:pPr>
            <a:r>
              <a:rPr lang="en-US" sz="2600">
                <a:solidFill>
                  <a:schemeClr val="lt1"/>
                </a:solidFill>
              </a:rPr>
              <a:t>ROPA</a:t>
            </a:r>
            <a:r>
              <a:rPr lang="en-US" sz="2600">
                <a:solidFill>
                  <a:schemeClr val="lt1"/>
                </a:solidFill>
              </a:rPr>
              <a:t> Data Analysis</a:t>
            </a:r>
            <a:endParaRPr sz="2600">
              <a:solidFill>
                <a:schemeClr val="lt1"/>
              </a:solidFill>
            </a:endParaRPr>
          </a:p>
        </p:txBody>
      </p:sp>
      <p:sp>
        <p:nvSpPr>
          <p:cNvPr id="642" name="Google Shape;642;gf56f990afd_1_46"/>
          <p:cNvSpPr txBox="1"/>
          <p:nvPr>
            <p:ph idx="1" type="body"/>
          </p:nvPr>
        </p:nvSpPr>
        <p:spPr>
          <a:xfrm>
            <a:off x="457200" y="1410401"/>
            <a:ext cx="8229600" cy="2871000"/>
          </a:xfrm>
          <a:prstGeom prst="rect">
            <a:avLst/>
          </a:prstGeom>
          <a:noFill/>
          <a:ln>
            <a:noFill/>
          </a:ln>
        </p:spPr>
        <p:txBody>
          <a:bodyPr anchorCtr="0" anchor="t" bIns="45700" lIns="91425" spcFirstLastPara="1" rIns="91425" wrap="square" tIns="45700">
            <a:normAutofit/>
          </a:bodyPr>
          <a:lstStyle/>
          <a:p>
            <a:pPr indent="-381000" lvl="0" marL="457200" rtl="0" algn="l">
              <a:lnSpc>
                <a:spcPct val="115000"/>
              </a:lnSpc>
              <a:spcBef>
                <a:spcPts val="640"/>
              </a:spcBef>
              <a:spcAft>
                <a:spcPts val="0"/>
              </a:spcAft>
              <a:buSzPts val="2400"/>
              <a:buChar char="•"/>
            </a:pPr>
            <a:r>
              <a:rPr lang="en-US" sz="2400"/>
              <a:t>What actions should we take?</a:t>
            </a:r>
            <a:endParaRPr sz="2400"/>
          </a:p>
          <a:p>
            <a:pPr indent="-381000" lvl="0" marL="457200" rtl="0" algn="l">
              <a:lnSpc>
                <a:spcPct val="115000"/>
              </a:lnSpc>
              <a:spcBef>
                <a:spcPts val="1000"/>
              </a:spcBef>
              <a:spcAft>
                <a:spcPts val="0"/>
              </a:spcAft>
              <a:buSzPts val="2400"/>
              <a:buChar char="•"/>
            </a:pPr>
            <a:r>
              <a:rPr lang="en-US" sz="2400"/>
              <a:t>What is in compliance? What isn’t?</a:t>
            </a:r>
            <a:endParaRPr sz="2400"/>
          </a:p>
          <a:p>
            <a:pPr indent="-381000" lvl="0" marL="457200" rtl="0" algn="l">
              <a:lnSpc>
                <a:spcPct val="115000"/>
              </a:lnSpc>
              <a:spcBef>
                <a:spcPts val="1000"/>
              </a:spcBef>
              <a:spcAft>
                <a:spcPts val="1000"/>
              </a:spcAft>
              <a:buSzPts val="2400"/>
              <a:buChar char="•"/>
            </a:pPr>
            <a:r>
              <a:rPr lang="en-US" sz="2400"/>
              <a:t>Do we need to explore ways to change business processes?</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46" name="Shape 646"/>
        <p:cNvGrpSpPr/>
        <p:nvPr/>
      </p:nvGrpSpPr>
      <p:grpSpPr>
        <a:xfrm>
          <a:off x="0" y="0"/>
          <a:ext cx="0" cy="0"/>
          <a:chOff x="0" y="0"/>
          <a:chExt cx="0" cy="0"/>
        </a:xfrm>
      </p:grpSpPr>
      <p:pic>
        <p:nvPicPr>
          <p:cNvPr id="647" name="Google Shape;647;gf5bc116132_5_0"/>
          <p:cNvPicPr preferRelativeResize="0"/>
          <p:nvPr/>
        </p:nvPicPr>
        <p:blipFill rotWithShape="1">
          <a:blip r:embed="rId3">
            <a:alphaModFix/>
          </a:blip>
          <a:srcRect b="39" l="0" r="0" t="29"/>
          <a:stretch/>
        </p:blipFill>
        <p:spPr>
          <a:xfrm>
            <a:off x="3650200" y="55975"/>
            <a:ext cx="4971274" cy="4589599"/>
          </a:xfrm>
          <a:prstGeom prst="rect">
            <a:avLst/>
          </a:prstGeom>
          <a:noFill/>
          <a:ln>
            <a:noFill/>
          </a:ln>
        </p:spPr>
      </p:pic>
      <p:pic>
        <p:nvPicPr>
          <p:cNvPr id="648" name="Google Shape;648;gf5bc116132_5_0"/>
          <p:cNvPicPr preferRelativeResize="0"/>
          <p:nvPr/>
        </p:nvPicPr>
        <p:blipFill rotWithShape="1">
          <a:blip r:embed="rId4">
            <a:alphaModFix/>
          </a:blip>
          <a:srcRect b="0" l="0" r="0" t="0"/>
          <a:stretch/>
        </p:blipFill>
        <p:spPr>
          <a:xfrm>
            <a:off x="412400" y="1842163"/>
            <a:ext cx="3007750" cy="511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gf601cdf358_1_0"/>
          <p:cNvSpPr txBox="1"/>
          <p:nvPr>
            <p:ph type="ctrTitle"/>
          </p:nvPr>
        </p:nvSpPr>
        <p:spPr>
          <a:xfrm>
            <a:off x="342900" y="342900"/>
            <a:ext cx="4592700" cy="1346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400"/>
              <a:buNone/>
            </a:pPr>
            <a:r>
              <a:rPr lang="en-US"/>
              <a:t>Key Takeaways</a:t>
            </a:r>
            <a:endParaRPr/>
          </a:p>
        </p:txBody>
      </p:sp>
      <p:sp>
        <p:nvSpPr>
          <p:cNvPr id="654" name="Google Shape;654;gf601cdf358_1_0"/>
          <p:cNvSpPr txBox="1"/>
          <p:nvPr>
            <p:ph idx="1" type="subTitle"/>
          </p:nvPr>
        </p:nvSpPr>
        <p:spPr>
          <a:xfrm>
            <a:off x="342900" y="1582950"/>
            <a:ext cx="5507400" cy="1977600"/>
          </a:xfrm>
          <a:prstGeom prst="rect">
            <a:avLst/>
          </a:prstGeom>
          <a:noFill/>
          <a:ln>
            <a:noFill/>
          </a:ln>
        </p:spPr>
        <p:txBody>
          <a:bodyPr anchorCtr="0" anchor="t" bIns="45700" lIns="91425" spcFirstLastPara="1" rIns="91425" wrap="square" tIns="45700">
            <a:noAutofit/>
          </a:bodyPr>
          <a:lstStyle/>
          <a:p>
            <a:pPr indent="-320675" lvl="0" marL="457200" rtl="0" algn="l">
              <a:lnSpc>
                <a:spcPct val="100000"/>
              </a:lnSpc>
              <a:spcBef>
                <a:spcPts val="640"/>
              </a:spcBef>
              <a:spcAft>
                <a:spcPts val="0"/>
              </a:spcAft>
              <a:buClr>
                <a:schemeClr val="lt1"/>
              </a:buClr>
              <a:buSzPts val="1450"/>
              <a:buChar char="•"/>
            </a:pPr>
            <a:r>
              <a:rPr lang="en-US" sz="1450">
                <a:solidFill>
                  <a:schemeClr val="lt1"/>
                </a:solidFill>
              </a:rPr>
              <a:t>Complete a Risk and Gap analysis  </a:t>
            </a:r>
            <a:endParaRPr sz="1450">
              <a:solidFill>
                <a:schemeClr val="lt1"/>
              </a:solidFill>
            </a:endParaRPr>
          </a:p>
          <a:p>
            <a:pPr indent="-320675" lvl="0" marL="457200" rtl="0" algn="l">
              <a:lnSpc>
                <a:spcPct val="100000"/>
              </a:lnSpc>
              <a:spcBef>
                <a:spcPts val="1000"/>
              </a:spcBef>
              <a:spcAft>
                <a:spcPts val="0"/>
              </a:spcAft>
              <a:buClr>
                <a:schemeClr val="lt1"/>
              </a:buClr>
              <a:buSzPts val="1450"/>
              <a:buChar char="•"/>
            </a:pPr>
            <a:r>
              <a:rPr lang="en-US" sz="1450">
                <a:solidFill>
                  <a:schemeClr val="lt1"/>
                </a:solidFill>
              </a:rPr>
              <a:t>Know Business Control Environment </a:t>
            </a:r>
            <a:endParaRPr sz="1450">
              <a:solidFill>
                <a:schemeClr val="lt1"/>
              </a:solidFill>
            </a:endParaRPr>
          </a:p>
          <a:p>
            <a:pPr indent="-320675" lvl="0" marL="457200" rtl="0" algn="l">
              <a:lnSpc>
                <a:spcPct val="100000"/>
              </a:lnSpc>
              <a:spcBef>
                <a:spcPts val="1000"/>
              </a:spcBef>
              <a:spcAft>
                <a:spcPts val="0"/>
              </a:spcAft>
              <a:buClr>
                <a:schemeClr val="lt1"/>
              </a:buClr>
              <a:buSzPts val="1450"/>
              <a:buChar char="•"/>
            </a:pPr>
            <a:r>
              <a:rPr lang="en-US" sz="1450">
                <a:solidFill>
                  <a:schemeClr val="lt1"/>
                </a:solidFill>
              </a:rPr>
              <a:t>Identify &amp; Leverage Key Stakeholders in the Business</a:t>
            </a:r>
            <a:endParaRPr sz="1450">
              <a:solidFill>
                <a:schemeClr val="lt1"/>
              </a:solidFill>
            </a:endParaRPr>
          </a:p>
          <a:p>
            <a:pPr indent="-320675" lvl="0" marL="457200" rtl="0" algn="l">
              <a:lnSpc>
                <a:spcPct val="100000"/>
              </a:lnSpc>
              <a:spcBef>
                <a:spcPts val="1000"/>
              </a:spcBef>
              <a:spcAft>
                <a:spcPts val="0"/>
              </a:spcAft>
              <a:buClr>
                <a:schemeClr val="lt1"/>
              </a:buClr>
              <a:buSzPts val="1450"/>
              <a:buChar char="•"/>
            </a:pPr>
            <a:r>
              <a:rPr lang="en-US" sz="1450">
                <a:solidFill>
                  <a:schemeClr val="lt1"/>
                </a:solidFill>
              </a:rPr>
              <a:t>Be prepared to quickly manage risks identified through ROPA data</a:t>
            </a:r>
            <a:endParaRPr sz="1450">
              <a:solidFill>
                <a:schemeClr val="lt1"/>
              </a:solidFill>
            </a:endParaRPr>
          </a:p>
          <a:p>
            <a:pPr indent="-320675" lvl="0" marL="457200" rtl="0" algn="l">
              <a:lnSpc>
                <a:spcPct val="100000"/>
              </a:lnSpc>
              <a:spcBef>
                <a:spcPts val="1000"/>
              </a:spcBef>
              <a:spcAft>
                <a:spcPts val="1000"/>
              </a:spcAft>
              <a:buClr>
                <a:schemeClr val="lt1"/>
              </a:buClr>
              <a:buSzPts val="1450"/>
              <a:buChar char="•"/>
            </a:pPr>
            <a:r>
              <a:rPr lang="en-US" sz="1450">
                <a:solidFill>
                  <a:schemeClr val="lt1"/>
                </a:solidFill>
              </a:rPr>
              <a:t>Prioritize the privacy issues and risks of the business</a:t>
            </a:r>
            <a:endParaRPr sz="145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12"/>
          <p:cNvSpPr/>
          <p:nvPr/>
        </p:nvSpPr>
        <p:spPr>
          <a:xfrm>
            <a:off x="-8075" y="0"/>
            <a:ext cx="9144000" cy="11403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12"/>
          <p:cNvSpPr txBox="1"/>
          <p:nvPr>
            <p:ph type="title"/>
          </p:nvPr>
        </p:nvSpPr>
        <p:spPr>
          <a:xfrm>
            <a:off x="342900" y="433201"/>
            <a:ext cx="8458200" cy="273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C6D59"/>
              </a:buClr>
              <a:buSzPts val="3400"/>
              <a:buFont typeface="Trebuchet MS"/>
              <a:buNone/>
            </a:pPr>
            <a:r>
              <a:rPr lang="en-US" sz="2600">
                <a:solidFill>
                  <a:schemeClr val="lt1"/>
                </a:solidFill>
              </a:rPr>
              <a:t>Resource List</a:t>
            </a:r>
            <a:endParaRPr sz="2600">
              <a:solidFill>
                <a:schemeClr val="lt1"/>
              </a:solidFill>
            </a:endParaRPr>
          </a:p>
        </p:txBody>
      </p:sp>
      <p:sp>
        <p:nvSpPr>
          <p:cNvPr id="661" name="Google Shape;661;p12"/>
          <p:cNvSpPr txBox="1"/>
          <p:nvPr>
            <p:ph idx="1" type="body"/>
          </p:nvPr>
        </p:nvSpPr>
        <p:spPr>
          <a:xfrm>
            <a:off x="342900" y="1302800"/>
            <a:ext cx="3828000" cy="2616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935"/>
              <a:buNone/>
            </a:pPr>
            <a:r>
              <a:rPr b="1" lang="en-US" sz="1400"/>
              <a:t>Contacts</a:t>
            </a:r>
            <a:endParaRPr b="1" sz="1400"/>
          </a:p>
          <a:p>
            <a:pPr indent="-330200" lvl="0" marL="342900" rtl="0" algn="l">
              <a:lnSpc>
                <a:spcPct val="115000"/>
              </a:lnSpc>
              <a:spcBef>
                <a:spcPts val="0"/>
              </a:spcBef>
              <a:spcAft>
                <a:spcPts val="0"/>
              </a:spcAft>
              <a:buSzPts val="1400"/>
              <a:buChar char="•"/>
            </a:pPr>
            <a:r>
              <a:rPr lang="en-US" sz="1400"/>
              <a:t>Tara Jones: </a:t>
            </a:r>
            <a:br>
              <a:rPr lang="en-US" sz="1400"/>
            </a:br>
            <a:r>
              <a:rPr lang="en-US" sz="1400" u="sng">
                <a:solidFill>
                  <a:schemeClr val="hlink"/>
                </a:solidFill>
                <a:hlinkClick r:id="rId3"/>
              </a:rPr>
              <a:t>Tara.Jones@yahooinc.com</a:t>
            </a:r>
            <a:endParaRPr sz="1400"/>
          </a:p>
          <a:p>
            <a:pPr indent="-330200" lvl="0" marL="342900" rtl="0" algn="l">
              <a:lnSpc>
                <a:spcPct val="115000"/>
              </a:lnSpc>
              <a:spcBef>
                <a:spcPts val="1000"/>
              </a:spcBef>
              <a:spcAft>
                <a:spcPts val="0"/>
              </a:spcAft>
              <a:buSzPts val="1400"/>
              <a:buChar char="•"/>
            </a:pPr>
            <a:r>
              <a:rPr lang="en-US" sz="1400"/>
              <a:t>Katie Pimentel: </a:t>
            </a:r>
            <a:r>
              <a:rPr lang="en-US" sz="1400" u="sng">
                <a:solidFill>
                  <a:schemeClr val="hlink"/>
                </a:solidFill>
                <a:hlinkClick r:id="rId4"/>
              </a:rPr>
              <a:t>Katie.Pimentel@yahooinc.com</a:t>
            </a:r>
            <a:endParaRPr sz="1400"/>
          </a:p>
          <a:p>
            <a:pPr indent="-330200" lvl="0" marL="342900" rtl="0" algn="l">
              <a:lnSpc>
                <a:spcPct val="115000"/>
              </a:lnSpc>
              <a:spcBef>
                <a:spcPts val="1000"/>
              </a:spcBef>
              <a:spcAft>
                <a:spcPts val="0"/>
              </a:spcAft>
              <a:buSzPts val="1400"/>
              <a:buChar char="•"/>
            </a:pPr>
            <a:r>
              <a:rPr lang="en-US" sz="1400"/>
              <a:t>Lisa Barksdale: </a:t>
            </a:r>
            <a:br>
              <a:rPr lang="en-US" sz="1400"/>
            </a:br>
            <a:r>
              <a:rPr lang="en-US" sz="1400" u="sng">
                <a:solidFill>
                  <a:schemeClr val="hlink"/>
                </a:solidFill>
                <a:hlinkClick r:id="rId5"/>
              </a:rPr>
              <a:t>lisaba@zillowgroup.com</a:t>
            </a:r>
            <a:endParaRPr sz="1400"/>
          </a:p>
          <a:p>
            <a:pPr indent="-330200" lvl="0" marL="342900" rtl="0" algn="l">
              <a:lnSpc>
                <a:spcPct val="115000"/>
              </a:lnSpc>
              <a:spcBef>
                <a:spcPts val="1000"/>
              </a:spcBef>
              <a:spcAft>
                <a:spcPts val="1000"/>
              </a:spcAft>
              <a:buSzPts val="1400"/>
              <a:buChar char="•"/>
            </a:pPr>
            <a:r>
              <a:rPr lang="en-US" sz="1400"/>
              <a:t>Justin Antonipillai: </a:t>
            </a:r>
            <a:br>
              <a:rPr lang="en-US" sz="1400"/>
            </a:br>
            <a:r>
              <a:rPr lang="en-US" sz="1400" u="sng">
                <a:solidFill>
                  <a:schemeClr val="hlink"/>
                </a:solidFill>
                <a:hlinkClick r:id="rId6"/>
              </a:rPr>
              <a:t>justin@wirewheel.io</a:t>
            </a:r>
            <a:endParaRPr sz="1400"/>
          </a:p>
        </p:txBody>
      </p:sp>
      <p:sp>
        <p:nvSpPr>
          <p:cNvPr id="662" name="Google Shape;662;p12"/>
          <p:cNvSpPr txBox="1"/>
          <p:nvPr/>
        </p:nvSpPr>
        <p:spPr>
          <a:xfrm>
            <a:off x="4743450" y="1302800"/>
            <a:ext cx="4176600" cy="177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a:solidFill>
                  <a:schemeClr val="dk1"/>
                </a:solidFill>
              </a:rPr>
              <a:t>Resources</a:t>
            </a:r>
            <a:endParaRPr b="1">
              <a:solidFill>
                <a:schemeClr val="dk1"/>
              </a:solidFill>
            </a:endParaRPr>
          </a:p>
          <a:p>
            <a:pPr indent="0" lvl="0" marL="0" rtl="0" algn="l">
              <a:lnSpc>
                <a:spcPct val="115000"/>
              </a:lnSpc>
              <a:spcBef>
                <a:spcPts val="0"/>
              </a:spcBef>
              <a:spcAft>
                <a:spcPts val="0"/>
              </a:spcAft>
              <a:buNone/>
            </a:pPr>
            <a:r>
              <a:rPr lang="en-US" u="sng">
                <a:solidFill>
                  <a:schemeClr val="hlink"/>
                </a:solidFill>
                <a:hlinkClick r:id="rId7"/>
                <a:extLst>
                  <a:ext uri="http://customooxmlschemas.google.com/">
                    <go:slidesCustomData xmlns:go="http://customooxmlschemas.google.com/" textRoundtripDataId="1"/>
                  </a:ext>
                </a:extLst>
              </a:rPr>
              <a:t>WireWheel Privacy Operations Manager</a:t>
            </a:r>
            <a:endParaRPr>
              <a:solidFill>
                <a:schemeClr val="dk1"/>
              </a:solidFill>
              <a:extLst>
                <a:ext uri="http://customooxmlschemas.google.com/">
                  <go:slidesCustomData xmlns:go="http://customooxmlschemas.google.com/" textRoundtripDataId="2"/>
                </a:ext>
              </a:extLst>
            </a:endParaRPr>
          </a:p>
          <a:p>
            <a:pPr indent="0" lvl="0" marL="0" rtl="0" algn="l">
              <a:lnSpc>
                <a:spcPct val="115000"/>
              </a:lnSpc>
              <a:spcBef>
                <a:spcPts val="1000"/>
              </a:spcBef>
              <a:spcAft>
                <a:spcPts val="0"/>
              </a:spcAft>
              <a:buNone/>
            </a:pPr>
            <a:r>
              <a:rPr lang="en-US" u="sng">
                <a:solidFill>
                  <a:schemeClr val="hlink"/>
                </a:solidFill>
                <a:hlinkClick r:id="rId8"/>
                <a:extLst>
                  <a:ext uri="http://customooxmlschemas.google.com/">
                    <go:slidesCustomData xmlns:go="http://customooxmlschemas.google.com/" textRoundtripDataId="3"/>
                  </a:ext>
                </a:extLst>
              </a:rPr>
              <a:t>Interactive Privacy Law Table</a:t>
            </a:r>
            <a:endParaRPr>
              <a:solidFill>
                <a:schemeClr val="dk1"/>
              </a:solidFill>
              <a:extLst>
                <a:ext uri="http://customooxmlschemas.google.com/">
                  <go:slidesCustomData xmlns:go="http://customooxmlschemas.google.com/" textRoundtripDataId="4"/>
                </a:ext>
              </a:extLst>
            </a:endParaRPr>
          </a:p>
          <a:p>
            <a:pPr indent="0" lvl="0" marL="0" rtl="0" algn="l">
              <a:lnSpc>
                <a:spcPct val="115000"/>
              </a:lnSpc>
              <a:spcBef>
                <a:spcPts val="1000"/>
              </a:spcBef>
              <a:spcAft>
                <a:spcPts val="0"/>
              </a:spcAft>
              <a:buNone/>
            </a:pPr>
            <a:r>
              <a:rPr lang="en-US" u="sng">
                <a:solidFill>
                  <a:schemeClr val="hlink"/>
                </a:solidFill>
                <a:hlinkClick r:id="rId9"/>
                <a:extLst>
                  <a:ext uri="http://customooxmlschemas.google.com/">
                    <go:slidesCustomData xmlns:go="http://customooxmlschemas.google.com/" textRoundtripDataId="5"/>
                  </a:ext>
                </a:extLst>
              </a:rPr>
              <a:t>How to Operationalize Privacy by Design Blog</a:t>
            </a:r>
            <a:endParaRPr>
              <a:solidFill>
                <a:schemeClr val="dk1"/>
              </a:solidFill>
              <a:extLst>
                <a:ext uri="http://customooxmlschemas.google.com/">
                  <go:slidesCustomData xmlns:go="http://customooxmlschemas.google.com/" textRoundtripDataId="6"/>
                </a:ext>
              </a:extLst>
            </a:endParaRPr>
          </a:p>
          <a:p>
            <a:pPr indent="0" lvl="0" marL="0" rtl="0" algn="l">
              <a:lnSpc>
                <a:spcPct val="115000"/>
              </a:lnSpc>
              <a:spcBef>
                <a:spcPts val="1000"/>
              </a:spcBef>
              <a:spcAft>
                <a:spcPts val="1000"/>
              </a:spcAft>
              <a:buNone/>
            </a:pPr>
            <a:r>
              <a:rPr lang="en-US" u="sng">
                <a:solidFill>
                  <a:schemeClr val="hlink"/>
                </a:solidFill>
                <a:hlinkClick r:id="rId10"/>
                <a:extLst>
                  <a:ext uri="http://customooxmlschemas.google.com/">
                    <go:slidesCustomData xmlns:go="http://customooxmlschemas.google.com/" textRoundtripDataId="7"/>
                  </a:ext>
                </a:extLst>
              </a:rPr>
              <a:t>Privacy Culture Matter Blog</a:t>
            </a:r>
            <a:endParaRPr>
              <a:solidFill>
                <a:schemeClr val="dk1"/>
              </a:solidFill>
            </a:endParaRPr>
          </a:p>
        </p:txBody>
      </p:sp>
      <p:sp>
        <p:nvSpPr>
          <p:cNvPr id="663" name="Google Shape;663;p12"/>
          <p:cNvSpPr txBox="1"/>
          <p:nvPr/>
        </p:nvSpPr>
        <p:spPr>
          <a:xfrm>
            <a:off x="366975" y="3975975"/>
            <a:ext cx="76605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rPr b="1" lang="en-US" sz="1600">
                <a:solidFill>
                  <a:schemeClr val="dk1"/>
                </a:solidFill>
              </a:rPr>
              <a:t>For more information and resources visit </a:t>
            </a:r>
            <a:r>
              <a:rPr b="1" lang="en-US" sz="1600" u="sng">
                <a:solidFill>
                  <a:schemeClr val="hlink"/>
                </a:solidFill>
                <a:hlinkClick r:id="rId11"/>
              </a:rPr>
              <a:t>www.wirewheel.io</a:t>
            </a:r>
            <a:endParaRPr b="1" sz="16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10"/>
          <p:cNvSpPr txBox="1"/>
          <p:nvPr>
            <p:ph type="title"/>
          </p:nvPr>
        </p:nvSpPr>
        <p:spPr>
          <a:xfrm>
            <a:off x="342900" y="2077648"/>
            <a:ext cx="8458200" cy="98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C6D59"/>
              </a:buClr>
              <a:buSzPts val="3400"/>
              <a:buFont typeface="Trebuchet MS"/>
              <a:buNone/>
            </a:pPr>
            <a:r>
              <a:rPr lang="en-US" sz="3600">
                <a:solidFill>
                  <a:schemeClr val="lt1"/>
                </a:solidFill>
              </a:rPr>
              <a:t>Thank You</a:t>
            </a:r>
            <a:endParaRPr sz="36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5"/>
          <p:cNvSpPr txBox="1"/>
          <p:nvPr>
            <p:ph type="title"/>
          </p:nvPr>
        </p:nvSpPr>
        <p:spPr>
          <a:xfrm>
            <a:off x="0" y="205979"/>
            <a:ext cx="91440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C6D59"/>
              </a:buClr>
              <a:buSzPts val="3400"/>
              <a:buFont typeface="Trebuchet MS"/>
              <a:buNone/>
            </a:pPr>
            <a:r>
              <a:rPr lang="en-US"/>
              <a:t>WELCOME AND INTRODUCTIONS</a:t>
            </a:r>
            <a:endParaRPr/>
          </a:p>
        </p:txBody>
      </p:sp>
      <p:pic>
        <p:nvPicPr>
          <p:cNvPr id="236" name="Google Shape;236;p5"/>
          <p:cNvPicPr preferRelativeResize="0"/>
          <p:nvPr>
            <p:ph idx="2" type="pic"/>
          </p:nvPr>
        </p:nvPicPr>
        <p:blipFill rotWithShape="1">
          <a:blip r:embed="rId3">
            <a:alphaModFix/>
          </a:blip>
          <a:srcRect b="0" l="0" r="0" t="0"/>
          <a:stretch/>
        </p:blipFill>
        <p:spPr>
          <a:xfrm>
            <a:off x="2010344" y="1270913"/>
            <a:ext cx="2264099" cy="2264099"/>
          </a:xfrm>
          <a:prstGeom prst="rect">
            <a:avLst/>
          </a:prstGeom>
          <a:noFill/>
          <a:ln>
            <a:noFill/>
          </a:ln>
        </p:spPr>
      </p:pic>
      <p:pic>
        <p:nvPicPr>
          <p:cNvPr id="237" name="Google Shape;237;p5"/>
          <p:cNvPicPr preferRelativeResize="0"/>
          <p:nvPr>
            <p:ph idx="3" type="pic"/>
          </p:nvPr>
        </p:nvPicPr>
        <p:blipFill rotWithShape="1">
          <a:blip r:embed="rId4">
            <a:alphaModFix/>
          </a:blip>
          <a:srcRect b="0" l="2253" r="2253" t="0"/>
          <a:stretch/>
        </p:blipFill>
        <p:spPr>
          <a:xfrm>
            <a:off x="4535830" y="1270913"/>
            <a:ext cx="2264101" cy="2264101"/>
          </a:xfrm>
          <a:prstGeom prst="rect">
            <a:avLst/>
          </a:prstGeom>
          <a:noFill/>
          <a:ln>
            <a:noFill/>
          </a:ln>
        </p:spPr>
      </p:pic>
      <p:sp>
        <p:nvSpPr>
          <p:cNvPr id="238" name="Google Shape;238;p5"/>
          <p:cNvSpPr txBox="1"/>
          <p:nvPr>
            <p:ph idx="1" type="body"/>
          </p:nvPr>
        </p:nvSpPr>
        <p:spPr>
          <a:xfrm>
            <a:off x="2010570" y="3619619"/>
            <a:ext cx="2263800" cy="652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200"/>
              <a:buFont typeface="Trebuchet MS"/>
              <a:buNone/>
            </a:pPr>
            <a:r>
              <a:rPr b="1" lang="en-US" sz="1400">
                <a:solidFill>
                  <a:schemeClr val="accent5"/>
                </a:solidFill>
              </a:rPr>
              <a:t>Justin Antonipillai</a:t>
            </a:r>
            <a:endParaRPr b="1" sz="1400">
              <a:solidFill>
                <a:schemeClr val="accent5"/>
              </a:solidFill>
            </a:endParaRPr>
          </a:p>
          <a:p>
            <a:pPr indent="0" lvl="0" marL="0" rtl="0" algn="l">
              <a:lnSpc>
                <a:spcPct val="100000"/>
              </a:lnSpc>
              <a:spcBef>
                <a:spcPts val="0"/>
              </a:spcBef>
              <a:spcAft>
                <a:spcPts val="0"/>
              </a:spcAft>
              <a:buSzPts val="1200"/>
              <a:buFont typeface="Trebuchet MS"/>
              <a:buNone/>
            </a:pPr>
            <a:r>
              <a:rPr lang="en-US"/>
              <a:t>CEO and Founder</a:t>
            </a:r>
            <a:endParaRPr/>
          </a:p>
        </p:txBody>
      </p:sp>
      <p:sp>
        <p:nvSpPr>
          <p:cNvPr id="239" name="Google Shape;239;p5"/>
          <p:cNvSpPr txBox="1"/>
          <p:nvPr>
            <p:ph idx="4" type="body"/>
          </p:nvPr>
        </p:nvSpPr>
        <p:spPr>
          <a:xfrm>
            <a:off x="4536056" y="3619618"/>
            <a:ext cx="2263800" cy="652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200"/>
              <a:buFont typeface="Trebuchet MS"/>
              <a:buNone/>
            </a:pPr>
            <a:r>
              <a:rPr b="1" lang="en-US" sz="1400">
                <a:solidFill>
                  <a:schemeClr val="accent5"/>
                </a:solidFill>
              </a:rPr>
              <a:t>Lisa Barksdale</a:t>
            </a:r>
            <a:endParaRPr b="1" sz="1400">
              <a:solidFill>
                <a:schemeClr val="accent5"/>
              </a:solidFill>
            </a:endParaRPr>
          </a:p>
          <a:p>
            <a:pPr indent="0" lvl="0" marL="0" rtl="0" algn="l">
              <a:lnSpc>
                <a:spcPct val="100000"/>
              </a:lnSpc>
              <a:spcBef>
                <a:spcPts val="0"/>
              </a:spcBef>
              <a:spcAft>
                <a:spcPts val="0"/>
              </a:spcAft>
              <a:buSzPts val="1200"/>
              <a:buFont typeface="Trebuchet MS"/>
              <a:buNone/>
            </a:pPr>
            <a:r>
              <a:rPr lang="en-US"/>
              <a:t>Director of Privacy</a:t>
            </a:r>
            <a:endParaRPr/>
          </a:p>
        </p:txBody>
      </p:sp>
      <p:pic>
        <p:nvPicPr>
          <p:cNvPr id="240" name="Google Shape;240;p5"/>
          <p:cNvPicPr preferRelativeResize="0"/>
          <p:nvPr/>
        </p:nvPicPr>
        <p:blipFill rotWithShape="1">
          <a:blip r:embed="rId5">
            <a:alphaModFix/>
          </a:blip>
          <a:srcRect b="0" l="0" r="0" t="0"/>
          <a:stretch/>
        </p:blipFill>
        <p:spPr>
          <a:xfrm>
            <a:off x="2096900" y="4133250"/>
            <a:ext cx="1540925" cy="261975"/>
          </a:xfrm>
          <a:prstGeom prst="rect">
            <a:avLst/>
          </a:prstGeom>
          <a:noFill/>
          <a:ln>
            <a:noFill/>
          </a:ln>
        </p:spPr>
      </p:pic>
      <p:pic>
        <p:nvPicPr>
          <p:cNvPr id="241" name="Google Shape;241;p5"/>
          <p:cNvPicPr preferRelativeResize="0"/>
          <p:nvPr/>
        </p:nvPicPr>
        <p:blipFill rotWithShape="1">
          <a:blip r:embed="rId6">
            <a:alphaModFix/>
          </a:blip>
          <a:srcRect b="33208" l="0" r="0" t="37645"/>
          <a:stretch/>
        </p:blipFill>
        <p:spPr>
          <a:xfrm>
            <a:off x="4572000" y="4133249"/>
            <a:ext cx="1715558" cy="2619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6"/>
          <p:cNvSpPr txBox="1"/>
          <p:nvPr>
            <p:ph type="title"/>
          </p:nvPr>
        </p:nvSpPr>
        <p:spPr>
          <a:xfrm>
            <a:off x="0" y="205979"/>
            <a:ext cx="91440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C6D59"/>
              </a:buClr>
              <a:buSzPts val="3400"/>
              <a:buFont typeface="Trebuchet MS"/>
              <a:buNone/>
            </a:pPr>
            <a:r>
              <a:rPr lang="en-US"/>
              <a:t>WELCOME AND INTRODUCTIONS</a:t>
            </a:r>
            <a:endParaRPr/>
          </a:p>
        </p:txBody>
      </p:sp>
      <p:pic>
        <p:nvPicPr>
          <p:cNvPr id="247" name="Google Shape;247;p6"/>
          <p:cNvPicPr preferRelativeResize="0"/>
          <p:nvPr>
            <p:ph idx="2" type="pic"/>
          </p:nvPr>
        </p:nvPicPr>
        <p:blipFill rotWithShape="1">
          <a:blip r:embed="rId3">
            <a:alphaModFix/>
          </a:blip>
          <a:srcRect b="0" l="0" r="0" t="0"/>
          <a:stretch/>
        </p:blipFill>
        <p:spPr>
          <a:xfrm>
            <a:off x="783886" y="1309120"/>
            <a:ext cx="2264099" cy="2264099"/>
          </a:xfrm>
          <a:prstGeom prst="rect">
            <a:avLst/>
          </a:prstGeom>
          <a:noFill/>
          <a:ln>
            <a:noFill/>
          </a:ln>
        </p:spPr>
      </p:pic>
      <p:pic>
        <p:nvPicPr>
          <p:cNvPr id="248" name="Google Shape;248;p6"/>
          <p:cNvPicPr preferRelativeResize="0"/>
          <p:nvPr>
            <p:ph idx="3" type="pic"/>
          </p:nvPr>
        </p:nvPicPr>
        <p:blipFill rotWithShape="1">
          <a:blip r:embed="rId4">
            <a:alphaModFix/>
          </a:blip>
          <a:srcRect b="0" l="2253" r="2253" t="0"/>
          <a:stretch/>
        </p:blipFill>
        <p:spPr>
          <a:xfrm>
            <a:off x="3309372" y="1309120"/>
            <a:ext cx="2264101" cy="2264101"/>
          </a:xfrm>
          <a:prstGeom prst="rect">
            <a:avLst/>
          </a:prstGeom>
          <a:noFill/>
          <a:ln>
            <a:noFill/>
          </a:ln>
        </p:spPr>
      </p:pic>
      <p:pic>
        <p:nvPicPr>
          <p:cNvPr id="249" name="Google Shape;249;p6"/>
          <p:cNvPicPr preferRelativeResize="0"/>
          <p:nvPr>
            <p:ph idx="4" type="pic"/>
          </p:nvPr>
        </p:nvPicPr>
        <p:blipFill rotWithShape="1">
          <a:blip r:embed="rId5">
            <a:alphaModFix/>
          </a:blip>
          <a:srcRect b="0" l="0" r="0" t="0"/>
          <a:stretch/>
        </p:blipFill>
        <p:spPr>
          <a:xfrm>
            <a:off x="5834858" y="1309120"/>
            <a:ext cx="2264100" cy="2264100"/>
          </a:xfrm>
          <a:prstGeom prst="rect">
            <a:avLst/>
          </a:prstGeom>
          <a:noFill/>
          <a:ln>
            <a:noFill/>
          </a:ln>
        </p:spPr>
      </p:pic>
      <p:sp>
        <p:nvSpPr>
          <p:cNvPr id="250" name="Google Shape;250;p6"/>
          <p:cNvSpPr txBox="1"/>
          <p:nvPr>
            <p:ph idx="1" type="body"/>
          </p:nvPr>
        </p:nvSpPr>
        <p:spPr>
          <a:xfrm>
            <a:off x="783886" y="3628797"/>
            <a:ext cx="2263775" cy="65291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200"/>
              <a:buFont typeface="Trebuchet MS"/>
              <a:buNone/>
            </a:pPr>
            <a:r>
              <a:rPr b="1" lang="en-US" sz="1400">
                <a:solidFill>
                  <a:schemeClr val="accent5"/>
                </a:solidFill>
              </a:rPr>
              <a:t>Justin Antonipillai</a:t>
            </a:r>
            <a:endParaRPr b="1" sz="1400">
              <a:solidFill>
                <a:schemeClr val="accent5"/>
              </a:solidFill>
            </a:endParaRPr>
          </a:p>
          <a:p>
            <a:pPr indent="0" lvl="0" marL="0" rtl="0" algn="l">
              <a:lnSpc>
                <a:spcPct val="100000"/>
              </a:lnSpc>
              <a:spcBef>
                <a:spcPts val="0"/>
              </a:spcBef>
              <a:spcAft>
                <a:spcPts val="0"/>
              </a:spcAft>
              <a:buSzPts val="1200"/>
              <a:buFont typeface="Trebuchet MS"/>
              <a:buNone/>
            </a:pPr>
            <a:r>
              <a:rPr lang="en-US"/>
              <a:t>CEO and Founder</a:t>
            </a:r>
            <a:endParaRPr/>
          </a:p>
        </p:txBody>
      </p:sp>
      <p:sp>
        <p:nvSpPr>
          <p:cNvPr id="251" name="Google Shape;251;p6"/>
          <p:cNvSpPr txBox="1"/>
          <p:nvPr>
            <p:ph idx="5" type="body"/>
          </p:nvPr>
        </p:nvSpPr>
        <p:spPr>
          <a:xfrm>
            <a:off x="3309372" y="3628797"/>
            <a:ext cx="2263775" cy="65291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200"/>
              <a:buFont typeface="Trebuchet MS"/>
              <a:buNone/>
            </a:pPr>
            <a:r>
              <a:rPr b="1" lang="en-US" sz="1400">
                <a:solidFill>
                  <a:schemeClr val="accent5"/>
                </a:solidFill>
              </a:rPr>
              <a:t>Lisa Barksdale</a:t>
            </a:r>
            <a:endParaRPr b="1" sz="1400">
              <a:solidFill>
                <a:schemeClr val="accent5"/>
              </a:solidFill>
            </a:endParaRPr>
          </a:p>
          <a:p>
            <a:pPr indent="0" lvl="0" marL="0" rtl="0" algn="l">
              <a:lnSpc>
                <a:spcPct val="100000"/>
              </a:lnSpc>
              <a:spcBef>
                <a:spcPts val="0"/>
              </a:spcBef>
              <a:spcAft>
                <a:spcPts val="0"/>
              </a:spcAft>
              <a:buSzPts val="1200"/>
              <a:buFont typeface="Trebuchet MS"/>
              <a:buNone/>
            </a:pPr>
            <a:r>
              <a:rPr lang="en-US"/>
              <a:t>Director of Privacy</a:t>
            </a:r>
            <a:endParaRPr/>
          </a:p>
        </p:txBody>
      </p:sp>
      <p:sp>
        <p:nvSpPr>
          <p:cNvPr id="252" name="Google Shape;252;p6"/>
          <p:cNvSpPr txBox="1"/>
          <p:nvPr>
            <p:ph idx="6" type="body"/>
          </p:nvPr>
        </p:nvSpPr>
        <p:spPr>
          <a:xfrm>
            <a:off x="5835084" y="3628797"/>
            <a:ext cx="2263775" cy="652917"/>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110"/>
              <a:buFont typeface="Trebuchet MS"/>
              <a:buNone/>
            </a:pPr>
            <a:r>
              <a:rPr b="1" lang="en-US" sz="1410">
                <a:solidFill>
                  <a:schemeClr val="accent5"/>
                </a:solidFill>
              </a:rPr>
              <a:t>Katie Pimentel</a:t>
            </a:r>
            <a:endParaRPr b="1" sz="1410">
              <a:solidFill>
                <a:schemeClr val="accent5"/>
              </a:solidFill>
            </a:endParaRPr>
          </a:p>
          <a:p>
            <a:pPr indent="0" lvl="0" marL="0" rtl="0" algn="l">
              <a:lnSpc>
                <a:spcPct val="80000"/>
              </a:lnSpc>
              <a:spcBef>
                <a:spcPts val="0"/>
              </a:spcBef>
              <a:spcAft>
                <a:spcPts val="0"/>
              </a:spcAft>
              <a:buSzPts val="1110"/>
              <a:buFont typeface="Trebuchet MS"/>
              <a:buNone/>
            </a:pPr>
            <a:r>
              <a:rPr lang="en-US" sz="1210"/>
              <a:t>Assistant General Counsel, Global Privacy</a:t>
            </a:r>
            <a:endParaRPr sz="1210"/>
          </a:p>
        </p:txBody>
      </p:sp>
      <p:pic>
        <p:nvPicPr>
          <p:cNvPr id="253" name="Google Shape;253;p6"/>
          <p:cNvPicPr preferRelativeResize="0"/>
          <p:nvPr/>
        </p:nvPicPr>
        <p:blipFill rotWithShape="1">
          <a:blip r:embed="rId6">
            <a:alphaModFix/>
          </a:blip>
          <a:srcRect b="0" l="0" r="0" t="0"/>
          <a:stretch/>
        </p:blipFill>
        <p:spPr>
          <a:xfrm>
            <a:off x="867625" y="4218175"/>
            <a:ext cx="1540925" cy="261975"/>
          </a:xfrm>
          <a:prstGeom prst="rect">
            <a:avLst/>
          </a:prstGeom>
          <a:noFill/>
          <a:ln>
            <a:noFill/>
          </a:ln>
        </p:spPr>
      </p:pic>
      <p:pic>
        <p:nvPicPr>
          <p:cNvPr id="254" name="Google Shape;254;p6"/>
          <p:cNvPicPr preferRelativeResize="0"/>
          <p:nvPr/>
        </p:nvPicPr>
        <p:blipFill rotWithShape="1">
          <a:blip r:embed="rId7">
            <a:alphaModFix/>
          </a:blip>
          <a:srcRect b="33208" l="0" r="0" t="37645"/>
          <a:stretch/>
        </p:blipFill>
        <p:spPr>
          <a:xfrm>
            <a:off x="3342725" y="4218187"/>
            <a:ext cx="1715558" cy="261976"/>
          </a:xfrm>
          <a:prstGeom prst="rect">
            <a:avLst/>
          </a:prstGeom>
          <a:noFill/>
          <a:ln>
            <a:noFill/>
          </a:ln>
        </p:spPr>
      </p:pic>
      <p:pic>
        <p:nvPicPr>
          <p:cNvPr id="255" name="Google Shape;255;p6"/>
          <p:cNvPicPr preferRelativeResize="0"/>
          <p:nvPr/>
        </p:nvPicPr>
        <p:blipFill rotWithShape="1">
          <a:blip r:embed="rId8">
            <a:alphaModFix/>
          </a:blip>
          <a:srcRect b="0" l="0" r="0" t="0"/>
          <a:stretch/>
        </p:blipFill>
        <p:spPr>
          <a:xfrm>
            <a:off x="5929572" y="4195949"/>
            <a:ext cx="1106350" cy="306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7"/>
          <p:cNvSpPr txBox="1"/>
          <p:nvPr>
            <p:ph type="title"/>
          </p:nvPr>
        </p:nvSpPr>
        <p:spPr>
          <a:xfrm>
            <a:off x="0" y="205979"/>
            <a:ext cx="91440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C6D59"/>
              </a:buClr>
              <a:buSzPts val="3400"/>
              <a:buFont typeface="Trebuchet MS"/>
              <a:buNone/>
            </a:pPr>
            <a:r>
              <a:rPr lang="en-US"/>
              <a:t>WELCOME AND INTRODUCTIONS</a:t>
            </a:r>
            <a:endParaRPr/>
          </a:p>
        </p:txBody>
      </p:sp>
      <p:pic>
        <p:nvPicPr>
          <p:cNvPr id="261" name="Google Shape;261;p7"/>
          <p:cNvPicPr preferRelativeResize="0"/>
          <p:nvPr>
            <p:ph idx="2" type="pic"/>
          </p:nvPr>
        </p:nvPicPr>
        <p:blipFill rotWithShape="1">
          <a:blip r:embed="rId3">
            <a:alphaModFix/>
          </a:blip>
          <a:srcRect b="0" l="0" r="0" t="0"/>
          <a:stretch/>
        </p:blipFill>
        <p:spPr>
          <a:xfrm>
            <a:off x="493601" y="1359921"/>
            <a:ext cx="1782301" cy="1782301"/>
          </a:xfrm>
          <a:prstGeom prst="rect">
            <a:avLst/>
          </a:prstGeom>
          <a:noFill/>
          <a:ln>
            <a:noFill/>
          </a:ln>
        </p:spPr>
      </p:pic>
      <p:pic>
        <p:nvPicPr>
          <p:cNvPr id="262" name="Google Shape;262;p7"/>
          <p:cNvPicPr preferRelativeResize="0"/>
          <p:nvPr>
            <p:ph idx="3" type="pic"/>
          </p:nvPr>
        </p:nvPicPr>
        <p:blipFill rotWithShape="1">
          <a:blip r:embed="rId4">
            <a:alphaModFix/>
          </a:blip>
          <a:srcRect b="0" l="2253" r="2253" t="0"/>
          <a:stretch/>
        </p:blipFill>
        <p:spPr>
          <a:xfrm>
            <a:off x="2540115" y="1359921"/>
            <a:ext cx="1782301" cy="1782300"/>
          </a:xfrm>
          <a:prstGeom prst="rect">
            <a:avLst/>
          </a:prstGeom>
          <a:noFill/>
          <a:ln>
            <a:noFill/>
          </a:ln>
        </p:spPr>
      </p:pic>
      <p:pic>
        <p:nvPicPr>
          <p:cNvPr id="263" name="Google Shape;263;p7"/>
          <p:cNvPicPr preferRelativeResize="0"/>
          <p:nvPr>
            <p:ph idx="4" type="pic"/>
          </p:nvPr>
        </p:nvPicPr>
        <p:blipFill rotWithShape="1">
          <a:blip r:embed="rId5">
            <a:alphaModFix/>
          </a:blip>
          <a:srcRect b="0" l="0" r="0" t="0"/>
          <a:stretch/>
        </p:blipFill>
        <p:spPr>
          <a:xfrm>
            <a:off x="4586629" y="1359921"/>
            <a:ext cx="1782300" cy="1782300"/>
          </a:xfrm>
          <a:prstGeom prst="rect">
            <a:avLst/>
          </a:prstGeom>
          <a:noFill/>
          <a:ln>
            <a:noFill/>
          </a:ln>
        </p:spPr>
      </p:pic>
      <p:pic>
        <p:nvPicPr>
          <p:cNvPr id="264" name="Google Shape;264;p7"/>
          <p:cNvPicPr preferRelativeResize="0"/>
          <p:nvPr>
            <p:ph idx="5" type="pic"/>
          </p:nvPr>
        </p:nvPicPr>
        <p:blipFill rotWithShape="1">
          <a:blip r:embed="rId6">
            <a:alphaModFix/>
          </a:blip>
          <a:srcRect b="0" l="0" r="0" t="0"/>
          <a:stretch/>
        </p:blipFill>
        <p:spPr>
          <a:xfrm>
            <a:off x="6633143" y="1359921"/>
            <a:ext cx="1782300" cy="1782300"/>
          </a:xfrm>
          <a:prstGeom prst="rect">
            <a:avLst/>
          </a:prstGeom>
          <a:noFill/>
          <a:ln>
            <a:noFill/>
          </a:ln>
        </p:spPr>
      </p:pic>
      <p:sp>
        <p:nvSpPr>
          <p:cNvPr id="265" name="Google Shape;265;p7"/>
          <p:cNvSpPr txBox="1"/>
          <p:nvPr>
            <p:ph idx="1" type="body"/>
          </p:nvPr>
        </p:nvSpPr>
        <p:spPr>
          <a:xfrm>
            <a:off x="493601" y="3235949"/>
            <a:ext cx="1782423" cy="9296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200"/>
              <a:buFont typeface="Trebuchet MS"/>
              <a:buNone/>
            </a:pPr>
            <a:r>
              <a:rPr b="1" lang="en-US" sz="1400">
                <a:solidFill>
                  <a:schemeClr val="accent5"/>
                </a:solidFill>
              </a:rPr>
              <a:t>Justin Antonipillai</a:t>
            </a:r>
            <a:endParaRPr b="1" sz="1400">
              <a:solidFill>
                <a:schemeClr val="accent5"/>
              </a:solidFill>
            </a:endParaRPr>
          </a:p>
          <a:p>
            <a:pPr indent="0" lvl="0" marL="0" rtl="0" algn="l">
              <a:lnSpc>
                <a:spcPct val="100000"/>
              </a:lnSpc>
              <a:spcBef>
                <a:spcPts val="0"/>
              </a:spcBef>
              <a:spcAft>
                <a:spcPts val="0"/>
              </a:spcAft>
              <a:buSzPts val="1200"/>
              <a:buFont typeface="Trebuchet MS"/>
              <a:buNone/>
            </a:pPr>
            <a:r>
              <a:rPr lang="en-US"/>
              <a:t>CEO and Founder</a:t>
            </a:r>
            <a:endParaRPr/>
          </a:p>
        </p:txBody>
      </p:sp>
      <p:sp>
        <p:nvSpPr>
          <p:cNvPr id="266" name="Google Shape;266;p7"/>
          <p:cNvSpPr txBox="1"/>
          <p:nvPr>
            <p:ph idx="6" type="body"/>
          </p:nvPr>
        </p:nvSpPr>
        <p:spPr>
          <a:xfrm>
            <a:off x="2540114" y="3235949"/>
            <a:ext cx="1782423" cy="92965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200"/>
              <a:buFont typeface="Trebuchet MS"/>
              <a:buNone/>
            </a:pPr>
            <a:r>
              <a:rPr b="1" lang="en-US" sz="1400">
                <a:solidFill>
                  <a:schemeClr val="accent5"/>
                </a:solidFill>
              </a:rPr>
              <a:t>Lisa Barksdale</a:t>
            </a:r>
            <a:endParaRPr b="1" sz="1400">
              <a:solidFill>
                <a:schemeClr val="accent5"/>
              </a:solidFill>
            </a:endParaRPr>
          </a:p>
          <a:p>
            <a:pPr indent="0" lvl="0" marL="0" rtl="0" algn="l">
              <a:lnSpc>
                <a:spcPct val="100000"/>
              </a:lnSpc>
              <a:spcBef>
                <a:spcPts val="0"/>
              </a:spcBef>
              <a:spcAft>
                <a:spcPts val="0"/>
              </a:spcAft>
              <a:buSzPts val="1200"/>
              <a:buFont typeface="Trebuchet MS"/>
              <a:buNone/>
            </a:pPr>
            <a:r>
              <a:rPr lang="en-US"/>
              <a:t>Director of Privacy</a:t>
            </a:r>
            <a:endParaRPr/>
          </a:p>
        </p:txBody>
      </p:sp>
      <p:sp>
        <p:nvSpPr>
          <p:cNvPr id="267" name="Google Shape;267;p7"/>
          <p:cNvSpPr txBox="1"/>
          <p:nvPr>
            <p:ph idx="7" type="body"/>
          </p:nvPr>
        </p:nvSpPr>
        <p:spPr>
          <a:xfrm>
            <a:off x="4586625" y="3235950"/>
            <a:ext cx="1874100" cy="929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Trebuchet MS"/>
              <a:buNone/>
            </a:pPr>
            <a:r>
              <a:rPr b="1" lang="en-US" sz="1400">
                <a:solidFill>
                  <a:schemeClr val="accent5"/>
                </a:solidFill>
              </a:rPr>
              <a:t>Katie Pimentel</a:t>
            </a:r>
            <a:endParaRPr b="1" sz="1400">
              <a:solidFill>
                <a:schemeClr val="accent5"/>
              </a:solidFill>
            </a:endParaRPr>
          </a:p>
          <a:p>
            <a:pPr indent="0" lvl="0" marL="0" rtl="0" algn="l">
              <a:lnSpc>
                <a:spcPct val="100000"/>
              </a:lnSpc>
              <a:spcBef>
                <a:spcPts val="0"/>
              </a:spcBef>
              <a:spcAft>
                <a:spcPts val="0"/>
              </a:spcAft>
              <a:buClr>
                <a:schemeClr val="dk1"/>
              </a:buClr>
              <a:buSzPts val="1200"/>
              <a:buFont typeface="Trebuchet MS"/>
              <a:buNone/>
            </a:pPr>
            <a:r>
              <a:rPr lang="en-US"/>
              <a:t>Assistant General Counsel, Global Privacy</a:t>
            </a:r>
            <a:endParaRPr/>
          </a:p>
        </p:txBody>
      </p:sp>
      <p:sp>
        <p:nvSpPr>
          <p:cNvPr id="268" name="Google Shape;268;p7"/>
          <p:cNvSpPr txBox="1"/>
          <p:nvPr>
            <p:ph idx="8" type="body"/>
          </p:nvPr>
        </p:nvSpPr>
        <p:spPr>
          <a:xfrm>
            <a:off x="6633151" y="3235950"/>
            <a:ext cx="1874100" cy="9297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200"/>
              <a:buFont typeface="Trebuchet MS"/>
              <a:buNone/>
            </a:pPr>
            <a:r>
              <a:rPr b="1" lang="en-US" sz="1400">
                <a:solidFill>
                  <a:schemeClr val="accent5"/>
                </a:solidFill>
              </a:rPr>
              <a:t>Tara Jones</a:t>
            </a:r>
            <a:endParaRPr b="1" sz="1400">
              <a:solidFill>
                <a:schemeClr val="accent5"/>
              </a:solidFill>
            </a:endParaRPr>
          </a:p>
          <a:p>
            <a:pPr indent="0" lvl="0" marL="0" rtl="0" algn="l">
              <a:lnSpc>
                <a:spcPct val="100000"/>
              </a:lnSpc>
              <a:spcBef>
                <a:spcPts val="0"/>
              </a:spcBef>
              <a:spcAft>
                <a:spcPts val="0"/>
              </a:spcAft>
              <a:buSzPts val="1200"/>
              <a:buFont typeface="Trebuchet MS"/>
              <a:buNone/>
            </a:pPr>
            <a:r>
              <a:rPr lang="en-US"/>
              <a:t>Legal Services Senior Manager, Global Privacy</a:t>
            </a:r>
            <a:endParaRPr/>
          </a:p>
        </p:txBody>
      </p:sp>
      <p:pic>
        <p:nvPicPr>
          <p:cNvPr id="269" name="Google Shape;269;p7"/>
          <p:cNvPicPr preferRelativeResize="0"/>
          <p:nvPr/>
        </p:nvPicPr>
        <p:blipFill rotWithShape="1">
          <a:blip r:embed="rId7">
            <a:alphaModFix/>
          </a:blip>
          <a:srcRect b="0" l="0" r="0" t="0"/>
          <a:stretch/>
        </p:blipFill>
        <p:spPr>
          <a:xfrm>
            <a:off x="592650" y="3947900"/>
            <a:ext cx="1540925" cy="261975"/>
          </a:xfrm>
          <a:prstGeom prst="rect">
            <a:avLst/>
          </a:prstGeom>
          <a:noFill/>
          <a:ln>
            <a:noFill/>
          </a:ln>
        </p:spPr>
      </p:pic>
      <p:pic>
        <p:nvPicPr>
          <p:cNvPr id="270" name="Google Shape;270;p7"/>
          <p:cNvPicPr preferRelativeResize="0"/>
          <p:nvPr/>
        </p:nvPicPr>
        <p:blipFill rotWithShape="1">
          <a:blip r:embed="rId8">
            <a:alphaModFix/>
          </a:blip>
          <a:srcRect b="33208" l="0" r="0" t="37645"/>
          <a:stretch/>
        </p:blipFill>
        <p:spPr>
          <a:xfrm>
            <a:off x="2573550" y="3947912"/>
            <a:ext cx="1715558" cy="261976"/>
          </a:xfrm>
          <a:prstGeom prst="rect">
            <a:avLst/>
          </a:prstGeom>
          <a:noFill/>
          <a:ln>
            <a:noFill/>
          </a:ln>
        </p:spPr>
      </p:pic>
      <p:pic>
        <p:nvPicPr>
          <p:cNvPr id="271" name="Google Shape;271;p7"/>
          <p:cNvPicPr preferRelativeResize="0"/>
          <p:nvPr/>
        </p:nvPicPr>
        <p:blipFill rotWithShape="1">
          <a:blip r:embed="rId9">
            <a:alphaModFix/>
          </a:blip>
          <a:srcRect b="0" l="0" r="0" t="0"/>
          <a:stretch/>
        </p:blipFill>
        <p:spPr>
          <a:xfrm>
            <a:off x="4676047" y="3925674"/>
            <a:ext cx="1106350" cy="306450"/>
          </a:xfrm>
          <a:prstGeom prst="rect">
            <a:avLst/>
          </a:prstGeom>
          <a:noFill/>
          <a:ln>
            <a:noFill/>
          </a:ln>
        </p:spPr>
      </p:pic>
      <p:pic>
        <p:nvPicPr>
          <p:cNvPr id="272" name="Google Shape;272;p7"/>
          <p:cNvPicPr preferRelativeResize="0"/>
          <p:nvPr/>
        </p:nvPicPr>
        <p:blipFill rotWithShape="1">
          <a:blip r:embed="rId9">
            <a:alphaModFix/>
          </a:blip>
          <a:srcRect b="0" l="0" r="0" t="0"/>
          <a:stretch/>
        </p:blipFill>
        <p:spPr>
          <a:xfrm>
            <a:off x="6724822" y="3925674"/>
            <a:ext cx="1106350" cy="306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f0582d6af7_0_0"/>
          <p:cNvSpPr txBox="1"/>
          <p:nvPr>
            <p:ph type="title"/>
          </p:nvPr>
        </p:nvSpPr>
        <p:spPr>
          <a:xfrm>
            <a:off x="628650" y="342904"/>
            <a:ext cx="4722300" cy="12246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C6D59"/>
              </a:buClr>
              <a:buSzPts val="3400"/>
              <a:buFont typeface="Trebuchet MS"/>
              <a:buNone/>
            </a:pPr>
            <a:r>
              <a:rPr lang="en-US" sz="3600"/>
              <a:t>Implementing Privacy By Design </a:t>
            </a:r>
            <a:endParaRPr sz="3600">
              <a:solidFill>
                <a:schemeClr val="lt1"/>
              </a:solidFill>
            </a:endParaRPr>
          </a:p>
        </p:txBody>
      </p:sp>
      <p:sp>
        <p:nvSpPr>
          <p:cNvPr id="278" name="Google Shape;278;gf0582d6af7_0_0"/>
          <p:cNvSpPr txBox="1"/>
          <p:nvPr>
            <p:ph idx="4294967295" type="body"/>
          </p:nvPr>
        </p:nvSpPr>
        <p:spPr>
          <a:xfrm>
            <a:off x="457200" y="1766575"/>
            <a:ext cx="3984300" cy="32244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00000"/>
              </a:lnSpc>
              <a:spcBef>
                <a:spcPts val="1000"/>
              </a:spcBef>
              <a:spcAft>
                <a:spcPts val="0"/>
              </a:spcAft>
              <a:buClr>
                <a:schemeClr val="lt1"/>
              </a:buClr>
              <a:buSzPts val="1600"/>
              <a:buChar char="•"/>
            </a:pPr>
            <a:r>
              <a:rPr b="1" lang="en-US" sz="1600">
                <a:solidFill>
                  <a:schemeClr val="lt1"/>
                </a:solidFill>
              </a:rPr>
              <a:t>Privacy by design -</a:t>
            </a:r>
            <a:r>
              <a:rPr lang="en-US" sz="1600">
                <a:solidFill>
                  <a:schemeClr val="lt1"/>
                </a:solidFill>
              </a:rPr>
              <a:t> what it means and adding an operational component, what do you have, what are you dealing with and where are you going</a:t>
            </a:r>
            <a:br>
              <a:rPr lang="en-US" sz="1600">
                <a:solidFill>
                  <a:schemeClr val="lt1"/>
                </a:solidFill>
              </a:rPr>
            </a:br>
            <a:endParaRPr sz="1600">
              <a:solidFill>
                <a:schemeClr val="lt1"/>
              </a:solidFill>
            </a:endParaRPr>
          </a:p>
          <a:p>
            <a:pPr indent="-330200" lvl="0" marL="457200" marR="0" rtl="0" algn="l">
              <a:lnSpc>
                <a:spcPct val="100000"/>
              </a:lnSpc>
              <a:spcBef>
                <a:spcPts val="1000"/>
              </a:spcBef>
              <a:spcAft>
                <a:spcPts val="1000"/>
              </a:spcAft>
              <a:buClr>
                <a:schemeClr val="lt1"/>
              </a:buClr>
              <a:buSzPts val="1600"/>
              <a:buFont typeface="Trebuchet MS"/>
              <a:buChar char="•"/>
            </a:pPr>
            <a:r>
              <a:rPr lang="en-US" sz="1600">
                <a:solidFill>
                  <a:schemeClr val="lt1"/>
                </a:solidFill>
              </a:rPr>
              <a:t>Not a CPO show, it’s really the team members, what does it mean to have champions in the business</a:t>
            </a:r>
            <a:endParaRPr sz="16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pSp>
        <p:nvGrpSpPr>
          <p:cNvPr id="283" name="Google Shape;283;gf4bb91c855_5_75"/>
          <p:cNvGrpSpPr/>
          <p:nvPr/>
        </p:nvGrpSpPr>
        <p:grpSpPr>
          <a:xfrm>
            <a:off x="685792" y="174028"/>
            <a:ext cx="7851231" cy="4306855"/>
            <a:chOff x="487470" y="1357267"/>
            <a:chExt cx="8604090" cy="4747938"/>
          </a:xfrm>
        </p:grpSpPr>
        <p:grpSp>
          <p:nvGrpSpPr>
            <p:cNvPr id="284" name="Google Shape;284;gf4bb91c855_5_75"/>
            <p:cNvGrpSpPr/>
            <p:nvPr/>
          </p:nvGrpSpPr>
          <p:grpSpPr>
            <a:xfrm>
              <a:off x="2931485" y="2138157"/>
              <a:ext cx="3281030" cy="3236834"/>
              <a:chOff x="3986837" y="1705896"/>
              <a:chExt cx="4218326" cy="4161503"/>
            </a:xfrm>
          </p:grpSpPr>
          <p:grpSp>
            <p:nvGrpSpPr>
              <p:cNvPr id="285" name="Google Shape;285;gf4bb91c855_5_75"/>
              <p:cNvGrpSpPr/>
              <p:nvPr/>
            </p:nvGrpSpPr>
            <p:grpSpPr>
              <a:xfrm>
                <a:off x="3986837" y="1705896"/>
                <a:ext cx="4218326" cy="4161503"/>
                <a:chOff x="3986837" y="1705896"/>
                <a:chExt cx="4218326" cy="4161503"/>
              </a:xfrm>
            </p:grpSpPr>
            <p:grpSp>
              <p:nvGrpSpPr>
                <p:cNvPr id="286" name="Google Shape;286;gf4bb91c855_5_75"/>
                <p:cNvGrpSpPr/>
                <p:nvPr/>
              </p:nvGrpSpPr>
              <p:grpSpPr>
                <a:xfrm>
                  <a:off x="3986837" y="1705896"/>
                  <a:ext cx="4218326" cy="4161503"/>
                  <a:chOff x="3986837" y="1705896"/>
                  <a:chExt cx="4218326" cy="4161503"/>
                </a:xfrm>
              </p:grpSpPr>
              <p:sp>
                <p:nvSpPr>
                  <p:cNvPr id="287" name="Google Shape;287;gf4bb91c855_5_75"/>
                  <p:cNvSpPr/>
                  <p:nvPr/>
                </p:nvSpPr>
                <p:spPr>
                  <a:xfrm>
                    <a:off x="5605707" y="1842787"/>
                    <a:ext cx="1053552" cy="1088117"/>
                  </a:xfrm>
                  <a:custGeom>
                    <a:rect b="b" l="l" r="r" t="t"/>
                    <a:pathLst>
                      <a:path extrusionOk="0" h="1386322" w="1342283">
                        <a:moveTo>
                          <a:pt x="649123" y="0"/>
                        </a:moveTo>
                        <a:cubicBezTo>
                          <a:pt x="936240" y="0"/>
                          <a:pt x="1182585" y="174566"/>
                          <a:pt x="1287812" y="423352"/>
                        </a:cubicBezTo>
                        <a:lnTo>
                          <a:pt x="1302307" y="470046"/>
                        </a:lnTo>
                        <a:lnTo>
                          <a:pt x="1273842" y="493531"/>
                        </a:lnTo>
                        <a:lnTo>
                          <a:pt x="1273842" y="493532"/>
                        </a:lnTo>
                        <a:lnTo>
                          <a:pt x="1302306" y="470047"/>
                        </a:lnTo>
                        <a:lnTo>
                          <a:pt x="1328200" y="553466"/>
                        </a:lnTo>
                        <a:cubicBezTo>
                          <a:pt x="1337434" y="598589"/>
                          <a:pt x="1342283" y="645309"/>
                          <a:pt x="1342283" y="693162"/>
                        </a:cubicBezTo>
                        <a:cubicBezTo>
                          <a:pt x="1342283" y="884573"/>
                          <a:pt x="1264698" y="1057863"/>
                          <a:pt x="1139261" y="1183301"/>
                        </a:cubicBezTo>
                        <a:lnTo>
                          <a:pt x="1110797" y="1206786"/>
                        </a:lnTo>
                        <a:lnTo>
                          <a:pt x="1110797" y="1206786"/>
                        </a:lnTo>
                        <a:lnTo>
                          <a:pt x="1036676" y="1267941"/>
                        </a:lnTo>
                        <a:cubicBezTo>
                          <a:pt x="926047" y="1342681"/>
                          <a:pt x="792681" y="1386322"/>
                          <a:pt x="649123" y="1386322"/>
                        </a:cubicBezTo>
                        <a:cubicBezTo>
                          <a:pt x="505565" y="1386322"/>
                          <a:pt x="372200" y="1342681"/>
                          <a:pt x="261570" y="1267941"/>
                        </a:cubicBezTo>
                        <a:lnTo>
                          <a:pt x="203304" y="1219867"/>
                        </a:lnTo>
                        <a:lnTo>
                          <a:pt x="233259" y="1123366"/>
                        </a:lnTo>
                        <a:cubicBezTo>
                          <a:pt x="242493" y="1078243"/>
                          <a:pt x="247342" y="1031523"/>
                          <a:pt x="247342" y="983670"/>
                        </a:cubicBezTo>
                        <a:cubicBezTo>
                          <a:pt x="247342" y="792259"/>
                          <a:pt x="169757" y="618969"/>
                          <a:pt x="44320" y="493531"/>
                        </a:cubicBezTo>
                        <a:lnTo>
                          <a:pt x="0" y="456964"/>
                        </a:lnTo>
                        <a:lnTo>
                          <a:pt x="10434" y="423352"/>
                        </a:lnTo>
                        <a:cubicBezTo>
                          <a:pt x="115662" y="174566"/>
                          <a:pt x="362007" y="0"/>
                          <a:pt x="649123" y="0"/>
                        </a:cubicBezTo>
                        <a:close/>
                      </a:path>
                    </a:pathLst>
                  </a:custGeom>
                  <a:solidFill>
                    <a:srgbClr val="00206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nvGrpSpPr>
                  <p:cNvPr id="288" name="Google Shape;288;gf4bb91c855_5_75"/>
                  <p:cNvGrpSpPr/>
                  <p:nvPr/>
                </p:nvGrpSpPr>
                <p:grpSpPr>
                  <a:xfrm>
                    <a:off x="4614242" y="1949974"/>
                    <a:ext cx="1185601" cy="1201090"/>
                    <a:chOff x="3114622" y="1985225"/>
                    <a:chExt cx="1166094" cy="1181328"/>
                  </a:xfrm>
                </p:grpSpPr>
                <p:sp>
                  <p:nvSpPr>
                    <p:cNvPr id="289" name="Google Shape;289;gf4bb91c855_5_75"/>
                    <p:cNvSpPr/>
                    <p:nvPr/>
                  </p:nvSpPr>
                  <p:spPr>
                    <a:xfrm>
                      <a:off x="3210502" y="2104070"/>
                      <a:ext cx="1070214" cy="1062483"/>
                    </a:xfrm>
                    <a:custGeom>
                      <a:rect b="b" l="l" r="r" t="t"/>
                      <a:pathLst>
                        <a:path extrusionOk="0" h="1376307" w="1386322">
                          <a:moveTo>
                            <a:pt x="693161" y="0"/>
                          </a:moveTo>
                          <a:cubicBezTo>
                            <a:pt x="836719" y="0"/>
                            <a:pt x="970084" y="43641"/>
                            <a:pt x="1080714" y="118381"/>
                          </a:cubicBezTo>
                          <a:lnTo>
                            <a:pt x="1138980" y="166455"/>
                          </a:lnTo>
                          <a:lnTo>
                            <a:pt x="1183300" y="203022"/>
                          </a:lnTo>
                          <a:cubicBezTo>
                            <a:pt x="1308737" y="328460"/>
                            <a:pt x="1386322" y="501750"/>
                            <a:pt x="1386322" y="693161"/>
                          </a:cubicBezTo>
                          <a:cubicBezTo>
                            <a:pt x="1386322" y="741014"/>
                            <a:pt x="1381473" y="787734"/>
                            <a:pt x="1372239" y="832857"/>
                          </a:cubicBezTo>
                          <a:lnTo>
                            <a:pt x="1342284" y="929358"/>
                          </a:lnTo>
                          <a:lnTo>
                            <a:pt x="1331850" y="962970"/>
                          </a:lnTo>
                          <a:cubicBezTo>
                            <a:pt x="1244160" y="1170292"/>
                            <a:pt x="1058472" y="1326072"/>
                            <a:pt x="832857" y="1372239"/>
                          </a:cubicBezTo>
                          <a:lnTo>
                            <a:pt x="792505" y="1376307"/>
                          </a:lnTo>
                          <a:lnTo>
                            <a:pt x="785499" y="1306809"/>
                          </a:lnTo>
                          <a:cubicBezTo>
                            <a:pt x="720865" y="990947"/>
                            <a:pt x="441390" y="753344"/>
                            <a:pt x="106421" y="753344"/>
                          </a:cubicBezTo>
                          <a:lnTo>
                            <a:pt x="7077" y="763359"/>
                          </a:lnTo>
                          <a:lnTo>
                            <a:pt x="0" y="693161"/>
                          </a:lnTo>
                          <a:cubicBezTo>
                            <a:pt x="0" y="310339"/>
                            <a:pt x="310339" y="0"/>
                            <a:pt x="693161" y="0"/>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290" name="Google Shape;290;gf4bb91c855_5_75"/>
                    <p:cNvSpPr/>
                    <p:nvPr/>
                  </p:nvSpPr>
                  <p:spPr>
                    <a:xfrm>
                      <a:off x="3114622" y="1985225"/>
                      <a:ext cx="1136961" cy="630799"/>
                    </a:xfrm>
                    <a:custGeom>
                      <a:rect b="b" l="l" r="r" t="t"/>
                      <a:pathLst>
                        <a:path extrusionOk="0" h="630799" w="1136961">
                          <a:moveTo>
                            <a:pt x="572791" y="0"/>
                          </a:moveTo>
                          <a:cubicBezTo>
                            <a:pt x="691419" y="0"/>
                            <a:pt x="801625" y="36063"/>
                            <a:pt x="893043" y="97824"/>
                          </a:cubicBezTo>
                          <a:lnTo>
                            <a:pt x="941191" y="137550"/>
                          </a:lnTo>
                          <a:lnTo>
                            <a:pt x="977815" y="167767"/>
                          </a:lnTo>
                          <a:cubicBezTo>
                            <a:pt x="1055556" y="245508"/>
                            <a:pt x="1111054" y="345492"/>
                            <a:pt x="1133944" y="457354"/>
                          </a:cubicBezTo>
                          <a:lnTo>
                            <a:pt x="1136961" y="487280"/>
                          </a:lnTo>
                          <a:lnTo>
                            <a:pt x="1124043" y="445666"/>
                          </a:lnTo>
                          <a:cubicBezTo>
                            <a:pt x="1096965" y="381646"/>
                            <a:pt x="1057783" y="323993"/>
                            <a:pt x="1009365" y="275575"/>
                          </a:cubicBezTo>
                          <a:lnTo>
                            <a:pt x="975151" y="247346"/>
                          </a:lnTo>
                          <a:lnTo>
                            <a:pt x="930171" y="210234"/>
                          </a:lnTo>
                          <a:cubicBezTo>
                            <a:pt x="844766" y="152536"/>
                            <a:pt x="741811" y="118846"/>
                            <a:pt x="630987" y="118846"/>
                          </a:cubicBezTo>
                          <a:cubicBezTo>
                            <a:pt x="372398" y="118846"/>
                            <a:pt x="156648" y="302272"/>
                            <a:pt x="106751" y="546110"/>
                          </a:cubicBezTo>
                          <a:lnTo>
                            <a:pt x="98950" y="623494"/>
                          </a:lnTo>
                          <a:lnTo>
                            <a:pt x="87941" y="622523"/>
                          </a:lnTo>
                          <a:lnTo>
                            <a:pt x="5848" y="630799"/>
                          </a:lnTo>
                          <a:lnTo>
                            <a:pt x="0" y="572791"/>
                          </a:lnTo>
                          <a:cubicBezTo>
                            <a:pt x="0" y="256448"/>
                            <a:pt x="256447" y="0"/>
                            <a:pt x="572791"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grpSp>
                <p:nvGrpSpPr>
                  <p:cNvPr id="291" name="Google Shape;291;gf4bb91c855_5_75"/>
                  <p:cNvGrpSpPr/>
                  <p:nvPr/>
                </p:nvGrpSpPr>
                <p:grpSpPr>
                  <a:xfrm>
                    <a:off x="4121280" y="2582909"/>
                    <a:ext cx="1218034" cy="1078929"/>
                    <a:chOff x="2629771" y="2607746"/>
                    <a:chExt cx="1197993" cy="1061177"/>
                  </a:xfrm>
                </p:grpSpPr>
                <p:sp>
                  <p:nvSpPr>
                    <p:cNvPr id="292" name="Google Shape;292;gf4bb91c855_5_75"/>
                    <p:cNvSpPr/>
                    <p:nvPr/>
                  </p:nvSpPr>
                  <p:spPr>
                    <a:xfrm>
                      <a:off x="2757550" y="2685638"/>
                      <a:ext cx="1070214" cy="983285"/>
                    </a:xfrm>
                    <a:custGeom>
                      <a:rect b="b" l="l" r="r" t="t"/>
                      <a:pathLst>
                        <a:path extrusionOk="0" h="1273717" w="1386322">
                          <a:moveTo>
                            <a:pt x="593817" y="10016"/>
                          </a:moveTo>
                          <a:lnTo>
                            <a:pt x="600823" y="79514"/>
                          </a:lnTo>
                          <a:cubicBezTo>
                            <a:pt x="665457" y="395376"/>
                            <a:pt x="944932" y="632979"/>
                            <a:pt x="1279901" y="632979"/>
                          </a:cubicBezTo>
                          <a:lnTo>
                            <a:pt x="1379245" y="622964"/>
                          </a:lnTo>
                          <a:lnTo>
                            <a:pt x="1386322" y="693162"/>
                          </a:lnTo>
                          <a:cubicBezTo>
                            <a:pt x="1386322" y="932426"/>
                            <a:pt x="1265096" y="1143376"/>
                            <a:pt x="1080714" y="1267942"/>
                          </a:cubicBezTo>
                          <a:lnTo>
                            <a:pt x="1070075" y="1273717"/>
                          </a:lnTo>
                          <a:lnTo>
                            <a:pt x="1023280" y="1217001"/>
                          </a:lnTo>
                          <a:cubicBezTo>
                            <a:pt x="897842" y="1091564"/>
                            <a:pt x="724552" y="1013979"/>
                            <a:pt x="533141" y="1013979"/>
                          </a:cubicBezTo>
                          <a:cubicBezTo>
                            <a:pt x="437435" y="1013979"/>
                            <a:pt x="346260" y="1033375"/>
                            <a:pt x="263332" y="1068451"/>
                          </a:cubicBezTo>
                          <a:lnTo>
                            <a:pt x="156227" y="1126585"/>
                          </a:lnTo>
                          <a:lnTo>
                            <a:pt x="118381" y="1080715"/>
                          </a:lnTo>
                          <a:cubicBezTo>
                            <a:pt x="43641" y="970086"/>
                            <a:pt x="0" y="836720"/>
                            <a:pt x="0" y="693162"/>
                          </a:cubicBezTo>
                          <a:cubicBezTo>
                            <a:pt x="0" y="358193"/>
                            <a:pt x="237603" y="78718"/>
                            <a:pt x="553465" y="14084"/>
                          </a:cubicBezTo>
                          <a:close/>
                          <a:moveTo>
                            <a:pt x="693161" y="0"/>
                          </a:moveTo>
                          <a:cubicBezTo>
                            <a:pt x="1028130" y="0"/>
                            <a:pt x="1307605" y="237603"/>
                            <a:pt x="1372239" y="553465"/>
                          </a:cubicBezTo>
                          <a:lnTo>
                            <a:pt x="1379245" y="622963"/>
                          </a:lnTo>
                          <a:lnTo>
                            <a:pt x="1279901" y="632978"/>
                          </a:lnTo>
                          <a:cubicBezTo>
                            <a:pt x="944932" y="632978"/>
                            <a:pt x="665457" y="395375"/>
                            <a:pt x="600823" y="79513"/>
                          </a:cubicBezTo>
                          <a:lnTo>
                            <a:pt x="593817" y="10015"/>
                          </a:lnTo>
                          <a:close/>
                        </a:path>
                      </a:pathLst>
                    </a:custGeom>
                    <a:solidFill>
                      <a:srgbClr val="00206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293" name="Google Shape;293;gf4bb91c855_5_75"/>
                    <p:cNvSpPr/>
                    <p:nvPr/>
                  </p:nvSpPr>
                  <p:spPr>
                    <a:xfrm>
                      <a:off x="2629771" y="2607746"/>
                      <a:ext cx="1017851" cy="930949"/>
                    </a:xfrm>
                    <a:custGeom>
                      <a:rect b="b" l="l" r="r" t="t"/>
                      <a:pathLst>
                        <a:path extrusionOk="0" h="930949" w="1017851">
                          <a:moveTo>
                            <a:pt x="490698" y="8277"/>
                          </a:moveTo>
                          <a:lnTo>
                            <a:pt x="496488" y="65706"/>
                          </a:lnTo>
                          <a:lnTo>
                            <a:pt x="507527" y="102876"/>
                          </a:lnTo>
                          <a:lnTo>
                            <a:pt x="466676" y="115009"/>
                          </a:lnTo>
                          <a:cubicBezTo>
                            <a:pt x="268214" y="193267"/>
                            <a:pt x="127779" y="386733"/>
                            <a:pt x="127779" y="612999"/>
                          </a:cubicBezTo>
                          <a:cubicBezTo>
                            <a:pt x="127779" y="696117"/>
                            <a:pt x="146730" y="774809"/>
                            <a:pt x="180546" y="844990"/>
                          </a:cubicBezTo>
                          <a:lnTo>
                            <a:pt x="205971" y="889224"/>
                          </a:lnTo>
                          <a:lnTo>
                            <a:pt x="129098" y="930949"/>
                          </a:lnTo>
                          <a:lnTo>
                            <a:pt x="97824" y="893045"/>
                          </a:lnTo>
                          <a:cubicBezTo>
                            <a:pt x="36063" y="801627"/>
                            <a:pt x="0" y="691420"/>
                            <a:pt x="0" y="572792"/>
                          </a:cubicBezTo>
                          <a:cubicBezTo>
                            <a:pt x="0" y="295992"/>
                            <a:pt x="196342" y="65048"/>
                            <a:pt x="457353" y="11638"/>
                          </a:cubicBezTo>
                          <a:close/>
                          <a:moveTo>
                            <a:pt x="572791" y="0"/>
                          </a:moveTo>
                          <a:cubicBezTo>
                            <a:pt x="745791" y="0"/>
                            <a:pt x="900878" y="76696"/>
                            <a:pt x="1005905" y="197942"/>
                          </a:cubicBezTo>
                          <a:lnTo>
                            <a:pt x="1017851" y="214326"/>
                          </a:lnTo>
                          <a:lnTo>
                            <a:pt x="1003264" y="200083"/>
                          </a:lnTo>
                          <a:cubicBezTo>
                            <a:pt x="910766" y="123747"/>
                            <a:pt x="792181" y="77891"/>
                            <a:pt x="662886" y="77891"/>
                          </a:cubicBezTo>
                          <a:lnTo>
                            <a:pt x="586194" y="85623"/>
                          </a:lnTo>
                          <a:lnTo>
                            <a:pt x="555044" y="88764"/>
                          </a:lnTo>
                          <a:lnTo>
                            <a:pt x="507528" y="102876"/>
                          </a:lnTo>
                          <a:lnTo>
                            <a:pt x="496488" y="65705"/>
                          </a:lnTo>
                          <a:lnTo>
                            <a:pt x="490698" y="8276"/>
                          </a:ln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grpSp>
                <p:nvGrpSpPr>
                  <p:cNvPr id="294" name="Google Shape;294;gf4bb91c855_5_75"/>
                  <p:cNvGrpSpPr/>
                  <p:nvPr/>
                </p:nvGrpSpPr>
                <p:grpSpPr>
                  <a:xfrm>
                    <a:off x="3986837" y="3434822"/>
                    <a:ext cx="1226878" cy="1129967"/>
                    <a:chOff x="2497540" y="3445642"/>
                    <a:chExt cx="1206692" cy="1111375"/>
                  </a:xfrm>
                </p:grpSpPr>
                <p:sp>
                  <p:nvSpPr>
                    <p:cNvPr id="295" name="Google Shape;295;gf4bb91c855_5_75"/>
                    <p:cNvSpPr/>
                    <p:nvPr/>
                  </p:nvSpPr>
                  <p:spPr>
                    <a:xfrm>
                      <a:off x="2634018" y="3468408"/>
                      <a:ext cx="1070214" cy="1038259"/>
                    </a:xfrm>
                    <a:custGeom>
                      <a:rect b="b" l="l" r="r" t="t"/>
                      <a:pathLst>
                        <a:path extrusionOk="0" h="1344928" w="1386322">
                          <a:moveTo>
                            <a:pt x="316247" y="112607"/>
                          </a:moveTo>
                          <a:lnTo>
                            <a:pt x="363042" y="169323"/>
                          </a:lnTo>
                          <a:cubicBezTo>
                            <a:pt x="488480" y="294760"/>
                            <a:pt x="661770" y="372345"/>
                            <a:pt x="853181" y="372345"/>
                          </a:cubicBezTo>
                          <a:cubicBezTo>
                            <a:pt x="948886" y="372345"/>
                            <a:pt x="1040062" y="352949"/>
                            <a:pt x="1122990" y="317873"/>
                          </a:cubicBezTo>
                          <a:lnTo>
                            <a:pt x="1230095" y="259739"/>
                          </a:lnTo>
                          <a:lnTo>
                            <a:pt x="1267941" y="305609"/>
                          </a:lnTo>
                          <a:cubicBezTo>
                            <a:pt x="1342680" y="416239"/>
                            <a:pt x="1386322" y="549604"/>
                            <a:pt x="1386322" y="693162"/>
                          </a:cubicBezTo>
                          <a:cubicBezTo>
                            <a:pt x="1386322" y="741015"/>
                            <a:pt x="1381473" y="787735"/>
                            <a:pt x="1372239" y="832858"/>
                          </a:cubicBezTo>
                          <a:lnTo>
                            <a:pt x="1345743" y="918214"/>
                          </a:lnTo>
                          <a:lnTo>
                            <a:pt x="1257757" y="890902"/>
                          </a:lnTo>
                          <a:cubicBezTo>
                            <a:pt x="1212634" y="881668"/>
                            <a:pt x="1165914" y="876819"/>
                            <a:pt x="1118061" y="876819"/>
                          </a:cubicBezTo>
                          <a:cubicBezTo>
                            <a:pt x="830944" y="876819"/>
                            <a:pt x="584600" y="1051385"/>
                            <a:pt x="479372" y="1300171"/>
                          </a:cubicBezTo>
                          <a:lnTo>
                            <a:pt x="465479" y="1344928"/>
                          </a:lnTo>
                          <a:lnTo>
                            <a:pt x="423352" y="1331851"/>
                          </a:lnTo>
                          <a:cubicBezTo>
                            <a:pt x="174566" y="1226624"/>
                            <a:pt x="0" y="980279"/>
                            <a:pt x="0" y="693162"/>
                          </a:cubicBezTo>
                          <a:cubicBezTo>
                            <a:pt x="0" y="453898"/>
                            <a:pt x="121226" y="242948"/>
                            <a:pt x="305608" y="118382"/>
                          </a:cubicBezTo>
                          <a:close/>
                          <a:moveTo>
                            <a:pt x="693161" y="0"/>
                          </a:moveTo>
                          <a:cubicBezTo>
                            <a:pt x="884572" y="0"/>
                            <a:pt x="1057862" y="77585"/>
                            <a:pt x="1183300" y="203022"/>
                          </a:cubicBezTo>
                          <a:lnTo>
                            <a:pt x="1230095" y="259738"/>
                          </a:lnTo>
                          <a:lnTo>
                            <a:pt x="1122990" y="317872"/>
                          </a:lnTo>
                          <a:cubicBezTo>
                            <a:pt x="1040062" y="352948"/>
                            <a:pt x="948886" y="372344"/>
                            <a:pt x="853181" y="372344"/>
                          </a:cubicBezTo>
                          <a:cubicBezTo>
                            <a:pt x="661770" y="372344"/>
                            <a:pt x="488480" y="294759"/>
                            <a:pt x="363042" y="169322"/>
                          </a:cubicBezTo>
                          <a:lnTo>
                            <a:pt x="316247" y="112606"/>
                          </a:lnTo>
                          <a:lnTo>
                            <a:pt x="423352" y="54472"/>
                          </a:lnTo>
                          <a:cubicBezTo>
                            <a:pt x="506280" y="19396"/>
                            <a:pt x="597455" y="0"/>
                            <a:pt x="693161" y="0"/>
                          </a:cubicBezTo>
                          <a:close/>
                        </a:path>
                      </a:pathLst>
                    </a:custGeom>
                    <a:solidFill>
                      <a:srgbClr val="5B9BD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296" name="Google Shape;296;gf4bb91c855_5_75"/>
                    <p:cNvSpPr/>
                    <p:nvPr/>
                  </p:nvSpPr>
                  <p:spPr>
                    <a:xfrm>
                      <a:off x="2497540" y="3445642"/>
                      <a:ext cx="749324" cy="1111375"/>
                    </a:xfrm>
                    <a:custGeom>
                      <a:rect b="b" l="l" r="r" t="t"/>
                      <a:pathLst>
                        <a:path extrusionOk="0" h="1111375" w="749324">
                          <a:moveTo>
                            <a:pt x="572791" y="0"/>
                          </a:moveTo>
                          <a:cubicBezTo>
                            <a:pt x="612334" y="0"/>
                            <a:pt x="650941" y="4007"/>
                            <a:pt x="688228" y="11637"/>
                          </a:cubicBezTo>
                          <a:lnTo>
                            <a:pt x="749324" y="30603"/>
                          </a:lnTo>
                          <a:lnTo>
                            <a:pt x="671585" y="22766"/>
                          </a:lnTo>
                          <a:cubicBezTo>
                            <a:pt x="597702" y="22766"/>
                            <a:pt x="527317" y="37739"/>
                            <a:pt x="463298" y="64817"/>
                          </a:cubicBezTo>
                          <a:lnTo>
                            <a:pt x="380615" y="109696"/>
                          </a:lnTo>
                          <a:lnTo>
                            <a:pt x="416740" y="153480"/>
                          </a:lnTo>
                          <a:lnTo>
                            <a:pt x="380615" y="109697"/>
                          </a:lnTo>
                          <a:lnTo>
                            <a:pt x="372402" y="114155"/>
                          </a:lnTo>
                          <a:lnTo>
                            <a:pt x="321841" y="157941"/>
                          </a:lnTo>
                          <a:lnTo>
                            <a:pt x="321840" y="157940"/>
                          </a:lnTo>
                          <a:lnTo>
                            <a:pt x="275489" y="198079"/>
                          </a:lnTo>
                          <a:cubicBezTo>
                            <a:pt x="189119" y="293107"/>
                            <a:pt x="136478" y="419343"/>
                            <a:pt x="136478" y="557873"/>
                          </a:cubicBezTo>
                          <a:cubicBezTo>
                            <a:pt x="136478" y="751816"/>
                            <a:pt x="239655" y="921661"/>
                            <a:pt x="394113" y="1015511"/>
                          </a:cubicBezTo>
                          <a:lnTo>
                            <a:pt x="419592" y="1028555"/>
                          </a:lnTo>
                          <a:lnTo>
                            <a:pt x="396127" y="1074390"/>
                          </a:lnTo>
                          <a:lnTo>
                            <a:pt x="384647" y="1111375"/>
                          </a:lnTo>
                          <a:lnTo>
                            <a:pt x="349835" y="1100569"/>
                          </a:lnTo>
                          <a:cubicBezTo>
                            <a:pt x="144252" y="1013615"/>
                            <a:pt x="0" y="810049"/>
                            <a:pt x="0" y="572791"/>
                          </a:cubicBezTo>
                          <a:cubicBezTo>
                            <a:pt x="0" y="375076"/>
                            <a:pt x="100175" y="200758"/>
                            <a:pt x="252538" y="97824"/>
                          </a:cubicBezTo>
                          <a:lnTo>
                            <a:pt x="261329" y="93051"/>
                          </a:lnTo>
                          <a:lnTo>
                            <a:pt x="261330" y="93052"/>
                          </a:lnTo>
                          <a:lnTo>
                            <a:pt x="349835" y="45013"/>
                          </a:lnTo>
                          <a:cubicBezTo>
                            <a:pt x="418362" y="16028"/>
                            <a:pt x="493704" y="0"/>
                            <a:pt x="572791"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grpSp>
                <p:nvGrpSpPr>
                  <p:cNvPr id="297" name="Google Shape;297;gf4bb91c855_5_75"/>
                  <p:cNvGrpSpPr/>
                  <p:nvPr/>
                </p:nvGrpSpPr>
                <p:grpSpPr>
                  <a:xfrm>
                    <a:off x="4343827" y="4146179"/>
                    <a:ext cx="1200288" cy="1190067"/>
                    <a:chOff x="2848656" y="4145295"/>
                    <a:chExt cx="1180539" cy="1170486"/>
                  </a:xfrm>
                </p:grpSpPr>
                <p:sp>
                  <p:nvSpPr>
                    <p:cNvPr id="298" name="Google Shape;298;gf4bb91c855_5_75"/>
                    <p:cNvSpPr/>
                    <p:nvPr/>
                  </p:nvSpPr>
                  <p:spPr>
                    <a:xfrm>
                      <a:off x="2962033" y="4145295"/>
                      <a:ext cx="1067162" cy="1070215"/>
                    </a:xfrm>
                    <a:custGeom>
                      <a:rect b="b" l="l" r="r" t="t"/>
                      <a:pathLst>
                        <a:path extrusionOk="0" h="1386323" w="1382368">
                          <a:moveTo>
                            <a:pt x="920843" y="41396"/>
                          </a:moveTo>
                          <a:lnTo>
                            <a:pt x="962970" y="54473"/>
                          </a:lnTo>
                          <a:cubicBezTo>
                            <a:pt x="1170292" y="142163"/>
                            <a:pt x="1326072" y="327851"/>
                            <a:pt x="1372239" y="553466"/>
                          </a:cubicBezTo>
                          <a:lnTo>
                            <a:pt x="1382368" y="653943"/>
                          </a:lnTo>
                          <a:lnTo>
                            <a:pt x="1301472" y="679054"/>
                          </a:lnTo>
                          <a:cubicBezTo>
                            <a:pt x="1052686" y="784282"/>
                            <a:pt x="878120" y="1030627"/>
                            <a:pt x="878120" y="1317743"/>
                          </a:cubicBezTo>
                          <a:lnTo>
                            <a:pt x="882074" y="1356963"/>
                          </a:lnTo>
                          <a:lnTo>
                            <a:pt x="832857" y="1372240"/>
                          </a:lnTo>
                          <a:cubicBezTo>
                            <a:pt x="787734" y="1381474"/>
                            <a:pt x="741014" y="1386323"/>
                            <a:pt x="693161" y="1386323"/>
                          </a:cubicBezTo>
                          <a:cubicBezTo>
                            <a:pt x="310339" y="1386323"/>
                            <a:pt x="0" y="1075984"/>
                            <a:pt x="0" y="693162"/>
                          </a:cubicBezTo>
                          <a:cubicBezTo>
                            <a:pt x="0" y="645309"/>
                            <a:pt x="4849" y="598589"/>
                            <a:pt x="14083" y="553466"/>
                          </a:cubicBezTo>
                          <a:lnTo>
                            <a:pt x="40579" y="468110"/>
                          </a:lnTo>
                          <a:lnTo>
                            <a:pt x="128565" y="495422"/>
                          </a:lnTo>
                          <a:cubicBezTo>
                            <a:pt x="173688" y="504656"/>
                            <a:pt x="220408" y="509505"/>
                            <a:pt x="268261" y="509505"/>
                          </a:cubicBezTo>
                          <a:cubicBezTo>
                            <a:pt x="555377" y="509505"/>
                            <a:pt x="801722" y="334940"/>
                            <a:pt x="906950" y="86153"/>
                          </a:cubicBezTo>
                          <a:close/>
                          <a:moveTo>
                            <a:pt x="693161" y="0"/>
                          </a:moveTo>
                          <a:cubicBezTo>
                            <a:pt x="741014" y="0"/>
                            <a:pt x="787734" y="4849"/>
                            <a:pt x="832857" y="14083"/>
                          </a:cubicBezTo>
                          <a:lnTo>
                            <a:pt x="920843" y="41395"/>
                          </a:lnTo>
                          <a:lnTo>
                            <a:pt x="906950" y="86152"/>
                          </a:lnTo>
                          <a:cubicBezTo>
                            <a:pt x="801722" y="334939"/>
                            <a:pt x="555377" y="509504"/>
                            <a:pt x="268261" y="509504"/>
                          </a:cubicBezTo>
                          <a:cubicBezTo>
                            <a:pt x="220408" y="509504"/>
                            <a:pt x="173688" y="504655"/>
                            <a:pt x="128565" y="495421"/>
                          </a:cubicBezTo>
                          <a:lnTo>
                            <a:pt x="40579" y="468109"/>
                          </a:lnTo>
                          <a:lnTo>
                            <a:pt x="54472" y="423352"/>
                          </a:lnTo>
                          <a:cubicBezTo>
                            <a:pt x="159700" y="174566"/>
                            <a:pt x="406044" y="0"/>
                            <a:pt x="693161" y="0"/>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299" name="Google Shape;299;gf4bb91c855_5_75"/>
                    <p:cNvSpPr/>
                    <p:nvPr/>
                  </p:nvSpPr>
                  <p:spPr>
                    <a:xfrm>
                      <a:off x="2848656" y="4185181"/>
                      <a:ext cx="729548" cy="1130600"/>
                    </a:xfrm>
                    <a:custGeom>
                      <a:rect b="b" l="l" r="r" t="t"/>
                      <a:pathLst>
                        <a:path extrusionOk="0" h="1130600" w="729548">
                          <a:moveTo>
                            <a:pt x="33532" y="371838"/>
                          </a:moveTo>
                          <a:lnTo>
                            <a:pt x="106239" y="394407"/>
                          </a:lnTo>
                          <a:lnTo>
                            <a:pt x="123368" y="396134"/>
                          </a:lnTo>
                          <a:lnTo>
                            <a:pt x="113378" y="495222"/>
                          </a:lnTo>
                          <a:cubicBezTo>
                            <a:pt x="113378" y="790753"/>
                            <a:pt x="352954" y="1030329"/>
                            <a:pt x="648485" y="1030329"/>
                          </a:cubicBezTo>
                          <a:lnTo>
                            <a:pt x="729548" y="1022157"/>
                          </a:lnTo>
                          <a:lnTo>
                            <a:pt x="725631" y="1073929"/>
                          </a:lnTo>
                          <a:lnTo>
                            <a:pt x="728898" y="1106339"/>
                          </a:lnTo>
                          <a:lnTo>
                            <a:pt x="688228" y="1118963"/>
                          </a:lnTo>
                          <a:cubicBezTo>
                            <a:pt x="650941" y="1126593"/>
                            <a:pt x="612334" y="1130600"/>
                            <a:pt x="572791" y="1130600"/>
                          </a:cubicBezTo>
                          <a:cubicBezTo>
                            <a:pt x="256447" y="1130600"/>
                            <a:pt x="0" y="874153"/>
                            <a:pt x="0" y="557809"/>
                          </a:cubicBezTo>
                          <a:cubicBezTo>
                            <a:pt x="0" y="518266"/>
                            <a:pt x="4007" y="479659"/>
                            <a:pt x="11638" y="442372"/>
                          </a:cubicBezTo>
                          <a:close/>
                          <a:moveTo>
                            <a:pt x="449190" y="0"/>
                          </a:moveTo>
                          <a:lnTo>
                            <a:pt x="416495" y="12882"/>
                          </a:lnTo>
                          <a:cubicBezTo>
                            <a:pt x="299527" y="69243"/>
                            <a:pt x="206202" y="166898"/>
                            <a:pt x="155430" y="286934"/>
                          </a:cubicBezTo>
                          <a:lnTo>
                            <a:pt x="144705" y="321485"/>
                          </a:lnTo>
                          <a:lnTo>
                            <a:pt x="212629" y="342570"/>
                          </a:lnTo>
                          <a:cubicBezTo>
                            <a:pt x="247463" y="349698"/>
                            <a:pt x="283530" y="353442"/>
                            <a:pt x="320472" y="353442"/>
                          </a:cubicBezTo>
                          <a:cubicBezTo>
                            <a:pt x="283530" y="353442"/>
                            <a:pt x="247463" y="349699"/>
                            <a:pt x="212629" y="342571"/>
                          </a:cubicBezTo>
                          <a:lnTo>
                            <a:pt x="144705" y="321486"/>
                          </a:lnTo>
                          <a:lnTo>
                            <a:pt x="124251" y="387379"/>
                          </a:lnTo>
                          <a:lnTo>
                            <a:pt x="123369" y="396134"/>
                          </a:lnTo>
                          <a:lnTo>
                            <a:pt x="106240" y="394407"/>
                          </a:lnTo>
                          <a:lnTo>
                            <a:pt x="33533" y="371837"/>
                          </a:lnTo>
                          <a:lnTo>
                            <a:pt x="45014" y="334853"/>
                          </a:lnTo>
                          <a:cubicBezTo>
                            <a:pt x="110230" y="180665"/>
                            <a:pt x="241040" y="60976"/>
                            <a:pt x="402462" y="10769"/>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grpSp>
                <p:nvGrpSpPr>
                  <p:cNvPr id="300" name="Google Shape;300;gf4bb91c855_5_75"/>
                  <p:cNvGrpSpPr/>
                  <p:nvPr/>
                </p:nvGrpSpPr>
                <p:grpSpPr>
                  <a:xfrm>
                    <a:off x="5081595" y="4636409"/>
                    <a:ext cx="1019966" cy="1224590"/>
                    <a:chOff x="3574285" y="4627459"/>
                    <a:chExt cx="1003184" cy="1204441"/>
                  </a:xfrm>
                </p:grpSpPr>
                <p:sp>
                  <p:nvSpPr>
                    <p:cNvPr id="301" name="Google Shape;301;gf4bb91c855_5_75"/>
                    <p:cNvSpPr/>
                    <p:nvPr/>
                  </p:nvSpPr>
                  <p:spPr>
                    <a:xfrm>
                      <a:off x="3639924" y="4627459"/>
                      <a:ext cx="937545" cy="1070214"/>
                    </a:xfrm>
                    <a:custGeom>
                      <a:rect b="b" l="l" r="r" t="t"/>
                      <a:pathLst>
                        <a:path extrusionOk="0" h="1386322" w="1214466">
                          <a:moveTo>
                            <a:pt x="504248" y="29361"/>
                          </a:moveTo>
                          <a:lnTo>
                            <a:pt x="508202" y="68580"/>
                          </a:lnTo>
                          <a:cubicBezTo>
                            <a:pt x="508202" y="355697"/>
                            <a:pt x="333636" y="602042"/>
                            <a:pt x="84850" y="707269"/>
                          </a:cubicBezTo>
                          <a:lnTo>
                            <a:pt x="3954" y="732381"/>
                          </a:lnTo>
                          <a:lnTo>
                            <a:pt x="0" y="693161"/>
                          </a:lnTo>
                          <a:cubicBezTo>
                            <a:pt x="0" y="406045"/>
                            <a:pt x="174566" y="159700"/>
                            <a:pt x="423352" y="54472"/>
                          </a:cubicBezTo>
                          <a:close/>
                          <a:moveTo>
                            <a:pt x="693162" y="0"/>
                          </a:moveTo>
                          <a:cubicBezTo>
                            <a:pt x="884573" y="0"/>
                            <a:pt x="1057863" y="77585"/>
                            <a:pt x="1183301" y="203022"/>
                          </a:cubicBezTo>
                          <a:lnTo>
                            <a:pt x="1214466" y="240794"/>
                          </a:lnTo>
                          <a:lnTo>
                            <a:pt x="1154702" y="313228"/>
                          </a:lnTo>
                          <a:cubicBezTo>
                            <a:pt x="1079963" y="423858"/>
                            <a:pt x="1036321" y="557223"/>
                            <a:pt x="1036321" y="700781"/>
                          </a:cubicBezTo>
                          <a:cubicBezTo>
                            <a:pt x="1036321" y="844339"/>
                            <a:pt x="1079963" y="977705"/>
                            <a:pt x="1154702" y="1088334"/>
                          </a:cubicBezTo>
                          <a:lnTo>
                            <a:pt x="1208179" y="1153148"/>
                          </a:lnTo>
                          <a:lnTo>
                            <a:pt x="1183301" y="1183300"/>
                          </a:lnTo>
                          <a:cubicBezTo>
                            <a:pt x="1057863" y="1308737"/>
                            <a:pt x="884573" y="1386322"/>
                            <a:pt x="693162" y="1386322"/>
                          </a:cubicBezTo>
                          <a:cubicBezTo>
                            <a:pt x="358193" y="1386322"/>
                            <a:pt x="78718" y="1148719"/>
                            <a:pt x="14084" y="832857"/>
                          </a:cubicBezTo>
                          <a:lnTo>
                            <a:pt x="3955" y="732381"/>
                          </a:lnTo>
                          <a:lnTo>
                            <a:pt x="84851" y="707269"/>
                          </a:lnTo>
                          <a:cubicBezTo>
                            <a:pt x="333637" y="602042"/>
                            <a:pt x="508203" y="355697"/>
                            <a:pt x="508203" y="68580"/>
                          </a:cubicBezTo>
                          <a:lnTo>
                            <a:pt x="504249" y="29361"/>
                          </a:lnTo>
                          <a:lnTo>
                            <a:pt x="553466" y="14083"/>
                          </a:lnTo>
                          <a:cubicBezTo>
                            <a:pt x="598589" y="4849"/>
                            <a:pt x="645309" y="0"/>
                            <a:pt x="693162" y="0"/>
                          </a:cubicBezTo>
                          <a:close/>
                        </a:path>
                      </a:pathLst>
                    </a:custGeom>
                    <a:solidFill>
                      <a:srgbClr val="00206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02" name="Google Shape;302;gf4bb91c855_5_75"/>
                    <p:cNvSpPr/>
                    <p:nvPr/>
                  </p:nvSpPr>
                  <p:spPr>
                    <a:xfrm>
                      <a:off x="3574285" y="4869471"/>
                      <a:ext cx="998374" cy="962429"/>
                    </a:xfrm>
                    <a:custGeom>
                      <a:rect b="b" l="l" r="r" t="t"/>
                      <a:pathLst>
                        <a:path extrusionOk="0" h="962429" w="998374">
                          <a:moveTo>
                            <a:pt x="153529" y="0"/>
                          </a:moveTo>
                          <a:lnTo>
                            <a:pt x="118407" y="61106"/>
                          </a:lnTo>
                          <a:cubicBezTo>
                            <a:pt x="84590" y="131286"/>
                            <a:pt x="65639" y="209978"/>
                            <a:pt x="65639" y="293096"/>
                          </a:cubicBezTo>
                          <a:lnTo>
                            <a:pt x="68692" y="323373"/>
                          </a:lnTo>
                          <a:lnTo>
                            <a:pt x="76232" y="398165"/>
                          </a:lnTo>
                          <a:lnTo>
                            <a:pt x="76512" y="400939"/>
                          </a:lnTo>
                          <a:cubicBezTo>
                            <a:pt x="126408" y="644778"/>
                            <a:pt x="342157" y="828203"/>
                            <a:pt x="600747" y="828203"/>
                          </a:cubicBezTo>
                          <a:cubicBezTo>
                            <a:pt x="711572" y="828203"/>
                            <a:pt x="814527" y="794513"/>
                            <a:pt x="899931" y="736815"/>
                          </a:cubicBezTo>
                          <a:lnTo>
                            <a:pt x="944774" y="699817"/>
                          </a:lnTo>
                          <a:lnTo>
                            <a:pt x="954183" y="716188"/>
                          </a:lnTo>
                          <a:lnTo>
                            <a:pt x="998374" y="769747"/>
                          </a:lnTo>
                          <a:lnTo>
                            <a:pt x="977816" y="794663"/>
                          </a:lnTo>
                          <a:cubicBezTo>
                            <a:pt x="874161" y="898317"/>
                            <a:pt x="730963" y="962429"/>
                            <a:pt x="572792" y="962429"/>
                          </a:cubicBezTo>
                          <a:cubicBezTo>
                            <a:pt x="295991" y="962429"/>
                            <a:pt x="65048" y="766087"/>
                            <a:pt x="11638" y="505075"/>
                          </a:cubicBezTo>
                          <a:lnTo>
                            <a:pt x="3268" y="422048"/>
                          </a:lnTo>
                          <a:lnTo>
                            <a:pt x="70116" y="401296"/>
                          </a:lnTo>
                          <a:lnTo>
                            <a:pt x="3267" y="422048"/>
                          </a:lnTo>
                          <a:lnTo>
                            <a:pt x="0" y="389638"/>
                          </a:lnTo>
                          <a:cubicBezTo>
                            <a:pt x="0" y="241353"/>
                            <a:pt x="56349" y="106228"/>
                            <a:pt x="148801" y="4507"/>
                          </a:cubicBezTo>
                          <a:lnTo>
                            <a:pt x="153529" y="0"/>
                          </a:ln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grpSp>
                <p:nvGrpSpPr>
                  <p:cNvPr id="303" name="Google Shape;303;gf4bb91c855_5_75"/>
                  <p:cNvGrpSpPr/>
                  <p:nvPr/>
                </p:nvGrpSpPr>
                <p:grpSpPr>
                  <a:xfrm>
                    <a:off x="5952279" y="4642390"/>
                    <a:ext cx="1164745" cy="1225009"/>
                    <a:chOff x="4430644" y="4633342"/>
                    <a:chExt cx="1145581" cy="1204853"/>
                  </a:xfrm>
                </p:grpSpPr>
                <p:sp>
                  <p:nvSpPr>
                    <p:cNvPr id="304" name="Google Shape;304;gf4bb91c855_5_75"/>
                    <p:cNvSpPr/>
                    <p:nvPr/>
                  </p:nvSpPr>
                  <p:spPr>
                    <a:xfrm>
                      <a:off x="4439944" y="4633342"/>
                      <a:ext cx="1070214" cy="1070214"/>
                    </a:xfrm>
                    <a:custGeom>
                      <a:rect b="b" l="l" r="r" t="t"/>
                      <a:pathLst>
                        <a:path extrusionOk="0" h="1386322" w="1386322">
                          <a:moveTo>
                            <a:pt x="693161" y="0"/>
                          </a:moveTo>
                          <a:cubicBezTo>
                            <a:pt x="741014" y="0"/>
                            <a:pt x="787734" y="4849"/>
                            <a:pt x="832857" y="14083"/>
                          </a:cubicBezTo>
                          <a:lnTo>
                            <a:pt x="916121" y="39930"/>
                          </a:lnTo>
                          <a:lnTo>
                            <a:pt x="928483" y="162556"/>
                          </a:lnTo>
                          <a:cubicBezTo>
                            <a:pt x="974650" y="388172"/>
                            <a:pt x="1130430" y="573859"/>
                            <a:pt x="1337752" y="661549"/>
                          </a:cubicBezTo>
                          <a:lnTo>
                            <a:pt x="1384601" y="676092"/>
                          </a:lnTo>
                          <a:lnTo>
                            <a:pt x="1386322" y="693161"/>
                          </a:lnTo>
                          <a:cubicBezTo>
                            <a:pt x="1386322" y="1075983"/>
                            <a:pt x="1075983" y="1386322"/>
                            <a:pt x="693161" y="1386322"/>
                          </a:cubicBezTo>
                          <a:cubicBezTo>
                            <a:pt x="501750" y="1386322"/>
                            <a:pt x="328460" y="1308737"/>
                            <a:pt x="203022" y="1183300"/>
                          </a:cubicBezTo>
                          <a:lnTo>
                            <a:pt x="171858" y="1145528"/>
                          </a:lnTo>
                          <a:lnTo>
                            <a:pt x="118381" y="1080714"/>
                          </a:lnTo>
                          <a:cubicBezTo>
                            <a:pt x="43642" y="970085"/>
                            <a:pt x="0" y="836719"/>
                            <a:pt x="0" y="693161"/>
                          </a:cubicBezTo>
                          <a:cubicBezTo>
                            <a:pt x="0" y="549603"/>
                            <a:pt x="43642" y="416238"/>
                            <a:pt x="118381" y="305608"/>
                          </a:cubicBezTo>
                          <a:lnTo>
                            <a:pt x="178145" y="233174"/>
                          </a:lnTo>
                          <a:lnTo>
                            <a:pt x="203022" y="203022"/>
                          </a:lnTo>
                          <a:cubicBezTo>
                            <a:pt x="328460" y="77585"/>
                            <a:pt x="501750" y="0"/>
                            <a:pt x="693161" y="0"/>
                          </a:cubicBezTo>
                          <a:close/>
                        </a:path>
                      </a:pathLst>
                    </a:custGeom>
                    <a:solidFill>
                      <a:srgbClr val="5B9BD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05" name="Google Shape;305;gf4bb91c855_5_75"/>
                    <p:cNvSpPr/>
                    <p:nvPr/>
                  </p:nvSpPr>
                  <p:spPr>
                    <a:xfrm>
                      <a:off x="4430644" y="5165487"/>
                      <a:ext cx="1145581" cy="672708"/>
                    </a:xfrm>
                    <a:custGeom>
                      <a:rect b="b" l="l" r="r" t="t"/>
                      <a:pathLst>
                        <a:path extrusionOk="0" h="672708" w="1145581">
                          <a:moveTo>
                            <a:pt x="9524" y="0"/>
                          </a:moveTo>
                          <a:lnTo>
                            <a:pt x="9300" y="2961"/>
                          </a:lnTo>
                          <a:cubicBezTo>
                            <a:pt x="9300" y="113785"/>
                            <a:pt x="42991" y="216741"/>
                            <a:pt x="100688" y="302145"/>
                          </a:cubicBezTo>
                          <a:lnTo>
                            <a:pt x="141971" y="352180"/>
                          </a:lnTo>
                          <a:lnTo>
                            <a:pt x="166029" y="381339"/>
                          </a:lnTo>
                          <a:cubicBezTo>
                            <a:pt x="262865" y="478174"/>
                            <a:pt x="396642" y="538068"/>
                            <a:pt x="544407" y="538068"/>
                          </a:cubicBezTo>
                          <a:cubicBezTo>
                            <a:pt x="802997" y="538068"/>
                            <a:pt x="1018746" y="354643"/>
                            <a:pt x="1068643" y="110804"/>
                          </a:cubicBezTo>
                          <a:lnTo>
                            <a:pt x="1073951" y="58150"/>
                          </a:lnTo>
                          <a:lnTo>
                            <a:pt x="1105446" y="73795"/>
                          </a:lnTo>
                          <a:lnTo>
                            <a:pt x="1144159" y="85812"/>
                          </a:lnTo>
                          <a:lnTo>
                            <a:pt x="1145581" y="99917"/>
                          </a:lnTo>
                          <a:cubicBezTo>
                            <a:pt x="1145581" y="416261"/>
                            <a:pt x="889134" y="672708"/>
                            <a:pt x="572791" y="672708"/>
                          </a:cubicBezTo>
                          <a:cubicBezTo>
                            <a:pt x="414619" y="672708"/>
                            <a:pt x="271422" y="608596"/>
                            <a:pt x="167767" y="504942"/>
                          </a:cubicBezTo>
                          <a:lnTo>
                            <a:pt x="142014" y="473729"/>
                          </a:lnTo>
                          <a:lnTo>
                            <a:pt x="97824" y="420170"/>
                          </a:lnTo>
                          <a:cubicBezTo>
                            <a:pt x="36064" y="328752"/>
                            <a:pt x="0" y="218546"/>
                            <a:pt x="0" y="99917"/>
                          </a:cubicBezTo>
                          <a:cubicBezTo>
                            <a:pt x="0" y="70260"/>
                            <a:pt x="2254" y="41130"/>
                            <a:pt x="6600" y="12687"/>
                          </a:cubicBezTo>
                          <a:lnTo>
                            <a:pt x="9524" y="0"/>
                          </a:ln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grpSp>
                <p:nvGrpSpPr>
                  <p:cNvPr id="306" name="Google Shape;306;gf4bb91c855_5_75"/>
                  <p:cNvGrpSpPr/>
                  <p:nvPr/>
                </p:nvGrpSpPr>
                <p:grpSpPr>
                  <a:xfrm>
                    <a:off x="6679443" y="4164387"/>
                    <a:ext cx="1205833" cy="1139848"/>
                    <a:chOff x="5145843" y="4163203"/>
                    <a:chExt cx="1185993" cy="1121094"/>
                  </a:xfrm>
                </p:grpSpPr>
                <p:sp>
                  <p:nvSpPr>
                    <p:cNvPr id="307" name="Google Shape;307;gf4bb91c855_5_75"/>
                    <p:cNvSpPr/>
                    <p:nvPr/>
                  </p:nvSpPr>
                  <p:spPr>
                    <a:xfrm>
                      <a:off x="5145843" y="4163203"/>
                      <a:ext cx="1070214" cy="1022895"/>
                    </a:xfrm>
                    <a:custGeom>
                      <a:rect b="b" l="l" r="r" t="t"/>
                      <a:pathLst>
                        <a:path extrusionOk="0" h="1325026" w="1386322">
                          <a:moveTo>
                            <a:pt x="410779" y="0"/>
                          </a:moveTo>
                          <a:lnTo>
                            <a:pt x="435213" y="78714"/>
                          </a:lnTo>
                          <a:cubicBezTo>
                            <a:pt x="540441" y="327501"/>
                            <a:pt x="786786" y="502066"/>
                            <a:pt x="1073902" y="502066"/>
                          </a:cubicBezTo>
                          <a:cubicBezTo>
                            <a:pt x="1169608" y="502066"/>
                            <a:pt x="1260783" y="482670"/>
                            <a:pt x="1343711" y="447594"/>
                          </a:cubicBezTo>
                          <a:lnTo>
                            <a:pt x="1356284" y="440770"/>
                          </a:lnTo>
                          <a:lnTo>
                            <a:pt x="1372239" y="492169"/>
                          </a:lnTo>
                          <a:cubicBezTo>
                            <a:pt x="1381473" y="537292"/>
                            <a:pt x="1386322" y="584012"/>
                            <a:pt x="1386322" y="631865"/>
                          </a:cubicBezTo>
                          <a:cubicBezTo>
                            <a:pt x="1386322" y="1014687"/>
                            <a:pt x="1075983" y="1325026"/>
                            <a:pt x="693161" y="1325026"/>
                          </a:cubicBezTo>
                          <a:cubicBezTo>
                            <a:pt x="645308" y="1325026"/>
                            <a:pt x="598588" y="1320177"/>
                            <a:pt x="553465" y="1310943"/>
                          </a:cubicBezTo>
                          <a:lnTo>
                            <a:pt x="470201" y="1285097"/>
                          </a:lnTo>
                          <a:lnTo>
                            <a:pt x="423352" y="1270554"/>
                          </a:lnTo>
                          <a:cubicBezTo>
                            <a:pt x="216030" y="1182864"/>
                            <a:pt x="60250" y="997177"/>
                            <a:pt x="14083" y="771561"/>
                          </a:cubicBezTo>
                          <a:lnTo>
                            <a:pt x="1721" y="648935"/>
                          </a:lnTo>
                          <a:lnTo>
                            <a:pt x="0" y="631865"/>
                          </a:lnTo>
                          <a:cubicBezTo>
                            <a:pt x="0" y="392601"/>
                            <a:pt x="121226" y="181651"/>
                            <a:pt x="305608" y="57085"/>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08" name="Google Shape;308;gf4bb91c855_5_75"/>
                    <p:cNvSpPr/>
                    <p:nvPr/>
                  </p:nvSpPr>
                  <p:spPr>
                    <a:xfrm>
                      <a:off x="5233771" y="4553596"/>
                      <a:ext cx="1098065" cy="730701"/>
                    </a:xfrm>
                    <a:custGeom>
                      <a:rect b="b" l="l" r="r" t="t"/>
                      <a:pathLst>
                        <a:path extrusionOk="0" h="730701" w="1098065">
                          <a:moveTo>
                            <a:pt x="1073243" y="0"/>
                          </a:moveTo>
                          <a:lnTo>
                            <a:pt x="1086428" y="42473"/>
                          </a:lnTo>
                          <a:cubicBezTo>
                            <a:pt x="1094058" y="79760"/>
                            <a:pt x="1098065" y="118367"/>
                            <a:pt x="1098065" y="157910"/>
                          </a:cubicBezTo>
                          <a:cubicBezTo>
                            <a:pt x="1098065" y="474254"/>
                            <a:pt x="841618" y="730701"/>
                            <a:pt x="525275" y="730701"/>
                          </a:cubicBezTo>
                          <a:cubicBezTo>
                            <a:pt x="485732" y="730701"/>
                            <a:pt x="447125" y="726694"/>
                            <a:pt x="409838" y="719064"/>
                          </a:cubicBezTo>
                          <a:lnTo>
                            <a:pt x="341033" y="697706"/>
                          </a:lnTo>
                          <a:lnTo>
                            <a:pt x="302319" y="685688"/>
                          </a:lnTo>
                          <a:cubicBezTo>
                            <a:pt x="173830" y="631342"/>
                            <a:pt x="69298" y="531444"/>
                            <a:pt x="8968" y="406239"/>
                          </a:cubicBezTo>
                          <a:lnTo>
                            <a:pt x="0" y="384278"/>
                          </a:lnTo>
                          <a:lnTo>
                            <a:pt x="34265" y="437773"/>
                          </a:lnTo>
                          <a:cubicBezTo>
                            <a:pt x="88791" y="503843"/>
                            <a:pt x="158868" y="556604"/>
                            <a:pt x="238892" y="590451"/>
                          </a:cubicBezTo>
                          <a:lnTo>
                            <a:pt x="275058" y="601678"/>
                          </a:lnTo>
                          <a:lnTo>
                            <a:pt x="339337" y="621630"/>
                          </a:lnTo>
                          <a:cubicBezTo>
                            <a:pt x="374171" y="628759"/>
                            <a:pt x="410238" y="632502"/>
                            <a:pt x="447179" y="632502"/>
                          </a:cubicBezTo>
                          <a:cubicBezTo>
                            <a:pt x="742710" y="632502"/>
                            <a:pt x="982286" y="392926"/>
                            <a:pt x="982286" y="97395"/>
                          </a:cubicBezTo>
                          <a:lnTo>
                            <a:pt x="975761" y="32674"/>
                          </a:lnTo>
                          <a:lnTo>
                            <a:pt x="1062854" y="5639"/>
                          </a:lnTo>
                          <a:lnTo>
                            <a:pt x="1073243" y="0"/>
                          </a:ln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grpSp>
                <p:nvGrpSpPr>
                  <p:cNvPr id="309" name="Google Shape;309;gf4bb91c855_5_75"/>
                  <p:cNvGrpSpPr/>
                  <p:nvPr/>
                </p:nvGrpSpPr>
                <p:grpSpPr>
                  <a:xfrm>
                    <a:off x="6978285" y="3594303"/>
                    <a:ext cx="1226878" cy="1018505"/>
                    <a:chOff x="5439768" y="3602499"/>
                    <a:chExt cx="1206692" cy="1001747"/>
                  </a:xfrm>
                </p:grpSpPr>
                <p:sp>
                  <p:nvSpPr>
                    <p:cNvPr id="310" name="Google Shape;310;gf4bb91c855_5_75"/>
                    <p:cNvSpPr/>
                    <p:nvPr/>
                  </p:nvSpPr>
                  <p:spPr>
                    <a:xfrm>
                      <a:off x="5439768" y="3614945"/>
                      <a:ext cx="1070214" cy="935842"/>
                    </a:xfrm>
                    <a:custGeom>
                      <a:rect b="b" l="l" r="r" t="t"/>
                      <a:pathLst>
                        <a:path extrusionOk="0" h="1212260" w="1386322">
                          <a:moveTo>
                            <a:pt x="1148199" y="0"/>
                          </a:moveTo>
                          <a:lnTo>
                            <a:pt x="1183300" y="28961"/>
                          </a:lnTo>
                          <a:cubicBezTo>
                            <a:pt x="1308737" y="154399"/>
                            <a:pt x="1386322" y="327689"/>
                            <a:pt x="1386322" y="519100"/>
                          </a:cubicBezTo>
                          <a:cubicBezTo>
                            <a:pt x="1386322" y="758364"/>
                            <a:pt x="1265096" y="969314"/>
                            <a:pt x="1080714" y="1093880"/>
                          </a:cubicBezTo>
                          <a:lnTo>
                            <a:pt x="975543" y="1150965"/>
                          </a:lnTo>
                          <a:lnTo>
                            <a:pt x="975543" y="1150965"/>
                          </a:lnTo>
                          <a:lnTo>
                            <a:pt x="962971" y="1157788"/>
                          </a:lnTo>
                          <a:cubicBezTo>
                            <a:pt x="880043" y="1192864"/>
                            <a:pt x="788868" y="1212260"/>
                            <a:pt x="693162" y="1212260"/>
                          </a:cubicBezTo>
                          <a:cubicBezTo>
                            <a:pt x="406046" y="1212260"/>
                            <a:pt x="159701" y="1037695"/>
                            <a:pt x="54473" y="788908"/>
                          </a:cubicBezTo>
                          <a:lnTo>
                            <a:pt x="30039" y="710195"/>
                          </a:lnTo>
                          <a:lnTo>
                            <a:pt x="30038" y="710195"/>
                          </a:lnTo>
                          <a:lnTo>
                            <a:pt x="14083" y="658796"/>
                          </a:lnTo>
                          <a:cubicBezTo>
                            <a:pt x="4849" y="613673"/>
                            <a:pt x="0" y="566953"/>
                            <a:pt x="0" y="519100"/>
                          </a:cubicBezTo>
                          <a:cubicBezTo>
                            <a:pt x="0" y="375542"/>
                            <a:pt x="43642" y="242177"/>
                            <a:pt x="118381" y="131547"/>
                          </a:cubicBezTo>
                          <a:lnTo>
                            <a:pt x="131703" y="115401"/>
                          </a:lnTo>
                          <a:lnTo>
                            <a:pt x="199187" y="171081"/>
                          </a:lnTo>
                          <a:cubicBezTo>
                            <a:pt x="309817" y="245821"/>
                            <a:pt x="443182" y="289462"/>
                            <a:pt x="586740" y="289462"/>
                          </a:cubicBezTo>
                          <a:cubicBezTo>
                            <a:pt x="778151" y="289462"/>
                            <a:pt x="951441" y="211877"/>
                            <a:pt x="1076879" y="86440"/>
                          </a:cubicBezTo>
                          <a:close/>
                        </a:path>
                      </a:pathLst>
                    </a:custGeom>
                    <a:solidFill>
                      <a:srgbClr val="00206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11" name="Google Shape;311;gf4bb91c855_5_75"/>
                    <p:cNvSpPr/>
                    <p:nvPr/>
                  </p:nvSpPr>
                  <p:spPr>
                    <a:xfrm>
                      <a:off x="5742283" y="3602499"/>
                      <a:ext cx="904177" cy="1001747"/>
                    </a:xfrm>
                    <a:custGeom>
                      <a:rect b="b" l="l" r="r" t="t"/>
                      <a:pathLst>
                        <a:path extrusionOk="0" h="1001747" w="904177">
                          <a:moveTo>
                            <a:pt x="707405" y="0"/>
                          </a:moveTo>
                          <a:lnTo>
                            <a:pt x="736411" y="23932"/>
                          </a:lnTo>
                          <a:cubicBezTo>
                            <a:pt x="840065" y="127587"/>
                            <a:pt x="904177" y="270785"/>
                            <a:pt x="904177" y="428957"/>
                          </a:cubicBezTo>
                          <a:cubicBezTo>
                            <a:pt x="904177" y="626672"/>
                            <a:pt x="804003" y="800990"/>
                            <a:pt x="651639" y="903924"/>
                          </a:cubicBezTo>
                          <a:lnTo>
                            <a:pt x="564732" y="951096"/>
                          </a:lnTo>
                          <a:lnTo>
                            <a:pt x="554343" y="956734"/>
                          </a:lnTo>
                          <a:cubicBezTo>
                            <a:pt x="485816" y="985719"/>
                            <a:pt x="410474" y="1001747"/>
                            <a:pt x="331388" y="1001747"/>
                          </a:cubicBezTo>
                          <a:cubicBezTo>
                            <a:pt x="212760" y="1001747"/>
                            <a:pt x="102554" y="965684"/>
                            <a:pt x="11135" y="903924"/>
                          </a:cubicBezTo>
                          <a:lnTo>
                            <a:pt x="0" y="895175"/>
                          </a:lnTo>
                          <a:lnTo>
                            <a:pt x="602" y="895521"/>
                          </a:lnTo>
                          <a:cubicBezTo>
                            <a:pt x="70783" y="929337"/>
                            <a:pt x="149475" y="948288"/>
                            <a:pt x="232593" y="948288"/>
                          </a:cubicBezTo>
                          <a:cubicBezTo>
                            <a:pt x="306476" y="948288"/>
                            <a:pt x="376862" y="933315"/>
                            <a:pt x="440880" y="906237"/>
                          </a:cubicBezTo>
                          <a:lnTo>
                            <a:pt x="450586" y="900970"/>
                          </a:lnTo>
                          <a:lnTo>
                            <a:pt x="531776" y="856901"/>
                          </a:lnTo>
                          <a:cubicBezTo>
                            <a:pt x="674115" y="760738"/>
                            <a:pt x="767699" y="597889"/>
                            <a:pt x="767699" y="413182"/>
                          </a:cubicBezTo>
                          <a:cubicBezTo>
                            <a:pt x="767699" y="302358"/>
                            <a:pt x="734009" y="199402"/>
                            <a:pt x="676311" y="113998"/>
                          </a:cubicBezTo>
                          <a:lnTo>
                            <a:pt x="644139" y="75004"/>
                          </a:lnTo>
                          <a:lnTo>
                            <a:pt x="648470" y="71430"/>
                          </a:lnTo>
                          <a:lnTo>
                            <a:pt x="707405" y="0"/>
                          </a:ln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grpSp>
                <p:nvGrpSpPr>
                  <p:cNvPr id="312" name="Google Shape;312;gf4bb91c855_5_75"/>
                  <p:cNvGrpSpPr/>
                  <p:nvPr/>
                </p:nvGrpSpPr>
                <p:grpSpPr>
                  <a:xfrm>
                    <a:off x="6894755" y="2680890"/>
                    <a:ext cx="1220996" cy="1156609"/>
                    <a:chOff x="5357613" y="2704115"/>
                    <a:chExt cx="1200906" cy="1137579"/>
                  </a:xfrm>
                </p:grpSpPr>
                <p:sp>
                  <p:nvSpPr>
                    <p:cNvPr id="313" name="Google Shape;313;gf4bb91c855_5_75"/>
                    <p:cNvSpPr/>
                    <p:nvPr/>
                  </p:nvSpPr>
                  <p:spPr>
                    <a:xfrm>
                      <a:off x="5357613" y="2775666"/>
                      <a:ext cx="1070214" cy="1062738"/>
                    </a:xfrm>
                    <a:custGeom>
                      <a:rect b="b" l="l" r="r" t="t"/>
                      <a:pathLst>
                        <a:path extrusionOk="0" h="1376638" w="1386322">
                          <a:moveTo>
                            <a:pt x="789220" y="0"/>
                          </a:moveTo>
                          <a:lnTo>
                            <a:pt x="832857" y="4399"/>
                          </a:lnTo>
                          <a:cubicBezTo>
                            <a:pt x="1148719" y="69033"/>
                            <a:pt x="1386322" y="348508"/>
                            <a:pt x="1386322" y="683477"/>
                          </a:cubicBezTo>
                          <a:cubicBezTo>
                            <a:pt x="1386322" y="827035"/>
                            <a:pt x="1342681" y="960401"/>
                            <a:pt x="1267941" y="1071030"/>
                          </a:cubicBezTo>
                          <a:lnTo>
                            <a:pt x="1254620" y="1087176"/>
                          </a:lnTo>
                          <a:lnTo>
                            <a:pt x="1183300" y="1173616"/>
                          </a:lnTo>
                          <a:cubicBezTo>
                            <a:pt x="1057862" y="1299053"/>
                            <a:pt x="884572" y="1376638"/>
                            <a:pt x="693161" y="1376638"/>
                          </a:cubicBezTo>
                          <a:cubicBezTo>
                            <a:pt x="549603" y="1376638"/>
                            <a:pt x="416238" y="1332997"/>
                            <a:pt x="305608" y="1258257"/>
                          </a:cubicBezTo>
                          <a:lnTo>
                            <a:pt x="238124" y="1202577"/>
                          </a:lnTo>
                          <a:lnTo>
                            <a:pt x="203022" y="1173616"/>
                          </a:lnTo>
                          <a:cubicBezTo>
                            <a:pt x="77585" y="1048178"/>
                            <a:pt x="0" y="874888"/>
                            <a:pt x="0" y="683477"/>
                          </a:cubicBezTo>
                          <a:cubicBezTo>
                            <a:pt x="0" y="635624"/>
                            <a:pt x="4849" y="588904"/>
                            <a:pt x="14083" y="543781"/>
                          </a:cubicBezTo>
                          <a:lnTo>
                            <a:pt x="25602" y="506673"/>
                          </a:lnTo>
                          <a:lnTo>
                            <a:pt x="121661" y="516357"/>
                          </a:lnTo>
                          <a:cubicBezTo>
                            <a:pt x="408778" y="516357"/>
                            <a:pt x="655123" y="341791"/>
                            <a:pt x="760350" y="93005"/>
                          </a:cubicBezTo>
                          <a:close/>
                        </a:path>
                      </a:pathLst>
                    </a:custGeom>
                    <a:solidFill>
                      <a:srgbClr val="5B9BD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14" name="Google Shape;314;gf4bb91c855_5_75"/>
                    <p:cNvSpPr/>
                    <p:nvPr/>
                  </p:nvSpPr>
                  <p:spPr>
                    <a:xfrm>
                      <a:off x="5913955" y="2704115"/>
                      <a:ext cx="644564" cy="1137579"/>
                    </a:xfrm>
                    <a:custGeom>
                      <a:rect b="b" l="l" r="r" t="t"/>
                      <a:pathLst>
                        <a:path extrusionOk="0" h="1137579" w="644564">
                          <a:moveTo>
                            <a:pt x="151152" y="0"/>
                          </a:moveTo>
                          <a:lnTo>
                            <a:pt x="187211" y="3635"/>
                          </a:lnTo>
                          <a:cubicBezTo>
                            <a:pt x="448222" y="57045"/>
                            <a:pt x="644564" y="287988"/>
                            <a:pt x="644564" y="564788"/>
                          </a:cubicBezTo>
                          <a:cubicBezTo>
                            <a:pt x="644564" y="683417"/>
                            <a:pt x="608502" y="793623"/>
                            <a:pt x="546741" y="885041"/>
                          </a:cubicBezTo>
                          <a:lnTo>
                            <a:pt x="535733" y="898383"/>
                          </a:lnTo>
                          <a:lnTo>
                            <a:pt x="476798" y="969813"/>
                          </a:lnTo>
                          <a:cubicBezTo>
                            <a:pt x="373143" y="1073467"/>
                            <a:pt x="229945" y="1137579"/>
                            <a:pt x="71774" y="1137579"/>
                          </a:cubicBezTo>
                          <a:lnTo>
                            <a:pt x="0" y="1132149"/>
                          </a:lnTo>
                          <a:lnTo>
                            <a:pt x="86608" y="1123418"/>
                          </a:lnTo>
                          <a:cubicBezTo>
                            <a:pt x="191110" y="1102033"/>
                            <a:pt x="284516" y="1050186"/>
                            <a:pt x="357143" y="977560"/>
                          </a:cubicBezTo>
                          <a:lnTo>
                            <a:pt x="412201" y="910830"/>
                          </a:lnTo>
                          <a:lnTo>
                            <a:pt x="422484" y="898366"/>
                          </a:lnTo>
                          <a:cubicBezTo>
                            <a:pt x="480182" y="812962"/>
                            <a:pt x="513872" y="710006"/>
                            <a:pt x="513872" y="599182"/>
                          </a:cubicBezTo>
                          <a:cubicBezTo>
                            <a:pt x="513872" y="372917"/>
                            <a:pt x="373437" y="179450"/>
                            <a:pt x="174975" y="101192"/>
                          </a:cubicBezTo>
                          <a:lnTo>
                            <a:pt x="122773" y="85688"/>
                          </a:lnTo>
                          <a:lnTo>
                            <a:pt x="127295" y="76854"/>
                          </a:lnTo>
                          <a:lnTo>
                            <a:pt x="151152" y="0"/>
                          </a:ln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grpSp>
                <p:nvGrpSpPr>
                  <p:cNvPr id="315" name="Google Shape;315;gf4bb91c855_5_75"/>
                  <p:cNvGrpSpPr/>
                  <p:nvPr/>
                </p:nvGrpSpPr>
                <p:grpSpPr>
                  <a:xfrm>
                    <a:off x="6477567" y="1949972"/>
                    <a:ext cx="1158030" cy="1208952"/>
                    <a:chOff x="4947289" y="1985223"/>
                    <a:chExt cx="1138976" cy="1189061"/>
                  </a:xfrm>
                </p:grpSpPr>
                <p:sp>
                  <p:nvSpPr>
                    <p:cNvPr id="316" name="Google Shape;316;gf4bb91c855_5_75"/>
                    <p:cNvSpPr/>
                    <p:nvPr/>
                  </p:nvSpPr>
                  <p:spPr>
                    <a:xfrm>
                      <a:off x="4947289" y="2104069"/>
                      <a:ext cx="1039352" cy="1070215"/>
                    </a:xfrm>
                    <a:custGeom>
                      <a:rect b="b" l="l" r="r" t="t"/>
                      <a:pathLst>
                        <a:path extrusionOk="0" h="1386323" w="1346344">
                          <a:moveTo>
                            <a:pt x="1224683" y="860282"/>
                          </a:moveTo>
                          <a:lnTo>
                            <a:pt x="1320742" y="869966"/>
                          </a:lnTo>
                          <a:lnTo>
                            <a:pt x="1291872" y="962971"/>
                          </a:lnTo>
                          <a:cubicBezTo>
                            <a:pt x="1186645" y="1211757"/>
                            <a:pt x="940300" y="1386323"/>
                            <a:pt x="653183" y="1386323"/>
                          </a:cubicBezTo>
                          <a:lnTo>
                            <a:pt x="557124" y="1376639"/>
                          </a:lnTo>
                          <a:lnTo>
                            <a:pt x="585994" y="1283634"/>
                          </a:lnTo>
                          <a:cubicBezTo>
                            <a:pt x="691222" y="1034848"/>
                            <a:pt x="937567" y="860282"/>
                            <a:pt x="1224683" y="860282"/>
                          </a:cubicBezTo>
                          <a:close/>
                          <a:moveTo>
                            <a:pt x="653183" y="0"/>
                          </a:moveTo>
                          <a:cubicBezTo>
                            <a:pt x="1036005" y="0"/>
                            <a:pt x="1346344" y="310339"/>
                            <a:pt x="1346344" y="693161"/>
                          </a:cubicBezTo>
                          <a:cubicBezTo>
                            <a:pt x="1346344" y="741014"/>
                            <a:pt x="1341495" y="787734"/>
                            <a:pt x="1332261" y="832857"/>
                          </a:cubicBezTo>
                          <a:lnTo>
                            <a:pt x="1320742" y="869965"/>
                          </a:lnTo>
                          <a:lnTo>
                            <a:pt x="1224683" y="860281"/>
                          </a:lnTo>
                          <a:cubicBezTo>
                            <a:pt x="937567" y="860281"/>
                            <a:pt x="691222" y="1034847"/>
                            <a:pt x="585994" y="1283633"/>
                          </a:cubicBezTo>
                          <a:lnTo>
                            <a:pt x="557124" y="1376638"/>
                          </a:lnTo>
                          <a:lnTo>
                            <a:pt x="513487" y="1372239"/>
                          </a:lnTo>
                          <a:cubicBezTo>
                            <a:pt x="287872" y="1326072"/>
                            <a:pt x="102184" y="1170292"/>
                            <a:pt x="14494" y="962970"/>
                          </a:cubicBezTo>
                          <a:lnTo>
                            <a:pt x="0" y="916276"/>
                          </a:lnTo>
                          <a:lnTo>
                            <a:pt x="28464" y="892791"/>
                          </a:lnTo>
                          <a:cubicBezTo>
                            <a:pt x="153901" y="767353"/>
                            <a:pt x="231486" y="594063"/>
                            <a:pt x="231486" y="402652"/>
                          </a:cubicBezTo>
                          <a:cubicBezTo>
                            <a:pt x="231486" y="354799"/>
                            <a:pt x="226637" y="308079"/>
                            <a:pt x="217403" y="262956"/>
                          </a:cubicBezTo>
                          <a:lnTo>
                            <a:pt x="191509" y="179537"/>
                          </a:lnTo>
                          <a:lnTo>
                            <a:pt x="265630" y="118381"/>
                          </a:lnTo>
                          <a:cubicBezTo>
                            <a:pt x="376260" y="43641"/>
                            <a:pt x="509625" y="0"/>
                            <a:pt x="653183" y="0"/>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17" name="Google Shape;317;gf4bb91c855_5_75"/>
                    <p:cNvSpPr/>
                    <p:nvPr/>
                  </p:nvSpPr>
                  <p:spPr>
                    <a:xfrm>
                      <a:off x="5131972" y="1985223"/>
                      <a:ext cx="954293" cy="1089235"/>
                    </a:xfrm>
                    <a:custGeom>
                      <a:rect b="b" l="l" r="r" t="t"/>
                      <a:pathLst>
                        <a:path extrusionOk="0" h="1089235" w="954293">
                          <a:moveTo>
                            <a:pt x="853758" y="710891"/>
                          </a:moveTo>
                          <a:lnTo>
                            <a:pt x="933136" y="718893"/>
                          </a:lnTo>
                          <a:lnTo>
                            <a:pt x="909279" y="795748"/>
                          </a:lnTo>
                          <a:cubicBezTo>
                            <a:pt x="854934" y="924238"/>
                            <a:pt x="755036" y="1028769"/>
                            <a:pt x="629830" y="1089099"/>
                          </a:cubicBezTo>
                          <a:lnTo>
                            <a:pt x="629486" y="1089235"/>
                          </a:lnTo>
                          <a:lnTo>
                            <a:pt x="679357" y="1050050"/>
                          </a:lnTo>
                          <a:cubicBezTo>
                            <a:pt x="736374" y="998228"/>
                            <a:pt x="782156" y="934263"/>
                            <a:pt x="812618" y="862241"/>
                          </a:cubicBezTo>
                          <a:lnTo>
                            <a:pt x="834905" y="790443"/>
                          </a:lnTo>
                          <a:lnTo>
                            <a:pt x="843797" y="761796"/>
                          </a:lnTo>
                          <a:lnTo>
                            <a:pt x="848892" y="711259"/>
                          </a:lnTo>
                          <a:close/>
                          <a:moveTo>
                            <a:pt x="381502" y="0"/>
                          </a:moveTo>
                          <a:cubicBezTo>
                            <a:pt x="697846" y="0"/>
                            <a:pt x="954293" y="256448"/>
                            <a:pt x="954293" y="572791"/>
                          </a:cubicBezTo>
                          <a:cubicBezTo>
                            <a:pt x="954293" y="612334"/>
                            <a:pt x="950286" y="650941"/>
                            <a:pt x="942656" y="688229"/>
                          </a:cubicBezTo>
                          <a:lnTo>
                            <a:pt x="933137" y="718893"/>
                          </a:lnTo>
                          <a:lnTo>
                            <a:pt x="853759" y="710890"/>
                          </a:lnTo>
                          <a:lnTo>
                            <a:pt x="848893" y="711258"/>
                          </a:lnTo>
                          <a:lnTo>
                            <a:pt x="854670" y="653953"/>
                          </a:lnTo>
                          <a:cubicBezTo>
                            <a:pt x="854670" y="358422"/>
                            <a:pt x="615094" y="118846"/>
                            <a:pt x="319563" y="118846"/>
                          </a:cubicBezTo>
                          <a:cubicBezTo>
                            <a:pt x="208739" y="118846"/>
                            <a:pt x="105784" y="152536"/>
                            <a:pt x="20380" y="210234"/>
                          </a:cubicBezTo>
                          <a:lnTo>
                            <a:pt x="19446" y="211005"/>
                          </a:lnTo>
                          <a:lnTo>
                            <a:pt x="0" y="148360"/>
                          </a:lnTo>
                          <a:lnTo>
                            <a:pt x="61250" y="97824"/>
                          </a:lnTo>
                          <a:cubicBezTo>
                            <a:pt x="152668" y="36063"/>
                            <a:pt x="262874" y="0"/>
                            <a:pt x="381502"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sp>
                <p:nvSpPr>
                  <p:cNvPr id="318" name="Google Shape;318;gf4bb91c855_5_75"/>
                  <p:cNvSpPr/>
                  <p:nvPr/>
                </p:nvSpPr>
                <p:spPr>
                  <a:xfrm>
                    <a:off x="5571179" y="1705896"/>
                    <a:ext cx="1127745" cy="855035"/>
                  </a:xfrm>
                  <a:custGeom>
                    <a:rect b="b" l="l" r="r" t="t"/>
                    <a:pathLst>
                      <a:path extrusionOk="0" h="840967" w="1109190">
                        <a:moveTo>
                          <a:pt x="536400" y="0"/>
                        </a:moveTo>
                        <a:cubicBezTo>
                          <a:pt x="773658" y="0"/>
                          <a:pt x="977224" y="144252"/>
                          <a:pt x="1064178" y="349835"/>
                        </a:cubicBezTo>
                        <a:lnTo>
                          <a:pt x="1076156" y="388421"/>
                        </a:lnTo>
                        <a:lnTo>
                          <a:pt x="1052634" y="407828"/>
                        </a:lnTo>
                        <a:lnTo>
                          <a:pt x="1076155" y="388422"/>
                        </a:lnTo>
                        <a:lnTo>
                          <a:pt x="1097553" y="457355"/>
                        </a:lnTo>
                        <a:cubicBezTo>
                          <a:pt x="1105183" y="494642"/>
                          <a:pt x="1109190" y="533249"/>
                          <a:pt x="1109190" y="572792"/>
                        </a:cubicBezTo>
                        <a:cubicBezTo>
                          <a:pt x="1109190" y="651878"/>
                          <a:pt x="1093162" y="727220"/>
                          <a:pt x="1064177" y="795748"/>
                        </a:cubicBezTo>
                        <a:lnTo>
                          <a:pt x="1039633" y="840967"/>
                        </a:lnTo>
                        <a:lnTo>
                          <a:pt x="1059306" y="777591"/>
                        </a:lnTo>
                        <a:cubicBezTo>
                          <a:pt x="1066434" y="742757"/>
                          <a:pt x="1070177" y="706690"/>
                          <a:pt x="1070177" y="669748"/>
                        </a:cubicBezTo>
                        <a:cubicBezTo>
                          <a:pt x="1070177" y="632806"/>
                          <a:pt x="1066434" y="596739"/>
                          <a:pt x="1059305" y="561905"/>
                        </a:cubicBezTo>
                        <a:lnTo>
                          <a:pt x="1039316" y="497508"/>
                        </a:lnTo>
                        <a:lnTo>
                          <a:pt x="1039317" y="497507"/>
                        </a:lnTo>
                        <a:lnTo>
                          <a:pt x="1028127" y="461460"/>
                        </a:lnTo>
                        <a:cubicBezTo>
                          <a:pt x="946893" y="269402"/>
                          <a:pt x="756720" y="134640"/>
                          <a:pt x="535071" y="134640"/>
                        </a:cubicBezTo>
                        <a:cubicBezTo>
                          <a:pt x="341129" y="134640"/>
                          <a:pt x="171285" y="237817"/>
                          <a:pt x="77433" y="392275"/>
                        </a:cubicBezTo>
                        <a:lnTo>
                          <a:pt x="56894" y="432396"/>
                        </a:lnTo>
                        <a:lnTo>
                          <a:pt x="36624" y="407828"/>
                        </a:lnTo>
                        <a:lnTo>
                          <a:pt x="0" y="377611"/>
                        </a:lnTo>
                        <a:lnTo>
                          <a:pt x="8622" y="349835"/>
                        </a:lnTo>
                        <a:cubicBezTo>
                          <a:pt x="95577" y="144252"/>
                          <a:pt x="299143" y="0"/>
                          <a:pt x="536400"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sp>
              <p:nvSpPr>
                <p:cNvPr id="319" name="Google Shape;319;gf4bb91c855_5_75"/>
                <p:cNvSpPr/>
                <p:nvPr/>
              </p:nvSpPr>
              <p:spPr>
                <a:xfrm>
                  <a:off x="4965269" y="2655915"/>
                  <a:ext cx="2261466" cy="2261465"/>
                </a:xfrm>
                <a:prstGeom prst="ellipse">
                  <a:avLst/>
                </a:prstGeom>
                <a:solidFill>
                  <a:srgbClr val="FFFFFF"/>
                </a:solidFill>
                <a:ln cap="flat" cmpd="sng" w="25400">
                  <a:solidFill>
                    <a:srgbClr val="FFFFFF"/>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grpSp>
            <p:nvGrpSpPr>
              <p:cNvPr id="320" name="Google Shape;320;gf4bb91c855_5_75"/>
              <p:cNvGrpSpPr/>
              <p:nvPr/>
            </p:nvGrpSpPr>
            <p:grpSpPr>
              <a:xfrm>
                <a:off x="4470900" y="2070590"/>
                <a:ext cx="3272049" cy="3310783"/>
                <a:chOff x="4470900" y="2070590"/>
                <a:chExt cx="3272049" cy="3310783"/>
              </a:xfrm>
            </p:grpSpPr>
            <p:grpSp>
              <p:nvGrpSpPr>
                <p:cNvPr id="321" name="Google Shape;321;gf4bb91c855_5_75"/>
                <p:cNvGrpSpPr/>
                <p:nvPr/>
              </p:nvGrpSpPr>
              <p:grpSpPr>
                <a:xfrm>
                  <a:off x="4470900" y="2070590"/>
                  <a:ext cx="3272049" cy="3310783"/>
                  <a:chOff x="4470900" y="2070590"/>
                  <a:chExt cx="3272049" cy="3310783"/>
                </a:xfrm>
              </p:grpSpPr>
              <p:sp>
                <p:nvSpPr>
                  <p:cNvPr id="322" name="Google Shape;322;gf4bb91c855_5_75"/>
                  <p:cNvSpPr/>
                  <p:nvPr/>
                </p:nvSpPr>
                <p:spPr>
                  <a:xfrm>
                    <a:off x="5889631" y="2070590"/>
                    <a:ext cx="455450" cy="460390"/>
                  </a:xfrm>
                  <a:custGeom>
                    <a:rect b="b" l="l" r="r" t="t"/>
                    <a:pathLst>
                      <a:path extrusionOk="0" h="591345" w="590845">
                        <a:moveTo>
                          <a:pt x="206034" y="407998"/>
                        </a:moveTo>
                        <a:cubicBezTo>
                          <a:pt x="270075" y="458963"/>
                          <a:pt x="363307" y="448362"/>
                          <a:pt x="414272" y="384320"/>
                        </a:cubicBezTo>
                        <a:cubicBezTo>
                          <a:pt x="465236" y="320278"/>
                          <a:pt x="454635" y="227046"/>
                          <a:pt x="390594" y="176082"/>
                        </a:cubicBezTo>
                        <a:cubicBezTo>
                          <a:pt x="326552" y="125117"/>
                          <a:pt x="233320" y="135718"/>
                          <a:pt x="182356" y="199760"/>
                        </a:cubicBezTo>
                        <a:cubicBezTo>
                          <a:pt x="131391" y="263802"/>
                          <a:pt x="141992" y="357034"/>
                          <a:pt x="206034" y="407998"/>
                        </a:cubicBezTo>
                        <a:close/>
                        <a:moveTo>
                          <a:pt x="192641" y="424827"/>
                        </a:moveTo>
                        <a:cubicBezTo>
                          <a:pt x="119305" y="366466"/>
                          <a:pt x="107165" y="259704"/>
                          <a:pt x="165527" y="186368"/>
                        </a:cubicBezTo>
                        <a:cubicBezTo>
                          <a:pt x="223888" y="113031"/>
                          <a:pt x="330650" y="100892"/>
                          <a:pt x="403986" y="159253"/>
                        </a:cubicBezTo>
                        <a:cubicBezTo>
                          <a:pt x="477322" y="217614"/>
                          <a:pt x="489462" y="324376"/>
                          <a:pt x="431100" y="397712"/>
                        </a:cubicBezTo>
                        <a:cubicBezTo>
                          <a:pt x="372739" y="471049"/>
                          <a:pt x="265977" y="483188"/>
                          <a:pt x="192641" y="424827"/>
                        </a:cubicBezTo>
                        <a:close/>
                        <a:moveTo>
                          <a:pt x="177235" y="445015"/>
                        </a:moveTo>
                        <a:cubicBezTo>
                          <a:pt x="261543" y="512108"/>
                          <a:pt x="384278" y="498152"/>
                          <a:pt x="451371" y="413844"/>
                        </a:cubicBezTo>
                        <a:cubicBezTo>
                          <a:pt x="518463" y="329536"/>
                          <a:pt x="504507" y="206801"/>
                          <a:pt x="420199" y="139708"/>
                        </a:cubicBezTo>
                        <a:cubicBezTo>
                          <a:pt x="335891" y="72615"/>
                          <a:pt x="213157" y="86571"/>
                          <a:pt x="146064" y="170879"/>
                        </a:cubicBezTo>
                        <a:cubicBezTo>
                          <a:pt x="78972" y="255187"/>
                          <a:pt x="92927" y="377922"/>
                          <a:pt x="177235" y="445015"/>
                        </a:cubicBezTo>
                        <a:close/>
                        <a:moveTo>
                          <a:pt x="146778" y="545442"/>
                        </a:moveTo>
                        <a:lnTo>
                          <a:pt x="83173" y="494824"/>
                        </a:lnTo>
                        <a:cubicBezTo>
                          <a:pt x="80065" y="492352"/>
                          <a:pt x="79551" y="487828"/>
                          <a:pt x="82024" y="484720"/>
                        </a:cubicBezTo>
                        <a:lnTo>
                          <a:pt x="126206" y="429202"/>
                        </a:lnTo>
                        <a:lnTo>
                          <a:pt x="116404" y="416226"/>
                        </a:lnTo>
                        <a:cubicBezTo>
                          <a:pt x="109802" y="406515"/>
                          <a:pt x="104043" y="396362"/>
                          <a:pt x="99140" y="385877"/>
                        </a:cubicBezTo>
                        <a:lnTo>
                          <a:pt x="89844" y="361094"/>
                        </a:lnTo>
                        <a:lnTo>
                          <a:pt x="16820" y="369088"/>
                        </a:lnTo>
                        <a:cubicBezTo>
                          <a:pt x="12872" y="369520"/>
                          <a:pt x="9321" y="366670"/>
                          <a:pt x="8889" y="362722"/>
                        </a:cubicBezTo>
                        <a:lnTo>
                          <a:pt x="43" y="281916"/>
                        </a:lnTo>
                        <a:cubicBezTo>
                          <a:pt x="-389" y="277968"/>
                          <a:pt x="2461" y="274417"/>
                          <a:pt x="6409" y="273985"/>
                        </a:cubicBezTo>
                        <a:lnTo>
                          <a:pt x="79756" y="265956"/>
                        </a:lnTo>
                        <a:lnTo>
                          <a:pt x="79996" y="266026"/>
                        </a:lnTo>
                        <a:lnTo>
                          <a:pt x="82186" y="251273"/>
                        </a:lnTo>
                        <a:cubicBezTo>
                          <a:pt x="85403" y="234240"/>
                          <a:pt x="90659" y="217463"/>
                          <a:pt x="97997" y="201317"/>
                        </a:cubicBezTo>
                        <a:lnTo>
                          <a:pt x="102605" y="192633"/>
                        </a:lnTo>
                        <a:lnTo>
                          <a:pt x="45763" y="147398"/>
                        </a:lnTo>
                        <a:cubicBezTo>
                          <a:pt x="42656" y="144925"/>
                          <a:pt x="42141" y="140401"/>
                          <a:pt x="44614" y="137294"/>
                        </a:cubicBezTo>
                        <a:lnTo>
                          <a:pt x="95232" y="73688"/>
                        </a:lnTo>
                        <a:cubicBezTo>
                          <a:pt x="97705" y="70580"/>
                          <a:pt x="102229" y="70066"/>
                          <a:pt x="105336" y="72539"/>
                        </a:cubicBezTo>
                        <a:lnTo>
                          <a:pt x="163070" y="118484"/>
                        </a:lnTo>
                        <a:lnTo>
                          <a:pt x="163279" y="118733"/>
                        </a:lnTo>
                        <a:lnTo>
                          <a:pt x="166019" y="116380"/>
                        </a:lnTo>
                        <a:cubicBezTo>
                          <a:pt x="180523" y="105427"/>
                          <a:pt x="196155" y="96461"/>
                          <a:pt x="212512" y="89526"/>
                        </a:cubicBezTo>
                        <a:lnTo>
                          <a:pt x="227110" y="84153"/>
                        </a:lnTo>
                        <a:lnTo>
                          <a:pt x="225794" y="80976"/>
                        </a:lnTo>
                        <a:lnTo>
                          <a:pt x="225794" y="7191"/>
                        </a:lnTo>
                        <a:cubicBezTo>
                          <a:pt x="225794" y="3219"/>
                          <a:pt x="229014" y="0"/>
                          <a:pt x="232985" y="0"/>
                        </a:cubicBezTo>
                        <a:lnTo>
                          <a:pt x="314274" y="0"/>
                        </a:lnTo>
                        <a:cubicBezTo>
                          <a:pt x="318245" y="0"/>
                          <a:pt x="321464" y="3220"/>
                          <a:pt x="321464" y="7191"/>
                        </a:cubicBezTo>
                        <a:lnTo>
                          <a:pt x="321465" y="73355"/>
                        </a:lnTo>
                        <a:lnTo>
                          <a:pt x="337183" y="75350"/>
                        </a:lnTo>
                        <a:cubicBezTo>
                          <a:pt x="354679" y="78436"/>
                          <a:pt x="371926" y="83663"/>
                          <a:pt x="388518" y="91080"/>
                        </a:cubicBezTo>
                        <a:lnTo>
                          <a:pt x="393291" y="93584"/>
                        </a:lnTo>
                        <a:lnTo>
                          <a:pt x="438139" y="37228"/>
                        </a:lnTo>
                        <a:cubicBezTo>
                          <a:pt x="440612" y="34120"/>
                          <a:pt x="445136" y="33606"/>
                          <a:pt x="448243" y="36079"/>
                        </a:cubicBezTo>
                        <a:lnTo>
                          <a:pt x="511849" y="86696"/>
                        </a:lnTo>
                        <a:cubicBezTo>
                          <a:pt x="514957" y="89169"/>
                          <a:pt x="515471" y="93693"/>
                          <a:pt x="512998" y="96801"/>
                        </a:cubicBezTo>
                        <a:lnTo>
                          <a:pt x="468813" y="152323"/>
                        </a:lnTo>
                        <a:lnTo>
                          <a:pt x="481031" y="168497"/>
                        </a:lnTo>
                        <a:cubicBezTo>
                          <a:pt x="487633" y="178208"/>
                          <a:pt x="493392" y="188361"/>
                          <a:pt x="498295" y="198846"/>
                        </a:cubicBezTo>
                        <a:lnTo>
                          <a:pt x="503190" y="211897"/>
                        </a:lnTo>
                        <a:lnTo>
                          <a:pt x="503793" y="211595"/>
                        </a:lnTo>
                        <a:lnTo>
                          <a:pt x="577393" y="206374"/>
                        </a:lnTo>
                        <a:cubicBezTo>
                          <a:pt x="581354" y="206093"/>
                          <a:pt x="584793" y="209076"/>
                          <a:pt x="585074" y="213038"/>
                        </a:cubicBezTo>
                        <a:lnTo>
                          <a:pt x="590827" y="294122"/>
                        </a:lnTo>
                        <a:cubicBezTo>
                          <a:pt x="591108" y="298084"/>
                          <a:pt x="588124" y="301523"/>
                          <a:pt x="584163" y="301804"/>
                        </a:cubicBezTo>
                        <a:lnTo>
                          <a:pt x="518471" y="306465"/>
                        </a:lnTo>
                        <a:lnTo>
                          <a:pt x="517788" y="316345"/>
                        </a:lnTo>
                        <a:cubicBezTo>
                          <a:pt x="515615" y="336368"/>
                          <a:pt x="510686" y="356212"/>
                          <a:pt x="502933" y="375282"/>
                        </a:cubicBezTo>
                        <a:lnTo>
                          <a:pt x="498100" y="385103"/>
                        </a:lnTo>
                        <a:lnTo>
                          <a:pt x="551207" y="427365"/>
                        </a:lnTo>
                        <a:cubicBezTo>
                          <a:pt x="554314" y="429838"/>
                          <a:pt x="554828" y="434362"/>
                          <a:pt x="552355" y="437470"/>
                        </a:cubicBezTo>
                        <a:lnTo>
                          <a:pt x="501738" y="501075"/>
                        </a:lnTo>
                        <a:cubicBezTo>
                          <a:pt x="499265" y="504183"/>
                          <a:pt x="494741" y="504697"/>
                          <a:pt x="491634" y="502224"/>
                        </a:cubicBezTo>
                        <a:lnTo>
                          <a:pt x="440091" y="461206"/>
                        </a:lnTo>
                        <a:lnTo>
                          <a:pt x="432502" y="467518"/>
                        </a:lnTo>
                        <a:cubicBezTo>
                          <a:pt x="417242" y="479191"/>
                          <a:pt x="400711" y="488651"/>
                          <a:pt x="383387" y="495841"/>
                        </a:cubicBezTo>
                        <a:lnTo>
                          <a:pt x="368542" y="500922"/>
                        </a:lnTo>
                        <a:lnTo>
                          <a:pt x="379073" y="571007"/>
                        </a:lnTo>
                        <a:cubicBezTo>
                          <a:pt x="379664" y="574934"/>
                          <a:pt x="376958" y="578596"/>
                          <a:pt x="373031" y="579186"/>
                        </a:cubicBezTo>
                        <a:lnTo>
                          <a:pt x="292645" y="591265"/>
                        </a:lnTo>
                        <a:cubicBezTo>
                          <a:pt x="288718" y="591855"/>
                          <a:pt x="285056" y="589150"/>
                          <a:pt x="284466" y="585223"/>
                        </a:cubicBezTo>
                        <a:lnTo>
                          <a:pt x="273501" y="512257"/>
                        </a:lnTo>
                        <a:lnTo>
                          <a:pt x="273734" y="511321"/>
                        </a:lnTo>
                        <a:lnTo>
                          <a:pt x="246045" y="506380"/>
                        </a:lnTo>
                        <a:cubicBezTo>
                          <a:pt x="236892" y="504134"/>
                          <a:pt x="227840" y="501286"/>
                          <a:pt x="218947" y="497831"/>
                        </a:cubicBezTo>
                        <a:lnTo>
                          <a:pt x="200443" y="489556"/>
                        </a:lnTo>
                        <a:lnTo>
                          <a:pt x="156883" y="544293"/>
                        </a:lnTo>
                        <a:cubicBezTo>
                          <a:pt x="154410" y="547401"/>
                          <a:pt x="149886" y="547915"/>
                          <a:pt x="146778" y="545442"/>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23" name="Google Shape;323;gf4bb91c855_5_75"/>
                  <p:cNvSpPr/>
                  <p:nvPr/>
                </p:nvSpPr>
                <p:spPr>
                  <a:xfrm>
                    <a:off x="6801204" y="2408252"/>
                    <a:ext cx="467956" cy="389088"/>
                  </a:xfrm>
                  <a:custGeom>
                    <a:rect b="b" l="l" r="r" t="t"/>
                    <a:pathLst>
                      <a:path extrusionOk="0" h="446382" w="536858">
                        <a:moveTo>
                          <a:pt x="107487" y="244290"/>
                        </a:moveTo>
                        <a:cubicBezTo>
                          <a:pt x="116177" y="244446"/>
                          <a:pt x="124808" y="247918"/>
                          <a:pt x="131320" y="254668"/>
                        </a:cubicBezTo>
                        <a:cubicBezTo>
                          <a:pt x="141088" y="264792"/>
                          <a:pt x="143312" y="279418"/>
                          <a:pt x="138119" y="291592"/>
                        </a:cubicBezTo>
                        <a:lnTo>
                          <a:pt x="136071" y="295320"/>
                        </a:lnTo>
                        <a:lnTo>
                          <a:pt x="136953" y="294876"/>
                        </a:lnTo>
                        <a:cubicBezTo>
                          <a:pt x="141235" y="293228"/>
                          <a:pt x="145769" y="292448"/>
                          <a:pt x="150287" y="292529"/>
                        </a:cubicBezTo>
                        <a:cubicBezTo>
                          <a:pt x="159324" y="292691"/>
                          <a:pt x="168299" y="296301"/>
                          <a:pt x="175070" y="303319"/>
                        </a:cubicBezTo>
                        <a:lnTo>
                          <a:pt x="175070" y="303319"/>
                        </a:lnTo>
                        <a:cubicBezTo>
                          <a:pt x="183534" y="312093"/>
                          <a:pt x="186551" y="324116"/>
                          <a:pt x="184196" y="335206"/>
                        </a:cubicBezTo>
                        <a:lnTo>
                          <a:pt x="183999" y="335831"/>
                        </a:lnTo>
                        <a:lnTo>
                          <a:pt x="186097" y="334179"/>
                        </a:lnTo>
                        <a:cubicBezTo>
                          <a:pt x="191817" y="330549"/>
                          <a:pt x="198372" y="328800"/>
                          <a:pt x="204895" y="328917"/>
                        </a:cubicBezTo>
                        <a:cubicBezTo>
                          <a:pt x="213591" y="329073"/>
                          <a:pt x="222228" y="332547"/>
                          <a:pt x="228744" y="339301"/>
                        </a:cubicBezTo>
                        <a:lnTo>
                          <a:pt x="231192" y="341838"/>
                        </a:lnTo>
                        <a:cubicBezTo>
                          <a:pt x="239337" y="350281"/>
                          <a:pt x="242240" y="361852"/>
                          <a:pt x="239975" y="372524"/>
                        </a:cubicBezTo>
                        <a:lnTo>
                          <a:pt x="239893" y="372782"/>
                        </a:lnTo>
                        <a:lnTo>
                          <a:pt x="245056" y="370104"/>
                        </a:lnTo>
                        <a:cubicBezTo>
                          <a:pt x="258033" y="364881"/>
                          <a:pt x="273116" y="367412"/>
                          <a:pt x="283064" y="377724"/>
                        </a:cubicBezTo>
                        <a:cubicBezTo>
                          <a:pt x="296328" y="391473"/>
                          <a:pt x="295441" y="413848"/>
                          <a:pt x="281083" y="427700"/>
                        </a:cubicBezTo>
                        <a:cubicBezTo>
                          <a:pt x="266725" y="441552"/>
                          <a:pt x="244333" y="441635"/>
                          <a:pt x="231068" y="427886"/>
                        </a:cubicBezTo>
                        <a:cubicBezTo>
                          <a:pt x="224436" y="421011"/>
                          <a:pt x="221342" y="411980"/>
                          <a:pt x="221701" y="402936"/>
                        </a:cubicBezTo>
                        <a:lnTo>
                          <a:pt x="222436" y="397509"/>
                        </a:lnTo>
                        <a:lnTo>
                          <a:pt x="219449" y="400390"/>
                        </a:lnTo>
                        <a:cubicBezTo>
                          <a:pt x="205941" y="413422"/>
                          <a:pt x="184426" y="413036"/>
                          <a:pt x="171394" y="399527"/>
                        </a:cubicBezTo>
                        <a:lnTo>
                          <a:pt x="168945" y="396989"/>
                        </a:lnTo>
                        <a:cubicBezTo>
                          <a:pt x="162430" y="390235"/>
                          <a:pt x="159268" y="381479"/>
                          <a:pt x="159424" y="372783"/>
                        </a:cubicBezTo>
                        <a:lnTo>
                          <a:pt x="160103" y="366830"/>
                        </a:lnTo>
                        <a:lnTo>
                          <a:pt x="158259" y="368609"/>
                        </a:lnTo>
                        <a:cubicBezTo>
                          <a:pt x="144222" y="382151"/>
                          <a:pt x="121865" y="381749"/>
                          <a:pt x="108322" y="367712"/>
                        </a:cubicBezTo>
                        <a:cubicBezTo>
                          <a:pt x="96473" y="355429"/>
                          <a:pt x="95299" y="336777"/>
                          <a:pt x="104595" y="323233"/>
                        </a:cubicBezTo>
                        <a:lnTo>
                          <a:pt x="107305" y="320034"/>
                        </a:lnTo>
                        <a:lnTo>
                          <a:pt x="102847" y="321268"/>
                        </a:lnTo>
                        <a:cubicBezTo>
                          <a:pt x="92108" y="323148"/>
                          <a:pt x="80657" y="319834"/>
                          <a:pt x="72517" y="311396"/>
                        </a:cubicBezTo>
                        <a:cubicBezTo>
                          <a:pt x="59494" y="297897"/>
                          <a:pt x="59880" y="276396"/>
                          <a:pt x="73379" y="263372"/>
                        </a:cubicBezTo>
                        <a:cubicBezTo>
                          <a:pt x="76685" y="260183"/>
                          <a:pt x="79991" y="256994"/>
                          <a:pt x="83296" y="253805"/>
                        </a:cubicBezTo>
                        <a:cubicBezTo>
                          <a:pt x="90046" y="247294"/>
                          <a:pt x="98796" y="244134"/>
                          <a:pt x="107487" y="244290"/>
                        </a:cubicBezTo>
                        <a:close/>
                        <a:moveTo>
                          <a:pt x="348567" y="132917"/>
                        </a:moveTo>
                        <a:cubicBezTo>
                          <a:pt x="416363" y="197382"/>
                          <a:pt x="437658" y="210130"/>
                          <a:pt x="480248" y="252430"/>
                        </a:cubicBezTo>
                        <a:cubicBezTo>
                          <a:pt x="513277" y="292848"/>
                          <a:pt x="480248" y="321531"/>
                          <a:pt x="468514" y="326312"/>
                        </a:cubicBezTo>
                        <a:cubicBezTo>
                          <a:pt x="476627" y="377304"/>
                          <a:pt x="438672" y="380057"/>
                          <a:pt x="426793" y="380636"/>
                        </a:cubicBezTo>
                        <a:cubicBezTo>
                          <a:pt x="416508" y="423951"/>
                          <a:pt x="388404" y="413810"/>
                          <a:pt x="377250" y="416273"/>
                        </a:cubicBezTo>
                        <a:cubicBezTo>
                          <a:pt x="362184" y="459153"/>
                          <a:pt x="313655" y="446405"/>
                          <a:pt x="302500" y="437134"/>
                        </a:cubicBezTo>
                        <a:lnTo>
                          <a:pt x="314234" y="411058"/>
                        </a:lnTo>
                        <a:cubicBezTo>
                          <a:pt x="344076" y="432788"/>
                          <a:pt x="352189" y="409754"/>
                          <a:pt x="350305" y="403235"/>
                        </a:cubicBezTo>
                        <a:cubicBezTo>
                          <a:pt x="353710" y="395557"/>
                          <a:pt x="323506" y="383534"/>
                          <a:pt x="314669" y="371075"/>
                        </a:cubicBezTo>
                        <a:cubicBezTo>
                          <a:pt x="305832" y="362528"/>
                          <a:pt x="314452" y="341740"/>
                          <a:pt x="330749" y="350649"/>
                        </a:cubicBezTo>
                        <a:cubicBezTo>
                          <a:pt x="341396" y="358255"/>
                          <a:pt x="367979" y="383896"/>
                          <a:pt x="378988" y="386721"/>
                        </a:cubicBezTo>
                        <a:cubicBezTo>
                          <a:pt x="401297" y="394761"/>
                          <a:pt x="403615" y="371872"/>
                          <a:pt x="395937" y="366295"/>
                        </a:cubicBezTo>
                        <a:cubicBezTo>
                          <a:pt x="378119" y="349418"/>
                          <a:pt x="373918" y="352967"/>
                          <a:pt x="351609" y="330658"/>
                        </a:cubicBezTo>
                        <a:cubicBezTo>
                          <a:pt x="344656" y="320952"/>
                          <a:pt x="349436" y="306031"/>
                          <a:pt x="368558" y="309797"/>
                        </a:cubicBezTo>
                        <a:cubicBezTo>
                          <a:pt x="379206" y="316099"/>
                          <a:pt x="410279" y="347317"/>
                          <a:pt x="422013" y="350649"/>
                        </a:cubicBezTo>
                        <a:cubicBezTo>
                          <a:pt x="441135" y="363108"/>
                          <a:pt x="450479" y="335511"/>
                          <a:pt x="438962" y="329789"/>
                        </a:cubicBezTo>
                        <a:cubicBezTo>
                          <a:pt x="434399" y="323632"/>
                          <a:pt x="391229" y="292993"/>
                          <a:pt x="382900" y="285025"/>
                        </a:cubicBezTo>
                        <a:cubicBezTo>
                          <a:pt x="368848" y="271263"/>
                          <a:pt x="386087" y="254893"/>
                          <a:pt x="396372" y="262426"/>
                        </a:cubicBezTo>
                        <a:lnTo>
                          <a:pt x="441570" y="294586"/>
                        </a:lnTo>
                        <a:cubicBezTo>
                          <a:pt x="462285" y="312260"/>
                          <a:pt x="475613" y="281693"/>
                          <a:pt x="458953" y="270249"/>
                        </a:cubicBezTo>
                        <a:lnTo>
                          <a:pt x="320753" y="143347"/>
                        </a:lnTo>
                        <a:cubicBezTo>
                          <a:pt x="309599" y="131613"/>
                          <a:pt x="338427" y="132047"/>
                          <a:pt x="348567" y="132917"/>
                        </a:cubicBezTo>
                        <a:close/>
                        <a:moveTo>
                          <a:pt x="116206" y="1277"/>
                        </a:moveTo>
                        <a:cubicBezTo>
                          <a:pt x="125620" y="2452"/>
                          <a:pt x="133929" y="6729"/>
                          <a:pt x="140240" y="10165"/>
                        </a:cubicBezTo>
                        <a:cubicBezTo>
                          <a:pt x="156648" y="20263"/>
                          <a:pt x="160855" y="42561"/>
                          <a:pt x="220598" y="21525"/>
                        </a:cubicBezTo>
                        <a:cubicBezTo>
                          <a:pt x="262249" y="15144"/>
                          <a:pt x="240512" y="23769"/>
                          <a:pt x="224805" y="33726"/>
                        </a:cubicBezTo>
                        <a:cubicBezTo>
                          <a:pt x="206574" y="43683"/>
                          <a:pt x="196897" y="78884"/>
                          <a:pt x="133929" y="40878"/>
                        </a:cubicBezTo>
                        <a:cubicBezTo>
                          <a:pt x="116399" y="20964"/>
                          <a:pt x="103076" y="29659"/>
                          <a:pt x="97746" y="36671"/>
                        </a:cubicBezTo>
                        <a:lnTo>
                          <a:pt x="34638" y="106932"/>
                        </a:lnTo>
                        <a:cubicBezTo>
                          <a:pt x="23349" y="116889"/>
                          <a:pt x="28397" y="126215"/>
                          <a:pt x="32955" y="133017"/>
                        </a:cubicBezTo>
                        <a:cubicBezTo>
                          <a:pt x="39967" y="143746"/>
                          <a:pt x="47120" y="144727"/>
                          <a:pt x="58199" y="159523"/>
                        </a:cubicBezTo>
                        <a:cubicBezTo>
                          <a:pt x="70259" y="169690"/>
                          <a:pt x="67595" y="181471"/>
                          <a:pt x="69979" y="191498"/>
                        </a:cubicBezTo>
                        <a:cubicBezTo>
                          <a:pt x="71942" y="208678"/>
                          <a:pt x="77482" y="219897"/>
                          <a:pt x="79235" y="226839"/>
                        </a:cubicBezTo>
                        <a:cubicBezTo>
                          <a:pt x="71031" y="234202"/>
                          <a:pt x="58689" y="248015"/>
                          <a:pt x="60302" y="243247"/>
                        </a:cubicBezTo>
                        <a:cubicBezTo>
                          <a:pt x="54342" y="238830"/>
                          <a:pt x="47961" y="221440"/>
                          <a:pt x="43473" y="200333"/>
                        </a:cubicBezTo>
                        <a:cubicBezTo>
                          <a:pt x="44455" y="171233"/>
                          <a:pt x="28257" y="170111"/>
                          <a:pt x="19071" y="158682"/>
                        </a:cubicBezTo>
                        <a:cubicBezTo>
                          <a:pt x="-7364" y="132737"/>
                          <a:pt x="-1684" y="120746"/>
                          <a:pt x="8553" y="95152"/>
                        </a:cubicBezTo>
                        <a:lnTo>
                          <a:pt x="85546" y="11007"/>
                        </a:lnTo>
                        <a:cubicBezTo>
                          <a:pt x="96274" y="2031"/>
                          <a:pt x="106792" y="103"/>
                          <a:pt x="116206" y="1277"/>
                        </a:cubicBezTo>
                        <a:close/>
                        <a:moveTo>
                          <a:pt x="432704" y="493"/>
                        </a:moveTo>
                        <a:cubicBezTo>
                          <a:pt x="436891" y="-323"/>
                          <a:pt x="441033" y="-80"/>
                          <a:pt x="444989" y="869"/>
                        </a:cubicBezTo>
                        <a:cubicBezTo>
                          <a:pt x="452900" y="2768"/>
                          <a:pt x="460067" y="7491"/>
                          <a:pt x="465350" y="12215"/>
                        </a:cubicBezTo>
                        <a:lnTo>
                          <a:pt x="528016" y="80877"/>
                        </a:lnTo>
                        <a:cubicBezTo>
                          <a:pt x="533808" y="86835"/>
                          <a:pt x="540854" y="96560"/>
                          <a:pt x="534091" y="116643"/>
                        </a:cubicBezTo>
                        <a:cubicBezTo>
                          <a:pt x="527813" y="128361"/>
                          <a:pt x="514317" y="141334"/>
                          <a:pt x="506784" y="149286"/>
                        </a:cubicBezTo>
                        <a:cubicBezTo>
                          <a:pt x="499983" y="169478"/>
                          <a:pt x="496635" y="183080"/>
                          <a:pt x="489521" y="201075"/>
                        </a:cubicBezTo>
                        <a:cubicBezTo>
                          <a:pt x="486277" y="207562"/>
                          <a:pt x="477070" y="214363"/>
                          <a:pt x="464725" y="208294"/>
                        </a:cubicBezTo>
                        <a:lnTo>
                          <a:pt x="373287" y="121206"/>
                        </a:lnTo>
                        <a:cubicBezTo>
                          <a:pt x="367355" y="115977"/>
                          <a:pt x="357072" y="107584"/>
                          <a:pt x="332948" y="112638"/>
                        </a:cubicBezTo>
                        <a:cubicBezTo>
                          <a:pt x="322797" y="113253"/>
                          <a:pt x="315613" y="112835"/>
                          <a:pt x="297750" y="107892"/>
                        </a:cubicBezTo>
                        <a:cubicBezTo>
                          <a:pt x="293334" y="105321"/>
                          <a:pt x="287207" y="99830"/>
                          <a:pt x="267298" y="111451"/>
                        </a:cubicBezTo>
                        <a:cubicBezTo>
                          <a:pt x="224713" y="135221"/>
                          <a:pt x="209416" y="147917"/>
                          <a:pt x="185813" y="158635"/>
                        </a:cubicBezTo>
                        <a:cubicBezTo>
                          <a:pt x="165385" y="167691"/>
                          <a:pt x="125579" y="146294"/>
                          <a:pt x="153795" y="116592"/>
                        </a:cubicBezTo>
                        <a:lnTo>
                          <a:pt x="251858" y="41798"/>
                        </a:lnTo>
                        <a:cubicBezTo>
                          <a:pt x="302766" y="4499"/>
                          <a:pt x="351300" y="26917"/>
                          <a:pt x="379665" y="27189"/>
                        </a:cubicBezTo>
                        <a:cubicBezTo>
                          <a:pt x="400067" y="28653"/>
                          <a:pt x="407600" y="14738"/>
                          <a:pt x="420155" y="6473"/>
                        </a:cubicBezTo>
                        <a:cubicBezTo>
                          <a:pt x="424287" y="3185"/>
                          <a:pt x="428518" y="1309"/>
                          <a:pt x="432704" y="493"/>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24" name="Google Shape;324;gf4bb91c855_5_75"/>
                  <p:cNvSpPr/>
                  <p:nvPr/>
                </p:nvSpPr>
                <p:spPr>
                  <a:xfrm rot="7967545">
                    <a:off x="7316483" y="3106240"/>
                    <a:ext cx="354666" cy="350664"/>
                  </a:xfrm>
                  <a:custGeom>
                    <a:rect b="b" l="l" r="r" t="t"/>
                    <a:pathLst>
                      <a:path extrusionOk="0" h="492802" w="498430">
                        <a:moveTo>
                          <a:pt x="475071" y="87327"/>
                        </a:moveTo>
                        <a:lnTo>
                          <a:pt x="418063" y="25747"/>
                        </a:lnTo>
                        <a:lnTo>
                          <a:pt x="429229" y="18739"/>
                        </a:lnTo>
                        <a:cubicBezTo>
                          <a:pt x="445747" y="12319"/>
                          <a:pt x="464587" y="15647"/>
                          <a:pt x="476655" y="28683"/>
                        </a:cubicBezTo>
                        <a:cubicBezTo>
                          <a:pt x="488723" y="41718"/>
                          <a:pt x="490591" y="60759"/>
                          <a:pt x="482919" y="76733"/>
                        </a:cubicBezTo>
                        <a:close/>
                        <a:moveTo>
                          <a:pt x="403012" y="195385"/>
                        </a:moveTo>
                        <a:lnTo>
                          <a:pt x="304222" y="88673"/>
                        </a:lnTo>
                        <a:cubicBezTo>
                          <a:pt x="296870" y="80731"/>
                          <a:pt x="297373" y="68310"/>
                          <a:pt x="305346" y="60929"/>
                        </a:cubicBezTo>
                        <a:lnTo>
                          <a:pt x="306562" y="59803"/>
                        </a:lnTo>
                        <a:cubicBezTo>
                          <a:pt x="314535" y="52422"/>
                          <a:pt x="326958" y="52877"/>
                          <a:pt x="334310" y="60819"/>
                        </a:cubicBezTo>
                        <a:lnTo>
                          <a:pt x="334865" y="61418"/>
                        </a:lnTo>
                        <a:cubicBezTo>
                          <a:pt x="327513" y="53476"/>
                          <a:pt x="328016" y="41055"/>
                          <a:pt x="335988" y="33675"/>
                        </a:cubicBezTo>
                        <a:lnTo>
                          <a:pt x="337205" y="32548"/>
                        </a:lnTo>
                        <a:cubicBezTo>
                          <a:pt x="343184" y="27013"/>
                          <a:pt x="351668" y="25885"/>
                          <a:pt x="358637" y="29017"/>
                        </a:cubicBezTo>
                        <a:lnTo>
                          <a:pt x="363278" y="32358"/>
                        </a:lnTo>
                        <a:lnTo>
                          <a:pt x="360304" y="27474"/>
                        </a:lnTo>
                        <a:cubicBezTo>
                          <a:pt x="357717" y="20284"/>
                          <a:pt x="359495" y="11913"/>
                          <a:pt x="365474" y="6378"/>
                        </a:cubicBezTo>
                        <a:lnTo>
                          <a:pt x="366691" y="5251"/>
                        </a:lnTo>
                        <a:cubicBezTo>
                          <a:pt x="374664" y="-2130"/>
                          <a:pt x="387087" y="-1675"/>
                          <a:pt x="394439" y="6267"/>
                        </a:cubicBezTo>
                        <a:lnTo>
                          <a:pt x="493229" y="112979"/>
                        </a:lnTo>
                        <a:cubicBezTo>
                          <a:pt x="500581" y="120920"/>
                          <a:pt x="500078" y="133341"/>
                          <a:pt x="492106" y="140722"/>
                        </a:cubicBezTo>
                        <a:lnTo>
                          <a:pt x="490889" y="141849"/>
                        </a:lnTo>
                        <a:cubicBezTo>
                          <a:pt x="484910" y="147384"/>
                          <a:pt x="476427" y="148512"/>
                          <a:pt x="469457" y="145380"/>
                        </a:cubicBezTo>
                        <a:lnTo>
                          <a:pt x="464816" y="142039"/>
                        </a:lnTo>
                        <a:lnTo>
                          <a:pt x="467790" y="146923"/>
                        </a:lnTo>
                        <a:cubicBezTo>
                          <a:pt x="470377" y="154113"/>
                          <a:pt x="468599" y="162484"/>
                          <a:pt x="462620" y="168019"/>
                        </a:cubicBezTo>
                        <a:lnTo>
                          <a:pt x="461403" y="169146"/>
                        </a:lnTo>
                        <a:cubicBezTo>
                          <a:pt x="453430" y="176527"/>
                          <a:pt x="441007" y="176072"/>
                          <a:pt x="433655" y="168130"/>
                        </a:cubicBezTo>
                        <a:lnTo>
                          <a:pt x="433100" y="167531"/>
                        </a:lnTo>
                        <a:cubicBezTo>
                          <a:pt x="440452" y="175472"/>
                          <a:pt x="439949" y="187894"/>
                          <a:pt x="431977" y="195274"/>
                        </a:cubicBezTo>
                        <a:lnTo>
                          <a:pt x="430760" y="196401"/>
                        </a:lnTo>
                        <a:cubicBezTo>
                          <a:pt x="422787" y="203781"/>
                          <a:pt x="410365" y="203327"/>
                          <a:pt x="403012" y="195385"/>
                        </a:cubicBezTo>
                        <a:close/>
                        <a:moveTo>
                          <a:pt x="171003" y="317871"/>
                        </a:moveTo>
                        <a:cubicBezTo>
                          <a:pt x="153597" y="303467"/>
                          <a:pt x="142831" y="283568"/>
                          <a:pt x="142831" y="261588"/>
                        </a:cubicBezTo>
                        <a:cubicBezTo>
                          <a:pt x="142831" y="217628"/>
                          <a:pt x="185894" y="181991"/>
                          <a:pt x="239015" y="181991"/>
                        </a:cubicBezTo>
                        <a:cubicBezTo>
                          <a:pt x="194556" y="190837"/>
                          <a:pt x="163216" y="223747"/>
                          <a:pt x="163216" y="261588"/>
                        </a:cubicBezTo>
                        <a:cubicBezTo>
                          <a:pt x="163216" y="299429"/>
                          <a:pt x="194555" y="332338"/>
                          <a:pt x="239015" y="341185"/>
                        </a:cubicBezTo>
                        <a:cubicBezTo>
                          <a:pt x="212454" y="341185"/>
                          <a:pt x="188409" y="332276"/>
                          <a:pt x="171003" y="317871"/>
                        </a:cubicBezTo>
                        <a:close/>
                        <a:moveTo>
                          <a:pt x="138990" y="339536"/>
                        </a:moveTo>
                        <a:cubicBezTo>
                          <a:pt x="177728" y="385064"/>
                          <a:pt x="248340" y="385673"/>
                          <a:pt x="292606" y="344694"/>
                        </a:cubicBezTo>
                        <a:cubicBezTo>
                          <a:pt x="306439" y="331888"/>
                          <a:pt x="316241" y="316370"/>
                          <a:pt x="321943" y="299748"/>
                        </a:cubicBezTo>
                        <a:lnTo>
                          <a:pt x="325980" y="288754"/>
                        </a:lnTo>
                        <a:cubicBezTo>
                          <a:pt x="330944" y="276157"/>
                          <a:pt x="332045" y="245933"/>
                          <a:pt x="373031" y="210454"/>
                        </a:cubicBezTo>
                        <a:lnTo>
                          <a:pt x="290087" y="120859"/>
                        </a:lnTo>
                        <a:cubicBezTo>
                          <a:pt x="264515" y="147428"/>
                          <a:pt x="234779" y="155363"/>
                          <a:pt x="205867" y="161340"/>
                        </a:cubicBezTo>
                        <a:cubicBezTo>
                          <a:pt x="185154" y="164626"/>
                          <a:pt x="163844" y="172892"/>
                          <a:pt x="148045" y="188541"/>
                        </a:cubicBezTo>
                        <a:cubicBezTo>
                          <a:pt x="104227" y="227238"/>
                          <a:pt x="101837" y="296506"/>
                          <a:pt x="138990" y="339536"/>
                        </a:cubicBezTo>
                        <a:close/>
                        <a:moveTo>
                          <a:pt x="126749" y="354272"/>
                        </a:moveTo>
                        <a:cubicBezTo>
                          <a:pt x="78044" y="305958"/>
                          <a:pt x="82205" y="220092"/>
                          <a:pt x="132679" y="175560"/>
                        </a:cubicBezTo>
                        <a:cubicBezTo>
                          <a:pt x="150857" y="157528"/>
                          <a:pt x="178938" y="144206"/>
                          <a:pt x="202978" y="140629"/>
                        </a:cubicBezTo>
                        <a:cubicBezTo>
                          <a:pt x="236541" y="133195"/>
                          <a:pt x="260741" y="124240"/>
                          <a:pt x="290647" y="90756"/>
                        </a:cubicBezTo>
                        <a:lnTo>
                          <a:pt x="402074" y="211118"/>
                        </a:lnTo>
                        <a:cubicBezTo>
                          <a:pt x="350036" y="249808"/>
                          <a:pt x="351450" y="282629"/>
                          <a:pt x="343515" y="297384"/>
                        </a:cubicBezTo>
                        <a:lnTo>
                          <a:pt x="338953" y="310136"/>
                        </a:lnTo>
                        <a:cubicBezTo>
                          <a:pt x="332524" y="329422"/>
                          <a:pt x="321315" y="347372"/>
                          <a:pt x="305387" y="362117"/>
                        </a:cubicBezTo>
                        <a:cubicBezTo>
                          <a:pt x="254420" y="409301"/>
                          <a:pt x="174441" y="405788"/>
                          <a:pt x="126749" y="354272"/>
                        </a:cubicBezTo>
                        <a:close/>
                        <a:moveTo>
                          <a:pt x="71316" y="438061"/>
                        </a:moveTo>
                        <a:lnTo>
                          <a:pt x="19962" y="374208"/>
                        </a:lnTo>
                        <a:lnTo>
                          <a:pt x="49821" y="350194"/>
                        </a:lnTo>
                        <a:lnTo>
                          <a:pt x="49695" y="349963"/>
                        </a:lnTo>
                        <a:cubicBezTo>
                          <a:pt x="41217" y="332200"/>
                          <a:pt x="35525" y="313476"/>
                          <a:pt x="32593" y="294432"/>
                        </a:cubicBezTo>
                        <a:lnTo>
                          <a:pt x="31717" y="286109"/>
                        </a:lnTo>
                        <a:lnTo>
                          <a:pt x="0" y="281464"/>
                        </a:lnTo>
                        <a:lnTo>
                          <a:pt x="11872" y="200387"/>
                        </a:lnTo>
                        <a:lnTo>
                          <a:pt x="39430" y="204422"/>
                        </a:lnTo>
                        <a:lnTo>
                          <a:pt x="40834" y="199502"/>
                        </a:lnTo>
                        <a:cubicBezTo>
                          <a:pt x="47039" y="181166"/>
                          <a:pt x="55964" y="163575"/>
                          <a:pt x="67584" y="147369"/>
                        </a:cubicBezTo>
                        <a:lnTo>
                          <a:pt x="78661" y="133459"/>
                        </a:lnTo>
                        <a:lnTo>
                          <a:pt x="65978" y="117446"/>
                        </a:lnTo>
                        <a:lnTo>
                          <a:pt x="130212" y="66569"/>
                        </a:lnTo>
                        <a:lnTo>
                          <a:pt x="143610" y="83485"/>
                        </a:lnTo>
                        <a:lnTo>
                          <a:pt x="144183" y="83176"/>
                        </a:lnTo>
                        <a:cubicBezTo>
                          <a:pt x="161946" y="74697"/>
                          <a:pt x="180670" y="69005"/>
                          <a:pt x="199713" y="66074"/>
                        </a:cubicBezTo>
                        <a:lnTo>
                          <a:pt x="213972" y="64574"/>
                        </a:lnTo>
                        <a:lnTo>
                          <a:pt x="221309" y="39124"/>
                        </a:lnTo>
                        <a:lnTo>
                          <a:pt x="289319" y="63803"/>
                        </a:lnTo>
                        <a:lnTo>
                          <a:pt x="249216" y="112020"/>
                        </a:lnTo>
                        <a:lnTo>
                          <a:pt x="239217" y="110877"/>
                        </a:lnTo>
                        <a:cubicBezTo>
                          <a:pt x="199082" y="108551"/>
                          <a:pt x="158093" y="121929"/>
                          <a:pt x="126261" y="151396"/>
                        </a:cubicBezTo>
                        <a:cubicBezTo>
                          <a:pt x="64175" y="208873"/>
                          <a:pt x="60439" y="305799"/>
                          <a:pt x="117916" y="367885"/>
                        </a:cubicBezTo>
                        <a:cubicBezTo>
                          <a:pt x="175393" y="429970"/>
                          <a:pt x="272319" y="433707"/>
                          <a:pt x="334405" y="376230"/>
                        </a:cubicBezTo>
                        <a:cubicBezTo>
                          <a:pt x="373208" y="340307"/>
                          <a:pt x="389220" y="288975"/>
                          <a:pt x="381738" y="240369"/>
                        </a:cubicBezTo>
                        <a:lnTo>
                          <a:pt x="381410" y="239080"/>
                        </a:lnTo>
                        <a:lnTo>
                          <a:pt x="408353" y="223729"/>
                        </a:lnTo>
                        <a:lnTo>
                          <a:pt x="407363" y="267306"/>
                        </a:lnTo>
                        <a:lnTo>
                          <a:pt x="453780" y="268360"/>
                        </a:lnTo>
                        <a:lnTo>
                          <a:pt x="436861" y="347373"/>
                        </a:lnTo>
                        <a:lnTo>
                          <a:pt x="414168" y="342514"/>
                        </a:lnTo>
                        <a:lnTo>
                          <a:pt x="412721" y="346189"/>
                        </a:lnTo>
                        <a:cubicBezTo>
                          <a:pt x="404706" y="363957"/>
                          <a:pt x="393978" y="380767"/>
                          <a:pt x="380563" y="395978"/>
                        </a:cubicBezTo>
                        <a:lnTo>
                          <a:pt x="367778" y="409071"/>
                        </a:lnTo>
                        <a:lnTo>
                          <a:pt x="384687" y="432857"/>
                        </a:lnTo>
                        <a:lnTo>
                          <a:pt x="317900" y="480333"/>
                        </a:lnTo>
                        <a:lnTo>
                          <a:pt x="297879" y="452169"/>
                        </a:lnTo>
                        <a:lnTo>
                          <a:pt x="279865" y="457700"/>
                        </a:lnTo>
                        <a:cubicBezTo>
                          <a:pt x="267360" y="460884"/>
                          <a:pt x="254616" y="462836"/>
                          <a:pt x="241825" y="463564"/>
                        </a:cubicBezTo>
                        <a:lnTo>
                          <a:pt x="237177" y="463607"/>
                        </a:lnTo>
                        <a:lnTo>
                          <a:pt x="234041" y="492802"/>
                        </a:lnTo>
                        <a:lnTo>
                          <a:pt x="152567" y="484050"/>
                        </a:lnTo>
                        <a:lnTo>
                          <a:pt x="156282" y="449477"/>
                        </a:lnTo>
                        <a:lnTo>
                          <a:pt x="147957" y="446201"/>
                        </a:lnTo>
                        <a:cubicBezTo>
                          <a:pt x="136112" y="440858"/>
                          <a:pt x="124692" y="434309"/>
                          <a:pt x="113889" y="426561"/>
                        </a:cubicBezTo>
                        <a:lnTo>
                          <a:pt x="99681" y="415248"/>
                        </a:ln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25" name="Google Shape;325;gf4bb91c855_5_75"/>
                  <p:cNvSpPr/>
                  <p:nvPr/>
                </p:nvSpPr>
                <p:spPr>
                  <a:xfrm>
                    <a:off x="7379485" y="3896496"/>
                    <a:ext cx="338248" cy="341626"/>
                  </a:xfrm>
                  <a:custGeom>
                    <a:rect b="b" l="l" r="r" t="t"/>
                    <a:pathLst>
                      <a:path extrusionOk="0" h="570928" w="570928">
                        <a:moveTo>
                          <a:pt x="228798" y="285464"/>
                        </a:moveTo>
                        <a:cubicBezTo>
                          <a:pt x="228798" y="254154"/>
                          <a:pt x="254168" y="228773"/>
                          <a:pt x="285464" y="228773"/>
                        </a:cubicBezTo>
                        <a:cubicBezTo>
                          <a:pt x="316760" y="228773"/>
                          <a:pt x="342130" y="254154"/>
                          <a:pt x="342130" y="285464"/>
                        </a:cubicBezTo>
                        <a:cubicBezTo>
                          <a:pt x="342130" y="316774"/>
                          <a:pt x="316760" y="342155"/>
                          <a:pt x="285464" y="342155"/>
                        </a:cubicBezTo>
                        <a:cubicBezTo>
                          <a:pt x="254168" y="342155"/>
                          <a:pt x="228798" y="316774"/>
                          <a:pt x="228798" y="285464"/>
                        </a:cubicBezTo>
                        <a:close/>
                        <a:moveTo>
                          <a:pt x="90459" y="309109"/>
                        </a:moveTo>
                        <a:lnTo>
                          <a:pt x="92898" y="325095"/>
                        </a:lnTo>
                        <a:cubicBezTo>
                          <a:pt x="108935" y="403501"/>
                          <a:pt x="171616" y="464909"/>
                          <a:pt x="250670" y="479036"/>
                        </a:cubicBezTo>
                        <a:lnTo>
                          <a:pt x="261820" y="480523"/>
                        </a:lnTo>
                        <a:lnTo>
                          <a:pt x="261820" y="410672"/>
                        </a:lnTo>
                        <a:lnTo>
                          <a:pt x="309109" y="410672"/>
                        </a:lnTo>
                        <a:lnTo>
                          <a:pt x="309109" y="480523"/>
                        </a:lnTo>
                        <a:lnTo>
                          <a:pt x="320259" y="479036"/>
                        </a:lnTo>
                        <a:cubicBezTo>
                          <a:pt x="399312" y="464909"/>
                          <a:pt x="461993" y="403501"/>
                          <a:pt x="478031" y="325095"/>
                        </a:cubicBezTo>
                        <a:lnTo>
                          <a:pt x="480470" y="309109"/>
                        </a:lnTo>
                        <a:lnTo>
                          <a:pt x="410672" y="309109"/>
                        </a:lnTo>
                        <a:lnTo>
                          <a:pt x="410672" y="261820"/>
                        </a:lnTo>
                        <a:lnTo>
                          <a:pt x="480470" y="261820"/>
                        </a:lnTo>
                        <a:lnTo>
                          <a:pt x="478031" y="245834"/>
                        </a:lnTo>
                        <a:cubicBezTo>
                          <a:pt x="461993" y="167428"/>
                          <a:pt x="399312" y="106020"/>
                          <a:pt x="320259" y="91893"/>
                        </a:cubicBezTo>
                        <a:lnTo>
                          <a:pt x="309108" y="90405"/>
                        </a:lnTo>
                        <a:lnTo>
                          <a:pt x="309108" y="160256"/>
                        </a:lnTo>
                        <a:lnTo>
                          <a:pt x="261820" y="160256"/>
                        </a:lnTo>
                        <a:lnTo>
                          <a:pt x="261820" y="90405"/>
                        </a:lnTo>
                        <a:lnTo>
                          <a:pt x="250670" y="91893"/>
                        </a:lnTo>
                        <a:cubicBezTo>
                          <a:pt x="171616" y="106020"/>
                          <a:pt x="108935" y="167428"/>
                          <a:pt x="92898" y="245834"/>
                        </a:cubicBezTo>
                        <a:lnTo>
                          <a:pt x="90459" y="261820"/>
                        </a:lnTo>
                        <a:lnTo>
                          <a:pt x="160256" y="261820"/>
                        </a:lnTo>
                        <a:lnTo>
                          <a:pt x="160256" y="309109"/>
                        </a:lnTo>
                        <a:close/>
                        <a:moveTo>
                          <a:pt x="0" y="309109"/>
                        </a:moveTo>
                        <a:lnTo>
                          <a:pt x="0" y="261820"/>
                        </a:lnTo>
                        <a:lnTo>
                          <a:pt x="44419" y="261820"/>
                        </a:lnTo>
                        <a:lnTo>
                          <a:pt x="44476" y="260686"/>
                        </a:lnTo>
                        <a:cubicBezTo>
                          <a:pt x="55330" y="153760"/>
                          <a:pt x="135669" y="67383"/>
                          <a:pt x="239608" y="47460"/>
                        </a:cubicBezTo>
                        <a:lnTo>
                          <a:pt x="261820" y="44283"/>
                        </a:lnTo>
                        <a:lnTo>
                          <a:pt x="261820" y="0"/>
                        </a:lnTo>
                        <a:lnTo>
                          <a:pt x="309108" y="0"/>
                        </a:lnTo>
                        <a:lnTo>
                          <a:pt x="309108" y="44283"/>
                        </a:lnTo>
                        <a:lnTo>
                          <a:pt x="331320" y="47460"/>
                        </a:lnTo>
                        <a:cubicBezTo>
                          <a:pt x="435259" y="67383"/>
                          <a:pt x="515598" y="153760"/>
                          <a:pt x="526452" y="260686"/>
                        </a:cubicBezTo>
                        <a:lnTo>
                          <a:pt x="526509" y="261820"/>
                        </a:lnTo>
                        <a:lnTo>
                          <a:pt x="570928" y="261820"/>
                        </a:lnTo>
                        <a:lnTo>
                          <a:pt x="570928" y="309109"/>
                        </a:lnTo>
                        <a:lnTo>
                          <a:pt x="526509" y="309109"/>
                        </a:lnTo>
                        <a:lnTo>
                          <a:pt x="526452" y="310242"/>
                        </a:lnTo>
                        <a:cubicBezTo>
                          <a:pt x="515598" y="417169"/>
                          <a:pt x="435259" y="503545"/>
                          <a:pt x="331320" y="523469"/>
                        </a:cubicBezTo>
                        <a:lnTo>
                          <a:pt x="309109" y="526646"/>
                        </a:lnTo>
                        <a:lnTo>
                          <a:pt x="309109" y="570928"/>
                        </a:lnTo>
                        <a:lnTo>
                          <a:pt x="261820" y="570928"/>
                        </a:lnTo>
                        <a:lnTo>
                          <a:pt x="261820" y="526646"/>
                        </a:lnTo>
                        <a:lnTo>
                          <a:pt x="239608" y="523469"/>
                        </a:lnTo>
                        <a:cubicBezTo>
                          <a:pt x="135669" y="503545"/>
                          <a:pt x="55330" y="417169"/>
                          <a:pt x="44476" y="310242"/>
                        </a:cubicBezTo>
                        <a:lnTo>
                          <a:pt x="44419" y="309109"/>
                        </a:ln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nvGrpSpPr>
                  <p:cNvPr id="326" name="Google Shape;326;gf4bb91c855_5_75"/>
                  <p:cNvGrpSpPr/>
                  <p:nvPr/>
                </p:nvGrpSpPr>
                <p:grpSpPr>
                  <a:xfrm>
                    <a:off x="7050793" y="4535379"/>
                    <a:ext cx="431317" cy="434674"/>
                    <a:chOff x="998300" y="5148665"/>
                    <a:chExt cx="1055181" cy="1063390"/>
                  </a:xfrm>
                </p:grpSpPr>
                <p:sp>
                  <p:nvSpPr>
                    <p:cNvPr id="327" name="Google Shape;327;gf4bb91c855_5_75"/>
                    <p:cNvSpPr/>
                    <p:nvPr/>
                  </p:nvSpPr>
                  <p:spPr>
                    <a:xfrm rot="-2716391">
                      <a:off x="1489407" y="5204740"/>
                      <a:ext cx="410009" cy="604678"/>
                    </a:xfrm>
                    <a:custGeom>
                      <a:rect b="b" l="l" r="r" t="t"/>
                      <a:pathLst>
                        <a:path extrusionOk="0" h="2840010" w="1925699">
                          <a:moveTo>
                            <a:pt x="1925699" y="459743"/>
                          </a:moveTo>
                          <a:lnTo>
                            <a:pt x="1925699" y="1137079"/>
                          </a:lnTo>
                          <a:lnTo>
                            <a:pt x="1906924" y="1121593"/>
                          </a:lnTo>
                          <a:cubicBezTo>
                            <a:pt x="1775891" y="1034177"/>
                            <a:pt x="1597192" y="1047790"/>
                            <a:pt x="1480922" y="1162957"/>
                          </a:cubicBezTo>
                          <a:cubicBezTo>
                            <a:pt x="1348041" y="1294576"/>
                            <a:pt x="1347019" y="1508996"/>
                            <a:pt x="1478638" y="1641876"/>
                          </a:cubicBezTo>
                          <a:cubicBezTo>
                            <a:pt x="1593805" y="1758147"/>
                            <a:pt x="1772366" y="1773464"/>
                            <a:pt x="1904226" y="1687301"/>
                          </a:cubicBezTo>
                          <a:lnTo>
                            <a:pt x="1925699" y="1669931"/>
                          </a:lnTo>
                          <a:lnTo>
                            <a:pt x="1925699" y="2383147"/>
                          </a:lnTo>
                          <a:lnTo>
                            <a:pt x="1210649" y="2383147"/>
                          </a:lnTo>
                          <a:lnTo>
                            <a:pt x="1218361" y="2397973"/>
                          </a:lnTo>
                          <a:cubicBezTo>
                            <a:pt x="1264992" y="2514560"/>
                            <a:pt x="1240739" y="2652797"/>
                            <a:pt x="1145916" y="2746720"/>
                          </a:cubicBezTo>
                          <a:cubicBezTo>
                            <a:pt x="1019485" y="2871951"/>
                            <a:pt x="815473" y="2870979"/>
                            <a:pt x="690242" y="2744548"/>
                          </a:cubicBezTo>
                          <a:cubicBezTo>
                            <a:pt x="596319" y="2649724"/>
                            <a:pt x="573385" y="2511262"/>
                            <a:pt x="621126" y="2395125"/>
                          </a:cubicBezTo>
                          <a:lnTo>
                            <a:pt x="627503" y="2383147"/>
                          </a:lnTo>
                          <a:lnTo>
                            <a:pt x="0" y="2383147"/>
                          </a:lnTo>
                          <a:lnTo>
                            <a:pt x="0" y="1887448"/>
                          </a:lnTo>
                          <a:lnTo>
                            <a:pt x="86981" y="1879530"/>
                          </a:lnTo>
                          <a:cubicBezTo>
                            <a:pt x="175919" y="1862750"/>
                            <a:pt x="260972" y="1820145"/>
                            <a:pt x="330115" y="1751659"/>
                          </a:cubicBezTo>
                          <a:cubicBezTo>
                            <a:pt x="514494" y="1569029"/>
                            <a:pt x="515913" y="1271509"/>
                            <a:pt x="333282" y="1087129"/>
                          </a:cubicBezTo>
                          <a:cubicBezTo>
                            <a:pt x="241967" y="994938"/>
                            <a:pt x="121929" y="948488"/>
                            <a:pt x="1673" y="947915"/>
                          </a:cubicBezTo>
                          <a:lnTo>
                            <a:pt x="0" y="948067"/>
                          </a:lnTo>
                          <a:lnTo>
                            <a:pt x="0" y="459743"/>
                          </a:lnTo>
                          <a:lnTo>
                            <a:pt x="653119" y="459743"/>
                          </a:lnTo>
                          <a:lnTo>
                            <a:pt x="643909" y="442038"/>
                          </a:lnTo>
                          <a:cubicBezTo>
                            <a:pt x="597278" y="325451"/>
                            <a:pt x="621530" y="187213"/>
                            <a:pt x="716354" y="93290"/>
                          </a:cubicBezTo>
                          <a:cubicBezTo>
                            <a:pt x="842785" y="-31941"/>
                            <a:pt x="1046797" y="-30968"/>
                            <a:pt x="1172028" y="95463"/>
                          </a:cubicBezTo>
                          <a:cubicBezTo>
                            <a:pt x="1265951" y="190286"/>
                            <a:pt x="1288885" y="328748"/>
                            <a:pt x="1241143" y="444885"/>
                          </a:cubicBezTo>
                          <a:lnTo>
                            <a:pt x="1233234" y="459743"/>
                          </a:ln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800"/>
                        <a:buFont typeface="Proxima Nova"/>
                        <a:buNone/>
                      </a:pPr>
                      <a:r>
                        <a:rPr i="0" lang="en-US" sz="800" u="none" cap="none" strike="noStrike">
                          <a:solidFill>
                            <a:schemeClr val="dk2"/>
                          </a:solidFill>
                        </a:rPr>
                        <a:t>   </a:t>
                      </a:r>
                      <a:endParaRPr i="0" sz="1100" u="none" cap="none" strike="noStrike">
                        <a:solidFill>
                          <a:schemeClr val="dk2"/>
                        </a:solidFill>
                      </a:endParaRPr>
                    </a:p>
                  </p:txBody>
                </p:sp>
                <p:sp>
                  <p:nvSpPr>
                    <p:cNvPr id="328" name="Google Shape;328;gf4bb91c855_5_75"/>
                    <p:cNvSpPr/>
                    <p:nvPr/>
                  </p:nvSpPr>
                  <p:spPr>
                    <a:xfrm rot="2683609">
                      <a:off x="1151494" y="5550122"/>
                      <a:ext cx="411499" cy="604678"/>
                    </a:xfrm>
                    <a:custGeom>
                      <a:rect b="b" l="l" r="r" t="t"/>
                      <a:pathLst>
                        <a:path extrusionOk="0" h="2840010" w="1932700">
                          <a:moveTo>
                            <a:pt x="7001" y="459743"/>
                          </a:moveTo>
                          <a:lnTo>
                            <a:pt x="660120" y="459743"/>
                          </a:lnTo>
                          <a:lnTo>
                            <a:pt x="650910" y="442038"/>
                          </a:lnTo>
                          <a:cubicBezTo>
                            <a:pt x="604279" y="325451"/>
                            <a:pt x="628531" y="187213"/>
                            <a:pt x="723355" y="93290"/>
                          </a:cubicBezTo>
                          <a:cubicBezTo>
                            <a:pt x="849786" y="-31941"/>
                            <a:pt x="1053798" y="-30968"/>
                            <a:pt x="1179029" y="95463"/>
                          </a:cubicBezTo>
                          <a:cubicBezTo>
                            <a:pt x="1272952" y="190286"/>
                            <a:pt x="1295886" y="328748"/>
                            <a:pt x="1248144" y="444885"/>
                          </a:cubicBezTo>
                          <a:lnTo>
                            <a:pt x="1240235" y="459743"/>
                          </a:lnTo>
                          <a:lnTo>
                            <a:pt x="1932700" y="459743"/>
                          </a:lnTo>
                          <a:lnTo>
                            <a:pt x="1932700" y="1139193"/>
                          </a:lnTo>
                          <a:lnTo>
                            <a:pt x="1904378" y="1124219"/>
                          </a:lnTo>
                          <a:cubicBezTo>
                            <a:pt x="1780988" y="1074011"/>
                            <a:pt x="1633455" y="1099158"/>
                            <a:pt x="1532006" y="1199645"/>
                          </a:cubicBezTo>
                          <a:cubicBezTo>
                            <a:pt x="1396740" y="1333627"/>
                            <a:pt x="1394624" y="1550809"/>
                            <a:pt x="1527280" y="1684735"/>
                          </a:cubicBezTo>
                          <a:cubicBezTo>
                            <a:pt x="1626771" y="1785180"/>
                            <a:pt x="1773814" y="1810266"/>
                            <a:pt x="1898183" y="1760008"/>
                          </a:cubicBezTo>
                          <a:lnTo>
                            <a:pt x="1932700" y="1741930"/>
                          </a:lnTo>
                          <a:lnTo>
                            <a:pt x="1932700" y="2383147"/>
                          </a:lnTo>
                          <a:lnTo>
                            <a:pt x="1217650" y="2383147"/>
                          </a:lnTo>
                          <a:lnTo>
                            <a:pt x="1225362" y="2397973"/>
                          </a:lnTo>
                          <a:cubicBezTo>
                            <a:pt x="1271993" y="2514560"/>
                            <a:pt x="1247740" y="2652797"/>
                            <a:pt x="1152917" y="2746720"/>
                          </a:cubicBezTo>
                          <a:cubicBezTo>
                            <a:pt x="1026486" y="2871951"/>
                            <a:pt x="822474" y="2870979"/>
                            <a:pt x="697243" y="2744548"/>
                          </a:cubicBezTo>
                          <a:cubicBezTo>
                            <a:pt x="603320" y="2649724"/>
                            <a:pt x="580386" y="2511262"/>
                            <a:pt x="628127" y="2395125"/>
                          </a:cubicBezTo>
                          <a:lnTo>
                            <a:pt x="634504" y="2383147"/>
                          </a:lnTo>
                          <a:lnTo>
                            <a:pt x="7001" y="2383147"/>
                          </a:lnTo>
                          <a:cubicBezTo>
                            <a:pt x="3953" y="2261357"/>
                            <a:pt x="1987" y="2108060"/>
                            <a:pt x="863" y="1939669"/>
                          </a:cubicBezTo>
                          <a:lnTo>
                            <a:pt x="0" y="1731166"/>
                          </a:lnTo>
                          <a:lnTo>
                            <a:pt x="50508" y="1757870"/>
                          </a:lnTo>
                          <a:cubicBezTo>
                            <a:pt x="173898" y="1808077"/>
                            <a:pt x="321430" y="1782931"/>
                            <a:pt x="422880" y="1682444"/>
                          </a:cubicBezTo>
                          <a:cubicBezTo>
                            <a:pt x="558145" y="1548462"/>
                            <a:pt x="560261" y="1331281"/>
                            <a:pt x="427606" y="1197354"/>
                          </a:cubicBezTo>
                          <a:cubicBezTo>
                            <a:pt x="328115" y="1096909"/>
                            <a:pt x="181071" y="1071823"/>
                            <a:pt x="56702" y="1122082"/>
                          </a:cubicBezTo>
                          <a:lnTo>
                            <a:pt x="626" y="1151451"/>
                          </a:lnTo>
                          <a:lnTo>
                            <a:pt x="680" y="1135417"/>
                          </a:lnTo>
                          <a:cubicBezTo>
                            <a:pt x="1972" y="870299"/>
                            <a:pt x="4350" y="626610"/>
                            <a:pt x="7001" y="459743"/>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FFFFFF"/>
                        </a:buClr>
                        <a:buSzPts val="800"/>
                        <a:buFont typeface="Proxima Nova"/>
                        <a:buNone/>
                      </a:pPr>
                      <a:r>
                        <a:rPr i="0" lang="en-US" sz="800" u="none" cap="none" strike="noStrike">
                          <a:solidFill>
                            <a:schemeClr val="dk2"/>
                          </a:solidFill>
                        </a:rPr>
                        <a:t>   </a:t>
                      </a:r>
                      <a:endParaRPr i="0" sz="1100" u="none" cap="none" strike="noStrike">
                        <a:solidFill>
                          <a:schemeClr val="dk2"/>
                        </a:solidFill>
                      </a:endParaRPr>
                    </a:p>
                  </p:txBody>
                </p:sp>
              </p:grpSp>
              <p:grpSp>
                <p:nvGrpSpPr>
                  <p:cNvPr id="329" name="Google Shape;329;gf4bb91c855_5_75"/>
                  <p:cNvGrpSpPr/>
                  <p:nvPr/>
                </p:nvGrpSpPr>
                <p:grpSpPr>
                  <a:xfrm>
                    <a:off x="6381763" y="5047229"/>
                    <a:ext cx="292786" cy="334144"/>
                    <a:chOff x="937986" y="3183822"/>
                    <a:chExt cx="759698" cy="858433"/>
                  </a:xfrm>
                </p:grpSpPr>
                <p:grpSp>
                  <p:nvGrpSpPr>
                    <p:cNvPr id="330" name="Google Shape;330;gf4bb91c855_5_75"/>
                    <p:cNvGrpSpPr/>
                    <p:nvPr/>
                  </p:nvGrpSpPr>
                  <p:grpSpPr>
                    <a:xfrm>
                      <a:off x="1212142" y="3330029"/>
                      <a:ext cx="336913" cy="348317"/>
                      <a:chOff x="6394133" y="4597395"/>
                      <a:chExt cx="409299" cy="409299"/>
                    </a:xfrm>
                  </p:grpSpPr>
                  <p:sp>
                    <p:nvSpPr>
                      <p:cNvPr id="331" name="Google Shape;331;gf4bb91c855_5_75"/>
                      <p:cNvSpPr/>
                      <p:nvPr/>
                    </p:nvSpPr>
                    <p:spPr>
                      <a:xfrm>
                        <a:off x="6684950" y="4705105"/>
                        <a:ext cx="118482" cy="114891"/>
                      </a:xfrm>
                      <a:prstGeom prst="ellipse">
                        <a:avLst/>
                      </a:prstGeom>
                      <a:solidFill>
                        <a:srgbClr val="FFFFFF"/>
                      </a:solidFill>
                      <a:ln>
                        <a:noFill/>
                      </a:ln>
                    </p:spPr>
                    <p:txBody>
                      <a:bodyPr anchorCtr="0" anchor="t" bIns="19275" lIns="38575" spcFirstLastPara="1" rIns="38575" wrap="square" tIns="19275">
                        <a:noAutofit/>
                      </a:bodyPr>
                      <a:lstStyle/>
                      <a:p>
                        <a:pPr indent="0" lvl="0" marL="0" marR="0" rtl="0" algn="l">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32" name="Google Shape;332;gf4bb91c855_5_75"/>
                      <p:cNvSpPr/>
                      <p:nvPr/>
                    </p:nvSpPr>
                    <p:spPr>
                      <a:xfrm>
                        <a:off x="6681360" y="4841538"/>
                        <a:ext cx="96940" cy="104121"/>
                      </a:xfrm>
                      <a:prstGeom prst="ellipse">
                        <a:avLst/>
                      </a:prstGeom>
                      <a:solidFill>
                        <a:srgbClr val="FFFFFF"/>
                      </a:solidFill>
                      <a:ln>
                        <a:noFill/>
                      </a:ln>
                    </p:spPr>
                    <p:txBody>
                      <a:bodyPr anchorCtr="0" anchor="t" bIns="19275" lIns="38575" spcFirstLastPara="1" rIns="38575" wrap="square" tIns="19275">
                        <a:noAutofit/>
                      </a:bodyPr>
                      <a:lstStyle/>
                      <a:p>
                        <a:pPr indent="0" lvl="0" marL="0" marR="0" rtl="0" algn="l">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33" name="Google Shape;333;gf4bb91c855_5_75"/>
                      <p:cNvSpPr/>
                      <p:nvPr/>
                    </p:nvSpPr>
                    <p:spPr>
                      <a:xfrm>
                        <a:off x="6598781" y="4913345"/>
                        <a:ext cx="93349" cy="93349"/>
                      </a:xfrm>
                      <a:prstGeom prst="ellipse">
                        <a:avLst/>
                      </a:prstGeom>
                      <a:solidFill>
                        <a:srgbClr val="FFFFFF"/>
                      </a:solidFill>
                      <a:ln>
                        <a:noFill/>
                      </a:ln>
                    </p:spPr>
                    <p:txBody>
                      <a:bodyPr anchorCtr="0" anchor="t" bIns="19275" lIns="38575" spcFirstLastPara="1" rIns="38575" wrap="square" tIns="19275">
                        <a:noAutofit/>
                      </a:bodyPr>
                      <a:lstStyle/>
                      <a:p>
                        <a:pPr indent="0" lvl="0" marL="0" marR="0" rtl="0" algn="l">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34" name="Google Shape;334;gf4bb91c855_5_75"/>
                      <p:cNvSpPr/>
                      <p:nvPr/>
                    </p:nvSpPr>
                    <p:spPr>
                      <a:xfrm>
                        <a:off x="6580831" y="4597395"/>
                        <a:ext cx="129252" cy="125663"/>
                      </a:xfrm>
                      <a:prstGeom prst="ellipse">
                        <a:avLst/>
                      </a:prstGeom>
                      <a:solidFill>
                        <a:srgbClr val="FFFFFF"/>
                      </a:solidFill>
                      <a:ln>
                        <a:noFill/>
                      </a:ln>
                    </p:spPr>
                    <p:txBody>
                      <a:bodyPr anchorCtr="0" anchor="t" bIns="19275" lIns="38575" spcFirstLastPara="1" rIns="38575" wrap="square" tIns="19275">
                        <a:noAutofit/>
                      </a:bodyPr>
                      <a:lstStyle/>
                      <a:p>
                        <a:pPr indent="0" lvl="0" marL="0" marR="0" rtl="0" algn="l">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35" name="Google Shape;335;gf4bb91c855_5_75"/>
                      <p:cNvSpPr/>
                      <p:nvPr/>
                    </p:nvSpPr>
                    <p:spPr>
                      <a:xfrm>
                        <a:off x="6541336" y="4633298"/>
                        <a:ext cx="25134" cy="25134"/>
                      </a:xfrm>
                      <a:prstGeom prst="ellipse">
                        <a:avLst/>
                      </a:prstGeom>
                      <a:solidFill>
                        <a:srgbClr val="FFFFFF"/>
                      </a:solidFill>
                      <a:ln>
                        <a:noFill/>
                      </a:ln>
                    </p:spPr>
                    <p:txBody>
                      <a:bodyPr anchorCtr="0" anchor="t" bIns="19275" lIns="38575" spcFirstLastPara="1" rIns="38575" wrap="square" tIns="19275">
                        <a:noAutofit/>
                      </a:bodyPr>
                      <a:lstStyle/>
                      <a:p>
                        <a:pPr indent="0" lvl="0" marL="0" marR="0" rtl="0" algn="l">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36" name="Google Shape;336;gf4bb91c855_5_75"/>
                      <p:cNvSpPr/>
                      <p:nvPr/>
                    </p:nvSpPr>
                    <p:spPr>
                      <a:xfrm>
                        <a:off x="6498252" y="4924115"/>
                        <a:ext cx="82579" cy="75398"/>
                      </a:xfrm>
                      <a:prstGeom prst="ellipse">
                        <a:avLst/>
                      </a:prstGeom>
                      <a:solidFill>
                        <a:srgbClr val="FFFFFF"/>
                      </a:solidFill>
                      <a:ln>
                        <a:noFill/>
                      </a:ln>
                    </p:spPr>
                    <p:txBody>
                      <a:bodyPr anchorCtr="0" anchor="t" bIns="19275" lIns="38575" spcFirstLastPara="1" rIns="38575" wrap="square" tIns="19275">
                        <a:noAutofit/>
                      </a:bodyPr>
                      <a:lstStyle/>
                      <a:p>
                        <a:pPr indent="0" lvl="0" marL="0" marR="0" rtl="0" algn="l">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37" name="Google Shape;337;gf4bb91c855_5_75"/>
                      <p:cNvSpPr/>
                      <p:nvPr/>
                    </p:nvSpPr>
                    <p:spPr>
                      <a:xfrm>
                        <a:off x="6494663" y="4644068"/>
                        <a:ext cx="39495" cy="35903"/>
                      </a:xfrm>
                      <a:prstGeom prst="ellipse">
                        <a:avLst/>
                      </a:prstGeom>
                      <a:solidFill>
                        <a:srgbClr val="FFFFFF"/>
                      </a:solidFill>
                      <a:ln>
                        <a:noFill/>
                      </a:ln>
                    </p:spPr>
                    <p:txBody>
                      <a:bodyPr anchorCtr="0" anchor="t" bIns="19275" lIns="38575" spcFirstLastPara="1" rIns="38575" wrap="square" tIns="19275">
                        <a:noAutofit/>
                      </a:bodyPr>
                      <a:lstStyle/>
                      <a:p>
                        <a:pPr indent="0" lvl="0" marL="0" marR="0" rtl="0" algn="l">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38" name="Google Shape;338;gf4bb91c855_5_75"/>
                      <p:cNvSpPr/>
                      <p:nvPr/>
                    </p:nvSpPr>
                    <p:spPr>
                      <a:xfrm>
                        <a:off x="6440806" y="4676383"/>
                        <a:ext cx="53856" cy="46676"/>
                      </a:xfrm>
                      <a:prstGeom prst="ellipse">
                        <a:avLst/>
                      </a:prstGeom>
                      <a:solidFill>
                        <a:srgbClr val="FFFFFF"/>
                      </a:solidFill>
                      <a:ln>
                        <a:noFill/>
                      </a:ln>
                    </p:spPr>
                    <p:txBody>
                      <a:bodyPr anchorCtr="0" anchor="t" bIns="19275" lIns="38575" spcFirstLastPara="1" rIns="38575" wrap="square" tIns="19275">
                        <a:noAutofit/>
                      </a:bodyPr>
                      <a:lstStyle/>
                      <a:p>
                        <a:pPr indent="0" lvl="0" marL="0" marR="0" rtl="0" algn="l">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39" name="Google Shape;339;gf4bb91c855_5_75"/>
                      <p:cNvSpPr/>
                      <p:nvPr/>
                    </p:nvSpPr>
                    <p:spPr>
                      <a:xfrm>
                        <a:off x="6426445" y="4877442"/>
                        <a:ext cx="71807" cy="71807"/>
                      </a:xfrm>
                      <a:prstGeom prst="ellipse">
                        <a:avLst/>
                      </a:prstGeom>
                      <a:solidFill>
                        <a:srgbClr val="FFFFFF"/>
                      </a:solidFill>
                      <a:ln>
                        <a:noFill/>
                      </a:ln>
                    </p:spPr>
                    <p:txBody>
                      <a:bodyPr anchorCtr="0" anchor="t" bIns="19275" lIns="38575" spcFirstLastPara="1" rIns="38575" wrap="square" tIns="19275">
                        <a:noAutofit/>
                      </a:bodyPr>
                      <a:lstStyle/>
                      <a:p>
                        <a:pPr indent="0" lvl="0" marL="0" marR="0" rtl="0" algn="l">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40" name="Google Shape;340;gf4bb91c855_5_75"/>
                      <p:cNvSpPr/>
                      <p:nvPr/>
                    </p:nvSpPr>
                    <p:spPr>
                      <a:xfrm>
                        <a:off x="6404903" y="4726647"/>
                        <a:ext cx="57445" cy="57445"/>
                      </a:xfrm>
                      <a:prstGeom prst="ellipse">
                        <a:avLst/>
                      </a:prstGeom>
                      <a:solidFill>
                        <a:srgbClr val="FFFFFF"/>
                      </a:solidFill>
                      <a:ln>
                        <a:noFill/>
                      </a:ln>
                    </p:spPr>
                    <p:txBody>
                      <a:bodyPr anchorCtr="0" anchor="t" bIns="19275" lIns="38575" spcFirstLastPara="1" rIns="38575" wrap="square" tIns="19275">
                        <a:noAutofit/>
                      </a:bodyPr>
                      <a:lstStyle/>
                      <a:p>
                        <a:pPr indent="0" lvl="0" marL="0" marR="0" rtl="0" algn="l">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41" name="Google Shape;341;gf4bb91c855_5_75"/>
                      <p:cNvSpPr/>
                      <p:nvPr/>
                    </p:nvSpPr>
                    <p:spPr>
                      <a:xfrm>
                        <a:off x="6394133" y="4798454"/>
                        <a:ext cx="68218" cy="68218"/>
                      </a:xfrm>
                      <a:prstGeom prst="ellipse">
                        <a:avLst/>
                      </a:prstGeom>
                      <a:solidFill>
                        <a:srgbClr val="FFFFFF"/>
                      </a:solidFill>
                      <a:ln>
                        <a:noFill/>
                      </a:ln>
                    </p:spPr>
                    <p:txBody>
                      <a:bodyPr anchorCtr="0" anchor="t" bIns="19275" lIns="38575" spcFirstLastPara="1" rIns="38575" wrap="square" tIns="19275">
                        <a:noAutofit/>
                      </a:bodyPr>
                      <a:lstStyle/>
                      <a:p>
                        <a:pPr indent="0" lvl="0" marL="0" marR="0" rtl="0" algn="l">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sp>
                  <p:nvSpPr>
                    <p:cNvPr id="342" name="Google Shape;342;gf4bb91c855_5_75"/>
                    <p:cNvSpPr/>
                    <p:nvPr/>
                  </p:nvSpPr>
                  <p:spPr>
                    <a:xfrm>
                      <a:off x="937986" y="3183822"/>
                      <a:ext cx="759698" cy="858433"/>
                    </a:xfrm>
                    <a:custGeom>
                      <a:rect b="b" l="l" r="r" t="t"/>
                      <a:pathLst>
                        <a:path extrusionOk="0" h="1008728" w="922920">
                          <a:moveTo>
                            <a:pt x="541469" y="90518"/>
                          </a:moveTo>
                          <a:cubicBezTo>
                            <a:pt x="380791" y="90518"/>
                            <a:pt x="250536" y="220773"/>
                            <a:pt x="250536" y="381451"/>
                          </a:cubicBezTo>
                          <a:cubicBezTo>
                            <a:pt x="250536" y="542129"/>
                            <a:pt x="380791" y="672384"/>
                            <a:pt x="541469" y="672384"/>
                          </a:cubicBezTo>
                          <a:cubicBezTo>
                            <a:pt x="702147" y="672384"/>
                            <a:pt x="832402" y="542129"/>
                            <a:pt x="832402" y="381451"/>
                          </a:cubicBezTo>
                          <a:cubicBezTo>
                            <a:pt x="832402" y="220773"/>
                            <a:pt x="702147" y="90518"/>
                            <a:pt x="541469" y="90518"/>
                          </a:cubicBezTo>
                          <a:close/>
                          <a:moveTo>
                            <a:pt x="541469" y="0"/>
                          </a:moveTo>
                          <a:cubicBezTo>
                            <a:pt x="752139" y="0"/>
                            <a:pt x="922920" y="170781"/>
                            <a:pt x="922920" y="381451"/>
                          </a:cubicBezTo>
                          <a:cubicBezTo>
                            <a:pt x="922920" y="592121"/>
                            <a:pt x="752139" y="762902"/>
                            <a:pt x="541469" y="762902"/>
                          </a:cubicBezTo>
                          <a:cubicBezTo>
                            <a:pt x="488802" y="762902"/>
                            <a:pt x="438627" y="752228"/>
                            <a:pt x="392991" y="732926"/>
                          </a:cubicBezTo>
                          <a:lnTo>
                            <a:pt x="334367" y="701106"/>
                          </a:lnTo>
                          <a:lnTo>
                            <a:pt x="332724" y="717140"/>
                          </a:lnTo>
                          <a:cubicBezTo>
                            <a:pt x="330249" y="725279"/>
                            <a:pt x="326137" y="733066"/>
                            <a:pt x="320345" y="740009"/>
                          </a:cubicBezTo>
                          <a:lnTo>
                            <a:pt x="115766" y="985196"/>
                          </a:lnTo>
                          <a:cubicBezTo>
                            <a:pt x="92596" y="1012965"/>
                            <a:pt x="51302" y="1016693"/>
                            <a:pt x="23532" y="993523"/>
                          </a:cubicBezTo>
                          <a:cubicBezTo>
                            <a:pt x="-4237" y="970353"/>
                            <a:pt x="-7965" y="929059"/>
                            <a:pt x="15205" y="901290"/>
                          </a:cubicBezTo>
                          <a:lnTo>
                            <a:pt x="219784" y="656103"/>
                          </a:lnTo>
                          <a:cubicBezTo>
                            <a:pt x="225577" y="649161"/>
                            <a:pt x="232502" y="643721"/>
                            <a:pt x="240066" y="639828"/>
                          </a:cubicBezTo>
                          <a:lnTo>
                            <a:pt x="258070" y="634607"/>
                          </a:lnTo>
                          <a:lnTo>
                            <a:pt x="225164" y="594724"/>
                          </a:lnTo>
                          <a:cubicBezTo>
                            <a:pt x="184034" y="533844"/>
                            <a:pt x="160018" y="460453"/>
                            <a:pt x="160018" y="381451"/>
                          </a:cubicBezTo>
                          <a:cubicBezTo>
                            <a:pt x="160018" y="170781"/>
                            <a:pt x="330799" y="0"/>
                            <a:pt x="541469"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grpSp>
                <p:nvGrpSpPr>
                  <p:cNvPr id="343" name="Google Shape;343;gf4bb91c855_5_75"/>
                  <p:cNvGrpSpPr/>
                  <p:nvPr/>
                </p:nvGrpSpPr>
                <p:grpSpPr>
                  <a:xfrm>
                    <a:off x="5517712" y="5030517"/>
                    <a:ext cx="326068" cy="293842"/>
                    <a:chOff x="2978923" y="5398117"/>
                    <a:chExt cx="780490" cy="710395"/>
                  </a:xfrm>
                </p:grpSpPr>
                <p:sp>
                  <p:nvSpPr>
                    <p:cNvPr id="344" name="Google Shape;344;gf4bb91c855_5_75"/>
                    <p:cNvSpPr/>
                    <p:nvPr/>
                  </p:nvSpPr>
                  <p:spPr>
                    <a:xfrm>
                      <a:off x="3638825" y="5398117"/>
                      <a:ext cx="95626" cy="62582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45" name="Google Shape;345;gf4bb91c855_5_75"/>
                    <p:cNvSpPr/>
                    <p:nvPr/>
                  </p:nvSpPr>
                  <p:spPr>
                    <a:xfrm>
                      <a:off x="3507699" y="5579313"/>
                      <a:ext cx="95450" cy="444964"/>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46" name="Google Shape;346;gf4bb91c855_5_75"/>
                    <p:cNvSpPr/>
                    <p:nvPr/>
                  </p:nvSpPr>
                  <p:spPr>
                    <a:xfrm>
                      <a:off x="3375430" y="5710856"/>
                      <a:ext cx="95285" cy="313342"/>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47" name="Google Shape;347;gf4bb91c855_5_75"/>
                    <p:cNvSpPr/>
                    <p:nvPr/>
                  </p:nvSpPr>
                  <p:spPr>
                    <a:xfrm>
                      <a:off x="3243315" y="5866376"/>
                      <a:ext cx="94341" cy="158012"/>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48" name="Google Shape;348;gf4bb91c855_5_75"/>
                    <p:cNvSpPr/>
                    <p:nvPr/>
                  </p:nvSpPr>
                  <p:spPr>
                    <a:xfrm>
                      <a:off x="3194082" y="6052462"/>
                      <a:ext cx="565331" cy="5605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49" name="Google Shape;349;gf4bb91c855_5_75"/>
                    <p:cNvSpPr/>
                    <p:nvPr/>
                  </p:nvSpPr>
                  <p:spPr>
                    <a:xfrm flipH="1">
                      <a:off x="2978923" y="5453260"/>
                      <a:ext cx="384070" cy="384692"/>
                    </a:xfrm>
                    <a:custGeom>
                      <a:rect b="b" l="l" r="r" t="t"/>
                      <a:pathLst>
                        <a:path extrusionOk="0" h="384692" w="384070">
                          <a:moveTo>
                            <a:pt x="195593" y="50094"/>
                          </a:moveTo>
                          <a:lnTo>
                            <a:pt x="271376" y="172903"/>
                          </a:lnTo>
                          <a:lnTo>
                            <a:pt x="230570" y="172903"/>
                          </a:lnTo>
                          <a:lnTo>
                            <a:pt x="230570" y="257968"/>
                          </a:lnTo>
                          <a:lnTo>
                            <a:pt x="160616" y="257968"/>
                          </a:lnTo>
                          <a:lnTo>
                            <a:pt x="160616" y="172903"/>
                          </a:lnTo>
                          <a:lnTo>
                            <a:pt x="119810" y="172903"/>
                          </a:lnTo>
                          <a:close/>
                          <a:moveTo>
                            <a:pt x="183213" y="35"/>
                          </a:moveTo>
                          <a:cubicBezTo>
                            <a:pt x="120887" y="1073"/>
                            <a:pt x="72911" y="25451"/>
                            <a:pt x="29761" y="71581"/>
                          </a:cubicBezTo>
                          <a:cubicBezTo>
                            <a:pt x="-4427" y="106776"/>
                            <a:pt x="-41905" y="240022"/>
                            <a:pt x="120696" y="306521"/>
                          </a:cubicBezTo>
                          <a:lnTo>
                            <a:pt x="95531" y="384692"/>
                          </a:lnTo>
                          <a:cubicBezTo>
                            <a:pt x="147973" y="359502"/>
                            <a:pt x="206635" y="330856"/>
                            <a:pt x="286459" y="296553"/>
                          </a:cubicBezTo>
                          <a:cubicBezTo>
                            <a:pt x="321072" y="278958"/>
                            <a:pt x="361284" y="257240"/>
                            <a:pt x="378818" y="197359"/>
                          </a:cubicBezTo>
                          <a:cubicBezTo>
                            <a:pt x="403871" y="109708"/>
                            <a:pt x="335705" y="26094"/>
                            <a:pt x="250675" y="6836"/>
                          </a:cubicBezTo>
                          <a:cubicBezTo>
                            <a:pt x="226358" y="1937"/>
                            <a:pt x="203988" y="-311"/>
                            <a:pt x="183213" y="35"/>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grpSp>
                <p:nvGrpSpPr>
                  <p:cNvPr id="350" name="Google Shape;350;gf4bb91c855_5_75"/>
                  <p:cNvGrpSpPr/>
                  <p:nvPr/>
                </p:nvGrpSpPr>
                <p:grpSpPr>
                  <a:xfrm>
                    <a:off x="4756620" y="4444402"/>
                    <a:ext cx="458706" cy="458702"/>
                    <a:chOff x="3067740" y="2528048"/>
                    <a:chExt cx="577490" cy="577486"/>
                  </a:xfrm>
                </p:grpSpPr>
                <p:sp>
                  <p:nvSpPr>
                    <p:cNvPr id="351" name="Google Shape;351;gf4bb91c855_5_75"/>
                    <p:cNvSpPr/>
                    <p:nvPr/>
                  </p:nvSpPr>
                  <p:spPr>
                    <a:xfrm>
                      <a:off x="3067740" y="2528048"/>
                      <a:ext cx="577490" cy="577486"/>
                    </a:xfrm>
                    <a:custGeom>
                      <a:rect b="b" l="l" r="r" t="t"/>
                      <a:pathLst>
                        <a:path extrusionOk="0" h="2060444" w="2060444">
                          <a:moveTo>
                            <a:pt x="1030221" y="177464"/>
                          </a:moveTo>
                          <a:cubicBezTo>
                            <a:pt x="559256" y="177464"/>
                            <a:pt x="177464" y="559256"/>
                            <a:pt x="177464" y="1030221"/>
                          </a:cubicBezTo>
                          <a:cubicBezTo>
                            <a:pt x="177464" y="1501186"/>
                            <a:pt x="559256" y="1882978"/>
                            <a:pt x="1030221" y="1882978"/>
                          </a:cubicBezTo>
                          <a:cubicBezTo>
                            <a:pt x="1501186" y="1882978"/>
                            <a:pt x="1882978" y="1501186"/>
                            <a:pt x="1882978" y="1030221"/>
                          </a:cubicBezTo>
                          <a:cubicBezTo>
                            <a:pt x="1882978" y="559256"/>
                            <a:pt x="1501186" y="177464"/>
                            <a:pt x="1030221" y="177464"/>
                          </a:cubicBezTo>
                          <a:close/>
                          <a:moveTo>
                            <a:pt x="1030222" y="0"/>
                          </a:moveTo>
                          <a:cubicBezTo>
                            <a:pt x="1599198" y="0"/>
                            <a:pt x="2060444" y="461246"/>
                            <a:pt x="2060444" y="1030222"/>
                          </a:cubicBezTo>
                          <a:cubicBezTo>
                            <a:pt x="2060444" y="1599198"/>
                            <a:pt x="1599198" y="2060444"/>
                            <a:pt x="1030222" y="2060444"/>
                          </a:cubicBezTo>
                          <a:cubicBezTo>
                            <a:pt x="461246" y="2060444"/>
                            <a:pt x="0" y="1599198"/>
                            <a:pt x="0" y="1030222"/>
                          </a:cubicBezTo>
                          <a:cubicBezTo>
                            <a:pt x="0" y="461246"/>
                            <a:pt x="461246" y="0"/>
                            <a:pt x="1030222"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52" name="Google Shape;352;gf4bb91c855_5_75"/>
                    <p:cNvSpPr/>
                    <p:nvPr/>
                  </p:nvSpPr>
                  <p:spPr>
                    <a:xfrm>
                      <a:off x="3180917" y="2641224"/>
                      <a:ext cx="351137" cy="351135"/>
                    </a:xfrm>
                    <a:custGeom>
                      <a:rect b="b" l="l" r="r" t="t"/>
                      <a:pathLst>
                        <a:path extrusionOk="0" h="1252834" w="1252834">
                          <a:moveTo>
                            <a:pt x="626416" y="161662"/>
                          </a:moveTo>
                          <a:cubicBezTo>
                            <a:pt x="369739" y="161662"/>
                            <a:pt x="161662" y="369739"/>
                            <a:pt x="161662" y="626416"/>
                          </a:cubicBezTo>
                          <a:cubicBezTo>
                            <a:pt x="161662" y="883093"/>
                            <a:pt x="369739" y="1091170"/>
                            <a:pt x="626416" y="1091170"/>
                          </a:cubicBezTo>
                          <a:cubicBezTo>
                            <a:pt x="883093" y="1091170"/>
                            <a:pt x="1091170" y="883093"/>
                            <a:pt x="1091170" y="626416"/>
                          </a:cubicBezTo>
                          <a:cubicBezTo>
                            <a:pt x="1091170" y="369739"/>
                            <a:pt x="883093" y="161662"/>
                            <a:pt x="626416" y="161662"/>
                          </a:cubicBezTo>
                          <a:close/>
                          <a:moveTo>
                            <a:pt x="626417" y="0"/>
                          </a:moveTo>
                          <a:cubicBezTo>
                            <a:pt x="972378" y="0"/>
                            <a:pt x="1252834" y="280456"/>
                            <a:pt x="1252834" y="626417"/>
                          </a:cubicBezTo>
                          <a:cubicBezTo>
                            <a:pt x="1252834" y="972378"/>
                            <a:pt x="972378" y="1252834"/>
                            <a:pt x="626417" y="1252834"/>
                          </a:cubicBezTo>
                          <a:cubicBezTo>
                            <a:pt x="280456" y="1252834"/>
                            <a:pt x="0" y="972378"/>
                            <a:pt x="0" y="626417"/>
                          </a:cubicBezTo>
                          <a:cubicBezTo>
                            <a:pt x="0" y="280456"/>
                            <a:pt x="280456" y="0"/>
                            <a:pt x="626417"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53" name="Google Shape;353;gf4bb91c855_5_75"/>
                    <p:cNvSpPr/>
                    <p:nvPr/>
                  </p:nvSpPr>
                  <p:spPr>
                    <a:xfrm>
                      <a:off x="3286893" y="2747199"/>
                      <a:ext cx="139185" cy="139184"/>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grpSp>
                <p:nvGrpSpPr>
                  <p:cNvPr id="354" name="Google Shape;354;gf4bb91c855_5_75"/>
                  <p:cNvGrpSpPr/>
                  <p:nvPr/>
                </p:nvGrpSpPr>
                <p:grpSpPr>
                  <a:xfrm>
                    <a:off x="4542530" y="2918832"/>
                    <a:ext cx="467795" cy="402576"/>
                    <a:chOff x="3366965" y="6526596"/>
                    <a:chExt cx="1401729" cy="1206306"/>
                  </a:xfrm>
                </p:grpSpPr>
                <p:sp>
                  <p:nvSpPr>
                    <p:cNvPr id="355" name="Google Shape;355;gf4bb91c855_5_75"/>
                    <p:cNvSpPr/>
                    <p:nvPr/>
                  </p:nvSpPr>
                  <p:spPr>
                    <a:xfrm rot="671291">
                      <a:off x="3441539" y="6639646"/>
                      <a:ext cx="1252581" cy="891364"/>
                    </a:xfrm>
                    <a:custGeom>
                      <a:rect b="b" l="l" r="r" t="t"/>
                      <a:pathLst>
                        <a:path extrusionOk="0" h="891364" w="1252581">
                          <a:moveTo>
                            <a:pt x="214797" y="50162"/>
                          </a:moveTo>
                          <a:cubicBezTo>
                            <a:pt x="125903" y="50162"/>
                            <a:pt x="53840" y="227242"/>
                            <a:pt x="53840" y="445682"/>
                          </a:cubicBezTo>
                          <a:cubicBezTo>
                            <a:pt x="53840" y="664122"/>
                            <a:pt x="125903" y="841202"/>
                            <a:pt x="214797" y="841202"/>
                          </a:cubicBezTo>
                          <a:cubicBezTo>
                            <a:pt x="303691" y="841202"/>
                            <a:pt x="375754" y="664122"/>
                            <a:pt x="375754" y="445682"/>
                          </a:cubicBezTo>
                          <a:cubicBezTo>
                            <a:pt x="375754" y="227242"/>
                            <a:pt x="303691" y="50162"/>
                            <a:pt x="214797" y="50162"/>
                          </a:cubicBezTo>
                          <a:close/>
                          <a:moveTo>
                            <a:pt x="214796" y="0"/>
                          </a:moveTo>
                          <a:cubicBezTo>
                            <a:pt x="274111" y="0"/>
                            <a:pt x="327810" y="49885"/>
                            <a:pt x="366680" y="130537"/>
                          </a:cubicBezTo>
                          <a:lnTo>
                            <a:pt x="372750" y="145802"/>
                          </a:lnTo>
                          <a:lnTo>
                            <a:pt x="454099" y="177149"/>
                          </a:lnTo>
                          <a:cubicBezTo>
                            <a:pt x="629022" y="232401"/>
                            <a:pt x="850095" y="234492"/>
                            <a:pt x="1118226" y="219082"/>
                          </a:cubicBezTo>
                          <a:cubicBezTo>
                            <a:pt x="1243083" y="154902"/>
                            <a:pt x="1364060" y="598812"/>
                            <a:pt x="1071389" y="546820"/>
                          </a:cubicBezTo>
                          <a:cubicBezTo>
                            <a:pt x="809063" y="583837"/>
                            <a:pt x="502004" y="638995"/>
                            <a:pt x="390473" y="718435"/>
                          </a:cubicBezTo>
                          <a:lnTo>
                            <a:pt x="378865" y="730183"/>
                          </a:lnTo>
                          <a:lnTo>
                            <a:pt x="366680" y="760826"/>
                          </a:lnTo>
                          <a:cubicBezTo>
                            <a:pt x="327810" y="841479"/>
                            <a:pt x="274110" y="891364"/>
                            <a:pt x="214796" y="891364"/>
                          </a:cubicBezTo>
                          <a:cubicBezTo>
                            <a:pt x="96167" y="891364"/>
                            <a:pt x="0" y="691825"/>
                            <a:pt x="0" y="445682"/>
                          </a:cubicBezTo>
                          <a:cubicBezTo>
                            <a:pt x="0" y="199539"/>
                            <a:pt x="96167" y="0"/>
                            <a:pt x="214796"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56" name="Google Shape;356;gf4bb91c855_5_75"/>
                    <p:cNvSpPr/>
                    <p:nvPr/>
                  </p:nvSpPr>
                  <p:spPr>
                    <a:xfrm>
                      <a:off x="4028525" y="7293714"/>
                      <a:ext cx="455367" cy="439188"/>
                    </a:xfrm>
                    <a:custGeom>
                      <a:rect b="b" l="l" r="r" t="t"/>
                      <a:pathLst>
                        <a:path extrusionOk="0" h="439188" w="455367">
                          <a:moveTo>
                            <a:pt x="266700" y="54"/>
                          </a:moveTo>
                          <a:lnTo>
                            <a:pt x="455367" y="33391"/>
                          </a:lnTo>
                          <a:lnTo>
                            <a:pt x="374407" y="181030"/>
                          </a:lnTo>
                          <a:cubicBezTo>
                            <a:pt x="334719" y="193730"/>
                            <a:pt x="292650" y="158804"/>
                            <a:pt x="255344" y="219130"/>
                          </a:cubicBezTo>
                          <a:cubicBezTo>
                            <a:pt x="218831" y="292483"/>
                            <a:pt x="182318" y="353929"/>
                            <a:pt x="145805" y="439188"/>
                          </a:cubicBezTo>
                          <a:lnTo>
                            <a:pt x="0" y="405850"/>
                          </a:lnTo>
                          <a:cubicBezTo>
                            <a:pt x="23813" y="372979"/>
                            <a:pt x="100012" y="-5175"/>
                            <a:pt x="266700" y="54"/>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grpSp>
                <p:nvGrpSpPr>
                  <p:cNvPr id="357" name="Google Shape;357;gf4bb91c855_5_75"/>
                  <p:cNvGrpSpPr/>
                  <p:nvPr/>
                </p:nvGrpSpPr>
                <p:grpSpPr>
                  <a:xfrm>
                    <a:off x="4470900" y="3773023"/>
                    <a:ext cx="354390" cy="313460"/>
                    <a:chOff x="3530450" y="2700336"/>
                    <a:chExt cx="1746400" cy="1544713"/>
                  </a:xfrm>
                </p:grpSpPr>
                <p:grpSp>
                  <p:nvGrpSpPr>
                    <p:cNvPr id="358" name="Google Shape;358;gf4bb91c855_5_75"/>
                    <p:cNvGrpSpPr/>
                    <p:nvPr/>
                  </p:nvGrpSpPr>
                  <p:grpSpPr>
                    <a:xfrm>
                      <a:off x="3530450" y="2700336"/>
                      <a:ext cx="1746400" cy="1544713"/>
                      <a:chOff x="3530450" y="2700336"/>
                      <a:chExt cx="1746400" cy="1544713"/>
                    </a:xfrm>
                  </p:grpSpPr>
                  <p:sp>
                    <p:nvSpPr>
                      <p:cNvPr id="359" name="Google Shape;359;gf4bb91c855_5_75"/>
                      <p:cNvSpPr/>
                      <p:nvPr/>
                    </p:nvSpPr>
                    <p:spPr>
                      <a:xfrm>
                        <a:off x="3530450" y="2858310"/>
                        <a:ext cx="1746400" cy="1386739"/>
                      </a:xfrm>
                      <a:custGeom>
                        <a:rect b="b" l="l" r="r" t="t"/>
                        <a:pathLst>
                          <a:path extrusionOk="0" h="1386739" w="1746400">
                            <a:moveTo>
                              <a:pt x="32881" y="0"/>
                            </a:moveTo>
                            <a:lnTo>
                              <a:pt x="64469" y="0"/>
                            </a:lnTo>
                            <a:cubicBezTo>
                              <a:pt x="82629" y="0"/>
                              <a:pt x="97350" y="14721"/>
                              <a:pt x="97350" y="32881"/>
                            </a:cubicBezTo>
                            <a:lnTo>
                              <a:pt x="97350" y="1289389"/>
                            </a:lnTo>
                            <a:lnTo>
                              <a:pt x="1713519" y="1289389"/>
                            </a:lnTo>
                            <a:cubicBezTo>
                              <a:pt x="1731679" y="1289389"/>
                              <a:pt x="1746400" y="1304110"/>
                              <a:pt x="1746400" y="1322270"/>
                            </a:cubicBezTo>
                            <a:lnTo>
                              <a:pt x="1746400" y="1353858"/>
                            </a:lnTo>
                            <a:cubicBezTo>
                              <a:pt x="1746400" y="1372018"/>
                              <a:pt x="1731679" y="1386739"/>
                              <a:pt x="1713519" y="1386739"/>
                            </a:cubicBezTo>
                            <a:lnTo>
                              <a:pt x="33436" y="1386739"/>
                            </a:lnTo>
                            <a:cubicBezTo>
                              <a:pt x="15276" y="1386739"/>
                              <a:pt x="555" y="1372018"/>
                              <a:pt x="555" y="1353858"/>
                            </a:cubicBezTo>
                            <a:lnTo>
                              <a:pt x="555" y="1344161"/>
                            </a:lnTo>
                            <a:lnTo>
                              <a:pt x="0" y="1342822"/>
                            </a:lnTo>
                            <a:lnTo>
                              <a:pt x="0" y="32881"/>
                            </a:lnTo>
                            <a:cubicBezTo>
                              <a:pt x="0" y="14721"/>
                              <a:pt x="14721" y="0"/>
                              <a:pt x="32881"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60" name="Google Shape;360;gf4bb91c855_5_75"/>
                      <p:cNvSpPr/>
                      <p:nvPr/>
                    </p:nvSpPr>
                    <p:spPr>
                      <a:xfrm>
                        <a:off x="3726654" y="3698519"/>
                        <a:ext cx="292896" cy="380562"/>
                      </a:xfrm>
                      <a:custGeom>
                        <a:rect b="b" l="l" r="r" t="t"/>
                        <a:pathLst>
                          <a:path extrusionOk="0" h="380562" w="292896">
                            <a:moveTo>
                              <a:pt x="68582" y="0"/>
                            </a:moveTo>
                            <a:lnTo>
                              <a:pt x="224314" y="0"/>
                            </a:lnTo>
                            <a:cubicBezTo>
                              <a:pt x="262191" y="0"/>
                              <a:pt x="292896" y="30705"/>
                              <a:pt x="292896" y="68582"/>
                            </a:cubicBezTo>
                            <a:lnTo>
                              <a:pt x="292896" y="380562"/>
                            </a:lnTo>
                            <a:lnTo>
                              <a:pt x="0" y="380562"/>
                            </a:lnTo>
                            <a:lnTo>
                              <a:pt x="0" y="68582"/>
                            </a:lnTo>
                            <a:cubicBezTo>
                              <a:pt x="0" y="30705"/>
                              <a:pt x="30705" y="0"/>
                              <a:pt x="68582"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61" name="Google Shape;361;gf4bb91c855_5_75"/>
                      <p:cNvSpPr/>
                      <p:nvPr/>
                    </p:nvSpPr>
                    <p:spPr>
                      <a:xfrm>
                        <a:off x="4117180" y="3509964"/>
                        <a:ext cx="288132" cy="569118"/>
                      </a:xfrm>
                      <a:custGeom>
                        <a:rect b="b" l="l" r="r" t="t"/>
                        <a:pathLst>
                          <a:path extrusionOk="0" h="569118" w="288132">
                            <a:moveTo>
                              <a:pt x="50406" y="0"/>
                            </a:moveTo>
                            <a:lnTo>
                              <a:pt x="237726" y="0"/>
                            </a:lnTo>
                            <a:cubicBezTo>
                              <a:pt x="265564" y="0"/>
                              <a:pt x="288132" y="22568"/>
                              <a:pt x="288132" y="50406"/>
                            </a:cubicBezTo>
                            <a:lnTo>
                              <a:pt x="288132" y="569118"/>
                            </a:lnTo>
                            <a:lnTo>
                              <a:pt x="0" y="569118"/>
                            </a:lnTo>
                            <a:lnTo>
                              <a:pt x="0" y="50406"/>
                            </a:lnTo>
                            <a:cubicBezTo>
                              <a:pt x="0" y="22568"/>
                              <a:pt x="22568" y="0"/>
                              <a:pt x="50406"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62" name="Google Shape;362;gf4bb91c855_5_75"/>
                      <p:cNvSpPr/>
                      <p:nvPr/>
                    </p:nvSpPr>
                    <p:spPr>
                      <a:xfrm>
                        <a:off x="4493994" y="3267074"/>
                        <a:ext cx="294125" cy="814389"/>
                      </a:xfrm>
                      <a:custGeom>
                        <a:rect b="b" l="l" r="r" t="t"/>
                        <a:pathLst>
                          <a:path extrusionOk="0" h="814389" w="294125">
                            <a:moveTo>
                              <a:pt x="53787" y="0"/>
                            </a:moveTo>
                            <a:lnTo>
                              <a:pt x="240338" y="0"/>
                            </a:lnTo>
                            <a:cubicBezTo>
                              <a:pt x="270044" y="0"/>
                              <a:pt x="294125" y="24081"/>
                              <a:pt x="294125" y="53787"/>
                            </a:cubicBezTo>
                            <a:lnTo>
                              <a:pt x="294125" y="814389"/>
                            </a:lnTo>
                            <a:lnTo>
                              <a:pt x="0" y="814389"/>
                            </a:lnTo>
                            <a:lnTo>
                              <a:pt x="0" y="53787"/>
                            </a:lnTo>
                            <a:cubicBezTo>
                              <a:pt x="0" y="24081"/>
                              <a:pt x="24081" y="0"/>
                              <a:pt x="53787"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63" name="Google Shape;363;gf4bb91c855_5_75"/>
                      <p:cNvSpPr/>
                      <p:nvPr/>
                    </p:nvSpPr>
                    <p:spPr>
                      <a:xfrm>
                        <a:off x="4889281" y="2700336"/>
                        <a:ext cx="294125" cy="1381127"/>
                      </a:xfrm>
                      <a:custGeom>
                        <a:rect b="b" l="l" r="r" t="t"/>
                        <a:pathLst>
                          <a:path extrusionOk="0" h="1359695" w="294125">
                            <a:moveTo>
                              <a:pt x="53787" y="0"/>
                            </a:moveTo>
                            <a:lnTo>
                              <a:pt x="240338" y="0"/>
                            </a:lnTo>
                            <a:cubicBezTo>
                              <a:pt x="270044" y="0"/>
                              <a:pt x="294125" y="24081"/>
                              <a:pt x="294125" y="53787"/>
                            </a:cubicBezTo>
                            <a:lnTo>
                              <a:pt x="294125" y="1359695"/>
                            </a:lnTo>
                            <a:lnTo>
                              <a:pt x="0" y="1359695"/>
                            </a:lnTo>
                            <a:lnTo>
                              <a:pt x="0" y="53787"/>
                            </a:lnTo>
                            <a:cubicBezTo>
                              <a:pt x="0" y="24081"/>
                              <a:pt x="24081" y="0"/>
                              <a:pt x="53787"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grpSp>
                  <p:nvGrpSpPr>
                    <p:cNvPr id="364" name="Google Shape;364;gf4bb91c855_5_75"/>
                    <p:cNvGrpSpPr/>
                    <p:nvPr/>
                  </p:nvGrpSpPr>
                  <p:grpSpPr>
                    <a:xfrm>
                      <a:off x="4154634" y="2710712"/>
                      <a:ext cx="480272" cy="466498"/>
                      <a:chOff x="4154634" y="2710712"/>
                      <a:chExt cx="480272" cy="466498"/>
                    </a:xfrm>
                  </p:grpSpPr>
                  <p:sp>
                    <p:nvSpPr>
                      <p:cNvPr id="365" name="Google Shape;365;gf4bb91c855_5_75"/>
                      <p:cNvSpPr/>
                      <p:nvPr/>
                    </p:nvSpPr>
                    <p:spPr>
                      <a:xfrm rot="5400000">
                        <a:off x="4287140" y="2704995"/>
                        <a:ext cx="342049" cy="353483"/>
                      </a:xfrm>
                      <a:custGeom>
                        <a:rect b="b" l="l" r="r" t="t"/>
                        <a:pathLst>
                          <a:path extrusionOk="0" h="395564" w="382768">
                            <a:moveTo>
                              <a:pt x="20448" y="0"/>
                            </a:moveTo>
                            <a:lnTo>
                              <a:pt x="363781" y="0"/>
                            </a:lnTo>
                            <a:cubicBezTo>
                              <a:pt x="384546" y="1357"/>
                              <a:pt x="391409" y="20673"/>
                              <a:pt x="368313" y="46476"/>
                            </a:cubicBezTo>
                            <a:lnTo>
                              <a:pt x="42420" y="379721"/>
                            </a:lnTo>
                            <a:cubicBezTo>
                              <a:pt x="30903" y="403223"/>
                              <a:pt x="-437" y="399546"/>
                              <a:pt x="257" y="375512"/>
                            </a:cubicBezTo>
                            <a:cubicBezTo>
                              <a:pt x="-632" y="263291"/>
                              <a:pt x="1145" y="135085"/>
                              <a:pt x="256" y="22864"/>
                            </a:cubicBezTo>
                            <a:cubicBezTo>
                              <a:pt x="256" y="11708"/>
                              <a:pt x="9292" y="0"/>
                              <a:pt x="20448" y="0"/>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sp>
                    <p:nvSpPr>
                      <p:cNvPr id="366" name="Google Shape;366;gf4bb91c855_5_75"/>
                      <p:cNvSpPr/>
                      <p:nvPr/>
                    </p:nvSpPr>
                    <p:spPr>
                      <a:xfrm rot="2779118">
                        <a:off x="4289569" y="2798580"/>
                        <a:ext cx="87368" cy="410538"/>
                      </a:xfrm>
                      <a:prstGeom prst="roundRect">
                        <a:avLst>
                          <a:gd fmla="val 33829" name="adj"/>
                        </a:avLst>
                      </a:pr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grpSp>
              <p:sp>
                <p:nvSpPr>
                  <p:cNvPr id="367" name="Google Shape;367;gf4bb91c855_5_75"/>
                  <p:cNvSpPr/>
                  <p:nvPr/>
                </p:nvSpPr>
                <p:spPr>
                  <a:xfrm>
                    <a:off x="5076340" y="2320027"/>
                    <a:ext cx="404032" cy="375006"/>
                  </a:xfrm>
                  <a:custGeom>
                    <a:rect b="b" l="l" r="r" t="t"/>
                    <a:pathLst>
                      <a:path extrusionOk="0" h="2947988" w="3082718">
                        <a:moveTo>
                          <a:pt x="1595172" y="619222"/>
                        </a:moveTo>
                        <a:cubicBezTo>
                          <a:pt x="1140934" y="-222262"/>
                          <a:pt x="2618369" y="-193144"/>
                          <a:pt x="2133428" y="627649"/>
                        </a:cubicBezTo>
                        <a:cubicBezTo>
                          <a:pt x="2089786" y="723529"/>
                          <a:pt x="2125299" y="763324"/>
                          <a:pt x="2144565" y="789030"/>
                        </a:cubicBezTo>
                        <a:lnTo>
                          <a:pt x="3010956" y="786110"/>
                        </a:lnTo>
                        <a:cubicBezTo>
                          <a:pt x="3049138" y="786820"/>
                          <a:pt x="3086983" y="846125"/>
                          <a:pt x="3082145" y="890372"/>
                        </a:cubicBezTo>
                        <a:lnTo>
                          <a:pt x="3082718" y="1522463"/>
                        </a:lnTo>
                        <a:cubicBezTo>
                          <a:pt x="3076885" y="1719120"/>
                          <a:pt x="2920875" y="1780379"/>
                          <a:pt x="2708964" y="1668375"/>
                        </a:cubicBezTo>
                        <a:cubicBezTo>
                          <a:pt x="2119227" y="1484573"/>
                          <a:pt x="2280734" y="2438781"/>
                          <a:pt x="2676221" y="2233700"/>
                        </a:cubicBezTo>
                        <a:cubicBezTo>
                          <a:pt x="2801201" y="2207302"/>
                          <a:pt x="3193406" y="1872195"/>
                          <a:pt x="3026105" y="2735674"/>
                        </a:cubicBezTo>
                        <a:cubicBezTo>
                          <a:pt x="3016603" y="2800159"/>
                          <a:pt x="2980271" y="2857675"/>
                          <a:pt x="2904220" y="2868084"/>
                        </a:cubicBezTo>
                        <a:lnTo>
                          <a:pt x="2090553" y="2947006"/>
                        </a:lnTo>
                        <a:cubicBezTo>
                          <a:pt x="1935022" y="2950102"/>
                          <a:pt x="1914774" y="2857327"/>
                          <a:pt x="1985181" y="2757606"/>
                        </a:cubicBezTo>
                        <a:cubicBezTo>
                          <a:pt x="2385626" y="2227080"/>
                          <a:pt x="1330371" y="2061024"/>
                          <a:pt x="1503536" y="2656831"/>
                        </a:cubicBezTo>
                        <a:cubicBezTo>
                          <a:pt x="1568915" y="2789517"/>
                          <a:pt x="1598893" y="2843908"/>
                          <a:pt x="1496017" y="2892433"/>
                        </a:cubicBezTo>
                        <a:cubicBezTo>
                          <a:pt x="1393141" y="2940958"/>
                          <a:pt x="982847" y="2929416"/>
                          <a:pt x="886278" y="2947978"/>
                        </a:cubicBezTo>
                        <a:cubicBezTo>
                          <a:pt x="823210" y="2948844"/>
                          <a:pt x="771382" y="2898420"/>
                          <a:pt x="770516" y="2835352"/>
                        </a:cubicBezTo>
                        <a:lnTo>
                          <a:pt x="762262" y="2234220"/>
                        </a:lnTo>
                        <a:cubicBezTo>
                          <a:pt x="646848" y="2023001"/>
                          <a:pt x="498825" y="2481126"/>
                          <a:pt x="193335" y="2289940"/>
                        </a:cubicBezTo>
                        <a:cubicBezTo>
                          <a:pt x="-162064" y="2079692"/>
                          <a:pt x="9829" y="1537688"/>
                          <a:pt x="406486" y="1553997"/>
                        </a:cubicBezTo>
                        <a:cubicBezTo>
                          <a:pt x="592096" y="1579816"/>
                          <a:pt x="654705" y="1769519"/>
                          <a:pt x="754950" y="1701689"/>
                        </a:cubicBezTo>
                        <a:lnTo>
                          <a:pt x="744250" y="922473"/>
                        </a:lnTo>
                        <a:cubicBezTo>
                          <a:pt x="743384" y="859405"/>
                          <a:pt x="793809" y="807577"/>
                          <a:pt x="856877" y="806711"/>
                        </a:cubicBezTo>
                        <a:lnTo>
                          <a:pt x="1611696" y="796347"/>
                        </a:lnTo>
                        <a:cubicBezTo>
                          <a:pt x="1672148" y="752488"/>
                          <a:pt x="1618727" y="630116"/>
                          <a:pt x="1595172" y="619222"/>
                        </a:cubicBezTo>
                        <a:close/>
                      </a:path>
                    </a:pathLst>
                  </a:custGeom>
                  <a:solidFill>
                    <a:srgbClr val="FFFFF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800"/>
                      <a:buFont typeface="Calibri"/>
                      <a:buNone/>
                    </a:pPr>
                    <a:r>
                      <a:t/>
                    </a:r>
                    <a:endParaRPr i="0" sz="800" u="none" cap="none" strike="noStrike">
                      <a:solidFill>
                        <a:schemeClr val="dk2"/>
                      </a:solidFill>
                    </a:endParaRPr>
                  </a:p>
                </p:txBody>
              </p:sp>
            </p:grpSp>
            <p:sp>
              <p:nvSpPr>
                <p:cNvPr id="368" name="Google Shape;368;gf4bb91c855_5_75"/>
                <p:cNvSpPr txBox="1"/>
                <p:nvPr/>
              </p:nvSpPr>
              <p:spPr>
                <a:xfrm>
                  <a:off x="5266503" y="3413983"/>
                  <a:ext cx="1681200" cy="708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Proxima Nova"/>
                    <a:buNone/>
                  </a:pPr>
                  <a:r>
                    <a:rPr b="1" i="0" lang="en-US" u="none" cap="none" strike="noStrike">
                      <a:solidFill>
                        <a:schemeClr val="dk2"/>
                      </a:solidFill>
                    </a:rPr>
                    <a:t>Privacy Program </a:t>
                  </a:r>
                  <a:endParaRPr i="0" u="none" cap="none" strike="noStrike">
                    <a:solidFill>
                      <a:schemeClr val="dk2"/>
                    </a:solidFill>
                  </a:endParaRPr>
                </a:p>
              </p:txBody>
            </p:sp>
          </p:grpSp>
        </p:grpSp>
        <p:sp>
          <p:nvSpPr>
            <p:cNvPr id="369" name="Google Shape;369;gf4bb91c855_5_75"/>
            <p:cNvSpPr/>
            <p:nvPr/>
          </p:nvSpPr>
          <p:spPr>
            <a:xfrm>
              <a:off x="5854986" y="5119391"/>
              <a:ext cx="2597400" cy="291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500"/>
                <a:buFont typeface="Proxima Nova"/>
                <a:buNone/>
              </a:pPr>
              <a:r>
                <a:t/>
              </a:r>
              <a:endParaRPr i="0" sz="700" u="none" cap="none" strike="noStrike">
                <a:solidFill>
                  <a:schemeClr val="dk2"/>
                </a:solidFill>
              </a:endParaRPr>
            </a:p>
          </p:txBody>
        </p:sp>
        <p:grpSp>
          <p:nvGrpSpPr>
            <p:cNvPr id="370" name="Google Shape;370;gf4bb91c855_5_75"/>
            <p:cNvGrpSpPr/>
            <p:nvPr/>
          </p:nvGrpSpPr>
          <p:grpSpPr>
            <a:xfrm>
              <a:off x="555549" y="4573429"/>
              <a:ext cx="2696637" cy="597855"/>
              <a:chOff x="5787337" y="549777"/>
              <a:chExt cx="3649131" cy="809025"/>
            </a:xfrm>
          </p:grpSpPr>
          <p:sp>
            <p:nvSpPr>
              <p:cNvPr id="371" name="Google Shape;371;gf4bb91c855_5_75"/>
              <p:cNvSpPr/>
              <p:nvPr/>
            </p:nvSpPr>
            <p:spPr>
              <a:xfrm>
                <a:off x="6172369" y="963855"/>
                <a:ext cx="3264099" cy="394947"/>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500"/>
                  <a:buFont typeface="Proxima Nova"/>
                  <a:buNone/>
                </a:pPr>
                <a:r>
                  <a:t/>
                </a:r>
                <a:endParaRPr i="0" sz="700" u="none" cap="none" strike="noStrike">
                  <a:solidFill>
                    <a:schemeClr val="dk2"/>
                  </a:solidFill>
                </a:endParaRPr>
              </a:p>
            </p:txBody>
          </p:sp>
          <p:sp>
            <p:nvSpPr>
              <p:cNvPr id="372" name="Google Shape;372;gf4bb91c855_5_75"/>
              <p:cNvSpPr txBox="1"/>
              <p:nvPr/>
            </p:nvSpPr>
            <p:spPr>
              <a:xfrm>
                <a:off x="5787337" y="549777"/>
                <a:ext cx="3249600" cy="42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2060"/>
                  </a:buClr>
                  <a:buSzPts val="700"/>
                  <a:buFont typeface="Proxima Nova"/>
                  <a:buNone/>
                </a:pPr>
                <a:r>
                  <a:rPr b="1" i="0" lang="en-US" sz="1400" u="none" cap="none" strike="noStrike">
                    <a:solidFill>
                      <a:schemeClr val="dk2"/>
                    </a:solidFill>
                  </a:rPr>
                  <a:t>Policy Management </a:t>
                </a:r>
                <a:endParaRPr i="0" sz="1400" u="none" cap="none" strike="noStrike">
                  <a:solidFill>
                    <a:schemeClr val="dk2"/>
                  </a:solidFill>
                </a:endParaRPr>
              </a:p>
            </p:txBody>
          </p:sp>
        </p:grpSp>
        <p:grpSp>
          <p:nvGrpSpPr>
            <p:cNvPr id="373" name="Google Shape;373;gf4bb91c855_5_75"/>
            <p:cNvGrpSpPr/>
            <p:nvPr/>
          </p:nvGrpSpPr>
          <p:grpSpPr>
            <a:xfrm>
              <a:off x="6302650" y="3794471"/>
              <a:ext cx="2458402" cy="679509"/>
              <a:chOff x="6326322" y="610383"/>
              <a:chExt cx="3326749" cy="919520"/>
            </a:xfrm>
          </p:grpSpPr>
          <p:sp>
            <p:nvSpPr>
              <p:cNvPr id="374" name="Google Shape;374;gf4bb91c855_5_75"/>
              <p:cNvSpPr/>
              <p:nvPr/>
            </p:nvSpPr>
            <p:spPr>
              <a:xfrm>
                <a:off x="6326322" y="1003308"/>
                <a:ext cx="3326749" cy="52659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500"/>
                  <a:buFont typeface="Proxima Nova"/>
                  <a:buNone/>
                </a:pPr>
                <a:r>
                  <a:t/>
                </a:r>
                <a:endParaRPr i="0" sz="700" u="none" cap="none" strike="noStrike">
                  <a:solidFill>
                    <a:schemeClr val="dk2"/>
                  </a:solidFill>
                </a:endParaRPr>
              </a:p>
            </p:txBody>
          </p:sp>
          <p:sp>
            <p:nvSpPr>
              <p:cNvPr id="375" name="Google Shape;375;gf4bb91c855_5_75"/>
              <p:cNvSpPr txBox="1"/>
              <p:nvPr/>
            </p:nvSpPr>
            <p:spPr>
              <a:xfrm>
                <a:off x="6552312" y="610383"/>
                <a:ext cx="2908800" cy="746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2060"/>
                  </a:buClr>
                  <a:buSzPts val="700"/>
                  <a:buFont typeface="Proxima Nova"/>
                  <a:buNone/>
                </a:pPr>
                <a:r>
                  <a:rPr b="1" i="0" lang="en-US" sz="1400" u="none" cap="none" strike="noStrike">
                    <a:solidFill>
                      <a:schemeClr val="dk2"/>
                    </a:solidFill>
                  </a:rPr>
                  <a:t>Meetings and Forums</a:t>
                </a:r>
                <a:endParaRPr i="0" sz="1400" u="none" cap="none" strike="noStrike">
                  <a:solidFill>
                    <a:schemeClr val="dk2"/>
                  </a:solidFill>
                </a:endParaRPr>
              </a:p>
            </p:txBody>
          </p:sp>
        </p:grpSp>
        <p:grpSp>
          <p:nvGrpSpPr>
            <p:cNvPr id="376" name="Google Shape;376;gf4bb91c855_5_75"/>
            <p:cNvGrpSpPr/>
            <p:nvPr/>
          </p:nvGrpSpPr>
          <p:grpSpPr>
            <a:xfrm>
              <a:off x="487470" y="3778605"/>
              <a:ext cx="2460307" cy="598091"/>
              <a:chOff x="6547557" y="588911"/>
              <a:chExt cx="3329326" cy="809345"/>
            </a:xfrm>
          </p:grpSpPr>
          <p:sp>
            <p:nvSpPr>
              <p:cNvPr id="377" name="Google Shape;377;gf4bb91c855_5_75"/>
              <p:cNvSpPr/>
              <p:nvPr/>
            </p:nvSpPr>
            <p:spPr>
              <a:xfrm>
                <a:off x="6547557" y="1003309"/>
                <a:ext cx="3264099" cy="394947"/>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500"/>
                  <a:buFont typeface="Proxima Nova"/>
                  <a:buNone/>
                </a:pPr>
                <a:r>
                  <a:t/>
                </a:r>
                <a:endParaRPr i="0" sz="700" u="none" cap="none" strike="noStrike">
                  <a:solidFill>
                    <a:schemeClr val="dk2"/>
                  </a:solidFill>
                </a:endParaRPr>
              </a:p>
            </p:txBody>
          </p:sp>
          <p:sp>
            <p:nvSpPr>
              <p:cNvPr id="378" name="Google Shape;378;gf4bb91c855_5_75"/>
              <p:cNvSpPr txBox="1"/>
              <p:nvPr/>
            </p:nvSpPr>
            <p:spPr>
              <a:xfrm>
                <a:off x="6627283" y="588911"/>
                <a:ext cx="3249600" cy="42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2060"/>
                  </a:buClr>
                  <a:buSzPts val="700"/>
                  <a:buFont typeface="Proxima Nova"/>
                  <a:buNone/>
                </a:pPr>
                <a:r>
                  <a:rPr b="1" i="0" lang="en-US" sz="1400" u="none" cap="none" strike="noStrike">
                    <a:solidFill>
                      <a:schemeClr val="dk2"/>
                    </a:solidFill>
                  </a:rPr>
                  <a:t>Reporting </a:t>
                </a:r>
                <a:endParaRPr i="0" sz="1400" u="none" cap="none" strike="noStrike">
                  <a:solidFill>
                    <a:schemeClr val="dk2"/>
                  </a:solidFill>
                </a:endParaRPr>
              </a:p>
            </p:txBody>
          </p:sp>
        </p:grpSp>
        <p:grpSp>
          <p:nvGrpSpPr>
            <p:cNvPr id="379" name="Google Shape;379;gf4bb91c855_5_75"/>
            <p:cNvGrpSpPr/>
            <p:nvPr/>
          </p:nvGrpSpPr>
          <p:grpSpPr>
            <a:xfrm>
              <a:off x="6217856" y="2973748"/>
              <a:ext cx="2651904" cy="582229"/>
              <a:chOff x="6554786" y="386030"/>
              <a:chExt cx="3588599" cy="787880"/>
            </a:xfrm>
          </p:grpSpPr>
          <p:sp>
            <p:nvSpPr>
              <p:cNvPr id="380" name="Google Shape;380;gf4bb91c855_5_75"/>
              <p:cNvSpPr/>
              <p:nvPr/>
            </p:nvSpPr>
            <p:spPr>
              <a:xfrm>
                <a:off x="6554786" y="778963"/>
                <a:ext cx="3264099" cy="394947"/>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500"/>
                  <a:buFont typeface="Proxima Nova"/>
                  <a:buNone/>
                </a:pPr>
                <a:r>
                  <a:t/>
                </a:r>
                <a:endParaRPr i="0" sz="1100" u="none" cap="none" strike="noStrike">
                  <a:solidFill>
                    <a:schemeClr val="dk2"/>
                  </a:solidFill>
                </a:endParaRPr>
              </a:p>
            </p:txBody>
          </p:sp>
          <p:sp>
            <p:nvSpPr>
              <p:cNvPr id="381" name="Google Shape;381;gf4bb91c855_5_75"/>
              <p:cNvSpPr txBox="1"/>
              <p:nvPr/>
            </p:nvSpPr>
            <p:spPr>
              <a:xfrm>
                <a:off x="6893785" y="386030"/>
                <a:ext cx="3249600" cy="42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2060"/>
                  </a:buClr>
                  <a:buSzPts val="700"/>
                  <a:buFont typeface="Proxima Nova"/>
                  <a:buNone/>
                </a:pPr>
                <a:r>
                  <a:rPr b="1" i="0" lang="en-US" sz="1400" u="none" cap="none" strike="noStrike">
                    <a:solidFill>
                      <a:schemeClr val="dk2"/>
                    </a:solidFill>
                  </a:rPr>
                  <a:t>Issues and Audits</a:t>
                </a:r>
                <a:endParaRPr i="0" sz="1400" u="none" cap="none" strike="noStrike">
                  <a:solidFill>
                    <a:schemeClr val="dk2"/>
                  </a:solidFill>
                </a:endParaRPr>
              </a:p>
            </p:txBody>
          </p:sp>
        </p:grpSp>
        <p:grpSp>
          <p:nvGrpSpPr>
            <p:cNvPr id="382" name="Google Shape;382;gf4bb91c855_5_75"/>
            <p:cNvGrpSpPr/>
            <p:nvPr/>
          </p:nvGrpSpPr>
          <p:grpSpPr>
            <a:xfrm>
              <a:off x="519381" y="2957130"/>
              <a:ext cx="2463156" cy="598847"/>
              <a:chOff x="6814080" y="627342"/>
              <a:chExt cx="3333181" cy="810369"/>
            </a:xfrm>
          </p:grpSpPr>
          <p:sp>
            <p:nvSpPr>
              <p:cNvPr id="383" name="Google Shape;383;gf4bb91c855_5_75"/>
              <p:cNvSpPr/>
              <p:nvPr/>
            </p:nvSpPr>
            <p:spPr>
              <a:xfrm>
                <a:off x="6814080" y="1042764"/>
                <a:ext cx="3264099" cy="394947"/>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500"/>
                  <a:buFont typeface="Proxima Nova"/>
                  <a:buNone/>
                </a:pPr>
                <a:r>
                  <a:t/>
                </a:r>
                <a:endParaRPr i="0" sz="700" u="none" cap="none" strike="noStrike">
                  <a:solidFill>
                    <a:schemeClr val="dk2"/>
                  </a:solidFill>
                </a:endParaRPr>
              </a:p>
            </p:txBody>
          </p:sp>
          <p:sp>
            <p:nvSpPr>
              <p:cNvPr id="384" name="Google Shape;384;gf4bb91c855_5_75"/>
              <p:cNvSpPr txBox="1"/>
              <p:nvPr/>
            </p:nvSpPr>
            <p:spPr>
              <a:xfrm>
                <a:off x="6897661" y="627342"/>
                <a:ext cx="3249600" cy="42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2060"/>
                  </a:buClr>
                  <a:buSzPts val="700"/>
                  <a:buFont typeface="Proxima Nova"/>
                  <a:buNone/>
                </a:pPr>
                <a:r>
                  <a:rPr b="1" i="0" lang="en-US" sz="1400" u="none" cap="none" strike="noStrike">
                    <a:solidFill>
                      <a:schemeClr val="dk2"/>
                    </a:solidFill>
                  </a:rPr>
                  <a:t>Regulatory Initiatives</a:t>
                </a:r>
                <a:endParaRPr i="0" sz="1400" u="none" cap="none" strike="noStrike">
                  <a:solidFill>
                    <a:schemeClr val="dk2"/>
                  </a:solidFill>
                </a:endParaRPr>
              </a:p>
            </p:txBody>
          </p:sp>
        </p:grpSp>
        <p:grpSp>
          <p:nvGrpSpPr>
            <p:cNvPr id="385" name="Google Shape;385;gf4bb91c855_5_75"/>
            <p:cNvGrpSpPr/>
            <p:nvPr/>
          </p:nvGrpSpPr>
          <p:grpSpPr>
            <a:xfrm>
              <a:off x="5833846" y="2106372"/>
              <a:ext cx="3257714" cy="692767"/>
              <a:chOff x="6505401" y="424925"/>
              <a:chExt cx="4408387" cy="937462"/>
            </a:xfrm>
          </p:grpSpPr>
          <p:sp>
            <p:nvSpPr>
              <p:cNvPr id="386" name="Google Shape;386;gf4bb91c855_5_75"/>
              <p:cNvSpPr/>
              <p:nvPr/>
            </p:nvSpPr>
            <p:spPr>
              <a:xfrm>
                <a:off x="6505401" y="704187"/>
                <a:ext cx="3783900" cy="658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500"/>
                  <a:buFont typeface="Proxima Nova"/>
                  <a:buNone/>
                </a:pPr>
                <a:r>
                  <a:t/>
                </a:r>
                <a:endParaRPr i="0" sz="700" u="none" cap="none" strike="noStrike">
                  <a:solidFill>
                    <a:schemeClr val="dk2"/>
                  </a:solidFill>
                </a:endParaRPr>
              </a:p>
            </p:txBody>
          </p:sp>
          <p:sp>
            <p:nvSpPr>
              <p:cNvPr id="387" name="Google Shape;387;gf4bb91c855_5_75"/>
              <p:cNvSpPr txBox="1"/>
              <p:nvPr/>
            </p:nvSpPr>
            <p:spPr>
              <a:xfrm>
                <a:off x="7296388" y="424925"/>
                <a:ext cx="3617400" cy="42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2060"/>
                  </a:buClr>
                  <a:buSzPts val="700"/>
                  <a:buFont typeface="Proxima Nova"/>
                  <a:buNone/>
                </a:pPr>
                <a:r>
                  <a:rPr b="1" i="0" lang="en-US" sz="1400" u="none" cap="none" strike="noStrike">
                    <a:solidFill>
                      <a:schemeClr val="dk2"/>
                    </a:solidFill>
                  </a:rPr>
                  <a:t>Risk and Controls </a:t>
                </a:r>
                <a:endParaRPr i="0" sz="1400" u="none" cap="none" strike="noStrike">
                  <a:solidFill>
                    <a:schemeClr val="dk2"/>
                  </a:solidFill>
                </a:endParaRPr>
              </a:p>
            </p:txBody>
          </p:sp>
        </p:grpSp>
        <p:grpSp>
          <p:nvGrpSpPr>
            <p:cNvPr id="388" name="Google Shape;388;gf4bb91c855_5_75"/>
            <p:cNvGrpSpPr/>
            <p:nvPr/>
          </p:nvGrpSpPr>
          <p:grpSpPr>
            <a:xfrm>
              <a:off x="574538" y="2088736"/>
              <a:ext cx="2796006" cy="656593"/>
              <a:chOff x="5988239" y="401058"/>
              <a:chExt cx="3783600" cy="888514"/>
            </a:xfrm>
          </p:grpSpPr>
          <p:sp>
            <p:nvSpPr>
              <p:cNvPr id="389" name="Google Shape;389;gf4bb91c855_5_75"/>
              <p:cNvSpPr/>
              <p:nvPr/>
            </p:nvSpPr>
            <p:spPr>
              <a:xfrm>
                <a:off x="6236113" y="763072"/>
                <a:ext cx="3514800" cy="5265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500"/>
                  <a:buFont typeface="Proxima Nova"/>
                  <a:buNone/>
                </a:pPr>
                <a:r>
                  <a:t/>
                </a:r>
                <a:endParaRPr i="0" sz="700" u="none" cap="none" strike="noStrike">
                  <a:solidFill>
                    <a:schemeClr val="dk2"/>
                  </a:solidFill>
                </a:endParaRPr>
              </a:p>
            </p:txBody>
          </p:sp>
          <p:sp>
            <p:nvSpPr>
              <p:cNvPr id="390" name="Google Shape;390;gf4bb91c855_5_75"/>
              <p:cNvSpPr txBox="1"/>
              <p:nvPr/>
            </p:nvSpPr>
            <p:spPr>
              <a:xfrm>
                <a:off x="5988239" y="401058"/>
                <a:ext cx="3783600" cy="42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2060"/>
                  </a:buClr>
                  <a:buSzPts val="700"/>
                  <a:buFont typeface="Proxima Nova"/>
                  <a:buNone/>
                </a:pPr>
                <a:r>
                  <a:rPr b="1" i="0" lang="en-US" sz="1400" u="none" cap="none" strike="noStrike">
                    <a:solidFill>
                      <a:schemeClr val="dk2"/>
                    </a:solidFill>
                  </a:rPr>
                  <a:t>Privacy </a:t>
                </a:r>
                <a:r>
                  <a:rPr b="1" i="0" lang="en-US" sz="1400" u="none" cap="none" strike="noStrike">
                    <a:solidFill>
                      <a:schemeClr val="dk2"/>
                    </a:solidFill>
                    <a:extLst>
                      <a:ext uri="http://customooxmlschemas.google.com/">
                        <go:slidesCustomData xmlns:go="http://customooxmlschemas.google.com/" textRoundtripDataId="0"/>
                      </a:ext>
                    </a:extLst>
                  </a:rPr>
                  <a:t>Notice</a:t>
                </a:r>
                <a:r>
                  <a:rPr b="1" i="0" lang="en-US" sz="1400" u="none" cap="none" strike="noStrike">
                    <a:solidFill>
                      <a:schemeClr val="dk2"/>
                    </a:solidFill>
                  </a:rPr>
                  <a:t> Management</a:t>
                </a:r>
                <a:endParaRPr i="0" sz="1400" u="none" cap="none" strike="noStrike">
                  <a:solidFill>
                    <a:schemeClr val="dk2"/>
                  </a:solidFill>
                </a:endParaRPr>
              </a:p>
            </p:txBody>
          </p:sp>
        </p:grpSp>
        <p:grpSp>
          <p:nvGrpSpPr>
            <p:cNvPr id="391" name="Google Shape;391;gf4bb91c855_5_75"/>
            <p:cNvGrpSpPr/>
            <p:nvPr/>
          </p:nvGrpSpPr>
          <p:grpSpPr>
            <a:xfrm>
              <a:off x="4922516" y="5425774"/>
              <a:ext cx="3038767" cy="679431"/>
              <a:chOff x="7097083" y="674736"/>
              <a:chExt cx="4112105" cy="919419"/>
            </a:xfrm>
          </p:grpSpPr>
          <p:sp>
            <p:nvSpPr>
              <p:cNvPr id="392" name="Google Shape;392;gf4bb91c855_5_75"/>
              <p:cNvSpPr/>
              <p:nvPr/>
            </p:nvSpPr>
            <p:spPr>
              <a:xfrm>
                <a:off x="7097088" y="1067655"/>
                <a:ext cx="4112100" cy="5265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500"/>
                  <a:buFont typeface="Proxima Nova"/>
                  <a:buNone/>
                </a:pPr>
                <a:r>
                  <a:t/>
                </a:r>
                <a:endParaRPr i="0" sz="700" u="none" cap="none" strike="noStrike">
                  <a:solidFill>
                    <a:schemeClr val="dk2"/>
                  </a:solidFill>
                </a:endParaRPr>
              </a:p>
            </p:txBody>
          </p:sp>
          <p:sp>
            <p:nvSpPr>
              <p:cNvPr id="393" name="Google Shape;393;gf4bb91c855_5_75"/>
              <p:cNvSpPr txBox="1"/>
              <p:nvPr/>
            </p:nvSpPr>
            <p:spPr>
              <a:xfrm>
                <a:off x="7097083" y="674736"/>
                <a:ext cx="4112100" cy="42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2060"/>
                  </a:buClr>
                  <a:buSzPts val="700"/>
                  <a:buFont typeface="Proxima Nova"/>
                  <a:buNone/>
                </a:pPr>
                <a:r>
                  <a:t/>
                </a:r>
                <a:endParaRPr i="0" sz="1400" u="none" cap="none" strike="noStrike">
                  <a:solidFill>
                    <a:schemeClr val="dk2"/>
                  </a:solidFill>
                </a:endParaRPr>
              </a:p>
            </p:txBody>
          </p:sp>
        </p:grpSp>
        <p:grpSp>
          <p:nvGrpSpPr>
            <p:cNvPr id="394" name="Google Shape;394;gf4bb91c855_5_75"/>
            <p:cNvGrpSpPr/>
            <p:nvPr/>
          </p:nvGrpSpPr>
          <p:grpSpPr>
            <a:xfrm>
              <a:off x="1071024" y="5425774"/>
              <a:ext cx="3038874" cy="582278"/>
              <a:chOff x="303965" y="777599"/>
              <a:chExt cx="4288126" cy="821646"/>
            </a:xfrm>
          </p:grpSpPr>
          <p:sp>
            <p:nvSpPr>
              <p:cNvPr id="395" name="Google Shape;395;gf4bb91c855_5_75"/>
              <p:cNvSpPr/>
              <p:nvPr/>
            </p:nvSpPr>
            <p:spPr>
              <a:xfrm>
                <a:off x="646491" y="1187345"/>
                <a:ext cx="3945600" cy="4119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500"/>
                  <a:buFont typeface="Proxima Nova"/>
                  <a:buNone/>
                </a:pPr>
                <a:r>
                  <a:t/>
                </a:r>
                <a:endParaRPr i="0" sz="700" u="none" cap="none" strike="noStrike">
                  <a:solidFill>
                    <a:schemeClr val="dk2"/>
                  </a:solidFill>
                </a:endParaRPr>
              </a:p>
            </p:txBody>
          </p:sp>
          <p:sp>
            <p:nvSpPr>
              <p:cNvPr id="396" name="Google Shape;396;gf4bb91c855_5_75"/>
              <p:cNvSpPr txBox="1"/>
              <p:nvPr/>
            </p:nvSpPr>
            <p:spPr>
              <a:xfrm>
                <a:off x="303965" y="777599"/>
                <a:ext cx="4287900" cy="4428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2060"/>
                  </a:buClr>
                  <a:buSzPts val="700"/>
                  <a:buFont typeface="Proxima Nova"/>
                  <a:buNone/>
                </a:pPr>
                <a:r>
                  <a:t/>
                </a:r>
                <a:endParaRPr i="0" sz="1400" u="none" cap="none" strike="noStrike">
                  <a:solidFill>
                    <a:schemeClr val="dk2"/>
                  </a:solidFill>
                </a:endParaRPr>
              </a:p>
            </p:txBody>
          </p:sp>
        </p:grpSp>
        <p:grpSp>
          <p:nvGrpSpPr>
            <p:cNvPr id="397" name="Google Shape;397;gf4bb91c855_5_75"/>
            <p:cNvGrpSpPr/>
            <p:nvPr/>
          </p:nvGrpSpPr>
          <p:grpSpPr>
            <a:xfrm>
              <a:off x="3061019" y="1357267"/>
              <a:ext cx="3038763" cy="748019"/>
              <a:chOff x="6558863" y="452646"/>
              <a:chExt cx="4112100" cy="1012226"/>
            </a:xfrm>
          </p:grpSpPr>
          <p:sp>
            <p:nvSpPr>
              <p:cNvPr id="398" name="Google Shape;398;gf4bb91c855_5_75"/>
              <p:cNvSpPr/>
              <p:nvPr/>
            </p:nvSpPr>
            <p:spPr>
              <a:xfrm>
                <a:off x="6935210" y="921872"/>
                <a:ext cx="3336600" cy="543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500"/>
                  <a:buFont typeface="Proxima Nova"/>
                  <a:buNone/>
                </a:pPr>
                <a:r>
                  <a:t/>
                </a:r>
                <a:endParaRPr i="0" sz="700" u="none" cap="none" strike="noStrike">
                  <a:solidFill>
                    <a:schemeClr val="dk2"/>
                  </a:solidFill>
                </a:endParaRPr>
              </a:p>
            </p:txBody>
          </p:sp>
          <p:sp>
            <p:nvSpPr>
              <p:cNvPr id="399" name="Google Shape;399;gf4bb91c855_5_75"/>
              <p:cNvSpPr txBox="1"/>
              <p:nvPr/>
            </p:nvSpPr>
            <p:spPr>
              <a:xfrm>
                <a:off x="6558863" y="452646"/>
                <a:ext cx="4112100" cy="424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2060"/>
                  </a:buClr>
                  <a:buSzPts val="700"/>
                  <a:buFont typeface="Proxima Nova"/>
                  <a:buNone/>
                </a:pPr>
                <a:r>
                  <a:t/>
                </a:r>
                <a:endParaRPr i="0" sz="1400" u="none" cap="none" strike="noStrike">
                  <a:solidFill>
                    <a:schemeClr val="dk2"/>
                  </a:solidFill>
                </a:endParaRPr>
              </a:p>
            </p:txBody>
          </p:sp>
        </p:grpSp>
      </p:grpSp>
      <p:sp>
        <p:nvSpPr>
          <p:cNvPr id="400" name="Google Shape;400;gf4bb91c855_5_75"/>
          <p:cNvSpPr txBox="1"/>
          <p:nvPr/>
        </p:nvSpPr>
        <p:spPr>
          <a:xfrm>
            <a:off x="6124400" y="3114400"/>
            <a:ext cx="25515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2060"/>
              </a:buClr>
              <a:buSzPts val="700"/>
              <a:buFont typeface="Proxima Nova"/>
              <a:buNone/>
            </a:pPr>
            <a:r>
              <a:rPr b="1" i="0" lang="en-US" sz="1400" u="none" cap="none" strike="noStrike">
                <a:solidFill>
                  <a:srgbClr val="002060"/>
                </a:solidFill>
              </a:rPr>
              <a:t>Governance Routine </a:t>
            </a:r>
            <a:endParaRPr i="0" sz="1400" u="none" cap="none" strike="noStrike">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C"/>
        </a:solidFill>
      </p:bgPr>
    </p:bg>
    <p:spTree>
      <p:nvGrpSpPr>
        <p:cNvPr id="404" name="Shape 404"/>
        <p:cNvGrpSpPr/>
        <p:nvPr/>
      </p:nvGrpSpPr>
      <p:grpSpPr>
        <a:xfrm>
          <a:off x="0" y="0"/>
          <a:ext cx="0" cy="0"/>
          <a:chOff x="0" y="0"/>
          <a:chExt cx="0" cy="0"/>
        </a:xfrm>
      </p:grpSpPr>
      <p:grpSp>
        <p:nvGrpSpPr>
          <p:cNvPr id="405" name="Google Shape;405;gf4bb91c855_5_265"/>
          <p:cNvGrpSpPr/>
          <p:nvPr/>
        </p:nvGrpSpPr>
        <p:grpSpPr>
          <a:xfrm>
            <a:off x="998245" y="-2120319"/>
            <a:ext cx="7754367" cy="6682645"/>
            <a:chOff x="998245" y="-2120319"/>
            <a:chExt cx="7754367" cy="6682645"/>
          </a:xfrm>
        </p:grpSpPr>
        <p:grpSp>
          <p:nvGrpSpPr>
            <p:cNvPr id="406" name="Google Shape;406;gf4bb91c855_5_265"/>
            <p:cNvGrpSpPr/>
            <p:nvPr/>
          </p:nvGrpSpPr>
          <p:grpSpPr>
            <a:xfrm>
              <a:off x="998245" y="-2120319"/>
              <a:ext cx="7754367" cy="4582209"/>
              <a:chOff x="2340734" y="1933820"/>
              <a:chExt cx="2046493" cy="1373399"/>
            </a:xfrm>
          </p:grpSpPr>
          <p:sp>
            <p:nvSpPr>
              <p:cNvPr id="407" name="Google Shape;407;gf4bb91c855_5_265"/>
              <p:cNvSpPr/>
              <p:nvPr/>
            </p:nvSpPr>
            <p:spPr>
              <a:xfrm>
                <a:off x="4084245" y="2958882"/>
                <a:ext cx="174170" cy="177798"/>
              </a:xfrm>
              <a:custGeom>
                <a:rect b="b" l="l" r="r" t="t"/>
                <a:pathLst>
                  <a:path extrusionOk="0" h="55" w="54">
                    <a:moveTo>
                      <a:pt x="9" y="53"/>
                    </a:moveTo>
                    <a:cubicBezTo>
                      <a:pt x="8" y="53"/>
                      <a:pt x="8" y="53"/>
                      <a:pt x="8" y="53"/>
                    </a:cubicBezTo>
                    <a:cubicBezTo>
                      <a:pt x="8" y="54"/>
                      <a:pt x="8" y="54"/>
                      <a:pt x="8" y="54"/>
                    </a:cubicBezTo>
                    <a:cubicBezTo>
                      <a:pt x="9" y="54"/>
                      <a:pt x="9" y="54"/>
                      <a:pt x="9" y="54"/>
                    </a:cubicBezTo>
                    <a:cubicBezTo>
                      <a:pt x="8" y="54"/>
                      <a:pt x="8" y="54"/>
                      <a:pt x="8" y="54"/>
                    </a:cubicBezTo>
                    <a:cubicBezTo>
                      <a:pt x="8" y="54"/>
                      <a:pt x="8" y="54"/>
                      <a:pt x="8" y="54"/>
                    </a:cubicBezTo>
                    <a:cubicBezTo>
                      <a:pt x="8" y="54"/>
                      <a:pt x="8" y="54"/>
                      <a:pt x="8" y="54"/>
                    </a:cubicBezTo>
                    <a:cubicBezTo>
                      <a:pt x="8" y="54"/>
                      <a:pt x="8" y="54"/>
                      <a:pt x="8" y="54"/>
                    </a:cubicBezTo>
                    <a:cubicBezTo>
                      <a:pt x="8" y="54"/>
                      <a:pt x="8" y="54"/>
                      <a:pt x="8" y="54"/>
                    </a:cubicBezTo>
                    <a:cubicBezTo>
                      <a:pt x="8" y="54"/>
                      <a:pt x="8" y="54"/>
                      <a:pt x="8" y="54"/>
                    </a:cubicBezTo>
                    <a:cubicBezTo>
                      <a:pt x="9" y="54"/>
                      <a:pt x="9" y="54"/>
                      <a:pt x="9" y="54"/>
                    </a:cubicBezTo>
                    <a:cubicBezTo>
                      <a:pt x="9" y="55"/>
                      <a:pt x="9" y="55"/>
                      <a:pt x="9" y="55"/>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lnTo>
                      <a:pt x="9" y="53"/>
                    </a:lnTo>
                    <a:close/>
                    <a:moveTo>
                      <a:pt x="39" y="21"/>
                    </a:moveTo>
                    <a:cubicBezTo>
                      <a:pt x="39" y="20"/>
                      <a:pt x="39" y="20"/>
                      <a:pt x="39" y="20"/>
                    </a:cubicBezTo>
                    <a:cubicBezTo>
                      <a:pt x="39" y="20"/>
                      <a:pt x="39" y="20"/>
                      <a:pt x="39" y="20"/>
                    </a:cubicBezTo>
                    <a:cubicBezTo>
                      <a:pt x="38" y="20"/>
                      <a:pt x="38" y="20"/>
                      <a:pt x="38" y="20"/>
                    </a:cubicBezTo>
                    <a:cubicBezTo>
                      <a:pt x="38" y="20"/>
                      <a:pt x="38" y="20"/>
                      <a:pt x="38" y="20"/>
                    </a:cubicBezTo>
                    <a:cubicBezTo>
                      <a:pt x="37" y="20"/>
                      <a:pt x="37" y="20"/>
                      <a:pt x="37" y="20"/>
                    </a:cubicBezTo>
                    <a:cubicBezTo>
                      <a:pt x="37" y="20"/>
                      <a:pt x="37" y="20"/>
                      <a:pt x="37" y="20"/>
                    </a:cubicBezTo>
                    <a:cubicBezTo>
                      <a:pt x="35" y="21"/>
                      <a:pt x="35" y="21"/>
                      <a:pt x="35" y="21"/>
                    </a:cubicBezTo>
                    <a:cubicBezTo>
                      <a:pt x="35" y="21"/>
                      <a:pt x="35" y="21"/>
                      <a:pt x="35" y="21"/>
                    </a:cubicBezTo>
                    <a:cubicBezTo>
                      <a:pt x="34" y="21"/>
                      <a:pt x="34" y="21"/>
                      <a:pt x="34" y="21"/>
                    </a:cubicBezTo>
                    <a:cubicBezTo>
                      <a:pt x="35" y="21"/>
                      <a:pt x="35" y="21"/>
                      <a:pt x="35" y="21"/>
                    </a:cubicBezTo>
                    <a:cubicBezTo>
                      <a:pt x="35" y="21"/>
                      <a:pt x="35" y="21"/>
                      <a:pt x="35" y="21"/>
                    </a:cubicBezTo>
                    <a:cubicBezTo>
                      <a:pt x="35" y="21"/>
                      <a:pt x="35" y="21"/>
                      <a:pt x="35" y="21"/>
                    </a:cubicBezTo>
                    <a:cubicBezTo>
                      <a:pt x="35" y="21"/>
                      <a:pt x="35" y="21"/>
                      <a:pt x="35" y="21"/>
                    </a:cubicBezTo>
                    <a:cubicBezTo>
                      <a:pt x="35" y="20"/>
                      <a:pt x="35" y="20"/>
                      <a:pt x="35" y="20"/>
                    </a:cubicBezTo>
                    <a:cubicBezTo>
                      <a:pt x="35" y="21"/>
                      <a:pt x="35" y="21"/>
                      <a:pt x="35" y="21"/>
                    </a:cubicBezTo>
                    <a:cubicBezTo>
                      <a:pt x="35" y="20"/>
                      <a:pt x="35" y="20"/>
                      <a:pt x="35" y="20"/>
                    </a:cubicBezTo>
                    <a:cubicBezTo>
                      <a:pt x="36" y="20"/>
                      <a:pt x="36" y="20"/>
                      <a:pt x="36" y="20"/>
                    </a:cubicBezTo>
                    <a:cubicBezTo>
                      <a:pt x="36" y="20"/>
                      <a:pt x="36" y="20"/>
                      <a:pt x="36" y="20"/>
                    </a:cubicBezTo>
                    <a:cubicBezTo>
                      <a:pt x="36" y="20"/>
                      <a:pt x="36" y="20"/>
                      <a:pt x="36" y="20"/>
                    </a:cubicBezTo>
                    <a:cubicBezTo>
                      <a:pt x="36" y="19"/>
                      <a:pt x="36" y="19"/>
                      <a:pt x="36" y="19"/>
                    </a:cubicBezTo>
                    <a:cubicBezTo>
                      <a:pt x="36" y="19"/>
                      <a:pt x="36" y="19"/>
                      <a:pt x="36" y="19"/>
                    </a:cubicBezTo>
                    <a:cubicBezTo>
                      <a:pt x="36" y="19"/>
                      <a:pt x="36" y="19"/>
                      <a:pt x="36" y="19"/>
                    </a:cubicBezTo>
                    <a:cubicBezTo>
                      <a:pt x="36" y="19"/>
                      <a:pt x="36" y="19"/>
                      <a:pt x="36" y="19"/>
                    </a:cubicBezTo>
                    <a:cubicBezTo>
                      <a:pt x="36" y="19"/>
                      <a:pt x="36" y="19"/>
                      <a:pt x="36" y="19"/>
                    </a:cubicBezTo>
                    <a:cubicBezTo>
                      <a:pt x="35" y="19"/>
                      <a:pt x="35" y="19"/>
                      <a:pt x="35" y="19"/>
                    </a:cubicBezTo>
                    <a:cubicBezTo>
                      <a:pt x="35" y="19"/>
                      <a:pt x="35" y="19"/>
                      <a:pt x="35" y="19"/>
                    </a:cubicBezTo>
                    <a:cubicBezTo>
                      <a:pt x="35" y="19"/>
                      <a:pt x="35" y="19"/>
                      <a:pt x="35" y="19"/>
                    </a:cubicBezTo>
                    <a:cubicBezTo>
                      <a:pt x="35" y="19"/>
                      <a:pt x="35" y="19"/>
                      <a:pt x="35" y="19"/>
                    </a:cubicBezTo>
                    <a:cubicBezTo>
                      <a:pt x="34" y="19"/>
                      <a:pt x="34" y="19"/>
                      <a:pt x="34" y="19"/>
                    </a:cubicBezTo>
                    <a:cubicBezTo>
                      <a:pt x="34" y="18"/>
                      <a:pt x="34" y="18"/>
                      <a:pt x="34" y="18"/>
                    </a:cubicBezTo>
                    <a:cubicBezTo>
                      <a:pt x="34" y="18"/>
                      <a:pt x="34" y="18"/>
                      <a:pt x="34" y="18"/>
                    </a:cubicBezTo>
                    <a:cubicBezTo>
                      <a:pt x="34" y="18"/>
                      <a:pt x="34" y="18"/>
                      <a:pt x="34" y="18"/>
                    </a:cubicBezTo>
                    <a:cubicBezTo>
                      <a:pt x="34" y="18"/>
                      <a:pt x="34" y="18"/>
                      <a:pt x="34" y="18"/>
                    </a:cubicBezTo>
                    <a:cubicBezTo>
                      <a:pt x="33" y="18"/>
                      <a:pt x="33" y="18"/>
                      <a:pt x="33" y="18"/>
                    </a:cubicBezTo>
                    <a:cubicBezTo>
                      <a:pt x="33" y="18"/>
                      <a:pt x="33" y="18"/>
                      <a:pt x="33" y="18"/>
                    </a:cubicBezTo>
                    <a:cubicBezTo>
                      <a:pt x="33" y="18"/>
                      <a:pt x="33" y="18"/>
                      <a:pt x="33" y="18"/>
                    </a:cubicBezTo>
                    <a:cubicBezTo>
                      <a:pt x="33" y="18"/>
                      <a:pt x="33" y="18"/>
                      <a:pt x="33" y="18"/>
                    </a:cubicBezTo>
                    <a:cubicBezTo>
                      <a:pt x="32" y="18"/>
                      <a:pt x="32" y="18"/>
                      <a:pt x="32" y="18"/>
                    </a:cubicBezTo>
                    <a:cubicBezTo>
                      <a:pt x="32" y="18"/>
                      <a:pt x="32" y="18"/>
                      <a:pt x="32" y="18"/>
                    </a:cubicBezTo>
                    <a:cubicBezTo>
                      <a:pt x="32" y="18"/>
                      <a:pt x="32" y="18"/>
                      <a:pt x="32" y="18"/>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1" y="19"/>
                      <a:pt x="31" y="19"/>
                      <a:pt x="31" y="19"/>
                    </a:cubicBezTo>
                    <a:cubicBezTo>
                      <a:pt x="31" y="19"/>
                      <a:pt x="31" y="19"/>
                      <a:pt x="31" y="19"/>
                    </a:cubicBezTo>
                    <a:cubicBezTo>
                      <a:pt x="31" y="19"/>
                      <a:pt x="31" y="19"/>
                      <a:pt x="31"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8"/>
                      <a:pt x="30" y="18"/>
                      <a:pt x="30" y="18"/>
                    </a:cubicBezTo>
                    <a:cubicBezTo>
                      <a:pt x="29" y="18"/>
                      <a:pt x="29" y="18"/>
                      <a:pt x="29" y="18"/>
                    </a:cubicBezTo>
                    <a:cubicBezTo>
                      <a:pt x="29" y="17"/>
                      <a:pt x="29" y="17"/>
                      <a:pt x="29" y="17"/>
                    </a:cubicBezTo>
                    <a:cubicBezTo>
                      <a:pt x="29" y="17"/>
                      <a:pt x="29" y="17"/>
                      <a:pt x="29" y="17"/>
                    </a:cubicBezTo>
                    <a:cubicBezTo>
                      <a:pt x="29" y="17"/>
                      <a:pt x="29" y="17"/>
                      <a:pt x="29" y="17"/>
                    </a:cubicBezTo>
                    <a:cubicBezTo>
                      <a:pt x="29" y="17"/>
                      <a:pt x="29" y="17"/>
                      <a:pt x="29" y="17"/>
                    </a:cubicBezTo>
                    <a:cubicBezTo>
                      <a:pt x="29" y="17"/>
                      <a:pt x="29" y="17"/>
                      <a:pt x="29" y="17"/>
                    </a:cubicBezTo>
                    <a:cubicBezTo>
                      <a:pt x="29" y="17"/>
                      <a:pt x="29" y="17"/>
                      <a:pt x="29" y="17"/>
                    </a:cubicBezTo>
                    <a:cubicBezTo>
                      <a:pt x="29" y="17"/>
                      <a:pt x="29" y="17"/>
                      <a:pt x="29" y="17"/>
                    </a:cubicBezTo>
                    <a:cubicBezTo>
                      <a:pt x="29" y="17"/>
                      <a:pt x="29" y="17"/>
                      <a:pt x="29" y="17"/>
                    </a:cubicBezTo>
                    <a:cubicBezTo>
                      <a:pt x="29" y="17"/>
                      <a:pt x="29" y="17"/>
                      <a:pt x="29" y="17"/>
                    </a:cubicBezTo>
                    <a:cubicBezTo>
                      <a:pt x="28" y="17"/>
                      <a:pt x="28" y="17"/>
                      <a:pt x="28" y="17"/>
                    </a:cubicBezTo>
                    <a:cubicBezTo>
                      <a:pt x="28" y="18"/>
                      <a:pt x="28" y="18"/>
                      <a:pt x="28" y="18"/>
                    </a:cubicBezTo>
                    <a:cubicBezTo>
                      <a:pt x="27" y="20"/>
                      <a:pt x="27" y="20"/>
                      <a:pt x="27" y="20"/>
                    </a:cubicBezTo>
                    <a:cubicBezTo>
                      <a:pt x="26" y="20"/>
                      <a:pt x="26" y="20"/>
                      <a:pt x="26" y="20"/>
                    </a:cubicBezTo>
                    <a:cubicBezTo>
                      <a:pt x="26" y="21"/>
                      <a:pt x="26" y="21"/>
                      <a:pt x="26" y="21"/>
                    </a:cubicBezTo>
                    <a:cubicBezTo>
                      <a:pt x="26" y="21"/>
                      <a:pt x="26" y="21"/>
                      <a:pt x="26" y="21"/>
                    </a:cubicBezTo>
                    <a:cubicBezTo>
                      <a:pt x="26" y="20"/>
                      <a:pt x="26" y="20"/>
                      <a:pt x="26" y="20"/>
                    </a:cubicBezTo>
                    <a:cubicBezTo>
                      <a:pt x="26" y="20"/>
                      <a:pt x="26" y="20"/>
                      <a:pt x="26" y="20"/>
                    </a:cubicBezTo>
                    <a:cubicBezTo>
                      <a:pt x="26" y="20"/>
                      <a:pt x="26" y="20"/>
                      <a:pt x="26" y="20"/>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5" y="22"/>
                      <a:pt x="25" y="22"/>
                      <a:pt x="25" y="22"/>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2"/>
                      <a:pt x="24" y="22"/>
                      <a:pt x="24" y="22"/>
                    </a:cubicBezTo>
                    <a:cubicBezTo>
                      <a:pt x="24" y="22"/>
                      <a:pt x="24" y="22"/>
                      <a:pt x="24" y="22"/>
                    </a:cubicBezTo>
                    <a:cubicBezTo>
                      <a:pt x="24" y="22"/>
                      <a:pt x="24" y="22"/>
                      <a:pt x="24" y="22"/>
                    </a:cubicBezTo>
                    <a:cubicBezTo>
                      <a:pt x="24" y="22"/>
                      <a:pt x="24" y="22"/>
                      <a:pt x="24" y="22"/>
                    </a:cubicBezTo>
                    <a:cubicBezTo>
                      <a:pt x="24" y="22"/>
                      <a:pt x="24" y="22"/>
                      <a:pt x="24" y="22"/>
                    </a:cubicBezTo>
                    <a:cubicBezTo>
                      <a:pt x="24" y="22"/>
                      <a:pt x="24" y="22"/>
                      <a:pt x="24" y="22"/>
                    </a:cubicBezTo>
                    <a:cubicBezTo>
                      <a:pt x="24" y="22"/>
                      <a:pt x="24" y="22"/>
                      <a:pt x="24" y="22"/>
                    </a:cubicBezTo>
                    <a:cubicBezTo>
                      <a:pt x="23" y="22"/>
                      <a:pt x="23" y="22"/>
                      <a:pt x="23" y="22"/>
                    </a:cubicBezTo>
                    <a:cubicBezTo>
                      <a:pt x="23" y="22"/>
                      <a:pt x="23" y="22"/>
                      <a:pt x="23" y="22"/>
                    </a:cubicBezTo>
                    <a:cubicBezTo>
                      <a:pt x="23" y="22"/>
                      <a:pt x="23" y="22"/>
                      <a:pt x="23" y="22"/>
                    </a:cubicBezTo>
                    <a:cubicBezTo>
                      <a:pt x="23" y="22"/>
                      <a:pt x="23" y="22"/>
                      <a:pt x="23" y="22"/>
                    </a:cubicBezTo>
                    <a:cubicBezTo>
                      <a:pt x="23" y="22"/>
                      <a:pt x="23" y="22"/>
                      <a:pt x="23" y="22"/>
                    </a:cubicBezTo>
                    <a:cubicBezTo>
                      <a:pt x="23" y="22"/>
                      <a:pt x="23" y="22"/>
                      <a:pt x="23" y="22"/>
                    </a:cubicBezTo>
                    <a:cubicBezTo>
                      <a:pt x="23" y="22"/>
                      <a:pt x="23" y="22"/>
                      <a:pt x="23" y="22"/>
                    </a:cubicBezTo>
                    <a:cubicBezTo>
                      <a:pt x="23" y="22"/>
                      <a:pt x="23" y="22"/>
                      <a:pt x="23" y="22"/>
                    </a:cubicBezTo>
                    <a:cubicBezTo>
                      <a:pt x="23" y="22"/>
                      <a:pt x="23" y="22"/>
                      <a:pt x="23" y="22"/>
                    </a:cubicBezTo>
                    <a:cubicBezTo>
                      <a:pt x="23" y="22"/>
                      <a:pt x="23" y="22"/>
                      <a:pt x="23" y="22"/>
                    </a:cubicBezTo>
                    <a:cubicBezTo>
                      <a:pt x="23" y="21"/>
                      <a:pt x="23" y="21"/>
                      <a:pt x="23" y="21"/>
                    </a:cubicBezTo>
                    <a:cubicBezTo>
                      <a:pt x="24" y="21"/>
                      <a:pt x="24" y="21"/>
                      <a:pt x="24" y="21"/>
                    </a:cubicBezTo>
                    <a:cubicBezTo>
                      <a:pt x="24" y="21"/>
                      <a:pt x="24" y="21"/>
                      <a:pt x="24" y="21"/>
                    </a:cubicBezTo>
                    <a:cubicBezTo>
                      <a:pt x="24" y="21"/>
                      <a:pt x="24" y="21"/>
                      <a:pt x="24" y="21"/>
                    </a:cubicBezTo>
                    <a:cubicBezTo>
                      <a:pt x="24" y="21"/>
                      <a:pt x="24" y="21"/>
                      <a:pt x="24" y="21"/>
                    </a:cubicBezTo>
                    <a:cubicBezTo>
                      <a:pt x="23" y="21"/>
                      <a:pt x="23" y="21"/>
                      <a:pt x="23" y="21"/>
                    </a:cubicBezTo>
                    <a:cubicBezTo>
                      <a:pt x="23" y="21"/>
                      <a:pt x="23" y="21"/>
                      <a:pt x="23" y="21"/>
                    </a:cubicBezTo>
                    <a:cubicBezTo>
                      <a:pt x="23" y="21"/>
                      <a:pt x="23" y="21"/>
                      <a:pt x="23" y="21"/>
                    </a:cubicBezTo>
                    <a:cubicBezTo>
                      <a:pt x="23" y="21"/>
                      <a:pt x="23" y="21"/>
                      <a:pt x="23" y="21"/>
                    </a:cubicBezTo>
                    <a:cubicBezTo>
                      <a:pt x="23" y="21"/>
                      <a:pt x="23" y="21"/>
                      <a:pt x="23" y="21"/>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1"/>
                      <a:pt x="23" y="21"/>
                      <a:pt x="23" y="21"/>
                    </a:cubicBezTo>
                    <a:cubicBezTo>
                      <a:pt x="21" y="21"/>
                      <a:pt x="21" y="21"/>
                      <a:pt x="21" y="21"/>
                    </a:cubicBezTo>
                    <a:cubicBezTo>
                      <a:pt x="21" y="21"/>
                      <a:pt x="21" y="21"/>
                      <a:pt x="21"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2"/>
                      <a:pt x="20" y="22"/>
                      <a:pt x="20"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1"/>
                      <a:pt x="19" y="21"/>
                      <a:pt x="19" y="21"/>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9" y="22"/>
                      <a:pt x="19" y="22"/>
                      <a:pt x="19" y="22"/>
                    </a:cubicBezTo>
                    <a:cubicBezTo>
                      <a:pt x="19" y="21"/>
                      <a:pt x="19" y="21"/>
                      <a:pt x="19" y="21"/>
                    </a:cubicBezTo>
                    <a:cubicBezTo>
                      <a:pt x="19" y="21"/>
                      <a:pt x="19" y="21"/>
                      <a:pt x="19" y="21"/>
                    </a:cubicBezTo>
                    <a:cubicBezTo>
                      <a:pt x="18" y="21"/>
                      <a:pt x="18" y="21"/>
                      <a:pt x="18" y="21"/>
                    </a:cubicBezTo>
                    <a:cubicBezTo>
                      <a:pt x="18" y="22"/>
                      <a:pt x="18" y="22"/>
                      <a:pt x="18" y="22"/>
                    </a:cubicBezTo>
                    <a:cubicBezTo>
                      <a:pt x="18" y="22"/>
                      <a:pt x="18" y="22"/>
                      <a:pt x="18" y="22"/>
                    </a:cubicBezTo>
                    <a:cubicBezTo>
                      <a:pt x="18" y="22"/>
                      <a:pt x="18" y="22"/>
                      <a:pt x="18" y="22"/>
                    </a:cubicBezTo>
                    <a:cubicBezTo>
                      <a:pt x="18" y="22"/>
                      <a:pt x="18" y="22"/>
                      <a:pt x="18"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6" y="22"/>
                      <a:pt x="16" y="22"/>
                      <a:pt x="16" y="22"/>
                    </a:cubicBezTo>
                    <a:cubicBezTo>
                      <a:pt x="16" y="22"/>
                      <a:pt x="16" y="22"/>
                      <a:pt x="16"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3" y="22"/>
                      <a:pt x="13" y="22"/>
                      <a:pt x="13" y="22"/>
                    </a:cubicBezTo>
                    <a:cubicBezTo>
                      <a:pt x="13" y="21"/>
                      <a:pt x="13" y="21"/>
                      <a:pt x="13" y="21"/>
                    </a:cubicBezTo>
                    <a:cubicBezTo>
                      <a:pt x="13" y="21"/>
                      <a:pt x="13" y="21"/>
                      <a:pt x="13"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2"/>
                      <a:pt x="12" y="22"/>
                      <a:pt x="12" y="22"/>
                    </a:cubicBezTo>
                    <a:cubicBezTo>
                      <a:pt x="12" y="22"/>
                      <a:pt x="12" y="22"/>
                      <a:pt x="12"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4"/>
                      <a:pt x="11" y="24"/>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5"/>
                      <a:pt x="10" y="25"/>
                      <a:pt x="10" y="25"/>
                    </a:cubicBezTo>
                    <a:cubicBezTo>
                      <a:pt x="11" y="24"/>
                      <a:pt x="11" y="24"/>
                      <a:pt x="11" y="24"/>
                    </a:cubicBezTo>
                    <a:cubicBezTo>
                      <a:pt x="11" y="24"/>
                      <a:pt x="11" y="24"/>
                      <a:pt x="11" y="24"/>
                    </a:cubicBezTo>
                    <a:cubicBezTo>
                      <a:pt x="11" y="24"/>
                      <a:pt x="11" y="24"/>
                      <a:pt x="11" y="24"/>
                    </a:cubicBezTo>
                    <a:cubicBezTo>
                      <a:pt x="11" y="25"/>
                      <a:pt x="11" y="25"/>
                      <a:pt x="11" y="25"/>
                    </a:cubicBezTo>
                    <a:cubicBezTo>
                      <a:pt x="11" y="25"/>
                      <a:pt x="11" y="25"/>
                      <a:pt x="11" y="25"/>
                    </a:cubicBezTo>
                    <a:cubicBezTo>
                      <a:pt x="11" y="25"/>
                      <a:pt x="11" y="25"/>
                      <a:pt x="11"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4"/>
                      <a:pt x="10" y="24"/>
                      <a:pt x="10" y="24"/>
                    </a:cubicBezTo>
                    <a:cubicBezTo>
                      <a:pt x="10" y="24"/>
                      <a:pt x="10" y="24"/>
                      <a:pt x="10" y="24"/>
                    </a:cubicBezTo>
                    <a:cubicBezTo>
                      <a:pt x="10" y="24"/>
                      <a:pt x="10" y="24"/>
                      <a:pt x="10" y="24"/>
                    </a:cubicBezTo>
                    <a:cubicBezTo>
                      <a:pt x="10" y="24"/>
                      <a:pt x="10" y="24"/>
                      <a:pt x="10" y="24"/>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5"/>
                      <a:pt x="10" y="25"/>
                      <a:pt x="10" y="25"/>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9" y="26"/>
                      <a:pt x="9" y="26"/>
                      <a:pt x="9" y="26"/>
                    </a:cubicBezTo>
                    <a:cubicBezTo>
                      <a:pt x="9" y="26"/>
                      <a:pt x="9" y="26"/>
                      <a:pt x="9" y="26"/>
                    </a:cubicBezTo>
                    <a:cubicBezTo>
                      <a:pt x="9" y="27"/>
                      <a:pt x="9" y="27"/>
                      <a:pt x="9" y="27"/>
                    </a:cubicBezTo>
                    <a:cubicBezTo>
                      <a:pt x="9" y="27"/>
                      <a:pt x="9" y="27"/>
                      <a:pt x="9" y="27"/>
                    </a:cubicBezTo>
                    <a:cubicBezTo>
                      <a:pt x="9" y="27"/>
                      <a:pt x="9" y="27"/>
                      <a:pt x="9" y="27"/>
                    </a:cubicBezTo>
                    <a:cubicBezTo>
                      <a:pt x="9" y="28"/>
                      <a:pt x="9" y="28"/>
                      <a:pt x="9" y="28"/>
                    </a:cubicBezTo>
                    <a:cubicBezTo>
                      <a:pt x="9" y="28"/>
                      <a:pt x="9" y="28"/>
                      <a:pt x="9" y="28"/>
                    </a:cubicBezTo>
                    <a:cubicBezTo>
                      <a:pt x="8" y="28"/>
                      <a:pt x="8" y="28"/>
                      <a:pt x="8" y="28"/>
                    </a:cubicBezTo>
                    <a:cubicBezTo>
                      <a:pt x="8" y="28"/>
                      <a:pt x="8" y="28"/>
                      <a:pt x="8" y="28"/>
                    </a:cubicBezTo>
                    <a:cubicBezTo>
                      <a:pt x="8" y="28"/>
                      <a:pt x="8" y="28"/>
                      <a:pt x="8" y="28"/>
                    </a:cubicBezTo>
                    <a:cubicBezTo>
                      <a:pt x="7" y="29"/>
                      <a:pt x="7" y="29"/>
                      <a:pt x="7" y="29"/>
                    </a:cubicBezTo>
                    <a:cubicBezTo>
                      <a:pt x="8" y="29"/>
                      <a:pt x="8" y="29"/>
                      <a:pt x="8" y="29"/>
                    </a:cubicBezTo>
                    <a:cubicBezTo>
                      <a:pt x="8" y="29"/>
                      <a:pt x="8" y="29"/>
                      <a:pt x="8" y="29"/>
                    </a:cubicBezTo>
                    <a:cubicBezTo>
                      <a:pt x="7" y="30"/>
                      <a:pt x="7" y="30"/>
                      <a:pt x="7" y="30"/>
                    </a:cubicBezTo>
                    <a:cubicBezTo>
                      <a:pt x="7" y="30"/>
                      <a:pt x="7" y="30"/>
                      <a:pt x="7" y="30"/>
                    </a:cubicBezTo>
                    <a:cubicBezTo>
                      <a:pt x="7" y="30"/>
                      <a:pt x="7" y="30"/>
                      <a:pt x="7" y="30"/>
                    </a:cubicBezTo>
                    <a:cubicBezTo>
                      <a:pt x="7" y="30"/>
                      <a:pt x="7" y="30"/>
                      <a:pt x="7" y="30"/>
                    </a:cubicBezTo>
                    <a:cubicBezTo>
                      <a:pt x="7" y="31"/>
                      <a:pt x="7" y="31"/>
                      <a:pt x="7" y="31"/>
                    </a:cubicBezTo>
                    <a:cubicBezTo>
                      <a:pt x="7" y="31"/>
                      <a:pt x="7" y="31"/>
                      <a:pt x="7" y="31"/>
                    </a:cubicBezTo>
                    <a:cubicBezTo>
                      <a:pt x="7" y="31"/>
                      <a:pt x="7" y="31"/>
                      <a:pt x="7" y="31"/>
                    </a:cubicBezTo>
                    <a:cubicBezTo>
                      <a:pt x="7" y="31"/>
                      <a:pt x="7" y="31"/>
                      <a:pt x="7"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0"/>
                      <a:pt x="9" y="30"/>
                      <a:pt x="9" y="30"/>
                    </a:cubicBezTo>
                    <a:cubicBezTo>
                      <a:pt x="9" y="30"/>
                      <a:pt x="9" y="30"/>
                      <a:pt x="9" y="30"/>
                    </a:cubicBezTo>
                    <a:cubicBezTo>
                      <a:pt x="9" y="30"/>
                      <a:pt x="9" y="30"/>
                      <a:pt x="9" y="30"/>
                    </a:cubicBezTo>
                    <a:cubicBezTo>
                      <a:pt x="10" y="29"/>
                      <a:pt x="10" y="29"/>
                      <a:pt x="10"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1" y="29"/>
                      <a:pt x="11" y="29"/>
                      <a:pt x="11"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3" y="28"/>
                      <a:pt x="13" y="28"/>
                      <a:pt x="13" y="28"/>
                    </a:cubicBezTo>
                    <a:cubicBezTo>
                      <a:pt x="13" y="28"/>
                      <a:pt x="13" y="28"/>
                      <a:pt x="13"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6" y="28"/>
                      <a:pt x="16" y="28"/>
                      <a:pt x="16" y="28"/>
                    </a:cubicBezTo>
                    <a:cubicBezTo>
                      <a:pt x="16" y="28"/>
                      <a:pt x="16" y="28"/>
                      <a:pt x="16" y="28"/>
                    </a:cubicBezTo>
                    <a:cubicBezTo>
                      <a:pt x="16" y="28"/>
                      <a:pt x="16" y="28"/>
                      <a:pt x="16" y="28"/>
                    </a:cubicBezTo>
                    <a:cubicBezTo>
                      <a:pt x="18" y="27"/>
                      <a:pt x="18" y="27"/>
                      <a:pt x="18" y="27"/>
                    </a:cubicBezTo>
                    <a:cubicBezTo>
                      <a:pt x="18" y="27"/>
                      <a:pt x="18" y="27"/>
                      <a:pt x="18" y="27"/>
                    </a:cubicBezTo>
                    <a:cubicBezTo>
                      <a:pt x="18" y="27"/>
                      <a:pt x="18" y="27"/>
                      <a:pt x="18" y="27"/>
                    </a:cubicBezTo>
                    <a:cubicBezTo>
                      <a:pt x="18" y="27"/>
                      <a:pt x="18" y="27"/>
                      <a:pt x="18" y="27"/>
                    </a:cubicBezTo>
                    <a:cubicBezTo>
                      <a:pt x="19" y="27"/>
                      <a:pt x="19" y="27"/>
                      <a:pt x="19" y="27"/>
                    </a:cubicBezTo>
                    <a:cubicBezTo>
                      <a:pt x="20" y="27"/>
                      <a:pt x="20" y="27"/>
                      <a:pt x="20" y="27"/>
                    </a:cubicBezTo>
                    <a:cubicBezTo>
                      <a:pt x="19" y="27"/>
                      <a:pt x="19" y="27"/>
                      <a:pt x="19" y="27"/>
                    </a:cubicBezTo>
                    <a:cubicBezTo>
                      <a:pt x="19" y="27"/>
                      <a:pt x="19" y="27"/>
                      <a:pt x="19" y="27"/>
                    </a:cubicBezTo>
                    <a:cubicBezTo>
                      <a:pt x="19" y="27"/>
                      <a:pt x="19" y="27"/>
                      <a:pt x="19" y="27"/>
                    </a:cubicBezTo>
                    <a:cubicBezTo>
                      <a:pt x="19" y="28"/>
                      <a:pt x="19" y="28"/>
                      <a:pt x="19" y="28"/>
                    </a:cubicBezTo>
                    <a:cubicBezTo>
                      <a:pt x="19" y="28"/>
                      <a:pt x="19" y="28"/>
                      <a:pt x="19" y="28"/>
                    </a:cubicBezTo>
                    <a:cubicBezTo>
                      <a:pt x="19" y="28"/>
                      <a:pt x="19" y="28"/>
                      <a:pt x="19" y="28"/>
                    </a:cubicBezTo>
                    <a:cubicBezTo>
                      <a:pt x="19" y="27"/>
                      <a:pt x="19" y="27"/>
                      <a:pt x="19" y="27"/>
                    </a:cubicBezTo>
                    <a:cubicBezTo>
                      <a:pt x="18" y="27"/>
                      <a:pt x="18" y="27"/>
                      <a:pt x="18" y="27"/>
                    </a:cubicBezTo>
                    <a:cubicBezTo>
                      <a:pt x="18" y="28"/>
                      <a:pt x="18" y="28"/>
                      <a:pt x="18" y="28"/>
                    </a:cubicBezTo>
                    <a:cubicBezTo>
                      <a:pt x="18" y="28"/>
                      <a:pt x="18" y="28"/>
                      <a:pt x="18"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6" y="28"/>
                      <a:pt x="16" y="28"/>
                      <a:pt x="16" y="28"/>
                    </a:cubicBezTo>
                    <a:cubicBezTo>
                      <a:pt x="16" y="28"/>
                      <a:pt x="16" y="28"/>
                      <a:pt x="16" y="28"/>
                    </a:cubicBezTo>
                    <a:cubicBezTo>
                      <a:pt x="16" y="28"/>
                      <a:pt x="16" y="28"/>
                      <a:pt x="16" y="28"/>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5" y="30"/>
                      <a:pt x="15" y="30"/>
                      <a:pt x="15" y="30"/>
                    </a:cubicBezTo>
                    <a:cubicBezTo>
                      <a:pt x="15" y="30"/>
                      <a:pt x="15" y="30"/>
                      <a:pt x="15" y="30"/>
                    </a:cubicBezTo>
                    <a:cubicBezTo>
                      <a:pt x="14" y="30"/>
                      <a:pt x="14" y="30"/>
                      <a:pt x="14" y="30"/>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2"/>
                      <a:pt x="14" y="32"/>
                      <a:pt x="14" y="32"/>
                    </a:cubicBezTo>
                    <a:cubicBezTo>
                      <a:pt x="14" y="32"/>
                      <a:pt x="14" y="32"/>
                      <a:pt x="14"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2"/>
                      <a:pt x="15" y="32"/>
                      <a:pt x="15" y="32"/>
                    </a:cubicBezTo>
                    <a:cubicBezTo>
                      <a:pt x="14" y="32"/>
                      <a:pt x="14" y="32"/>
                      <a:pt x="14" y="32"/>
                    </a:cubicBezTo>
                    <a:cubicBezTo>
                      <a:pt x="14" y="32"/>
                      <a:pt x="14" y="32"/>
                      <a:pt x="14"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3" y="32"/>
                      <a:pt x="13" y="32"/>
                      <a:pt x="13" y="32"/>
                    </a:cubicBezTo>
                    <a:cubicBezTo>
                      <a:pt x="12" y="32"/>
                      <a:pt x="12" y="32"/>
                      <a:pt x="12" y="32"/>
                    </a:cubicBezTo>
                    <a:cubicBezTo>
                      <a:pt x="12" y="32"/>
                      <a:pt x="12" y="32"/>
                      <a:pt x="12" y="32"/>
                    </a:cubicBezTo>
                    <a:cubicBezTo>
                      <a:pt x="12" y="32"/>
                      <a:pt x="12" y="32"/>
                      <a:pt x="12" y="32"/>
                    </a:cubicBezTo>
                    <a:cubicBezTo>
                      <a:pt x="12" y="32"/>
                      <a:pt x="12" y="32"/>
                      <a:pt x="12" y="32"/>
                    </a:cubicBezTo>
                    <a:cubicBezTo>
                      <a:pt x="12" y="31"/>
                      <a:pt x="12" y="31"/>
                      <a:pt x="12" y="31"/>
                    </a:cubicBezTo>
                    <a:cubicBezTo>
                      <a:pt x="12" y="31"/>
                      <a:pt x="12" y="31"/>
                      <a:pt x="12" y="31"/>
                    </a:cubicBezTo>
                    <a:cubicBezTo>
                      <a:pt x="12" y="31"/>
                      <a:pt x="12" y="31"/>
                      <a:pt x="12" y="31"/>
                    </a:cubicBezTo>
                    <a:cubicBezTo>
                      <a:pt x="12" y="31"/>
                      <a:pt x="12" y="31"/>
                      <a:pt x="12" y="31"/>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30"/>
                      <a:pt x="12" y="30"/>
                    </a:cubicBezTo>
                    <a:cubicBezTo>
                      <a:pt x="11" y="30"/>
                      <a:pt x="11" y="30"/>
                      <a:pt x="11" y="30"/>
                    </a:cubicBezTo>
                    <a:cubicBezTo>
                      <a:pt x="11" y="30"/>
                      <a:pt x="11" y="30"/>
                      <a:pt x="11" y="30"/>
                    </a:cubicBezTo>
                    <a:cubicBezTo>
                      <a:pt x="11" y="30"/>
                      <a:pt x="11" y="30"/>
                      <a:pt x="11" y="30"/>
                    </a:cubicBezTo>
                    <a:cubicBezTo>
                      <a:pt x="11" y="30"/>
                      <a:pt x="11" y="30"/>
                      <a:pt x="11" y="30"/>
                    </a:cubicBezTo>
                    <a:cubicBezTo>
                      <a:pt x="11" y="30"/>
                      <a:pt x="11" y="30"/>
                      <a:pt x="11" y="30"/>
                    </a:cubicBezTo>
                    <a:cubicBezTo>
                      <a:pt x="11" y="30"/>
                      <a:pt x="11" y="30"/>
                      <a:pt x="11" y="30"/>
                    </a:cubicBezTo>
                    <a:cubicBezTo>
                      <a:pt x="12" y="30"/>
                      <a:pt x="12" y="30"/>
                      <a:pt x="12" y="30"/>
                    </a:cubicBezTo>
                    <a:cubicBezTo>
                      <a:pt x="12" y="31"/>
                      <a:pt x="12" y="31"/>
                      <a:pt x="12" y="31"/>
                    </a:cubicBezTo>
                    <a:cubicBezTo>
                      <a:pt x="11" y="31"/>
                      <a:pt x="11" y="31"/>
                      <a:pt x="11" y="31"/>
                    </a:cubicBezTo>
                    <a:cubicBezTo>
                      <a:pt x="11" y="31"/>
                      <a:pt x="11" y="31"/>
                      <a:pt x="11" y="31"/>
                    </a:cubicBezTo>
                    <a:cubicBezTo>
                      <a:pt x="11" y="31"/>
                      <a:pt x="11" y="31"/>
                      <a:pt x="11" y="31"/>
                    </a:cubicBezTo>
                    <a:cubicBezTo>
                      <a:pt x="10" y="32"/>
                      <a:pt x="10" y="32"/>
                      <a:pt x="10" y="32"/>
                    </a:cubicBezTo>
                    <a:cubicBezTo>
                      <a:pt x="10" y="32"/>
                      <a:pt x="10" y="32"/>
                      <a:pt x="10" y="32"/>
                    </a:cubicBezTo>
                    <a:cubicBezTo>
                      <a:pt x="9" y="32"/>
                      <a:pt x="9" y="32"/>
                      <a:pt x="9" y="32"/>
                    </a:cubicBezTo>
                    <a:cubicBezTo>
                      <a:pt x="8" y="33"/>
                      <a:pt x="8" y="33"/>
                      <a:pt x="8" y="33"/>
                    </a:cubicBezTo>
                    <a:cubicBezTo>
                      <a:pt x="7" y="35"/>
                      <a:pt x="7" y="35"/>
                      <a:pt x="7" y="35"/>
                    </a:cubicBezTo>
                    <a:cubicBezTo>
                      <a:pt x="6" y="36"/>
                      <a:pt x="6" y="36"/>
                      <a:pt x="6" y="36"/>
                    </a:cubicBezTo>
                    <a:cubicBezTo>
                      <a:pt x="6" y="36"/>
                      <a:pt x="6" y="36"/>
                      <a:pt x="6" y="36"/>
                    </a:cubicBezTo>
                    <a:cubicBezTo>
                      <a:pt x="6" y="36"/>
                      <a:pt x="6" y="36"/>
                      <a:pt x="6" y="36"/>
                    </a:cubicBezTo>
                    <a:cubicBezTo>
                      <a:pt x="5" y="37"/>
                      <a:pt x="5" y="37"/>
                      <a:pt x="5" y="37"/>
                    </a:cubicBezTo>
                    <a:cubicBezTo>
                      <a:pt x="5" y="37"/>
                      <a:pt x="5" y="37"/>
                      <a:pt x="5" y="37"/>
                    </a:cubicBezTo>
                    <a:cubicBezTo>
                      <a:pt x="5" y="37"/>
                      <a:pt x="5" y="37"/>
                      <a:pt x="5" y="37"/>
                    </a:cubicBezTo>
                    <a:cubicBezTo>
                      <a:pt x="5" y="38"/>
                      <a:pt x="5" y="38"/>
                      <a:pt x="5" y="38"/>
                    </a:cubicBezTo>
                    <a:cubicBezTo>
                      <a:pt x="4" y="39"/>
                      <a:pt x="4" y="39"/>
                      <a:pt x="4" y="39"/>
                    </a:cubicBezTo>
                    <a:cubicBezTo>
                      <a:pt x="3" y="40"/>
                      <a:pt x="3" y="40"/>
                      <a:pt x="3" y="40"/>
                    </a:cubicBezTo>
                    <a:cubicBezTo>
                      <a:pt x="3" y="41"/>
                      <a:pt x="3" y="41"/>
                      <a:pt x="3" y="41"/>
                    </a:cubicBezTo>
                    <a:cubicBezTo>
                      <a:pt x="3" y="41"/>
                      <a:pt x="3" y="41"/>
                      <a:pt x="3" y="41"/>
                    </a:cubicBezTo>
                    <a:cubicBezTo>
                      <a:pt x="3" y="41"/>
                      <a:pt x="3" y="41"/>
                      <a:pt x="3" y="41"/>
                    </a:cubicBezTo>
                    <a:cubicBezTo>
                      <a:pt x="4" y="40"/>
                      <a:pt x="4" y="40"/>
                      <a:pt x="4" y="40"/>
                    </a:cubicBezTo>
                    <a:cubicBezTo>
                      <a:pt x="4" y="40"/>
                      <a:pt x="4" y="40"/>
                      <a:pt x="4" y="40"/>
                    </a:cubicBezTo>
                    <a:cubicBezTo>
                      <a:pt x="4" y="40"/>
                      <a:pt x="4" y="40"/>
                      <a:pt x="4" y="40"/>
                    </a:cubicBezTo>
                    <a:cubicBezTo>
                      <a:pt x="5" y="39"/>
                      <a:pt x="5" y="39"/>
                      <a:pt x="5" y="39"/>
                    </a:cubicBezTo>
                    <a:cubicBezTo>
                      <a:pt x="5" y="39"/>
                      <a:pt x="5" y="39"/>
                      <a:pt x="5" y="39"/>
                    </a:cubicBezTo>
                    <a:cubicBezTo>
                      <a:pt x="5" y="39"/>
                      <a:pt x="5" y="39"/>
                      <a:pt x="5" y="39"/>
                    </a:cubicBezTo>
                    <a:cubicBezTo>
                      <a:pt x="5" y="39"/>
                      <a:pt x="5" y="39"/>
                      <a:pt x="5" y="39"/>
                    </a:cubicBezTo>
                    <a:cubicBezTo>
                      <a:pt x="5" y="39"/>
                      <a:pt x="5" y="39"/>
                      <a:pt x="5" y="39"/>
                    </a:cubicBezTo>
                    <a:cubicBezTo>
                      <a:pt x="5" y="39"/>
                      <a:pt x="5" y="39"/>
                      <a:pt x="5" y="39"/>
                    </a:cubicBezTo>
                    <a:cubicBezTo>
                      <a:pt x="5" y="39"/>
                      <a:pt x="5" y="39"/>
                      <a:pt x="5" y="39"/>
                    </a:cubicBezTo>
                    <a:cubicBezTo>
                      <a:pt x="5" y="40"/>
                      <a:pt x="5" y="40"/>
                      <a:pt x="5" y="40"/>
                    </a:cubicBezTo>
                    <a:cubicBezTo>
                      <a:pt x="4" y="40"/>
                      <a:pt x="4" y="40"/>
                      <a:pt x="4" y="40"/>
                    </a:cubicBezTo>
                    <a:cubicBezTo>
                      <a:pt x="4" y="40"/>
                      <a:pt x="4" y="40"/>
                      <a:pt x="4" y="40"/>
                    </a:cubicBezTo>
                    <a:cubicBezTo>
                      <a:pt x="4" y="40"/>
                      <a:pt x="4" y="40"/>
                      <a:pt x="4" y="40"/>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3" y="41"/>
                      <a:pt x="3" y="41"/>
                      <a:pt x="3" y="41"/>
                    </a:cubicBezTo>
                    <a:cubicBezTo>
                      <a:pt x="3" y="42"/>
                      <a:pt x="3" y="42"/>
                      <a:pt x="3" y="42"/>
                    </a:cubicBezTo>
                    <a:cubicBezTo>
                      <a:pt x="3" y="42"/>
                      <a:pt x="3" y="42"/>
                      <a:pt x="3" y="42"/>
                    </a:cubicBezTo>
                    <a:cubicBezTo>
                      <a:pt x="3" y="41"/>
                      <a:pt x="3" y="41"/>
                      <a:pt x="3" y="41"/>
                    </a:cubicBezTo>
                    <a:cubicBezTo>
                      <a:pt x="3" y="41"/>
                      <a:pt x="3" y="41"/>
                      <a:pt x="3" y="41"/>
                    </a:cubicBezTo>
                    <a:cubicBezTo>
                      <a:pt x="3" y="41"/>
                      <a:pt x="3" y="41"/>
                      <a:pt x="3" y="41"/>
                    </a:cubicBezTo>
                    <a:cubicBezTo>
                      <a:pt x="3" y="41"/>
                      <a:pt x="3" y="41"/>
                      <a:pt x="3" y="41"/>
                    </a:cubicBezTo>
                    <a:cubicBezTo>
                      <a:pt x="3" y="41"/>
                      <a:pt x="3" y="41"/>
                      <a:pt x="3" y="41"/>
                    </a:cubicBezTo>
                    <a:cubicBezTo>
                      <a:pt x="3" y="41"/>
                      <a:pt x="3" y="41"/>
                      <a:pt x="3" y="41"/>
                    </a:cubicBezTo>
                    <a:cubicBezTo>
                      <a:pt x="3" y="41"/>
                      <a:pt x="3" y="41"/>
                      <a:pt x="3" y="41"/>
                    </a:cubicBezTo>
                    <a:cubicBezTo>
                      <a:pt x="2" y="41"/>
                      <a:pt x="2" y="41"/>
                      <a:pt x="2" y="41"/>
                    </a:cubicBezTo>
                    <a:cubicBezTo>
                      <a:pt x="2" y="42"/>
                      <a:pt x="2" y="42"/>
                      <a:pt x="2" y="42"/>
                    </a:cubicBezTo>
                    <a:cubicBezTo>
                      <a:pt x="1" y="42"/>
                      <a:pt x="1" y="42"/>
                      <a:pt x="1" y="42"/>
                    </a:cubicBezTo>
                    <a:cubicBezTo>
                      <a:pt x="0" y="45"/>
                      <a:pt x="0" y="45"/>
                      <a:pt x="0" y="45"/>
                    </a:cubicBezTo>
                    <a:cubicBezTo>
                      <a:pt x="0" y="45"/>
                      <a:pt x="0" y="45"/>
                      <a:pt x="0" y="45"/>
                    </a:cubicBezTo>
                    <a:cubicBezTo>
                      <a:pt x="0" y="45"/>
                      <a:pt x="0" y="45"/>
                      <a:pt x="0" y="45"/>
                    </a:cubicBezTo>
                    <a:cubicBezTo>
                      <a:pt x="1" y="45"/>
                      <a:pt x="1" y="45"/>
                      <a:pt x="1" y="45"/>
                    </a:cubicBezTo>
                    <a:cubicBezTo>
                      <a:pt x="1" y="43"/>
                      <a:pt x="1" y="43"/>
                      <a:pt x="1" y="43"/>
                    </a:cubicBezTo>
                    <a:cubicBezTo>
                      <a:pt x="2" y="42"/>
                      <a:pt x="2" y="42"/>
                      <a:pt x="2" y="42"/>
                    </a:cubicBezTo>
                    <a:cubicBezTo>
                      <a:pt x="2" y="42"/>
                      <a:pt x="2" y="42"/>
                      <a:pt x="2" y="42"/>
                    </a:cubicBezTo>
                    <a:cubicBezTo>
                      <a:pt x="2" y="42"/>
                      <a:pt x="2" y="42"/>
                      <a:pt x="2" y="42"/>
                    </a:cubicBezTo>
                    <a:cubicBezTo>
                      <a:pt x="2" y="42"/>
                      <a:pt x="2" y="42"/>
                      <a:pt x="2" y="42"/>
                    </a:cubicBezTo>
                    <a:cubicBezTo>
                      <a:pt x="2" y="42"/>
                      <a:pt x="2" y="42"/>
                      <a:pt x="2" y="42"/>
                    </a:cubicBezTo>
                    <a:cubicBezTo>
                      <a:pt x="3" y="42"/>
                      <a:pt x="3" y="42"/>
                      <a:pt x="3" y="42"/>
                    </a:cubicBezTo>
                    <a:cubicBezTo>
                      <a:pt x="3" y="42"/>
                      <a:pt x="3" y="42"/>
                      <a:pt x="3" y="42"/>
                    </a:cubicBezTo>
                    <a:cubicBezTo>
                      <a:pt x="3" y="42"/>
                      <a:pt x="3" y="42"/>
                      <a:pt x="3" y="42"/>
                    </a:cubicBezTo>
                    <a:cubicBezTo>
                      <a:pt x="3" y="43"/>
                      <a:pt x="3" y="43"/>
                      <a:pt x="3" y="43"/>
                    </a:cubicBezTo>
                    <a:cubicBezTo>
                      <a:pt x="2" y="43"/>
                      <a:pt x="2" y="43"/>
                      <a:pt x="2" y="43"/>
                    </a:cubicBezTo>
                    <a:cubicBezTo>
                      <a:pt x="2" y="43"/>
                      <a:pt x="2" y="43"/>
                      <a:pt x="2" y="43"/>
                    </a:cubicBezTo>
                    <a:cubicBezTo>
                      <a:pt x="2" y="43"/>
                      <a:pt x="2" y="43"/>
                      <a:pt x="2" y="43"/>
                    </a:cubicBezTo>
                    <a:cubicBezTo>
                      <a:pt x="2" y="44"/>
                      <a:pt x="2" y="44"/>
                      <a:pt x="2" y="44"/>
                    </a:cubicBezTo>
                    <a:cubicBezTo>
                      <a:pt x="2" y="44"/>
                      <a:pt x="2" y="44"/>
                      <a:pt x="2" y="44"/>
                    </a:cubicBezTo>
                    <a:cubicBezTo>
                      <a:pt x="2" y="45"/>
                      <a:pt x="2" y="45"/>
                      <a:pt x="2" y="45"/>
                    </a:cubicBezTo>
                    <a:cubicBezTo>
                      <a:pt x="2" y="45"/>
                      <a:pt x="2" y="45"/>
                      <a:pt x="2" y="45"/>
                    </a:cubicBezTo>
                    <a:cubicBezTo>
                      <a:pt x="1" y="45"/>
                      <a:pt x="1" y="45"/>
                      <a:pt x="1" y="45"/>
                    </a:cubicBezTo>
                    <a:cubicBezTo>
                      <a:pt x="1" y="45"/>
                      <a:pt x="1" y="45"/>
                      <a:pt x="1" y="45"/>
                    </a:cubicBezTo>
                    <a:cubicBezTo>
                      <a:pt x="1" y="47"/>
                      <a:pt x="1" y="47"/>
                      <a:pt x="1" y="47"/>
                    </a:cubicBezTo>
                    <a:cubicBezTo>
                      <a:pt x="1" y="47"/>
                      <a:pt x="1" y="47"/>
                      <a:pt x="1" y="47"/>
                    </a:cubicBezTo>
                    <a:cubicBezTo>
                      <a:pt x="1" y="47"/>
                      <a:pt x="1" y="47"/>
                      <a:pt x="1" y="47"/>
                    </a:cubicBezTo>
                    <a:cubicBezTo>
                      <a:pt x="1" y="48"/>
                      <a:pt x="1" y="48"/>
                      <a:pt x="1" y="48"/>
                    </a:cubicBezTo>
                    <a:cubicBezTo>
                      <a:pt x="1" y="48"/>
                      <a:pt x="1" y="48"/>
                      <a:pt x="1" y="48"/>
                    </a:cubicBezTo>
                    <a:cubicBezTo>
                      <a:pt x="1" y="48"/>
                      <a:pt x="1" y="48"/>
                      <a:pt x="1" y="48"/>
                    </a:cubicBezTo>
                    <a:cubicBezTo>
                      <a:pt x="1" y="48"/>
                      <a:pt x="1" y="48"/>
                      <a:pt x="1" y="48"/>
                    </a:cubicBezTo>
                    <a:cubicBezTo>
                      <a:pt x="1" y="49"/>
                      <a:pt x="1" y="49"/>
                      <a:pt x="1" y="49"/>
                    </a:cubicBezTo>
                    <a:cubicBezTo>
                      <a:pt x="2" y="48"/>
                      <a:pt x="2" y="48"/>
                      <a:pt x="2" y="48"/>
                    </a:cubicBezTo>
                    <a:cubicBezTo>
                      <a:pt x="2" y="49"/>
                      <a:pt x="2" y="49"/>
                      <a:pt x="2" y="49"/>
                    </a:cubicBezTo>
                    <a:cubicBezTo>
                      <a:pt x="2" y="49"/>
                      <a:pt x="2" y="49"/>
                      <a:pt x="2" y="49"/>
                    </a:cubicBezTo>
                    <a:cubicBezTo>
                      <a:pt x="2" y="49"/>
                      <a:pt x="2" y="49"/>
                      <a:pt x="2" y="49"/>
                    </a:cubicBezTo>
                    <a:cubicBezTo>
                      <a:pt x="2" y="49"/>
                      <a:pt x="2" y="49"/>
                      <a:pt x="2" y="49"/>
                    </a:cubicBezTo>
                    <a:cubicBezTo>
                      <a:pt x="2" y="49"/>
                      <a:pt x="2" y="49"/>
                      <a:pt x="2" y="49"/>
                    </a:cubicBezTo>
                    <a:cubicBezTo>
                      <a:pt x="2" y="50"/>
                      <a:pt x="2" y="50"/>
                      <a:pt x="2" y="50"/>
                    </a:cubicBezTo>
                    <a:cubicBezTo>
                      <a:pt x="2" y="50"/>
                      <a:pt x="2" y="50"/>
                      <a:pt x="2" y="50"/>
                    </a:cubicBezTo>
                    <a:cubicBezTo>
                      <a:pt x="2" y="50"/>
                      <a:pt x="2" y="50"/>
                      <a:pt x="2" y="50"/>
                    </a:cubicBezTo>
                    <a:cubicBezTo>
                      <a:pt x="2" y="50"/>
                      <a:pt x="2" y="50"/>
                      <a:pt x="2" y="50"/>
                    </a:cubicBezTo>
                    <a:cubicBezTo>
                      <a:pt x="2" y="50"/>
                      <a:pt x="2" y="50"/>
                      <a:pt x="2" y="50"/>
                    </a:cubicBezTo>
                    <a:cubicBezTo>
                      <a:pt x="2" y="51"/>
                      <a:pt x="2" y="51"/>
                      <a:pt x="2" y="51"/>
                    </a:cubicBezTo>
                    <a:cubicBezTo>
                      <a:pt x="2" y="51"/>
                      <a:pt x="2" y="51"/>
                      <a:pt x="2" y="51"/>
                    </a:cubicBezTo>
                    <a:cubicBezTo>
                      <a:pt x="2" y="51"/>
                      <a:pt x="2" y="51"/>
                      <a:pt x="2" y="51"/>
                    </a:cubicBezTo>
                    <a:cubicBezTo>
                      <a:pt x="3" y="51"/>
                      <a:pt x="3" y="51"/>
                      <a:pt x="3" y="51"/>
                    </a:cubicBezTo>
                    <a:cubicBezTo>
                      <a:pt x="3" y="51"/>
                      <a:pt x="3" y="51"/>
                      <a:pt x="3" y="51"/>
                    </a:cubicBezTo>
                    <a:cubicBezTo>
                      <a:pt x="3" y="51"/>
                      <a:pt x="3" y="51"/>
                      <a:pt x="3" y="51"/>
                    </a:cubicBezTo>
                    <a:cubicBezTo>
                      <a:pt x="3" y="51"/>
                      <a:pt x="3" y="51"/>
                      <a:pt x="3" y="51"/>
                    </a:cubicBezTo>
                    <a:cubicBezTo>
                      <a:pt x="3" y="51"/>
                      <a:pt x="3" y="51"/>
                      <a:pt x="3" y="51"/>
                    </a:cubicBezTo>
                    <a:cubicBezTo>
                      <a:pt x="3" y="51"/>
                      <a:pt x="3" y="51"/>
                      <a:pt x="3" y="51"/>
                    </a:cubicBezTo>
                    <a:cubicBezTo>
                      <a:pt x="3" y="51"/>
                      <a:pt x="3" y="51"/>
                      <a:pt x="3" y="51"/>
                    </a:cubicBezTo>
                    <a:cubicBezTo>
                      <a:pt x="3" y="51"/>
                      <a:pt x="3" y="51"/>
                      <a:pt x="3" y="51"/>
                    </a:cubicBezTo>
                    <a:cubicBezTo>
                      <a:pt x="3" y="51"/>
                      <a:pt x="3" y="51"/>
                      <a:pt x="3" y="51"/>
                    </a:cubicBezTo>
                    <a:cubicBezTo>
                      <a:pt x="3" y="51"/>
                      <a:pt x="3" y="51"/>
                      <a:pt x="3" y="51"/>
                    </a:cubicBezTo>
                    <a:cubicBezTo>
                      <a:pt x="3" y="51"/>
                      <a:pt x="3" y="51"/>
                      <a:pt x="3" y="51"/>
                    </a:cubicBezTo>
                    <a:cubicBezTo>
                      <a:pt x="3" y="51"/>
                      <a:pt x="3" y="51"/>
                      <a:pt x="3" y="51"/>
                    </a:cubicBezTo>
                    <a:cubicBezTo>
                      <a:pt x="3" y="51"/>
                      <a:pt x="3" y="51"/>
                      <a:pt x="3" y="51"/>
                    </a:cubicBezTo>
                    <a:cubicBezTo>
                      <a:pt x="3" y="51"/>
                      <a:pt x="3" y="51"/>
                      <a:pt x="3" y="51"/>
                    </a:cubicBezTo>
                    <a:cubicBezTo>
                      <a:pt x="3" y="52"/>
                      <a:pt x="3" y="52"/>
                      <a:pt x="3" y="52"/>
                    </a:cubicBezTo>
                    <a:cubicBezTo>
                      <a:pt x="3" y="52"/>
                      <a:pt x="3" y="52"/>
                      <a:pt x="3" y="52"/>
                    </a:cubicBezTo>
                    <a:cubicBezTo>
                      <a:pt x="3" y="52"/>
                      <a:pt x="3" y="52"/>
                      <a:pt x="3" y="52"/>
                    </a:cubicBezTo>
                    <a:cubicBezTo>
                      <a:pt x="3" y="52"/>
                      <a:pt x="3" y="52"/>
                      <a:pt x="3" y="52"/>
                    </a:cubicBezTo>
                    <a:cubicBezTo>
                      <a:pt x="4" y="52"/>
                      <a:pt x="4" y="52"/>
                      <a:pt x="4" y="52"/>
                    </a:cubicBezTo>
                    <a:cubicBezTo>
                      <a:pt x="4" y="52"/>
                      <a:pt x="4" y="52"/>
                      <a:pt x="4" y="52"/>
                    </a:cubicBezTo>
                    <a:cubicBezTo>
                      <a:pt x="4" y="52"/>
                      <a:pt x="4" y="52"/>
                      <a:pt x="4" y="52"/>
                    </a:cubicBezTo>
                    <a:cubicBezTo>
                      <a:pt x="4" y="52"/>
                      <a:pt x="4" y="52"/>
                      <a:pt x="4" y="52"/>
                    </a:cubicBezTo>
                    <a:cubicBezTo>
                      <a:pt x="4" y="52"/>
                      <a:pt x="4" y="52"/>
                      <a:pt x="4" y="52"/>
                    </a:cubicBezTo>
                    <a:cubicBezTo>
                      <a:pt x="4" y="52"/>
                      <a:pt x="4" y="52"/>
                      <a:pt x="4" y="52"/>
                    </a:cubicBezTo>
                    <a:cubicBezTo>
                      <a:pt x="4" y="52"/>
                      <a:pt x="4" y="52"/>
                      <a:pt x="4" y="52"/>
                    </a:cubicBezTo>
                    <a:cubicBezTo>
                      <a:pt x="4" y="52"/>
                      <a:pt x="4" y="52"/>
                      <a:pt x="4" y="52"/>
                    </a:cubicBezTo>
                    <a:cubicBezTo>
                      <a:pt x="4" y="52"/>
                      <a:pt x="4" y="52"/>
                      <a:pt x="4" y="52"/>
                    </a:cubicBezTo>
                    <a:cubicBezTo>
                      <a:pt x="4" y="52"/>
                      <a:pt x="4" y="52"/>
                      <a:pt x="4" y="52"/>
                    </a:cubicBezTo>
                    <a:cubicBezTo>
                      <a:pt x="4" y="52"/>
                      <a:pt x="4" y="52"/>
                      <a:pt x="4" y="52"/>
                    </a:cubicBezTo>
                    <a:cubicBezTo>
                      <a:pt x="4" y="52"/>
                      <a:pt x="4" y="52"/>
                      <a:pt x="4" y="52"/>
                    </a:cubicBezTo>
                    <a:cubicBezTo>
                      <a:pt x="4" y="52"/>
                      <a:pt x="4" y="52"/>
                      <a:pt x="4" y="52"/>
                    </a:cubicBezTo>
                    <a:cubicBezTo>
                      <a:pt x="4" y="52"/>
                      <a:pt x="4" y="52"/>
                      <a:pt x="4" y="52"/>
                    </a:cubicBezTo>
                    <a:cubicBezTo>
                      <a:pt x="4" y="52"/>
                      <a:pt x="4" y="52"/>
                      <a:pt x="4" y="52"/>
                    </a:cubicBezTo>
                    <a:cubicBezTo>
                      <a:pt x="4" y="52"/>
                      <a:pt x="4" y="52"/>
                      <a:pt x="4" y="52"/>
                    </a:cubicBezTo>
                    <a:cubicBezTo>
                      <a:pt x="4" y="52"/>
                      <a:pt x="4" y="52"/>
                      <a:pt x="4" y="52"/>
                    </a:cubicBezTo>
                    <a:cubicBezTo>
                      <a:pt x="4" y="52"/>
                      <a:pt x="4" y="52"/>
                      <a:pt x="4" y="52"/>
                    </a:cubicBezTo>
                    <a:cubicBezTo>
                      <a:pt x="4" y="52"/>
                      <a:pt x="4" y="52"/>
                      <a:pt x="4" y="52"/>
                    </a:cubicBezTo>
                    <a:cubicBezTo>
                      <a:pt x="4" y="52"/>
                      <a:pt x="4" y="52"/>
                      <a:pt x="4" y="52"/>
                    </a:cubicBezTo>
                    <a:cubicBezTo>
                      <a:pt x="5" y="52"/>
                      <a:pt x="5" y="52"/>
                      <a:pt x="5" y="52"/>
                    </a:cubicBezTo>
                    <a:cubicBezTo>
                      <a:pt x="5" y="52"/>
                      <a:pt x="5" y="52"/>
                      <a:pt x="5" y="52"/>
                    </a:cubicBezTo>
                    <a:cubicBezTo>
                      <a:pt x="5" y="52"/>
                      <a:pt x="5" y="52"/>
                      <a:pt x="5" y="52"/>
                    </a:cubicBezTo>
                    <a:cubicBezTo>
                      <a:pt x="5" y="52"/>
                      <a:pt x="5" y="52"/>
                      <a:pt x="5" y="52"/>
                    </a:cubicBezTo>
                    <a:cubicBezTo>
                      <a:pt x="5" y="52"/>
                      <a:pt x="5" y="52"/>
                      <a:pt x="5" y="52"/>
                    </a:cubicBezTo>
                    <a:cubicBezTo>
                      <a:pt x="5" y="52"/>
                      <a:pt x="5" y="52"/>
                      <a:pt x="5" y="52"/>
                    </a:cubicBezTo>
                    <a:cubicBezTo>
                      <a:pt x="5" y="52"/>
                      <a:pt x="5" y="52"/>
                      <a:pt x="5" y="52"/>
                    </a:cubicBezTo>
                    <a:cubicBezTo>
                      <a:pt x="4" y="51"/>
                      <a:pt x="4" y="51"/>
                      <a:pt x="4" y="51"/>
                    </a:cubicBezTo>
                    <a:cubicBezTo>
                      <a:pt x="4" y="51"/>
                      <a:pt x="4" y="51"/>
                      <a:pt x="4" y="51"/>
                    </a:cubicBezTo>
                    <a:cubicBezTo>
                      <a:pt x="4" y="51"/>
                      <a:pt x="4" y="51"/>
                      <a:pt x="4" y="51"/>
                    </a:cubicBezTo>
                    <a:cubicBezTo>
                      <a:pt x="4" y="51"/>
                      <a:pt x="4" y="51"/>
                      <a:pt x="4" y="51"/>
                    </a:cubicBezTo>
                    <a:cubicBezTo>
                      <a:pt x="4" y="51"/>
                      <a:pt x="4" y="51"/>
                      <a:pt x="4" y="51"/>
                    </a:cubicBezTo>
                    <a:cubicBezTo>
                      <a:pt x="4" y="51"/>
                      <a:pt x="4" y="51"/>
                      <a:pt x="4" y="51"/>
                    </a:cubicBezTo>
                    <a:cubicBezTo>
                      <a:pt x="4" y="51"/>
                      <a:pt x="4" y="51"/>
                      <a:pt x="4" y="51"/>
                    </a:cubicBezTo>
                    <a:cubicBezTo>
                      <a:pt x="4" y="51"/>
                      <a:pt x="4" y="51"/>
                      <a:pt x="4" y="51"/>
                    </a:cubicBezTo>
                    <a:cubicBezTo>
                      <a:pt x="4" y="51"/>
                      <a:pt x="4" y="51"/>
                      <a:pt x="4" y="51"/>
                    </a:cubicBezTo>
                    <a:cubicBezTo>
                      <a:pt x="4" y="51"/>
                      <a:pt x="4" y="51"/>
                      <a:pt x="4" y="51"/>
                    </a:cubicBezTo>
                    <a:cubicBezTo>
                      <a:pt x="4" y="51"/>
                      <a:pt x="4" y="51"/>
                      <a:pt x="4" y="51"/>
                    </a:cubicBezTo>
                    <a:cubicBezTo>
                      <a:pt x="4" y="51"/>
                      <a:pt x="4" y="51"/>
                      <a:pt x="4" y="51"/>
                    </a:cubicBezTo>
                    <a:cubicBezTo>
                      <a:pt x="4" y="51"/>
                      <a:pt x="4" y="51"/>
                      <a:pt x="4" y="51"/>
                    </a:cubicBezTo>
                    <a:cubicBezTo>
                      <a:pt x="5" y="51"/>
                      <a:pt x="5" y="51"/>
                      <a:pt x="5" y="51"/>
                    </a:cubicBezTo>
                    <a:cubicBezTo>
                      <a:pt x="5" y="51"/>
                      <a:pt x="5" y="51"/>
                      <a:pt x="5" y="51"/>
                    </a:cubicBezTo>
                    <a:cubicBezTo>
                      <a:pt x="5" y="51"/>
                      <a:pt x="5" y="51"/>
                      <a:pt x="5" y="51"/>
                    </a:cubicBezTo>
                    <a:cubicBezTo>
                      <a:pt x="5" y="51"/>
                      <a:pt x="5" y="51"/>
                      <a:pt x="5" y="51"/>
                    </a:cubicBezTo>
                    <a:cubicBezTo>
                      <a:pt x="5" y="51"/>
                      <a:pt x="5" y="51"/>
                      <a:pt x="5" y="51"/>
                    </a:cubicBezTo>
                    <a:cubicBezTo>
                      <a:pt x="5" y="51"/>
                      <a:pt x="5" y="51"/>
                      <a:pt x="5" y="51"/>
                    </a:cubicBezTo>
                    <a:cubicBezTo>
                      <a:pt x="5" y="51"/>
                      <a:pt x="5" y="51"/>
                      <a:pt x="5" y="51"/>
                    </a:cubicBezTo>
                    <a:cubicBezTo>
                      <a:pt x="5" y="51"/>
                      <a:pt x="5" y="51"/>
                      <a:pt x="5" y="51"/>
                    </a:cubicBezTo>
                    <a:cubicBezTo>
                      <a:pt x="5" y="51"/>
                      <a:pt x="5" y="51"/>
                      <a:pt x="5" y="51"/>
                    </a:cubicBezTo>
                    <a:cubicBezTo>
                      <a:pt x="5" y="51"/>
                      <a:pt x="5" y="51"/>
                      <a:pt x="5" y="51"/>
                    </a:cubicBezTo>
                    <a:cubicBezTo>
                      <a:pt x="5" y="51"/>
                      <a:pt x="5" y="51"/>
                      <a:pt x="5" y="51"/>
                    </a:cubicBezTo>
                    <a:cubicBezTo>
                      <a:pt x="5" y="51"/>
                      <a:pt x="5" y="51"/>
                      <a:pt x="5" y="51"/>
                    </a:cubicBezTo>
                    <a:cubicBezTo>
                      <a:pt x="5" y="51"/>
                      <a:pt x="5" y="51"/>
                      <a:pt x="5" y="51"/>
                    </a:cubicBezTo>
                    <a:cubicBezTo>
                      <a:pt x="5" y="51"/>
                      <a:pt x="5" y="51"/>
                      <a:pt x="5" y="51"/>
                    </a:cubicBezTo>
                    <a:cubicBezTo>
                      <a:pt x="5" y="51"/>
                      <a:pt x="5" y="51"/>
                      <a:pt x="5" y="51"/>
                    </a:cubicBezTo>
                    <a:cubicBezTo>
                      <a:pt x="5" y="51"/>
                      <a:pt x="5" y="51"/>
                      <a:pt x="5" y="51"/>
                    </a:cubicBezTo>
                    <a:cubicBezTo>
                      <a:pt x="6" y="51"/>
                      <a:pt x="6" y="51"/>
                      <a:pt x="6" y="51"/>
                    </a:cubicBezTo>
                    <a:cubicBezTo>
                      <a:pt x="6" y="52"/>
                      <a:pt x="6" y="52"/>
                      <a:pt x="6" y="52"/>
                    </a:cubicBezTo>
                    <a:cubicBezTo>
                      <a:pt x="6" y="52"/>
                      <a:pt x="6" y="52"/>
                      <a:pt x="6" y="52"/>
                    </a:cubicBezTo>
                    <a:cubicBezTo>
                      <a:pt x="6" y="52"/>
                      <a:pt x="6" y="52"/>
                      <a:pt x="6" y="52"/>
                    </a:cubicBezTo>
                    <a:cubicBezTo>
                      <a:pt x="6" y="52"/>
                      <a:pt x="6" y="52"/>
                      <a:pt x="6" y="52"/>
                    </a:cubicBezTo>
                    <a:cubicBezTo>
                      <a:pt x="6" y="52"/>
                      <a:pt x="6" y="52"/>
                      <a:pt x="6" y="52"/>
                    </a:cubicBezTo>
                    <a:cubicBezTo>
                      <a:pt x="6" y="53"/>
                      <a:pt x="6" y="53"/>
                      <a:pt x="6" y="53"/>
                    </a:cubicBezTo>
                    <a:cubicBezTo>
                      <a:pt x="6" y="53"/>
                      <a:pt x="6" y="53"/>
                      <a:pt x="6" y="53"/>
                    </a:cubicBezTo>
                    <a:cubicBezTo>
                      <a:pt x="6" y="53"/>
                      <a:pt x="6" y="53"/>
                      <a:pt x="6" y="53"/>
                    </a:cubicBezTo>
                    <a:cubicBezTo>
                      <a:pt x="6" y="53"/>
                      <a:pt x="6" y="53"/>
                      <a:pt x="6" y="53"/>
                    </a:cubicBezTo>
                    <a:cubicBezTo>
                      <a:pt x="6" y="52"/>
                      <a:pt x="6" y="52"/>
                      <a:pt x="6" y="52"/>
                    </a:cubicBezTo>
                    <a:cubicBezTo>
                      <a:pt x="6" y="52"/>
                      <a:pt x="6" y="52"/>
                      <a:pt x="6" y="52"/>
                    </a:cubicBezTo>
                    <a:cubicBezTo>
                      <a:pt x="6" y="52"/>
                      <a:pt x="6" y="52"/>
                      <a:pt x="6" y="52"/>
                    </a:cubicBezTo>
                    <a:cubicBezTo>
                      <a:pt x="6" y="52"/>
                      <a:pt x="6" y="52"/>
                      <a:pt x="6" y="52"/>
                    </a:cubicBezTo>
                    <a:cubicBezTo>
                      <a:pt x="6" y="52"/>
                      <a:pt x="6" y="52"/>
                      <a:pt x="6" y="52"/>
                    </a:cubicBezTo>
                    <a:cubicBezTo>
                      <a:pt x="6" y="52"/>
                      <a:pt x="6" y="52"/>
                      <a:pt x="6" y="52"/>
                    </a:cubicBezTo>
                    <a:cubicBezTo>
                      <a:pt x="6" y="52"/>
                      <a:pt x="6" y="52"/>
                      <a:pt x="6" y="52"/>
                    </a:cubicBezTo>
                    <a:cubicBezTo>
                      <a:pt x="6" y="52"/>
                      <a:pt x="6" y="52"/>
                      <a:pt x="6" y="52"/>
                    </a:cubicBezTo>
                    <a:cubicBezTo>
                      <a:pt x="7" y="52"/>
                      <a:pt x="7" y="52"/>
                      <a:pt x="7" y="52"/>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7" y="54"/>
                      <a:pt x="7" y="54"/>
                      <a:pt x="7" y="54"/>
                    </a:cubicBezTo>
                    <a:cubicBezTo>
                      <a:pt x="7" y="54"/>
                      <a:pt x="7" y="54"/>
                      <a:pt x="7" y="54"/>
                    </a:cubicBezTo>
                    <a:cubicBezTo>
                      <a:pt x="8" y="54"/>
                      <a:pt x="8" y="54"/>
                      <a:pt x="8" y="54"/>
                    </a:cubicBezTo>
                    <a:cubicBezTo>
                      <a:pt x="8" y="54"/>
                      <a:pt x="8" y="54"/>
                      <a:pt x="8" y="54"/>
                    </a:cubicBezTo>
                    <a:cubicBezTo>
                      <a:pt x="8" y="54"/>
                      <a:pt x="8" y="54"/>
                      <a:pt x="8" y="54"/>
                    </a:cubicBezTo>
                    <a:cubicBezTo>
                      <a:pt x="8" y="54"/>
                      <a:pt x="8" y="54"/>
                      <a:pt x="8" y="54"/>
                    </a:cubicBezTo>
                    <a:cubicBezTo>
                      <a:pt x="8" y="54"/>
                      <a:pt x="8" y="54"/>
                      <a:pt x="8" y="54"/>
                    </a:cubicBezTo>
                    <a:cubicBezTo>
                      <a:pt x="8" y="54"/>
                      <a:pt x="8" y="54"/>
                      <a:pt x="8" y="54"/>
                    </a:cubicBezTo>
                    <a:cubicBezTo>
                      <a:pt x="8" y="54"/>
                      <a:pt x="8" y="54"/>
                      <a:pt x="8" y="54"/>
                    </a:cubicBezTo>
                    <a:cubicBezTo>
                      <a:pt x="8" y="54"/>
                      <a:pt x="8" y="54"/>
                      <a:pt x="8" y="54"/>
                    </a:cubicBezTo>
                    <a:cubicBezTo>
                      <a:pt x="8" y="54"/>
                      <a:pt x="8" y="54"/>
                      <a:pt x="8" y="54"/>
                    </a:cubicBezTo>
                    <a:cubicBezTo>
                      <a:pt x="8" y="53"/>
                      <a:pt x="8" y="53"/>
                      <a:pt x="8" y="53"/>
                    </a:cubicBezTo>
                    <a:cubicBezTo>
                      <a:pt x="8" y="53"/>
                      <a:pt x="8" y="53"/>
                      <a:pt x="8"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4"/>
                      <a:pt x="9" y="54"/>
                      <a:pt x="9" y="54"/>
                    </a:cubicBezTo>
                    <a:cubicBezTo>
                      <a:pt x="10" y="54"/>
                      <a:pt x="10" y="54"/>
                      <a:pt x="10" y="54"/>
                    </a:cubicBezTo>
                    <a:cubicBezTo>
                      <a:pt x="10" y="54"/>
                      <a:pt x="10" y="54"/>
                      <a:pt x="10" y="54"/>
                    </a:cubicBezTo>
                    <a:cubicBezTo>
                      <a:pt x="10" y="53"/>
                      <a:pt x="10" y="53"/>
                      <a:pt x="10" y="53"/>
                    </a:cubicBezTo>
                    <a:cubicBezTo>
                      <a:pt x="10" y="53"/>
                      <a:pt x="10" y="53"/>
                      <a:pt x="10" y="53"/>
                    </a:cubicBezTo>
                    <a:cubicBezTo>
                      <a:pt x="10" y="53"/>
                      <a:pt x="10" y="53"/>
                      <a:pt x="10" y="53"/>
                    </a:cubicBezTo>
                    <a:cubicBezTo>
                      <a:pt x="9" y="53"/>
                      <a:pt x="9" y="53"/>
                      <a:pt x="9" y="53"/>
                    </a:cubicBezTo>
                    <a:cubicBezTo>
                      <a:pt x="9" y="53"/>
                      <a:pt x="9" y="53"/>
                      <a:pt x="9" y="53"/>
                    </a:cubicBezTo>
                    <a:cubicBezTo>
                      <a:pt x="10" y="53"/>
                      <a:pt x="10" y="53"/>
                      <a:pt x="10" y="53"/>
                    </a:cubicBezTo>
                    <a:cubicBezTo>
                      <a:pt x="10" y="53"/>
                      <a:pt x="10" y="53"/>
                      <a:pt x="10" y="53"/>
                    </a:cubicBezTo>
                    <a:cubicBezTo>
                      <a:pt x="10" y="53"/>
                      <a:pt x="10" y="53"/>
                      <a:pt x="10" y="53"/>
                    </a:cubicBezTo>
                    <a:cubicBezTo>
                      <a:pt x="9" y="53"/>
                      <a:pt x="9" y="53"/>
                      <a:pt x="9" y="53"/>
                    </a:cubicBezTo>
                    <a:cubicBezTo>
                      <a:pt x="10" y="53"/>
                      <a:pt x="10" y="53"/>
                      <a:pt x="10" y="53"/>
                    </a:cubicBezTo>
                    <a:cubicBezTo>
                      <a:pt x="10" y="53"/>
                      <a:pt x="10" y="53"/>
                      <a:pt x="10" y="53"/>
                    </a:cubicBezTo>
                    <a:cubicBezTo>
                      <a:pt x="10" y="53"/>
                      <a:pt x="10" y="53"/>
                      <a:pt x="10" y="53"/>
                    </a:cubicBezTo>
                    <a:cubicBezTo>
                      <a:pt x="10" y="53"/>
                      <a:pt x="10" y="53"/>
                      <a:pt x="10" y="53"/>
                    </a:cubicBezTo>
                    <a:cubicBezTo>
                      <a:pt x="10" y="53"/>
                      <a:pt x="10" y="53"/>
                      <a:pt x="10" y="53"/>
                    </a:cubicBezTo>
                    <a:cubicBezTo>
                      <a:pt x="10" y="53"/>
                      <a:pt x="10" y="53"/>
                      <a:pt x="10" y="53"/>
                    </a:cubicBezTo>
                    <a:cubicBezTo>
                      <a:pt x="10" y="53"/>
                      <a:pt x="10" y="53"/>
                      <a:pt x="10" y="53"/>
                    </a:cubicBezTo>
                    <a:cubicBezTo>
                      <a:pt x="10" y="53"/>
                      <a:pt x="10" y="53"/>
                      <a:pt x="10" y="53"/>
                    </a:cubicBezTo>
                    <a:cubicBezTo>
                      <a:pt x="10" y="53"/>
                      <a:pt x="10" y="53"/>
                      <a:pt x="10" y="53"/>
                    </a:cubicBezTo>
                    <a:cubicBezTo>
                      <a:pt x="9" y="52"/>
                      <a:pt x="9" y="52"/>
                      <a:pt x="9" y="52"/>
                    </a:cubicBezTo>
                    <a:cubicBezTo>
                      <a:pt x="9" y="52"/>
                      <a:pt x="9" y="52"/>
                      <a:pt x="9" y="52"/>
                    </a:cubicBezTo>
                    <a:cubicBezTo>
                      <a:pt x="9" y="52"/>
                      <a:pt x="9" y="52"/>
                      <a:pt x="9" y="52"/>
                    </a:cubicBezTo>
                    <a:cubicBezTo>
                      <a:pt x="10" y="52"/>
                      <a:pt x="10" y="52"/>
                      <a:pt x="10" y="52"/>
                    </a:cubicBezTo>
                    <a:cubicBezTo>
                      <a:pt x="10" y="52"/>
                      <a:pt x="10" y="52"/>
                      <a:pt x="10" y="52"/>
                    </a:cubicBezTo>
                    <a:cubicBezTo>
                      <a:pt x="10" y="52"/>
                      <a:pt x="10" y="52"/>
                      <a:pt x="10" y="52"/>
                    </a:cubicBezTo>
                    <a:cubicBezTo>
                      <a:pt x="10" y="52"/>
                      <a:pt x="10" y="52"/>
                      <a:pt x="10" y="52"/>
                    </a:cubicBezTo>
                    <a:cubicBezTo>
                      <a:pt x="10" y="52"/>
                      <a:pt x="10" y="52"/>
                      <a:pt x="10" y="52"/>
                    </a:cubicBezTo>
                    <a:cubicBezTo>
                      <a:pt x="10" y="52"/>
                      <a:pt x="10" y="52"/>
                      <a:pt x="10" y="52"/>
                    </a:cubicBezTo>
                    <a:cubicBezTo>
                      <a:pt x="10" y="52"/>
                      <a:pt x="10" y="52"/>
                      <a:pt x="10" y="52"/>
                    </a:cubicBezTo>
                    <a:cubicBezTo>
                      <a:pt x="10" y="52"/>
                      <a:pt x="10" y="52"/>
                      <a:pt x="10" y="52"/>
                    </a:cubicBezTo>
                    <a:cubicBezTo>
                      <a:pt x="10" y="52"/>
                      <a:pt x="10" y="52"/>
                      <a:pt x="10" y="52"/>
                    </a:cubicBezTo>
                    <a:cubicBezTo>
                      <a:pt x="10" y="52"/>
                      <a:pt x="10" y="52"/>
                      <a:pt x="10" y="52"/>
                    </a:cubicBezTo>
                    <a:cubicBezTo>
                      <a:pt x="10" y="52"/>
                      <a:pt x="10" y="52"/>
                      <a:pt x="10" y="52"/>
                    </a:cubicBezTo>
                    <a:cubicBezTo>
                      <a:pt x="10" y="52"/>
                      <a:pt x="10" y="52"/>
                      <a:pt x="10" y="52"/>
                    </a:cubicBezTo>
                    <a:cubicBezTo>
                      <a:pt x="10" y="52"/>
                      <a:pt x="10" y="52"/>
                      <a:pt x="10" y="52"/>
                    </a:cubicBezTo>
                    <a:cubicBezTo>
                      <a:pt x="10" y="52"/>
                      <a:pt x="10" y="52"/>
                      <a:pt x="10" y="52"/>
                    </a:cubicBezTo>
                    <a:cubicBezTo>
                      <a:pt x="10" y="52"/>
                      <a:pt x="10" y="52"/>
                      <a:pt x="10" y="52"/>
                    </a:cubicBezTo>
                    <a:cubicBezTo>
                      <a:pt x="10" y="51"/>
                      <a:pt x="10" y="51"/>
                      <a:pt x="10" y="51"/>
                    </a:cubicBezTo>
                    <a:cubicBezTo>
                      <a:pt x="10" y="51"/>
                      <a:pt x="10" y="51"/>
                      <a:pt x="10" y="51"/>
                    </a:cubicBezTo>
                    <a:cubicBezTo>
                      <a:pt x="10" y="51"/>
                      <a:pt x="10" y="51"/>
                      <a:pt x="10" y="51"/>
                    </a:cubicBezTo>
                    <a:cubicBezTo>
                      <a:pt x="10" y="51"/>
                      <a:pt x="10" y="51"/>
                      <a:pt x="10" y="51"/>
                    </a:cubicBezTo>
                    <a:cubicBezTo>
                      <a:pt x="10" y="51"/>
                      <a:pt x="10" y="51"/>
                      <a:pt x="10" y="51"/>
                    </a:cubicBezTo>
                    <a:cubicBezTo>
                      <a:pt x="10" y="50"/>
                      <a:pt x="10" y="50"/>
                      <a:pt x="10" y="50"/>
                    </a:cubicBezTo>
                    <a:cubicBezTo>
                      <a:pt x="10" y="50"/>
                      <a:pt x="10" y="50"/>
                      <a:pt x="10" y="50"/>
                    </a:cubicBezTo>
                    <a:cubicBezTo>
                      <a:pt x="10" y="50"/>
                      <a:pt x="10" y="50"/>
                      <a:pt x="10" y="50"/>
                    </a:cubicBezTo>
                    <a:cubicBezTo>
                      <a:pt x="10" y="50"/>
                      <a:pt x="10" y="50"/>
                      <a:pt x="10" y="50"/>
                    </a:cubicBezTo>
                    <a:cubicBezTo>
                      <a:pt x="10" y="50"/>
                      <a:pt x="10" y="50"/>
                      <a:pt x="10" y="50"/>
                    </a:cubicBezTo>
                    <a:cubicBezTo>
                      <a:pt x="10" y="50"/>
                      <a:pt x="10" y="50"/>
                      <a:pt x="10" y="50"/>
                    </a:cubicBezTo>
                    <a:cubicBezTo>
                      <a:pt x="10" y="50"/>
                      <a:pt x="10" y="50"/>
                      <a:pt x="10" y="50"/>
                    </a:cubicBezTo>
                    <a:cubicBezTo>
                      <a:pt x="10" y="50"/>
                      <a:pt x="10" y="50"/>
                      <a:pt x="10" y="50"/>
                    </a:cubicBezTo>
                    <a:cubicBezTo>
                      <a:pt x="10" y="50"/>
                      <a:pt x="10" y="50"/>
                      <a:pt x="10" y="50"/>
                    </a:cubicBezTo>
                    <a:cubicBezTo>
                      <a:pt x="10" y="50"/>
                      <a:pt x="10" y="50"/>
                      <a:pt x="10" y="50"/>
                    </a:cubicBezTo>
                    <a:cubicBezTo>
                      <a:pt x="10" y="51"/>
                      <a:pt x="10" y="51"/>
                      <a:pt x="10" y="51"/>
                    </a:cubicBezTo>
                    <a:cubicBezTo>
                      <a:pt x="10" y="51"/>
                      <a:pt x="10" y="51"/>
                      <a:pt x="10" y="51"/>
                    </a:cubicBezTo>
                    <a:cubicBezTo>
                      <a:pt x="10" y="51"/>
                      <a:pt x="10" y="51"/>
                      <a:pt x="10" y="51"/>
                    </a:cubicBezTo>
                    <a:cubicBezTo>
                      <a:pt x="11" y="51"/>
                      <a:pt x="11" y="51"/>
                      <a:pt x="11" y="51"/>
                    </a:cubicBezTo>
                    <a:cubicBezTo>
                      <a:pt x="11" y="51"/>
                      <a:pt x="11" y="51"/>
                      <a:pt x="11" y="51"/>
                    </a:cubicBezTo>
                    <a:cubicBezTo>
                      <a:pt x="11" y="50"/>
                      <a:pt x="11" y="50"/>
                      <a:pt x="11" y="50"/>
                    </a:cubicBezTo>
                    <a:cubicBezTo>
                      <a:pt x="11" y="50"/>
                      <a:pt x="11" y="50"/>
                      <a:pt x="11" y="50"/>
                    </a:cubicBezTo>
                    <a:cubicBezTo>
                      <a:pt x="10" y="50"/>
                      <a:pt x="10" y="50"/>
                      <a:pt x="10" y="50"/>
                    </a:cubicBezTo>
                    <a:cubicBezTo>
                      <a:pt x="10" y="50"/>
                      <a:pt x="10" y="50"/>
                      <a:pt x="10" y="50"/>
                    </a:cubicBezTo>
                    <a:cubicBezTo>
                      <a:pt x="10" y="49"/>
                      <a:pt x="10" y="49"/>
                      <a:pt x="10" y="49"/>
                    </a:cubicBezTo>
                    <a:cubicBezTo>
                      <a:pt x="10" y="49"/>
                      <a:pt x="10" y="49"/>
                      <a:pt x="10" y="49"/>
                    </a:cubicBezTo>
                    <a:cubicBezTo>
                      <a:pt x="10" y="49"/>
                      <a:pt x="10" y="49"/>
                      <a:pt x="10" y="49"/>
                    </a:cubicBezTo>
                    <a:cubicBezTo>
                      <a:pt x="10" y="49"/>
                      <a:pt x="10" y="49"/>
                      <a:pt x="10" y="49"/>
                    </a:cubicBezTo>
                    <a:cubicBezTo>
                      <a:pt x="10" y="49"/>
                      <a:pt x="10" y="49"/>
                      <a:pt x="10"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2" y="50"/>
                      <a:pt x="12" y="50"/>
                      <a:pt x="12" y="50"/>
                    </a:cubicBezTo>
                    <a:cubicBezTo>
                      <a:pt x="12" y="50"/>
                      <a:pt x="12" y="50"/>
                      <a:pt x="12" y="50"/>
                    </a:cubicBezTo>
                    <a:cubicBezTo>
                      <a:pt x="12" y="50"/>
                      <a:pt x="12" y="50"/>
                      <a:pt x="12" y="50"/>
                    </a:cubicBezTo>
                    <a:cubicBezTo>
                      <a:pt x="12" y="49"/>
                      <a:pt x="12" y="49"/>
                      <a:pt x="12" y="49"/>
                    </a:cubicBezTo>
                    <a:cubicBezTo>
                      <a:pt x="12" y="49"/>
                      <a:pt x="12" y="49"/>
                      <a:pt x="12" y="49"/>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49"/>
                      <a:pt x="12" y="49"/>
                      <a:pt x="12" y="49"/>
                    </a:cubicBezTo>
                    <a:cubicBezTo>
                      <a:pt x="12" y="49"/>
                      <a:pt x="12" y="49"/>
                      <a:pt x="12" y="49"/>
                    </a:cubicBezTo>
                    <a:cubicBezTo>
                      <a:pt x="12" y="49"/>
                      <a:pt x="12" y="49"/>
                      <a:pt x="12" y="49"/>
                    </a:cubicBezTo>
                    <a:cubicBezTo>
                      <a:pt x="12" y="49"/>
                      <a:pt x="12" y="49"/>
                      <a:pt x="12" y="49"/>
                    </a:cubicBezTo>
                    <a:cubicBezTo>
                      <a:pt x="12" y="48"/>
                      <a:pt x="12" y="48"/>
                      <a:pt x="12" y="48"/>
                    </a:cubicBezTo>
                    <a:cubicBezTo>
                      <a:pt x="12" y="49"/>
                      <a:pt x="12" y="49"/>
                      <a:pt x="12" y="49"/>
                    </a:cubicBezTo>
                    <a:cubicBezTo>
                      <a:pt x="12" y="49"/>
                      <a:pt x="12" y="49"/>
                      <a:pt x="12" y="49"/>
                    </a:cubicBezTo>
                    <a:cubicBezTo>
                      <a:pt x="13" y="49"/>
                      <a:pt x="13" y="49"/>
                      <a:pt x="13" y="49"/>
                    </a:cubicBezTo>
                    <a:cubicBezTo>
                      <a:pt x="13" y="49"/>
                      <a:pt x="13" y="49"/>
                      <a:pt x="13" y="49"/>
                    </a:cubicBezTo>
                    <a:cubicBezTo>
                      <a:pt x="13" y="49"/>
                      <a:pt x="13" y="49"/>
                      <a:pt x="13" y="49"/>
                    </a:cubicBezTo>
                    <a:cubicBezTo>
                      <a:pt x="13" y="49"/>
                      <a:pt x="13" y="49"/>
                      <a:pt x="13" y="49"/>
                    </a:cubicBezTo>
                    <a:cubicBezTo>
                      <a:pt x="13" y="48"/>
                      <a:pt x="13" y="48"/>
                      <a:pt x="13" y="48"/>
                    </a:cubicBezTo>
                    <a:cubicBezTo>
                      <a:pt x="13" y="48"/>
                      <a:pt x="13" y="48"/>
                      <a:pt x="13" y="48"/>
                    </a:cubicBezTo>
                    <a:cubicBezTo>
                      <a:pt x="13" y="48"/>
                      <a:pt x="13" y="48"/>
                      <a:pt x="13" y="48"/>
                    </a:cubicBezTo>
                    <a:cubicBezTo>
                      <a:pt x="12" y="48"/>
                      <a:pt x="12" y="48"/>
                      <a:pt x="12" y="48"/>
                    </a:cubicBezTo>
                    <a:cubicBezTo>
                      <a:pt x="12" y="48"/>
                      <a:pt x="12" y="48"/>
                      <a:pt x="12" y="48"/>
                    </a:cubicBezTo>
                    <a:cubicBezTo>
                      <a:pt x="12" y="48"/>
                      <a:pt x="12" y="48"/>
                      <a:pt x="12"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3" y="48"/>
                      <a:pt x="13" y="48"/>
                    </a:cubicBezTo>
                    <a:cubicBezTo>
                      <a:pt x="14" y="48"/>
                      <a:pt x="14" y="48"/>
                      <a:pt x="14" y="48"/>
                    </a:cubicBezTo>
                    <a:cubicBezTo>
                      <a:pt x="14" y="48"/>
                      <a:pt x="14" y="48"/>
                      <a:pt x="14" y="48"/>
                    </a:cubicBezTo>
                    <a:cubicBezTo>
                      <a:pt x="14" y="48"/>
                      <a:pt x="14" y="48"/>
                      <a:pt x="14" y="48"/>
                    </a:cubicBezTo>
                    <a:cubicBezTo>
                      <a:pt x="14" y="48"/>
                      <a:pt x="14" y="48"/>
                      <a:pt x="14" y="48"/>
                    </a:cubicBezTo>
                    <a:cubicBezTo>
                      <a:pt x="14" y="47"/>
                      <a:pt x="14" y="47"/>
                      <a:pt x="14" y="47"/>
                    </a:cubicBezTo>
                    <a:cubicBezTo>
                      <a:pt x="14" y="47"/>
                      <a:pt x="14" y="47"/>
                      <a:pt x="14" y="47"/>
                    </a:cubicBezTo>
                    <a:cubicBezTo>
                      <a:pt x="14" y="47"/>
                      <a:pt x="14" y="47"/>
                      <a:pt x="14" y="47"/>
                    </a:cubicBezTo>
                    <a:cubicBezTo>
                      <a:pt x="14" y="47"/>
                      <a:pt x="14" y="47"/>
                      <a:pt x="14" y="47"/>
                    </a:cubicBezTo>
                    <a:cubicBezTo>
                      <a:pt x="14" y="47"/>
                      <a:pt x="14" y="47"/>
                      <a:pt x="14" y="47"/>
                    </a:cubicBezTo>
                    <a:cubicBezTo>
                      <a:pt x="13" y="47"/>
                      <a:pt x="13" y="47"/>
                      <a:pt x="13" y="47"/>
                    </a:cubicBezTo>
                    <a:cubicBezTo>
                      <a:pt x="13" y="47"/>
                      <a:pt x="13" y="47"/>
                      <a:pt x="13" y="47"/>
                    </a:cubicBezTo>
                    <a:cubicBezTo>
                      <a:pt x="13" y="47"/>
                      <a:pt x="13" y="47"/>
                      <a:pt x="13" y="47"/>
                    </a:cubicBezTo>
                    <a:cubicBezTo>
                      <a:pt x="13" y="47"/>
                      <a:pt x="13" y="47"/>
                      <a:pt x="13" y="47"/>
                    </a:cubicBezTo>
                    <a:cubicBezTo>
                      <a:pt x="13" y="47"/>
                      <a:pt x="13" y="47"/>
                      <a:pt x="13" y="47"/>
                    </a:cubicBezTo>
                    <a:cubicBezTo>
                      <a:pt x="13" y="47"/>
                      <a:pt x="13" y="47"/>
                      <a:pt x="13" y="47"/>
                    </a:cubicBezTo>
                    <a:cubicBezTo>
                      <a:pt x="13" y="46"/>
                      <a:pt x="13" y="46"/>
                      <a:pt x="13" y="46"/>
                    </a:cubicBezTo>
                    <a:cubicBezTo>
                      <a:pt x="13" y="46"/>
                      <a:pt x="13" y="46"/>
                      <a:pt x="13"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5" y="44"/>
                      <a:pt x="15" y="44"/>
                      <a:pt x="15" y="44"/>
                    </a:cubicBezTo>
                    <a:cubicBezTo>
                      <a:pt x="15" y="44"/>
                      <a:pt x="15" y="44"/>
                      <a:pt x="15" y="44"/>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2"/>
                      <a:pt x="15" y="42"/>
                      <a:pt x="15" y="42"/>
                    </a:cubicBezTo>
                    <a:cubicBezTo>
                      <a:pt x="15" y="42"/>
                      <a:pt x="15" y="42"/>
                      <a:pt x="15" y="42"/>
                    </a:cubicBezTo>
                    <a:cubicBezTo>
                      <a:pt x="16" y="42"/>
                      <a:pt x="16" y="42"/>
                      <a:pt x="16" y="42"/>
                    </a:cubicBezTo>
                    <a:cubicBezTo>
                      <a:pt x="16" y="42"/>
                      <a:pt x="16" y="42"/>
                      <a:pt x="16" y="42"/>
                    </a:cubicBezTo>
                    <a:cubicBezTo>
                      <a:pt x="16" y="42"/>
                      <a:pt x="16" y="42"/>
                      <a:pt x="16" y="42"/>
                    </a:cubicBezTo>
                    <a:cubicBezTo>
                      <a:pt x="16" y="41"/>
                      <a:pt x="16" y="41"/>
                      <a:pt x="16" y="41"/>
                    </a:cubicBezTo>
                    <a:cubicBezTo>
                      <a:pt x="16" y="41"/>
                      <a:pt x="16" y="41"/>
                      <a:pt x="16" y="41"/>
                    </a:cubicBezTo>
                    <a:cubicBezTo>
                      <a:pt x="16" y="41"/>
                      <a:pt x="16" y="41"/>
                      <a:pt x="16" y="41"/>
                    </a:cubicBezTo>
                    <a:cubicBezTo>
                      <a:pt x="15" y="41"/>
                      <a:pt x="15" y="41"/>
                      <a:pt x="15" y="41"/>
                    </a:cubicBezTo>
                    <a:cubicBezTo>
                      <a:pt x="15" y="41"/>
                      <a:pt x="15" y="41"/>
                      <a:pt x="15" y="41"/>
                    </a:cubicBezTo>
                    <a:cubicBezTo>
                      <a:pt x="15" y="41"/>
                      <a:pt x="15" y="41"/>
                      <a:pt x="15" y="41"/>
                    </a:cubicBezTo>
                    <a:cubicBezTo>
                      <a:pt x="15" y="41"/>
                      <a:pt x="15" y="41"/>
                      <a:pt x="15" y="41"/>
                    </a:cubicBezTo>
                    <a:cubicBezTo>
                      <a:pt x="15" y="41"/>
                      <a:pt x="15" y="41"/>
                      <a:pt x="15" y="41"/>
                    </a:cubicBezTo>
                    <a:cubicBezTo>
                      <a:pt x="16" y="41"/>
                      <a:pt x="16" y="41"/>
                      <a:pt x="16" y="41"/>
                    </a:cubicBezTo>
                    <a:cubicBezTo>
                      <a:pt x="16" y="41"/>
                      <a:pt x="16" y="41"/>
                      <a:pt x="16" y="41"/>
                    </a:cubicBezTo>
                    <a:cubicBezTo>
                      <a:pt x="16" y="41"/>
                      <a:pt x="16" y="41"/>
                      <a:pt x="16" y="41"/>
                    </a:cubicBezTo>
                    <a:cubicBezTo>
                      <a:pt x="16" y="41"/>
                      <a:pt x="16" y="41"/>
                      <a:pt x="16" y="41"/>
                    </a:cubicBezTo>
                    <a:cubicBezTo>
                      <a:pt x="16" y="42"/>
                      <a:pt x="16" y="42"/>
                      <a:pt x="16" y="42"/>
                    </a:cubicBezTo>
                    <a:cubicBezTo>
                      <a:pt x="16" y="42"/>
                      <a:pt x="16" y="42"/>
                      <a:pt x="16" y="42"/>
                    </a:cubicBezTo>
                    <a:cubicBezTo>
                      <a:pt x="16" y="41"/>
                      <a:pt x="16" y="41"/>
                      <a:pt x="16" y="41"/>
                    </a:cubicBezTo>
                    <a:cubicBezTo>
                      <a:pt x="16" y="42"/>
                      <a:pt x="16" y="42"/>
                      <a:pt x="16" y="42"/>
                    </a:cubicBezTo>
                    <a:cubicBezTo>
                      <a:pt x="16" y="41"/>
                      <a:pt x="16" y="41"/>
                      <a:pt x="16" y="41"/>
                    </a:cubicBezTo>
                    <a:cubicBezTo>
                      <a:pt x="17" y="41"/>
                      <a:pt x="17" y="41"/>
                      <a:pt x="17"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5" y="41"/>
                      <a:pt x="15" y="41"/>
                      <a:pt x="15" y="41"/>
                    </a:cubicBezTo>
                    <a:cubicBezTo>
                      <a:pt x="16" y="40"/>
                      <a:pt x="16" y="40"/>
                      <a:pt x="16" y="40"/>
                    </a:cubicBezTo>
                    <a:cubicBezTo>
                      <a:pt x="16" y="40"/>
                      <a:pt x="16" y="40"/>
                      <a:pt x="16" y="40"/>
                    </a:cubicBezTo>
                    <a:cubicBezTo>
                      <a:pt x="16" y="40"/>
                      <a:pt x="16" y="40"/>
                      <a:pt x="16" y="40"/>
                    </a:cubicBezTo>
                    <a:cubicBezTo>
                      <a:pt x="17" y="40"/>
                      <a:pt x="17" y="40"/>
                      <a:pt x="17"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7" y="38"/>
                      <a:pt x="17" y="38"/>
                      <a:pt x="17" y="38"/>
                    </a:cubicBezTo>
                    <a:cubicBezTo>
                      <a:pt x="17" y="38"/>
                      <a:pt x="17" y="38"/>
                      <a:pt x="17" y="38"/>
                    </a:cubicBezTo>
                    <a:cubicBezTo>
                      <a:pt x="17" y="38"/>
                      <a:pt x="17" y="38"/>
                      <a:pt x="17" y="38"/>
                    </a:cubicBezTo>
                    <a:cubicBezTo>
                      <a:pt x="17" y="38"/>
                      <a:pt x="17" y="38"/>
                      <a:pt x="17" y="38"/>
                    </a:cubicBezTo>
                    <a:cubicBezTo>
                      <a:pt x="17" y="39"/>
                      <a:pt x="17" y="39"/>
                      <a:pt x="17" y="39"/>
                    </a:cubicBezTo>
                    <a:cubicBezTo>
                      <a:pt x="17" y="39"/>
                      <a:pt x="17" y="39"/>
                      <a:pt x="17" y="39"/>
                    </a:cubicBezTo>
                    <a:cubicBezTo>
                      <a:pt x="17" y="39"/>
                      <a:pt x="17" y="39"/>
                      <a:pt x="17" y="39"/>
                    </a:cubicBezTo>
                    <a:cubicBezTo>
                      <a:pt x="17" y="39"/>
                      <a:pt x="17" y="39"/>
                      <a:pt x="17" y="39"/>
                    </a:cubicBezTo>
                    <a:cubicBezTo>
                      <a:pt x="17" y="38"/>
                      <a:pt x="17" y="38"/>
                      <a:pt x="17" y="38"/>
                    </a:cubicBezTo>
                    <a:cubicBezTo>
                      <a:pt x="17" y="38"/>
                      <a:pt x="17" y="38"/>
                      <a:pt x="17" y="38"/>
                    </a:cubicBezTo>
                    <a:cubicBezTo>
                      <a:pt x="17" y="38"/>
                      <a:pt x="17" y="38"/>
                      <a:pt x="17" y="38"/>
                    </a:cubicBezTo>
                    <a:cubicBezTo>
                      <a:pt x="18" y="38"/>
                      <a:pt x="18" y="38"/>
                      <a:pt x="18" y="38"/>
                    </a:cubicBezTo>
                    <a:cubicBezTo>
                      <a:pt x="17" y="38"/>
                      <a:pt x="17" y="38"/>
                      <a:pt x="17" y="38"/>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6"/>
                      <a:pt x="17" y="36"/>
                      <a:pt x="17" y="36"/>
                    </a:cubicBezTo>
                    <a:cubicBezTo>
                      <a:pt x="17" y="36"/>
                      <a:pt x="17" y="36"/>
                      <a:pt x="17" y="36"/>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6"/>
                      <a:pt x="18" y="36"/>
                      <a:pt x="18" y="36"/>
                    </a:cubicBezTo>
                    <a:cubicBezTo>
                      <a:pt x="18" y="37"/>
                      <a:pt x="18" y="37"/>
                      <a:pt x="18" y="37"/>
                    </a:cubicBezTo>
                    <a:cubicBezTo>
                      <a:pt x="18" y="37"/>
                      <a:pt x="18" y="37"/>
                      <a:pt x="18" y="37"/>
                    </a:cubicBezTo>
                    <a:cubicBezTo>
                      <a:pt x="18" y="37"/>
                      <a:pt x="18" y="37"/>
                      <a:pt x="18" y="37"/>
                    </a:cubicBezTo>
                    <a:cubicBezTo>
                      <a:pt x="18" y="37"/>
                      <a:pt x="18" y="37"/>
                      <a:pt x="18" y="37"/>
                    </a:cubicBezTo>
                    <a:cubicBezTo>
                      <a:pt x="18" y="38"/>
                      <a:pt x="18" y="38"/>
                      <a:pt x="18" y="38"/>
                    </a:cubicBezTo>
                    <a:cubicBezTo>
                      <a:pt x="18" y="38"/>
                      <a:pt x="18" y="38"/>
                      <a:pt x="18" y="38"/>
                    </a:cubicBezTo>
                    <a:cubicBezTo>
                      <a:pt x="18" y="38"/>
                      <a:pt x="18" y="38"/>
                      <a:pt x="18" y="38"/>
                    </a:cubicBezTo>
                    <a:cubicBezTo>
                      <a:pt x="18" y="38"/>
                      <a:pt x="18" y="38"/>
                      <a:pt x="18"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8"/>
                      <a:pt x="19" y="38"/>
                      <a:pt x="19" y="38"/>
                    </a:cubicBezTo>
                    <a:cubicBezTo>
                      <a:pt x="19" y="38"/>
                      <a:pt x="19" y="38"/>
                      <a:pt x="19" y="38"/>
                    </a:cubicBezTo>
                    <a:cubicBezTo>
                      <a:pt x="19" y="38"/>
                      <a:pt x="19" y="38"/>
                      <a:pt x="19" y="38"/>
                    </a:cubicBezTo>
                    <a:cubicBezTo>
                      <a:pt x="20" y="38"/>
                      <a:pt x="20" y="38"/>
                      <a:pt x="20" y="38"/>
                    </a:cubicBezTo>
                    <a:cubicBezTo>
                      <a:pt x="20" y="38"/>
                      <a:pt x="20" y="38"/>
                      <a:pt x="20" y="38"/>
                    </a:cubicBezTo>
                    <a:cubicBezTo>
                      <a:pt x="20" y="38"/>
                      <a:pt x="20" y="38"/>
                      <a:pt x="20" y="38"/>
                    </a:cubicBezTo>
                    <a:cubicBezTo>
                      <a:pt x="20" y="37"/>
                      <a:pt x="20" y="37"/>
                      <a:pt x="20" y="37"/>
                    </a:cubicBezTo>
                    <a:cubicBezTo>
                      <a:pt x="20" y="38"/>
                      <a:pt x="20" y="38"/>
                      <a:pt x="20" y="38"/>
                    </a:cubicBezTo>
                    <a:cubicBezTo>
                      <a:pt x="20" y="38"/>
                      <a:pt x="20" y="38"/>
                      <a:pt x="20" y="38"/>
                    </a:cubicBezTo>
                    <a:cubicBezTo>
                      <a:pt x="20" y="38"/>
                      <a:pt x="20" y="38"/>
                      <a:pt x="20" y="38"/>
                    </a:cubicBezTo>
                    <a:cubicBezTo>
                      <a:pt x="20" y="38"/>
                      <a:pt x="20" y="38"/>
                      <a:pt x="20" y="38"/>
                    </a:cubicBezTo>
                    <a:cubicBezTo>
                      <a:pt x="20" y="38"/>
                      <a:pt x="20" y="38"/>
                      <a:pt x="20" y="38"/>
                    </a:cubicBezTo>
                    <a:cubicBezTo>
                      <a:pt x="20" y="38"/>
                      <a:pt x="20" y="38"/>
                      <a:pt x="20" y="38"/>
                    </a:cubicBezTo>
                    <a:cubicBezTo>
                      <a:pt x="20" y="38"/>
                      <a:pt x="20" y="38"/>
                      <a:pt x="20" y="38"/>
                    </a:cubicBezTo>
                    <a:cubicBezTo>
                      <a:pt x="20" y="38"/>
                      <a:pt x="20" y="38"/>
                      <a:pt x="20" y="38"/>
                    </a:cubicBezTo>
                    <a:cubicBezTo>
                      <a:pt x="20" y="38"/>
                      <a:pt x="20" y="38"/>
                      <a:pt x="20" y="38"/>
                    </a:cubicBezTo>
                    <a:cubicBezTo>
                      <a:pt x="20" y="38"/>
                      <a:pt x="20" y="38"/>
                      <a:pt x="20" y="38"/>
                    </a:cubicBezTo>
                    <a:cubicBezTo>
                      <a:pt x="20" y="38"/>
                      <a:pt x="20" y="38"/>
                      <a:pt x="20" y="38"/>
                    </a:cubicBezTo>
                    <a:cubicBezTo>
                      <a:pt x="20" y="38"/>
                      <a:pt x="20" y="38"/>
                      <a:pt x="20" y="38"/>
                    </a:cubicBezTo>
                    <a:cubicBezTo>
                      <a:pt x="21" y="37"/>
                      <a:pt x="21" y="37"/>
                      <a:pt x="21" y="37"/>
                    </a:cubicBezTo>
                    <a:cubicBezTo>
                      <a:pt x="21" y="37"/>
                      <a:pt x="21" y="37"/>
                      <a:pt x="21" y="37"/>
                    </a:cubicBezTo>
                    <a:cubicBezTo>
                      <a:pt x="21" y="37"/>
                      <a:pt x="21" y="37"/>
                      <a:pt x="21" y="37"/>
                    </a:cubicBezTo>
                    <a:cubicBezTo>
                      <a:pt x="21" y="37"/>
                      <a:pt x="21" y="37"/>
                      <a:pt x="21" y="37"/>
                    </a:cubicBezTo>
                    <a:cubicBezTo>
                      <a:pt x="21" y="38"/>
                      <a:pt x="21" y="38"/>
                      <a:pt x="21" y="38"/>
                    </a:cubicBezTo>
                    <a:cubicBezTo>
                      <a:pt x="21" y="38"/>
                      <a:pt x="21" y="38"/>
                      <a:pt x="21" y="38"/>
                    </a:cubicBezTo>
                    <a:cubicBezTo>
                      <a:pt x="21" y="38"/>
                      <a:pt x="21" y="38"/>
                      <a:pt x="21" y="38"/>
                    </a:cubicBezTo>
                    <a:cubicBezTo>
                      <a:pt x="21" y="38"/>
                      <a:pt x="21" y="38"/>
                      <a:pt x="21" y="38"/>
                    </a:cubicBezTo>
                    <a:cubicBezTo>
                      <a:pt x="21" y="38"/>
                      <a:pt x="21" y="38"/>
                      <a:pt x="21" y="38"/>
                    </a:cubicBezTo>
                    <a:cubicBezTo>
                      <a:pt x="21" y="38"/>
                      <a:pt x="21" y="38"/>
                      <a:pt x="21" y="38"/>
                    </a:cubicBezTo>
                    <a:cubicBezTo>
                      <a:pt x="21" y="37"/>
                      <a:pt x="21" y="37"/>
                      <a:pt x="21" y="37"/>
                    </a:cubicBezTo>
                    <a:cubicBezTo>
                      <a:pt x="21" y="37"/>
                      <a:pt x="21" y="37"/>
                      <a:pt x="21" y="37"/>
                    </a:cubicBezTo>
                    <a:cubicBezTo>
                      <a:pt x="21" y="37"/>
                      <a:pt x="21" y="37"/>
                      <a:pt x="21" y="37"/>
                    </a:cubicBezTo>
                    <a:cubicBezTo>
                      <a:pt x="21" y="37"/>
                      <a:pt x="21" y="37"/>
                      <a:pt x="21" y="37"/>
                    </a:cubicBezTo>
                    <a:cubicBezTo>
                      <a:pt x="21" y="37"/>
                      <a:pt x="21" y="37"/>
                      <a:pt x="21" y="37"/>
                    </a:cubicBezTo>
                    <a:cubicBezTo>
                      <a:pt x="21" y="37"/>
                      <a:pt x="21" y="37"/>
                      <a:pt x="21" y="37"/>
                    </a:cubicBezTo>
                    <a:cubicBezTo>
                      <a:pt x="21" y="37"/>
                      <a:pt x="21" y="37"/>
                      <a:pt x="21" y="37"/>
                    </a:cubicBezTo>
                    <a:cubicBezTo>
                      <a:pt x="21" y="37"/>
                      <a:pt x="21" y="37"/>
                      <a:pt x="21" y="37"/>
                    </a:cubicBezTo>
                    <a:cubicBezTo>
                      <a:pt x="21" y="37"/>
                      <a:pt x="21" y="37"/>
                      <a:pt x="21" y="37"/>
                    </a:cubicBezTo>
                    <a:cubicBezTo>
                      <a:pt x="21" y="37"/>
                      <a:pt x="21" y="37"/>
                      <a:pt x="21" y="37"/>
                    </a:cubicBezTo>
                    <a:cubicBezTo>
                      <a:pt x="22" y="37"/>
                      <a:pt x="22" y="37"/>
                      <a:pt x="22" y="37"/>
                    </a:cubicBezTo>
                    <a:cubicBezTo>
                      <a:pt x="22" y="37"/>
                      <a:pt x="22" y="37"/>
                      <a:pt x="22" y="37"/>
                    </a:cubicBezTo>
                    <a:cubicBezTo>
                      <a:pt x="22" y="37"/>
                      <a:pt x="22" y="37"/>
                      <a:pt x="22" y="37"/>
                    </a:cubicBezTo>
                    <a:cubicBezTo>
                      <a:pt x="22" y="37"/>
                      <a:pt x="22" y="37"/>
                      <a:pt x="22" y="37"/>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5"/>
                      <a:pt x="21" y="35"/>
                      <a:pt x="21" y="35"/>
                    </a:cubicBezTo>
                    <a:cubicBezTo>
                      <a:pt x="21" y="35"/>
                      <a:pt x="21" y="35"/>
                      <a:pt x="21" y="35"/>
                    </a:cubicBezTo>
                    <a:cubicBezTo>
                      <a:pt x="21" y="35"/>
                      <a:pt x="21" y="35"/>
                      <a:pt x="21" y="35"/>
                    </a:cubicBezTo>
                    <a:cubicBezTo>
                      <a:pt x="20" y="35"/>
                      <a:pt x="20" y="35"/>
                      <a:pt x="20" y="35"/>
                    </a:cubicBezTo>
                    <a:cubicBezTo>
                      <a:pt x="20" y="35"/>
                      <a:pt x="20" y="35"/>
                      <a:pt x="20" y="35"/>
                    </a:cubicBezTo>
                    <a:cubicBezTo>
                      <a:pt x="20" y="35"/>
                      <a:pt x="20" y="35"/>
                      <a:pt x="20" y="35"/>
                    </a:cubicBezTo>
                    <a:cubicBezTo>
                      <a:pt x="20" y="35"/>
                      <a:pt x="20" y="35"/>
                      <a:pt x="20" y="35"/>
                    </a:cubicBezTo>
                    <a:cubicBezTo>
                      <a:pt x="20" y="35"/>
                      <a:pt x="20" y="35"/>
                      <a:pt x="20" y="35"/>
                    </a:cubicBezTo>
                    <a:cubicBezTo>
                      <a:pt x="20" y="35"/>
                      <a:pt x="20" y="35"/>
                      <a:pt x="20" y="35"/>
                    </a:cubicBezTo>
                    <a:cubicBezTo>
                      <a:pt x="20" y="35"/>
                      <a:pt x="20" y="35"/>
                      <a:pt x="20" y="35"/>
                    </a:cubicBezTo>
                    <a:cubicBezTo>
                      <a:pt x="20" y="35"/>
                      <a:pt x="20" y="35"/>
                      <a:pt x="20" y="35"/>
                    </a:cubicBezTo>
                    <a:cubicBezTo>
                      <a:pt x="20" y="35"/>
                      <a:pt x="20" y="35"/>
                      <a:pt x="20" y="35"/>
                    </a:cubicBezTo>
                    <a:cubicBezTo>
                      <a:pt x="21" y="35"/>
                      <a:pt x="21" y="35"/>
                      <a:pt x="21" y="35"/>
                    </a:cubicBezTo>
                    <a:cubicBezTo>
                      <a:pt x="21" y="35"/>
                      <a:pt x="21" y="35"/>
                      <a:pt x="21" y="35"/>
                    </a:cubicBezTo>
                    <a:cubicBezTo>
                      <a:pt x="21" y="35"/>
                      <a:pt x="21" y="35"/>
                      <a:pt x="21" y="35"/>
                    </a:cubicBezTo>
                    <a:cubicBezTo>
                      <a:pt x="22" y="35"/>
                      <a:pt x="22" y="35"/>
                      <a:pt x="22" y="35"/>
                    </a:cubicBezTo>
                    <a:cubicBezTo>
                      <a:pt x="22" y="35"/>
                      <a:pt x="22" y="35"/>
                      <a:pt x="22" y="35"/>
                    </a:cubicBezTo>
                    <a:cubicBezTo>
                      <a:pt x="22" y="35"/>
                      <a:pt x="22" y="35"/>
                      <a:pt x="22" y="35"/>
                    </a:cubicBezTo>
                    <a:cubicBezTo>
                      <a:pt x="22" y="35"/>
                      <a:pt x="22" y="35"/>
                      <a:pt x="22" y="35"/>
                    </a:cubicBezTo>
                    <a:cubicBezTo>
                      <a:pt x="22" y="35"/>
                      <a:pt x="22" y="35"/>
                      <a:pt x="22" y="35"/>
                    </a:cubicBezTo>
                    <a:cubicBezTo>
                      <a:pt x="22" y="35"/>
                      <a:pt x="22" y="35"/>
                      <a:pt x="22" y="35"/>
                    </a:cubicBezTo>
                    <a:cubicBezTo>
                      <a:pt x="22" y="35"/>
                      <a:pt x="22" y="35"/>
                      <a:pt x="22" y="35"/>
                    </a:cubicBezTo>
                    <a:cubicBezTo>
                      <a:pt x="21" y="35"/>
                      <a:pt x="21" y="35"/>
                      <a:pt x="21" y="35"/>
                    </a:cubicBezTo>
                    <a:cubicBezTo>
                      <a:pt x="22" y="34"/>
                      <a:pt x="22" y="34"/>
                      <a:pt x="22" y="34"/>
                    </a:cubicBezTo>
                    <a:cubicBezTo>
                      <a:pt x="22" y="34"/>
                      <a:pt x="22" y="34"/>
                      <a:pt x="22" y="34"/>
                    </a:cubicBezTo>
                    <a:cubicBezTo>
                      <a:pt x="22" y="35"/>
                      <a:pt x="22" y="35"/>
                      <a:pt x="22" y="35"/>
                    </a:cubicBezTo>
                    <a:cubicBezTo>
                      <a:pt x="22" y="35"/>
                      <a:pt x="22" y="35"/>
                      <a:pt x="22" y="35"/>
                    </a:cubicBezTo>
                    <a:cubicBezTo>
                      <a:pt x="22" y="35"/>
                      <a:pt x="22" y="35"/>
                      <a:pt x="22" y="35"/>
                    </a:cubicBezTo>
                    <a:cubicBezTo>
                      <a:pt x="22" y="35"/>
                      <a:pt x="22" y="35"/>
                      <a:pt x="22" y="35"/>
                    </a:cubicBezTo>
                    <a:cubicBezTo>
                      <a:pt x="22" y="35"/>
                      <a:pt x="22" y="35"/>
                      <a:pt x="22" y="35"/>
                    </a:cubicBezTo>
                    <a:cubicBezTo>
                      <a:pt x="23" y="35"/>
                      <a:pt x="23" y="35"/>
                      <a:pt x="23" y="35"/>
                    </a:cubicBezTo>
                    <a:cubicBezTo>
                      <a:pt x="23" y="35"/>
                      <a:pt x="23" y="35"/>
                      <a:pt x="23" y="35"/>
                    </a:cubicBezTo>
                    <a:cubicBezTo>
                      <a:pt x="23" y="35"/>
                      <a:pt x="23" y="35"/>
                      <a:pt x="23" y="35"/>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3"/>
                      <a:pt x="23" y="33"/>
                      <a:pt x="23" y="33"/>
                    </a:cubicBezTo>
                    <a:cubicBezTo>
                      <a:pt x="23" y="33"/>
                      <a:pt x="23" y="33"/>
                      <a:pt x="23" y="33"/>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4" y="34"/>
                      <a:pt x="24" y="34"/>
                      <a:pt x="24" y="34"/>
                    </a:cubicBezTo>
                    <a:cubicBezTo>
                      <a:pt x="24" y="33"/>
                      <a:pt x="24" y="33"/>
                      <a:pt x="24" y="33"/>
                    </a:cubicBezTo>
                    <a:cubicBezTo>
                      <a:pt x="24" y="33"/>
                      <a:pt x="24" y="33"/>
                      <a:pt x="24" y="33"/>
                    </a:cubicBezTo>
                    <a:cubicBezTo>
                      <a:pt x="24" y="33"/>
                      <a:pt x="24" y="33"/>
                      <a:pt x="24" y="33"/>
                    </a:cubicBezTo>
                    <a:cubicBezTo>
                      <a:pt x="24" y="33"/>
                      <a:pt x="24" y="33"/>
                      <a:pt x="24" y="33"/>
                    </a:cubicBezTo>
                    <a:cubicBezTo>
                      <a:pt x="24" y="34"/>
                      <a:pt x="24" y="34"/>
                      <a:pt x="24" y="34"/>
                    </a:cubicBezTo>
                    <a:cubicBezTo>
                      <a:pt x="24" y="34"/>
                      <a:pt x="24" y="34"/>
                      <a:pt x="24" y="34"/>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5" y="33"/>
                      <a:pt x="25" y="33"/>
                      <a:pt x="25" y="33"/>
                    </a:cubicBezTo>
                    <a:cubicBezTo>
                      <a:pt x="25" y="33"/>
                      <a:pt x="25" y="33"/>
                      <a:pt x="25" y="33"/>
                    </a:cubicBezTo>
                    <a:cubicBezTo>
                      <a:pt x="25" y="34"/>
                      <a:pt x="25" y="34"/>
                      <a:pt x="25" y="34"/>
                    </a:cubicBezTo>
                    <a:cubicBezTo>
                      <a:pt x="25" y="33"/>
                      <a:pt x="25" y="33"/>
                      <a:pt x="25" y="33"/>
                    </a:cubicBezTo>
                    <a:cubicBezTo>
                      <a:pt x="25" y="33"/>
                      <a:pt x="25" y="33"/>
                      <a:pt x="25" y="33"/>
                    </a:cubicBezTo>
                    <a:cubicBezTo>
                      <a:pt x="25" y="33"/>
                      <a:pt x="25" y="33"/>
                      <a:pt x="25" y="33"/>
                    </a:cubicBezTo>
                    <a:cubicBezTo>
                      <a:pt x="24" y="33"/>
                      <a:pt x="24" y="33"/>
                      <a:pt x="24" y="33"/>
                    </a:cubicBezTo>
                    <a:cubicBezTo>
                      <a:pt x="24" y="33"/>
                      <a:pt x="24" y="33"/>
                      <a:pt x="24" y="33"/>
                    </a:cubicBezTo>
                    <a:cubicBezTo>
                      <a:pt x="24" y="32"/>
                      <a:pt x="24" y="32"/>
                      <a:pt x="24" y="32"/>
                    </a:cubicBezTo>
                    <a:cubicBezTo>
                      <a:pt x="24" y="32"/>
                      <a:pt x="24" y="32"/>
                      <a:pt x="24" y="32"/>
                    </a:cubicBezTo>
                    <a:cubicBezTo>
                      <a:pt x="25" y="32"/>
                      <a:pt x="25" y="32"/>
                      <a:pt x="25" y="32"/>
                    </a:cubicBezTo>
                    <a:cubicBezTo>
                      <a:pt x="25" y="32"/>
                      <a:pt x="25" y="32"/>
                      <a:pt x="25" y="32"/>
                    </a:cubicBezTo>
                    <a:cubicBezTo>
                      <a:pt x="25" y="32"/>
                      <a:pt x="25" y="32"/>
                      <a:pt x="25" y="32"/>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2"/>
                      <a:pt x="25" y="32"/>
                      <a:pt x="25"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7" y="32"/>
                      <a:pt x="27" y="32"/>
                      <a:pt x="27"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7" y="31"/>
                      <a:pt x="27" y="31"/>
                      <a:pt x="27" y="31"/>
                    </a:cubicBezTo>
                    <a:cubicBezTo>
                      <a:pt x="27" y="31"/>
                      <a:pt x="27" y="31"/>
                      <a:pt x="27" y="31"/>
                    </a:cubicBezTo>
                    <a:cubicBezTo>
                      <a:pt x="27" y="31"/>
                      <a:pt x="27" y="31"/>
                      <a:pt x="27" y="31"/>
                    </a:cubicBezTo>
                    <a:cubicBezTo>
                      <a:pt x="28" y="31"/>
                      <a:pt x="28" y="31"/>
                      <a:pt x="28" y="31"/>
                    </a:cubicBezTo>
                    <a:cubicBezTo>
                      <a:pt x="28" y="30"/>
                      <a:pt x="28" y="30"/>
                      <a:pt x="28" y="30"/>
                    </a:cubicBezTo>
                    <a:cubicBezTo>
                      <a:pt x="28" y="31"/>
                      <a:pt x="28" y="31"/>
                      <a:pt x="28" y="31"/>
                    </a:cubicBezTo>
                    <a:cubicBezTo>
                      <a:pt x="28" y="30"/>
                      <a:pt x="28" y="30"/>
                      <a:pt x="28" y="30"/>
                    </a:cubicBezTo>
                    <a:cubicBezTo>
                      <a:pt x="28" y="31"/>
                      <a:pt x="28" y="31"/>
                      <a:pt x="28" y="31"/>
                    </a:cubicBezTo>
                    <a:cubicBezTo>
                      <a:pt x="28" y="31"/>
                      <a:pt x="28" y="31"/>
                      <a:pt x="28" y="31"/>
                    </a:cubicBezTo>
                    <a:cubicBezTo>
                      <a:pt x="28" y="30"/>
                      <a:pt x="28" y="30"/>
                      <a:pt x="28" y="30"/>
                    </a:cubicBezTo>
                    <a:cubicBezTo>
                      <a:pt x="28" y="30"/>
                      <a:pt x="28" y="30"/>
                      <a:pt x="28" y="30"/>
                    </a:cubicBezTo>
                    <a:cubicBezTo>
                      <a:pt x="28" y="30"/>
                      <a:pt x="28" y="30"/>
                      <a:pt x="28" y="30"/>
                    </a:cubicBezTo>
                    <a:cubicBezTo>
                      <a:pt x="28" y="30"/>
                      <a:pt x="28" y="30"/>
                      <a:pt x="28" y="30"/>
                    </a:cubicBezTo>
                    <a:cubicBezTo>
                      <a:pt x="28" y="30"/>
                      <a:pt x="28" y="30"/>
                      <a:pt x="28" y="30"/>
                    </a:cubicBezTo>
                    <a:cubicBezTo>
                      <a:pt x="28" y="30"/>
                      <a:pt x="28" y="30"/>
                      <a:pt x="28" y="30"/>
                    </a:cubicBezTo>
                    <a:cubicBezTo>
                      <a:pt x="28" y="30"/>
                      <a:pt x="28" y="30"/>
                      <a:pt x="28" y="30"/>
                    </a:cubicBezTo>
                    <a:cubicBezTo>
                      <a:pt x="28" y="29"/>
                      <a:pt x="28" y="29"/>
                      <a:pt x="28" y="29"/>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29" y="29"/>
                      <a:pt x="29" y="29"/>
                      <a:pt x="29" y="29"/>
                    </a:cubicBezTo>
                    <a:cubicBezTo>
                      <a:pt x="29" y="29"/>
                      <a:pt x="29" y="29"/>
                      <a:pt x="29" y="29"/>
                    </a:cubicBezTo>
                    <a:cubicBezTo>
                      <a:pt x="29" y="29"/>
                      <a:pt x="29" y="29"/>
                      <a:pt x="29" y="29"/>
                    </a:cubicBezTo>
                    <a:cubicBezTo>
                      <a:pt x="29" y="29"/>
                      <a:pt x="29" y="29"/>
                      <a:pt x="29" y="29"/>
                    </a:cubicBezTo>
                    <a:cubicBezTo>
                      <a:pt x="29" y="29"/>
                      <a:pt x="29" y="29"/>
                      <a:pt x="29" y="29"/>
                    </a:cubicBezTo>
                    <a:cubicBezTo>
                      <a:pt x="29" y="29"/>
                      <a:pt x="29" y="29"/>
                      <a:pt x="29" y="29"/>
                    </a:cubicBezTo>
                    <a:cubicBezTo>
                      <a:pt x="29" y="29"/>
                      <a:pt x="29" y="29"/>
                      <a:pt x="29" y="29"/>
                    </a:cubicBezTo>
                    <a:cubicBezTo>
                      <a:pt x="29" y="29"/>
                      <a:pt x="29" y="29"/>
                      <a:pt x="29" y="29"/>
                    </a:cubicBezTo>
                    <a:cubicBezTo>
                      <a:pt x="30" y="29"/>
                      <a:pt x="30" y="29"/>
                      <a:pt x="30" y="29"/>
                    </a:cubicBezTo>
                    <a:cubicBezTo>
                      <a:pt x="29" y="29"/>
                      <a:pt x="29" y="29"/>
                      <a:pt x="29" y="29"/>
                    </a:cubicBezTo>
                    <a:cubicBezTo>
                      <a:pt x="29" y="29"/>
                      <a:pt x="29" y="29"/>
                      <a:pt x="29" y="29"/>
                    </a:cubicBezTo>
                    <a:cubicBezTo>
                      <a:pt x="29" y="29"/>
                      <a:pt x="29" y="29"/>
                      <a:pt x="29" y="29"/>
                    </a:cubicBezTo>
                    <a:cubicBezTo>
                      <a:pt x="29" y="29"/>
                      <a:pt x="29" y="29"/>
                      <a:pt x="29" y="29"/>
                    </a:cubicBezTo>
                    <a:cubicBezTo>
                      <a:pt x="29" y="29"/>
                      <a:pt x="29" y="29"/>
                      <a:pt x="29" y="29"/>
                    </a:cubicBezTo>
                    <a:cubicBezTo>
                      <a:pt x="29" y="29"/>
                      <a:pt x="29" y="29"/>
                      <a:pt x="29" y="29"/>
                    </a:cubicBezTo>
                    <a:cubicBezTo>
                      <a:pt x="29" y="29"/>
                      <a:pt x="29" y="29"/>
                      <a:pt x="29" y="29"/>
                    </a:cubicBezTo>
                    <a:cubicBezTo>
                      <a:pt x="29" y="29"/>
                      <a:pt x="29" y="29"/>
                      <a:pt x="29" y="29"/>
                    </a:cubicBezTo>
                    <a:cubicBezTo>
                      <a:pt x="30" y="29"/>
                      <a:pt x="30" y="29"/>
                      <a:pt x="30" y="29"/>
                    </a:cubicBezTo>
                    <a:cubicBezTo>
                      <a:pt x="30" y="29"/>
                      <a:pt x="30" y="29"/>
                      <a:pt x="30" y="29"/>
                    </a:cubicBezTo>
                    <a:cubicBezTo>
                      <a:pt x="30" y="29"/>
                      <a:pt x="30" y="29"/>
                      <a:pt x="30" y="29"/>
                    </a:cubicBezTo>
                    <a:cubicBezTo>
                      <a:pt x="30" y="28"/>
                      <a:pt x="30" y="28"/>
                      <a:pt x="30" y="28"/>
                    </a:cubicBezTo>
                    <a:cubicBezTo>
                      <a:pt x="30" y="28"/>
                      <a:pt x="30" y="28"/>
                      <a:pt x="30" y="28"/>
                    </a:cubicBezTo>
                    <a:cubicBezTo>
                      <a:pt x="30" y="28"/>
                      <a:pt x="30" y="28"/>
                      <a:pt x="30" y="28"/>
                    </a:cubicBezTo>
                    <a:cubicBezTo>
                      <a:pt x="30" y="28"/>
                      <a:pt x="30" y="28"/>
                      <a:pt x="30"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7"/>
                      <a:pt x="31" y="27"/>
                      <a:pt x="31" y="27"/>
                    </a:cubicBezTo>
                    <a:cubicBezTo>
                      <a:pt x="31" y="27"/>
                      <a:pt x="31" y="27"/>
                      <a:pt x="31" y="27"/>
                    </a:cubicBezTo>
                    <a:cubicBezTo>
                      <a:pt x="31" y="27"/>
                      <a:pt x="31" y="27"/>
                      <a:pt x="31" y="27"/>
                    </a:cubicBezTo>
                    <a:cubicBezTo>
                      <a:pt x="32" y="27"/>
                      <a:pt x="32" y="27"/>
                      <a:pt x="32" y="27"/>
                    </a:cubicBezTo>
                    <a:cubicBezTo>
                      <a:pt x="32" y="27"/>
                      <a:pt x="32" y="27"/>
                      <a:pt x="32" y="27"/>
                    </a:cubicBezTo>
                    <a:cubicBezTo>
                      <a:pt x="32" y="27"/>
                      <a:pt x="32" y="27"/>
                      <a:pt x="32" y="27"/>
                    </a:cubicBezTo>
                    <a:cubicBezTo>
                      <a:pt x="32" y="27"/>
                      <a:pt x="32" y="27"/>
                      <a:pt x="32" y="27"/>
                    </a:cubicBezTo>
                    <a:cubicBezTo>
                      <a:pt x="32" y="27"/>
                      <a:pt x="32" y="27"/>
                      <a:pt x="32" y="27"/>
                    </a:cubicBezTo>
                    <a:cubicBezTo>
                      <a:pt x="32" y="27"/>
                      <a:pt x="32" y="27"/>
                      <a:pt x="32" y="27"/>
                    </a:cubicBezTo>
                    <a:cubicBezTo>
                      <a:pt x="32" y="27"/>
                      <a:pt x="32" y="27"/>
                      <a:pt x="32" y="27"/>
                    </a:cubicBezTo>
                    <a:cubicBezTo>
                      <a:pt x="31" y="27"/>
                      <a:pt x="31" y="27"/>
                      <a:pt x="31" y="27"/>
                    </a:cubicBezTo>
                    <a:cubicBezTo>
                      <a:pt x="31" y="27"/>
                      <a:pt x="31" y="27"/>
                      <a:pt x="31" y="27"/>
                    </a:cubicBezTo>
                    <a:cubicBezTo>
                      <a:pt x="31" y="27"/>
                      <a:pt x="31" y="27"/>
                      <a:pt x="31" y="27"/>
                    </a:cubicBezTo>
                    <a:cubicBezTo>
                      <a:pt x="32" y="27"/>
                      <a:pt x="32" y="27"/>
                      <a:pt x="32" y="27"/>
                    </a:cubicBezTo>
                    <a:cubicBezTo>
                      <a:pt x="32" y="27"/>
                      <a:pt x="32" y="27"/>
                      <a:pt x="32" y="27"/>
                    </a:cubicBezTo>
                    <a:cubicBezTo>
                      <a:pt x="32" y="27"/>
                      <a:pt x="32" y="27"/>
                      <a:pt x="32" y="27"/>
                    </a:cubicBezTo>
                    <a:cubicBezTo>
                      <a:pt x="32" y="27"/>
                      <a:pt x="32" y="27"/>
                      <a:pt x="32" y="27"/>
                    </a:cubicBezTo>
                    <a:cubicBezTo>
                      <a:pt x="32" y="27"/>
                      <a:pt x="32" y="27"/>
                      <a:pt x="32" y="27"/>
                    </a:cubicBezTo>
                    <a:cubicBezTo>
                      <a:pt x="32" y="27"/>
                      <a:pt x="32" y="27"/>
                      <a:pt x="32" y="27"/>
                    </a:cubicBezTo>
                    <a:cubicBezTo>
                      <a:pt x="32" y="27"/>
                      <a:pt x="32" y="27"/>
                      <a:pt x="32" y="27"/>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4" y="25"/>
                      <a:pt x="34" y="25"/>
                      <a:pt x="34" y="25"/>
                    </a:cubicBezTo>
                    <a:cubicBezTo>
                      <a:pt x="34" y="25"/>
                      <a:pt x="34" y="25"/>
                      <a:pt x="34" y="25"/>
                    </a:cubicBezTo>
                    <a:cubicBezTo>
                      <a:pt x="34" y="25"/>
                      <a:pt x="34" y="25"/>
                      <a:pt x="34" y="25"/>
                    </a:cubicBezTo>
                    <a:cubicBezTo>
                      <a:pt x="34" y="25"/>
                      <a:pt x="34" y="25"/>
                      <a:pt x="34" y="25"/>
                    </a:cubicBezTo>
                    <a:cubicBezTo>
                      <a:pt x="34" y="25"/>
                      <a:pt x="34" y="25"/>
                      <a:pt x="34" y="25"/>
                    </a:cubicBezTo>
                    <a:cubicBezTo>
                      <a:pt x="34" y="25"/>
                      <a:pt x="34" y="25"/>
                      <a:pt x="34" y="25"/>
                    </a:cubicBezTo>
                    <a:cubicBezTo>
                      <a:pt x="34" y="25"/>
                      <a:pt x="34" y="25"/>
                      <a:pt x="34" y="25"/>
                    </a:cubicBezTo>
                    <a:cubicBezTo>
                      <a:pt x="34" y="25"/>
                      <a:pt x="34" y="25"/>
                      <a:pt x="34" y="25"/>
                    </a:cubicBezTo>
                    <a:cubicBezTo>
                      <a:pt x="34" y="25"/>
                      <a:pt x="34" y="25"/>
                      <a:pt x="34" y="25"/>
                    </a:cubicBezTo>
                    <a:cubicBezTo>
                      <a:pt x="34" y="25"/>
                      <a:pt x="34" y="25"/>
                      <a:pt x="34" y="25"/>
                    </a:cubicBezTo>
                    <a:cubicBezTo>
                      <a:pt x="34" y="25"/>
                      <a:pt x="34" y="25"/>
                      <a:pt x="34" y="25"/>
                    </a:cubicBezTo>
                    <a:cubicBezTo>
                      <a:pt x="34" y="25"/>
                      <a:pt x="34" y="25"/>
                      <a:pt x="34" y="25"/>
                    </a:cubicBezTo>
                    <a:cubicBezTo>
                      <a:pt x="34" y="24"/>
                      <a:pt x="34" y="24"/>
                      <a:pt x="34" y="24"/>
                    </a:cubicBezTo>
                    <a:cubicBezTo>
                      <a:pt x="34" y="24"/>
                      <a:pt x="34" y="24"/>
                      <a:pt x="34" y="24"/>
                    </a:cubicBezTo>
                    <a:cubicBezTo>
                      <a:pt x="34" y="24"/>
                      <a:pt x="34" y="24"/>
                      <a:pt x="34" y="24"/>
                    </a:cubicBezTo>
                    <a:cubicBezTo>
                      <a:pt x="33" y="24"/>
                      <a:pt x="33" y="24"/>
                      <a:pt x="33"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5" y="24"/>
                      <a:pt x="35" y="24"/>
                      <a:pt x="35" y="24"/>
                    </a:cubicBezTo>
                    <a:cubicBezTo>
                      <a:pt x="36" y="23"/>
                      <a:pt x="36" y="23"/>
                      <a:pt x="36" y="23"/>
                    </a:cubicBezTo>
                    <a:cubicBezTo>
                      <a:pt x="36" y="23"/>
                      <a:pt x="36" y="23"/>
                      <a:pt x="36" y="23"/>
                    </a:cubicBezTo>
                    <a:cubicBezTo>
                      <a:pt x="36" y="23"/>
                      <a:pt x="36" y="23"/>
                      <a:pt x="36" y="23"/>
                    </a:cubicBezTo>
                    <a:cubicBezTo>
                      <a:pt x="36" y="23"/>
                      <a:pt x="36" y="23"/>
                      <a:pt x="36" y="23"/>
                    </a:cubicBezTo>
                    <a:cubicBezTo>
                      <a:pt x="36" y="23"/>
                      <a:pt x="36" y="23"/>
                      <a:pt x="36" y="23"/>
                    </a:cubicBezTo>
                    <a:cubicBezTo>
                      <a:pt x="36" y="23"/>
                      <a:pt x="36" y="23"/>
                      <a:pt x="36" y="23"/>
                    </a:cubicBezTo>
                    <a:cubicBezTo>
                      <a:pt x="36" y="23"/>
                      <a:pt x="36" y="23"/>
                      <a:pt x="36" y="23"/>
                    </a:cubicBezTo>
                    <a:cubicBezTo>
                      <a:pt x="36" y="22"/>
                      <a:pt x="36" y="22"/>
                      <a:pt x="36" y="22"/>
                    </a:cubicBezTo>
                    <a:cubicBezTo>
                      <a:pt x="36" y="22"/>
                      <a:pt x="36" y="22"/>
                      <a:pt x="36" y="22"/>
                    </a:cubicBezTo>
                    <a:cubicBezTo>
                      <a:pt x="36" y="22"/>
                      <a:pt x="36" y="22"/>
                      <a:pt x="36" y="22"/>
                    </a:cubicBezTo>
                    <a:cubicBezTo>
                      <a:pt x="37" y="22"/>
                      <a:pt x="37" y="22"/>
                      <a:pt x="37" y="22"/>
                    </a:cubicBezTo>
                    <a:cubicBezTo>
                      <a:pt x="37" y="22"/>
                      <a:pt x="37" y="22"/>
                      <a:pt x="37" y="22"/>
                    </a:cubicBezTo>
                    <a:cubicBezTo>
                      <a:pt x="37" y="22"/>
                      <a:pt x="37" y="22"/>
                      <a:pt x="37" y="22"/>
                    </a:cubicBezTo>
                    <a:cubicBezTo>
                      <a:pt x="37" y="22"/>
                      <a:pt x="37" y="22"/>
                      <a:pt x="37" y="22"/>
                    </a:cubicBezTo>
                    <a:cubicBezTo>
                      <a:pt x="37" y="22"/>
                      <a:pt x="37" y="22"/>
                      <a:pt x="37" y="22"/>
                    </a:cubicBezTo>
                    <a:cubicBezTo>
                      <a:pt x="37" y="22"/>
                      <a:pt x="37" y="22"/>
                      <a:pt x="37" y="22"/>
                    </a:cubicBezTo>
                    <a:cubicBezTo>
                      <a:pt x="37" y="22"/>
                      <a:pt x="37" y="22"/>
                      <a:pt x="37" y="22"/>
                    </a:cubicBezTo>
                    <a:cubicBezTo>
                      <a:pt x="37" y="22"/>
                      <a:pt x="37" y="22"/>
                      <a:pt x="37" y="22"/>
                    </a:cubicBezTo>
                    <a:cubicBezTo>
                      <a:pt x="37" y="22"/>
                      <a:pt x="37" y="22"/>
                      <a:pt x="37" y="22"/>
                    </a:cubicBezTo>
                    <a:cubicBezTo>
                      <a:pt x="37" y="22"/>
                      <a:pt x="37" y="22"/>
                      <a:pt x="37" y="22"/>
                    </a:cubicBezTo>
                    <a:cubicBezTo>
                      <a:pt x="38" y="22"/>
                      <a:pt x="38" y="22"/>
                      <a:pt x="38" y="22"/>
                    </a:cubicBezTo>
                    <a:cubicBezTo>
                      <a:pt x="37" y="22"/>
                      <a:pt x="37" y="22"/>
                      <a:pt x="37" y="22"/>
                    </a:cubicBezTo>
                    <a:cubicBezTo>
                      <a:pt x="37" y="22"/>
                      <a:pt x="37" y="22"/>
                      <a:pt x="37" y="22"/>
                    </a:cubicBezTo>
                    <a:cubicBezTo>
                      <a:pt x="37" y="22"/>
                      <a:pt x="37" y="22"/>
                      <a:pt x="37" y="22"/>
                    </a:cubicBezTo>
                    <a:cubicBezTo>
                      <a:pt x="37" y="22"/>
                      <a:pt x="37" y="22"/>
                      <a:pt x="37" y="22"/>
                    </a:cubicBezTo>
                    <a:cubicBezTo>
                      <a:pt x="38" y="21"/>
                      <a:pt x="38" y="21"/>
                      <a:pt x="38" y="21"/>
                    </a:cubicBezTo>
                    <a:cubicBezTo>
                      <a:pt x="38" y="21"/>
                      <a:pt x="38" y="21"/>
                      <a:pt x="38" y="21"/>
                    </a:cubicBezTo>
                    <a:cubicBezTo>
                      <a:pt x="38" y="22"/>
                      <a:pt x="38" y="22"/>
                      <a:pt x="38" y="22"/>
                    </a:cubicBezTo>
                    <a:cubicBezTo>
                      <a:pt x="38" y="22"/>
                      <a:pt x="38" y="22"/>
                      <a:pt x="38" y="22"/>
                    </a:cubicBezTo>
                    <a:cubicBezTo>
                      <a:pt x="38" y="22"/>
                      <a:pt x="38" y="22"/>
                      <a:pt x="38" y="22"/>
                    </a:cubicBezTo>
                    <a:cubicBezTo>
                      <a:pt x="38" y="22"/>
                      <a:pt x="38" y="22"/>
                      <a:pt x="38" y="22"/>
                    </a:cubicBezTo>
                    <a:cubicBezTo>
                      <a:pt x="38" y="22"/>
                      <a:pt x="38" y="22"/>
                      <a:pt x="38" y="22"/>
                    </a:cubicBezTo>
                    <a:cubicBezTo>
                      <a:pt x="38" y="22"/>
                      <a:pt x="38" y="22"/>
                      <a:pt x="38" y="22"/>
                    </a:cubicBezTo>
                    <a:cubicBezTo>
                      <a:pt x="38" y="22"/>
                      <a:pt x="38" y="22"/>
                      <a:pt x="38" y="22"/>
                    </a:cubicBezTo>
                    <a:cubicBezTo>
                      <a:pt x="38" y="22"/>
                      <a:pt x="38" y="22"/>
                      <a:pt x="38" y="22"/>
                    </a:cubicBezTo>
                    <a:cubicBezTo>
                      <a:pt x="38" y="22"/>
                      <a:pt x="38" y="22"/>
                      <a:pt x="38" y="22"/>
                    </a:cubicBezTo>
                    <a:cubicBezTo>
                      <a:pt x="38" y="21"/>
                      <a:pt x="38" y="21"/>
                      <a:pt x="38" y="21"/>
                    </a:cubicBezTo>
                    <a:cubicBezTo>
                      <a:pt x="38" y="21"/>
                      <a:pt x="38" y="21"/>
                      <a:pt x="38" y="21"/>
                    </a:cubicBezTo>
                    <a:cubicBezTo>
                      <a:pt x="38" y="21"/>
                      <a:pt x="38" y="21"/>
                      <a:pt x="38" y="21"/>
                    </a:cubicBezTo>
                    <a:cubicBezTo>
                      <a:pt x="38" y="21"/>
                      <a:pt x="38" y="21"/>
                      <a:pt x="38" y="21"/>
                    </a:cubicBezTo>
                    <a:cubicBezTo>
                      <a:pt x="38" y="21"/>
                      <a:pt x="38" y="21"/>
                      <a:pt x="38" y="21"/>
                    </a:cubicBezTo>
                    <a:cubicBezTo>
                      <a:pt x="38" y="21"/>
                      <a:pt x="38" y="21"/>
                      <a:pt x="38" y="21"/>
                    </a:cubicBezTo>
                    <a:cubicBezTo>
                      <a:pt x="38" y="21"/>
                      <a:pt x="38" y="21"/>
                      <a:pt x="38" y="21"/>
                    </a:cubicBezTo>
                    <a:cubicBezTo>
                      <a:pt x="38" y="21"/>
                      <a:pt x="38" y="21"/>
                      <a:pt x="38" y="21"/>
                    </a:cubicBezTo>
                    <a:cubicBezTo>
                      <a:pt x="38" y="21"/>
                      <a:pt x="38" y="21"/>
                      <a:pt x="38" y="21"/>
                    </a:cubicBezTo>
                    <a:cubicBezTo>
                      <a:pt x="38" y="21"/>
                      <a:pt x="38" y="21"/>
                      <a:pt x="38" y="21"/>
                    </a:cubicBezTo>
                    <a:cubicBezTo>
                      <a:pt x="38" y="21"/>
                      <a:pt x="38" y="21"/>
                      <a:pt x="38" y="21"/>
                    </a:cubicBezTo>
                    <a:cubicBezTo>
                      <a:pt x="38" y="21"/>
                      <a:pt x="38" y="21"/>
                      <a:pt x="38" y="21"/>
                    </a:cubicBezTo>
                    <a:cubicBezTo>
                      <a:pt x="39" y="21"/>
                      <a:pt x="39" y="21"/>
                      <a:pt x="39" y="21"/>
                    </a:cubicBezTo>
                    <a:cubicBezTo>
                      <a:pt x="39" y="21"/>
                      <a:pt x="39" y="21"/>
                      <a:pt x="39" y="21"/>
                    </a:cubicBezTo>
                    <a:cubicBezTo>
                      <a:pt x="39" y="21"/>
                      <a:pt x="39" y="21"/>
                      <a:pt x="39" y="21"/>
                    </a:cubicBezTo>
                    <a:cubicBezTo>
                      <a:pt x="39" y="21"/>
                      <a:pt x="39" y="21"/>
                      <a:pt x="39" y="21"/>
                    </a:cubicBezTo>
                    <a:cubicBezTo>
                      <a:pt x="39" y="21"/>
                      <a:pt x="39" y="21"/>
                      <a:pt x="39" y="21"/>
                    </a:cubicBezTo>
                    <a:cubicBezTo>
                      <a:pt x="39" y="21"/>
                      <a:pt x="39" y="21"/>
                      <a:pt x="39" y="21"/>
                    </a:cubicBezTo>
                    <a:close/>
                    <a:moveTo>
                      <a:pt x="0" y="45"/>
                    </a:moveTo>
                    <a:cubicBezTo>
                      <a:pt x="0" y="45"/>
                      <a:pt x="0" y="45"/>
                      <a:pt x="0" y="45"/>
                    </a:cubicBezTo>
                    <a:cubicBezTo>
                      <a:pt x="0" y="45"/>
                      <a:pt x="0" y="45"/>
                      <a:pt x="0" y="45"/>
                    </a:cubicBezTo>
                    <a:cubicBezTo>
                      <a:pt x="0" y="46"/>
                      <a:pt x="0" y="46"/>
                      <a:pt x="0" y="46"/>
                    </a:cubicBezTo>
                    <a:cubicBezTo>
                      <a:pt x="0" y="46"/>
                      <a:pt x="0" y="46"/>
                      <a:pt x="0" y="46"/>
                    </a:cubicBezTo>
                    <a:cubicBezTo>
                      <a:pt x="0" y="47"/>
                      <a:pt x="0" y="47"/>
                      <a:pt x="0" y="47"/>
                    </a:cubicBezTo>
                    <a:cubicBezTo>
                      <a:pt x="0" y="47"/>
                      <a:pt x="0" y="47"/>
                      <a:pt x="0" y="47"/>
                    </a:cubicBezTo>
                    <a:cubicBezTo>
                      <a:pt x="0" y="47"/>
                      <a:pt x="0" y="47"/>
                      <a:pt x="0" y="47"/>
                    </a:cubicBezTo>
                    <a:cubicBezTo>
                      <a:pt x="0" y="46"/>
                      <a:pt x="0" y="46"/>
                      <a:pt x="0" y="46"/>
                    </a:cubicBezTo>
                    <a:cubicBezTo>
                      <a:pt x="0" y="45"/>
                      <a:pt x="0" y="45"/>
                      <a:pt x="0" y="45"/>
                    </a:cubicBezTo>
                    <a:cubicBezTo>
                      <a:pt x="0" y="45"/>
                      <a:pt x="0" y="45"/>
                      <a:pt x="0" y="45"/>
                    </a:cubicBezTo>
                    <a:cubicBezTo>
                      <a:pt x="0" y="45"/>
                      <a:pt x="0" y="45"/>
                      <a:pt x="0" y="45"/>
                    </a:cubicBezTo>
                    <a:close/>
                    <a:moveTo>
                      <a:pt x="24" y="20"/>
                    </a:moveTo>
                    <a:cubicBezTo>
                      <a:pt x="24" y="20"/>
                      <a:pt x="24" y="20"/>
                      <a:pt x="24" y="20"/>
                    </a:cubicBezTo>
                    <a:cubicBezTo>
                      <a:pt x="24" y="20"/>
                      <a:pt x="24" y="20"/>
                      <a:pt x="24" y="20"/>
                    </a:cubicBezTo>
                    <a:cubicBezTo>
                      <a:pt x="24" y="20"/>
                      <a:pt x="24" y="20"/>
                      <a:pt x="24" y="20"/>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close/>
                    <a:moveTo>
                      <a:pt x="45" y="10"/>
                    </a:moveTo>
                    <a:cubicBezTo>
                      <a:pt x="45" y="10"/>
                      <a:pt x="45" y="10"/>
                      <a:pt x="45" y="10"/>
                    </a:cubicBezTo>
                    <a:cubicBezTo>
                      <a:pt x="45" y="10"/>
                      <a:pt x="45" y="10"/>
                      <a:pt x="45" y="10"/>
                    </a:cubicBezTo>
                    <a:cubicBezTo>
                      <a:pt x="45" y="10"/>
                      <a:pt x="45" y="10"/>
                      <a:pt x="45" y="10"/>
                    </a:cubicBezTo>
                    <a:cubicBezTo>
                      <a:pt x="45" y="10"/>
                      <a:pt x="45" y="10"/>
                      <a:pt x="45" y="10"/>
                    </a:cubicBezTo>
                    <a:cubicBezTo>
                      <a:pt x="45" y="9"/>
                      <a:pt x="45" y="9"/>
                      <a:pt x="45" y="9"/>
                    </a:cubicBezTo>
                    <a:cubicBezTo>
                      <a:pt x="45" y="9"/>
                      <a:pt x="45" y="9"/>
                      <a:pt x="45" y="9"/>
                    </a:cubicBezTo>
                    <a:cubicBezTo>
                      <a:pt x="45" y="9"/>
                      <a:pt x="45" y="9"/>
                      <a:pt x="45" y="9"/>
                    </a:cubicBezTo>
                    <a:cubicBezTo>
                      <a:pt x="45" y="9"/>
                      <a:pt x="45" y="9"/>
                      <a:pt x="45" y="9"/>
                    </a:cubicBezTo>
                    <a:cubicBezTo>
                      <a:pt x="44" y="9"/>
                      <a:pt x="44" y="9"/>
                      <a:pt x="44" y="9"/>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9"/>
                      <a:pt x="44" y="9"/>
                      <a:pt x="44" y="9"/>
                    </a:cubicBezTo>
                    <a:cubicBezTo>
                      <a:pt x="44" y="9"/>
                      <a:pt x="44" y="9"/>
                      <a:pt x="44" y="9"/>
                    </a:cubicBezTo>
                    <a:cubicBezTo>
                      <a:pt x="44" y="9"/>
                      <a:pt x="44" y="9"/>
                      <a:pt x="44" y="9"/>
                    </a:cubicBezTo>
                    <a:cubicBezTo>
                      <a:pt x="44" y="9"/>
                      <a:pt x="44" y="9"/>
                      <a:pt x="44" y="9"/>
                    </a:cubicBezTo>
                    <a:cubicBezTo>
                      <a:pt x="44" y="8"/>
                      <a:pt x="44" y="8"/>
                      <a:pt x="44" y="8"/>
                    </a:cubicBezTo>
                    <a:cubicBezTo>
                      <a:pt x="44" y="8"/>
                      <a:pt x="44" y="8"/>
                      <a:pt x="44" y="8"/>
                    </a:cubicBezTo>
                    <a:cubicBezTo>
                      <a:pt x="44" y="8"/>
                      <a:pt x="44" y="8"/>
                      <a:pt x="44" y="8"/>
                    </a:cubicBezTo>
                    <a:cubicBezTo>
                      <a:pt x="44" y="8"/>
                      <a:pt x="44" y="8"/>
                      <a:pt x="44" y="8"/>
                    </a:cubicBezTo>
                    <a:cubicBezTo>
                      <a:pt x="44" y="9"/>
                      <a:pt x="44" y="9"/>
                      <a:pt x="44" y="9"/>
                    </a:cubicBezTo>
                    <a:cubicBezTo>
                      <a:pt x="44" y="9"/>
                      <a:pt x="44" y="9"/>
                      <a:pt x="44" y="9"/>
                    </a:cubicBezTo>
                    <a:cubicBezTo>
                      <a:pt x="44" y="8"/>
                      <a:pt x="44" y="8"/>
                      <a:pt x="44" y="8"/>
                    </a:cubicBezTo>
                    <a:cubicBezTo>
                      <a:pt x="44" y="8"/>
                      <a:pt x="44" y="8"/>
                      <a:pt x="44" y="8"/>
                    </a:cubicBezTo>
                    <a:cubicBezTo>
                      <a:pt x="44" y="8"/>
                      <a:pt x="44" y="8"/>
                      <a:pt x="44" y="8"/>
                    </a:cubicBezTo>
                    <a:cubicBezTo>
                      <a:pt x="44" y="7"/>
                      <a:pt x="44" y="7"/>
                      <a:pt x="44" y="7"/>
                    </a:cubicBezTo>
                    <a:cubicBezTo>
                      <a:pt x="44" y="8"/>
                      <a:pt x="44" y="8"/>
                      <a:pt x="44" y="8"/>
                    </a:cubicBezTo>
                    <a:cubicBezTo>
                      <a:pt x="43" y="8"/>
                      <a:pt x="43" y="8"/>
                      <a:pt x="43" y="8"/>
                    </a:cubicBezTo>
                    <a:cubicBezTo>
                      <a:pt x="43" y="8"/>
                      <a:pt x="43" y="8"/>
                      <a:pt x="43" y="8"/>
                    </a:cubicBezTo>
                    <a:cubicBezTo>
                      <a:pt x="43" y="8"/>
                      <a:pt x="43" y="8"/>
                      <a:pt x="43" y="8"/>
                    </a:cubicBezTo>
                    <a:cubicBezTo>
                      <a:pt x="43" y="8"/>
                      <a:pt x="43" y="8"/>
                      <a:pt x="43" y="8"/>
                    </a:cubicBezTo>
                    <a:cubicBezTo>
                      <a:pt x="43" y="8"/>
                      <a:pt x="43" y="8"/>
                      <a:pt x="43" y="8"/>
                    </a:cubicBezTo>
                    <a:cubicBezTo>
                      <a:pt x="42" y="8"/>
                      <a:pt x="42" y="8"/>
                      <a:pt x="42" y="8"/>
                    </a:cubicBezTo>
                    <a:cubicBezTo>
                      <a:pt x="42" y="8"/>
                      <a:pt x="42" y="8"/>
                      <a:pt x="42" y="8"/>
                    </a:cubicBezTo>
                    <a:cubicBezTo>
                      <a:pt x="42" y="7"/>
                      <a:pt x="42" y="7"/>
                      <a:pt x="42" y="7"/>
                    </a:cubicBezTo>
                    <a:cubicBezTo>
                      <a:pt x="42" y="7"/>
                      <a:pt x="42" y="7"/>
                      <a:pt x="42" y="7"/>
                    </a:cubicBezTo>
                    <a:cubicBezTo>
                      <a:pt x="41" y="7"/>
                      <a:pt x="41" y="7"/>
                      <a:pt x="41" y="7"/>
                    </a:cubicBezTo>
                    <a:cubicBezTo>
                      <a:pt x="41" y="8"/>
                      <a:pt x="41" y="8"/>
                      <a:pt x="41" y="8"/>
                    </a:cubicBezTo>
                    <a:cubicBezTo>
                      <a:pt x="41" y="8"/>
                      <a:pt x="41" y="8"/>
                      <a:pt x="41" y="8"/>
                    </a:cubicBezTo>
                    <a:cubicBezTo>
                      <a:pt x="41" y="8"/>
                      <a:pt x="41" y="8"/>
                      <a:pt x="41" y="8"/>
                    </a:cubicBezTo>
                    <a:cubicBezTo>
                      <a:pt x="41" y="8"/>
                      <a:pt x="41" y="8"/>
                      <a:pt x="41" y="8"/>
                    </a:cubicBezTo>
                    <a:cubicBezTo>
                      <a:pt x="41" y="8"/>
                      <a:pt x="41" y="8"/>
                      <a:pt x="41" y="8"/>
                    </a:cubicBezTo>
                    <a:cubicBezTo>
                      <a:pt x="41" y="8"/>
                      <a:pt x="41" y="8"/>
                      <a:pt x="41" y="8"/>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0" y="9"/>
                      <a:pt x="40" y="9"/>
                      <a:pt x="40" y="9"/>
                    </a:cubicBezTo>
                    <a:cubicBezTo>
                      <a:pt x="41" y="8"/>
                      <a:pt x="41" y="8"/>
                      <a:pt x="41" y="8"/>
                    </a:cubicBezTo>
                    <a:cubicBezTo>
                      <a:pt x="41" y="8"/>
                      <a:pt x="41" y="8"/>
                      <a:pt x="41" y="8"/>
                    </a:cubicBezTo>
                    <a:cubicBezTo>
                      <a:pt x="40" y="8"/>
                      <a:pt x="40" y="8"/>
                      <a:pt x="40" y="8"/>
                    </a:cubicBezTo>
                    <a:cubicBezTo>
                      <a:pt x="40" y="7"/>
                      <a:pt x="40" y="7"/>
                      <a:pt x="40" y="7"/>
                    </a:cubicBezTo>
                    <a:cubicBezTo>
                      <a:pt x="40" y="7"/>
                      <a:pt x="40" y="7"/>
                      <a:pt x="40" y="7"/>
                    </a:cubicBezTo>
                    <a:cubicBezTo>
                      <a:pt x="39" y="7"/>
                      <a:pt x="39" y="7"/>
                      <a:pt x="39" y="7"/>
                    </a:cubicBezTo>
                    <a:cubicBezTo>
                      <a:pt x="39" y="9"/>
                      <a:pt x="39" y="9"/>
                      <a:pt x="39" y="9"/>
                    </a:cubicBezTo>
                    <a:cubicBezTo>
                      <a:pt x="39" y="9"/>
                      <a:pt x="39" y="9"/>
                      <a:pt x="39" y="9"/>
                    </a:cubicBezTo>
                    <a:cubicBezTo>
                      <a:pt x="39" y="9"/>
                      <a:pt x="39" y="9"/>
                      <a:pt x="39" y="9"/>
                    </a:cubicBezTo>
                    <a:cubicBezTo>
                      <a:pt x="38" y="10"/>
                      <a:pt x="38" y="10"/>
                      <a:pt x="38" y="10"/>
                    </a:cubicBezTo>
                    <a:cubicBezTo>
                      <a:pt x="38" y="10"/>
                      <a:pt x="38" y="10"/>
                      <a:pt x="38" y="10"/>
                    </a:cubicBezTo>
                    <a:cubicBezTo>
                      <a:pt x="38" y="11"/>
                      <a:pt x="38" y="11"/>
                      <a:pt x="38" y="11"/>
                    </a:cubicBezTo>
                    <a:cubicBezTo>
                      <a:pt x="38" y="11"/>
                      <a:pt x="38" y="11"/>
                      <a:pt x="38" y="11"/>
                    </a:cubicBezTo>
                    <a:cubicBezTo>
                      <a:pt x="38" y="11"/>
                      <a:pt x="38" y="11"/>
                      <a:pt x="38" y="11"/>
                    </a:cubicBezTo>
                    <a:cubicBezTo>
                      <a:pt x="38" y="11"/>
                      <a:pt x="38" y="11"/>
                      <a:pt x="38" y="11"/>
                    </a:cubicBezTo>
                    <a:cubicBezTo>
                      <a:pt x="38" y="11"/>
                      <a:pt x="38" y="11"/>
                      <a:pt x="38" y="11"/>
                    </a:cubicBezTo>
                    <a:cubicBezTo>
                      <a:pt x="38" y="11"/>
                      <a:pt x="38" y="11"/>
                      <a:pt x="38" y="11"/>
                    </a:cubicBezTo>
                    <a:cubicBezTo>
                      <a:pt x="38" y="11"/>
                      <a:pt x="38" y="11"/>
                      <a:pt x="38" y="11"/>
                    </a:cubicBezTo>
                    <a:cubicBezTo>
                      <a:pt x="38" y="11"/>
                      <a:pt x="38" y="11"/>
                      <a:pt x="38" y="11"/>
                    </a:cubicBezTo>
                    <a:cubicBezTo>
                      <a:pt x="39" y="9"/>
                      <a:pt x="39" y="9"/>
                      <a:pt x="39" y="9"/>
                    </a:cubicBezTo>
                    <a:cubicBezTo>
                      <a:pt x="39" y="9"/>
                      <a:pt x="39" y="9"/>
                      <a:pt x="39" y="9"/>
                    </a:cubicBezTo>
                    <a:cubicBezTo>
                      <a:pt x="39" y="9"/>
                      <a:pt x="39" y="9"/>
                      <a:pt x="39" y="9"/>
                    </a:cubicBezTo>
                    <a:cubicBezTo>
                      <a:pt x="40" y="8"/>
                      <a:pt x="40" y="8"/>
                      <a:pt x="40" y="8"/>
                    </a:cubicBezTo>
                    <a:cubicBezTo>
                      <a:pt x="40" y="8"/>
                      <a:pt x="40" y="8"/>
                      <a:pt x="40" y="8"/>
                    </a:cubicBezTo>
                    <a:cubicBezTo>
                      <a:pt x="40" y="8"/>
                      <a:pt x="40" y="8"/>
                      <a:pt x="40" y="8"/>
                    </a:cubicBezTo>
                    <a:cubicBezTo>
                      <a:pt x="40" y="8"/>
                      <a:pt x="40" y="8"/>
                      <a:pt x="40" y="8"/>
                    </a:cubicBezTo>
                    <a:cubicBezTo>
                      <a:pt x="40" y="9"/>
                      <a:pt x="40" y="9"/>
                      <a:pt x="40" y="9"/>
                    </a:cubicBezTo>
                    <a:cubicBezTo>
                      <a:pt x="40" y="9"/>
                      <a:pt x="40" y="9"/>
                      <a:pt x="40" y="9"/>
                    </a:cubicBezTo>
                    <a:cubicBezTo>
                      <a:pt x="40" y="9"/>
                      <a:pt x="40" y="9"/>
                      <a:pt x="40" y="9"/>
                    </a:cubicBezTo>
                    <a:cubicBezTo>
                      <a:pt x="40" y="9"/>
                      <a:pt x="40" y="9"/>
                      <a:pt x="40" y="9"/>
                    </a:cubicBezTo>
                    <a:cubicBezTo>
                      <a:pt x="40" y="9"/>
                      <a:pt x="40" y="9"/>
                      <a:pt x="40" y="9"/>
                    </a:cubicBezTo>
                    <a:cubicBezTo>
                      <a:pt x="39" y="9"/>
                      <a:pt x="39" y="9"/>
                      <a:pt x="39" y="9"/>
                    </a:cubicBezTo>
                    <a:cubicBezTo>
                      <a:pt x="39" y="10"/>
                      <a:pt x="39" y="10"/>
                      <a:pt x="39" y="10"/>
                    </a:cubicBezTo>
                    <a:cubicBezTo>
                      <a:pt x="39" y="10"/>
                      <a:pt x="39" y="10"/>
                      <a:pt x="39" y="10"/>
                    </a:cubicBezTo>
                    <a:cubicBezTo>
                      <a:pt x="39" y="10"/>
                      <a:pt x="39" y="10"/>
                      <a:pt x="39" y="10"/>
                    </a:cubicBezTo>
                    <a:cubicBezTo>
                      <a:pt x="39" y="11"/>
                      <a:pt x="39" y="11"/>
                      <a:pt x="39" y="11"/>
                    </a:cubicBezTo>
                    <a:cubicBezTo>
                      <a:pt x="38" y="12"/>
                      <a:pt x="38" y="12"/>
                      <a:pt x="38" y="12"/>
                    </a:cubicBezTo>
                    <a:cubicBezTo>
                      <a:pt x="38" y="12"/>
                      <a:pt x="38" y="12"/>
                      <a:pt x="38" y="12"/>
                    </a:cubicBezTo>
                    <a:cubicBezTo>
                      <a:pt x="38" y="12"/>
                      <a:pt x="38" y="12"/>
                      <a:pt x="38" y="12"/>
                    </a:cubicBezTo>
                    <a:cubicBezTo>
                      <a:pt x="38" y="12"/>
                      <a:pt x="38" y="12"/>
                      <a:pt x="38" y="12"/>
                    </a:cubicBezTo>
                    <a:cubicBezTo>
                      <a:pt x="38" y="12"/>
                      <a:pt x="38" y="12"/>
                      <a:pt x="38" y="12"/>
                    </a:cubicBezTo>
                    <a:cubicBezTo>
                      <a:pt x="37" y="13"/>
                      <a:pt x="37" y="13"/>
                      <a:pt x="37" y="13"/>
                    </a:cubicBezTo>
                    <a:cubicBezTo>
                      <a:pt x="37" y="13"/>
                      <a:pt x="37" y="13"/>
                      <a:pt x="37" y="13"/>
                    </a:cubicBezTo>
                    <a:cubicBezTo>
                      <a:pt x="38" y="13"/>
                      <a:pt x="38" y="13"/>
                      <a:pt x="38" y="13"/>
                    </a:cubicBezTo>
                    <a:cubicBezTo>
                      <a:pt x="38" y="13"/>
                      <a:pt x="38" y="13"/>
                      <a:pt x="38" y="13"/>
                    </a:cubicBezTo>
                    <a:cubicBezTo>
                      <a:pt x="38" y="13"/>
                      <a:pt x="38" y="13"/>
                      <a:pt x="38" y="13"/>
                    </a:cubicBezTo>
                    <a:cubicBezTo>
                      <a:pt x="38" y="13"/>
                      <a:pt x="38" y="13"/>
                      <a:pt x="38" y="13"/>
                    </a:cubicBezTo>
                    <a:cubicBezTo>
                      <a:pt x="38" y="13"/>
                      <a:pt x="38" y="13"/>
                      <a:pt x="38" y="13"/>
                    </a:cubicBezTo>
                    <a:cubicBezTo>
                      <a:pt x="38" y="13"/>
                      <a:pt x="38" y="13"/>
                      <a:pt x="38" y="13"/>
                    </a:cubicBezTo>
                    <a:cubicBezTo>
                      <a:pt x="38" y="13"/>
                      <a:pt x="38" y="13"/>
                      <a:pt x="38" y="13"/>
                    </a:cubicBezTo>
                    <a:cubicBezTo>
                      <a:pt x="38" y="13"/>
                      <a:pt x="38" y="13"/>
                      <a:pt x="38" y="13"/>
                    </a:cubicBezTo>
                    <a:cubicBezTo>
                      <a:pt x="38" y="13"/>
                      <a:pt x="38" y="13"/>
                      <a:pt x="38" y="13"/>
                    </a:cubicBezTo>
                    <a:cubicBezTo>
                      <a:pt x="39" y="13"/>
                      <a:pt x="39" y="13"/>
                      <a:pt x="39" y="13"/>
                    </a:cubicBezTo>
                    <a:cubicBezTo>
                      <a:pt x="39" y="13"/>
                      <a:pt x="39" y="13"/>
                      <a:pt x="39" y="13"/>
                    </a:cubicBezTo>
                    <a:cubicBezTo>
                      <a:pt x="39" y="13"/>
                      <a:pt x="39" y="13"/>
                      <a:pt x="39" y="13"/>
                    </a:cubicBezTo>
                    <a:cubicBezTo>
                      <a:pt x="39" y="12"/>
                      <a:pt x="39" y="12"/>
                      <a:pt x="39" y="12"/>
                    </a:cubicBezTo>
                    <a:cubicBezTo>
                      <a:pt x="40" y="12"/>
                      <a:pt x="40" y="12"/>
                      <a:pt x="40" y="12"/>
                    </a:cubicBezTo>
                    <a:cubicBezTo>
                      <a:pt x="40" y="12"/>
                      <a:pt x="40" y="12"/>
                      <a:pt x="40" y="12"/>
                    </a:cubicBezTo>
                    <a:cubicBezTo>
                      <a:pt x="40" y="11"/>
                      <a:pt x="40" y="11"/>
                      <a:pt x="40" y="11"/>
                    </a:cubicBezTo>
                    <a:cubicBezTo>
                      <a:pt x="40" y="11"/>
                      <a:pt x="40" y="11"/>
                      <a:pt x="40" y="11"/>
                    </a:cubicBezTo>
                    <a:cubicBezTo>
                      <a:pt x="40" y="11"/>
                      <a:pt x="40" y="11"/>
                      <a:pt x="40" y="11"/>
                    </a:cubicBezTo>
                    <a:cubicBezTo>
                      <a:pt x="40" y="12"/>
                      <a:pt x="40" y="12"/>
                      <a:pt x="40" y="12"/>
                    </a:cubicBezTo>
                    <a:cubicBezTo>
                      <a:pt x="40" y="12"/>
                      <a:pt x="40" y="12"/>
                      <a:pt x="40" y="12"/>
                    </a:cubicBezTo>
                    <a:cubicBezTo>
                      <a:pt x="40" y="12"/>
                      <a:pt x="40" y="12"/>
                      <a:pt x="40" y="12"/>
                    </a:cubicBezTo>
                    <a:cubicBezTo>
                      <a:pt x="40" y="13"/>
                      <a:pt x="40" y="13"/>
                      <a:pt x="40" y="13"/>
                    </a:cubicBezTo>
                    <a:cubicBezTo>
                      <a:pt x="39" y="13"/>
                      <a:pt x="39" y="13"/>
                      <a:pt x="39" y="13"/>
                    </a:cubicBezTo>
                    <a:cubicBezTo>
                      <a:pt x="39" y="13"/>
                      <a:pt x="39" y="13"/>
                      <a:pt x="39" y="13"/>
                    </a:cubicBezTo>
                    <a:cubicBezTo>
                      <a:pt x="39" y="13"/>
                      <a:pt x="39" y="13"/>
                      <a:pt x="39" y="13"/>
                    </a:cubicBezTo>
                    <a:cubicBezTo>
                      <a:pt x="39" y="13"/>
                      <a:pt x="39" y="13"/>
                      <a:pt x="39" y="13"/>
                    </a:cubicBezTo>
                    <a:cubicBezTo>
                      <a:pt x="39" y="14"/>
                      <a:pt x="39" y="14"/>
                      <a:pt x="39" y="14"/>
                    </a:cubicBezTo>
                    <a:cubicBezTo>
                      <a:pt x="39" y="14"/>
                      <a:pt x="39" y="14"/>
                      <a:pt x="39" y="14"/>
                    </a:cubicBezTo>
                    <a:cubicBezTo>
                      <a:pt x="39" y="14"/>
                      <a:pt x="39" y="14"/>
                      <a:pt x="39" y="14"/>
                    </a:cubicBezTo>
                    <a:cubicBezTo>
                      <a:pt x="39" y="14"/>
                      <a:pt x="39" y="14"/>
                      <a:pt x="39" y="14"/>
                    </a:cubicBezTo>
                    <a:cubicBezTo>
                      <a:pt x="39" y="14"/>
                      <a:pt x="39" y="14"/>
                      <a:pt x="39" y="14"/>
                    </a:cubicBezTo>
                    <a:cubicBezTo>
                      <a:pt x="39" y="14"/>
                      <a:pt x="39" y="14"/>
                      <a:pt x="39" y="14"/>
                    </a:cubicBezTo>
                    <a:cubicBezTo>
                      <a:pt x="39" y="14"/>
                      <a:pt x="39" y="14"/>
                      <a:pt x="39" y="14"/>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5"/>
                      <a:pt x="39" y="15"/>
                      <a:pt x="39" y="15"/>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5"/>
                      <a:pt x="38" y="15"/>
                      <a:pt x="38" y="15"/>
                    </a:cubicBezTo>
                    <a:cubicBezTo>
                      <a:pt x="38" y="15"/>
                      <a:pt x="38" y="15"/>
                      <a:pt x="38" y="15"/>
                    </a:cubicBezTo>
                    <a:cubicBezTo>
                      <a:pt x="38" y="15"/>
                      <a:pt x="38" y="15"/>
                      <a:pt x="38" y="15"/>
                    </a:cubicBezTo>
                    <a:cubicBezTo>
                      <a:pt x="37" y="15"/>
                      <a:pt x="37" y="15"/>
                      <a:pt x="37" y="15"/>
                    </a:cubicBezTo>
                    <a:cubicBezTo>
                      <a:pt x="37" y="16"/>
                      <a:pt x="37" y="16"/>
                      <a:pt x="37" y="16"/>
                    </a:cubicBezTo>
                    <a:cubicBezTo>
                      <a:pt x="36" y="16"/>
                      <a:pt x="36" y="16"/>
                      <a:pt x="36" y="16"/>
                    </a:cubicBezTo>
                    <a:cubicBezTo>
                      <a:pt x="36" y="17"/>
                      <a:pt x="36" y="17"/>
                      <a:pt x="36" y="17"/>
                    </a:cubicBezTo>
                    <a:cubicBezTo>
                      <a:pt x="36" y="17"/>
                      <a:pt x="36" y="17"/>
                      <a:pt x="36" y="17"/>
                    </a:cubicBezTo>
                    <a:cubicBezTo>
                      <a:pt x="36" y="17"/>
                      <a:pt x="36" y="17"/>
                      <a:pt x="36" y="17"/>
                    </a:cubicBezTo>
                    <a:cubicBezTo>
                      <a:pt x="36" y="17"/>
                      <a:pt x="36" y="17"/>
                      <a:pt x="36" y="17"/>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6"/>
                      <a:pt x="36" y="16"/>
                      <a:pt x="36" y="16"/>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7" y="15"/>
                      <a:pt x="37" y="15"/>
                      <a:pt x="37" y="15"/>
                    </a:cubicBezTo>
                    <a:cubicBezTo>
                      <a:pt x="37" y="15"/>
                      <a:pt x="37" y="15"/>
                      <a:pt x="37" y="15"/>
                    </a:cubicBezTo>
                    <a:cubicBezTo>
                      <a:pt x="37" y="15"/>
                      <a:pt x="37" y="15"/>
                      <a:pt x="37" y="15"/>
                    </a:cubicBezTo>
                    <a:cubicBezTo>
                      <a:pt x="37" y="15"/>
                      <a:pt x="37" y="15"/>
                      <a:pt x="37" y="15"/>
                    </a:cubicBezTo>
                    <a:cubicBezTo>
                      <a:pt x="37" y="15"/>
                      <a:pt x="37" y="15"/>
                      <a:pt x="37" y="15"/>
                    </a:cubicBezTo>
                    <a:cubicBezTo>
                      <a:pt x="36" y="14"/>
                      <a:pt x="36" y="14"/>
                      <a:pt x="36" y="14"/>
                    </a:cubicBezTo>
                    <a:cubicBezTo>
                      <a:pt x="36" y="14"/>
                      <a:pt x="36" y="14"/>
                      <a:pt x="36" y="14"/>
                    </a:cubicBezTo>
                    <a:cubicBezTo>
                      <a:pt x="37" y="14"/>
                      <a:pt x="37" y="14"/>
                      <a:pt x="37" y="14"/>
                    </a:cubicBezTo>
                    <a:cubicBezTo>
                      <a:pt x="37" y="14"/>
                      <a:pt x="37" y="14"/>
                      <a:pt x="37" y="14"/>
                    </a:cubicBezTo>
                    <a:cubicBezTo>
                      <a:pt x="37" y="14"/>
                      <a:pt x="37" y="14"/>
                      <a:pt x="37" y="14"/>
                    </a:cubicBezTo>
                    <a:cubicBezTo>
                      <a:pt x="37" y="14"/>
                      <a:pt x="37" y="14"/>
                      <a:pt x="37"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6" y="15"/>
                      <a:pt x="36" y="15"/>
                      <a:pt x="36" y="15"/>
                    </a:cubicBezTo>
                    <a:cubicBezTo>
                      <a:pt x="36" y="15"/>
                      <a:pt x="36" y="15"/>
                      <a:pt x="36" y="15"/>
                    </a:cubicBezTo>
                    <a:cubicBezTo>
                      <a:pt x="36" y="15"/>
                      <a:pt x="36" y="15"/>
                      <a:pt x="36" y="15"/>
                    </a:cubicBezTo>
                    <a:cubicBezTo>
                      <a:pt x="35" y="15"/>
                      <a:pt x="35" y="15"/>
                      <a:pt x="35" y="15"/>
                    </a:cubicBezTo>
                    <a:cubicBezTo>
                      <a:pt x="35" y="15"/>
                      <a:pt x="35" y="15"/>
                      <a:pt x="35" y="15"/>
                    </a:cubicBezTo>
                    <a:cubicBezTo>
                      <a:pt x="36" y="14"/>
                      <a:pt x="36" y="14"/>
                      <a:pt x="36" y="14"/>
                    </a:cubicBezTo>
                    <a:cubicBezTo>
                      <a:pt x="36" y="14"/>
                      <a:pt x="36" y="14"/>
                      <a:pt x="36" y="14"/>
                    </a:cubicBezTo>
                    <a:cubicBezTo>
                      <a:pt x="36" y="14"/>
                      <a:pt x="36" y="14"/>
                      <a:pt x="36" y="14"/>
                    </a:cubicBezTo>
                    <a:cubicBezTo>
                      <a:pt x="36" y="14"/>
                      <a:pt x="36" y="14"/>
                      <a:pt x="36" y="14"/>
                    </a:cubicBezTo>
                    <a:cubicBezTo>
                      <a:pt x="35" y="14"/>
                      <a:pt x="35" y="14"/>
                      <a:pt x="35" y="14"/>
                    </a:cubicBezTo>
                    <a:cubicBezTo>
                      <a:pt x="36" y="14"/>
                      <a:pt x="36" y="14"/>
                      <a:pt x="36" y="14"/>
                    </a:cubicBezTo>
                    <a:cubicBezTo>
                      <a:pt x="36" y="14"/>
                      <a:pt x="36" y="14"/>
                      <a:pt x="36" y="14"/>
                    </a:cubicBezTo>
                    <a:cubicBezTo>
                      <a:pt x="36" y="14"/>
                      <a:pt x="36" y="14"/>
                      <a:pt x="36" y="14"/>
                    </a:cubicBezTo>
                    <a:cubicBezTo>
                      <a:pt x="36" y="14"/>
                      <a:pt x="36" y="14"/>
                      <a:pt x="36" y="14"/>
                    </a:cubicBezTo>
                    <a:cubicBezTo>
                      <a:pt x="36" y="14"/>
                      <a:pt x="36" y="14"/>
                      <a:pt x="36" y="14"/>
                    </a:cubicBezTo>
                    <a:cubicBezTo>
                      <a:pt x="37" y="14"/>
                      <a:pt x="37" y="14"/>
                      <a:pt x="37" y="14"/>
                    </a:cubicBezTo>
                    <a:cubicBezTo>
                      <a:pt x="37" y="14"/>
                      <a:pt x="37" y="14"/>
                      <a:pt x="37" y="14"/>
                    </a:cubicBezTo>
                    <a:cubicBezTo>
                      <a:pt x="37" y="14"/>
                      <a:pt x="37" y="14"/>
                      <a:pt x="37" y="14"/>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2"/>
                      <a:pt x="37" y="12"/>
                      <a:pt x="37" y="12"/>
                    </a:cubicBezTo>
                    <a:cubicBezTo>
                      <a:pt x="37" y="12"/>
                      <a:pt x="37" y="12"/>
                      <a:pt x="37" y="12"/>
                    </a:cubicBezTo>
                    <a:cubicBezTo>
                      <a:pt x="37" y="12"/>
                      <a:pt x="37" y="12"/>
                      <a:pt x="37" y="12"/>
                    </a:cubicBezTo>
                    <a:cubicBezTo>
                      <a:pt x="37" y="12"/>
                      <a:pt x="37" y="12"/>
                      <a:pt x="37" y="12"/>
                    </a:cubicBezTo>
                    <a:cubicBezTo>
                      <a:pt x="37" y="11"/>
                      <a:pt x="37" y="11"/>
                      <a:pt x="37" y="11"/>
                    </a:cubicBezTo>
                    <a:cubicBezTo>
                      <a:pt x="37" y="11"/>
                      <a:pt x="37" y="11"/>
                      <a:pt x="37" y="11"/>
                    </a:cubicBezTo>
                    <a:cubicBezTo>
                      <a:pt x="37" y="12"/>
                      <a:pt x="37" y="12"/>
                      <a:pt x="37" y="12"/>
                    </a:cubicBezTo>
                    <a:cubicBezTo>
                      <a:pt x="37" y="12"/>
                      <a:pt x="37" y="12"/>
                      <a:pt x="37" y="12"/>
                    </a:cubicBezTo>
                    <a:cubicBezTo>
                      <a:pt x="37" y="12"/>
                      <a:pt x="37" y="12"/>
                      <a:pt x="37" y="12"/>
                    </a:cubicBezTo>
                    <a:cubicBezTo>
                      <a:pt x="36" y="12"/>
                      <a:pt x="36" y="12"/>
                      <a:pt x="36" y="12"/>
                    </a:cubicBezTo>
                    <a:cubicBezTo>
                      <a:pt x="36" y="12"/>
                      <a:pt x="36" y="12"/>
                      <a:pt x="36" y="12"/>
                    </a:cubicBezTo>
                    <a:cubicBezTo>
                      <a:pt x="36" y="13"/>
                      <a:pt x="36" y="13"/>
                      <a:pt x="36" y="13"/>
                    </a:cubicBezTo>
                    <a:cubicBezTo>
                      <a:pt x="36" y="13"/>
                      <a:pt x="36" y="13"/>
                      <a:pt x="36" y="13"/>
                    </a:cubicBezTo>
                    <a:cubicBezTo>
                      <a:pt x="36" y="13"/>
                      <a:pt x="36" y="13"/>
                      <a:pt x="36" y="13"/>
                    </a:cubicBezTo>
                    <a:cubicBezTo>
                      <a:pt x="36" y="14"/>
                      <a:pt x="36" y="14"/>
                      <a:pt x="36" y="14"/>
                    </a:cubicBezTo>
                    <a:cubicBezTo>
                      <a:pt x="36" y="14"/>
                      <a:pt x="36" y="14"/>
                      <a:pt x="36" y="14"/>
                    </a:cubicBezTo>
                    <a:cubicBezTo>
                      <a:pt x="35" y="14"/>
                      <a:pt x="35" y="14"/>
                      <a:pt x="35" y="14"/>
                    </a:cubicBezTo>
                    <a:cubicBezTo>
                      <a:pt x="35" y="14"/>
                      <a:pt x="35" y="14"/>
                      <a:pt x="35" y="14"/>
                    </a:cubicBezTo>
                    <a:cubicBezTo>
                      <a:pt x="35" y="14"/>
                      <a:pt x="35" y="14"/>
                      <a:pt x="35" y="14"/>
                    </a:cubicBezTo>
                    <a:cubicBezTo>
                      <a:pt x="36" y="13"/>
                      <a:pt x="36" y="13"/>
                      <a:pt x="36" y="13"/>
                    </a:cubicBezTo>
                    <a:cubicBezTo>
                      <a:pt x="36" y="13"/>
                      <a:pt x="36" y="13"/>
                      <a:pt x="36" y="13"/>
                    </a:cubicBezTo>
                    <a:cubicBezTo>
                      <a:pt x="36" y="13"/>
                      <a:pt x="36" y="13"/>
                      <a:pt x="36" y="13"/>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7" y="12"/>
                      <a:pt x="37" y="12"/>
                      <a:pt x="37" y="12"/>
                    </a:cubicBezTo>
                    <a:cubicBezTo>
                      <a:pt x="37" y="11"/>
                      <a:pt x="37" y="11"/>
                      <a:pt x="37" y="11"/>
                    </a:cubicBezTo>
                    <a:cubicBezTo>
                      <a:pt x="37" y="11"/>
                      <a:pt x="37" y="11"/>
                      <a:pt x="37" y="11"/>
                    </a:cubicBezTo>
                    <a:cubicBezTo>
                      <a:pt x="37" y="11"/>
                      <a:pt x="37" y="11"/>
                      <a:pt x="37" y="11"/>
                    </a:cubicBezTo>
                    <a:cubicBezTo>
                      <a:pt x="37" y="11"/>
                      <a:pt x="37" y="11"/>
                      <a:pt x="37" y="11"/>
                    </a:cubicBezTo>
                    <a:cubicBezTo>
                      <a:pt x="37" y="11"/>
                      <a:pt x="37" y="11"/>
                      <a:pt x="37" y="11"/>
                    </a:cubicBezTo>
                    <a:cubicBezTo>
                      <a:pt x="38" y="11"/>
                      <a:pt x="38" y="11"/>
                      <a:pt x="38" y="11"/>
                    </a:cubicBezTo>
                    <a:cubicBezTo>
                      <a:pt x="38" y="11"/>
                      <a:pt x="38" y="11"/>
                      <a:pt x="38" y="11"/>
                    </a:cubicBezTo>
                    <a:cubicBezTo>
                      <a:pt x="38" y="11"/>
                      <a:pt x="38" y="11"/>
                      <a:pt x="38" y="11"/>
                    </a:cubicBezTo>
                    <a:cubicBezTo>
                      <a:pt x="38" y="10"/>
                      <a:pt x="38" y="10"/>
                      <a:pt x="38" y="10"/>
                    </a:cubicBezTo>
                    <a:cubicBezTo>
                      <a:pt x="38" y="10"/>
                      <a:pt x="38" y="10"/>
                      <a:pt x="38" y="10"/>
                    </a:cubicBezTo>
                    <a:cubicBezTo>
                      <a:pt x="39" y="9"/>
                      <a:pt x="39" y="9"/>
                      <a:pt x="39" y="9"/>
                    </a:cubicBezTo>
                    <a:cubicBezTo>
                      <a:pt x="39" y="8"/>
                      <a:pt x="39" y="8"/>
                      <a:pt x="39" y="8"/>
                    </a:cubicBezTo>
                    <a:cubicBezTo>
                      <a:pt x="39" y="8"/>
                      <a:pt x="39" y="8"/>
                      <a:pt x="39" y="8"/>
                    </a:cubicBezTo>
                    <a:cubicBezTo>
                      <a:pt x="39" y="8"/>
                      <a:pt x="39" y="8"/>
                      <a:pt x="39" y="8"/>
                    </a:cubicBezTo>
                    <a:cubicBezTo>
                      <a:pt x="39" y="8"/>
                      <a:pt x="39" y="8"/>
                      <a:pt x="39" y="8"/>
                    </a:cubicBezTo>
                    <a:cubicBezTo>
                      <a:pt x="39" y="8"/>
                      <a:pt x="39" y="8"/>
                      <a:pt x="39" y="8"/>
                    </a:cubicBezTo>
                    <a:cubicBezTo>
                      <a:pt x="39" y="7"/>
                      <a:pt x="39" y="7"/>
                      <a:pt x="39" y="7"/>
                    </a:cubicBezTo>
                    <a:cubicBezTo>
                      <a:pt x="39" y="7"/>
                      <a:pt x="39" y="7"/>
                      <a:pt x="39" y="7"/>
                    </a:cubicBezTo>
                    <a:cubicBezTo>
                      <a:pt x="39" y="8"/>
                      <a:pt x="39" y="8"/>
                      <a:pt x="39" y="8"/>
                    </a:cubicBezTo>
                    <a:cubicBezTo>
                      <a:pt x="38" y="8"/>
                      <a:pt x="38" y="8"/>
                      <a:pt x="38" y="8"/>
                    </a:cubicBezTo>
                    <a:cubicBezTo>
                      <a:pt x="38" y="8"/>
                      <a:pt x="38" y="8"/>
                      <a:pt x="38" y="8"/>
                    </a:cubicBezTo>
                    <a:cubicBezTo>
                      <a:pt x="38" y="8"/>
                      <a:pt x="38" y="8"/>
                      <a:pt x="38" y="8"/>
                    </a:cubicBezTo>
                    <a:cubicBezTo>
                      <a:pt x="38" y="9"/>
                      <a:pt x="38" y="9"/>
                      <a:pt x="38" y="9"/>
                    </a:cubicBezTo>
                    <a:cubicBezTo>
                      <a:pt x="38" y="10"/>
                      <a:pt x="38" y="10"/>
                      <a:pt x="38" y="10"/>
                    </a:cubicBezTo>
                    <a:cubicBezTo>
                      <a:pt x="38" y="9"/>
                      <a:pt x="38" y="9"/>
                      <a:pt x="38" y="9"/>
                    </a:cubicBezTo>
                    <a:cubicBezTo>
                      <a:pt x="38" y="9"/>
                      <a:pt x="38" y="9"/>
                      <a:pt x="38" y="9"/>
                    </a:cubicBezTo>
                    <a:cubicBezTo>
                      <a:pt x="38" y="9"/>
                      <a:pt x="38" y="9"/>
                      <a:pt x="38" y="9"/>
                    </a:cubicBezTo>
                    <a:cubicBezTo>
                      <a:pt x="38" y="8"/>
                      <a:pt x="38" y="8"/>
                      <a:pt x="38" y="8"/>
                    </a:cubicBezTo>
                    <a:cubicBezTo>
                      <a:pt x="38" y="7"/>
                      <a:pt x="38" y="7"/>
                      <a:pt x="38" y="7"/>
                    </a:cubicBezTo>
                    <a:cubicBezTo>
                      <a:pt x="38" y="7"/>
                      <a:pt x="38" y="7"/>
                      <a:pt x="38" y="7"/>
                    </a:cubicBezTo>
                    <a:cubicBezTo>
                      <a:pt x="38" y="7"/>
                      <a:pt x="38" y="7"/>
                      <a:pt x="38" y="7"/>
                    </a:cubicBezTo>
                    <a:cubicBezTo>
                      <a:pt x="38" y="7"/>
                      <a:pt x="38" y="7"/>
                      <a:pt x="38" y="7"/>
                    </a:cubicBezTo>
                    <a:cubicBezTo>
                      <a:pt x="38" y="5"/>
                      <a:pt x="38" y="5"/>
                      <a:pt x="38" y="5"/>
                    </a:cubicBezTo>
                    <a:cubicBezTo>
                      <a:pt x="38" y="5"/>
                      <a:pt x="38" y="5"/>
                      <a:pt x="38" y="5"/>
                    </a:cubicBez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8" y="4"/>
                      <a:pt x="38" y="4"/>
                      <a:pt x="38" y="4"/>
                    </a:cubicBezTo>
                    <a:cubicBezTo>
                      <a:pt x="37" y="4"/>
                      <a:pt x="37" y="4"/>
                      <a:pt x="37" y="4"/>
                    </a:cubicBezTo>
                    <a:cubicBezTo>
                      <a:pt x="38" y="3"/>
                      <a:pt x="38" y="3"/>
                      <a:pt x="38" y="3"/>
                    </a:cubicBezTo>
                    <a:cubicBezTo>
                      <a:pt x="38" y="3"/>
                      <a:pt x="38" y="3"/>
                      <a:pt x="38" y="3"/>
                    </a:cubicBezTo>
                    <a:cubicBezTo>
                      <a:pt x="38" y="3"/>
                      <a:pt x="38" y="3"/>
                      <a:pt x="38" y="3"/>
                    </a:cubicBezTo>
                    <a:cubicBezTo>
                      <a:pt x="38" y="3"/>
                      <a:pt x="38" y="3"/>
                      <a:pt x="38" y="3"/>
                    </a:cubicBezTo>
                    <a:cubicBezTo>
                      <a:pt x="38" y="2"/>
                      <a:pt x="38" y="2"/>
                      <a:pt x="38" y="2"/>
                    </a:cubicBezTo>
                    <a:cubicBezTo>
                      <a:pt x="37" y="2"/>
                      <a:pt x="37" y="2"/>
                      <a:pt x="37" y="2"/>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6" y="2"/>
                      <a:pt x="36" y="2"/>
                      <a:pt x="36" y="2"/>
                    </a:cubicBezTo>
                    <a:cubicBezTo>
                      <a:pt x="36" y="2"/>
                      <a:pt x="36" y="2"/>
                      <a:pt x="36" y="2"/>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6" y="1"/>
                      <a:pt x="36" y="1"/>
                      <a:pt x="36" y="1"/>
                    </a:cubicBezTo>
                    <a:cubicBezTo>
                      <a:pt x="36"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5" y="0"/>
                      <a:pt x="35" y="0"/>
                      <a:pt x="35" y="0"/>
                    </a:cubicBezTo>
                    <a:cubicBezTo>
                      <a:pt x="35" y="0"/>
                      <a:pt x="35" y="0"/>
                      <a:pt x="35" y="0"/>
                    </a:cubicBezTo>
                    <a:cubicBezTo>
                      <a:pt x="35" y="0"/>
                      <a:pt x="35" y="0"/>
                      <a:pt x="35" y="0"/>
                    </a:cubicBezTo>
                    <a:cubicBezTo>
                      <a:pt x="35" y="0"/>
                      <a:pt x="35" y="0"/>
                      <a:pt x="35" y="0"/>
                    </a:cubicBezTo>
                    <a:cubicBezTo>
                      <a:pt x="35" y="0"/>
                      <a:pt x="35" y="0"/>
                      <a:pt x="35" y="0"/>
                    </a:cubicBezTo>
                    <a:cubicBezTo>
                      <a:pt x="35" y="0"/>
                      <a:pt x="35" y="0"/>
                      <a:pt x="35" y="0"/>
                    </a:cubicBezTo>
                    <a:cubicBezTo>
                      <a:pt x="35" y="0"/>
                      <a:pt x="35" y="0"/>
                      <a:pt x="35" y="0"/>
                    </a:cubicBezTo>
                    <a:cubicBezTo>
                      <a:pt x="34" y="0"/>
                      <a:pt x="34" y="0"/>
                      <a:pt x="34" y="0"/>
                    </a:cubicBezTo>
                    <a:cubicBezTo>
                      <a:pt x="34" y="0"/>
                      <a:pt x="34" y="0"/>
                      <a:pt x="34" y="0"/>
                    </a:cubicBezTo>
                    <a:cubicBezTo>
                      <a:pt x="34" y="0"/>
                      <a:pt x="34" y="0"/>
                      <a:pt x="34" y="0"/>
                    </a:cubicBezTo>
                    <a:cubicBezTo>
                      <a:pt x="34" y="0"/>
                      <a:pt x="34" y="0"/>
                      <a:pt x="34" y="0"/>
                    </a:cubicBezTo>
                    <a:cubicBezTo>
                      <a:pt x="34" y="1"/>
                      <a:pt x="34" y="1"/>
                      <a:pt x="34" y="1"/>
                    </a:cubicBezTo>
                    <a:cubicBezTo>
                      <a:pt x="34" y="1"/>
                      <a:pt x="34" y="1"/>
                      <a:pt x="34" y="1"/>
                    </a:cubicBezTo>
                    <a:cubicBezTo>
                      <a:pt x="34" y="2"/>
                      <a:pt x="34" y="2"/>
                      <a:pt x="34" y="2"/>
                    </a:cubicBezTo>
                    <a:cubicBezTo>
                      <a:pt x="34" y="3"/>
                      <a:pt x="34" y="3"/>
                      <a:pt x="34" y="3"/>
                    </a:cubicBezTo>
                    <a:cubicBezTo>
                      <a:pt x="34" y="3"/>
                      <a:pt x="34" y="3"/>
                      <a:pt x="34" y="3"/>
                    </a:cubicBezTo>
                    <a:cubicBezTo>
                      <a:pt x="33" y="3"/>
                      <a:pt x="33" y="3"/>
                      <a:pt x="33" y="3"/>
                    </a:cubicBezTo>
                    <a:cubicBezTo>
                      <a:pt x="33" y="4"/>
                      <a:pt x="33" y="4"/>
                      <a:pt x="33" y="4"/>
                    </a:cubicBezTo>
                    <a:cubicBezTo>
                      <a:pt x="33" y="4"/>
                      <a:pt x="33" y="4"/>
                      <a:pt x="33" y="4"/>
                    </a:cubicBezTo>
                    <a:cubicBezTo>
                      <a:pt x="33" y="5"/>
                      <a:pt x="33" y="5"/>
                      <a:pt x="33" y="5"/>
                    </a:cubicBezTo>
                    <a:cubicBezTo>
                      <a:pt x="33" y="5"/>
                      <a:pt x="33" y="5"/>
                      <a:pt x="33" y="5"/>
                    </a:cubicBezTo>
                    <a:cubicBezTo>
                      <a:pt x="33" y="5"/>
                      <a:pt x="33" y="5"/>
                      <a:pt x="33" y="5"/>
                    </a:cubicBezTo>
                    <a:cubicBezTo>
                      <a:pt x="33" y="6"/>
                      <a:pt x="33" y="6"/>
                      <a:pt x="33" y="6"/>
                    </a:cubicBezTo>
                    <a:cubicBezTo>
                      <a:pt x="33" y="6"/>
                      <a:pt x="33" y="6"/>
                      <a:pt x="33" y="6"/>
                    </a:cubicBezTo>
                    <a:cubicBezTo>
                      <a:pt x="33" y="6"/>
                      <a:pt x="33" y="6"/>
                      <a:pt x="33" y="6"/>
                    </a:cubicBezTo>
                    <a:cubicBezTo>
                      <a:pt x="33" y="6"/>
                      <a:pt x="33" y="6"/>
                      <a:pt x="33" y="6"/>
                    </a:cubicBezTo>
                    <a:cubicBezTo>
                      <a:pt x="33" y="6"/>
                      <a:pt x="33" y="6"/>
                      <a:pt x="33" y="6"/>
                    </a:cubicBezTo>
                    <a:cubicBezTo>
                      <a:pt x="33" y="6"/>
                      <a:pt x="33" y="6"/>
                      <a:pt x="33" y="6"/>
                    </a:cubicBezTo>
                    <a:cubicBezTo>
                      <a:pt x="33" y="6"/>
                      <a:pt x="33" y="6"/>
                      <a:pt x="33" y="6"/>
                    </a:cubicBezTo>
                    <a:cubicBezTo>
                      <a:pt x="33" y="6"/>
                      <a:pt x="33" y="6"/>
                      <a:pt x="33" y="6"/>
                    </a:cubicBezTo>
                    <a:cubicBezTo>
                      <a:pt x="33" y="6"/>
                      <a:pt x="33" y="6"/>
                      <a:pt x="33" y="6"/>
                    </a:cubicBezTo>
                    <a:cubicBezTo>
                      <a:pt x="33" y="6"/>
                      <a:pt x="33" y="6"/>
                      <a:pt x="33" y="6"/>
                    </a:cubicBezTo>
                    <a:cubicBezTo>
                      <a:pt x="33" y="6"/>
                      <a:pt x="33" y="6"/>
                      <a:pt x="33" y="6"/>
                    </a:cubicBezTo>
                    <a:cubicBezTo>
                      <a:pt x="33" y="6"/>
                      <a:pt x="33" y="6"/>
                      <a:pt x="33" y="6"/>
                    </a:cubicBezTo>
                    <a:cubicBezTo>
                      <a:pt x="33" y="6"/>
                      <a:pt x="33" y="6"/>
                      <a:pt x="33" y="6"/>
                    </a:cubicBezTo>
                    <a:cubicBezTo>
                      <a:pt x="33" y="6"/>
                      <a:pt x="33" y="6"/>
                      <a:pt x="33" y="6"/>
                    </a:cubicBezTo>
                    <a:cubicBezTo>
                      <a:pt x="33" y="7"/>
                      <a:pt x="33" y="7"/>
                      <a:pt x="33" y="7"/>
                    </a:cubicBezTo>
                    <a:cubicBezTo>
                      <a:pt x="33" y="7"/>
                      <a:pt x="33" y="7"/>
                      <a:pt x="33" y="7"/>
                    </a:cubicBezTo>
                    <a:cubicBezTo>
                      <a:pt x="33" y="7"/>
                      <a:pt x="33" y="7"/>
                      <a:pt x="33" y="7"/>
                    </a:cubicBezTo>
                    <a:cubicBezTo>
                      <a:pt x="33" y="7"/>
                      <a:pt x="33" y="7"/>
                      <a:pt x="33" y="7"/>
                    </a:cubicBezTo>
                    <a:cubicBezTo>
                      <a:pt x="33" y="8"/>
                      <a:pt x="33" y="8"/>
                      <a:pt x="33" y="8"/>
                    </a:cubicBezTo>
                    <a:cubicBezTo>
                      <a:pt x="33" y="8"/>
                      <a:pt x="33" y="8"/>
                      <a:pt x="33" y="8"/>
                    </a:cubicBezTo>
                    <a:cubicBezTo>
                      <a:pt x="33" y="8"/>
                      <a:pt x="33" y="8"/>
                      <a:pt x="33" y="8"/>
                    </a:cubicBezTo>
                    <a:cubicBezTo>
                      <a:pt x="33" y="9"/>
                      <a:pt x="33" y="9"/>
                      <a:pt x="33" y="9"/>
                    </a:cubicBezTo>
                    <a:cubicBezTo>
                      <a:pt x="33" y="9"/>
                      <a:pt x="33" y="9"/>
                      <a:pt x="33" y="9"/>
                    </a:cubicBezTo>
                    <a:cubicBezTo>
                      <a:pt x="33" y="10"/>
                      <a:pt x="33" y="10"/>
                      <a:pt x="33" y="10"/>
                    </a:cubicBezTo>
                    <a:cubicBezTo>
                      <a:pt x="32" y="11"/>
                      <a:pt x="32" y="11"/>
                      <a:pt x="32" y="11"/>
                    </a:cubicBezTo>
                    <a:cubicBezTo>
                      <a:pt x="32" y="11"/>
                      <a:pt x="32" y="11"/>
                      <a:pt x="32" y="11"/>
                    </a:cubicBezTo>
                    <a:cubicBezTo>
                      <a:pt x="32" y="11"/>
                      <a:pt x="32" y="11"/>
                      <a:pt x="32" y="11"/>
                    </a:cubicBezTo>
                    <a:cubicBezTo>
                      <a:pt x="32" y="12"/>
                      <a:pt x="32" y="12"/>
                      <a:pt x="32" y="12"/>
                    </a:cubicBezTo>
                    <a:cubicBezTo>
                      <a:pt x="32" y="12"/>
                      <a:pt x="32" y="12"/>
                      <a:pt x="32" y="12"/>
                    </a:cubicBezTo>
                    <a:cubicBezTo>
                      <a:pt x="31" y="12"/>
                      <a:pt x="31" y="12"/>
                      <a:pt x="31" y="12"/>
                    </a:cubicBezTo>
                    <a:cubicBezTo>
                      <a:pt x="31" y="13"/>
                      <a:pt x="31" y="13"/>
                      <a:pt x="31" y="13"/>
                    </a:cubicBezTo>
                    <a:cubicBezTo>
                      <a:pt x="31" y="13"/>
                      <a:pt x="31" y="13"/>
                      <a:pt x="31" y="13"/>
                    </a:cubicBezTo>
                    <a:cubicBezTo>
                      <a:pt x="32" y="13"/>
                      <a:pt x="32" y="13"/>
                      <a:pt x="32" y="13"/>
                    </a:cubicBezTo>
                    <a:cubicBezTo>
                      <a:pt x="32" y="13"/>
                      <a:pt x="32" y="13"/>
                      <a:pt x="32" y="13"/>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2" y="14"/>
                      <a:pt x="32" y="14"/>
                      <a:pt x="32" y="14"/>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6"/>
                      <a:pt x="32" y="16"/>
                      <a:pt x="32" y="16"/>
                    </a:cubicBezTo>
                    <a:cubicBezTo>
                      <a:pt x="32" y="16"/>
                      <a:pt x="32" y="16"/>
                      <a:pt x="32" y="16"/>
                    </a:cubicBezTo>
                    <a:cubicBezTo>
                      <a:pt x="32" y="16"/>
                      <a:pt x="32" y="16"/>
                      <a:pt x="32" y="16"/>
                    </a:cubicBezTo>
                    <a:cubicBezTo>
                      <a:pt x="33" y="16"/>
                      <a:pt x="33" y="16"/>
                      <a:pt x="33" y="16"/>
                    </a:cubicBezTo>
                    <a:cubicBezTo>
                      <a:pt x="33" y="17"/>
                      <a:pt x="33" y="17"/>
                      <a:pt x="33" y="17"/>
                    </a:cubicBezTo>
                    <a:cubicBezTo>
                      <a:pt x="33" y="17"/>
                      <a:pt x="33" y="17"/>
                      <a:pt x="33" y="17"/>
                    </a:cubicBezTo>
                    <a:cubicBezTo>
                      <a:pt x="33" y="18"/>
                      <a:pt x="33" y="18"/>
                      <a:pt x="33" y="18"/>
                    </a:cubicBezTo>
                    <a:cubicBezTo>
                      <a:pt x="34" y="18"/>
                      <a:pt x="34" y="18"/>
                      <a:pt x="34" y="18"/>
                    </a:cubicBezTo>
                    <a:cubicBezTo>
                      <a:pt x="34" y="18"/>
                      <a:pt x="34" y="18"/>
                      <a:pt x="34" y="18"/>
                    </a:cubicBez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18"/>
                      <a:pt x="35" y="18"/>
                      <a:pt x="35" y="18"/>
                    </a:cubicBezTo>
                    <a:cubicBezTo>
                      <a:pt x="35" y="18"/>
                      <a:pt x="35" y="18"/>
                      <a:pt x="35" y="18"/>
                    </a:cubicBezTo>
                    <a:cubicBezTo>
                      <a:pt x="35" y="18"/>
                      <a:pt x="35" y="18"/>
                      <a:pt x="35" y="18"/>
                    </a:cubicBezTo>
                    <a:cubicBezTo>
                      <a:pt x="35" y="18"/>
                      <a:pt x="35" y="18"/>
                      <a:pt x="35"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7" y="18"/>
                      <a:pt x="37" y="18"/>
                      <a:pt x="37" y="18"/>
                    </a:cubicBezTo>
                    <a:cubicBezTo>
                      <a:pt x="37" y="18"/>
                      <a:pt x="37" y="18"/>
                      <a:pt x="37" y="18"/>
                    </a:cubicBezTo>
                    <a:cubicBezTo>
                      <a:pt x="37" y="18"/>
                      <a:pt x="37" y="18"/>
                      <a:pt x="37" y="18"/>
                    </a:cubicBezTo>
                    <a:cubicBezTo>
                      <a:pt x="37" y="18"/>
                      <a:pt x="37" y="18"/>
                      <a:pt x="37" y="18"/>
                    </a:cubicBezTo>
                    <a:cubicBezTo>
                      <a:pt x="37" y="17"/>
                      <a:pt x="37" y="17"/>
                      <a:pt x="37" y="17"/>
                    </a:cubicBezTo>
                    <a:cubicBezTo>
                      <a:pt x="37" y="17"/>
                      <a:pt x="37" y="17"/>
                      <a:pt x="37" y="17"/>
                    </a:cubicBezTo>
                    <a:cubicBezTo>
                      <a:pt x="37" y="17"/>
                      <a:pt x="37" y="17"/>
                      <a:pt x="37" y="17"/>
                    </a:cubicBezTo>
                    <a:cubicBezTo>
                      <a:pt x="37" y="17"/>
                      <a:pt x="37" y="17"/>
                      <a:pt x="37"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6"/>
                      <a:pt x="38" y="16"/>
                      <a:pt x="38" y="16"/>
                    </a:cubicBezTo>
                    <a:cubicBezTo>
                      <a:pt x="38" y="16"/>
                      <a:pt x="38" y="16"/>
                      <a:pt x="38" y="16"/>
                    </a:cubicBezTo>
                    <a:cubicBezTo>
                      <a:pt x="38" y="17"/>
                      <a:pt x="38" y="17"/>
                      <a:pt x="38" y="17"/>
                    </a:cubicBezTo>
                    <a:cubicBezTo>
                      <a:pt x="38" y="17"/>
                      <a:pt x="38" y="17"/>
                      <a:pt x="38" y="17"/>
                    </a:cubicBezTo>
                    <a:cubicBezTo>
                      <a:pt x="38" y="17"/>
                      <a:pt x="38" y="17"/>
                      <a:pt x="38"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6"/>
                      <a:pt x="40" y="16"/>
                      <a:pt x="40" y="16"/>
                    </a:cubicBezTo>
                    <a:cubicBezTo>
                      <a:pt x="41" y="16"/>
                      <a:pt x="41" y="16"/>
                      <a:pt x="41" y="16"/>
                    </a:cubicBezTo>
                    <a:cubicBezTo>
                      <a:pt x="41" y="16"/>
                      <a:pt x="41" y="16"/>
                      <a:pt x="41" y="16"/>
                    </a:cubicBezTo>
                    <a:cubicBezTo>
                      <a:pt x="41" y="15"/>
                      <a:pt x="41" y="15"/>
                      <a:pt x="41" y="15"/>
                    </a:cubicBezTo>
                    <a:cubicBezTo>
                      <a:pt x="41" y="15"/>
                      <a:pt x="41" y="15"/>
                      <a:pt x="41" y="15"/>
                    </a:cubicBezTo>
                    <a:cubicBezTo>
                      <a:pt x="41" y="15"/>
                      <a:pt x="41" y="15"/>
                      <a:pt x="41" y="15"/>
                    </a:cubicBezTo>
                    <a:cubicBezTo>
                      <a:pt x="41" y="15"/>
                      <a:pt x="41" y="15"/>
                      <a:pt x="41" y="15"/>
                    </a:cubicBezTo>
                    <a:cubicBezTo>
                      <a:pt x="42" y="15"/>
                      <a:pt x="42" y="15"/>
                      <a:pt x="42" y="15"/>
                    </a:cubicBezTo>
                    <a:cubicBezTo>
                      <a:pt x="42" y="14"/>
                      <a:pt x="42" y="14"/>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3"/>
                      <a:pt x="43" y="13"/>
                      <a:pt x="43" y="13"/>
                    </a:cubicBezTo>
                    <a:cubicBezTo>
                      <a:pt x="43" y="13"/>
                      <a:pt x="43" y="13"/>
                      <a:pt x="43" y="13"/>
                    </a:cubicBezTo>
                    <a:cubicBezTo>
                      <a:pt x="43" y="13"/>
                      <a:pt x="43" y="13"/>
                      <a:pt x="43" y="13"/>
                    </a:cubicBezTo>
                    <a:cubicBezTo>
                      <a:pt x="44" y="13"/>
                      <a:pt x="44" y="13"/>
                      <a:pt x="44" y="13"/>
                    </a:cubicBezTo>
                    <a:cubicBezTo>
                      <a:pt x="44" y="13"/>
                      <a:pt x="44" y="13"/>
                      <a:pt x="44" y="13"/>
                    </a:cubicBezTo>
                    <a:cubicBezTo>
                      <a:pt x="44" y="12"/>
                      <a:pt x="44" y="12"/>
                      <a:pt x="44" y="12"/>
                    </a:cubicBezTo>
                    <a:cubicBezTo>
                      <a:pt x="44" y="12"/>
                      <a:pt x="44" y="12"/>
                      <a:pt x="44" y="12"/>
                    </a:cubicBezTo>
                    <a:cubicBezTo>
                      <a:pt x="44" y="12"/>
                      <a:pt x="44" y="12"/>
                      <a:pt x="44"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lose/>
                    <a:moveTo>
                      <a:pt x="54" y="31"/>
                    </a:moveTo>
                    <a:cubicBezTo>
                      <a:pt x="54" y="32"/>
                      <a:pt x="54" y="32"/>
                      <a:pt x="54" y="32"/>
                    </a:cubicBezTo>
                    <a:cubicBezTo>
                      <a:pt x="53" y="32"/>
                      <a:pt x="53" y="32"/>
                      <a:pt x="53" y="32"/>
                    </a:cubicBezTo>
                    <a:cubicBezTo>
                      <a:pt x="53" y="32"/>
                      <a:pt x="53" y="32"/>
                      <a:pt x="53" y="32"/>
                    </a:cubicBezTo>
                    <a:cubicBezTo>
                      <a:pt x="53" y="32"/>
                      <a:pt x="53" y="32"/>
                      <a:pt x="53" y="32"/>
                    </a:cubicBezTo>
                    <a:cubicBezTo>
                      <a:pt x="52" y="33"/>
                      <a:pt x="52" y="33"/>
                      <a:pt x="52" y="33"/>
                    </a:cubicBezTo>
                    <a:cubicBezTo>
                      <a:pt x="51" y="33"/>
                      <a:pt x="51" y="33"/>
                      <a:pt x="51" y="33"/>
                    </a:cubicBezTo>
                    <a:cubicBezTo>
                      <a:pt x="51" y="33"/>
                      <a:pt x="51" y="33"/>
                      <a:pt x="51" y="33"/>
                    </a:cubicBezTo>
                    <a:cubicBezTo>
                      <a:pt x="51" y="33"/>
                      <a:pt x="51" y="33"/>
                      <a:pt x="51" y="33"/>
                    </a:cubicBezTo>
                    <a:cubicBezTo>
                      <a:pt x="51" y="33"/>
                      <a:pt x="51" y="33"/>
                      <a:pt x="51" y="33"/>
                    </a:cubicBezTo>
                    <a:cubicBezTo>
                      <a:pt x="51" y="33"/>
                      <a:pt x="51" y="33"/>
                      <a:pt x="51" y="33"/>
                    </a:cubicBezTo>
                    <a:cubicBezTo>
                      <a:pt x="51" y="33"/>
                      <a:pt x="51" y="33"/>
                      <a:pt x="51" y="33"/>
                    </a:cubicBezTo>
                    <a:cubicBezTo>
                      <a:pt x="52" y="33"/>
                      <a:pt x="52" y="33"/>
                      <a:pt x="52" y="33"/>
                    </a:cubicBezTo>
                    <a:cubicBezTo>
                      <a:pt x="52" y="33"/>
                      <a:pt x="52" y="33"/>
                      <a:pt x="52" y="33"/>
                    </a:cubicBezTo>
                    <a:cubicBezTo>
                      <a:pt x="52" y="33"/>
                      <a:pt x="52" y="33"/>
                      <a:pt x="52" y="33"/>
                    </a:cubicBezTo>
                    <a:cubicBezTo>
                      <a:pt x="53" y="33"/>
                      <a:pt x="53" y="33"/>
                      <a:pt x="53" y="33"/>
                    </a:cubicBezTo>
                    <a:cubicBezTo>
                      <a:pt x="53" y="33"/>
                      <a:pt x="53" y="33"/>
                      <a:pt x="53" y="33"/>
                    </a:cubicBezTo>
                    <a:cubicBezTo>
                      <a:pt x="54" y="32"/>
                      <a:pt x="54" y="32"/>
                      <a:pt x="54" y="32"/>
                    </a:cubicBezTo>
                    <a:cubicBezTo>
                      <a:pt x="54" y="32"/>
                      <a:pt x="54" y="32"/>
                      <a:pt x="54" y="32"/>
                    </a:cubicBezTo>
                    <a:cubicBezTo>
                      <a:pt x="54" y="31"/>
                      <a:pt x="54" y="31"/>
                      <a:pt x="54" y="31"/>
                    </a:cubicBezTo>
                    <a:close/>
                    <a:moveTo>
                      <a:pt x="38" y="18"/>
                    </a:moveTo>
                    <a:cubicBezTo>
                      <a:pt x="38" y="18"/>
                      <a:pt x="38" y="18"/>
                      <a:pt x="38" y="18"/>
                    </a:cubicBezTo>
                    <a:cubicBezTo>
                      <a:pt x="38" y="18"/>
                      <a:pt x="38" y="18"/>
                      <a:pt x="38" y="18"/>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9"/>
                      <a:pt x="37" y="19"/>
                      <a:pt x="37" y="19"/>
                    </a:cubicBezTo>
                    <a:cubicBezTo>
                      <a:pt x="37" y="19"/>
                      <a:pt x="37" y="19"/>
                      <a:pt x="37" y="19"/>
                    </a:cubicBezTo>
                    <a:cubicBezTo>
                      <a:pt x="37" y="19"/>
                      <a:pt x="37" y="19"/>
                      <a:pt x="37" y="19"/>
                    </a:cubicBezTo>
                    <a:cubicBezTo>
                      <a:pt x="37" y="19"/>
                      <a:pt x="37" y="19"/>
                      <a:pt x="37"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9"/>
                      <a:pt x="38" y="19"/>
                      <a:pt x="38" y="19"/>
                    </a:cubicBezTo>
                    <a:cubicBezTo>
                      <a:pt x="38" y="18"/>
                      <a:pt x="38" y="18"/>
                      <a:pt x="38" y="18"/>
                    </a:cubicBezTo>
                    <a:cubicBezTo>
                      <a:pt x="38" y="18"/>
                      <a:pt x="38" y="18"/>
                      <a:pt x="38" y="18"/>
                    </a:cubicBezTo>
                    <a:cubicBezTo>
                      <a:pt x="38" y="18"/>
                      <a:pt x="38" y="18"/>
                      <a:pt x="38" y="18"/>
                    </a:cubicBezTo>
                    <a:close/>
                    <a:moveTo>
                      <a:pt x="46" y="9"/>
                    </a:moveTo>
                    <a:cubicBezTo>
                      <a:pt x="46" y="9"/>
                      <a:pt x="46" y="9"/>
                      <a:pt x="46" y="9"/>
                    </a:cubicBezTo>
                    <a:cubicBezTo>
                      <a:pt x="46" y="9"/>
                      <a:pt x="46" y="9"/>
                      <a:pt x="46" y="9"/>
                    </a:cubicBezTo>
                    <a:cubicBezTo>
                      <a:pt x="46" y="9"/>
                      <a:pt x="46" y="9"/>
                      <a:pt x="46" y="9"/>
                    </a:cubicBezTo>
                    <a:cubicBezTo>
                      <a:pt x="45" y="9"/>
                      <a:pt x="45" y="9"/>
                      <a:pt x="45" y="9"/>
                    </a:cubicBezTo>
                    <a:cubicBezTo>
                      <a:pt x="45" y="9"/>
                      <a:pt x="45" y="9"/>
                      <a:pt x="45" y="9"/>
                    </a:cubicBezTo>
                    <a:cubicBezTo>
                      <a:pt x="45" y="9"/>
                      <a:pt x="45" y="9"/>
                      <a:pt x="45" y="9"/>
                    </a:cubicBezTo>
                    <a:cubicBezTo>
                      <a:pt x="45" y="9"/>
                      <a:pt x="45" y="9"/>
                      <a:pt x="45" y="9"/>
                    </a:cubicBezTo>
                    <a:cubicBezTo>
                      <a:pt x="46" y="9"/>
                      <a:pt x="46" y="9"/>
                      <a:pt x="46" y="9"/>
                    </a:cubicBezTo>
                    <a:cubicBezTo>
                      <a:pt x="46" y="9"/>
                      <a:pt x="46" y="9"/>
                      <a:pt x="46" y="9"/>
                    </a:cubicBezTo>
                    <a:cubicBezTo>
                      <a:pt x="46" y="9"/>
                      <a:pt x="46" y="9"/>
                      <a:pt x="46" y="9"/>
                    </a:cubicBezTo>
                    <a:cubicBezTo>
                      <a:pt x="46" y="9"/>
                      <a:pt x="46" y="9"/>
                      <a:pt x="46" y="9"/>
                    </a:cubicBez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gf4bb91c855_5_265"/>
              <p:cNvSpPr/>
              <p:nvPr/>
            </p:nvSpPr>
            <p:spPr>
              <a:xfrm>
                <a:off x="3980831" y="2955253"/>
                <a:ext cx="145141" cy="145141"/>
              </a:xfrm>
              <a:custGeom>
                <a:rect b="b" l="l" r="r" t="t"/>
                <a:pathLst>
                  <a:path extrusionOk="0" h="80" w="80">
                    <a:moveTo>
                      <a:pt x="57" y="4"/>
                    </a:moveTo>
                    <a:lnTo>
                      <a:pt x="58" y="4"/>
                    </a:lnTo>
                    <a:lnTo>
                      <a:pt x="58" y="2"/>
                    </a:lnTo>
                    <a:lnTo>
                      <a:pt x="58" y="2"/>
                    </a:lnTo>
                    <a:lnTo>
                      <a:pt x="58" y="2"/>
                    </a:lnTo>
                    <a:lnTo>
                      <a:pt x="58" y="2"/>
                    </a:lnTo>
                    <a:lnTo>
                      <a:pt x="58" y="0"/>
                    </a:lnTo>
                    <a:lnTo>
                      <a:pt x="57" y="0"/>
                    </a:lnTo>
                    <a:lnTo>
                      <a:pt x="57" y="2"/>
                    </a:lnTo>
                    <a:lnTo>
                      <a:pt x="57" y="2"/>
                    </a:lnTo>
                    <a:lnTo>
                      <a:pt x="57" y="4"/>
                    </a:lnTo>
                    <a:lnTo>
                      <a:pt x="57" y="4"/>
                    </a:lnTo>
                    <a:lnTo>
                      <a:pt x="57" y="4"/>
                    </a:lnTo>
                    <a:lnTo>
                      <a:pt x="57" y="4"/>
                    </a:lnTo>
                    <a:close/>
                    <a:moveTo>
                      <a:pt x="57" y="5"/>
                    </a:moveTo>
                    <a:lnTo>
                      <a:pt x="57" y="5"/>
                    </a:lnTo>
                    <a:lnTo>
                      <a:pt x="57" y="5"/>
                    </a:lnTo>
                    <a:lnTo>
                      <a:pt x="57" y="5"/>
                    </a:lnTo>
                    <a:lnTo>
                      <a:pt x="57" y="5"/>
                    </a:lnTo>
                    <a:lnTo>
                      <a:pt x="57" y="5"/>
                    </a:lnTo>
                    <a:lnTo>
                      <a:pt x="57" y="7"/>
                    </a:lnTo>
                    <a:lnTo>
                      <a:pt x="57" y="7"/>
                    </a:lnTo>
                    <a:lnTo>
                      <a:pt x="57" y="5"/>
                    </a:lnTo>
                    <a:lnTo>
                      <a:pt x="57" y="5"/>
                    </a:lnTo>
                    <a:lnTo>
                      <a:pt x="57" y="7"/>
                    </a:lnTo>
                    <a:lnTo>
                      <a:pt x="57" y="7"/>
                    </a:lnTo>
                    <a:lnTo>
                      <a:pt x="57" y="7"/>
                    </a:lnTo>
                    <a:lnTo>
                      <a:pt x="57" y="7"/>
                    </a:lnTo>
                    <a:lnTo>
                      <a:pt x="57" y="7"/>
                    </a:lnTo>
                    <a:lnTo>
                      <a:pt x="57" y="7"/>
                    </a:lnTo>
                    <a:lnTo>
                      <a:pt x="57" y="7"/>
                    </a:lnTo>
                    <a:lnTo>
                      <a:pt x="58" y="7"/>
                    </a:lnTo>
                    <a:lnTo>
                      <a:pt x="58" y="5"/>
                    </a:lnTo>
                    <a:lnTo>
                      <a:pt x="58" y="5"/>
                    </a:lnTo>
                    <a:lnTo>
                      <a:pt x="58" y="5"/>
                    </a:lnTo>
                    <a:lnTo>
                      <a:pt x="58" y="4"/>
                    </a:lnTo>
                    <a:lnTo>
                      <a:pt x="58" y="4"/>
                    </a:lnTo>
                    <a:lnTo>
                      <a:pt x="58" y="4"/>
                    </a:lnTo>
                    <a:lnTo>
                      <a:pt x="58" y="4"/>
                    </a:lnTo>
                    <a:lnTo>
                      <a:pt x="58" y="2"/>
                    </a:lnTo>
                    <a:lnTo>
                      <a:pt x="58" y="2"/>
                    </a:lnTo>
                    <a:lnTo>
                      <a:pt x="58" y="2"/>
                    </a:lnTo>
                    <a:lnTo>
                      <a:pt x="58" y="4"/>
                    </a:lnTo>
                    <a:lnTo>
                      <a:pt x="58" y="4"/>
                    </a:lnTo>
                    <a:lnTo>
                      <a:pt x="58" y="4"/>
                    </a:lnTo>
                    <a:lnTo>
                      <a:pt x="58" y="4"/>
                    </a:lnTo>
                    <a:lnTo>
                      <a:pt x="58" y="4"/>
                    </a:lnTo>
                    <a:lnTo>
                      <a:pt x="58" y="4"/>
                    </a:lnTo>
                    <a:lnTo>
                      <a:pt x="57" y="5"/>
                    </a:lnTo>
                    <a:lnTo>
                      <a:pt x="57" y="4"/>
                    </a:lnTo>
                    <a:lnTo>
                      <a:pt x="57" y="4"/>
                    </a:lnTo>
                    <a:lnTo>
                      <a:pt x="57" y="5"/>
                    </a:lnTo>
                    <a:lnTo>
                      <a:pt x="57" y="5"/>
                    </a:lnTo>
                    <a:lnTo>
                      <a:pt x="57" y="5"/>
                    </a:lnTo>
                    <a:lnTo>
                      <a:pt x="57" y="5"/>
                    </a:lnTo>
                    <a:lnTo>
                      <a:pt x="57" y="5"/>
                    </a:lnTo>
                    <a:lnTo>
                      <a:pt x="57" y="5"/>
                    </a:lnTo>
                    <a:lnTo>
                      <a:pt x="57" y="5"/>
                    </a:lnTo>
                    <a:close/>
                    <a:moveTo>
                      <a:pt x="50" y="80"/>
                    </a:moveTo>
                    <a:lnTo>
                      <a:pt x="48" y="78"/>
                    </a:lnTo>
                    <a:lnTo>
                      <a:pt x="48" y="78"/>
                    </a:lnTo>
                    <a:lnTo>
                      <a:pt x="48" y="78"/>
                    </a:lnTo>
                    <a:lnTo>
                      <a:pt x="48" y="78"/>
                    </a:lnTo>
                    <a:lnTo>
                      <a:pt x="48" y="78"/>
                    </a:lnTo>
                    <a:lnTo>
                      <a:pt x="48" y="77"/>
                    </a:lnTo>
                    <a:lnTo>
                      <a:pt x="48" y="77"/>
                    </a:lnTo>
                    <a:lnTo>
                      <a:pt x="48" y="77"/>
                    </a:lnTo>
                    <a:lnTo>
                      <a:pt x="48" y="77"/>
                    </a:lnTo>
                    <a:lnTo>
                      <a:pt x="48" y="77"/>
                    </a:lnTo>
                    <a:lnTo>
                      <a:pt x="48" y="77"/>
                    </a:lnTo>
                    <a:lnTo>
                      <a:pt x="46" y="77"/>
                    </a:lnTo>
                    <a:lnTo>
                      <a:pt x="46" y="77"/>
                    </a:lnTo>
                    <a:lnTo>
                      <a:pt x="46" y="77"/>
                    </a:lnTo>
                    <a:lnTo>
                      <a:pt x="46" y="78"/>
                    </a:lnTo>
                    <a:lnTo>
                      <a:pt x="46" y="78"/>
                    </a:lnTo>
                    <a:lnTo>
                      <a:pt x="46" y="78"/>
                    </a:lnTo>
                    <a:lnTo>
                      <a:pt x="46" y="78"/>
                    </a:lnTo>
                    <a:lnTo>
                      <a:pt x="46" y="80"/>
                    </a:lnTo>
                    <a:lnTo>
                      <a:pt x="46" y="80"/>
                    </a:lnTo>
                    <a:lnTo>
                      <a:pt x="46" y="80"/>
                    </a:lnTo>
                    <a:lnTo>
                      <a:pt x="46" y="80"/>
                    </a:lnTo>
                    <a:lnTo>
                      <a:pt x="46" y="80"/>
                    </a:lnTo>
                    <a:lnTo>
                      <a:pt x="46" y="80"/>
                    </a:lnTo>
                    <a:lnTo>
                      <a:pt x="46" y="80"/>
                    </a:lnTo>
                    <a:lnTo>
                      <a:pt x="46" y="80"/>
                    </a:lnTo>
                    <a:lnTo>
                      <a:pt x="48" y="80"/>
                    </a:lnTo>
                    <a:lnTo>
                      <a:pt x="48" y="80"/>
                    </a:lnTo>
                    <a:lnTo>
                      <a:pt x="48" y="80"/>
                    </a:lnTo>
                    <a:lnTo>
                      <a:pt x="48" y="80"/>
                    </a:lnTo>
                    <a:lnTo>
                      <a:pt x="48" y="80"/>
                    </a:lnTo>
                    <a:lnTo>
                      <a:pt x="48" y="80"/>
                    </a:lnTo>
                    <a:lnTo>
                      <a:pt x="48" y="80"/>
                    </a:lnTo>
                    <a:lnTo>
                      <a:pt x="48" y="80"/>
                    </a:lnTo>
                    <a:lnTo>
                      <a:pt x="50" y="80"/>
                    </a:lnTo>
                    <a:lnTo>
                      <a:pt x="50" y="80"/>
                    </a:lnTo>
                    <a:lnTo>
                      <a:pt x="50" y="80"/>
                    </a:lnTo>
                    <a:lnTo>
                      <a:pt x="50" y="80"/>
                    </a:lnTo>
                    <a:close/>
                    <a:moveTo>
                      <a:pt x="80" y="36"/>
                    </a:moveTo>
                    <a:lnTo>
                      <a:pt x="80" y="36"/>
                    </a:lnTo>
                    <a:lnTo>
                      <a:pt x="78" y="36"/>
                    </a:lnTo>
                    <a:lnTo>
                      <a:pt x="78" y="36"/>
                    </a:lnTo>
                    <a:lnTo>
                      <a:pt x="78" y="36"/>
                    </a:lnTo>
                    <a:lnTo>
                      <a:pt x="76" y="36"/>
                    </a:lnTo>
                    <a:lnTo>
                      <a:pt x="76" y="36"/>
                    </a:lnTo>
                    <a:lnTo>
                      <a:pt x="76" y="36"/>
                    </a:lnTo>
                    <a:lnTo>
                      <a:pt x="76" y="37"/>
                    </a:lnTo>
                    <a:lnTo>
                      <a:pt x="76" y="37"/>
                    </a:lnTo>
                    <a:lnTo>
                      <a:pt x="76" y="37"/>
                    </a:lnTo>
                    <a:lnTo>
                      <a:pt x="76" y="37"/>
                    </a:lnTo>
                    <a:lnTo>
                      <a:pt x="74" y="36"/>
                    </a:lnTo>
                    <a:lnTo>
                      <a:pt x="74" y="36"/>
                    </a:lnTo>
                    <a:lnTo>
                      <a:pt x="74" y="37"/>
                    </a:lnTo>
                    <a:lnTo>
                      <a:pt x="74" y="37"/>
                    </a:lnTo>
                    <a:lnTo>
                      <a:pt x="74" y="37"/>
                    </a:lnTo>
                    <a:lnTo>
                      <a:pt x="74" y="37"/>
                    </a:lnTo>
                    <a:lnTo>
                      <a:pt x="74" y="37"/>
                    </a:lnTo>
                    <a:lnTo>
                      <a:pt x="74" y="36"/>
                    </a:lnTo>
                    <a:lnTo>
                      <a:pt x="74" y="36"/>
                    </a:lnTo>
                    <a:lnTo>
                      <a:pt x="73" y="36"/>
                    </a:lnTo>
                    <a:lnTo>
                      <a:pt x="73" y="36"/>
                    </a:lnTo>
                    <a:lnTo>
                      <a:pt x="71" y="36"/>
                    </a:lnTo>
                    <a:lnTo>
                      <a:pt x="71" y="37"/>
                    </a:lnTo>
                    <a:lnTo>
                      <a:pt x="71" y="37"/>
                    </a:lnTo>
                    <a:lnTo>
                      <a:pt x="71" y="37"/>
                    </a:lnTo>
                    <a:lnTo>
                      <a:pt x="71" y="37"/>
                    </a:lnTo>
                    <a:lnTo>
                      <a:pt x="71" y="37"/>
                    </a:lnTo>
                    <a:lnTo>
                      <a:pt x="71" y="37"/>
                    </a:lnTo>
                    <a:lnTo>
                      <a:pt x="71" y="37"/>
                    </a:lnTo>
                    <a:lnTo>
                      <a:pt x="69" y="37"/>
                    </a:lnTo>
                    <a:lnTo>
                      <a:pt x="69" y="37"/>
                    </a:lnTo>
                    <a:lnTo>
                      <a:pt x="69" y="37"/>
                    </a:lnTo>
                    <a:lnTo>
                      <a:pt x="69" y="37"/>
                    </a:lnTo>
                    <a:lnTo>
                      <a:pt x="69" y="36"/>
                    </a:lnTo>
                    <a:lnTo>
                      <a:pt x="69" y="36"/>
                    </a:lnTo>
                    <a:lnTo>
                      <a:pt x="69" y="36"/>
                    </a:lnTo>
                    <a:lnTo>
                      <a:pt x="67" y="36"/>
                    </a:lnTo>
                    <a:lnTo>
                      <a:pt x="67" y="34"/>
                    </a:lnTo>
                    <a:lnTo>
                      <a:pt x="67" y="36"/>
                    </a:lnTo>
                    <a:lnTo>
                      <a:pt x="67" y="36"/>
                    </a:lnTo>
                    <a:lnTo>
                      <a:pt x="67" y="36"/>
                    </a:lnTo>
                    <a:lnTo>
                      <a:pt x="67" y="36"/>
                    </a:lnTo>
                    <a:lnTo>
                      <a:pt x="67" y="36"/>
                    </a:lnTo>
                    <a:lnTo>
                      <a:pt x="67" y="36"/>
                    </a:lnTo>
                    <a:lnTo>
                      <a:pt x="67" y="36"/>
                    </a:lnTo>
                    <a:lnTo>
                      <a:pt x="67" y="36"/>
                    </a:lnTo>
                    <a:lnTo>
                      <a:pt x="66" y="36"/>
                    </a:lnTo>
                    <a:lnTo>
                      <a:pt x="66" y="36"/>
                    </a:lnTo>
                    <a:lnTo>
                      <a:pt x="66" y="36"/>
                    </a:lnTo>
                    <a:lnTo>
                      <a:pt x="67" y="36"/>
                    </a:lnTo>
                    <a:lnTo>
                      <a:pt x="67" y="36"/>
                    </a:lnTo>
                    <a:lnTo>
                      <a:pt x="67" y="36"/>
                    </a:lnTo>
                    <a:lnTo>
                      <a:pt x="67" y="36"/>
                    </a:lnTo>
                    <a:lnTo>
                      <a:pt x="67" y="34"/>
                    </a:lnTo>
                    <a:lnTo>
                      <a:pt x="67" y="34"/>
                    </a:lnTo>
                    <a:lnTo>
                      <a:pt x="67" y="34"/>
                    </a:lnTo>
                    <a:lnTo>
                      <a:pt x="66" y="34"/>
                    </a:lnTo>
                    <a:lnTo>
                      <a:pt x="66" y="34"/>
                    </a:lnTo>
                    <a:lnTo>
                      <a:pt x="66" y="34"/>
                    </a:lnTo>
                    <a:lnTo>
                      <a:pt x="66" y="34"/>
                    </a:lnTo>
                    <a:lnTo>
                      <a:pt x="66" y="34"/>
                    </a:lnTo>
                    <a:lnTo>
                      <a:pt x="66" y="34"/>
                    </a:lnTo>
                    <a:lnTo>
                      <a:pt x="66" y="34"/>
                    </a:lnTo>
                    <a:lnTo>
                      <a:pt x="66" y="34"/>
                    </a:lnTo>
                    <a:lnTo>
                      <a:pt x="66" y="34"/>
                    </a:lnTo>
                    <a:lnTo>
                      <a:pt x="66" y="34"/>
                    </a:lnTo>
                    <a:lnTo>
                      <a:pt x="66" y="34"/>
                    </a:lnTo>
                    <a:lnTo>
                      <a:pt x="66" y="34"/>
                    </a:lnTo>
                    <a:lnTo>
                      <a:pt x="66" y="32"/>
                    </a:lnTo>
                    <a:lnTo>
                      <a:pt x="66" y="32"/>
                    </a:lnTo>
                    <a:lnTo>
                      <a:pt x="66" y="32"/>
                    </a:lnTo>
                    <a:lnTo>
                      <a:pt x="66" y="32"/>
                    </a:lnTo>
                    <a:lnTo>
                      <a:pt x="66" y="32"/>
                    </a:lnTo>
                    <a:lnTo>
                      <a:pt x="64" y="32"/>
                    </a:lnTo>
                    <a:lnTo>
                      <a:pt x="64" y="32"/>
                    </a:lnTo>
                    <a:lnTo>
                      <a:pt x="64" y="32"/>
                    </a:lnTo>
                    <a:lnTo>
                      <a:pt x="64" y="30"/>
                    </a:lnTo>
                    <a:lnTo>
                      <a:pt x="64" y="30"/>
                    </a:lnTo>
                    <a:lnTo>
                      <a:pt x="64" y="29"/>
                    </a:lnTo>
                    <a:lnTo>
                      <a:pt x="64" y="29"/>
                    </a:lnTo>
                    <a:lnTo>
                      <a:pt x="64" y="29"/>
                    </a:lnTo>
                    <a:lnTo>
                      <a:pt x="64" y="29"/>
                    </a:lnTo>
                    <a:lnTo>
                      <a:pt x="62" y="29"/>
                    </a:lnTo>
                    <a:lnTo>
                      <a:pt x="64" y="30"/>
                    </a:lnTo>
                    <a:lnTo>
                      <a:pt x="62" y="29"/>
                    </a:lnTo>
                    <a:lnTo>
                      <a:pt x="62" y="29"/>
                    </a:lnTo>
                    <a:lnTo>
                      <a:pt x="62" y="30"/>
                    </a:lnTo>
                    <a:lnTo>
                      <a:pt x="62" y="30"/>
                    </a:lnTo>
                    <a:lnTo>
                      <a:pt x="62" y="29"/>
                    </a:lnTo>
                    <a:lnTo>
                      <a:pt x="62" y="29"/>
                    </a:lnTo>
                    <a:lnTo>
                      <a:pt x="62" y="29"/>
                    </a:lnTo>
                    <a:lnTo>
                      <a:pt x="62" y="29"/>
                    </a:lnTo>
                    <a:lnTo>
                      <a:pt x="62" y="29"/>
                    </a:lnTo>
                    <a:lnTo>
                      <a:pt x="60" y="29"/>
                    </a:lnTo>
                    <a:lnTo>
                      <a:pt x="60" y="27"/>
                    </a:lnTo>
                    <a:lnTo>
                      <a:pt x="60" y="27"/>
                    </a:lnTo>
                    <a:lnTo>
                      <a:pt x="60" y="27"/>
                    </a:lnTo>
                    <a:lnTo>
                      <a:pt x="60" y="25"/>
                    </a:lnTo>
                    <a:lnTo>
                      <a:pt x="60" y="25"/>
                    </a:lnTo>
                    <a:lnTo>
                      <a:pt x="60" y="23"/>
                    </a:lnTo>
                    <a:lnTo>
                      <a:pt x="60" y="23"/>
                    </a:lnTo>
                    <a:lnTo>
                      <a:pt x="60" y="23"/>
                    </a:lnTo>
                    <a:lnTo>
                      <a:pt x="60" y="23"/>
                    </a:lnTo>
                    <a:lnTo>
                      <a:pt x="60" y="23"/>
                    </a:lnTo>
                    <a:lnTo>
                      <a:pt x="60" y="21"/>
                    </a:lnTo>
                    <a:lnTo>
                      <a:pt x="60" y="21"/>
                    </a:lnTo>
                    <a:lnTo>
                      <a:pt x="58" y="21"/>
                    </a:lnTo>
                    <a:lnTo>
                      <a:pt x="58" y="21"/>
                    </a:lnTo>
                    <a:lnTo>
                      <a:pt x="58" y="21"/>
                    </a:lnTo>
                    <a:lnTo>
                      <a:pt x="58" y="21"/>
                    </a:lnTo>
                    <a:lnTo>
                      <a:pt x="58" y="23"/>
                    </a:lnTo>
                    <a:lnTo>
                      <a:pt x="57" y="23"/>
                    </a:lnTo>
                    <a:lnTo>
                      <a:pt x="57" y="23"/>
                    </a:lnTo>
                    <a:lnTo>
                      <a:pt x="57" y="23"/>
                    </a:lnTo>
                    <a:lnTo>
                      <a:pt x="57" y="21"/>
                    </a:lnTo>
                    <a:lnTo>
                      <a:pt x="57" y="21"/>
                    </a:lnTo>
                    <a:lnTo>
                      <a:pt x="57" y="23"/>
                    </a:lnTo>
                    <a:lnTo>
                      <a:pt x="55" y="23"/>
                    </a:lnTo>
                    <a:lnTo>
                      <a:pt x="55" y="23"/>
                    </a:lnTo>
                    <a:lnTo>
                      <a:pt x="55" y="23"/>
                    </a:lnTo>
                    <a:lnTo>
                      <a:pt x="55" y="23"/>
                    </a:lnTo>
                    <a:lnTo>
                      <a:pt x="55" y="23"/>
                    </a:lnTo>
                    <a:lnTo>
                      <a:pt x="53" y="23"/>
                    </a:lnTo>
                    <a:lnTo>
                      <a:pt x="53" y="23"/>
                    </a:lnTo>
                    <a:lnTo>
                      <a:pt x="53" y="23"/>
                    </a:lnTo>
                    <a:lnTo>
                      <a:pt x="51" y="23"/>
                    </a:lnTo>
                    <a:lnTo>
                      <a:pt x="51" y="23"/>
                    </a:lnTo>
                    <a:lnTo>
                      <a:pt x="51" y="23"/>
                    </a:lnTo>
                    <a:lnTo>
                      <a:pt x="55" y="20"/>
                    </a:lnTo>
                    <a:lnTo>
                      <a:pt x="55" y="20"/>
                    </a:lnTo>
                    <a:lnTo>
                      <a:pt x="55" y="20"/>
                    </a:lnTo>
                    <a:lnTo>
                      <a:pt x="55" y="20"/>
                    </a:lnTo>
                    <a:lnTo>
                      <a:pt x="55" y="18"/>
                    </a:lnTo>
                    <a:lnTo>
                      <a:pt x="55" y="18"/>
                    </a:lnTo>
                    <a:lnTo>
                      <a:pt x="57" y="18"/>
                    </a:lnTo>
                    <a:lnTo>
                      <a:pt x="57" y="18"/>
                    </a:lnTo>
                    <a:lnTo>
                      <a:pt x="57" y="18"/>
                    </a:lnTo>
                    <a:lnTo>
                      <a:pt x="55" y="18"/>
                    </a:lnTo>
                    <a:lnTo>
                      <a:pt x="55" y="16"/>
                    </a:lnTo>
                    <a:lnTo>
                      <a:pt x="55" y="16"/>
                    </a:lnTo>
                    <a:lnTo>
                      <a:pt x="55" y="16"/>
                    </a:lnTo>
                    <a:lnTo>
                      <a:pt x="57" y="16"/>
                    </a:lnTo>
                    <a:lnTo>
                      <a:pt x="57" y="16"/>
                    </a:lnTo>
                    <a:lnTo>
                      <a:pt x="57" y="16"/>
                    </a:lnTo>
                    <a:lnTo>
                      <a:pt x="57" y="16"/>
                    </a:lnTo>
                    <a:lnTo>
                      <a:pt x="57" y="16"/>
                    </a:lnTo>
                    <a:lnTo>
                      <a:pt x="57" y="16"/>
                    </a:lnTo>
                    <a:lnTo>
                      <a:pt x="57" y="16"/>
                    </a:lnTo>
                    <a:lnTo>
                      <a:pt x="57" y="14"/>
                    </a:lnTo>
                    <a:lnTo>
                      <a:pt x="57" y="14"/>
                    </a:lnTo>
                    <a:lnTo>
                      <a:pt x="57" y="14"/>
                    </a:lnTo>
                    <a:lnTo>
                      <a:pt x="55" y="14"/>
                    </a:lnTo>
                    <a:lnTo>
                      <a:pt x="55" y="14"/>
                    </a:lnTo>
                    <a:lnTo>
                      <a:pt x="55" y="14"/>
                    </a:lnTo>
                    <a:lnTo>
                      <a:pt x="55" y="14"/>
                    </a:lnTo>
                    <a:lnTo>
                      <a:pt x="55" y="13"/>
                    </a:lnTo>
                    <a:lnTo>
                      <a:pt x="55" y="13"/>
                    </a:lnTo>
                    <a:lnTo>
                      <a:pt x="55" y="13"/>
                    </a:lnTo>
                    <a:lnTo>
                      <a:pt x="55" y="13"/>
                    </a:lnTo>
                    <a:lnTo>
                      <a:pt x="55" y="13"/>
                    </a:lnTo>
                    <a:lnTo>
                      <a:pt x="55" y="13"/>
                    </a:lnTo>
                    <a:lnTo>
                      <a:pt x="55" y="13"/>
                    </a:lnTo>
                    <a:lnTo>
                      <a:pt x="55" y="13"/>
                    </a:lnTo>
                    <a:lnTo>
                      <a:pt x="55" y="13"/>
                    </a:lnTo>
                    <a:lnTo>
                      <a:pt x="55" y="13"/>
                    </a:lnTo>
                    <a:lnTo>
                      <a:pt x="55" y="11"/>
                    </a:lnTo>
                    <a:lnTo>
                      <a:pt x="57" y="11"/>
                    </a:lnTo>
                    <a:lnTo>
                      <a:pt x="57" y="11"/>
                    </a:lnTo>
                    <a:lnTo>
                      <a:pt x="55" y="11"/>
                    </a:lnTo>
                    <a:lnTo>
                      <a:pt x="55" y="11"/>
                    </a:lnTo>
                    <a:lnTo>
                      <a:pt x="55" y="9"/>
                    </a:lnTo>
                    <a:lnTo>
                      <a:pt x="55" y="9"/>
                    </a:lnTo>
                    <a:lnTo>
                      <a:pt x="55" y="9"/>
                    </a:lnTo>
                    <a:lnTo>
                      <a:pt x="55" y="9"/>
                    </a:lnTo>
                    <a:lnTo>
                      <a:pt x="55" y="9"/>
                    </a:lnTo>
                    <a:lnTo>
                      <a:pt x="57" y="9"/>
                    </a:lnTo>
                    <a:lnTo>
                      <a:pt x="57" y="9"/>
                    </a:lnTo>
                    <a:lnTo>
                      <a:pt x="57" y="9"/>
                    </a:lnTo>
                    <a:lnTo>
                      <a:pt x="57" y="9"/>
                    </a:lnTo>
                    <a:lnTo>
                      <a:pt x="57" y="7"/>
                    </a:lnTo>
                    <a:lnTo>
                      <a:pt x="57" y="7"/>
                    </a:lnTo>
                    <a:lnTo>
                      <a:pt x="57" y="7"/>
                    </a:lnTo>
                    <a:lnTo>
                      <a:pt x="57" y="7"/>
                    </a:lnTo>
                    <a:lnTo>
                      <a:pt x="57" y="7"/>
                    </a:lnTo>
                    <a:lnTo>
                      <a:pt x="57" y="7"/>
                    </a:lnTo>
                    <a:lnTo>
                      <a:pt x="55" y="7"/>
                    </a:lnTo>
                    <a:lnTo>
                      <a:pt x="55" y="7"/>
                    </a:lnTo>
                    <a:lnTo>
                      <a:pt x="55" y="7"/>
                    </a:lnTo>
                    <a:lnTo>
                      <a:pt x="57" y="7"/>
                    </a:lnTo>
                    <a:lnTo>
                      <a:pt x="57" y="9"/>
                    </a:lnTo>
                    <a:lnTo>
                      <a:pt x="57" y="9"/>
                    </a:lnTo>
                    <a:lnTo>
                      <a:pt x="57" y="9"/>
                    </a:lnTo>
                    <a:lnTo>
                      <a:pt x="57" y="9"/>
                    </a:lnTo>
                    <a:lnTo>
                      <a:pt x="55" y="9"/>
                    </a:lnTo>
                    <a:lnTo>
                      <a:pt x="55" y="9"/>
                    </a:lnTo>
                    <a:lnTo>
                      <a:pt x="55" y="9"/>
                    </a:lnTo>
                    <a:lnTo>
                      <a:pt x="55" y="7"/>
                    </a:lnTo>
                    <a:lnTo>
                      <a:pt x="55" y="7"/>
                    </a:lnTo>
                    <a:lnTo>
                      <a:pt x="55" y="7"/>
                    </a:lnTo>
                    <a:lnTo>
                      <a:pt x="55" y="7"/>
                    </a:lnTo>
                    <a:lnTo>
                      <a:pt x="55" y="7"/>
                    </a:lnTo>
                    <a:lnTo>
                      <a:pt x="55" y="7"/>
                    </a:lnTo>
                    <a:lnTo>
                      <a:pt x="55" y="7"/>
                    </a:lnTo>
                    <a:lnTo>
                      <a:pt x="55" y="7"/>
                    </a:lnTo>
                    <a:lnTo>
                      <a:pt x="55" y="7"/>
                    </a:lnTo>
                    <a:lnTo>
                      <a:pt x="55" y="7"/>
                    </a:lnTo>
                    <a:lnTo>
                      <a:pt x="53" y="7"/>
                    </a:lnTo>
                    <a:lnTo>
                      <a:pt x="53" y="7"/>
                    </a:lnTo>
                    <a:lnTo>
                      <a:pt x="53" y="7"/>
                    </a:lnTo>
                    <a:lnTo>
                      <a:pt x="51" y="9"/>
                    </a:lnTo>
                    <a:lnTo>
                      <a:pt x="51" y="9"/>
                    </a:lnTo>
                    <a:lnTo>
                      <a:pt x="51" y="9"/>
                    </a:lnTo>
                    <a:lnTo>
                      <a:pt x="51" y="7"/>
                    </a:lnTo>
                    <a:lnTo>
                      <a:pt x="51" y="7"/>
                    </a:lnTo>
                    <a:lnTo>
                      <a:pt x="51" y="7"/>
                    </a:lnTo>
                    <a:lnTo>
                      <a:pt x="50" y="9"/>
                    </a:lnTo>
                    <a:lnTo>
                      <a:pt x="48" y="9"/>
                    </a:lnTo>
                    <a:lnTo>
                      <a:pt x="48" y="11"/>
                    </a:lnTo>
                    <a:lnTo>
                      <a:pt x="46" y="11"/>
                    </a:lnTo>
                    <a:lnTo>
                      <a:pt x="46" y="13"/>
                    </a:lnTo>
                    <a:lnTo>
                      <a:pt x="46" y="13"/>
                    </a:lnTo>
                    <a:lnTo>
                      <a:pt x="44" y="13"/>
                    </a:lnTo>
                    <a:lnTo>
                      <a:pt x="44" y="13"/>
                    </a:lnTo>
                    <a:lnTo>
                      <a:pt x="44" y="13"/>
                    </a:lnTo>
                    <a:lnTo>
                      <a:pt x="44" y="14"/>
                    </a:lnTo>
                    <a:lnTo>
                      <a:pt x="44" y="14"/>
                    </a:lnTo>
                    <a:lnTo>
                      <a:pt x="44" y="14"/>
                    </a:lnTo>
                    <a:lnTo>
                      <a:pt x="44" y="14"/>
                    </a:lnTo>
                    <a:lnTo>
                      <a:pt x="44" y="14"/>
                    </a:lnTo>
                    <a:lnTo>
                      <a:pt x="44" y="14"/>
                    </a:lnTo>
                    <a:lnTo>
                      <a:pt x="44" y="13"/>
                    </a:lnTo>
                    <a:lnTo>
                      <a:pt x="44" y="13"/>
                    </a:lnTo>
                    <a:lnTo>
                      <a:pt x="44" y="13"/>
                    </a:lnTo>
                    <a:lnTo>
                      <a:pt x="42" y="13"/>
                    </a:lnTo>
                    <a:lnTo>
                      <a:pt x="42" y="11"/>
                    </a:lnTo>
                    <a:lnTo>
                      <a:pt x="41" y="9"/>
                    </a:lnTo>
                    <a:lnTo>
                      <a:pt x="41" y="9"/>
                    </a:lnTo>
                    <a:lnTo>
                      <a:pt x="39" y="9"/>
                    </a:lnTo>
                    <a:lnTo>
                      <a:pt x="37" y="9"/>
                    </a:lnTo>
                    <a:lnTo>
                      <a:pt x="35" y="9"/>
                    </a:lnTo>
                    <a:lnTo>
                      <a:pt x="34" y="9"/>
                    </a:lnTo>
                    <a:lnTo>
                      <a:pt x="34" y="9"/>
                    </a:lnTo>
                    <a:lnTo>
                      <a:pt x="34" y="9"/>
                    </a:lnTo>
                    <a:lnTo>
                      <a:pt x="34" y="9"/>
                    </a:lnTo>
                    <a:lnTo>
                      <a:pt x="34" y="9"/>
                    </a:lnTo>
                    <a:lnTo>
                      <a:pt x="34" y="9"/>
                    </a:lnTo>
                    <a:lnTo>
                      <a:pt x="34" y="9"/>
                    </a:lnTo>
                    <a:lnTo>
                      <a:pt x="32" y="9"/>
                    </a:lnTo>
                    <a:lnTo>
                      <a:pt x="32" y="9"/>
                    </a:lnTo>
                    <a:lnTo>
                      <a:pt x="32" y="9"/>
                    </a:lnTo>
                    <a:lnTo>
                      <a:pt x="32" y="9"/>
                    </a:lnTo>
                    <a:lnTo>
                      <a:pt x="32" y="9"/>
                    </a:lnTo>
                    <a:lnTo>
                      <a:pt x="30" y="9"/>
                    </a:lnTo>
                    <a:lnTo>
                      <a:pt x="28" y="11"/>
                    </a:lnTo>
                    <a:lnTo>
                      <a:pt x="28" y="11"/>
                    </a:lnTo>
                    <a:lnTo>
                      <a:pt x="28" y="11"/>
                    </a:lnTo>
                    <a:lnTo>
                      <a:pt x="26" y="11"/>
                    </a:lnTo>
                    <a:lnTo>
                      <a:pt x="26" y="11"/>
                    </a:lnTo>
                    <a:lnTo>
                      <a:pt x="26" y="11"/>
                    </a:lnTo>
                    <a:lnTo>
                      <a:pt x="26" y="13"/>
                    </a:lnTo>
                    <a:lnTo>
                      <a:pt x="26" y="13"/>
                    </a:lnTo>
                    <a:lnTo>
                      <a:pt x="25" y="13"/>
                    </a:lnTo>
                    <a:lnTo>
                      <a:pt x="25" y="13"/>
                    </a:lnTo>
                    <a:lnTo>
                      <a:pt x="25" y="13"/>
                    </a:lnTo>
                    <a:lnTo>
                      <a:pt x="25" y="13"/>
                    </a:lnTo>
                    <a:lnTo>
                      <a:pt x="25" y="13"/>
                    </a:lnTo>
                    <a:lnTo>
                      <a:pt x="25" y="13"/>
                    </a:lnTo>
                    <a:lnTo>
                      <a:pt x="25" y="13"/>
                    </a:lnTo>
                    <a:lnTo>
                      <a:pt x="25" y="14"/>
                    </a:lnTo>
                    <a:lnTo>
                      <a:pt x="25" y="14"/>
                    </a:lnTo>
                    <a:lnTo>
                      <a:pt x="25" y="14"/>
                    </a:lnTo>
                    <a:lnTo>
                      <a:pt x="25" y="14"/>
                    </a:lnTo>
                    <a:lnTo>
                      <a:pt x="25" y="14"/>
                    </a:lnTo>
                    <a:lnTo>
                      <a:pt x="23" y="14"/>
                    </a:lnTo>
                    <a:lnTo>
                      <a:pt x="23" y="14"/>
                    </a:lnTo>
                    <a:lnTo>
                      <a:pt x="23" y="14"/>
                    </a:lnTo>
                    <a:lnTo>
                      <a:pt x="23" y="14"/>
                    </a:lnTo>
                    <a:lnTo>
                      <a:pt x="23" y="14"/>
                    </a:lnTo>
                    <a:lnTo>
                      <a:pt x="23" y="14"/>
                    </a:lnTo>
                    <a:lnTo>
                      <a:pt x="23" y="14"/>
                    </a:lnTo>
                    <a:lnTo>
                      <a:pt x="23" y="14"/>
                    </a:lnTo>
                    <a:lnTo>
                      <a:pt x="21" y="14"/>
                    </a:lnTo>
                    <a:lnTo>
                      <a:pt x="21" y="16"/>
                    </a:lnTo>
                    <a:lnTo>
                      <a:pt x="21" y="16"/>
                    </a:lnTo>
                    <a:lnTo>
                      <a:pt x="21" y="16"/>
                    </a:lnTo>
                    <a:lnTo>
                      <a:pt x="21" y="16"/>
                    </a:lnTo>
                    <a:lnTo>
                      <a:pt x="21" y="16"/>
                    </a:lnTo>
                    <a:lnTo>
                      <a:pt x="21" y="16"/>
                    </a:lnTo>
                    <a:lnTo>
                      <a:pt x="21" y="16"/>
                    </a:lnTo>
                    <a:lnTo>
                      <a:pt x="21" y="16"/>
                    </a:lnTo>
                    <a:lnTo>
                      <a:pt x="19" y="16"/>
                    </a:lnTo>
                    <a:lnTo>
                      <a:pt x="19" y="16"/>
                    </a:lnTo>
                    <a:lnTo>
                      <a:pt x="19" y="16"/>
                    </a:lnTo>
                    <a:lnTo>
                      <a:pt x="19" y="16"/>
                    </a:lnTo>
                    <a:lnTo>
                      <a:pt x="19" y="16"/>
                    </a:lnTo>
                    <a:lnTo>
                      <a:pt x="19" y="16"/>
                    </a:lnTo>
                    <a:lnTo>
                      <a:pt x="19" y="16"/>
                    </a:lnTo>
                    <a:lnTo>
                      <a:pt x="19" y="18"/>
                    </a:lnTo>
                    <a:lnTo>
                      <a:pt x="19" y="18"/>
                    </a:lnTo>
                    <a:lnTo>
                      <a:pt x="19" y="18"/>
                    </a:lnTo>
                    <a:lnTo>
                      <a:pt x="19" y="16"/>
                    </a:lnTo>
                    <a:lnTo>
                      <a:pt x="19" y="16"/>
                    </a:lnTo>
                    <a:lnTo>
                      <a:pt x="18" y="16"/>
                    </a:lnTo>
                    <a:lnTo>
                      <a:pt x="18" y="16"/>
                    </a:lnTo>
                    <a:lnTo>
                      <a:pt x="18" y="16"/>
                    </a:lnTo>
                    <a:lnTo>
                      <a:pt x="18" y="16"/>
                    </a:lnTo>
                    <a:lnTo>
                      <a:pt x="18" y="16"/>
                    </a:lnTo>
                    <a:lnTo>
                      <a:pt x="18" y="16"/>
                    </a:lnTo>
                    <a:lnTo>
                      <a:pt x="18" y="16"/>
                    </a:lnTo>
                    <a:lnTo>
                      <a:pt x="18" y="16"/>
                    </a:lnTo>
                    <a:lnTo>
                      <a:pt x="18" y="16"/>
                    </a:lnTo>
                    <a:lnTo>
                      <a:pt x="16" y="16"/>
                    </a:lnTo>
                    <a:lnTo>
                      <a:pt x="16" y="16"/>
                    </a:lnTo>
                    <a:lnTo>
                      <a:pt x="16" y="16"/>
                    </a:lnTo>
                    <a:lnTo>
                      <a:pt x="16" y="16"/>
                    </a:lnTo>
                    <a:lnTo>
                      <a:pt x="16" y="16"/>
                    </a:lnTo>
                    <a:lnTo>
                      <a:pt x="16" y="16"/>
                    </a:lnTo>
                    <a:lnTo>
                      <a:pt x="16" y="16"/>
                    </a:lnTo>
                    <a:lnTo>
                      <a:pt x="16" y="16"/>
                    </a:lnTo>
                    <a:lnTo>
                      <a:pt x="16" y="16"/>
                    </a:lnTo>
                    <a:lnTo>
                      <a:pt x="16" y="16"/>
                    </a:lnTo>
                    <a:lnTo>
                      <a:pt x="16" y="14"/>
                    </a:lnTo>
                    <a:lnTo>
                      <a:pt x="14" y="14"/>
                    </a:lnTo>
                    <a:lnTo>
                      <a:pt x="14" y="14"/>
                    </a:lnTo>
                    <a:lnTo>
                      <a:pt x="14" y="16"/>
                    </a:lnTo>
                    <a:lnTo>
                      <a:pt x="12" y="16"/>
                    </a:lnTo>
                    <a:lnTo>
                      <a:pt x="12" y="16"/>
                    </a:lnTo>
                    <a:lnTo>
                      <a:pt x="10" y="16"/>
                    </a:lnTo>
                    <a:lnTo>
                      <a:pt x="10" y="16"/>
                    </a:lnTo>
                    <a:lnTo>
                      <a:pt x="10" y="16"/>
                    </a:lnTo>
                    <a:lnTo>
                      <a:pt x="9" y="16"/>
                    </a:lnTo>
                    <a:lnTo>
                      <a:pt x="9" y="18"/>
                    </a:lnTo>
                    <a:lnTo>
                      <a:pt x="9" y="18"/>
                    </a:lnTo>
                    <a:lnTo>
                      <a:pt x="9" y="18"/>
                    </a:lnTo>
                    <a:lnTo>
                      <a:pt x="9" y="18"/>
                    </a:lnTo>
                    <a:lnTo>
                      <a:pt x="9" y="18"/>
                    </a:lnTo>
                    <a:lnTo>
                      <a:pt x="9" y="18"/>
                    </a:lnTo>
                    <a:lnTo>
                      <a:pt x="9" y="18"/>
                    </a:lnTo>
                    <a:lnTo>
                      <a:pt x="9" y="18"/>
                    </a:lnTo>
                    <a:lnTo>
                      <a:pt x="9" y="18"/>
                    </a:lnTo>
                    <a:lnTo>
                      <a:pt x="9" y="18"/>
                    </a:lnTo>
                    <a:lnTo>
                      <a:pt x="7" y="20"/>
                    </a:lnTo>
                    <a:lnTo>
                      <a:pt x="7" y="20"/>
                    </a:lnTo>
                    <a:lnTo>
                      <a:pt x="7" y="20"/>
                    </a:lnTo>
                    <a:lnTo>
                      <a:pt x="7" y="20"/>
                    </a:lnTo>
                    <a:lnTo>
                      <a:pt x="5" y="20"/>
                    </a:lnTo>
                    <a:lnTo>
                      <a:pt x="5" y="20"/>
                    </a:lnTo>
                    <a:lnTo>
                      <a:pt x="5" y="20"/>
                    </a:lnTo>
                    <a:lnTo>
                      <a:pt x="5" y="20"/>
                    </a:lnTo>
                    <a:lnTo>
                      <a:pt x="5" y="21"/>
                    </a:lnTo>
                    <a:lnTo>
                      <a:pt x="5" y="21"/>
                    </a:lnTo>
                    <a:lnTo>
                      <a:pt x="5" y="23"/>
                    </a:lnTo>
                    <a:lnTo>
                      <a:pt x="5" y="23"/>
                    </a:lnTo>
                    <a:lnTo>
                      <a:pt x="7" y="25"/>
                    </a:lnTo>
                    <a:lnTo>
                      <a:pt x="7" y="25"/>
                    </a:lnTo>
                    <a:lnTo>
                      <a:pt x="7" y="25"/>
                    </a:lnTo>
                    <a:lnTo>
                      <a:pt x="7" y="27"/>
                    </a:lnTo>
                    <a:lnTo>
                      <a:pt x="7" y="27"/>
                    </a:lnTo>
                    <a:lnTo>
                      <a:pt x="7" y="27"/>
                    </a:lnTo>
                    <a:lnTo>
                      <a:pt x="7" y="29"/>
                    </a:lnTo>
                    <a:lnTo>
                      <a:pt x="7" y="29"/>
                    </a:lnTo>
                    <a:lnTo>
                      <a:pt x="7" y="29"/>
                    </a:lnTo>
                    <a:lnTo>
                      <a:pt x="5" y="29"/>
                    </a:lnTo>
                    <a:lnTo>
                      <a:pt x="5" y="30"/>
                    </a:lnTo>
                    <a:lnTo>
                      <a:pt x="5" y="30"/>
                    </a:lnTo>
                    <a:lnTo>
                      <a:pt x="5" y="30"/>
                    </a:lnTo>
                    <a:lnTo>
                      <a:pt x="5" y="32"/>
                    </a:lnTo>
                    <a:lnTo>
                      <a:pt x="3" y="32"/>
                    </a:lnTo>
                    <a:lnTo>
                      <a:pt x="3" y="32"/>
                    </a:lnTo>
                    <a:lnTo>
                      <a:pt x="3" y="32"/>
                    </a:lnTo>
                    <a:lnTo>
                      <a:pt x="2" y="34"/>
                    </a:lnTo>
                    <a:lnTo>
                      <a:pt x="2" y="34"/>
                    </a:lnTo>
                    <a:lnTo>
                      <a:pt x="0" y="34"/>
                    </a:lnTo>
                    <a:lnTo>
                      <a:pt x="0" y="36"/>
                    </a:lnTo>
                    <a:lnTo>
                      <a:pt x="0" y="36"/>
                    </a:lnTo>
                    <a:lnTo>
                      <a:pt x="0" y="36"/>
                    </a:lnTo>
                    <a:lnTo>
                      <a:pt x="0" y="36"/>
                    </a:lnTo>
                    <a:lnTo>
                      <a:pt x="2" y="37"/>
                    </a:lnTo>
                    <a:lnTo>
                      <a:pt x="2" y="37"/>
                    </a:lnTo>
                    <a:lnTo>
                      <a:pt x="3" y="36"/>
                    </a:lnTo>
                    <a:lnTo>
                      <a:pt x="3" y="36"/>
                    </a:lnTo>
                    <a:lnTo>
                      <a:pt x="5" y="36"/>
                    </a:lnTo>
                    <a:lnTo>
                      <a:pt x="5" y="34"/>
                    </a:lnTo>
                    <a:lnTo>
                      <a:pt x="5" y="34"/>
                    </a:lnTo>
                    <a:lnTo>
                      <a:pt x="5" y="34"/>
                    </a:lnTo>
                    <a:lnTo>
                      <a:pt x="5" y="34"/>
                    </a:lnTo>
                    <a:lnTo>
                      <a:pt x="7" y="34"/>
                    </a:lnTo>
                    <a:lnTo>
                      <a:pt x="7" y="34"/>
                    </a:lnTo>
                    <a:lnTo>
                      <a:pt x="7" y="32"/>
                    </a:lnTo>
                    <a:lnTo>
                      <a:pt x="7" y="32"/>
                    </a:lnTo>
                    <a:lnTo>
                      <a:pt x="7" y="32"/>
                    </a:lnTo>
                    <a:lnTo>
                      <a:pt x="9" y="32"/>
                    </a:lnTo>
                    <a:lnTo>
                      <a:pt x="9" y="32"/>
                    </a:lnTo>
                    <a:lnTo>
                      <a:pt x="9" y="32"/>
                    </a:lnTo>
                    <a:lnTo>
                      <a:pt x="9" y="32"/>
                    </a:lnTo>
                    <a:lnTo>
                      <a:pt x="9" y="32"/>
                    </a:lnTo>
                    <a:lnTo>
                      <a:pt x="9" y="32"/>
                    </a:lnTo>
                    <a:lnTo>
                      <a:pt x="9" y="30"/>
                    </a:lnTo>
                    <a:lnTo>
                      <a:pt x="9" y="30"/>
                    </a:lnTo>
                    <a:lnTo>
                      <a:pt x="10" y="30"/>
                    </a:lnTo>
                    <a:lnTo>
                      <a:pt x="10" y="30"/>
                    </a:lnTo>
                    <a:lnTo>
                      <a:pt x="10" y="30"/>
                    </a:lnTo>
                    <a:lnTo>
                      <a:pt x="12" y="32"/>
                    </a:lnTo>
                    <a:lnTo>
                      <a:pt x="12" y="32"/>
                    </a:lnTo>
                    <a:lnTo>
                      <a:pt x="12" y="32"/>
                    </a:lnTo>
                    <a:lnTo>
                      <a:pt x="12" y="32"/>
                    </a:lnTo>
                    <a:lnTo>
                      <a:pt x="14" y="32"/>
                    </a:lnTo>
                    <a:lnTo>
                      <a:pt x="14" y="32"/>
                    </a:lnTo>
                    <a:lnTo>
                      <a:pt x="16" y="32"/>
                    </a:lnTo>
                    <a:lnTo>
                      <a:pt x="16" y="34"/>
                    </a:lnTo>
                    <a:lnTo>
                      <a:pt x="16" y="34"/>
                    </a:lnTo>
                    <a:lnTo>
                      <a:pt x="16" y="34"/>
                    </a:lnTo>
                    <a:lnTo>
                      <a:pt x="16" y="34"/>
                    </a:lnTo>
                    <a:lnTo>
                      <a:pt x="18" y="34"/>
                    </a:lnTo>
                    <a:lnTo>
                      <a:pt x="18" y="34"/>
                    </a:lnTo>
                    <a:lnTo>
                      <a:pt x="18" y="34"/>
                    </a:lnTo>
                    <a:lnTo>
                      <a:pt x="18" y="34"/>
                    </a:lnTo>
                    <a:lnTo>
                      <a:pt x="18" y="36"/>
                    </a:lnTo>
                    <a:lnTo>
                      <a:pt x="19" y="37"/>
                    </a:lnTo>
                    <a:lnTo>
                      <a:pt x="19" y="41"/>
                    </a:lnTo>
                    <a:lnTo>
                      <a:pt x="21" y="45"/>
                    </a:lnTo>
                    <a:lnTo>
                      <a:pt x="21" y="46"/>
                    </a:lnTo>
                    <a:lnTo>
                      <a:pt x="23" y="50"/>
                    </a:lnTo>
                    <a:lnTo>
                      <a:pt x="23" y="52"/>
                    </a:lnTo>
                    <a:lnTo>
                      <a:pt x="25" y="55"/>
                    </a:lnTo>
                    <a:lnTo>
                      <a:pt x="25" y="57"/>
                    </a:lnTo>
                    <a:lnTo>
                      <a:pt x="25" y="57"/>
                    </a:lnTo>
                    <a:lnTo>
                      <a:pt x="25" y="57"/>
                    </a:lnTo>
                    <a:lnTo>
                      <a:pt x="25" y="57"/>
                    </a:lnTo>
                    <a:lnTo>
                      <a:pt x="25" y="59"/>
                    </a:lnTo>
                    <a:lnTo>
                      <a:pt x="26" y="59"/>
                    </a:lnTo>
                    <a:lnTo>
                      <a:pt x="26" y="59"/>
                    </a:lnTo>
                    <a:lnTo>
                      <a:pt x="25" y="59"/>
                    </a:lnTo>
                    <a:lnTo>
                      <a:pt x="25" y="59"/>
                    </a:lnTo>
                    <a:lnTo>
                      <a:pt x="25" y="59"/>
                    </a:lnTo>
                    <a:lnTo>
                      <a:pt x="26" y="61"/>
                    </a:lnTo>
                    <a:lnTo>
                      <a:pt x="26" y="61"/>
                    </a:lnTo>
                    <a:lnTo>
                      <a:pt x="26" y="61"/>
                    </a:lnTo>
                    <a:lnTo>
                      <a:pt x="26" y="61"/>
                    </a:lnTo>
                    <a:lnTo>
                      <a:pt x="26" y="61"/>
                    </a:lnTo>
                    <a:lnTo>
                      <a:pt x="26" y="62"/>
                    </a:lnTo>
                    <a:lnTo>
                      <a:pt x="26" y="62"/>
                    </a:lnTo>
                    <a:lnTo>
                      <a:pt x="26" y="62"/>
                    </a:lnTo>
                    <a:lnTo>
                      <a:pt x="26" y="62"/>
                    </a:lnTo>
                    <a:lnTo>
                      <a:pt x="26" y="62"/>
                    </a:lnTo>
                    <a:lnTo>
                      <a:pt x="26" y="62"/>
                    </a:lnTo>
                    <a:lnTo>
                      <a:pt x="26" y="62"/>
                    </a:lnTo>
                    <a:lnTo>
                      <a:pt x="28" y="62"/>
                    </a:lnTo>
                    <a:lnTo>
                      <a:pt x="28" y="62"/>
                    </a:lnTo>
                    <a:lnTo>
                      <a:pt x="28" y="62"/>
                    </a:lnTo>
                    <a:lnTo>
                      <a:pt x="28" y="62"/>
                    </a:lnTo>
                    <a:lnTo>
                      <a:pt x="28" y="62"/>
                    </a:lnTo>
                    <a:lnTo>
                      <a:pt x="28" y="64"/>
                    </a:lnTo>
                    <a:lnTo>
                      <a:pt x="28" y="64"/>
                    </a:lnTo>
                    <a:lnTo>
                      <a:pt x="30" y="64"/>
                    </a:lnTo>
                    <a:lnTo>
                      <a:pt x="30" y="64"/>
                    </a:lnTo>
                    <a:lnTo>
                      <a:pt x="32" y="64"/>
                    </a:lnTo>
                    <a:lnTo>
                      <a:pt x="32" y="62"/>
                    </a:lnTo>
                    <a:lnTo>
                      <a:pt x="32" y="62"/>
                    </a:lnTo>
                    <a:lnTo>
                      <a:pt x="32" y="64"/>
                    </a:lnTo>
                    <a:lnTo>
                      <a:pt x="32" y="64"/>
                    </a:lnTo>
                    <a:lnTo>
                      <a:pt x="34" y="64"/>
                    </a:lnTo>
                    <a:lnTo>
                      <a:pt x="32" y="64"/>
                    </a:lnTo>
                    <a:lnTo>
                      <a:pt x="32" y="66"/>
                    </a:lnTo>
                    <a:lnTo>
                      <a:pt x="32" y="66"/>
                    </a:lnTo>
                    <a:lnTo>
                      <a:pt x="32" y="66"/>
                    </a:lnTo>
                    <a:lnTo>
                      <a:pt x="34" y="68"/>
                    </a:lnTo>
                    <a:lnTo>
                      <a:pt x="34" y="68"/>
                    </a:lnTo>
                    <a:lnTo>
                      <a:pt x="34" y="69"/>
                    </a:lnTo>
                    <a:lnTo>
                      <a:pt x="34" y="69"/>
                    </a:lnTo>
                    <a:lnTo>
                      <a:pt x="34" y="69"/>
                    </a:lnTo>
                    <a:lnTo>
                      <a:pt x="34" y="69"/>
                    </a:lnTo>
                    <a:lnTo>
                      <a:pt x="35" y="71"/>
                    </a:lnTo>
                    <a:lnTo>
                      <a:pt x="35" y="71"/>
                    </a:lnTo>
                    <a:lnTo>
                      <a:pt x="35" y="71"/>
                    </a:lnTo>
                    <a:lnTo>
                      <a:pt x="37" y="71"/>
                    </a:lnTo>
                    <a:lnTo>
                      <a:pt x="37" y="71"/>
                    </a:lnTo>
                    <a:lnTo>
                      <a:pt x="37" y="71"/>
                    </a:lnTo>
                    <a:lnTo>
                      <a:pt x="37" y="71"/>
                    </a:lnTo>
                    <a:lnTo>
                      <a:pt x="37" y="71"/>
                    </a:lnTo>
                    <a:lnTo>
                      <a:pt x="37" y="71"/>
                    </a:lnTo>
                    <a:lnTo>
                      <a:pt x="37" y="71"/>
                    </a:lnTo>
                    <a:lnTo>
                      <a:pt x="37" y="71"/>
                    </a:lnTo>
                    <a:lnTo>
                      <a:pt x="37" y="71"/>
                    </a:lnTo>
                    <a:lnTo>
                      <a:pt x="37" y="71"/>
                    </a:lnTo>
                    <a:lnTo>
                      <a:pt x="39" y="71"/>
                    </a:lnTo>
                    <a:lnTo>
                      <a:pt x="39" y="71"/>
                    </a:lnTo>
                    <a:lnTo>
                      <a:pt x="39" y="69"/>
                    </a:lnTo>
                    <a:lnTo>
                      <a:pt x="39" y="69"/>
                    </a:lnTo>
                    <a:lnTo>
                      <a:pt x="37" y="69"/>
                    </a:lnTo>
                    <a:lnTo>
                      <a:pt x="39" y="69"/>
                    </a:lnTo>
                    <a:lnTo>
                      <a:pt x="39" y="69"/>
                    </a:lnTo>
                    <a:lnTo>
                      <a:pt x="39" y="69"/>
                    </a:lnTo>
                    <a:lnTo>
                      <a:pt x="39" y="69"/>
                    </a:lnTo>
                    <a:lnTo>
                      <a:pt x="39" y="69"/>
                    </a:lnTo>
                    <a:lnTo>
                      <a:pt x="39" y="69"/>
                    </a:lnTo>
                    <a:lnTo>
                      <a:pt x="39" y="69"/>
                    </a:lnTo>
                    <a:lnTo>
                      <a:pt x="39" y="71"/>
                    </a:lnTo>
                    <a:lnTo>
                      <a:pt x="39" y="71"/>
                    </a:lnTo>
                    <a:lnTo>
                      <a:pt x="39" y="71"/>
                    </a:lnTo>
                    <a:lnTo>
                      <a:pt x="41" y="71"/>
                    </a:lnTo>
                    <a:lnTo>
                      <a:pt x="41" y="71"/>
                    </a:lnTo>
                    <a:lnTo>
                      <a:pt x="41" y="71"/>
                    </a:lnTo>
                    <a:lnTo>
                      <a:pt x="41" y="71"/>
                    </a:lnTo>
                    <a:lnTo>
                      <a:pt x="41" y="71"/>
                    </a:lnTo>
                    <a:lnTo>
                      <a:pt x="41" y="71"/>
                    </a:lnTo>
                    <a:lnTo>
                      <a:pt x="41" y="71"/>
                    </a:lnTo>
                    <a:lnTo>
                      <a:pt x="41" y="69"/>
                    </a:lnTo>
                    <a:lnTo>
                      <a:pt x="41" y="69"/>
                    </a:lnTo>
                    <a:lnTo>
                      <a:pt x="41" y="69"/>
                    </a:lnTo>
                    <a:lnTo>
                      <a:pt x="41" y="69"/>
                    </a:lnTo>
                    <a:lnTo>
                      <a:pt x="41" y="69"/>
                    </a:lnTo>
                    <a:lnTo>
                      <a:pt x="41" y="69"/>
                    </a:lnTo>
                    <a:lnTo>
                      <a:pt x="41" y="69"/>
                    </a:lnTo>
                    <a:lnTo>
                      <a:pt x="42" y="69"/>
                    </a:lnTo>
                    <a:lnTo>
                      <a:pt x="42" y="69"/>
                    </a:lnTo>
                    <a:lnTo>
                      <a:pt x="42" y="69"/>
                    </a:lnTo>
                    <a:lnTo>
                      <a:pt x="42" y="69"/>
                    </a:lnTo>
                    <a:lnTo>
                      <a:pt x="42" y="69"/>
                    </a:lnTo>
                    <a:lnTo>
                      <a:pt x="42" y="69"/>
                    </a:lnTo>
                    <a:lnTo>
                      <a:pt x="42" y="69"/>
                    </a:lnTo>
                    <a:lnTo>
                      <a:pt x="42" y="69"/>
                    </a:lnTo>
                    <a:lnTo>
                      <a:pt x="44" y="69"/>
                    </a:lnTo>
                    <a:lnTo>
                      <a:pt x="42" y="69"/>
                    </a:lnTo>
                    <a:lnTo>
                      <a:pt x="42" y="71"/>
                    </a:lnTo>
                    <a:lnTo>
                      <a:pt x="42" y="71"/>
                    </a:lnTo>
                    <a:lnTo>
                      <a:pt x="42" y="71"/>
                    </a:lnTo>
                    <a:lnTo>
                      <a:pt x="42" y="71"/>
                    </a:lnTo>
                    <a:lnTo>
                      <a:pt x="42" y="71"/>
                    </a:lnTo>
                    <a:lnTo>
                      <a:pt x="44" y="71"/>
                    </a:lnTo>
                    <a:lnTo>
                      <a:pt x="44" y="71"/>
                    </a:lnTo>
                    <a:lnTo>
                      <a:pt x="44" y="71"/>
                    </a:lnTo>
                    <a:lnTo>
                      <a:pt x="44" y="71"/>
                    </a:lnTo>
                    <a:lnTo>
                      <a:pt x="44" y="71"/>
                    </a:lnTo>
                    <a:lnTo>
                      <a:pt x="44" y="71"/>
                    </a:lnTo>
                    <a:lnTo>
                      <a:pt x="44" y="71"/>
                    </a:lnTo>
                    <a:lnTo>
                      <a:pt x="44" y="71"/>
                    </a:lnTo>
                    <a:lnTo>
                      <a:pt x="44" y="71"/>
                    </a:lnTo>
                    <a:lnTo>
                      <a:pt x="44" y="71"/>
                    </a:lnTo>
                    <a:lnTo>
                      <a:pt x="44" y="71"/>
                    </a:lnTo>
                    <a:lnTo>
                      <a:pt x="46" y="71"/>
                    </a:lnTo>
                    <a:lnTo>
                      <a:pt x="46" y="71"/>
                    </a:lnTo>
                    <a:lnTo>
                      <a:pt x="46" y="71"/>
                    </a:lnTo>
                    <a:lnTo>
                      <a:pt x="46" y="71"/>
                    </a:lnTo>
                    <a:lnTo>
                      <a:pt x="46" y="71"/>
                    </a:lnTo>
                    <a:lnTo>
                      <a:pt x="46" y="71"/>
                    </a:lnTo>
                    <a:lnTo>
                      <a:pt x="46" y="71"/>
                    </a:lnTo>
                    <a:lnTo>
                      <a:pt x="46" y="69"/>
                    </a:lnTo>
                    <a:lnTo>
                      <a:pt x="48" y="69"/>
                    </a:lnTo>
                    <a:lnTo>
                      <a:pt x="48" y="69"/>
                    </a:lnTo>
                    <a:lnTo>
                      <a:pt x="48" y="68"/>
                    </a:lnTo>
                    <a:lnTo>
                      <a:pt x="48" y="68"/>
                    </a:lnTo>
                    <a:lnTo>
                      <a:pt x="48" y="68"/>
                    </a:lnTo>
                    <a:lnTo>
                      <a:pt x="50" y="69"/>
                    </a:lnTo>
                    <a:lnTo>
                      <a:pt x="50" y="69"/>
                    </a:lnTo>
                    <a:lnTo>
                      <a:pt x="50" y="69"/>
                    </a:lnTo>
                    <a:lnTo>
                      <a:pt x="50" y="69"/>
                    </a:lnTo>
                    <a:lnTo>
                      <a:pt x="50" y="69"/>
                    </a:lnTo>
                    <a:lnTo>
                      <a:pt x="50" y="69"/>
                    </a:lnTo>
                    <a:lnTo>
                      <a:pt x="50" y="69"/>
                    </a:lnTo>
                    <a:lnTo>
                      <a:pt x="50" y="69"/>
                    </a:lnTo>
                    <a:lnTo>
                      <a:pt x="50" y="69"/>
                    </a:lnTo>
                    <a:lnTo>
                      <a:pt x="50" y="69"/>
                    </a:lnTo>
                    <a:lnTo>
                      <a:pt x="50" y="68"/>
                    </a:lnTo>
                    <a:lnTo>
                      <a:pt x="50" y="68"/>
                    </a:lnTo>
                    <a:lnTo>
                      <a:pt x="50" y="68"/>
                    </a:lnTo>
                    <a:lnTo>
                      <a:pt x="51" y="68"/>
                    </a:lnTo>
                    <a:lnTo>
                      <a:pt x="51" y="68"/>
                    </a:lnTo>
                    <a:lnTo>
                      <a:pt x="51" y="68"/>
                    </a:lnTo>
                    <a:lnTo>
                      <a:pt x="51" y="68"/>
                    </a:lnTo>
                    <a:lnTo>
                      <a:pt x="51" y="68"/>
                    </a:lnTo>
                    <a:lnTo>
                      <a:pt x="51" y="66"/>
                    </a:lnTo>
                    <a:lnTo>
                      <a:pt x="51" y="66"/>
                    </a:lnTo>
                    <a:lnTo>
                      <a:pt x="51" y="66"/>
                    </a:lnTo>
                    <a:lnTo>
                      <a:pt x="51" y="66"/>
                    </a:lnTo>
                    <a:lnTo>
                      <a:pt x="51" y="66"/>
                    </a:lnTo>
                    <a:lnTo>
                      <a:pt x="51" y="66"/>
                    </a:lnTo>
                    <a:lnTo>
                      <a:pt x="51" y="66"/>
                    </a:lnTo>
                    <a:lnTo>
                      <a:pt x="51" y="66"/>
                    </a:lnTo>
                    <a:lnTo>
                      <a:pt x="53" y="66"/>
                    </a:lnTo>
                    <a:lnTo>
                      <a:pt x="53" y="66"/>
                    </a:lnTo>
                    <a:lnTo>
                      <a:pt x="53" y="66"/>
                    </a:lnTo>
                    <a:lnTo>
                      <a:pt x="53" y="66"/>
                    </a:lnTo>
                    <a:lnTo>
                      <a:pt x="53" y="66"/>
                    </a:lnTo>
                    <a:lnTo>
                      <a:pt x="53" y="66"/>
                    </a:lnTo>
                    <a:lnTo>
                      <a:pt x="53" y="64"/>
                    </a:lnTo>
                    <a:lnTo>
                      <a:pt x="53" y="64"/>
                    </a:lnTo>
                    <a:lnTo>
                      <a:pt x="53" y="64"/>
                    </a:lnTo>
                    <a:lnTo>
                      <a:pt x="53" y="64"/>
                    </a:lnTo>
                    <a:lnTo>
                      <a:pt x="53" y="64"/>
                    </a:lnTo>
                    <a:lnTo>
                      <a:pt x="53" y="64"/>
                    </a:lnTo>
                    <a:lnTo>
                      <a:pt x="53" y="64"/>
                    </a:lnTo>
                    <a:lnTo>
                      <a:pt x="53" y="64"/>
                    </a:lnTo>
                    <a:lnTo>
                      <a:pt x="53" y="64"/>
                    </a:lnTo>
                    <a:lnTo>
                      <a:pt x="51" y="64"/>
                    </a:lnTo>
                    <a:lnTo>
                      <a:pt x="51" y="64"/>
                    </a:lnTo>
                    <a:lnTo>
                      <a:pt x="51" y="62"/>
                    </a:lnTo>
                    <a:lnTo>
                      <a:pt x="51" y="62"/>
                    </a:lnTo>
                    <a:lnTo>
                      <a:pt x="51" y="62"/>
                    </a:lnTo>
                    <a:lnTo>
                      <a:pt x="51" y="62"/>
                    </a:lnTo>
                    <a:lnTo>
                      <a:pt x="53" y="62"/>
                    </a:lnTo>
                    <a:lnTo>
                      <a:pt x="53" y="62"/>
                    </a:lnTo>
                    <a:lnTo>
                      <a:pt x="53" y="62"/>
                    </a:lnTo>
                    <a:lnTo>
                      <a:pt x="53" y="62"/>
                    </a:lnTo>
                    <a:lnTo>
                      <a:pt x="53" y="62"/>
                    </a:lnTo>
                    <a:lnTo>
                      <a:pt x="53" y="62"/>
                    </a:lnTo>
                    <a:lnTo>
                      <a:pt x="53" y="62"/>
                    </a:lnTo>
                    <a:lnTo>
                      <a:pt x="53" y="62"/>
                    </a:lnTo>
                    <a:lnTo>
                      <a:pt x="53" y="61"/>
                    </a:lnTo>
                    <a:lnTo>
                      <a:pt x="53" y="61"/>
                    </a:lnTo>
                    <a:lnTo>
                      <a:pt x="53" y="61"/>
                    </a:lnTo>
                    <a:lnTo>
                      <a:pt x="53" y="61"/>
                    </a:lnTo>
                    <a:lnTo>
                      <a:pt x="53" y="59"/>
                    </a:lnTo>
                    <a:lnTo>
                      <a:pt x="53" y="61"/>
                    </a:lnTo>
                    <a:lnTo>
                      <a:pt x="53" y="61"/>
                    </a:lnTo>
                    <a:lnTo>
                      <a:pt x="53" y="61"/>
                    </a:lnTo>
                    <a:lnTo>
                      <a:pt x="53" y="61"/>
                    </a:lnTo>
                    <a:lnTo>
                      <a:pt x="53" y="61"/>
                    </a:lnTo>
                    <a:lnTo>
                      <a:pt x="53" y="61"/>
                    </a:lnTo>
                    <a:lnTo>
                      <a:pt x="53" y="62"/>
                    </a:lnTo>
                    <a:lnTo>
                      <a:pt x="53" y="64"/>
                    </a:lnTo>
                    <a:lnTo>
                      <a:pt x="55" y="64"/>
                    </a:lnTo>
                    <a:lnTo>
                      <a:pt x="55" y="64"/>
                    </a:lnTo>
                    <a:lnTo>
                      <a:pt x="55" y="64"/>
                    </a:lnTo>
                    <a:lnTo>
                      <a:pt x="55" y="64"/>
                    </a:lnTo>
                    <a:lnTo>
                      <a:pt x="55" y="64"/>
                    </a:lnTo>
                    <a:lnTo>
                      <a:pt x="55" y="64"/>
                    </a:lnTo>
                    <a:lnTo>
                      <a:pt x="57" y="64"/>
                    </a:lnTo>
                    <a:lnTo>
                      <a:pt x="57" y="64"/>
                    </a:lnTo>
                    <a:lnTo>
                      <a:pt x="57" y="64"/>
                    </a:lnTo>
                    <a:lnTo>
                      <a:pt x="57" y="64"/>
                    </a:lnTo>
                    <a:lnTo>
                      <a:pt x="57" y="64"/>
                    </a:lnTo>
                    <a:lnTo>
                      <a:pt x="57" y="62"/>
                    </a:lnTo>
                    <a:lnTo>
                      <a:pt x="58" y="62"/>
                    </a:lnTo>
                    <a:lnTo>
                      <a:pt x="58" y="62"/>
                    </a:lnTo>
                    <a:lnTo>
                      <a:pt x="58" y="62"/>
                    </a:lnTo>
                    <a:lnTo>
                      <a:pt x="58" y="62"/>
                    </a:lnTo>
                    <a:lnTo>
                      <a:pt x="58" y="62"/>
                    </a:lnTo>
                    <a:lnTo>
                      <a:pt x="58" y="62"/>
                    </a:lnTo>
                    <a:lnTo>
                      <a:pt x="60" y="62"/>
                    </a:lnTo>
                    <a:lnTo>
                      <a:pt x="60" y="61"/>
                    </a:lnTo>
                    <a:lnTo>
                      <a:pt x="60" y="61"/>
                    </a:lnTo>
                    <a:lnTo>
                      <a:pt x="60" y="61"/>
                    </a:lnTo>
                    <a:lnTo>
                      <a:pt x="60" y="61"/>
                    </a:lnTo>
                    <a:lnTo>
                      <a:pt x="60" y="61"/>
                    </a:lnTo>
                    <a:lnTo>
                      <a:pt x="60" y="61"/>
                    </a:lnTo>
                    <a:lnTo>
                      <a:pt x="60" y="59"/>
                    </a:lnTo>
                    <a:lnTo>
                      <a:pt x="60" y="59"/>
                    </a:lnTo>
                    <a:lnTo>
                      <a:pt x="62" y="59"/>
                    </a:lnTo>
                    <a:lnTo>
                      <a:pt x="64" y="57"/>
                    </a:lnTo>
                    <a:lnTo>
                      <a:pt x="66" y="55"/>
                    </a:lnTo>
                    <a:lnTo>
                      <a:pt x="67" y="53"/>
                    </a:lnTo>
                    <a:lnTo>
                      <a:pt x="67" y="53"/>
                    </a:lnTo>
                    <a:lnTo>
                      <a:pt x="67" y="53"/>
                    </a:lnTo>
                    <a:lnTo>
                      <a:pt x="67" y="52"/>
                    </a:lnTo>
                    <a:lnTo>
                      <a:pt x="67" y="52"/>
                    </a:lnTo>
                    <a:lnTo>
                      <a:pt x="67" y="52"/>
                    </a:lnTo>
                    <a:lnTo>
                      <a:pt x="67" y="52"/>
                    </a:lnTo>
                    <a:lnTo>
                      <a:pt x="69" y="50"/>
                    </a:lnTo>
                    <a:lnTo>
                      <a:pt x="69" y="50"/>
                    </a:lnTo>
                    <a:lnTo>
                      <a:pt x="69" y="52"/>
                    </a:lnTo>
                    <a:lnTo>
                      <a:pt x="69" y="52"/>
                    </a:lnTo>
                    <a:lnTo>
                      <a:pt x="69" y="52"/>
                    </a:lnTo>
                    <a:lnTo>
                      <a:pt x="69" y="52"/>
                    </a:lnTo>
                    <a:lnTo>
                      <a:pt x="69" y="50"/>
                    </a:lnTo>
                    <a:lnTo>
                      <a:pt x="71" y="50"/>
                    </a:lnTo>
                    <a:lnTo>
                      <a:pt x="71" y="50"/>
                    </a:lnTo>
                    <a:lnTo>
                      <a:pt x="71" y="50"/>
                    </a:lnTo>
                    <a:lnTo>
                      <a:pt x="71" y="48"/>
                    </a:lnTo>
                    <a:lnTo>
                      <a:pt x="71" y="48"/>
                    </a:lnTo>
                    <a:lnTo>
                      <a:pt x="71" y="48"/>
                    </a:lnTo>
                    <a:lnTo>
                      <a:pt x="71" y="48"/>
                    </a:lnTo>
                    <a:lnTo>
                      <a:pt x="71" y="48"/>
                    </a:lnTo>
                    <a:lnTo>
                      <a:pt x="71" y="48"/>
                    </a:lnTo>
                    <a:lnTo>
                      <a:pt x="71" y="48"/>
                    </a:lnTo>
                    <a:lnTo>
                      <a:pt x="71" y="48"/>
                    </a:lnTo>
                    <a:lnTo>
                      <a:pt x="71" y="46"/>
                    </a:lnTo>
                    <a:lnTo>
                      <a:pt x="71" y="46"/>
                    </a:lnTo>
                    <a:lnTo>
                      <a:pt x="71" y="46"/>
                    </a:lnTo>
                    <a:lnTo>
                      <a:pt x="71" y="45"/>
                    </a:lnTo>
                    <a:lnTo>
                      <a:pt x="71" y="45"/>
                    </a:lnTo>
                    <a:lnTo>
                      <a:pt x="71" y="45"/>
                    </a:lnTo>
                    <a:lnTo>
                      <a:pt x="71" y="45"/>
                    </a:lnTo>
                    <a:lnTo>
                      <a:pt x="69" y="45"/>
                    </a:lnTo>
                    <a:lnTo>
                      <a:pt x="69" y="43"/>
                    </a:lnTo>
                    <a:lnTo>
                      <a:pt x="69" y="43"/>
                    </a:lnTo>
                    <a:lnTo>
                      <a:pt x="69" y="43"/>
                    </a:lnTo>
                    <a:lnTo>
                      <a:pt x="69" y="43"/>
                    </a:lnTo>
                    <a:lnTo>
                      <a:pt x="69" y="43"/>
                    </a:lnTo>
                    <a:lnTo>
                      <a:pt x="69" y="43"/>
                    </a:lnTo>
                    <a:lnTo>
                      <a:pt x="69" y="43"/>
                    </a:lnTo>
                    <a:lnTo>
                      <a:pt x="67" y="43"/>
                    </a:lnTo>
                    <a:lnTo>
                      <a:pt x="67" y="43"/>
                    </a:lnTo>
                    <a:lnTo>
                      <a:pt x="67" y="43"/>
                    </a:lnTo>
                    <a:lnTo>
                      <a:pt x="67" y="43"/>
                    </a:lnTo>
                    <a:lnTo>
                      <a:pt x="67" y="41"/>
                    </a:lnTo>
                    <a:lnTo>
                      <a:pt x="67" y="41"/>
                    </a:lnTo>
                    <a:lnTo>
                      <a:pt x="67" y="41"/>
                    </a:lnTo>
                    <a:lnTo>
                      <a:pt x="67" y="41"/>
                    </a:lnTo>
                    <a:lnTo>
                      <a:pt x="67" y="41"/>
                    </a:lnTo>
                    <a:lnTo>
                      <a:pt x="69" y="43"/>
                    </a:lnTo>
                    <a:lnTo>
                      <a:pt x="69" y="43"/>
                    </a:lnTo>
                    <a:lnTo>
                      <a:pt x="69" y="43"/>
                    </a:lnTo>
                    <a:lnTo>
                      <a:pt x="69" y="43"/>
                    </a:lnTo>
                    <a:lnTo>
                      <a:pt x="69" y="43"/>
                    </a:lnTo>
                    <a:lnTo>
                      <a:pt x="69" y="43"/>
                    </a:lnTo>
                    <a:lnTo>
                      <a:pt x="69" y="43"/>
                    </a:lnTo>
                    <a:lnTo>
                      <a:pt x="71" y="45"/>
                    </a:lnTo>
                    <a:lnTo>
                      <a:pt x="71" y="45"/>
                    </a:lnTo>
                    <a:lnTo>
                      <a:pt x="71" y="45"/>
                    </a:lnTo>
                    <a:lnTo>
                      <a:pt x="71" y="45"/>
                    </a:lnTo>
                    <a:lnTo>
                      <a:pt x="71" y="45"/>
                    </a:lnTo>
                    <a:lnTo>
                      <a:pt x="71" y="45"/>
                    </a:lnTo>
                    <a:lnTo>
                      <a:pt x="71" y="45"/>
                    </a:lnTo>
                    <a:lnTo>
                      <a:pt x="73" y="45"/>
                    </a:lnTo>
                    <a:lnTo>
                      <a:pt x="73" y="45"/>
                    </a:lnTo>
                    <a:lnTo>
                      <a:pt x="73" y="46"/>
                    </a:lnTo>
                    <a:lnTo>
                      <a:pt x="73" y="46"/>
                    </a:lnTo>
                    <a:lnTo>
                      <a:pt x="73" y="46"/>
                    </a:lnTo>
                    <a:lnTo>
                      <a:pt x="73" y="48"/>
                    </a:lnTo>
                    <a:lnTo>
                      <a:pt x="73" y="48"/>
                    </a:lnTo>
                    <a:lnTo>
                      <a:pt x="73" y="48"/>
                    </a:lnTo>
                    <a:lnTo>
                      <a:pt x="73" y="48"/>
                    </a:lnTo>
                    <a:lnTo>
                      <a:pt x="73" y="48"/>
                    </a:lnTo>
                    <a:lnTo>
                      <a:pt x="73" y="48"/>
                    </a:lnTo>
                    <a:lnTo>
                      <a:pt x="73" y="46"/>
                    </a:lnTo>
                    <a:lnTo>
                      <a:pt x="73" y="46"/>
                    </a:lnTo>
                    <a:lnTo>
                      <a:pt x="73" y="46"/>
                    </a:lnTo>
                    <a:lnTo>
                      <a:pt x="73" y="46"/>
                    </a:lnTo>
                    <a:lnTo>
                      <a:pt x="74" y="46"/>
                    </a:lnTo>
                    <a:lnTo>
                      <a:pt x="74" y="45"/>
                    </a:lnTo>
                    <a:lnTo>
                      <a:pt x="74" y="45"/>
                    </a:lnTo>
                    <a:lnTo>
                      <a:pt x="74" y="45"/>
                    </a:lnTo>
                    <a:lnTo>
                      <a:pt x="74" y="45"/>
                    </a:lnTo>
                    <a:lnTo>
                      <a:pt x="74" y="45"/>
                    </a:lnTo>
                    <a:lnTo>
                      <a:pt x="74" y="43"/>
                    </a:lnTo>
                    <a:lnTo>
                      <a:pt x="74" y="43"/>
                    </a:lnTo>
                    <a:lnTo>
                      <a:pt x="74" y="43"/>
                    </a:lnTo>
                    <a:lnTo>
                      <a:pt x="74" y="43"/>
                    </a:lnTo>
                    <a:lnTo>
                      <a:pt x="74" y="45"/>
                    </a:lnTo>
                    <a:lnTo>
                      <a:pt x="76" y="45"/>
                    </a:lnTo>
                    <a:lnTo>
                      <a:pt x="76" y="45"/>
                    </a:lnTo>
                    <a:lnTo>
                      <a:pt x="76" y="45"/>
                    </a:lnTo>
                    <a:lnTo>
                      <a:pt x="76" y="45"/>
                    </a:lnTo>
                    <a:lnTo>
                      <a:pt x="76" y="45"/>
                    </a:lnTo>
                    <a:lnTo>
                      <a:pt x="76" y="43"/>
                    </a:lnTo>
                    <a:lnTo>
                      <a:pt x="76" y="43"/>
                    </a:lnTo>
                    <a:lnTo>
                      <a:pt x="76" y="43"/>
                    </a:lnTo>
                    <a:lnTo>
                      <a:pt x="76" y="43"/>
                    </a:lnTo>
                    <a:lnTo>
                      <a:pt x="76" y="43"/>
                    </a:lnTo>
                    <a:lnTo>
                      <a:pt x="76" y="41"/>
                    </a:lnTo>
                    <a:lnTo>
                      <a:pt x="76" y="41"/>
                    </a:lnTo>
                    <a:lnTo>
                      <a:pt x="76" y="41"/>
                    </a:lnTo>
                    <a:lnTo>
                      <a:pt x="76" y="41"/>
                    </a:lnTo>
                    <a:lnTo>
                      <a:pt x="76" y="41"/>
                    </a:lnTo>
                    <a:lnTo>
                      <a:pt x="76" y="41"/>
                    </a:lnTo>
                    <a:lnTo>
                      <a:pt x="78" y="41"/>
                    </a:lnTo>
                    <a:lnTo>
                      <a:pt x="78" y="41"/>
                    </a:lnTo>
                    <a:lnTo>
                      <a:pt x="78" y="39"/>
                    </a:lnTo>
                    <a:lnTo>
                      <a:pt x="78" y="39"/>
                    </a:lnTo>
                    <a:lnTo>
                      <a:pt x="76" y="39"/>
                    </a:lnTo>
                    <a:lnTo>
                      <a:pt x="76" y="39"/>
                    </a:lnTo>
                    <a:lnTo>
                      <a:pt x="76" y="39"/>
                    </a:lnTo>
                    <a:lnTo>
                      <a:pt x="76" y="39"/>
                    </a:lnTo>
                    <a:lnTo>
                      <a:pt x="76" y="39"/>
                    </a:lnTo>
                    <a:lnTo>
                      <a:pt x="76" y="39"/>
                    </a:lnTo>
                    <a:lnTo>
                      <a:pt x="76" y="39"/>
                    </a:lnTo>
                    <a:lnTo>
                      <a:pt x="80" y="37"/>
                    </a:lnTo>
                    <a:lnTo>
                      <a:pt x="80" y="37"/>
                    </a:lnTo>
                    <a:lnTo>
                      <a:pt x="80" y="37"/>
                    </a:lnTo>
                    <a:lnTo>
                      <a:pt x="80" y="37"/>
                    </a:lnTo>
                    <a:lnTo>
                      <a:pt x="80" y="37"/>
                    </a:lnTo>
                    <a:lnTo>
                      <a:pt x="80" y="37"/>
                    </a:lnTo>
                    <a:lnTo>
                      <a:pt x="80" y="37"/>
                    </a:lnTo>
                    <a:lnTo>
                      <a:pt x="80" y="36"/>
                    </a:lnTo>
                    <a:lnTo>
                      <a:pt x="80" y="36"/>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gf4bb91c855_5_265"/>
              <p:cNvSpPr/>
              <p:nvPr/>
            </p:nvSpPr>
            <p:spPr>
              <a:xfrm>
                <a:off x="3919146" y="2478100"/>
                <a:ext cx="468081" cy="448123"/>
              </a:xfrm>
              <a:custGeom>
                <a:rect b="b" l="l" r="r" t="t"/>
                <a:pathLst>
                  <a:path extrusionOk="0" h="139" w="145">
                    <a:moveTo>
                      <a:pt x="68" y="53"/>
                    </a:moveTo>
                    <a:cubicBezTo>
                      <a:pt x="68" y="53"/>
                      <a:pt x="68" y="53"/>
                      <a:pt x="68" y="53"/>
                    </a:cubicBezTo>
                    <a:cubicBezTo>
                      <a:pt x="68" y="53"/>
                      <a:pt x="68" y="53"/>
                      <a:pt x="68" y="53"/>
                    </a:cubicBezTo>
                    <a:cubicBezTo>
                      <a:pt x="68" y="53"/>
                      <a:pt x="68" y="53"/>
                      <a:pt x="68" y="53"/>
                    </a:cubicBezTo>
                    <a:cubicBezTo>
                      <a:pt x="69" y="53"/>
                      <a:pt x="69" y="53"/>
                      <a:pt x="69" y="53"/>
                    </a:cubicBezTo>
                    <a:cubicBezTo>
                      <a:pt x="69" y="53"/>
                      <a:pt x="69" y="53"/>
                      <a:pt x="69" y="53"/>
                    </a:cubicBezTo>
                    <a:cubicBezTo>
                      <a:pt x="69" y="53"/>
                      <a:pt x="69" y="53"/>
                      <a:pt x="69" y="53"/>
                    </a:cubicBezTo>
                    <a:cubicBezTo>
                      <a:pt x="69" y="53"/>
                      <a:pt x="69" y="53"/>
                      <a:pt x="69" y="53"/>
                    </a:cubicBezTo>
                    <a:cubicBezTo>
                      <a:pt x="69" y="53"/>
                      <a:pt x="69" y="53"/>
                      <a:pt x="69" y="53"/>
                    </a:cubicBezTo>
                    <a:cubicBezTo>
                      <a:pt x="70" y="53"/>
                      <a:pt x="70" y="53"/>
                      <a:pt x="70" y="53"/>
                    </a:cubicBezTo>
                    <a:cubicBezTo>
                      <a:pt x="70" y="53"/>
                      <a:pt x="70" y="53"/>
                      <a:pt x="70" y="53"/>
                    </a:cubicBezTo>
                    <a:cubicBezTo>
                      <a:pt x="70" y="53"/>
                      <a:pt x="70" y="53"/>
                      <a:pt x="70" y="53"/>
                    </a:cubicBezTo>
                    <a:cubicBezTo>
                      <a:pt x="70" y="52"/>
                      <a:pt x="70" y="52"/>
                      <a:pt x="70" y="52"/>
                    </a:cubicBezTo>
                    <a:cubicBezTo>
                      <a:pt x="70" y="52"/>
                      <a:pt x="70" y="52"/>
                      <a:pt x="70" y="52"/>
                    </a:cubicBezTo>
                    <a:cubicBezTo>
                      <a:pt x="71" y="52"/>
                      <a:pt x="71" y="52"/>
                      <a:pt x="71" y="52"/>
                    </a:cubicBezTo>
                    <a:cubicBezTo>
                      <a:pt x="71" y="52"/>
                      <a:pt x="71" y="52"/>
                      <a:pt x="71" y="52"/>
                    </a:cubicBezTo>
                    <a:cubicBezTo>
                      <a:pt x="71" y="52"/>
                      <a:pt x="71" y="52"/>
                      <a:pt x="71" y="52"/>
                    </a:cubicBezTo>
                    <a:cubicBezTo>
                      <a:pt x="71" y="52"/>
                      <a:pt x="71" y="52"/>
                      <a:pt x="71" y="52"/>
                    </a:cubicBezTo>
                    <a:cubicBezTo>
                      <a:pt x="70" y="52"/>
                      <a:pt x="70" y="52"/>
                      <a:pt x="70" y="52"/>
                    </a:cubicBezTo>
                    <a:cubicBezTo>
                      <a:pt x="70" y="52"/>
                      <a:pt x="70" y="52"/>
                      <a:pt x="70" y="52"/>
                    </a:cubicBezTo>
                    <a:cubicBezTo>
                      <a:pt x="71" y="52"/>
                      <a:pt x="71" y="52"/>
                      <a:pt x="71" y="52"/>
                    </a:cubicBezTo>
                    <a:cubicBezTo>
                      <a:pt x="70" y="52"/>
                      <a:pt x="70" y="52"/>
                      <a:pt x="70" y="52"/>
                    </a:cubicBezTo>
                    <a:cubicBezTo>
                      <a:pt x="70" y="52"/>
                      <a:pt x="70" y="52"/>
                      <a:pt x="70" y="52"/>
                    </a:cubicBezTo>
                    <a:cubicBezTo>
                      <a:pt x="70" y="52"/>
                      <a:pt x="70" y="52"/>
                      <a:pt x="70" y="52"/>
                    </a:cubicBezTo>
                    <a:cubicBezTo>
                      <a:pt x="70" y="52"/>
                      <a:pt x="70" y="52"/>
                      <a:pt x="70" y="52"/>
                    </a:cubicBezTo>
                    <a:cubicBezTo>
                      <a:pt x="70" y="52"/>
                      <a:pt x="70" y="52"/>
                      <a:pt x="70" y="52"/>
                    </a:cubicBezTo>
                    <a:cubicBezTo>
                      <a:pt x="70" y="52"/>
                      <a:pt x="70" y="52"/>
                      <a:pt x="70" y="52"/>
                    </a:cubicBezTo>
                    <a:cubicBezTo>
                      <a:pt x="70" y="52"/>
                      <a:pt x="70" y="52"/>
                      <a:pt x="70" y="52"/>
                    </a:cubicBezTo>
                    <a:cubicBezTo>
                      <a:pt x="70" y="52"/>
                      <a:pt x="70" y="52"/>
                      <a:pt x="70" y="52"/>
                    </a:cubicBezTo>
                    <a:cubicBezTo>
                      <a:pt x="70" y="52"/>
                      <a:pt x="70" y="52"/>
                      <a:pt x="70" y="52"/>
                    </a:cubicBezTo>
                    <a:cubicBezTo>
                      <a:pt x="70" y="52"/>
                      <a:pt x="70" y="52"/>
                      <a:pt x="70" y="52"/>
                    </a:cubicBezTo>
                    <a:cubicBezTo>
                      <a:pt x="70" y="52"/>
                      <a:pt x="70" y="52"/>
                      <a:pt x="70" y="52"/>
                    </a:cubicBezTo>
                    <a:cubicBezTo>
                      <a:pt x="70" y="52"/>
                      <a:pt x="70" y="52"/>
                      <a:pt x="70" y="52"/>
                    </a:cubicBezTo>
                    <a:cubicBezTo>
                      <a:pt x="70" y="52"/>
                      <a:pt x="70" y="52"/>
                      <a:pt x="70" y="52"/>
                    </a:cubicBezTo>
                    <a:cubicBezTo>
                      <a:pt x="70" y="52"/>
                      <a:pt x="70" y="52"/>
                      <a:pt x="70" y="52"/>
                    </a:cubicBezTo>
                    <a:cubicBezTo>
                      <a:pt x="70" y="52"/>
                      <a:pt x="70" y="52"/>
                      <a:pt x="70" y="52"/>
                    </a:cubicBezTo>
                    <a:cubicBezTo>
                      <a:pt x="70" y="51"/>
                      <a:pt x="70" y="51"/>
                      <a:pt x="70" y="51"/>
                    </a:cubicBezTo>
                    <a:cubicBezTo>
                      <a:pt x="70" y="51"/>
                      <a:pt x="70" y="51"/>
                      <a:pt x="70" y="51"/>
                    </a:cubicBezTo>
                    <a:cubicBezTo>
                      <a:pt x="70" y="51"/>
                      <a:pt x="70" y="51"/>
                      <a:pt x="70" y="51"/>
                    </a:cubicBezTo>
                    <a:cubicBezTo>
                      <a:pt x="70" y="51"/>
                      <a:pt x="70" y="51"/>
                      <a:pt x="70" y="51"/>
                    </a:cubicBezTo>
                    <a:cubicBezTo>
                      <a:pt x="70" y="51"/>
                      <a:pt x="70" y="51"/>
                      <a:pt x="70" y="51"/>
                    </a:cubicBezTo>
                    <a:cubicBezTo>
                      <a:pt x="69" y="51"/>
                      <a:pt x="69" y="51"/>
                      <a:pt x="69" y="51"/>
                    </a:cubicBezTo>
                    <a:cubicBezTo>
                      <a:pt x="69" y="51"/>
                      <a:pt x="69" y="51"/>
                      <a:pt x="69" y="51"/>
                    </a:cubicBezTo>
                    <a:cubicBezTo>
                      <a:pt x="69" y="51"/>
                      <a:pt x="69" y="51"/>
                      <a:pt x="69" y="51"/>
                    </a:cubicBezTo>
                    <a:cubicBezTo>
                      <a:pt x="69" y="51"/>
                      <a:pt x="69" y="51"/>
                      <a:pt x="69" y="51"/>
                    </a:cubicBezTo>
                    <a:cubicBezTo>
                      <a:pt x="69" y="51"/>
                      <a:pt x="69" y="51"/>
                      <a:pt x="69" y="51"/>
                    </a:cubicBezTo>
                    <a:cubicBezTo>
                      <a:pt x="69" y="52"/>
                      <a:pt x="69" y="52"/>
                      <a:pt x="69" y="52"/>
                    </a:cubicBezTo>
                    <a:cubicBezTo>
                      <a:pt x="69" y="52"/>
                      <a:pt x="69" y="52"/>
                      <a:pt x="69" y="52"/>
                    </a:cubicBezTo>
                    <a:cubicBezTo>
                      <a:pt x="69" y="52"/>
                      <a:pt x="69" y="52"/>
                      <a:pt x="69" y="52"/>
                    </a:cubicBezTo>
                    <a:cubicBezTo>
                      <a:pt x="69" y="52"/>
                      <a:pt x="69" y="52"/>
                      <a:pt x="69" y="52"/>
                    </a:cubicBezTo>
                    <a:cubicBezTo>
                      <a:pt x="69" y="52"/>
                      <a:pt x="69" y="52"/>
                      <a:pt x="69" y="52"/>
                    </a:cubicBezTo>
                    <a:cubicBezTo>
                      <a:pt x="68" y="52"/>
                      <a:pt x="68" y="52"/>
                      <a:pt x="68" y="52"/>
                    </a:cubicBezTo>
                    <a:cubicBezTo>
                      <a:pt x="68" y="52"/>
                      <a:pt x="68" y="52"/>
                      <a:pt x="68" y="52"/>
                    </a:cubicBezTo>
                    <a:cubicBezTo>
                      <a:pt x="68" y="52"/>
                      <a:pt x="68" y="52"/>
                      <a:pt x="68" y="52"/>
                    </a:cubicBezTo>
                    <a:cubicBezTo>
                      <a:pt x="68" y="52"/>
                      <a:pt x="68" y="52"/>
                      <a:pt x="68" y="52"/>
                    </a:cubicBezTo>
                    <a:cubicBezTo>
                      <a:pt x="68" y="52"/>
                      <a:pt x="68" y="52"/>
                      <a:pt x="68" y="52"/>
                    </a:cubicBezTo>
                    <a:cubicBezTo>
                      <a:pt x="68" y="52"/>
                      <a:pt x="68" y="52"/>
                      <a:pt x="68" y="52"/>
                    </a:cubicBezTo>
                    <a:cubicBezTo>
                      <a:pt x="68" y="52"/>
                      <a:pt x="68" y="52"/>
                      <a:pt x="68" y="52"/>
                    </a:cubicBezTo>
                    <a:cubicBezTo>
                      <a:pt x="68" y="52"/>
                      <a:pt x="68" y="52"/>
                      <a:pt x="68" y="52"/>
                    </a:cubicBezTo>
                    <a:cubicBezTo>
                      <a:pt x="68" y="53"/>
                      <a:pt x="68" y="53"/>
                      <a:pt x="68" y="53"/>
                    </a:cubicBezTo>
                    <a:close/>
                    <a:moveTo>
                      <a:pt x="45" y="47"/>
                    </a:moveTo>
                    <a:cubicBezTo>
                      <a:pt x="45" y="47"/>
                      <a:pt x="45" y="47"/>
                      <a:pt x="45" y="47"/>
                    </a:cubicBezTo>
                    <a:cubicBezTo>
                      <a:pt x="45" y="47"/>
                      <a:pt x="45" y="47"/>
                      <a:pt x="45" y="47"/>
                    </a:cubicBezTo>
                    <a:cubicBezTo>
                      <a:pt x="46" y="47"/>
                      <a:pt x="46" y="47"/>
                      <a:pt x="46" y="47"/>
                    </a:cubicBezTo>
                    <a:cubicBezTo>
                      <a:pt x="46" y="47"/>
                      <a:pt x="46" y="47"/>
                      <a:pt x="46"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6" y="47"/>
                      <a:pt x="46" y="47"/>
                      <a:pt x="46" y="47"/>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6"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7"/>
                      <a:pt x="45" y="47"/>
                      <a:pt x="45" y="47"/>
                    </a:cubicBezTo>
                    <a:close/>
                    <a:moveTo>
                      <a:pt x="90" y="63"/>
                    </a:moveTo>
                    <a:cubicBezTo>
                      <a:pt x="90" y="63"/>
                      <a:pt x="90" y="63"/>
                      <a:pt x="90" y="63"/>
                    </a:cubicBezTo>
                    <a:cubicBezTo>
                      <a:pt x="91" y="63"/>
                      <a:pt x="91" y="63"/>
                      <a:pt x="91" y="63"/>
                    </a:cubicBezTo>
                    <a:cubicBezTo>
                      <a:pt x="91" y="63"/>
                      <a:pt x="91" y="63"/>
                      <a:pt x="91" y="63"/>
                    </a:cubicBezTo>
                    <a:cubicBezTo>
                      <a:pt x="91" y="63"/>
                      <a:pt x="91" y="63"/>
                      <a:pt x="91" y="63"/>
                    </a:cubicBezTo>
                    <a:cubicBezTo>
                      <a:pt x="91" y="63"/>
                      <a:pt x="91" y="63"/>
                      <a:pt x="91" y="63"/>
                    </a:cubicBezTo>
                    <a:cubicBezTo>
                      <a:pt x="92" y="63"/>
                      <a:pt x="92" y="63"/>
                      <a:pt x="92" y="63"/>
                    </a:cubicBezTo>
                    <a:cubicBezTo>
                      <a:pt x="92" y="63"/>
                      <a:pt x="92" y="63"/>
                      <a:pt x="92" y="63"/>
                    </a:cubicBezTo>
                    <a:cubicBezTo>
                      <a:pt x="92" y="63"/>
                      <a:pt x="92" y="63"/>
                      <a:pt x="92" y="63"/>
                    </a:cubicBezTo>
                    <a:cubicBezTo>
                      <a:pt x="91" y="63"/>
                      <a:pt x="91" y="63"/>
                      <a:pt x="91" y="63"/>
                    </a:cubicBezTo>
                    <a:cubicBezTo>
                      <a:pt x="91" y="62"/>
                      <a:pt x="91" y="62"/>
                      <a:pt x="91" y="62"/>
                    </a:cubicBezTo>
                    <a:cubicBezTo>
                      <a:pt x="92" y="63"/>
                      <a:pt x="92" y="63"/>
                      <a:pt x="92" y="63"/>
                    </a:cubicBezTo>
                    <a:cubicBezTo>
                      <a:pt x="92" y="63"/>
                      <a:pt x="92" y="63"/>
                      <a:pt x="92" y="63"/>
                    </a:cubicBezTo>
                    <a:cubicBezTo>
                      <a:pt x="92" y="62"/>
                      <a:pt x="92" y="62"/>
                      <a:pt x="92" y="62"/>
                    </a:cubicBezTo>
                    <a:cubicBezTo>
                      <a:pt x="92" y="62"/>
                      <a:pt x="92" y="62"/>
                      <a:pt x="92" y="62"/>
                    </a:cubicBezTo>
                    <a:cubicBezTo>
                      <a:pt x="91" y="62"/>
                      <a:pt x="91" y="62"/>
                      <a:pt x="91" y="62"/>
                    </a:cubicBezTo>
                    <a:cubicBezTo>
                      <a:pt x="91" y="62"/>
                      <a:pt x="91" y="62"/>
                      <a:pt x="91" y="62"/>
                    </a:cubicBezTo>
                    <a:cubicBezTo>
                      <a:pt x="91" y="62"/>
                      <a:pt x="91" y="62"/>
                      <a:pt x="91" y="62"/>
                    </a:cubicBezTo>
                    <a:cubicBezTo>
                      <a:pt x="91" y="62"/>
                      <a:pt x="91" y="62"/>
                      <a:pt x="91" y="62"/>
                    </a:cubicBezTo>
                    <a:cubicBezTo>
                      <a:pt x="91" y="62"/>
                      <a:pt x="91" y="62"/>
                      <a:pt x="91" y="62"/>
                    </a:cubicBezTo>
                    <a:cubicBezTo>
                      <a:pt x="92" y="62"/>
                      <a:pt x="92" y="62"/>
                      <a:pt x="92" y="62"/>
                    </a:cubicBezTo>
                    <a:cubicBezTo>
                      <a:pt x="92" y="62"/>
                      <a:pt x="92" y="62"/>
                      <a:pt x="92" y="62"/>
                    </a:cubicBezTo>
                    <a:cubicBezTo>
                      <a:pt x="92" y="62"/>
                      <a:pt x="92" y="62"/>
                      <a:pt x="92" y="62"/>
                    </a:cubicBezTo>
                    <a:cubicBezTo>
                      <a:pt x="92" y="62"/>
                      <a:pt x="92" y="62"/>
                      <a:pt x="92" y="62"/>
                    </a:cubicBezTo>
                    <a:cubicBezTo>
                      <a:pt x="92" y="62"/>
                      <a:pt x="92" y="62"/>
                      <a:pt x="92" y="62"/>
                    </a:cubicBezTo>
                    <a:cubicBezTo>
                      <a:pt x="91" y="62"/>
                      <a:pt x="91" y="62"/>
                      <a:pt x="91" y="62"/>
                    </a:cubicBezTo>
                    <a:cubicBezTo>
                      <a:pt x="91" y="62"/>
                      <a:pt x="91" y="62"/>
                      <a:pt x="91" y="62"/>
                    </a:cubicBezTo>
                    <a:cubicBezTo>
                      <a:pt x="91" y="62"/>
                      <a:pt x="91" y="62"/>
                      <a:pt x="91" y="62"/>
                    </a:cubicBezTo>
                    <a:cubicBezTo>
                      <a:pt x="91" y="62"/>
                      <a:pt x="91" y="62"/>
                      <a:pt x="91" y="62"/>
                    </a:cubicBezTo>
                    <a:cubicBezTo>
                      <a:pt x="91" y="62"/>
                      <a:pt x="91" y="62"/>
                      <a:pt x="91" y="62"/>
                    </a:cubicBezTo>
                    <a:cubicBezTo>
                      <a:pt x="91" y="62"/>
                      <a:pt x="91" y="62"/>
                      <a:pt x="91" y="62"/>
                    </a:cubicBezTo>
                    <a:cubicBezTo>
                      <a:pt x="90" y="62"/>
                      <a:pt x="90" y="62"/>
                      <a:pt x="90" y="62"/>
                    </a:cubicBezTo>
                    <a:cubicBezTo>
                      <a:pt x="90" y="62"/>
                      <a:pt x="90" y="62"/>
                      <a:pt x="90" y="62"/>
                    </a:cubicBezTo>
                    <a:cubicBezTo>
                      <a:pt x="90" y="62"/>
                      <a:pt x="90" y="62"/>
                      <a:pt x="90" y="62"/>
                    </a:cubicBezTo>
                    <a:cubicBezTo>
                      <a:pt x="90" y="62"/>
                      <a:pt x="90" y="62"/>
                      <a:pt x="90" y="62"/>
                    </a:cubicBezTo>
                    <a:cubicBezTo>
                      <a:pt x="90" y="62"/>
                      <a:pt x="90" y="62"/>
                      <a:pt x="90" y="62"/>
                    </a:cubicBezTo>
                    <a:cubicBezTo>
                      <a:pt x="90" y="62"/>
                      <a:pt x="90" y="62"/>
                      <a:pt x="90" y="62"/>
                    </a:cubicBezTo>
                    <a:cubicBezTo>
                      <a:pt x="90" y="63"/>
                      <a:pt x="90" y="63"/>
                      <a:pt x="90" y="63"/>
                    </a:cubicBezTo>
                    <a:close/>
                    <a:moveTo>
                      <a:pt x="93" y="66"/>
                    </a:moveTo>
                    <a:cubicBezTo>
                      <a:pt x="93" y="66"/>
                      <a:pt x="93" y="66"/>
                      <a:pt x="93" y="66"/>
                    </a:cubicBezTo>
                    <a:cubicBezTo>
                      <a:pt x="93" y="67"/>
                      <a:pt x="93" y="67"/>
                      <a:pt x="93" y="67"/>
                    </a:cubicBezTo>
                    <a:cubicBezTo>
                      <a:pt x="93" y="67"/>
                      <a:pt x="93" y="67"/>
                      <a:pt x="93" y="67"/>
                    </a:cubicBezTo>
                    <a:cubicBezTo>
                      <a:pt x="93" y="67"/>
                      <a:pt x="93" y="67"/>
                      <a:pt x="93" y="67"/>
                    </a:cubicBezTo>
                    <a:cubicBezTo>
                      <a:pt x="93" y="67"/>
                      <a:pt x="93" y="67"/>
                      <a:pt x="93" y="67"/>
                    </a:cubicBezTo>
                    <a:cubicBezTo>
                      <a:pt x="93" y="67"/>
                      <a:pt x="93" y="67"/>
                      <a:pt x="93" y="67"/>
                    </a:cubicBezTo>
                    <a:cubicBezTo>
                      <a:pt x="93" y="67"/>
                      <a:pt x="93" y="67"/>
                      <a:pt x="93" y="67"/>
                    </a:cubicBezTo>
                    <a:cubicBezTo>
                      <a:pt x="93" y="67"/>
                      <a:pt x="93" y="67"/>
                      <a:pt x="93" y="67"/>
                    </a:cubicBezTo>
                    <a:cubicBezTo>
                      <a:pt x="94" y="67"/>
                      <a:pt x="94" y="67"/>
                      <a:pt x="94" y="67"/>
                    </a:cubicBezTo>
                    <a:cubicBezTo>
                      <a:pt x="94" y="67"/>
                      <a:pt x="94" y="67"/>
                      <a:pt x="94" y="67"/>
                    </a:cubicBezTo>
                    <a:cubicBezTo>
                      <a:pt x="94" y="67"/>
                      <a:pt x="94" y="67"/>
                      <a:pt x="94" y="67"/>
                    </a:cubicBezTo>
                    <a:cubicBezTo>
                      <a:pt x="94" y="66"/>
                      <a:pt x="94" y="66"/>
                      <a:pt x="94" y="66"/>
                    </a:cubicBezTo>
                    <a:cubicBezTo>
                      <a:pt x="93" y="66"/>
                      <a:pt x="93" y="66"/>
                      <a:pt x="93" y="66"/>
                    </a:cubicBezTo>
                    <a:cubicBezTo>
                      <a:pt x="93" y="66"/>
                      <a:pt x="93" y="66"/>
                      <a:pt x="93" y="66"/>
                    </a:cubicBezTo>
                    <a:cubicBezTo>
                      <a:pt x="93" y="66"/>
                      <a:pt x="93" y="66"/>
                      <a:pt x="93" y="66"/>
                    </a:cubicBezTo>
                    <a:close/>
                    <a:moveTo>
                      <a:pt x="94" y="67"/>
                    </a:moveTo>
                    <a:cubicBezTo>
                      <a:pt x="93" y="67"/>
                      <a:pt x="93" y="67"/>
                      <a:pt x="93" y="67"/>
                    </a:cubicBezTo>
                    <a:cubicBezTo>
                      <a:pt x="93" y="67"/>
                      <a:pt x="93" y="67"/>
                      <a:pt x="93" y="67"/>
                    </a:cubicBezTo>
                    <a:cubicBezTo>
                      <a:pt x="93" y="67"/>
                      <a:pt x="93" y="67"/>
                      <a:pt x="93" y="67"/>
                    </a:cubicBezTo>
                    <a:cubicBezTo>
                      <a:pt x="93" y="68"/>
                      <a:pt x="93" y="68"/>
                      <a:pt x="93" y="68"/>
                    </a:cubicBezTo>
                    <a:cubicBezTo>
                      <a:pt x="93" y="68"/>
                      <a:pt x="93" y="68"/>
                      <a:pt x="93" y="68"/>
                    </a:cubicBezTo>
                    <a:cubicBezTo>
                      <a:pt x="94" y="68"/>
                      <a:pt x="94" y="68"/>
                      <a:pt x="94" y="68"/>
                    </a:cubicBezTo>
                    <a:cubicBezTo>
                      <a:pt x="94" y="68"/>
                      <a:pt x="94" y="68"/>
                      <a:pt x="94" y="68"/>
                    </a:cubicBezTo>
                    <a:cubicBezTo>
                      <a:pt x="94" y="68"/>
                      <a:pt x="94" y="68"/>
                      <a:pt x="94" y="68"/>
                    </a:cubicBezTo>
                    <a:cubicBezTo>
                      <a:pt x="94" y="68"/>
                      <a:pt x="94" y="68"/>
                      <a:pt x="94" y="68"/>
                    </a:cubicBezTo>
                    <a:cubicBezTo>
                      <a:pt x="94" y="67"/>
                      <a:pt x="94" y="67"/>
                      <a:pt x="94" y="67"/>
                    </a:cubicBezTo>
                    <a:cubicBezTo>
                      <a:pt x="94" y="67"/>
                      <a:pt x="94" y="67"/>
                      <a:pt x="94" y="67"/>
                    </a:cubicBezTo>
                    <a:cubicBezTo>
                      <a:pt x="94" y="67"/>
                      <a:pt x="94" y="67"/>
                      <a:pt x="94" y="67"/>
                    </a:cubicBezTo>
                    <a:cubicBezTo>
                      <a:pt x="94" y="67"/>
                      <a:pt x="94" y="67"/>
                      <a:pt x="94" y="67"/>
                    </a:cubicBezTo>
                    <a:cubicBezTo>
                      <a:pt x="94" y="67"/>
                      <a:pt x="94" y="67"/>
                      <a:pt x="94" y="67"/>
                    </a:cubicBezTo>
                    <a:cubicBezTo>
                      <a:pt x="94" y="67"/>
                      <a:pt x="94" y="67"/>
                      <a:pt x="94" y="67"/>
                    </a:cubicBezTo>
                    <a:close/>
                    <a:moveTo>
                      <a:pt x="94" y="70"/>
                    </a:moveTo>
                    <a:cubicBezTo>
                      <a:pt x="94" y="70"/>
                      <a:pt x="94" y="70"/>
                      <a:pt x="94" y="70"/>
                    </a:cubicBezTo>
                    <a:cubicBezTo>
                      <a:pt x="94" y="70"/>
                      <a:pt x="94" y="70"/>
                      <a:pt x="94" y="70"/>
                    </a:cubicBezTo>
                    <a:cubicBezTo>
                      <a:pt x="94" y="70"/>
                      <a:pt x="94" y="70"/>
                      <a:pt x="94" y="70"/>
                    </a:cubicBezTo>
                    <a:cubicBezTo>
                      <a:pt x="94" y="71"/>
                      <a:pt x="94" y="71"/>
                      <a:pt x="94" y="71"/>
                    </a:cubicBezTo>
                    <a:cubicBezTo>
                      <a:pt x="95" y="71"/>
                      <a:pt x="95" y="71"/>
                      <a:pt x="95" y="71"/>
                    </a:cubicBezTo>
                    <a:cubicBezTo>
                      <a:pt x="95" y="70"/>
                      <a:pt x="95" y="70"/>
                      <a:pt x="95" y="70"/>
                    </a:cubicBezTo>
                    <a:cubicBezTo>
                      <a:pt x="95" y="70"/>
                      <a:pt x="95" y="70"/>
                      <a:pt x="95" y="70"/>
                    </a:cubicBezTo>
                    <a:cubicBezTo>
                      <a:pt x="95" y="70"/>
                      <a:pt x="95" y="70"/>
                      <a:pt x="95" y="70"/>
                    </a:cubicBezTo>
                    <a:cubicBezTo>
                      <a:pt x="95" y="70"/>
                      <a:pt x="95" y="70"/>
                      <a:pt x="95" y="70"/>
                    </a:cubicBezTo>
                    <a:cubicBezTo>
                      <a:pt x="94" y="70"/>
                      <a:pt x="94" y="70"/>
                      <a:pt x="94" y="70"/>
                    </a:cubicBezTo>
                    <a:cubicBezTo>
                      <a:pt x="94" y="70"/>
                      <a:pt x="94" y="70"/>
                      <a:pt x="94" y="70"/>
                    </a:cubicBezTo>
                    <a:close/>
                    <a:moveTo>
                      <a:pt x="76" y="54"/>
                    </a:moveTo>
                    <a:cubicBezTo>
                      <a:pt x="76" y="55"/>
                      <a:pt x="76" y="55"/>
                      <a:pt x="76" y="55"/>
                    </a:cubicBezTo>
                    <a:cubicBezTo>
                      <a:pt x="76" y="54"/>
                      <a:pt x="76" y="54"/>
                      <a:pt x="76" y="54"/>
                    </a:cubicBezTo>
                    <a:cubicBezTo>
                      <a:pt x="77" y="54"/>
                      <a:pt x="77" y="54"/>
                      <a:pt x="77" y="54"/>
                    </a:cubicBezTo>
                    <a:cubicBezTo>
                      <a:pt x="77" y="54"/>
                      <a:pt x="77" y="54"/>
                      <a:pt x="77" y="54"/>
                    </a:cubicBezTo>
                    <a:cubicBezTo>
                      <a:pt x="77" y="54"/>
                      <a:pt x="77" y="54"/>
                      <a:pt x="77" y="54"/>
                    </a:cubicBezTo>
                    <a:cubicBezTo>
                      <a:pt x="77" y="54"/>
                      <a:pt x="77" y="54"/>
                      <a:pt x="77" y="54"/>
                    </a:cubicBezTo>
                    <a:cubicBezTo>
                      <a:pt x="76" y="54"/>
                      <a:pt x="76" y="54"/>
                      <a:pt x="76" y="54"/>
                    </a:cubicBezTo>
                    <a:cubicBezTo>
                      <a:pt x="76" y="54"/>
                      <a:pt x="76" y="54"/>
                      <a:pt x="76" y="54"/>
                    </a:cubicBezTo>
                    <a:cubicBezTo>
                      <a:pt x="76" y="54"/>
                      <a:pt x="76" y="54"/>
                      <a:pt x="76" y="54"/>
                    </a:cubicBezTo>
                    <a:close/>
                    <a:moveTo>
                      <a:pt x="75" y="54"/>
                    </a:moveTo>
                    <a:cubicBezTo>
                      <a:pt x="75" y="54"/>
                      <a:pt x="75" y="54"/>
                      <a:pt x="75" y="54"/>
                    </a:cubicBezTo>
                    <a:cubicBezTo>
                      <a:pt x="76" y="54"/>
                      <a:pt x="76" y="54"/>
                      <a:pt x="76" y="54"/>
                    </a:cubicBezTo>
                    <a:cubicBezTo>
                      <a:pt x="76" y="54"/>
                      <a:pt x="76" y="54"/>
                      <a:pt x="76" y="54"/>
                    </a:cubicBezTo>
                    <a:cubicBezTo>
                      <a:pt x="76" y="54"/>
                      <a:pt x="76" y="54"/>
                      <a:pt x="76" y="54"/>
                    </a:cubicBezTo>
                    <a:cubicBezTo>
                      <a:pt x="76" y="54"/>
                      <a:pt x="76" y="54"/>
                      <a:pt x="76" y="54"/>
                    </a:cubicBezTo>
                    <a:cubicBezTo>
                      <a:pt x="76" y="54"/>
                      <a:pt x="76" y="54"/>
                      <a:pt x="76" y="54"/>
                    </a:cubicBezTo>
                    <a:cubicBezTo>
                      <a:pt x="76" y="54"/>
                      <a:pt x="76" y="54"/>
                      <a:pt x="76" y="54"/>
                    </a:cubicBezTo>
                    <a:cubicBezTo>
                      <a:pt x="76" y="53"/>
                      <a:pt x="76" y="53"/>
                      <a:pt x="76" y="53"/>
                    </a:cubicBezTo>
                    <a:cubicBezTo>
                      <a:pt x="76" y="53"/>
                      <a:pt x="76" y="53"/>
                      <a:pt x="76" y="53"/>
                    </a:cubicBezTo>
                    <a:cubicBezTo>
                      <a:pt x="76" y="53"/>
                      <a:pt x="76" y="53"/>
                      <a:pt x="76" y="53"/>
                    </a:cubicBezTo>
                    <a:cubicBezTo>
                      <a:pt x="76" y="53"/>
                      <a:pt x="76" y="53"/>
                      <a:pt x="76" y="53"/>
                    </a:cubicBezTo>
                    <a:cubicBezTo>
                      <a:pt x="75" y="54"/>
                      <a:pt x="75" y="54"/>
                      <a:pt x="75" y="54"/>
                    </a:cubicBezTo>
                    <a:cubicBezTo>
                      <a:pt x="75" y="54"/>
                      <a:pt x="75" y="54"/>
                      <a:pt x="75" y="54"/>
                    </a:cubicBezTo>
                    <a:close/>
                    <a:moveTo>
                      <a:pt x="81" y="64"/>
                    </a:moveTo>
                    <a:cubicBezTo>
                      <a:pt x="81" y="64"/>
                      <a:pt x="81" y="64"/>
                      <a:pt x="81" y="64"/>
                    </a:cubicBezTo>
                    <a:cubicBezTo>
                      <a:pt x="81" y="63"/>
                      <a:pt x="81" y="63"/>
                      <a:pt x="81" y="63"/>
                    </a:cubicBezTo>
                    <a:cubicBezTo>
                      <a:pt x="81" y="63"/>
                      <a:pt x="81" y="63"/>
                      <a:pt x="81" y="63"/>
                    </a:cubicBezTo>
                    <a:cubicBezTo>
                      <a:pt x="81" y="63"/>
                      <a:pt x="81" y="63"/>
                      <a:pt x="81" y="63"/>
                    </a:cubicBezTo>
                    <a:cubicBezTo>
                      <a:pt x="81" y="63"/>
                      <a:pt x="81" y="63"/>
                      <a:pt x="81" y="63"/>
                    </a:cubicBezTo>
                    <a:cubicBezTo>
                      <a:pt x="81" y="63"/>
                      <a:pt x="81" y="63"/>
                      <a:pt x="81" y="63"/>
                    </a:cubicBezTo>
                    <a:cubicBezTo>
                      <a:pt x="81" y="63"/>
                      <a:pt x="81" y="63"/>
                      <a:pt x="81" y="63"/>
                    </a:cubicBezTo>
                    <a:cubicBezTo>
                      <a:pt x="82" y="63"/>
                      <a:pt x="82" y="63"/>
                      <a:pt x="82" y="63"/>
                    </a:cubicBezTo>
                    <a:cubicBezTo>
                      <a:pt x="81" y="63"/>
                      <a:pt x="81" y="63"/>
                      <a:pt x="81" y="63"/>
                    </a:cubicBezTo>
                    <a:cubicBezTo>
                      <a:pt x="81" y="63"/>
                      <a:pt x="81" y="63"/>
                      <a:pt x="81" y="63"/>
                    </a:cubicBezTo>
                    <a:cubicBezTo>
                      <a:pt x="81" y="63"/>
                      <a:pt x="81" y="63"/>
                      <a:pt x="81" y="63"/>
                    </a:cubicBezTo>
                    <a:cubicBezTo>
                      <a:pt x="81" y="63"/>
                      <a:pt x="81" y="63"/>
                      <a:pt x="81" y="63"/>
                    </a:cubicBezTo>
                    <a:cubicBezTo>
                      <a:pt x="81" y="63"/>
                      <a:pt x="81" y="63"/>
                      <a:pt x="81" y="63"/>
                    </a:cubicBezTo>
                    <a:cubicBezTo>
                      <a:pt x="81" y="63"/>
                      <a:pt x="81" y="63"/>
                      <a:pt x="81" y="63"/>
                    </a:cubicBezTo>
                    <a:cubicBezTo>
                      <a:pt x="81" y="64"/>
                      <a:pt x="81" y="64"/>
                      <a:pt x="81" y="64"/>
                    </a:cubicBezTo>
                    <a:close/>
                    <a:moveTo>
                      <a:pt x="77" y="57"/>
                    </a:move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lose/>
                    <a:moveTo>
                      <a:pt x="82" y="62"/>
                    </a:moveTo>
                    <a:cubicBezTo>
                      <a:pt x="82" y="62"/>
                      <a:pt x="82" y="62"/>
                      <a:pt x="82" y="62"/>
                    </a:cubicBezTo>
                    <a:cubicBezTo>
                      <a:pt x="82" y="62"/>
                      <a:pt x="82" y="62"/>
                      <a:pt x="82" y="62"/>
                    </a:cubicBezTo>
                    <a:cubicBezTo>
                      <a:pt x="82" y="62"/>
                      <a:pt x="82" y="62"/>
                      <a:pt x="82" y="62"/>
                    </a:cubicBezTo>
                    <a:cubicBezTo>
                      <a:pt x="82" y="61"/>
                      <a:pt x="82" y="61"/>
                      <a:pt x="82" y="61"/>
                    </a:cubicBezTo>
                    <a:cubicBezTo>
                      <a:pt x="83" y="61"/>
                      <a:pt x="83" y="61"/>
                      <a:pt x="83" y="61"/>
                    </a:cubicBezTo>
                    <a:cubicBezTo>
                      <a:pt x="82" y="61"/>
                      <a:pt x="82" y="61"/>
                      <a:pt x="82" y="61"/>
                    </a:cubicBezTo>
                    <a:cubicBezTo>
                      <a:pt x="82" y="61"/>
                      <a:pt x="82" y="61"/>
                      <a:pt x="82" y="61"/>
                    </a:cubicBezTo>
                    <a:cubicBezTo>
                      <a:pt x="82" y="61"/>
                      <a:pt x="82" y="61"/>
                      <a:pt x="82" y="61"/>
                    </a:cubicBezTo>
                    <a:cubicBezTo>
                      <a:pt x="82" y="61"/>
                      <a:pt x="82" y="61"/>
                      <a:pt x="82" y="61"/>
                    </a:cubicBezTo>
                    <a:cubicBezTo>
                      <a:pt x="81" y="61"/>
                      <a:pt x="81" y="61"/>
                      <a:pt x="81" y="61"/>
                    </a:cubicBezTo>
                    <a:cubicBezTo>
                      <a:pt x="81" y="62"/>
                      <a:pt x="81" y="62"/>
                      <a:pt x="81" y="62"/>
                    </a:cubicBezTo>
                    <a:lnTo>
                      <a:pt x="82" y="62"/>
                    </a:lnTo>
                    <a:close/>
                    <a:moveTo>
                      <a:pt x="111" y="105"/>
                    </a:moveTo>
                    <a:cubicBezTo>
                      <a:pt x="111" y="105"/>
                      <a:pt x="111" y="105"/>
                      <a:pt x="111"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5"/>
                      <a:pt x="111" y="105"/>
                      <a:pt x="111" y="105"/>
                    </a:cubicBezTo>
                    <a:cubicBezTo>
                      <a:pt x="112" y="105"/>
                      <a:pt x="112" y="105"/>
                      <a:pt x="112" y="105"/>
                    </a:cubicBezTo>
                    <a:cubicBezTo>
                      <a:pt x="112" y="105"/>
                      <a:pt x="112" y="105"/>
                      <a:pt x="112" y="105"/>
                    </a:cubicBezTo>
                    <a:cubicBezTo>
                      <a:pt x="112" y="105"/>
                      <a:pt x="112" y="105"/>
                      <a:pt x="112" y="105"/>
                    </a:cubicBezTo>
                    <a:cubicBezTo>
                      <a:pt x="112" y="105"/>
                      <a:pt x="112" y="105"/>
                      <a:pt x="112" y="105"/>
                    </a:cubicBezTo>
                    <a:cubicBezTo>
                      <a:pt x="111" y="105"/>
                      <a:pt x="111" y="105"/>
                      <a:pt x="111" y="105"/>
                    </a:cubicBezTo>
                    <a:cubicBezTo>
                      <a:pt x="111" y="105"/>
                      <a:pt x="111" y="105"/>
                      <a:pt x="111" y="105"/>
                    </a:cubicBezTo>
                    <a:cubicBezTo>
                      <a:pt x="111" y="105"/>
                      <a:pt x="111" y="105"/>
                      <a:pt x="111" y="105"/>
                    </a:cubicBezTo>
                    <a:cubicBezTo>
                      <a:pt x="111" y="105"/>
                      <a:pt x="111" y="105"/>
                      <a:pt x="111" y="105"/>
                    </a:cubicBezTo>
                    <a:cubicBezTo>
                      <a:pt x="111" y="105"/>
                      <a:pt x="111" y="105"/>
                      <a:pt x="111" y="105"/>
                    </a:cubicBezTo>
                    <a:cubicBezTo>
                      <a:pt x="111" y="105"/>
                      <a:pt x="111" y="105"/>
                      <a:pt x="111" y="105"/>
                    </a:cubicBezTo>
                    <a:cubicBezTo>
                      <a:pt x="111" y="105"/>
                      <a:pt x="111" y="105"/>
                      <a:pt x="111" y="105"/>
                    </a:cubicBezTo>
                    <a:cubicBezTo>
                      <a:pt x="111" y="105"/>
                      <a:pt x="111" y="105"/>
                      <a:pt x="111" y="105"/>
                    </a:cubicBezTo>
                    <a:cubicBezTo>
                      <a:pt x="111" y="105"/>
                      <a:pt x="111" y="105"/>
                      <a:pt x="111" y="105"/>
                    </a:cubicBezTo>
                    <a:cubicBezTo>
                      <a:pt x="111" y="105"/>
                      <a:pt x="111" y="105"/>
                      <a:pt x="111" y="105"/>
                    </a:cubicBezTo>
                    <a:cubicBezTo>
                      <a:pt x="111" y="105"/>
                      <a:pt x="111" y="105"/>
                      <a:pt x="111" y="105"/>
                    </a:cubicBezTo>
                    <a:cubicBezTo>
                      <a:pt x="111" y="105"/>
                      <a:pt x="111" y="105"/>
                      <a:pt x="111" y="105"/>
                    </a:cubicBezTo>
                    <a:cubicBezTo>
                      <a:pt x="111" y="105"/>
                      <a:pt x="111" y="105"/>
                      <a:pt x="111" y="105"/>
                    </a:cubicBezTo>
                    <a:close/>
                    <a:moveTo>
                      <a:pt x="119" y="104"/>
                    </a:moveTo>
                    <a:cubicBezTo>
                      <a:pt x="119" y="104"/>
                      <a:pt x="119" y="104"/>
                      <a:pt x="119" y="104"/>
                    </a:cubicBezTo>
                    <a:cubicBezTo>
                      <a:pt x="119" y="104"/>
                      <a:pt x="119" y="104"/>
                      <a:pt x="119" y="104"/>
                    </a:cubicBezTo>
                    <a:cubicBezTo>
                      <a:pt x="119" y="104"/>
                      <a:pt x="119" y="104"/>
                      <a:pt x="119" y="104"/>
                    </a:cubicBezTo>
                    <a:cubicBezTo>
                      <a:pt x="119" y="104"/>
                      <a:pt x="119" y="104"/>
                      <a:pt x="119" y="104"/>
                    </a:cubicBezTo>
                    <a:cubicBezTo>
                      <a:pt x="119" y="104"/>
                      <a:pt x="119" y="104"/>
                      <a:pt x="119" y="104"/>
                    </a:cubicBezTo>
                    <a:cubicBezTo>
                      <a:pt x="119" y="104"/>
                      <a:pt x="119" y="104"/>
                      <a:pt x="119" y="104"/>
                    </a:cubicBezTo>
                    <a:cubicBezTo>
                      <a:pt x="118" y="104"/>
                      <a:pt x="118" y="104"/>
                      <a:pt x="118" y="104"/>
                    </a:cubicBezTo>
                    <a:cubicBezTo>
                      <a:pt x="118" y="104"/>
                      <a:pt x="118" y="104"/>
                      <a:pt x="118" y="104"/>
                    </a:cubicBezTo>
                    <a:cubicBezTo>
                      <a:pt x="118" y="105"/>
                      <a:pt x="118" y="105"/>
                      <a:pt x="118" y="105"/>
                    </a:cubicBezTo>
                    <a:cubicBezTo>
                      <a:pt x="119" y="105"/>
                      <a:pt x="119" y="105"/>
                      <a:pt x="119" y="105"/>
                    </a:cubicBezTo>
                    <a:cubicBezTo>
                      <a:pt x="119" y="105"/>
                      <a:pt x="119" y="105"/>
                      <a:pt x="119" y="105"/>
                    </a:cubicBezTo>
                    <a:cubicBezTo>
                      <a:pt x="119" y="105"/>
                      <a:pt x="119" y="105"/>
                      <a:pt x="119" y="105"/>
                    </a:cubicBezTo>
                    <a:cubicBezTo>
                      <a:pt x="119" y="105"/>
                      <a:pt x="119" y="105"/>
                      <a:pt x="119" y="105"/>
                    </a:cubicBezTo>
                    <a:cubicBezTo>
                      <a:pt x="119" y="104"/>
                      <a:pt x="119" y="104"/>
                      <a:pt x="119" y="104"/>
                    </a:cubicBezTo>
                    <a:cubicBezTo>
                      <a:pt x="119" y="104"/>
                      <a:pt x="119" y="104"/>
                      <a:pt x="119" y="104"/>
                    </a:cubicBezTo>
                    <a:cubicBezTo>
                      <a:pt x="119" y="104"/>
                      <a:pt x="119" y="104"/>
                      <a:pt x="119" y="104"/>
                    </a:cubicBezTo>
                    <a:cubicBezTo>
                      <a:pt x="119" y="104"/>
                      <a:pt x="119" y="104"/>
                      <a:pt x="119" y="104"/>
                    </a:cubicBezTo>
                    <a:cubicBezTo>
                      <a:pt x="119" y="104"/>
                      <a:pt x="119" y="104"/>
                      <a:pt x="119" y="104"/>
                    </a:cubicBezTo>
                    <a:close/>
                    <a:moveTo>
                      <a:pt x="117" y="103"/>
                    </a:moveTo>
                    <a:cubicBezTo>
                      <a:pt x="117" y="104"/>
                      <a:pt x="117" y="104"/>
                      <a:pt x="117" y="104"/>
                    </a:cubicBezTo>
                    <a:cubicBezTo>
                      <a:pt x="117" y="104"/>
                      <a:pt x="117" y="104"/>
                      <a:pt x="117" y="104"/>
                    </a:cubicBezTo>
                    <a:cubicBezTo>
                      <a:pt x="117" y="104"/>
                      <a:pt x="117" y="104"/>
                      <a:pt x="117" y="104"/>
                    </a:cubicBezTo>
                    <a:cubicBezTo>
                      <a:pt x="117" y="104"/>
                      <a:pt x="117" y="104"/>
                      <a:pt x="117" y="104"/>
                    </a:cubicBezTo>
                    <a:cubicBezTo>
                      <a:pt x="117" y="104"/>
                      <a:pt x="117" y="104"/>
                      <a:pt x="117" y="104"/>
                    </a:cubicBezTo>
                    <a:cubicBezTo>
                      <a:pt x="117" y="104"/>
                      <a:pt x="117" y="104"/>
                      <a:pt x="117" y="104"/>
                    </a:cubicBezTo>
                    <a:cubicBezTo>
                      <a:pt x="117" y="104"/>
                      <a:pt x="117" y="104"/>
                      <a:pt x="117" y="104"/>
                    </a:cubicBezTo>
                    <a:cubicBezTo>
                      <a:pt x="117" y="104"/>
                      <a:pt x="117" y="104"/>
                      <a:pt x="117" y="104"/>
                    </a:cubicBezTo>
                    <a:cubicBezTo>
                      <a:pt x="117" y="104"/>
                      <a:pt x="117" y="104"/>
                      <a:pt x="117" y="104"/>
                    </a:cubicBezTo>
                    <a:cubicBezTo>
                      <a:pt x="118" y="104"/>
                      <a:pt x="118" y="104"/>
                      <a:pt x="118" y="104"/>
                    </a:cubicBezTo>
                    <a:cubicBezTo>
                      <a:pt x="118" y="104"/>
                      <a:pt x="118" y="104"/>
                      <a:pt x="118" y="104"/>
                    </a:cubicBezTo>
                    <a:cubicBezTo>
                      <a:pt x="117" y="104"/>
                      <a:pt x="117" y="104"/>
                      <a:pt x="117" y="104"/>
                    </a:cubicBezTo>
                    <a:cubicBezTo>
                      <a:pt x="117" y="104"/>
                      <a:pt x="117" y="104"/>
                      <a:pt x="117" y="104"/>
                    </a:cubicBezTo>
                    <a:cubicBezTo>
                      <a:pt x="117" y="104"/>
                      <a:pt x="117" y="104"/>
                      <a:pt x="117" y="104"/>
                    </a:cubicBezTo>
                    <a:cubicBezTo>
                      <a:pt x="117" y="104"/>
                      <a:pt x="117" y="104"/>
                      <a:pt x="117" y="104"/>
                    </a:cubicBezTo>
                    <a:cubicBezTo>
                      <a:pt x="117" y="104"/>
                      <a:pt x="117" y="104"/>
                      <a:pt x="117" y="104"/>
                    </a:cubicBezTo>
                    <a:cubicBezTo>
                      <a:pt x="118" y="104"/>
                      <a:pt x="118" y="104"/>
                      <a:pt x="118" y="104"/>
                    </a:cubicBezTo>
                    <a:cubicBezTo>
                      <a:pt x="118" y="104"/>
                      <a:pt x="118" y="104"/>
                      <a:pt x="118" y="104"/>
                    </a:cubicBezTo>
                    <a:cubicBezTo>
                      <a:pt x="118" y="104"/>
                      <a:pt x="118" y="104"/>
                      <a:pt x="118" y="104"/>
                    </a:cubicBezTo>
                    <a:cubicBezTo>
                      <a:pt x="118" y="104"/>
                      <a:pt x="118" y="104"/>
                      <a:pt x="118" y="104"/>
                    </a:cubicBezTo>
                    <a:cubicBezTo>
                      <a:pt x="118" y="104"/>
                      <a:pt x="118" y="104"/>
                      <a:pt x="118" y="104"/>
                    </a:cubicBezTo>
                    <a:cubicBezTo>
                      <a:pt x="118" y="104"/>
                      <a:pt x="118" y="104"/>
                      <a:pt x="118" y="104"/>
                    </a:cubicBezTo>
                    <a:cubicBezTo>
                      <a:pt x="118" y="103"/>
                      <a:pt x="118" y="103"/>
                      <a:pt x="118" y="103"/>
                    </a:cubicBezTo>
                    <a:cubicBezTo>
                      <a:pt x="118" y="103"/>
                      <a:pt x="118" y="103"/>
                      <a:pt x="118" y="103"/>
                    </a:cubicBezTo>
                    <a:cubicBezTo>
                      <a:pt x="118" y="103"/>
                      <a:pt x="118" y="103"/>
                      <a:pt x="118" y="103"/>
                    </a:cubicBezTo>
                    <a:cubicBezTo>
                      <a:pt x="118" y="103"/>
                      <a:pt x="118" y="103"/>
                      <a:pt x="118" y="103"/>
                    </a:cubicBezTo>
                    <a:cubicBezTo>
                      <a:pt x="119" y="103"/>
                      <a:pt x="119" y="103"/>
                      <a:pt x="119" y="103"/>
                    </a:cubicBezTo>
                    <a:cubicBezTo>
                      <a:pt x="119" y="102"/>
                      <a:pt x="119" y="102"/>
                      <a:pt x="119" y="102"/>
                    </a:cubicBezTo>
                    <a:cubicBezTo>
                      <a:pt x="119" y="102"/>
                      <a:pt x="119" y="102"/>
                      <a:pt x="119" y="102"/>
                    </a:cubicBezTo>
                    <a:cubicBezTo>
                      <a:pt x="119" y="102"/>
                      <a:pt x="119" y="102"/>
                      <a:pt x="119" y="102"/>
                    </a:cubicBezTo>
                    <a:cubicBezTo>
                      <a:pt x="119" y="102"/>
                      <a:pt x="119" y="102"/>
                      <a:pt x="119" y="102"/>
                    </a:cubicBezTo>
                    <a:cubicBezTo>
                      <a:pt x="119" y="102"/>
                      <a:pt x="119" y="102"/>
                      <a:pt x="119" y="102"/>
                    </a:cubicBezTo>
                    <a:cubicBezTo>
                      <a:pt x="119" y="102"/>
                      <a:pt x="119" y="102"/>
                      <a:pt x="119" y="102"/>
                    </a:cubicBezTo>
                    <a:cubicBezTo>
                      <a:pt x="119" y="101"/>
                      <a:pt x="119" y="101"/>
                      <a:pt x="119" y="101"/>
                    </a:cubicBezTo>
                    <a:cubicBezTo>
                      <a:pt x="119" y="101"/>
                      <a:pt x="119" y="101"/>
                      <a:pt x="119" y="101"/>
                    </a:cubicBezTo>
                    <a:cubicBezTo>
                      <a:pt x="119" y="101"/>
                      <a:pt x="119" y="101"/>
                      <a:pt x="119" y="101"/>
                    </a:cubicBezTo>
                    <a:cubicBezTo>
                      <a:pt x="119" y="101"/>
                      <a:pt x="119" y="101"/>
                      <a:pt x="119" y="101"/>
                    </a:cubicBezTo>
                    <a:cubicBezTo>
                      <a:pt x="119" y="101"/>
                      <a:pt x="119" y="101"/>
                      <a:pt x="119" y="101"/>
                    </a:cubicBezTo>
                    <a:cubicBezTo>
                      <a:pt x="119" y="102"/>
                      <a:pt x="119" y="102"/>
                      <a:pt x="119" y="102"/>
                    </a:cubicBezTo>
                    <a:cubicBezTo>
                      <a:pt x="118" y="102"/>
                      <a:pt x="118" y="102"/>
                      <a:pt x="118" y="102"/>
                    </a:cubicBezTo>
                    <a:cubicBezTo>
                      <a:pt x="118" y="102"/>
                      <a:pt x="118" y="102"/>
                      <a:pt x="118" y="102"/>
                    </a:cubicBezTo>
                    <a:cubicBezTo>
                      <a:pt x="118" y="102"/>
                      <a:pt x="118" y="102"/>
                      <a:pt x="118" y="102"/>
                    </a:cubicBezTo>
                    <a:cubicBezTo>
                      <a:pt x="118" y="102"/>
                      <a:pt x="118" y="102"/>
                      <a:pt x="118" y="102"/>
                    </a:cubicBezTo>
                    <a:cubicBezTo>
                      <a:pt x="118" y="102"/>
                      <a:pt x="118" y="102"/>
                      <a:pt x="118" y="102"/>
                    </a:cubicBezTo>
                    <a:cubicBezTo>
                      <a:pt x="118" y="102"/>
                      <a:pt x="118" y="102"/>
                      <a:pt x="118" y="102"/>
                    </a:cubicBezTo>
                    <a:cubicBezTo>
                      <a:pt x="118" y="102"/>
                      <a:pt x="118" y="102"/>
                      <a:pt x="118" y="102"/>
                    </a:cubicBezTo>
                    <a:cubicBezTo>
                      <a:pt x="118" y="102"/>
                      <a:pt x="118" y="102"/>
                      <a:pt x="118" y="102"/>
                    </a:cubicBezTo>
                    <a:cubicBezTo>
                      <a:pt x="118" y="103"/>
                      <a:pt x="118" y="103"/>
                      <a:pt x="118" y="103"/>
                    </a:cubicBezTo>
                    <a:cubicBezTo>
                      <a:pt x="118" y="103"/>
                      <a:pt x="118" y="103"/>
                      <a:pt x="118" y="103"/>
                    </a:cubicBezTo>
                    <a:cubicBezTo>
                      <a:pt x="118" y="103"/>
                      <a:pt x="118" y="103"/>
                      <a:pt x="118" y="103"/>
                    </a:cubicBezTo>
                    <a:cubicBezTo>
                      <a:pt x="118" y="103"/>
                      <a:pt x="118" y="103"/>
                      <a:pt x="118" y="103"/>
                    </a:cubicBezTo>
                    <a:cubicBezTo>
                      <a:pt x="118" y="103"/>
                      <a:pt x="118" y="103"/>
                      <a:pt x="118" y="103"/>
                    </a:cubicBezTo>
                    <a:cubicBezTo>
                      <a:pt x="117" y="103"/>
                      <a:pt x="117" y="103"/>
                      <a:pt x="117" y="103"/>
                    </a:cubicBezTo>
                    <a:cubicBezTo>
                      <a:pt x="117" y="103"/>
                      <a:pt x="117" y="103"/>
                      <a:pt x="117" y="103"/>
                    </a:cubicBezTo>
                    <a:cubicBezTo>
                      <a:pt x="117" y="103"/>
                      <a:pt x="117" y="103"/>
                      <a:pt x="117" y="103"/>
                    </a:cubicBezTo>
                    <a:cubicBezTo>
                      <a:pt x="117" y="103"/>
                      <a:pt x="117" y="103"/>
                      <a:pt x="117" y="103"/>
                    </a:cubicBezTo>
                    <a:cubicBezTo>
                      <a:pt x="117" y="103"/>
                      <a:pt x="117" y="103"/>
                      <a:pt x="117" y="103"/>
                    </a:cubicBezTo>
                    <a:cubicBezTo>
                      <a:pt x="117" y="103"/>
                      <a:pt x="117" y="103"/>
                      <a:pt x="117" y="103"/>
                    </a:cubicBezTo>
                    <a:cubicBezTo>
                      <a:pt x="117" y="103"/>
                      <a:pt x="117" y="103"/>
                      <a:pt x="117" y="103"/>
                    </a:cubicBezTo>
                    <a:cubicBezTo>
                      <a:pt x="117" y="103"/>
                      <a:pt x="117" y="103"/>
                      <a:pt x="117" y="103"/>
                    </a:cubicBezTo>
                    <a:cubicBezTo>
                      <a:pt x="117" y="103"/>
                      <a:pt x="117" y="103"/>
                      <a:pt x="117" y="103"/>
                    </a:cubicBezTo>
                    <a:cubicBezTo>
                      <a:pt x="117" y="103"/>
                      <a:pt x="117" y="103"/>
                      <a:pt x="117" y="103"/>
                    </a:cubicBezTo>
                    <a:close/>
                    <a:moveTo>
                      <a:pt x="120" y="100"/>
                    </a:moveTo>
                    <a:cubicBezTo>
                      <a:pt x="121" y="100"/>
                      <a:pt x="121" y="100"/>
                      <a:pt x="121" y="100"/>
                    </a:cubicBezTo>
                    <a:cubicBezTo>
                      <a:pt x="121" y="100"/>
                      <a:pt x="121" y="100"/>
                      <a:pt x="121" y="100"/>
                    </a:cubicBezTo>
                    <a:cubicBezTo>
                      <a:pt x="121" y="100"/>
                      <a:pt x="121" y="100"/>
                      <a:pt x="121" y="100"/>
                    </a:cubicBezTo>
                    <a:cubicBezTo>
                      <a:pt x="121" y="100"/>
                      <a:pt x="121" y="100"/>
                      <a:pt x="121" y="100"/>
                    </a:cubicBezTo>
                    <a:cubicBezTo>
                      <a:pt x="120" y="100"/>
                      <a:pt x="120" y="100"/>
                      <a:pt x="120" y="100"/>
                    </a:cubicBezTo>
                    <a:cubicBezTo>
                      <a:pt x="121" y="100"/>
                      <a:pt x="121" y="100"/>
                      <a:pt x="121" y="100"/>
                    </a:cubicBezTo>
                    <a:cubicBezTo>
                      <a:pt x="121" y="100"/>
                      <a:pt x="121" y="100"/>
                      <a:pt x="121" y="100"/>
                    </a:cubicBezTo>
                    <a:cubicBezTo>
                      <a:pt x="121" y="100"/>
                      <a:pt x="121" y="100"/>
                      <a:pt x="121" y="100"/>
                    </a:cubicBezTo>
                    <a:cubicBezTo>
                      <a:pt x="121" y="100"/>
                      <a:pt x="121" y="100"/>
                      <a:pt x="121" y="100"/>
                    </a:cubicBezTo>
                    <a:cubicBezTo>
                      <a:pt x="121" y="100"/>
                      <a:pt x="121" y="100"/>
                      <a:pt x="121" y="100"/>
                    </a:cubicBezTo>
                    <a:cubicBezTo>
                      <a:pt x="120" y="100"/>
                      <a:pt x="120" y="100"/>
                      <a:pt x="120" y="100"/>
                    </a:cubicBezTo>
                    <a:cubicBezTo>
                      <a:pt x="120" y="100"/>
                      <a:pt x="120" y="100"/>
                      <a:pt x="120" y="100"/>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2" y="101"/>
                      <a:pt x="122" y="101"/>
                      <a:pt x="122" y="101"/>
                    </a:cubicBezTo>
                    <a:cubicBezTo>
                      <a:pt x="122" y="101"/>
                      <a:pt x="122" y="101"/>
                      <a:pt x="122" y="101"/>
                    </a:cubicBezTo>
                    <a:cubicBezTo>
                      <a:pt x="122" y="100"/>
                      <a:pt x="122" y="100"/>
                      <a:pt x="122" y="100"/>
                    </a:cubicBezTo>
                    <a:cubicBezTo>
                      <a:pt x="122" y="100"/>
                      <a:pt x="122" y="100"/>
                      <a:pt x="122" y="100"/>
                    </a:cubicBezTo>
                    <a:cubicBezTo>
                      <a:pt x="122" y="100"/>
                      <a:pt x="122" y="100"/>
                      <a:pt x="122" y="100"/>
                    </a:cubicBezTo>
                    <a:cubicBezTo>
                      <a:pt x="122" y="100"/>
                      <a:pt x="122" y="100"/>
                      <a:pt x="122" y="100"/>
                    </a:cubicBezTo>
                    <a:cubicBezTo>
                      <a:pt x="122" y="100"/>
                      <a:pt x="122" y="100"/>
                      <a:pt x="122" y="100"/>
                    </a:cubicBezTo>
                    <a:cubicBezTo>
                      <a:pt x="122" y="100"/>
                      <a:pt x="122" y="100"/>
                      <a:pt x="122" y="100"/>
                    </a:cubicBezTo>
                    <a:cubicBezTo>
                      <a:pt x="122" y="100"/>
                      <a:pt x="122" y="100"/>
                      <a:pt x="122" y="100"/>
                    </a:cubicBezTo>
                    <a:cubicBezTo>
                      <a:pt x="122" y="100"/>
                      <a:pt x="122" y="100"/>
                      <a:pt x="122" y="100"/>
                    </a:cubicBezTo>
                    <a:cubicBezTo>
                      <a:pt x="123" y="100"/>
                      <a:pt x="123" y="100"/>
                      <a:pt x="123" y="100"/>
                    </a:cubicBezTo>
                    <a:cubicBezTo>
                      <a:pt x="123" y="100"/>
                      <a:pt x="123" y="100"/>
                      <a:pt x="123" y="100"/>
                    </a:cubicBezTo>
                    <a:cubicBezTo>
                      <a:pt x="123" y="99"/>
                      <a:pt x="123" y="99"/>
                      <a:pt x="123" y="99"/>
                    </a:cubicBezTo>
                    <a:cubicBezTo>
                      <a:pt x="123" y="100"/>
                      <a:pt x="123" y="100"/>
                      <a:pt x="123" y="100"/>
                    </a:cubicBezTo>
                    <a:cubicBezTo>
                      <a:pt x="123" y="100"/>
                      <a:pt x="123" y="100"/>
                      <a:pt x="123" y="100"/>
                    </a:cubicBezTo>
                    <a:cubicBezTo>
                      <a:pt x="122" y="100"/>
                      <a:pt x="122" y="100"/>
                      <a:pt x="122" y="100"/>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1" y="99"/>
                      <a:pt x="121" y="99"/>
                      <a:pt x="121" y="99"/>
                    </a:cubicBezTo>
                    <a:cubicBezTo>
                      <a:pt x="121" y="99"/>
                      <a:pt x="121" y="99"/>
                      <a:pt x="121" y="99"/>
                    </a:cubicBezTo>
                    <a:cubicBezTo>
                      <a:pt x="121" y="99"/>
                      <a:pt x="121" y="99"/>
                      <a:pt x="121" y="99"/>
                    </a:cubicBezTo>
                    <a:cubicBezTo>
                      <a:pt x="121" y="99"/>
                      <a:pt x="121" y="99"/>
                      <a:pt x="121" y="99"/>
                    </a:cubicBezTo>
                    <a:cubicBezTo>
                      <a:pt x="121" y="99"/>
                      <a:pt x="121" y="99"/>
                      <a:pt x="121" y="99"/>
                    </a:cubicBezTo>
                    <a:cubicBezTo>
                      <a:pt x="121" y="99"/>
                      <a:pt x="121" y="99"/>
                      <a:pt x="121" y="99"/>
                    </a:cubicBezTo>
                    <a:cubicBezTo>
                      <a:pt x="121" y="99"/>
                      <a:pt x="121" y="99"/>
                      <a:pt x="121" y="99"/>
                    </a:cubicBezTo>
                    <a:cubicBezTo>
                      <a:pt x="121" y="99"/>
                      <a:pt x="121" y="99"/>
                      <a:pt x="121" y="99"/>
                    </a:cubicBezTo>
                    <a:cubicBezTo>
                      <a:pt x="121" y="100"/>
                      <a:pt x="121" y="100"/>
                      <a:pt x="121" y="100"/>
                    </a:cubicBezTo>
                    <a:cubicBezTo>
                      <a:pt x="121" y="100"/>
                      <a:pt x="121" y="100"/>
                      <a:pt x="121" y="100"/>
                    </a:cubicBezTo>
                    <a:cubicBezTo>
                      <a:pt x="121" y="100"/>
                      <a:pt x="121" y="100"/>
                      <a:pt x="121" y="100"/>
                    </a:cubicBezTo>
                    <a:cubicBezTo>
                      <a:pt x="121" y="100"/>
                      <a:pt x="121" y="100"/>
                      <a:pt x="121" y="100"/>
                    </a:cubicBezTo>
                    <a:cubicBezTo>
                      <a:pt x="121" y="100"/>
                      <a:pt x="121" y="100"/>
                      <a:pt x="121" y="100"/>
                    </a:cubicBezTo>
                    <a:cubicBezTo>
                      <a:pt x="121" y="100"/>
                      <a:pt x="121" y="100"/>
                      <a:pt x="121" y="100"/>
                    </a:cubicBezTo>
                    <a:cubicBezTo>
                      <a:pt x="121" y="100"/>
                      <a:pt x="121" y="100"/>
                      <a:pt x="121" y="100"/>
                    </a:cubicBezTo>
                    <a:cubicBezTo>
                      <a:pt x="121" y="100"/>
                      <a:pt x="121" y="100"/>
                      <a:pt x="121" y="100"/>
                    </a:cubicBezTo>
                    <a:cubicBezTo>
                      <a:pt x="120" y="100"/>
                      <a:pt x="120" y="100"/>
                      <a:pt x="120" y="100"/>
                    </a:cubicBezTo>
                    <a:cubicBezTo>
                      <a:pt x="120" y="100"/>
                      <a:pt x="120" y="100"/>
                      <a:pt x="120" y="100"/>
                    </a:cubicBezTo>
                    <a:cubicBezTo>
                      <a:pt x="120" y="100"/>
                      <a:pt x="120" y="100"/>
                      <a:pt x="120" y="100"/>
                    </a:cubicBezTo>
                    <a:close/>
                    <a:moveTo>
                      <a:pt x="102" y="79"/>
                    </a:moveTo>
                    <a:cubicBezTo>
                      <a:pt x="102" y="79"/>
                      <a:pt x="102" y="79"/>
                      <a:pt x="102" y="79"/>
                    </a:cubicBezTo>
                    <a:cubicBezTo>
                      <a:pt x="102" y="79"/>
                      <a:pt x="102" y="79"/>
                      <a:pt x="102" y="79"/>
                    </a:cubicBezTo>
                    <a:cubicBezTo>
                      <a:pt x="102" y="78"/>
                      <a:pt x="102" y="78"/>
                      <a:pt x="102" y="78"/>
                    </a:cubicBezTo>
                    <a:cubicBezTo>
                      <a:pt x="102" y="77"/>
                      <a:pt x="102" y="77"/>
                      <a:pt x="102" y="77"/>
                    </a:cubicBezTo>
                    <a:cubicBezTo>
                      <a:pt x="102" y="77"/>
                      <a:pt x="102" y="77"/>
                      <a:pt x="102" y="77"/>
                    </a:cubicBezTo>
                    <a:cubicBezTo>
                      <a:pt x="102" y="77"/>
                      <a:pt x="102" y="77"/>
                      <a:pt x="102" y="77"/>
                    </a:cubicBezTo>
                    <a:cubicBezTo>
                      <a:pt x="102" y="77"/>
                      <a:pt x="102" y="77"/>
                      <a:pt x="102" y="77"/>
                    </a:cubicBezTo>
                    <a:cubicBezTo>
                      <a:pt x="102" y="78"/>
                      <a:pt x="102" y="78"/>
                      <a:pt x="102" y="78"/>
                    </a:cubicBezTo>
                    <a:cubicBezTo>
                      <a:pt x="102" y="78"/>
                      <a:pt x="102" y="78"/>
                      <a:pt x="102" y="78"/>
                    </a:cubicBezTo>
                    <a:cubicBezTo>
                      <a:pt x="102" y="78"/>
                      <a:pt x="102" y="78"/>
                      <a:pt x="102" y="78"/>
                    </a:cubicBezTo>
                    <a:cubicBezTo>
                      <a:pt x="102" y="78"/>
                      <a:pt x="102" y="78"/>
                      <a:pt x="102" y="78"/>
                    </a:cubicBezTo>
                    <a:cubicBezTo>
                      <a:pt x="101" y="79"/>
                      <a:pt x="101" y="79"/>
                      <a:pt x="101" y="79"/>
                    </a:cubicBezTo>
                    <a:cubicBezTo>
                      <a:pt x="102" y="79"/>
                      <a:pt x="102" y="79"/>
                      <a:pt x="102" y="79"/>
                    </a:cubicBezTo>
                    <a:close/>
                    <a:moveTo>
                      <a:pt x="140" y="119"/>
                    </a:moveTo>
                    <a:cubicBezTo>
                      <a:pt x="140" y="119"/>
                      <a:pt x="140" y="119"/>
                      <a:pt x="140" y="119"/>
                    </a:cubicBezTo>
                    <a:cubicBezTo>
                      <a:pt x="141" y="119"/>
                      <a:pt x="141" y="119"/>
                      <a:pt x="141" y="119"/>
                    </a:cubicBezTo>
                    <a:cubicBezTo>
                      <a:pt x="141" y="118"/>
                      <a:pt x="141" y="118"/>
                      <a:pt x="141" y="118"/>
                    </a:cubicBezTo>
                    <a:cubicBezTo>
                      <a:pt x="141" y="118"/>
                      <a:pt x="141" y="118"/>
                      <a:pt x="141" y="118"/>
                    </a:cubicBezTo>
                    <a:cubicBezTo>
                      <a:pt x="140" y="118"/>
                      <a:pt x="140" y="118"/>
                      <a:pt x="140" y="118"/>
                    </a:cubicBezTo>
                    <a:cubicBezTo>
                      <a:pt x="140" y="119"/>
                      <a:pt x="140" y="119"/>
                      <a:pt x="140" y="119"/>
                    </a:cubicBezTo>
                    <a:cubicBezTo>
                      <a:pt x="140" y="119"/>
                      <a:pt x="140" y="119"/>
                      <a:pt x="140" y="119"/>
                    </a:cubicBezTo>
                    <a:close/>
                    <a:moveTo>
                      <a:pt x="106" y="92"/>
                    </a:moveTo>
                    <a:cubicBezTo>
                      <a:pt x="106" y="92"/>
                      <a:pt x="106" y="92"/>
                      <a:pt x="106" y="92"/>
                    </a:cubicBezTo>
                    <a:cubicBezTo>
                      <a:pt x="106" y="92"/>
                      <a:pt x="106" y="92"/>
                      <a:pt x="106" y="92"/>
                    </a:cubicBezTo>
                    <a:cubicBezTo>
                      <a:pt x="106" y="92"/>
                      <a:pt x="106" y="92"/>
                      <a:pt x="106" y="92"/>
                    </a:cubicBezTo>
                    <a:cubicBezTo>
                      <a:pt x="106" y="93"/>
                      <a:pt x="106" y="93"/>
                      <a:pt x="106" y="93"/>
                    </a:cubicBezTo>
                    <a:cubicBezTo>
                      <a:pt x="106" y="93"/>
                      <a:pt x="106" y="93"/>
                      <a:pt x="106" y="93"/>
                    </a:cubicBezTo>
                    <a:cubicBezTo>
                      <a:pt x="106" y="93"/>
                      <a:pt x="106" y="93"/>
                      <a:pt x="106" y="93"/>
                    </a:cubicBezTo>
                    <a:cubicBezTo>
                      <a:pt x="106" y="93"/>
                      <a:pt x="106" y="93"/>
                      <a:pt x="106" y="93"/>
                    </a:cubicBezTo>
                    <a:cubicBezTo>
                      <a:pt x="106" y="93"/>
                      <a:pt x="106" y="93"/>
                      <a:pt x="106" y="93"/>
                    </a:cubicBezTo>
                    <a:cubicBezTo>
                      <a:pt x="106" y="93"/>
                      <a:pt x="106" y="93"/>
                      <a:pt x="106" y="93"/>
                    </a:cubicBezTo>
                    <a:cubicBezTo>
                      <a:pt x="106" y="93"/>
                      <a:pt x="106" y="93"/>
                      <a:pt x="106" y="93"/>
                    </a:cubicBezTo>
                    <a:cubicBezTo>
                      <a:pt x="107" y="92"/>
                      <a:pt x="107" y="92"/>
                      <a:pt x="107" y="92"/>
                    </a:cubicBezTo>
                    <a:cubicBezTo>
                      <a:pt x="107" y="92"/>
                      <a:pt x="107" y="92"/>
                      <a:pt x="107" y="92"/>
                    </a:cubicBezTo>
                    <a:cubicBezTo>
                      <a:pt x="107" y="92"/>
                      <a:pt x="107" y="92"/>
                      <a:pt x="107" y="92"/>
                    </a:cubicBezTo>
                    <a:cubicBezTo>
                      <a:pt x="107" y="92"/>
                      <a:pt x="107" y="92"/>
                      <a:pt x="107" y="92"/>
                    </a:cubicBezTo>
                    <a:cubicBezTo>
                      <a:pt x="107" y="92"/>
                      <a:pt x="107" y="92"/>
                      <a:pt x="107" y="92"/>
                    </a:cubicBezTo>
                    <a:cubicBezTo>
                      <a:pt x="107" y="92"/>
                      <a:pt x="107" y="92"/>
                      <a:pt x="107" y="92"/>
                    </a:cubicBezTo>
                    <a:cubicBezTo>
                      <a:pt x="107" y="92"/>
                      <a:pt x="107" y="92"/>
                      <a:pt x="107" y="92"/>
                    </a:cubicBezTo>
                    <a:cubicBezTo>
                      <a:pt x="107" y="92"/>
                      <a:pt x="107" y="92"/>
                      <a:pt x="107" y="92"/>
                    </a:cubicBezTo>
                    <a:cubicBezTo>
                      <a:pt x="107" y="92"/>
                      <a:pt x="107" y="92"/>
                      <a:pt x="107" y="92"/>
                    </a:cubicBezTo>
                    <a:cubicBezTo>
                      <a:pt x="107" y="92"/>
                      <a:pt x="107" y="92"/>
                      <a:pt x="107" y="92"/>
                    </a:cubicBezTo>
                    <a:cubicBezTo>
                      <a:pt x="107" y="92"/>
                      <a:pt x="107" y="92"/>
                      <a:pt x="107" y="92"/>
                    </a:cubicBezTo>
                    <a:cubicBezTo>
                      <a:pt x="107" y="92"/>
                      <a:pt x="107" y="92"/>
                      <a:pt x="107" y="92"/>
                    </a:cubicBezTo>
                    <a:cubicBezTo>
                      <a:pt x="107" y="92"/>
                      <a:pt x="107" y="92"/>
                      <a:pt x="107" y="92"/>
                    </a:cubicBezTo>
                    <a:cubicBezTo>
                      <a:pt x="107" y="91"/>
                      <a:pt x="107" y="91"/>
                      <a:pt x="107" y="91"/>
                    </a:cubicBezTo>
                    <a:cubicBezTo>
                      <a:pt x="107" y="91"/>
                      <a:pt x="107" y="91"/>
                      <a:pt x="107" y="91"/>
                    </a:cubicBezTo>
                    <a:cubicBezTo>
                      <a:pt x="106" y="91"/>
                      <a:pt x="106" y="91"/>
                      <a:pt x="106" y="91"/>
                    </a:cubicBezTo>
                    <a:cubicBezTo>
                      <a:pt x="106" y="91"/>
                      <a:pt x="106" y="91"/>
                      <a:pt x="106" y="91"/>
                    </a:cubicBezTo>
                    <a:cubicBezTo>
                      <a:pt x="106" y="92"/>
                      <a:pt x="106" y="92"/>
                      <a:pt x="106" y="92"/>
                    </a:cubicBezTo>
                    <a:cubicBezTo>
                      <a:pt x="106" y="92"/>
                      <a:pt x="106" y="92"/>
                      <a:pt x="106" y="92"/>
                    </a:cubicBezTo>
                    <a:cubicBezTo>
                      <a:pt x="106" y="92"/>
                      <a:pt x="106" y="92"/>
                      <a:pt x="106" y="92"/>
                    </a:cubicBezTo>
                    <a:cubicBezTo>
                      <a:pt x="106" y="92"/>
                      <a:pt x="106" y="92"/>
                      <a:pt x="106" y="92"/>
                    </a:cubicBezTo>
                    <a:cubicBezTo>
                      <a:pt x="106" y="92"/>
                      <a:pt x="106" y="92"/>
                      <a:pt x="106" y="92"/>
                    </a:cubicBezTo>
                    <a:cubicBezTo>
                      <a:pt x="106" y="92"/>
                      <a:pt x="106" y="92"/>
                      <a:pt x="106" y="92"/>
                    </a:cubicBezTo>
                    <a:cubicBezTo>
                      <a:pt x="106" y="92"/>
                      <a:pt x="106" y="92"/>
                      <a:pt x="106" y="92"/>
                    </a:cubicBezTo>
                    <a:close/>
                    <a:moveTo>
                      <a:pt x="105" y="90"/>
                    </a:moveTo>
                    <a:cubicBezTo>
                      <a:pt x="105" y="90"/>
                      <a:pt x="105" y="90"/>
                      <a:pt x="105" y="90"/>
                    </a:cubicBezTo>
                    <a:cubicBezTo>
                      <a:pt x="105" y="91"/>
                      <a:pt x="105" y="91"/>
                      <a:pt x="105" y="91"/>
                    </a:cubicBezTo>
                    <a:cubicBezTo>
                      <a:pt x="105" y="91"/>
                      <a:pt x="105" y="91"/>
                      <a:pt x="105" y="91"/>
                    </a:cubicBezTo>
                    <a:cubicBezTo>
                      <a:pt x="105" y="91"/>
                      <a:pt x="105" y="91"/>
                      <a:pt x="105" y="91"/>
                    </a:cubicBezTo>
                    <a:cubicBezTo>
                      <a:pt x="106" y="91"/>
                      <a:pt x="106" y="91"/>
                      <a:pt x="106" y="91"/>
                    </a:cubicBezTo>
                    <a:cubicBezTo>
                      <a:pt x="105" y="90"/>
                      <a:pt x="105" y="90"/>
                      <a:pt x="105" y="90"/>
                    </a:cubicBezTo>
                    <a:cubicBezTo>
                      <a:pt x="105" y="90"/>
                      <a:pt x="105" y="90"/>
                      <a:pt x="105" y="90"/>
                    </a:cubicBezTo>
                    <a:cubicBezTo>
                      <a:pt x="105" y="90"/>
                      <a:pt x="105" y="90"/>
                      <a:pt x="105" y="90"/>
                    </a:cubicBezTo>
                    <a:cubicBezTo>
                      <a:pt x="105" y="90"/>
                      <a:pt x="105" y="90"/>
                      <a:pt x="105" y="90"/>
                    </a:cubicBezTo>
                    <a:cubicBezTo>
                      <a:pt x="105" y="90"/>
                      <a:pt x="105" y="90"/>
                      <a:pt x="105" y="90"/>
                    </a:cubicBezTo>
                    <a:cubicBezTo>
                      <a:pt x="105" y="90"/>
                      <a:pt x="105" y="90"/>
                      <a:pt x="105" y="90"/>
                    </a:cubicBezTo>
                    <a:cubicBezTo>
                      <a:pt x="105" y="90"/>
                      <a:pt x="105" y="90"/>
                      <a:pt x="105" y="90"/>
                    </a:cubicBezTo>
                    <a:cubicBezTo>
                      <a:pt x="105" y="90"/>
                      <a:pt x="105" y="90"/>
                      <a:pt x="105" y="90"/>
                    </a:cubicBezTo>
                    <a:cubicBezTo>
                      <a:pt x="105" y="89"/>
                      <a:pt x="105" y="89"/>
                      <a:pt x="105" y="89"/>
                    </a:cubicBezTo>
                    <a:cubicBezTo>
                      <a:pt x="105" y="90"/>
                      <a:pt x="105" y="90"/>
                      <a:pt x="105" y="90"/>
                    </a:cubicBezTo>
                    <a:cubicBezTo>
                      <a:pt x="105" y="90"/>
                      <a:pt x="105" y="90"/>
                      <a:pt x="105" y="90"/>
                    </a:cubicBezTo>
                    <a:cubicBezTo>
                      <a:pt x="105" y="90"/>
                      <a:pt x="105" y="90"/>
                      <a:pt x="105" y="90"/>
                    </a:cubicBezTo>
                    <a:cubicBezTo>
                      <a:pt x="105" y="90"/>
                      <a:pt x="105" y="90"/>
                      <a:pt x="105" y="90"/>
                    </a:cubicBezTo>
                    <a:cubicBezTo>
                      <a:pt x="105" y="90"/>
                      <a:pt x="105" y="90"/>
                      <a:pt x="105" y="90"/>
                    </a:cubicBezTo>
                    <a:close/>
                    <a:moveTo>
                      <a:pt x="107" y="99"/>
                    </a:moveTo>
                    <a:cubicBezTo>
                      <a:pt x="107" y="99"/>
                      <a:pt x="107" y="99"/>
                      <a:pt x="107" y="99"/>
                    </a:cubicBezTo>
                    <a:cubicBezTo>
                      <a:pt x="106" y="99"/>
                      <a:pt x="106" y="99"/>
                      <a:pt x="106" y="99"/>
                    </a:cubicBezTo>
                    <a:cubicBezTo>
                      <a:pt x="106" y="99"/>
                      <a:pt x="106" y="99"/>
                      <a:pt x="106" y="99"/>
                    </a:cubicBezTo>
                    <a:cubicBezTo>
                      <a:pt x="107" y="99"/>
                      <a:pt x="107" y="99"/>
                      <a:pt x="107" y="99"/>
                    </a:cubicBezTo>
                    <a:cubicBezTo>
                      <a:pt x="107" y="99"/>
                      <a:pt x="107" y="99"/>
                      <a:pt x="107" y="99"/>
                    </a:cubicBezTo>
                    <a:cubicBezTo>
                      <a:pt x="107" y="99"/>
                      <a:pt x="107" y="99"/>
                      <a:pt x="107" y="99"/>
                    </a:cubicBezTo>
                    <a:cubicBezTo>
                      <a:pt x="107" y="99"/>
                      <a:pt x="107" y="99"/>
                      <a:pt x="107" y="99"/>
                    </a:cubicBezTo>
                    <a:cubicBezTo>
                      <a:pt x="107" y="99"/>
                      <a:pt x="107" y="99"/>
                      <a:pt x="107" y="99"/>
                    </a:cubicBezTo>
                    <a:cubicBezTo>
                      <a:pt x="107" y="99"/>
                      <a:pt x="107" y="99"/>
                      <a:pt x="107" y="99"/>
                    </a:cubicBezTo>
                    <a:close/>
                    <a:moveTo>
                      <a:pt x="111" y="106"/>
                    </a:moveTo>
                    <a:cubicBezTo>
                      <a:pt x="111" y="106"/>
                      <a:pt x="111" y="106"/>
                      <a:pt x="111" y="106"/>
                    </a:cubicBezTo>
                    <a:cubicBezTo>
                      <a:pt x="111" y="106"/>
                      <a:pt x="111" y="106"/>
                      <a:pt x="111" y="106"/>
                    </a:cubicBezTo>
                    <a:cubicBezTo>
                      <a:pt x="111" y="106"/>
                      <a:pt x="111" y="106"/>
                      <a:pt x="111" y="106"/>
                    </a:cubicBezTo>
                    <a:cubicBezTo>
                      <a:pt x="111" y="107"/>
                      <a:pt x="111" y="107"/>
                      <a:pt x="111" y="107"/>
                    </a:cubicBezTo>
                    <a:cubicBezTo>
                      <a:pt x="111" y="107"/>
                      <a:pt x="111" y="107"/>
                      <a:pt x="111" y="107"/>
                    </a:cubicBezTo>
                    <a:cubicBezTo>
                      <a:pt x="111" y="107"/>
                      <a:pt x="111" y="107"/>
                      <a:pt x="111" y="107"/>
                    </a:cubicBezTo>
                    <a:cubicBezTo>
                      <a:pt x="111" y="106"/>
                      <a:pt x="111" y="106"/>
                      <a:pt x="111" y="106"/>
                    </a:cubicBezTo>
                    <a:cubicBezTo>
                      <a:pt x="111" y="106"/>
                      <a:pt x="111" y="106"/>
                      <a:pt x="111" y="106"/>
                    </a:cubicBezTo>
                    <a:cubicBezTo>
                      <a:pt x="111" y="106"/>
                      <a:pt x="111" y="106"/>
                      <a:pt x="111" y="106"/>
                    </a:cubicBezTo>
                    <a:close/>
                    <a:moveTo>
                      <a:pt x="107" y="99"/>
                    </a:moveTo>
                    <a:cubicBezTo>
                      <a:pt x="107" y="99"/>
                      <a:pt x="107" y="99"/>
                      <a:pt x="107" y="99"/>
                    </a:cubicBezTo>
                    <a:cubicBezTo>
                      <a:pt x="108" y="99"/>
                      <a:pt x="108" y="99"/>
                      <a:pt x="108" y="99"/>
                    </a:cubicBezTo>
                    <a:cubicBezTo>
                      <a:pt x="108" y="99"/>
                      <a:pt x="108" y="99"/>
                      <a:pt x="108" y="99"/>
                    </a:cubicBezTo>
                    <a:cubicBezTo>
                      <a:pt x="108" y="99"/>
                      <a:pt x="108" y="99"/>
                      <a:pt x="108" y="99"/>
                    </a:cubicBezTo>
                    <a:cubicBezTo>
                      <a:pt x="108" y="99"/>
                      <a:pt x="108" y="99"/>
                      <a:pt x="108" y="99"/>
                    </a:cubicBezTo>
                    <a:cubicBezTo>
                      <a:pt x="108" y="99"/>
                      <a:pt x="108" y="99"/>
                      <a:pt x="108" y="99"/>
                    </a:cubicBezTo>
                    <a:cubicBezTo>
                      <a:pt x="107" y="99"/>
                      <a:pt x="107" y="99"/>
                      <a:pt x="107" y="99"/>
                    </a:cubicBezTo>
                    <a:cubicBezTo>
                      <a:pt x="107" y="99"/>
                      <a:pt x="107" y="99"/>
                      <a:pt x="107" y="99"/>
                    </a:cubicBezTo>
                    <a:cubicBezTo>
                      <a:pt x="107" y="99"/>
                      <a:pt x="107" y="99"/>
                      <a:pt x="107" y="99"/>
                    </a:cubicBezTo>
                    <a:cubicBezTo>
                      <a:pt x="107" y="99"/>
                      <a:pt x="107" y="99"/>
                      <a:pt x="107" y="99"/>
                    </a:cubicBezTo>
                    <a:cubicBezTo>
                      <a:pt x="107" y="99"/>
                      <a:pt x="107" y="99"/>
                      <a:pt x="107" y="99"/>
                    </a:cubicBezTo>
                    <a:close/>
                    <a:moveTo>
                      <a:pt x="90" y="84"/>
                    </a:moveTo>
                    <a:cubicBezTo>
                      <a:pt x="90" y="86"/>
                      <a:pt x="91" y="87"/>
                      <a:pt x="92" y="89"/>
                    </a:cubicBezTo>
                    <a:cubicBezTo>
                      <a:pt x="92" y="89"/>
                      <a:pt x="92" y="89"/>
                      <a:pt x="92" y="89"/>
                    </a:cubicBezTo>
                    <a:cubicBezTo>
                      <a:pt x="92" y="89"/>
                      <a:pt x="92" y="89"/>
                      <a:pt x="92" y="89"/>
                    </a:cubicBezTo>
                    <a:cubicBezTo>
                      <a:pt x="92" y="89"/>
                      <a:pt x="92" y="89"/>
                      <a:pt x="92" y="89"/>
                    </a:cubicBezTo>
                    <a:cubicBezTo>
                      <a:pt x="92" y="89"/>
                      <a:pt x="92" y="89"/>
                      <a:pt x="92" y="89"/>
                    </a:cubicBezTo>
                    <a:cubicBezTo>
                      <a:pt x="92" y="89"/>
                      <a:pt x="92" y="89"/>
                      <a:pt x="92" y="89"/>
                    </a:cubicBezTo>
                    <a:cubicBezTo>
                      <a:pt x="92" y="89"/>
                      <a:pt x="92" y="89"/>
                      <a:pt x="92" y="89"/>
                    </a:cubicBezTo>
                    <a:cubicBezTo>
                      <a:pt x="92" y="89"/>
                      <a:pt x="92" y="89"/>
                      <a:pt x="92" y="89"/>
                    </a:cubicBezTo>
                    <a:cubicBezTo>
                      <a:pt x="93" y="89"/>
                      <a:pt x="93" y="89"/>
                      <a:pt x="93" y="89"/>
                    </a:cubicBezTo>
                    <a:cubicBezTo>
                      <a:pt x="93" y="89"/>
                      <a:pt x="93" y="89"/>
                      <a:pt x="93" y="89"/>
                    </a:cubicBezTo>
                    <a:cubicBezTo>
                      <a:pt x="93" y="89"/>
                      <a:pt x="93" y="89"/>
                      <a:pt x="93" y="89"/>
                    </a:cubicBezTo>
                    <a:cubicBezTo>
                      <a:pt x="93" y="88"/>
                      <a:pt x="93" y="88"/>
                      <a:pt x="93" y="88"/>
                    </a:cubicBezTo>
                    <a:cubicBezTo>
                      <a:pt x="93" y="88"/>
                      <a:pt x="93" y="88"/>
                      <a:pt x="93" y="88"/>
                    </a:cubicBezTo>
                    <a:cubicBezTo>
                      <a:pt x="93" y="88"/>
                      <a:pt x="93" y="88"/>
                      <a:pt x="93" y="88"/>
                    </a:cubicBezTo>
                    <a:cubicBezTo>
                      <a:pt x="93" y="88"/>
                      <a:pt x="93" y="88"/>
                      <a:pt x="93" y="88"/>
                    </a:cubicBezTo>
                    <a:cubicBezTo>
                      <a:pt x="93" y="88"/>
                      <a:pt x="93" y="88"/>
                      <a:pt x="93" y="88"/>
                    </a:cubicBezTo>
                    <a:cubicBezTo>
                      <a:pt x="93" y="88"/>
                      <a:pt x="93" y="88"/>
                      <a:pt x="93" y="88"/>
                    </a:cubicBezTo>
                    <a:cubicBezTo>
                      <a:pt x="94" y="88"/>
                      <a:pt x="94" y="88"/>
                      <a:pt x="94" y="88"/>
                    </a:cubicBezTo>
                    <a:cubicBezTo>
                      <a:pt x="94" y="87"/>
                      <a:pt x="94" y="87"/>
                      <a:pt x="94" y="87"/>
                    </a:cubicBezTo>
                    <a:cubicBezTo>
                      <a:pt x="93" y="87"/>
                      <a:pt x="93" y="87"/>
                      <a:pt x="93" y="87"/>
                    </a:cubicBezTo>
                    <a:cubicBezTo>
                      <a:pt x="94" y="87"/>
                      <a:pt x="94" y="87"/>
                      <a:pt x="94" y="87"/>
                    </a:cubicBezTo>
                    <a:cubicBezTo>
                      <a:pt x="94" y="87"/>
                      <a:pt x="94" y="87"/>
                      <a:pt x="94" y="87"/>
                    </a:cubicBezTo>
                    <a:cubicBezTo>
                      <a:pt x="94" y="87"/>
                      <a:pt x="94" y="87"/>
                      <a:pt x="94" y="87"/>
                    </a:cubicBezTo>
                    <a:cubicBezTo>
                      <a:pt x="94" y="87"/>
                      <a:pt x="94" y="87"/>
                      <a:pt x="94" y="87"/>
                    </a:cubicBezTo>
                    <a:cubicBezTo>
                      <a:pt x="94" y="87"/>
                      <a:pt x="94" y="87"/>
                      <a:pt x="94" y="87"/>
                    </a:cubicBezTo>
                    <a:cubicBezTo>
                      <a:pt x="94" y="86"/>
                      <a:pt x="94" y="86"/>
                      <a:pt x="94" y="86"/>
                    </a:cubicBezTo>
                    <a:cubicBezTo>
                      <a:pt x="94" y="86"/>
                      <a:pt x="94" y="86"/>
                      <a:pt x="94" y="86"/>
                    </a:cubicBezTo>
                    <a:cubicBezTo>
                      <a:pt x="94" y="86"/>
                      <a:pt x="94" y="86"/>
                      <a:pt x="94" y="86"/>
                    </a:cubicBezTo>
                    <a:cubicBezTo>
                      <a:pt x="94" y="86"/>
                      <a:pt x="94" y="86"/>
                      <a:pt x="94" y="86"/>
                    </a:cubicBezTo>
                    <a:cubicBezTo>
                      <a:pt x="94" y="86"/>
                      <a:pt x="94" y="86"/>
                      <a:pt x="94" y="86"/>
                    </a:cubicBezTo>
                    <a:cubicBezTo>
                      <a:pt x="94" y="86"/>
                      <a:pt x="94" y="86"/>
                      <a:pt x="94" y="86"/>
                    </a:cubicBezTo>
                    <a:cubicBezTo>
                      <a:pt x="94" y="85"/>
                      <a:pt x="94" y="85"/>
                      <a:pt x="94" y="85"/>
                    </a:cubicBezTo>
                    <a:cubicBezTo>
                      <a:pt x="94" y="85"/>
                      <a:pt x="94" y="85"/>
                      <a:pt x="94" y="85"/>
                    </a:cubicBezTo>
                    <a:cubicBezTo>
                      <a:pt x="94" y="85"/>
                      <a:pt x="94" y="85"/>
                      <a:pt x="94" y="85"/>
                    </a:cubicBezTo>
                    <a:cubicBezTo>
                      <a:pt x="95" y="85"/>
                      <a:pt x="95" y="85"/>
                      <a:pt x="95" y="85"/>
                    </a:cubicBezTo>
                    <a:cubicBezTo>
                      <a:pt x="95" y="84"/>
                      <a:pt x="95" y="84"/>
                      <a:pt x="95" y="84"/>
                    </a:cubicBezTo>
                    <a:cubicBezTo>
                      <a:pt x="95" y="84"/>
                      <a:pt x="95" y="84"/>
                      <a:pt x="95" y="84"/>
                    </a:cubicBezTo>
                    <a:cubicBezTo>
                      <a:pt x="95" y="84"/>
                      <a:pt x="95" y="84"/>
                      <a:pt x="95" y="84"/>
                    </a:cubicBezTo>
                    <a:cubicBezTo>
                      <a:pt x="95" y="84"/>
                      <a:pt x="95" y="84"/>
                      <a:pt x="95" y="84"/>
                    </a:cubicBezTo>
                    <a:cubicBezTo>
                      <a:pt x="95" y="84"/>
                      <a:pt x="95" y="84"/>
                      <a:pt x="95" y="84"/>
                    </a:cubicBezTo>
                    <a:cubicBezTo>
                      <a:pt x="95" y="84"/>
                      <a:pt x="95" y="84"/>
                      <a:pt x="95" y="84"/>
                    </a:cubicBezTo>
                    <a:cubicBezTo>
                      <a:pt x="95" y="84"/>
                      <a:pt x="95" y="84"/>
                      <a:pt x="95" y="84"/>
                    </a:cubicBezTo>
                    <a:cubicBezTo>
                      <a:pt x="96" y="83"/>
                      <a:pt x="96" y="83"/>
                      <a:pt x="96" y="83"/>
                    </a:cubicBezTo>
                    <a:cubicBezTo>
                      <a:pt x="96" y="83"/>
                      <a:pt x="96" y="83"/>
                      <a:pt x="96" y="83"/>
                    </a:cubicBezTo>
                    <a:cubicBezTo>
                      <a:pt x="96" y="83"/>
                      <a:pt x="96" y="83"/>
                      <a:pt x="96" y="83"/>
                    </a:cubicBezTo>
                    <a:cubicBezTo>
                      <a:pt x="96" y="83"/>
                      <a:pt x="96" y="83"/>
                      <a:pt x="96" y="83"/>
                    </a:cubicBezTo>
                    <a:cubicBezTo>
                      <a:pt x="96" y="83"/>
                      <a:pt x="96" y="83"/>
                      <a:pt x="96" y="83"/>
                    </a:cubicBezTo>
                    <a:cubicBezTo>
                      <a:pt x="96" y="82"/>
                      <a:pt x="96" y="82"/>
                      <a:pt x="96" y="82"/>
                    </a:cubicBezTo>
                    <a:cubicBezTo>
                      <a:pt x="96" y="82"/>
                      <a:pt x="96" y="82"/>
                      <a:pt x="96" y="82"/>
                    </a:cubicBezTo>
                    <a:cubicBezTo>
                      <a:pt x="97" y="82"/>
                      <a:pt x="97" y="82"/>
                      <a:pt x="97" y="82"/>
                    </a:cubicBezTo>
                    <a:cubicBezTo>
                      <a:pt x="97" y="82"/>
                      <a:pt x="97" y="82"/>
                      <a:pt x="97" y="82"/>
                    </a:cubicBezTo>
                    <a:cubicBezTo>
                      <a:pt x="97" y="82"/>
                      <a:pt x="97" y="82"/>
                      <a:pt x="97" y="82"/>
                    </a:cubicBezTo>
                    <a:cubicBezTo>
                      <a:pt x="97" y="82"/>
                      <a:pt x="97" y="82"/>
                      <a:pt x="97" y="82"/>
                    </a:cubicBezTo>
                    <a:cubicBezTo>
                      <a:pt x="97" y="81"/>
                      <a:pt x="97" y="81"/>
                      <a:pt x="97" y="81"/>
                    </a:cubicBezTo>
                    <a:cubicBezTo>
                      <a:pt x="97" y="81"/>
                      <a:pt x="97" y="81"/>
                      <a:pt x="97" y="81"/>
                    </a:cubicBezTo>
                    <a:cubicBezTo>
                      <a:pt x="97" y="81"/>
                      <a:pt x="97" y="81"/>
                      <a:pt x="97" y="81"/>
                    </a:cubicBezTo>
                    <a:cubicBezTo>
                      <a:pt x="97" y="81"/>
                      <a:pt x="97" y="81"/>
                      <a:pt x="97" y="81"/>
                    </a:cubicBezTo>
                    <a:cubicBezTo>
                      <a:pt x="97" y="81"/>
                      <a:pt x="97" y="81"/>
                      <a:pt x="97" y="81"/>
                    </a:cubicBezTo>
                    <a:cubicBezTo>
                      <a:pt x="97" y="81"/>
                      <a:pt x="97" y="81"/>
                      <a:pt x="97" y="81"/>
                    </a:cubicBezTo>
                    <a:cubicBezTo>
                      <a:pt x="98" y="80"/>
                      <a:pt x="98" y="80"/>
                      <a:pt x="98" y="80"/>
                    </a:cubicBezTo>
                    <a:cubicBezTo>
                      <a:pt x="98" y="80"/>
                      <a:pt x="98" y="80"/>
                      <a:pt x="98" y="80"/>
                    </a:cubicBezTo>
                    <a:cubicBezTo>
                      <a:pt x="98" y="80"/>
                      <a:pt x="98" y="80"/>
                      <a:pt x="98" y="80"/>
                    </a:cubicBezTo>
                    <a:cubicBezTo>
                      <a:pt x="98" y="79"/>
                      <a:pt x="98" y="79"/>
                      <a:pt x="98" y="79"/>
                    </a:cubicBezTo>
                    <a:cubicBezTo>
                      <a:pt x="98" y="79"/>
                      <a:pt x="98" y="79"/>
                      <a:pt x="98" y="79"/>
                    </a:cubicBezTo>
                    <a:cubicBezTo>
                      <a:pt x="97" y="79"/>
                      <a:pt x="97" y="79"/>
                      <a:pt x="97" y="79"/>
                    </a:cubicBezTo>
                    <a:cubicBezTo>
                      <a:pt x="97" y="79"/>
                      <a:pt x="97" y="79"/>
                      <a:pt x="97" y="79"/>
                    </a:cubicBezTo>
                    <a:cubicBezTo>
                      <a:pt x="97" y="79"/>
                      <a:pt x="97" y="79"/>
                      <a:pt x="97" y="79"/>
                    </a:cubicBezTo>
                    <a:cubicBezTo>
                      <a:pt x="98" y="79"/>
                      <a:pt x="98" y="79"/>
                      <a:pt x="98" y="79"/>
                    </a:cubicBezTo>
                    <a:cubicBezTo>
                      <a:pt x="98" y="79"/>
                      <a:pt x="98" y="79"/>
                      <a:pt x="98" y="79"/>
                    </a:cubicBezTo>
                    <a:cubicBezTo>
                      <a:pt x="98" y="79"/>
                      <a:pt x="98" y="79"/>
                      <a:pt x="98" y="79"/>
                    </a:cubicBezTo>
                    <a:cubicBezTo>
                      <a:pt x="98" y="78"/>
                      <a:pt x="98" y="78"/>
                      <a:pt x="98" y="78"/>
                    </a:cubicBezTo>
                    <a:cubicBezTo>
                      <a:pt x="98" y="78"/>
                      <a:pt x="98" y="78"/>
                      <a:pt x="98" y="78"/>
                    </a:cubicBezTo>
                    <a:cubicBezTo>
                      <a:pt x="98" y="78"/>
                      <a:pt x="98" y="78"/>
                      <a:pt x="98" y="78"/>
                    </a:cubicBezTo>
                    <a:cubicBezTo>
                      <a:pt x="98" y="78"/>
                      <a:pt x="98" y="78"/>
                      <a:pt x="98" y="78"/>
                    </a:cubicBezTo>
                    <a:cubicBezTo>
                      <a:pt x="98" y="78"/>
                      <a:pt x="98" y="78"/>
                      <a:pt x="98" y="78"/>
                    </a:cubicBezTo>
                    <a:cubicBezTo>
                      <a:pt x="98" y="78"/>
                      <a:pt x="98" y="78"/>
                      <a:pt x="98" y="78"/>
                    </a:cubicBezTo>
                    <a:cubicBezTo>
                      <a:pt x="99" y="77"/>
                      <a:pt x="99" y="77"/>
                      <a:pt x="99" y="77"/>
                    </a:cubicBezTo>
                    <a:cubicBezTo>
                      <a:pt x="99" y="77"/>
                      <a:pt x="99" y="77"/>
                      <a:pt x="99" y="77"/>
                    </a:cubicBezTo>
                    <a:cubicBezTo>
                      <a:pt x="98" y="77"/>
                      <a:pt x="98" y="77"/>
                      <a:pt x="98" y="77"/>
                    </a:cubicBezTo>
                    <a:cubicBezTo>
                      <a:pt x="98" y="77"/>
                      <a:pt x="98" y="77"/>
                      <a:pt x="98" y="77"/>
                    </a:cubicBezTo>
                    <a:cubicBezTo>
                      <a:pt x="98" y="77"/>
                      <a:pt x="98" y="77"/>
                      <a:pt x="98" y="77"/>
                    </a:cubicBezTo>
                    <a:cubicBezTo>
                      <a:pt x="98" y="76"/>
                      <a:pt x="98" y="76"/>
                      <a:pt x="98" y="76"/>
                    </a:cubicBezTo>
                    <a:cubicBezTo>
                      <a:pt x="98" y="76"/>
                      <a:pt x="98" y="76"/>
                      <a:pt x="98" y="76"/>
                    </a:cubicBezTo>
                    <a:cubicBezTo>
                      <a:pt x="98" y="76"/>
                      <a:pt x="98" y="76"/>
                      <a:pt x="98" y="76"/>
                    </a:cubicBezTo>
                    <a:cubicBezTo>
                      <a:pt x="98" y="76"/>
                      <a:pt x="98" y="76"/>
                      <a:pt x="98" y="76"/>
                    </a:cubicBezTo>
                    <a:cubicBezTo>
                      <a:pt x="98" y="76"/>
                      <a:pt x="98" y="76"/>
                      <a:pt x="98" y="76"/>
                    </a:cubicBezTo>
                    <a:cubicBezTo>
                      <a:pt x="98" y="76"/>
                      <a:pt x="98" y="76"/>
                      <a:pt x="98" y="76"/>
                    </a:cubicBezTo>
                    <a:cubicBezTo>
                      <a:pt x="98" y="76"/>
                      <a:pt x="98" y="76"/>
                      <a:pt x="98" y="76"/>
                    </a:cubicBezTo>
                    <a:cubicBezTo>
                      <a:pt x="98" y="76"/>
                      <a:pt x="98" y="76"/>
                      <a:pt x="98" y="76"/>
                    </a:cubicBezTo>
                    <a:cubicBezTo>
                      <a:pt x="98" y="76"/>
                      <a:pt x="98" y="76"/>
                      <a:pt x="98" y="76"/>
                    </a:cubicBezTo>
                    <a:cubicBezTo>
                      <a:pt x="98" y="76"/>
                      <a:pt x="98" y="76"/>
                      <a:pt x="98" y="76"/>
                    </a:cubicBezTo>
                    <a:cubicBezTo>
                      <a:pt x="98" y="76"/>
                      <a:pt x="98" y="76"/>
                      <a:pt x="98" y="76"/>
                    </a:cubicBezTo>
                    <a:cubicBezTo>
                      <a:pt x="98" y="76"/>
                      <a:pt x="98" y="76"/>
                      <a:pt x="98" y="76"/>
                    </a:cubicBezTo>
                    <a:cubicBezTo>
                      <a:pt x="98" y="76"/>
                      <a:pt x="98" y="76"/>
                      <a:pt x="98" y="76"/>
                    </a:cubicBezTo>
                    <a:cubicBezTo>
                      <a:pt x="99" y="76"/>
                      <a:pt x="99" y="76"/>
                      <a:pt x="99" y="76"/>
                    </a:cubicBezTo>
                    <a:cubicBezTo>
                      <a:pt x="98" y="76"/>
                      <a:pt x="98" y="76"/>
                      <a:pt x="98" y="76"/>
                    </a:cubicBezTo>
                    <a:cubicBezTo>
                      <a:pt x="98" y="76"/>
                      <a:pt x="98" y="76"/>
                      <a:pt x="98" y="76"/>
                    </a:cubicBezTo>
                    <a:cubicBezTo>
                      <a:pt x="98" y="76"/>
                      <a:pt x="98" y="76"/>
                      <a:pt x="98" y="76"/>
                    </a:cubicBezTo>
                    <a:cubicBezTo>
                      <a:pt x="97" y="76"/>
                      <a:pt x="97" y="76"/>
                      <a:pt x="97" y="76"/>
                    </a:cubicBezTo>
                    <a:cubicBezTo>
                      <a:pt x="97" y="76"/>
                      <a:pt x="97" y="76"/>
                      <a:pt x="97" y="76"/>
                    </a:cubicBezTo>
                    <a:cubicBezTo>
                      <a:pt x="97" y="76"/>
                      <a:pt x="97" y="76"/>
                      <a:pt x="97" y="76"/>
                    </a:cubicBezTo>
                    <a:cubicBezTo>
                      <a:pt x="97" y="76"/>
                      <a:pt x="97" y="76"/>
                      <a:pt x="97" y="76"/>
                    </a:cubicBezTo>
                    <a:cubicBezTo>
                      <a:pt x="97" y="76"/>
                      <a:pt x="97" y="76"/>
                      <a:pt x="97" y="76"/>
                    </a:cubicBezTo>
                    <a:cubicBezTo>
                      <a:pt x="97" y="76"/>
                      <a:pt x="97" y="76"/>
                      <a:pt x="97" y="76"/>
                    </a:cubicBezTo>
                    <a:cubicBezTo>
                      <a:pt x="98" y="75"/>
                      <a:pt x="98" y="75"/>
                      <a:pt x="98" y="75"/>
                    </a:cubicBezTo>
                    <a:cubicBezTo>
                      <a:pt x="98" y="75"/>
                      <a:pt x="98" y="75"/>
                      <a:pt x="98" y="75"/>
                    </a:cubicBezTo>
                    <a:cubicBezTo>
                      <a:pt x="98" y="75"/>
                      <a:pt x="98" y="75"/>
                      <a:pt x="98" y="75"/>
                    </a:cubicBezTo>
                    <a:cubicBezTo>
                      <a:pt x="98" y="75"/>
                      <a:pt x="98" y="75"/>
                      <a:pt x="98" y="75"/>
                    </a:cubicBezTo>
                    <a:cubicBezTo>
                      <a:pt x="97"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6" y="75"/>
                      <a:pt x="96" y="75"/>
                      <a:pt x="96" y="75"/>
                    </a:cubicBezTo>
                    <a:cubicBezTo>
                      <a:pt x="97" y="75"/>
                      <a:pt x="97" y="75"/>
                      <a:pt x="97" y="75"/>
                    </a:cubicBezTo>
                    <a:cubicBezTo>
                      <a:pt x="97" y="75"/>
                      <a:pt x="97" y="75"/>
                      <a:pt x="97" y="75"/>
                    </a:cubicBezTo>
                    <a:cubicBezTo>
                      <a:pt x="97" y="75"/>
                      <a:pt x="97" y="75"/>
                      <a:pt x="97" y="75"/>
                    </a:cubicBezTo>
                    <a:cubicBezTo>
                      <a:pt x="96" y="75"/>
                      <a:pt x="96" y="75"/>
                      <a:pt x="96" y="75"/>
                    </a:cubicBezTo>
                    <a:cubicBezTo>
                      <a:pt x="96" y="75"/>
                      <a:pt x="96" y="75"/>
                      <a:pt x="96" y="75"/>
                    </a:cubicBezTo>
                    <a:cubicBezTo>
                      <a:pt x="95" y="75"/>
                      <a:pt x="95" y="75"/>
                      <a:pt x="95" y="75"/>
                    </a:cubicBezTo>
                    <a:cubicBezTo>
                      <a:pt x="95" y="75"/>
                      <a:pt x="95" y="75"/>
                      <a:pt x="95" y="75"/>
                    </a:cubicBezTo>
                    <a:cubicBezTo>
                      <a:pt x="95" y="75"/>
                      <a:pt x="95" y="75"/>
                      <a:pt x="95" y="75"/>
                    </a:cubicBezTo>
                    <a:cubicBezTo>
                      <a:pt x="95" y="75"/>
                      <a:pt x="95" y="75"/>
                      <a:pt x="95" y="75"/>
                    </a:cubicBezTo>
                    <a:cubicBezTo>
                      <a:pt x="94" y="75"/>
                      <a:pt x="94" y="75"/>
                      <a:pt x="94" y="75"/>
                    </a:cubicBezTo>
                    <a:cubicBezTo>
                      <a:pt x="94" y="75"/>
                      <a:pt x="94" y="75"/>
                      <a:pt x="94" y="75"/>
                    </a:cubicBezTo>
                    <a:cubicBezTo>
                      <a:pt x="94" y="75"/>
                      <a:pt x="94" y="75"/>
                      <a:pt x="94" y="75"/>
                    </a:cubicBezTo>
                    <a:cubicBezTo>
                      <a:pt x="93" y="75"/>
                      <a:pt x="93" y="75"/>
                      <a:pt x="93" y="75"/>
                    </a:cubicBezTo>
                    <a:cubicBezTo>
                      <a:pt x="94" y="75"/>
                      <a:pt x="94" y="75"/>
                      <a:pt x="94" y="75"/>
                    </a:cubicBezTo>
                    <a:cubicBezTo>
                      <a:pt x="95" y="75"/>
                      <a:pt x="95" y="75"/>
                      <a:pt x="95" y="75"/>
                    </a:cubicBezTo>
                    <a:cubicBezTo>
                      <a:pt x="96" y="75"/>
                      <a:pt x="96" y="75"/>
                      <a:pt x="96" y="75"/>
                    </a:cubicBezTo>
                    <a:cubicBezTo>
                      <a:pt x="96" y="75"/>
                      <a:pt x="96" y="75"/>
                      <a:pt x="96" y="75"/>
                    </a:cubicBezTo>
                    <a:cubicBezTo>
                      <a:pt x="97" y="75"/>
                      <a:pt x="97" y="75"/>
                      <a:pt x="97" y="75"/>
                    </a:cubicBezTo>
                    <a:cubicBezTo>
                      <a:pt x="97" y="75"/>
                      <a:pt x="97" y="75"/>
                      <a:pt x="97" y="75"/>
                    </a:cubicBezTo>
                    <a:cubicBezTo>
                      <a:pt x="97" y="75"/>
                      <a:pt x="97" y="75"/>
                      <a:pt x="97" y="75"/>
                    </a:cubicBezTo>
                    <a:cubicBezTo>
                      <a:pt x="97" y="75"/>
                      <a:pt x="97" y="75"/>
                      <a:pt x="97" y="75"/>
                    </a:cubicBezTo>
                    <a:cubicBezTo>
                      <a:pt x="97" y="74"/>
                      <a:pt x="97" y="74"/>
                      <a:pt x="97" y="74"/>
                    </a:cubicBezTo>
                    <a:cubicBezTo>
                      <a:pt x="96" y="74"/>
                      <a:pt x="96" y="74"/>
                      <a:pt x="96" y="74"/>
                    </a:cubicBezTo>
                    <a:cubicBezTo>
                      <a:pt x="97" y="74"/>
                      <a:pt x="97" y="74"/>
                      <a:pt x="97" y="74"/>
                    </a:cubicBezTo>
                    <a:cubicBezTo>
                      <a:pt x="97" y="74"/>
                      <a:pt x="97" y="74"/>
                      <a:pt x="97" y="74"/>
                    </a:cubicBezTo>
                    <a:cubicBezTo>
                      <a:pt x="97" y="74"/>
                      <a:pt x="97" y="74"/>
                      <a:pt x="97" y="74"/>
                    </a:cubicBezTo>
                    <a:cubicBezTo>
                      <a:pt x="97" y="74"/>
                      <a:pt x="97" y="74"/>
                      <a:pt x="97" y="74"/>
                    </a:cubicBezTo>
                    <a:cubicBezTo>
                      <a:pt x="97" y="74"/>
                      <a:pt x="97" y="74"/>
                      <a:pt x="97" y="74"/>
                    </a:cubicBezTo>
                    <a:cubicBezTo>
                      <a:pt x="98" y="74"/>
                      <a:pt x="98" y="74"/>
                      <a:pt x="98" y="74"/>
                    </a:cubicBezTo>
                    <a:cubicBezTo>
                      <a:pt x="98" y="74"/>
                      <a:pt x="98" y="74"/>
                      <a:pt x="98" y="74"/>
                    </a:cubicBezTo>
                    <a:cubicBezTo>
                      <a:pt x="98" y="74"/>
                      <a:pt x="98" y="74"/>
                      <a:pt x="98" y="74"/>
                    </a:cubicBezTo>
                    <a:cubicBezTo>
                      <a:pt x="98" y="74"/>
                      <a:pt x="98" y="74"/>
                      <a:pt x="98" y="74"/>
                    </a:cubicBezTo>
                    <a:cubicBezTo>
                      <a:pt x="97" y="74"/>
                      <a:pt x="97" y="74"/>
                      <a:pt x="97" y="74"/>
                    </a:cubicBezTo>
                    <a:cubicBezTo>
                      <a:pt x="97" y="73"/>
                      <a:pt x="97" y="73"/>
                      <a:pt x="97" y="73"/>
                    </a:cubicBezTo>
                    <a:cubicBezTo>
                      <a:pt x="97" y="73"/>
                      <a:pt x="97" y="73"/>
                      <a:pt x="97" y="73"/>
                    </a:cubicBezTo>
                    <a:cubicBezTo>
                      <a:pt x="97" y="73"/>
                      <a:pt x="97" y="73"/>
                      <a:pt x="97" y="73"/>
                    </a:cubicBezTo>
                    <a:cubicBezTo>
                      <a:pt x="97" y="73"/>
                      <a:pt x="97" y="73"/>
                      <a:pt x="97" y="73"/>
                    </a:cubicBezTo>
                    <a:cubicBezTo>
                      <a:pt x="96" y="73"/>
                      <a:pt x="96" y="73"/>
                      <a:pt x="96" y="73"/>
                    </a:cubicBezTo>
                    <a:cubicBezTo>
                      <a:pt x="96" y="73"/>
                      <a:pt x="96" y="73"/>
                      <a:pt x="96" y="73"/>
                    </a:cubicBezTo>
                    <a:cubicBezTo>
                      <a:pt x="96" y="73"/>
                      <a:pt x="96" y="73"/>
                      <a:pt x="96" y="73"/>
                    </a:cubicBezTo>
                    <a:cubicBezTo>
                      <a:pt x="96" y="73"/>
                      <a:pt x="96" y="73"/>
                      <a:pt x="96" y="73"/>
                    </a:cubicBezTo>
                    <a:cubicBezTo>
                      <a:pt x="96" y="73"/>
                      <a:pt x="96" y="73"/>
                      <a:pt x="96" y="73"/>
                    </a:cubicBezTo>
                    <a:cubicBezTo>
                      <a:pt x="96" y="73"/>
                      <a:pt x="96" y="73"/>
                      <a:pt x="96" y="73"/>
                    </a:cubicBezTo>
                    <a:cubicBezTo>
                      <a:pt x="95" y="73"/>
                      <a:pt x="95" y="73"/>
                      <a:pt x="95" y="73"/>
                    </a:cubicBezTo>
                    <a:cubicBezTo>
                      <a:pt x="94" y="73"/>
                      <a:pt x="94" y="73"/>
                      <a:pt x="94" y="73"/>
                    </a:cubicBezTo>
                    <a:cubicBezTo>
                      <a:pt x="94" y="73"/>
                      <a:pt x="94" y="73"/>
                      <a:pt x="94" y="73"/>
                    </a:cubicBezTo>
                    <a:cubicBezTo>
                      <a:pt x="94" y="73"/>
                      <a:pt x="94" y="73"/>
                      <a:pt x="94" y="73"/>
                    </a:cubicBezTo>
                    <a:cubicBezTo>
                      <a:pt x="94" y="73"/>
                      <a:pt x="94" y="73"/>
                      <a:pt x="94" y="73"/>
                    </a:cubicBezTo>
                    <a:cubicBezTo>
                      <a:pt x="94" y="73"/>
                      <a:pt x="94" y="73"/>
                      <a:pt x="94" y="73"/>
                    </a:cubicBezTo>
                    <a:cubicBezTo>
                      <a:pt x="94" y="73"/>
                      <a:pt x="94" y="73"/>
                      <a:pt x="94" y="73"/>
                    </a:cubicBezTo>
                    <a:cubicBezTo>
                      <a:pt x="94" y="73"/>
                      <a:pt x="94" y="73"/>
                      <a:pt x="94" y="73"/>
                    </a:cubicBezTo>
                    <a:cubicBezTo>
                      <a:pt x="94" y="73"/>
                      <a:pt x="94" y="73"/>
                      <a:pt x="94" y="73"/>
                    </a:cubicBezTo>
                    <a:cubicBezTo>
                      <a:pt x="94" y="73"/>
                      <a:pt x="94" y="73"/>
                      <a:pt x="94" y="73"/>
                    </a:cubicBezTo>
                    <a:cubicBezTo>
                      <a:pt x="93" y="73"/>
                      <a:pt x="93" y="73"/>
                      <a:pt x="93" y="73"/>
                    </a:cubicBezTo>
                    <a:cubicBezTo>
                      <a:pt x="93" y="74"/>
                      <a:pt x="93" y="74"/>
                      <a:pt x="93" y="74"/>
                    </a:cubicBezTo>
                    <a:cubicBezTo>
                      <a:pt x="93" y="74"/>
                      <a:pt x="93" y="74"/>
                      <a:pt x="93" y="74"/>
                    </a:cubicBezTo>
                    <a:cubicBezTo>
                      <a:pt x="93" y="74"/>
                      <a:pt x="93" y="74"/>
                      <a:pt x="93" y="74"/>
                    </a:cubicBezTo>
                    <a:cubicBezTo>
                      <a:pt x="92" y="74"/>
                      <a:pt x="92" y="74"/>
                      <a:pt x="92" y="74"/>
                    </a:cubicBezTo>
                    <a:cubicBezTo>
                      <a:pt x="92" y="74"/>
                      <a:pt x="92" y="74"/>
                      <a:pt x="92" y="74"/>
                    </a:cubicBezTo>
                    <a:cubicBezTo>
                      <a:pt x="92" y="74"/>
                      <a:pt x="92" y="74"/>
                      <a:pt x="92" y="74"/>
                    </a:cubicBezTo>
                    <a:cubicBezTo>
                      <a:pt x="91" y="74"/>
                      <a:pt x="91" y="74"/>
                      <a:pt x="91" y="74"/>
                    </a:cubicBezTo>
                    <a:cubicBezTo>
                      <a:pt x="91" y="74"/>
                      <a:pt x="91" y="74"/>
                      <a:pt x="91" y="74"/>
                    </a:cubicBezTo>
                    <a:cubicBezTo>
                      <a:pt x="91" y="74"/>
                      <a:pt x="91" y="74"/>
                      <a:pt x="91" y="74"/>
                    </a:cubicBezTo>
                    <a:cubicBezTo>
                      <a:pt x="91" y="74"/>
                      <a:pt x="91" y="74"/>
                      <a:pt x="91" y="74"/>
                    </a:cubicBezTo>
                    <a:cubicBezTo>
                      <a:pt x="91" y="74"/>
                      <a:pt x="91" y="74"/>
                      <a:pt x="91" y="74"/>
                    </a:cubicBezTo>
                    <a:cubicBezTo>
                      <a:pt x="91" y="74"/>
                      <a:pt x="91" y="74"/>
                      <a:pt x="91" y="74"/>
                    </a:cubicBezTo>
                    <a:cubicBezTo>
                      <a:pt x="91" y="74"/>
                      <a:pt x="91" y="74"/>
                      <a:pt x="91" y="74"/>
                    </a:cubicBezTo>
                    <a:cubicBezTo>
                      <a:pt x="91" y="74"/>
                      <a:pt x="91" y="74"/>
                      <a:pt x="91" y="74"/>
                    </a:cubicBezTo>
                    <a:cubicBezTo>
                      <a:pt x="92" y="74"/>
                      <a:pt x="92" y="74"/>
                      <a:pt x="92" y="74"/>
                    </a:cubicBezTo>
                    <a:cubicBezTo>
                      <a:pt x="92" y="74"/>
                      <a:pt x="92" y="74"/>
                      <a:pt x="92" y="74"/>
                    </a:cubicBezTo>
                    <a:cubicBezTo>
                      <a:pt x="92" y="74"/>
                      <a:pt x="92" y="74"/>
                      <a:pt x="92" y="74"/>
                    </a:cubicBezTo>
                    <a:cubicBezTo>
                      <a:pt x="93" y="74"/>
                      <a:pt x="93" y="74"/>
                      <a:pt x="93" y="74"/>
                    </a:cubicBezTo>
                    <a:cubicBezTo>
                      <a:pt x="93" y="74"/>
                      <a:pt x="93" y="74"/>
                      <a:pt x="93" y="74"/>
                    </a:cubicBezTo>
                    <a:cubicBezTo>
                      <a:pt x="93" y="73"/>
                      <a:pt x="93" y="73"/>
                      <a:pt x="93" y="73"/>
                    </a:cubicBezTo>
                    <a:cubicBezTo>
                      <a:pt x="94" y="73"/>
                      <a:pt x="94" y="73"/>
                      <a:pt x="94" y="73"/>
                    </a:cubicBezTo>
                    <a:cubicBezTo>
                      <a:pt x="94" y="73"/>
                      <a:pt x="94" y="73"/>
                      <a:pt x="94" y="73"/>
                    </a:cubicBezTo>
                    <a:cubicBezTo>
                      <a:pt x="94" y="73"/>
                      <a:pt x="94" y="73"/>
                      <a:pt x="94" y="73"/>
                    </a:cubicBezTo>
                    <a:cubicBezTo>
                      <a:pt x="94" y="73"/>
                      <a:pt x="94" y="73"/>
                      <a:pt x="94" y="73"/>
                    </a:cubicBezTo>
                    <a:cubicBezTo>
                      <a:pt x="94" y="73"/>
                      <a:pt x="94" y="73"/>
                      <a:pt x="94" y="73"/>
                    </a:cubicBezTo>
                    <a:cubicBezTo>
                      <a:pt x="94" y="73"/>
                      <a:pt x="94" y="73"/>
                      <a:pt x="94" y="73"/>
                    </a:cubicBezTo>
                    <a:cubicBezTo>
                      <a:pt x="94" y="73"/>
                      <a:pt x="94" y="73"/>
                      <a:pt x="94" y="73"/>
                    </a:cubicBezTo>
                    <a:cubicBezTo>
                      <a:pt x="94" y="73"/>
                      <a:pt x="94" y="73"/>
                      <a:pt x="94" y="73"/>
                    </a:cubicBezTo>
                    <a:cubicBezTo>
                      <a:pt x="94" y="73"/>
                      <a:pt x="94" y="73"/>
                      <a:pt x="94" y="73"/>
                    </a:cubicBezTo>
                    <a:cubicBezTo>
                      <a:pt x="94" y="73"/>
                      <a:pt x="94" y="73"/>
                      <a:pt x="94" y="73"/>
                    </a:cubicBezTo>
                    <a:cubicBezTo>
                      <a:pt x="94" y="72"/>
                      <a:pt x="94" y="72"/>
                      <a:pt x="94" y="72"/>
                    </a:cubicBezTo>
                    <a:cubicBezTo>
                      <a:pt x="94" y="72"/>
                      <a:pt x="94" y="72"/>
                      <a:pt x="94" y="72"/>
                    </a:cubicBezTo>
                    <a:cubicBezTo>
                      <a:pt x="94" y="72"/>
                      <a:pt x="94" y="72"/>
                      <a:pt x="94" y="72"/>
                    </a:cubicBezTo>
                    <a:cubicBezTo>
                      <a:pt x="94" y="72"/>
                      <a:pt x="94" y="72"/>
                      <a:pt x="94" y="72"/>
                    </a:cubicBezTo>
                    <a:cubicBezTo>
                      <a:pt x="93" y="72"/>
                      <a:pt x="93" y="72"/>
                      <a:pt x="93" y="72"/>
                    </a:cubicBezTo>
                    <a:cubicBezTo>
                      <a:pt x="93" y="72"/>
                      <a:pt x="93" y="72"/>
                      <a:pt x="93" y="72"/>
                    </a:cubicBezTo>
                    <a:cubicBezTo>
                      <a:pt x="93" y="72"/>
                      <a:pt x="93" y="72"/>
                      <a:pt x="93" y="72"/>
                    </a:cubicBezTo>
                    <a:cubicBezTo>
                      <a:pt x="93" y="72"/>
                      <a:pt x="93" y="72"/>
                      <a:pt x="93" y="72"/>
                    </a:cubicBezTo>
                    <a:cubicBezTo>
                      <a:pt x="94" y="72"/>
                      <a:pt x="94" y="72"/>
                      <a:pt x="94" y="72"/>
                    </a:cubicBezTo>
                    <a:cubicBezTo>
                      <a:pt x="94" y="72"/>
                      <a:pt x="94" y="72"/>
                      <a:pt x="94" y="72"/>
                    </a:cubicBezTo>
                    <a:cubicBezTo>
                      <a:pt x="94" y="72"/>
                      <a:pt x="94" y="72"/>
                      <a:pt x="94" y="72"/>
                    </a:cubicBezTo>
                    <a:cubicBezTo>
                      <a:pt x="94" y="72"/>
                      <a:pt x="94" y="72"/>
                      <a:pt x="94" y="72"/>
                    </a:cubicBezTo>
                    <a:cubicBezTo>
                      <a:pt x="95" y="72"/>
                      <a:pt x="95" y="72"/>
                      <a:pt x="95" y="72"/>
                    </a:cubicBezTo>
                    <a:cubicBezTo>
                      <a:pt x="95" y="72"/>
                      <a:pt x="95" y="72"/>
                      <a:pt x="95" y="72"/>
                    </a:cubicBezTo>
                    <a:cubicBezTo>
                      <a:pt x="95" y="72"/>
                      <a:pt x="95" y="72"/>
                      <a:pt x="95" y="72"/>
                    </a:cubicBezTo>
                    <a:cubicBezTo>
                      <a:pt x="95" y="72"/>
                      <a:pt x="95" y="72"/>
                      <a:pt x="95" y="72"/>
                    </a:cubicBezTo>
                    <a:cubicBezTo>
                      <a:pt x="95" y="72"/>
                      <a:pt x="95" y="72"/>
                      <a:pt x="95" y="72"/>
                    </a:cubicBezTo>
                    <a:cubicBezTo>
                      <a:pt x="95" y="72"/>
                      <a:pt x="95" y="72"/>
                      <a:pt x="95" y="72"/>
                    </a:cubicBezTo>
                    <a:cubicBezTo>
                      <a:pt x="95" y="72"/>
                      <a:pt x="95" y="72"/>
                      <a:pt x="95" y="72"/>
                    </a:cubicBezTo>
                    <a:cubicBezTo>
                      <a:pt x="96" y="72"/>
                      <a:pt x="96" y="72"/>
                      <a:pt x="96" y="72"/>
                    </a:cubicBezTo>
                    <a:cubicBezTo>
                      <a:pt x="96" y="72"/>
                      <a:pt x="96" y="72"/>
                      <a:pt x="96" y="72"/>
                    </a:cubicBezTo>
                    <a:cubicBezTo>
                      <a:pt x="96" y="71"/>
                      <a:pt x="96" y="71"/>
                      <a:pt x="96" y="71"/>
                    </a:cubicBezTo>
                    <a:cubicBezTo>
                      <a:pt x="96" y="71"/>
                      <a:pt x="96" y="71"/>
                      <a:pt x="96" y="71"/>
                    </a:cubicBezTo>
                    <a:cubicBezTo>
                      <a:pt x="96" y="71"/>
                      <a:pt x="96" y="71"/>
                      <a:pt x="96" y="71"/>
                    </a:cubicBezTo>
                    <a:cubicBezTo>
                      <a:pt x="95" y="71"/>
                      <a:pt x="95" y="71"/>
                      <a:pt x="95" y="71"/>
                    </a:cubicBezTo>
                    <a:cubicBezTo>
                      <a:pt x="96" y="71"/>
                      <a:pt x="96" y="71"/>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1"/>
                      <a:pt x="95" y="71"/>
                      <a:pt x="95" y="71"/>
                    </a:cubicBezTo>
                    <a:cubicBezTo>
                      <a:pt x="95" y="71"/>
                      <a:pt x="95" y="71"/>
                      <a:pt x="95" y="71"/>
                    </a:cubicBezTo>
                    <a:cubicBezTo>
                      <a:pt x="94" y="71"/>
                      <a:pt x="94" y="71"/>
                      <a:pt x="94" y="71"/>
                    </a:cubicBezTo>
                    <a:cubicBezTo>
                      <a:pt x="94" y="71"/>
                      <a:pt x="94" y="71"/>
                      <a:pt x="94" y="71"/>
                    </a:cubicBezTo>
                    <a:cubicBezTo>
                      <a:pt x="94" y="71"/>
                      <a:pt x="94" y="71"/>
                      <a:pt x="94" y="71"/>
                    </a:cubicBezTo>
                    <a:cubicBezTo>
                      <a:pt x="94" y="71"/>
                      <a:pt x="94" y="71"/>
                      <a:pt x="94" y="71"/>
                    </a:cubicBezTo>
                    <a:cubicBezTo>
                      <a:pt x="94" y="71"/>
                      <a:pt x="94" y="71"/>
                      <a:pt x="94" y="71"/>
                    </a:cubicBezTo>
                    <a:cubicBezTo>
                      <a:pt x="94" y="71"/>
                      <a:pt x="94" y="71"/>
                      <a:pt x="94" y="71"/>
                    </a:cubicBezTo>
                    <a:cubicBezTo>
                      <a:pt x="93" y="71"/>
                      <a:pt x="93" y="71"/>
                      <a:pt x="93" y="71"/>
                    </a:cubicBezTo>
                    <a:cubicBezTo>
                      <a:pt x="93" y="71"/>
                      <a:pt x="93" y="71"/>
                      <a:pt x="93" y="71"/>
                    </a:cubicBezTo>
                    <a:cubicBezTo>
                      <a:pt x="93" y="71"/>
                      <a:pt x="93" y="71"/>
                      <a:pt x="93" y="71"/>
                    </a:cubicBezTo>
                    <a:cubicBezTo>
                      <a:pt x="93" y="71"/>
                      <a:pt x="93" y="71"/>
                      <a:pt x="93" y="71"/>
                    </a:cubicBezTo>
                    <a:cubicBezTo>
                      <a:pt x="93" y="71"/>
                      <a:pt x="93" y="71"/>
                      <a:pt x="93" y="71"/>
                    </a:cubicBezTo>
                    <a:cubicBezTo>
                      <a:pt x="93" y="71"/>
                      <a:pt x="93" y="71"/>
                      <a:pt x="93" y="71"/>
                    </a:cubicBezTo>
                    <a:cubicBezTo>
                      <a:pt x="93" y="71"/>
                      <a:pt x="93" y="71"/>
                      <a:pt x="93" y="71"/>
                    </a:cubicBezTo>
                    <a:cubicBezTo>
                      <a:pt x="93" y="71"/>
                      <a:pt x="93" y="71"/>
                      <a:pt x="93" y="71"/>
                    </a:cubicBezTo>
                    <a:cubicBezTo>
                      <a:pt x="93" y="71"/>
                      <a:pt x="93" y="71"/>
                      <a:pt x="93" y="71"/>
                    </a:cubicBezTo>
                    <a:cubicBezTo>
                      <a:pt x="92" y="71"/>
                      <a:pt x="92" y="71"/>
                      <a:pt x="92" y="71"/>
                    </a:cubicBezTo>
                    <a:cubicBezTo>
                      <a:pt x="92" y="71"/>
                      <a:pt x="92" y="71"/>
                      <a:pt x="92" y="71"/>
                    </a:cubicBezTo>
                    <a:cubicBezTo>
                      <a:pt x="92" y="71"/>
                      <a:pt x="92" y="71"/>
                      <a:pt x="92" y="71"/>
                    </a:cubicBezTo>
                    <a:cubicBezTo>
                      <a:pt x="92" y="70"/>
                      <a:pt x="92" y="70"/>
                      <a:pt x="92" y="70"/>
                    </a:cubicBezTo>
                    <a:cubicBezTo>
                      <a:pt x="92" y="70"/>
                      <a:pt x="92" y="70"/>
                      <a:pt x="92" y="70"/>
                    </a:cubicBezTo>
                    <a:cubicBezTo>
                      <a:pt x="93" y="70"/>
                      <a:pt x="93" y="70"/>
                      <a:pt x="93" y="70"/>
                    </a:cubicBezTo>
                    <a:cubicBezTo>
                      <a:pt x="93" y="70"/>
                      <a:pt x="93" y="70"/>
                      <a:pt x="93" y="70"/>
                    </a:cubicBezTo>
                    <a:cubicBezTo>
                      <a:pt x="93" y="70"/>
                      <a:pt x="93" y="70"/>
                      <a:pt x="93" y="70"/>
                    </a:cubicBezTo>
                    <a:cubicBezTo>
                      <a:pt x="93" y="70"/>
                      <a:pt x="93" y="70"/>
                      <a:pt x="93" y="70"/>
                    </a:cubicBezTo>
                    <a:cubicBezTo>
                      <a:pt x="94" y="70"/>
                      <a:pt x="94" y="70"/>
                      <a:pt x="94" y="70"/>
                    </a:cubicBezTo>
                    <a:cubicBezTo>
                      <a:pt x="94" y="70"/>
                      <a:pt x="94" y="70"/>
                      <a:pt x="94" y="70"/>
                    </a:cubicBezTo>
                    <a:cubicBezTo>
                      <a:pt x="93" y="70"/>
                      <a:pt x="93" y="70"/>
                      <a:pt x="93" y="70"/>
                    </a:cubicBezTo>
                    <a:cubicBezTo>
                      <a:pt x="93" y="70"/>
                      <a:pt x="93" y="70"/>
                      <a:pt x="93" y="70"/>
                    </a:cubicBezTo>
                    <a:cubicBezTo>
                      <a:pt x="93" y="70"/>
                      <a:pt x="93" y="70"/>
                      <a:pt x="93" y="70"/>
                    </a:cubicBezTo>
                    <a:cubicBezTo>
                      <a:pt x="93" y="70"/>
                      <a:pt x="93" y="70"/>
                      <a:pt x="93" y="70"/>
                    </a:cubicBezTo>
                    <a:cubicBezTo>
                      <a:pt x="94" y="70"/>
                      <a:pt x="94" y="70"/>
                      <a:pt x="94" y="70"/>
                    </a:cubicBezTo>
                    <a:cubicBezTo>
                      <a:pt x="94" y="70"/>
                      <a:pt x="94" y="70"/>
                      <a:pt x="94" y="70"/>
                    </a:cubicBezTo>
                    <a:cubicBezTo>
                      <a:pt x="94" y="70"/>
                      <a:pt x="94" y="70"/>
                      <a:pt x="94" y="70"/>
                    </a:cubicBezTo>
                    <a:cubicBezTo>
                      <a:pt x="94" y="70"/>
                      <a:pt x="94" y="70"/>
                      <a:pt x="94" y="70"/>
                    </a:cubicBezTo>
                    <a:cubicBezTo>
                      <a:pt x="94" y="69"/>
                      <a:pt x="94" y="69"/>
                      <a:pt x="94" y="69"/>
                    </a:cubicBezTo>
                    <a:cubicBezTo>
                      <a:pt x="94" y="69"/>
                      <a:pt x="94" y="69"/>
                      <a:pt x="94" y="69"/>
                    </a:cubicBezTo>
                    <a:cubicBezTo>
                      <a:pt x="94" y="69"/>
                      <a:pt x="94" y="69"/>
                      <a:pt x="94" y="69"/>
                    </a:cubicBezTo>
                    <a:cubicBezTo>
                      <a:pt x="94" y="69"/>
                      <a:pt x="94" y="69"/>
                      <a:pt x="94" y="69"/>
                    </a:cubicBezTo>
                    <a:cubicBezTo>
                      <a:pt x="94" y="69"/>
                      <a:pt x="94" y="69"/>
                      <a:pt x="94" y="69"/>
                    </a:cubicBezTo>
                    <a:cubicBezTo>
                      <a:pt x="94" y="69"/>
                      <a:pt x="94" y="69"/>
                      <a:pt x="94" y="69"/>
                    </a:cubicBezTo>
                    <a:cubicBezTo>
                      <a:pt x="94" y="69"/>
                      <a:pt x="94" y="69"/>
                      <a:pt x="94" y="69"/>
                    </a:cubicBezTo>
                    <a:cubicBezTo>
                      <a:pt x="94" y="68"/>
                      <a:pt x="94" y="68"/>
                      <a:pt x="94" y="68"/>
                    </a:cubicBezTo>
                    <a:cubicBezTo>
                      <a:pt x="93" y="68"/>
                      <a:pt x="93" y="68"/>
                      <a:pt x="93" y="68"/>
                    </a:cubicBezTo>
                    <a:cubicBezTo>
                      <a:pt x="93" y="68"/>
                      <a:pt x="93" y="68"/>
                      <a:pt x="93" y="68"/>
                    </a:cubicBezTo>
                    <a:cubicBezTo>
                      <a:pt x="93" y="68"/>
                      <a:pt x="93" y="68"/>
                      <a:pt x="93" y="68"/>
                    </a:cubicBezTo>
                    <a:cubicBezTo>
                      <a:pt x="93" y="68"/>
                      <a:pt x="93" y="68"/>
                      <a:pt x="93" y="68"/>
                    </a:cubicBezTo>
                    <a:cubicBezTo>
                      <a:pt x="93" y="68"/>
                      <a:pt x="93" y="68"/>
                      <a:pt x="93" y="68"/>
                    </a:cubicBezTo>
                    <a:cubicBezTo>
                      <a:pt x="93" y="68"/>
                      <a:pt x="93" y="68"/>
                      <a:pt x="93" y="68"/>
                    </a:cubicBezTo>
                    <a:cubicBezTo>
                      <a:pt x="93" y="68"/>
                      <a:pt x="93" y="68"/>
                      <a:pt x="93" y="68"/>
                    </a:cubicBezTo>
                    <a:cubicBezTo>
                      <a:pt x="93" y="68"/>
                      <a:pt x="93" y="68"/>
                      <a:pt x="93" y="68"/>
                    </a:cubicBezTo>
                    <a:cubicBezTo>
                      <a:pt x="93" y="68"/>
                      <a:pt x="93" y="68"/>
                      <a:pt x="93" y="68"/>
                    </a:cubicBezTo>
                    <a:cubicBezTo>
                      <a:pt x="92" y="68"/>
                      <a:pt x="92" y="68"/>
                      <a:pt x="92" y="68"/>
                    </a:cubicBezTo>
                    <a:cubicBezTo>
                      <a:pt x="92" y="68"/>
                      <a:pt x="92" y="68"/>
                      <a:pt x="92" y="68"/>
                    </a:cubicBezTo>
                    <a:cubicBezTo>
                      <a:pt x="92" y="68"/>
                      <a:pt x="92" y="68"/>
                      <a:pt x="92" y="68"/>
                    </a:cubicBezTo>
                    <a:cubicBezTo>
                      <a:pt x="92" y="69"/>
                      <a:pt x="92" y="69"/>
                      <a:pt x="92" y="69"/>
                    </a:cubicBezTo>
                    <a:cubicBezTo>
                      <a:pt x="91" y="69"/>
                      <a:pt x="91" y="69"/>
                      <a:pt x="91" y="69"/>
                    </a:cubicBezTo>
                    <a:cubicBezTo>
                      <a:pt x="91" y="68"/>
                      <a:pt x="91" y="68"/>
                      <a:pt x="91" y="68"/>
                    </a:cubicBezTo>
                    <a:cubicBezTo>
                      <a:pt x="91" y="68"/>
                      <a:pt x="91" y="68"/>
                      <a:pt x="91" y="68"/>
                    </a:cubicBezTo>
                    <a:cubicBezTo>
                      <a:pt x="91" y="68"/>
                      <a:pt x="91" y="68"/>
                      <a:pt x="91" y="68"/>
                    </a:cubicBezTo>
                    <a:cubicBezTo>
                      <a:pt x="91" y="68"/>
                      <a:pt x="91" y="68"/>
                      <a:pt x="91" y="68"/>
                    </a:cubicBezTo>
                    <a:cubicBezTo>
                      <a:pt x="91" y="68"/>
                      <a:pt x="91" y="68"/>
                      <a:pt x="91" y="68"/>
                    </a:cubicBezTo>
                    <a:cubicBezTo>
                      <a:pt x="91" y="68"/>
                      <a:pt x="91" y="68"/>
                      <a:pt x="91" y="68"/>
                    </a:cubicBezTo>
                    <a:cubicBezTo>
                      <a:pt x="91" y="68"/>
                      <a:pt x="91" y="68"/>
                      <a:pt x="91" y="68"/>
                    </a:cubicBezTo>
                    <a:cubicBezTo>
                      <a:pt x="91" y="68"/>
                      <a:pt x="91" y="68"/>
                      <a:pt x="91" y="68"/>
                    </a:cubicBezTo>
                    <a:cubicBezTo>
                      <a:pt x="92" y="68"/>
                      <a:pt x="92" y="68"/>
                      <a:pt x="92" y="68"/>
                    </a:cubicBezTo>
                    <a:cubicBezTo>
                      <a:pt x="92" y="68"/>
                      <a:pt x="92" y="68"/>
                      <a:pt x="92" y="68"/>
                    </a:cubicBezTo>
                    <a:cubicBezTo>
                      <a:pt x="92" y="68"/>
                      <a:pt x="92" y="68"/>
                      <a:pt x="92" y="68"/>
                    </a:cubicBezTo>
                    <a:cubicBezTo>
                      <a:pt x="92" y="67"/>
                      <a:pt x="92" y="67"/>
                      <a:pt x="92" y="67"/>
                    </a:cubicBezTo>
                    <a:cubicBezTo>
                      <a:pt x="92" y="67"/>
                      <a:pt x="92" y="67"/>
                      <a:pt x="92" y="67"/>
                    </a:cubicBezTo>
                    <a:cubicBezTo>
                      <a:pt x="93" y="67"/>
                      <a:pt x="93" y="67"/>
                      <a:pt x="93" y="67"/>
                    </a:cubicBezTo>
                    <a:cubicBezTo>
                      <a:pt x="93" y="67"/>
                      <a:pt x="93" y="67"/>
                      <a:pt x="93" y="67"/>
                    </a:cubicBezTo>
                    <a:cubicBezTo>
                      <a:pt x="93" y="67"/>
                      <a:pt x="93" y="67"/>
                      <a:pt x="93" y="67"/>
                    </a:cubicBezTo>
                    <a:cubicBezTo>
                      <a:pt x="93" y="66"/>
                      <a:pt x="93" y="66"/>
                      <a:pt x="93" y="66"/>
                    </a:cubicBezTo>
                    <a:cubicBezTo>
                      <a:pt x="92" y="66"/>
                      <a:pt x="92" y="66"/>
                      <a:pt x="92" y="66"/>
                    </a:cubicBezTo>
                    <a:cubicBezTo>
                      <a:pt x="92" y="66"/>
                      <a:pt x="92" y="66"/>
                      <a:pt x="92" y="66"/>
                    </a:cubicBezTo>
                    <a:cubicBezTo>
                      <a:pt x="92" y="66"/>
                      <a:pt x="92" y="66"/>
                      <a:pt x="92" y="66"/>
                    </a:cubicBezTo>
                    <a:cubicBezTo>
                      <a:pt x="92" y="66"/>
                      <a:pt x="92" y="66"/>
                      <a:pt x="92" y="66"/>
                    </a:cubicBezTo>
                    <a:cubicBezTo>
                      <a:pt x="92" y="66"/>
                      <a:pt x="92" y="66"/>
                      <a:pt x="92" y="66"/>
                    </a:cubicBezTo>
                    <a:cubicBezTo>
                      <a:pt x="93" y="66"/>
                      <a:pt x="93" y="66"/>
                      <a:pt x="93" y="66"/>
                    </a:cubicBezTo>
                    <a:cubicBezTo>
                      <a:pt x="93" y="66"/>
                      <a:pt x="93" y="66"/>
                      <a:pt x="93" y="66"/>
                    </a:cubicBezTo>
                    <a:cubicBezTo>
                      <a:pt x="93" y="66"/>
                      <a:pt x="93" y="66"/>
                      <a:pt x="93" y="66"/>
                    </a:cubicBezTo>
                    <a:cubicBezTo>
                      <a:pt x="93" y="65"/>
                      <a:pt x="93" y="65"/>
                      <a:pt x="93" y="65"/>
                    </a:cubicBezTo>
                    <a:cubicBezTo>
                      <a:pt x="93" y="65"/>
                      <a:pt x="93" y="65"/>
                      <a:pt x="93" y="65"/>
                    </a:cubicBezTo>
                    <a:cubicBezTo>
                      <a:pt x="93" y="65"/>
                      <a:pt x="93" y="65"/>
                      <a:pt x="93" y="65"/>
                    </a:cubicBezTo>
                    <a:cubicBezTo>
                      <a:pt x="93" y="65"/>
                      <a:pt x="93" y="65"/>
                      <a:pt x="93" y="65"/>
                    </a:cubicBezTo>
                    <a:cubicBezTo>
                      <a:pt x="93" y="65"/>
                      <a:pt x="93" y="65"/>
                      <a:pt x="93" y="65"/>
                    </a:cubicBezTo>
                    <a:cubicBezTo>
                      <a:pt x="93" y="65"/>
                      <a:pt x="93" y="65"/>
                      <a:pt x="93" y="65"/>
                    </a:cubicBezTo>
                    <a:cubicBezTo>
                      <a:pt x="92" y="65"/>
                      <a:pt x="92" y="65"/>
                      <a:pt x="92" y="65"/>
                    </a:cubicBezTo>
                    <a:cubicBezTo>
                      <a:pt x="92" y="65"/>
                      <a:pt x="92" y="65"/>
                      <a:pt x="92" y="65"/>
                    </a:cubicBezTo>
                    <a:cubicBezTo>
                      <a:pt x="92" y="65"/>
                      <a:pt x="92" y="65"/>
                      <a:pt x="92" y="65"/>
                    </a:cubicBezTo>
                    <a:cubicBezTo>
                      <a:pt x="92" y="65"/>
                      <a:pt x="92" y="65"/>
                      <a:pt x="92" y="65"/>
                    </a:cubicBezTo>
                    <a:cubicBezTo>
                      <a:pt x="92" y="65"/>
                      <a:pt x="92" y="65"/>
                      <a:pt x="92" y="65"/>
                    </a:cubicBezTo>
                    <a:cubicBezTo>
                      <a:pt x="93" y="65"/>
                      <a:pt x="93" y="65"/>
                      <a:pt x="93" y="65"/>
                    </a:cubicBezTo>
                    <a:cubicBezTo>
                      <a:pt x="93" y="65"/>
                      <a:pt x="93" y="65"/>
                      <a:pt x="93" y="65"/>
                    </a:cubicBezTo>
                    <a:cubicBezTo>
                      <a:pt x="93" y="64"/>
                      <a:pt x="93" y="64"/>
                      <a:pt x="93" y="64"/>
                    </a:cubicBezTo>
                    <a:cubicBezTo>
                      <a:pt x="93" y="64"/>
                      <a:pt x="93" y="64"/>
                      <a:pt x="93" y="64"/>
                    </a:cubicBezTo>
                    <a:cubicBezTo>
                      <a:pt x="93" y="64"/>
                      <a:pt x="93" y="64"/>
                      <a:pt x="93" y="64"/>
                    </a:cubicBezTo>
                    <a:cubicBezTo>
                      <a:pt x="92" y="64"/>
                      <a:pt x="92" y="64"/>
                      <a:pt x="92" y="64"/>
                    </a:cubicBezTo>
                    <a:cubicBezTo>
                      <a:pt x="92" y="64"/>
                      <a:pt x="92" y="64"/>
                      <a:pt x="92" y="64"/>
                    </a:cubicBezTo>
                    <a:cubicBezTo>
                      <a:pt x="92" y="64"/>
                      <a:pt x="92" y="64"/>
                      <a:pt x="92" y="64"/>
                    </a:cubicBezTo>
                    <a:cubicBezTo>
                      <a:pt x="92" y="65"/>
                      <a:pt x="92" y="65"/>
                      <a:pt x="92" y="65"/>
                    </a:cubicBezTo>
                    <a:cubicBezTo>
                      <a:pt x="92" y="65"/>
                      <a:pt x="92" y="65"/>
                      <a:pt x="92" y="65"/>
                    </a:cubicBezTo>
                    <a:cubicBezTo>
                      <a:pt x="92" y="65"/>
                      <a:pt x="92" y="65"/>
                      <a:pt x="92" y="65"/>
                    </a:cubicBezTo>
                    <a:cubicBezTo>
                      <a:pt x="92" y="64"/>
                      <a:pt x="92" y="64"/>
                      <a:pt x="92" y="64"/>
                    </a:cubicBezTo>
                    <a:cubicBezTo>
                      <a:pt x="92" y="64"/>
                      <a:pt x="92" y="64"/>
                      <a:pt x="92" y="64"/>
                    </a:cubicBezTo>
                    <a:cubicBezTo>
                      <a:pt x="92" y="64"/>
                      <a:pt x="92" y="64"/>
                      <a:pt x="92" y="64"/>
                    </a:cubicBezTo>
                    <a:cubicBezTo>
                      <a:pt x="92" y="64"/>
                      <a:pt x="92" y="64"/>
                      <a:pt x="92" y="64"/>
                    </a:cubicBezTo>
                    <a:cubicBezTo>
                      <a:pt x="92" y="64"/>
                      <a:pt x="92" y="64"/>
                      <a:pt x="92" y="64"/>
                    </a:cubicBezTo>
                    <a:cubicBezTo>
                      <a:pt x="91" y="64"/>
                      <a:pt x="91" y="64"/>
                      <a:pt x="91" y="64"/>
                    </a:cubicBezTo>
                    <a:cubicBezTo>
                      <a:pt x="91" y="64"/>
                      <a:pt x="91" y="64"/>
                      <a:pt x="91" y="64"/>
                    </a:cubicBezTo>
                    <a:cubicBezTo>
                      <a:pt x="91" y="64"/>
                      <a:pt x="91" y="64"/>
                      <a:pt x="91" y="64"/>
                    </a:cubicBezTo>
                    <a:cubicBezTo>
                      <a:pt x="92" y="64"/>
                      <a:pt x="92" y="64"/>
                      <a:pt x="92" y="64"/>
                    </a:cubicBezTo>
                    <a:cubicBezTo>
                      <a:pt x="92" y="63"/>
                      <a:pt x="92" y="63"/>
                      <a:pt x="92" y="63"/>
                    </a:cubicBezTo>
                    <a:cubicBezTo>
                      <a:pt x="92" y="63"/>
                      <a:pt x="92" y="63"/>
                      <a:pt x="92" y="63"/>
                    </a:cubicBezTo>
                    <a:cubicBezTo>
                      <a:pt x="92" y="63"/>
                      <a:pt x="92" y="63"/>
                      <a:pt x="92" y="63"/>
                    </a:cubicBezTo>
                    <a:cubicBezTo>
                      <a:pt x="92" y="63"/>
                      <a:pt x="92" y="63"/>
                      <a:pt x="92"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1" y="63"/>
                      <a:pt x="91" y="63"/>
                      <a:pt x="91" y="63"/>
                    </a:cubicBezTo>
                    <a:cubicBezTo>
                      <a:pt x="90" y="63"/>
                      <a:pt x="90" y="63"/>
                      <a:pt x="90" y="63"/>
                    </a:cubicBezTo>
                    <a:cubicBezTo>
                      <a:pt x="90" y="64"/>
                      <a:pt x="90" y="64"/>
                      <a:pt x="90" y="64"/>
                    </a:cubicBezTo>
                    <a:cubicBezTo>
                      <a:pt x="90" y="64"/>
                      <a:pt x="90" y="64"/>
                      <a:pt x="90" y="64"/>
                    </a:cubicBezTo>
                    <a:cubicBezTo>
                      <a:pt x="90" y="64"/>
                      <a:pt x="90" y="64"/>
                      <a:pt x="90" y="64"/>
                    </a:cubicBezTo>
                    <a:cubicBezTo>
                      <a:pt x="90" y="63"/>
                      <a:pt x="90" y="63"/>
                      <a:pt x="90" y="63"/>
                    </a:cubicBezTo>
                    <a:cubicBezTo>
                      <a:pt x="90" y="63"/>
                      <a:pt x="90" y="63"/>
                      <a:pt x="90" y="63"/>
                    </a:cubicBezTo>
                    <a:cubicBezTo>
                      <a:pt x="90" y="63"/>
                      <a:pt x="90" y="63"/>
                      <a:pt x="90" y="63"/>
                    </a:cubicBezTo>
                    <a:cubicBezTo>
                      <a:pt x="90" y="63"/>
                      <a:pt x="90" y="63"/>
                      <a:pt x="90" y="63"/>
                    </a:cubicBezTo>
                    <a:cubicBezTo>
                      <a:pt x="90" y="63"/>
                      <a:pt x="90" y="63"/>
                      <a:pt x="90" y="63"/>
                    </a:cubicBezTo>
                    <a:cubicBezTo>
                      <a:pt x="90" y="63"/>
                      <a:pt x="90" y="63"/>
                      <a:pt x="90" y="63"/>
                    </a:cubicBezTo>
                    <a:cubicBezTo>
                      <a:pt x="90" y="63"/>
                      <a:pt x="90" y="63"/>
                      <a:pt x="90" y="63"/>
                    </a:cubicBezTo>
                    <a:cubicBezTo>
                      <a:pt x="89" y="62"/>
                      <a:pt x="89" y="62"/>
                      <a:pt x="89" y="62"/>
                    </a:cubicBezTo>
                    <a:cubicBezTo>
                      <a:pt x="88" y="62"/>
                      <a:pt x="88" y="62"/>
                      <a:pt x="88" y="62"/>
                    </a:cubicBezTo>
                    <a:cubicBezTo>
                      <a:pt x="88" y="62"/>
                      <a:pt x="88" y="62"/>
                      <a:pt x="88" y="62"/>
                    </a:cubicBezTo>
                    <a:cubicBezTo>
                      <a:pt x="88" y="62"/>
                      <a:pt x="88" y="62"/>
                      <a:pt x="88" y="62"/>
                    </a:cubicBezTo>
                    <a:cubicBezTo>
                      <a:pt x="88" y="62"/>
                      <a:pt x="88" y="62"/>
                      <a:pt x="88" y="62"/>
                    </a:cubicBezTo>
                    <a:cubicBezTo>
                      <a:pt x="89" y="62"/>
                      <a:pt x="89" y="62"/>
                      <a:pt x="89" y="62"/>
                    </a:cubicBezTo>
                    <a:cubicBezTo>
                      <a:pt x="89" y="62"/>
                      <a:pt x="89" y="62"/>
                      <a:pt x="89" y="62"/>
                    </a:cubicBezTo>
                    <a:cubicBezTo>
                      <a:pt x="89" y="62"/>
                      <a:pt x="89" y="62"/>
                      <a:pt x="89" y="62"/>
                    </a:cubicBezTo>
                    <a:cubicBezTo>
                      <a:pt x="89" y="62"/>
                      <a:pt x="89" y="62"/>
                      <a:pt x="89" y="62"/>
                    </a:cubicBezTo>
                    <a:cubicBezTo>
                      <a:pt x="89" y="62"/>
                      <a:pt x="89" y="62"/>
                      <a:pt x="89" y="62"/>
                    </a:cubicBezTo>
                    <a:cubicBezTo>
                      <a:pt x="89" y="62"/>
                      <a:pt x="89" y="62"/>
                      <a:pt x="89" y="62"/>
                    </a:cubicBezTo>
                    <a:cubicBezTo>
                      <a:pt x="89" y="62"/>
                      <a:pt x="89" y="62"/>
                      <a:pt x="89" y="62"/>
                    </a:cubicBezTo>
                    <a:cubicBezTo>
                      <a:pt x="89" y="62"/>
                      <a:pt x="89" y="62"/>
                      <a:pt x="89" y="62"/>
                    </a:cubicBezTo>
                    <a:cubicBezTo>
                      <a:pt x="89" y="62"/>
                      <a:pt x="89" y="62"/>
                      <a:pt x="89" y="62"/>
                    </a:cubicBezTo>
                    <a:cubicBezTo>
                      <a:pt x="89" y="62"/>
                      <a:pt x="89" y="62"/>
                      <a:pt x="89" y="62"/>
                    </a:cubicBezTo>
                    <a:cubicBezTo>
                      <a:pt x="90" y="62"/>
                      <a:pt x="90" y="62"/>
                      <a:pt x="90" y="62"/>
                    </a:cubicBezTo>
                    <a:cubicBezTo>
                      <a:pt x="90" y="62"/>
                      <a:pt x="90" y="62"/>
                      <a:pt x="90" y="62"/>
                    </a:cubicBezTo>
                    <a:cubicBezTo>
                      <a:pt x="90" y="62"/>
                      <a:pt x="90" y="62"/>
                      <a:pt x="90" y="62"/>
                    </a:cubicBezTo>
                    <a:cubicBezTo>
                      <a:pt x="90" y="62"/>
                      <a:pt x="90" y="62"/>
                      <a:pt x="90" y="62"/>
                    </a:cubicBezTo>
                    <a:cubicBezTo>
                      <a:pt x="90" y="62"/>
                      <a:pt x="90" y="62"/>
                      <a:pt x="90" y="62"/>
                    </a:cubicBezTo>
                    <a:cubicBezTo>
                      <a:pt x="90" y="62"/>
                      <a:pt x="90" y="62"/>
                      <a:pt x="90" y="62"/>
                    </a:cubicBezTo>
                    <a:cubicBezTo>
                      <a:pt x="90" y="62"/>
                      <a:pt x="90" y="62"/>
                      <a:pt x="90" y="62"/>
                    </a:cubicBezTo>
                    <a:cubicBezTo>
                      <a:pt x="90" y="62"/>
                      <a:pt x="90" y="62"/>
                      <a:pt x="90" y="62"/>
                    </a:cubicBezTo>
                    <a:cubicBezTo>
                      <a:pt x="90" y="62"/>
                      <a:pt x="90" y="62"/>
                      <a:pt x="90" y="62"/>
                    </a:cubicBezTo>
                    <a:cubicBezTo>
                      <a:pt x="90" y="62"/>
                      <a:pt x="90" y="62"/>
                      <a:pt x="90" y="62"/>
                    </a:cubicBezTo>
                    <a:cubicBezTo>
                      <a:pt x="90" y="62"/>
                      <a:pt x="90" y="62"/>
                      <a:pt x="90" y="62"/>
                    </a:cubicBezTo>
                    <a:cubicBezTo>
                      <a:pt x="90" y="61"/>
                      <a:pt x="90" y="61"/>
                      <a:pt x="90" y="61"/>
                    </a:cubicBezTo>
                    <a:cubicBezTo>
                      <a:pt x="89" y="61"/>
                      <a:pt x="89" y="61"/>
                      <a:pt x="89" y="61"/>
                    </a:cubicBezTo>
                    <a:cubicBezTo>
                      <a:pt x="89" y="61"/>
                      <a:pt x="89" y="61"/>
                      <a:pt x="89" y="61"/>
                    </a:cubicBezTo>
                    <a:cubicBezTo>
                      <a:pt x="88" y="61"/>
                      <a:pt x="88" y="61"/>
                      <a:pt x="88" y="61"/>
                    </a:cubicBezTo>
                    <a:cubicBezTo>
                      <a:pt x="88" y="61"/>
                      <a:pt x="88" y="61"/>
                      <a:pt x="88" y="61"/>
                    </a:cubicBezTo>
                    <a:cubicBezTo>
                      <a:pt x="88" y="61"/>
                      <a:pt x="88" y="61"/>
                      <a:pt x="88" y="61"/>
                    </a:cubicBezTo>
                    <a:cubicBezTo>
                      <a:pt x="88" y="61"/>
                      <a:pt x="88" y="61"/>
                      <a:pt x="88" y="61"/>
                    </a:cubicBezTo>
                    <a:cubicBezTo>
                      <a:pt x="88" y="61"/>
                      <a:pt x="88" y="61"/>
                      <a:pt x="88" y="61"/>
                    </a:cubicBezTo>
                    <a:cubicBezTo>
                      <a:pt x="88" y="61"/>
                      <a:pt x="88" y="61"/>
                      <a:pt x="88" y="61"/>
                    </a:cubicBezTo>
                    <a:cubicBezTo>
                      <a:pt x="88" y="62"/>
                      <a:pt x="88" y="62"/>
                      <a:pt x="88" y="62"/>
                    </a:cubicBezTo>
                    <a:cubicBezTo>
                      <a:pt x="88" y="62"/>
                      <a:pt x="88" y="62"/>
                      <a:pt x="88" y="62"/>
                    </a:cubicBezTo>
                    <a:cubicBezTo>
                      <a:pt x="87" y="62"/>
                      <a:pt x="87" y="62"/>
                      <a:pt x="87" y="62"/>
                    </a:cubicBezTo>
                    <a:cubicBezTo>
                      <a:pt x="87" y="62"/>
                      <a:pt x="87" y="62"/>
                      <a:pt x="87" y="62"/>
                    </a:cubicBezTo>
                    <a:cubicBezTo>
                      <a:pt x="87" y="62"/>
                      <a:pt x="87" y="62"/>
                      <a:pt x="87" y="62"/>
                    </a:cubicBezTo>
                    <a:cubicBezTo>
                      <a:pt x="87" y="62"/>
                      <a:pt x="87" y="62"/>
                      <a:pt x="87" y="62"/>
                    </a:cubicBezTo>
                    <a:cubicBezTo>
                      <a:pt x="87" y="62"/>
                      <a:pt x="87" y="62"/>
                      <a:pt x="87" y="62"/>
                    </a:cubicBezTo>
                    <a:cubicBezTo>
                      <a:pt x="87" y="62"/>
                      <a:pt x="87" y="62"/>
                      <a:pt x="87" y="62"/>
                    </a:cubicBezTo>
                    <a:cubicBezTo>
                      <a:pt x="87" y="61"/>
                      <a:pt x="87" y="61"/>
                      <a:pt x="87" y="61"/>
                    </a:cubicBezTo>
                    <a:cubicBezTo>
                      <a:pt x="87" y="62"/>
                      <a:pt x="87" y="62"/>
                      <a:pt x="87" y="62"/>
                    </a:cubicBezTo>
                    <a:cubicBezTo>
                      <a:pt x="86" y="62"/>
                      <a:pt x="86" y="62"/>
                      <a:pt x="86" y="62"/>
                    </a:cubicBezTo>
                    <a:cubicBezTo>
                      <a:pt x="86" y="62"/>
                      <a:pt x="86" y="62"/>
                      <a:pt x="86" y="62"/>
                    </a:cubicBezTo>
                    <a:cubicBezTo>
                      <a:pt x="86" y="62"/>
                      <a:pt x="86" y="62"/>
                      <a:pt x="86" y="62"/>
                    </a:cubicBezTo>
                    <a:cubicBezTo>
                      <a:pt x="85" y="62"/>
                      <a:pt x="85" y="62"/>
                      <a:pt x="85" y="62"/>
                    </a:cubicBezTo>
                    <a:cubicBezTo>
                      <a:pt x="85" y="62"/>
                      <a:pt x="85" y="62"/>
                      <a:pt x="85" y="62"/>
                    </a:cubicBezTo>
                    <a:cubicBezTo>
                      <a:pt x="84" y="62"/>
                      <a:pt x="84" y="62"/>
                      <a:pt x="84" y="62"/>
                    </a:cubicBezTo>
                    <a:cubicBezTo>
                      <a:pt x="84" y="62"/>
                      <a:pt x="84" y="62"/>
                      <a:pt x="84" y="62"/>
                    </a:cubicBezTo>
                    <a:cubicBezTo>
                      <a:pt x="85" y="62"/>
                      <a:pt x="85" y="62"/>
                      <a:pt x="85" y="62"/>
                    </a:cubicBezTo>
                    <a:cubicBezTo>
                      <a:pt x="85" y="62"/>
                      <a:pt x="85" y="62"/>
                      <a:pt x="85" y="62"/>
                    </a:cubicBezTo>
                    <a:cubicBezTo>
                      <a:pt x="85" y="62"/>
                      <a:pt x="85" y="62"/>
                      <a:pt x="85" y="62"/>
                    </a:cubicBezTo>
                    <a:cubicBezTo>
                      <a:pt x="85" y="61"/>
                      <a:pt x="85" y="61"/>
                      <a:pt x="85" y="61"/>
                    </a:cubicBezTo>
                    <a:cubicBezTo>
                      <a:pt x="85" y="61"/>
                      <a:pt x="85" y="61"/>
                      <a:pt x="85" y="61"/>
                    </a:cubicBezTo>
                    <a:cubicBezTo>
                      <a:pt x="85" y="61"/>
                      <a:pt x="85" y="61"/>
                      <a:pt x="85" y="61"/>
                    </a:cubicBezTo>
                    <a:cubicBezTo>
                      <a:pt x="86" y="61"/>
                      <a:pt x="86" y="61"/>
                      <a:pt x="86" y="61"/>
                    </a:cubicBezTo>
                    <a:cubicBezTo>
                      <a:pt x="86" y="61"/>
                      <a:pt x="86" y="61"/>
                      <a:pt x="86" y="61"/>
                    </a:cubicBezTo>
                    <a:cubicBezTo>
                      <a:pt x="86" y="61"/>
                      <a:pt x="86" y="61"/>
                      <a:pt x="86" y="61"/>
                    </a:cubicBezTo>
                    <a:cubicBezTo>
                      <a:pt x="85" y="61"/>
                      <a:pt x="85" y="61"/>
                      <a:pt x="85" y="61"/>
                    </a:cubicBezTo>
                    <a:cubicBezTo>
                      <a:pt x="86" y="60"/>
                      <a:pt x="86" y="60"/>
                      <a:pt x="86" y="60"/>
                    </a:cubicBezTo>
                    <a:cubicBezTo>
                      <a:pt x="85" y="60"/>
                      <a:pt x="85" y="60"/>
                      <a:pt x="85" y="60"/>
                    </a:cubicBezTo>
                    <a:cubicBezTo>
                      <a:pt x="85" y="60"/>
                      <a:pt x="85" y="60"/>
                      <a:pt x="85" y="60"/>
                    </a:cubicBezTo>
                    <a:cubicBezTo>
                      <a:pt x="85" y="60"/>
                      <a:pt x="85" y="60"/>
                      <a:pt x="85" y="60"/>
                    </a:cubicBezTo>
                    <a:cubicBezTo>
                      <a:pt x="85" y="60"/>
                      <a:pt x="85" y="60"/>
                      <a:pt x="85" y="60"/>
                    </a:cubicBezTo>
                    <a:cubicBezTo>
                      <a:pt x="85" y="60"/>
                      <a:pt x="85" y="60"/>
                      <a:pt x="85" y="60"/>
                    </a:cubicBezTo>
                    <a:cubicBezTo>
                      <a:pt x="85" y="61"/>
                      <a:pt x="85" y="61"/>
                      <a:pt x="85" y="61"/>
                    </a:cubicBezTo>
                    <a:cubicBezTo>
                      <a:pt x="84" y="61"/>
                      <a:pt x="84" y="61"/>
                      <a:pt x="84" y="61"/>
                    </a:cubicBezTo>
                    <a:cubicBezTo>
                      <a:pt x="84" y="61"/>
                      <a:pt x="84" y="61"/>
                      <a:pt x="84" y="61"/>
                    </a:cubicBezTo>
                    <a:cubicBezTo>
                      <a:pt x="84" y="61"/>
                      <a:pt x="84" y="61"/>
                      <a:pt x="84" y="61"/>
                    </a:cubicBezTo>
                    <a:cubicBezTo>
                      <a:pt x="84" y="61"/>
                      <a:pt x="84" y="61"/>
                      <a:pt x="84" y="61"/>
                    </a:cubicBezTo>
                    <a:cubicBezTo>
                      <a:pt x="84" y="61"/>
                      <a:pt x="84" y="61"/>
                      <a:pt x="84" y="61"/>
                    </a:cubicBezTo>
                    <a:cubicBezTo>
                      <a:pt x="84" y="61"/>
                      <a:pt x="84" y="61"/>
                      <a:pt x="84" y="61"/>
                    </a:cubicBezTo>
                    <a:cubicBezTo>
                      <a:pt x="84" y="61"/>
                      <a:pt x="84" y="61"/>
                      <a:pt x="84" y="61"/>
                    </a:cubicBezTo>
                    <a:cubicBezTo>
                      <a:pt x="84" y="61"/>
                      <a:pt x="84" y="61"/>
                      <a:pt x="84" y="61"/>
                    </a:cubicBezTo>
                    <a:cubicBezTo>
                      <a:pt x="84" y="61"/>
                      <a:pt x="84" y="61"/>
                      <a:pt x="84" y="61"/>
                    </a:cubicBezTo>
                    <a:cubicBezTo>
                      <a:pt x="84" y="61"/>
                      <a:pt x="84" y="61"/>
                      <a:pt x="84" y="61"/>
                    </a:cubicBezTo>
                    <a:cubicBezTo>
                      <a:pt x="85" y="61"/>
                      <a:pt x="85" y="61"/>
                      <a:pt x="85" y="61"/>
                    </a:cubicBezTo>
                    <a:cubicBezTo>
                      <a:pt x="85" y="61"/>
                      <a:pt x="85" y="61"/>
                      <a:pt x="85" y="61"/>
                    </a:cubicBezTo>
                    <a:cubicBezTo>
                      <a:pt x="84" y="61"/>
                      <a:pt x="84" y="61"/>
                      <a:pt x="84" y="61"/>
                    </a:cubicBezTo>
                    <a:cubicBezTo>
                      <a:pt x="84" y="61"/>
                      <a:pt x="84" y="61"/>
                      <a:pt x="84" y="61"/>
                    </a:cubicBezTo>
                    <a:cubicBezTo>
                      <a:pt x="83" y="61"/>
                      <a:pt x="83" y="61"/>
                      <a:pt x="83" y="61"/>
                    </a:cubicBezTo>
                    <a:cubicBezTo>
                      <a:pt x="83" y="61"/>
                      <a:pt x="83" y="61"/>
                      <a:pt x="83" y="61"/>
                    </a:cubicBezTo>
                    <a:cubicBezTo>
                      <a:pt x="83" y="62"/>
                      <a:pt x="83" y="62"/>
                      <a:pt x="83" y="62"/>
                    </a:cubicBezTo>
                    <a:cubicBezTo>
                      <a:pt x="83" y="62"/>
                      <a:pt x="83" y="62"/>
                      <a:pt x="83" y="62"/>
                    </a:cubicBezTo>
                    <a:cubicBezTo>
                      <a:pt x="83" y="62"/>
                      <a:pt x="83" y="62"/>
                      <a:pt x="83" y="62"/>
                    </a:cubicBezTo>
                    <a:cubicBezTo>
                      <a:pt x="83" y="62"/>
                      <a:pt x="83" y="62"/>
                      <a:pt x="83" y="62"/>
                    </a:cubicBezTo>
                    <a:cubicBezTo>
                      <a:pt x="83" y="62"/>
                      <a:pt x="83" y="62"/>
                      <a:pt x="83" y="62"/>
                    </a:cubicBezTo>
                    <a:cubicBezTo>
                      <a:pt x="83" y="62"/>
                      <a:pt x="83" y="62"/>
                      <a:pt x="83" y="62"/>
                    </a:cubicBezTo>
                    <a:cubicBezTo>
                      <a:pt x="83" y="62"/>
                      <a:pt x="83" y="62"/>
                      <a:pt x="83" y="62"/>
                    </a:cubicBezTo>
                    <a:cubicBezTo>
                      <a:pt x="83" y="62"/>
                      <a:pt x="83" y="62"/>
                      <a:pt x="83" y="62"/>
                    </a:cubicBezTo>
                    <a:cubicBezTo>
                      <a:pt x="83" y="62"/>
                      <a:pt x="83" y="62"/>
                      <a:pt x="83" y="62"/>
                    </a:cubicBezTo>
                    <a:cubicBezTo>
                      <a:pt x="83" y="62"/>
                      <a:pt x="83" y="62"/>
                      <a:pt x="83" y="62"/>
                    </a:cubicBezTo>
                    <a:cubicBezTo>
                      <a:pt x="83" y="62"/>
                      <a:pt x="83" y="62"/>
                      <a:pt x="83" y="62"/>
                    </a:cubicBezTo>
                    <a:cubicBezTo>
                      <a:pt x="82" y="62"/>
                      <a:pt x="82" y="62"/>
                      <a:pt x="82" y="62"/>
                    </a:cubicBezTo>
                    <a:cubicBezTo>
                      <a:pt x="82" y="62"/>
                      <a:pt x="82" y="62"/>
                      <a:pt x="82" y="62"/>
                    </a:cubicBezTo>
                    <a:cubicBezTo>
                      <a:pt x="82" y="62"/>
                      <a:pt x="82" y="62"/>
                      <a:pt x="82" y="62"/>
                    </a:cubicBezTo>
                    <a:cubicBezTo>
                      <a:pt x="82" y="63"/>
                      <a:pt x="82" y="63"/>
                      <a:pt x="82" y="63"/>
                    </a:cubicBezTo>
                    <a:cubicBezTo>
                      <a:pt x="82" y="63"/>
                      <a:pt x="82" y="63"/>
                      <a:pt x="82" y="63"/>
                    </a:cubicBezTo>
                    <a:cubicBezTo>
                      <a:pt x="82" y="63"/>
                      <a:pt x="82" y="63"/>
                      <a:pt x="82" y="63"/>
                    </a:cubicBezTo>
                    <a:cubicBezTo>
                      <a:pt x="82" y="63"/>
                      <a:pt x="82" y="63"/>
                      <a:pt x="82" y="63"/>
                    </a:cubicBezTo>
                    <a:cubicBezTo>
                      <a:pt x="82" y="64"/>
                      <a:pt x="82" y="64"/>
                      <a:pt x="82" y="64"/>
                    </a:cubicBezTo>
                    <a:cubicBezTo>
                      <a:pt x="81" y="64"/>
                      <a:pt x="81" y="64"/>
                      <a:pt x="81" y="64"/>
                    </a:cubicBezTo>
                    <a:cubicBezTo>
                      <a:pt x="81" y="64"/>
                      <a:pt x="81" y="64"/>
                      <a:pt x="81" y="64"/>
                    </a:cubicBezTo>
                    <a:cubicBezTo>
                      <a:pt x="81" y="64"/>
                      <a:pt x="81" y="64"/>
                      <a:pt x="81" y="64"/>
                    </a:cubicBezTo>
                    <a:cubicBezTo>
                      <a:pt x="81" y="64"/>
                      <a:pt x="81" y="64"/>
                      <a:pt x="81" y="64"/>
                    </a:cubicBezTo>
                    <a:cubicBezTo>
                      <a:pt x="81" y="64"/>
                      <a:pt x="81" y="64"/>
                      <a:pt x="81" y="64"/>
                    </a:cubicBezTo>
                    <a:cubicBezTo>
                      <a:pt x="81" y="64"/>
                      <a:pt x="81" y="64"/>
                      <a:pt x="81" y="64"/>
                    </a:cubicBezTo>
                    <a:cubicBezTo>
                      <a:pt x="81" y="65"/>
                      <a:pt x="81" y="65"/>
                      <a:pt x="81" y="65"/>
                    </a:cubicBezTo>
                    <a:cubicBezTo>
                      <a:pt x="81" y="65"/>
                      <a:pt x="81" y="65"/>
                      <a:pt x="81" y="65"/>
                    </a:cubicBezTo>
                    <a:cubicBezTo>
                      <a:pt x="82" y="65"/>
                      <a:pt x="82" y="65"/>
                      <a:pt x="82" y="65"/>
                    </a:cubicBezTo>
                    <a:cubicBezTo>
                      <a:pt x="82" y="65"/>
                      <a:pt x="82" y="65"/>
                      <a:pt x="82" y="65"/>
                    </a:cubicBezTo>
                    <a:cubicBezTo>
                      <a:pt x="82" y="65"/>
                      <a:pt x="82" y="65"/>
                      <a:pt x="82" y="65"/>
                    </a:cubicBezTo>
                    <a:cubicBezTo>
                      <a:pt x="81" y="65"/>
                      <a:pt x="81" y="65"/>
                      <a:pt x="81" y="65"/>
                    </a:cubicBezTo>
                    <a:cubicBezTo>
                      <a:pt x="81" y="66"/>
                      <a:pt x="81" y="66"/>
                      <a:pt x="81" y="66"/>
                    </a:cubicBezTo>
                    <a:cubicBezTo>
                      <a:pt x="81" y="66"/>
                      <a:pt x="81" y="66"/>
                      <a:pt x="81" y="66"/>
                    </a:cubicBezTo>
                    <a:cubicBezTo>
                      <a:pt x="81" y="66"/>
                      <a:pt x="81" y="66"/>
                      <a:pt x="81" y="66"/>
                    </a:cubicBezTo>
                    <a:cubicBezTo>
                      <a:pt x="81" y="66"/>
                      <a:pt x="81" y="66"/>
                      <a:pt x="81" y="66"/>
                    </a:cubicBezTo>
                    <a:cubicBezTo>
                      <a:pt x="81" y="67"/>
                      <a:pt x="81" y="67"/>
                      <a:pt x="81" y="67"/>
                    </a:cubicBezTo>
                    <a:cubicBezTo>
                      <a:pt x="81" y="67"/>
                      <a:pt x="81" y="67"/>
                      <a:pt x="81" y="67"/>
                    </a:cubicBezTo>
                    <a:cubicBezTo>
                      <a:pt x="81" y="67"/>
                      <a:pt x="81" y="67"/>
                      <a:pt x="81" y="67"/>
                    </a:cubicBezTo>
                    <a:cubicBezTo>
                      <a:pt x="81" y="67"/>
                      <a:pt x="81" y="67"/>
                      <a:pt x="81" y="67"/>
                    </a:cubicBezTo>
                    <a:cubicBezTo>
                      <a:pt x="81" y="67"/>
                      <a:pt x="81" y="67"/>
                      <a:pt x="81" y="67"/>
                    </a:cubicBezTo>
                    <a:cubicBezTo>
                      <a:pt x="80" y="67"/>
                      <a:pt x="80" y="67"/>
                      <a:pt x="80" y="67"/>
                    </a:cubicBezTo>
                    <a:cubicBezTo>
                      <a:pt x="81" y="67"/>
                      <a:pt x="81" y="67"/>
                      <a:pt x="81" y="67"/>
                    </a:cubicBezTo>
                    <a:cubicBezTo>
                      <a:pt x="81" y="66"/>
                      <a:pt x="81" y="66"/>
                      <a:pt x="81" y="66"/>
                    </a:cubicBezTo>
                    <a:cubicBezTo>
                      <a:pt x="81" y="66"/>
                      <a:pt x="81" y="66"/>
                      <a:pt x="81" y="66"/>
                    </a:cubicBezTo>
                    <a:cubicBezTo>
                      <a:pt x="81" y="66"/>
                      <a:pt x="81" y="66"/>
                      <a:pt x="81" y="66"/>
                    </a:cubicBezTo>
                    <a:cubicBezTo>
                      <a:pt x="81" y="65"/>
                      <a:pt x="81" y="65"/>
                      <a:pt x="81"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79" y="65"/>
                      <a:pt x="79" y="65"/>
                      <a:pt x="79" y="65"/>
                    </a:cubicBezTo>
                    <a:cubicBezTo>
                      <a:pt x="79" y="65"/>
                      <a:pt x="79" y="65"/>
                      <a:pt x="79" y="65"/>
                    </a:cubicBezTo>
                    <a:cubicBezTo>
                      <a:pt x="79" y="65"/>
                      <a:pt x="79" y="65"/>
                      <a:pt x="79" y="65"/>
                    </a:cubicBezTo>
                    <a:cubicBezTo>
                      <a:pt x="79" y="65"/>
                      <a:pt x="79" y="65"/>
                      <a:pt x="79" y="65"/>
                    </a:cubicBezTo>
                    <a:cubicBezTo>
                      <a:pt x="79" y="65"/>
                      <a:pt x="79" y="65"/>
                      <a:pt x="79" y="65"/>
                    </a:cubicBezTo>
                    <a:cubicBezTo>
                      <a:pt x="79" y="65"/>
                      <a:pt x="79" y="65"/>
                      <a:pt x="79" y="65"/>
                    </a:cubicBezTo>
                    <a:cubicBezTo>
                      <a:pt x="79" y="65"/>
                      <a:pt x="79" y="65"/>
                      <a:pt x="79" y="65"/>
                    </a:cubicBezTo>
                    <a:cubicBezTo>
                      <a:pt x="79" y="65"/>
                      <a:pt x="79" y="65"/>
                      <a:pt x="79" y="65"/>
                    </a:cubicBezTo>
                    <a:cubicBezTo>
                      <a:pt x="79" y="65"/>
                      <a:pt x="79" y="65"/>
                      <a:pt x="79" y="65"/>
                    </a:cubicBezTo>
                    <a:cubicBezTo>
                      <a:pt x="79" y="65"/>
                      <a:pt x="79" y="65"/>
                      <a:pt x="79" y="65"/>
                    </a:cubicBezTo>
                    <a:cubicBezTo>
                      <a:pt x="80" y="64"/>
                      <a:pt x="80" y="64"/>
                      <a:pt x="80" y="64"/>
                    </a:cubicBezTo>
                    <a:cubicBezTo>
                      <a:pt x="80" y="63"/>
                      <a:pt x="80" y="63"/>
                      <a:pt x="80" y="63"/>
                    </a:cubicBezTo>
                    <a:cubicBezTo>
                      <a:pt x="80" y="63"/>
                      <a:pt x="80" y="63"/>
                      <a:pt x="80" y="63"/>
                    </a:cubicBezTo>
                    <a:cubicBezTo>
                      <a:pt x="81" y="63"/>
                      <a:pt x="81" y="63"/>
                      <a:pt x="81" y="63"/>
                    </a:cubicBezTo>
                    <a:cubicBezTo>
                      <a:pt x="81" y="63"/>
                      <a:pt x="81" y="63"/>
                      <a:pt x="81" y="63"/>
                    </a:cubicBezTo>
                    <a:cubicBezTo>
                      <a:pt x="81" y="62"/>
                      <a:pt x="81" y="62"/>
                      <a:pt x="81" y="62"/>
                    </a:cubicBezTo>
                    <a:cubicBezTo>
                      <a:pt x="81" y="62"/>
                      <a:pt x="81" y="62"/>
                      <a:pt x="81" y="62"/>
                    </a:cubicBezTo>
                    <a:cubicBezTo>
                      <a:pt x="80" y="62"/>
                      <a:pt x="80" y="62"/>
                      <a:pt x="80" y="62"/>
                    </a:cubicBezTo>
                    <a:cubicBezTo>
                      <a:pt x="80" y="62"/>
                      <a:pt x="80" y="62"/>
                      <a:pt x="80" y="62"/>
                    </a:cubicBezTo>
                    <a:cubicBezTo>
                      <a:pt x="81" y="62"/>
                      <a:pt x="81" y="62"/>
                      <a:pt x="81" y="62"/>
                    </a:cubicBezTo>
                    <a:cubicBezTo>
                      <a:pt x="81" y="62"/>
                      <a:pt x="81" y="62"/>
                      <a:pt x="81" y="62"/>
                    </a:cubicBezTo>
                    <a:cubicBezTo>
                      <a:pt x="80" y="62"/>
                      <a:pt x="80" y="62"/>
                      <a:pt x="80" y="62"/>
                    </a:cubicBezTo>
                    <a:cubicBezTo>
                      <a:pt x="80" y="62"/>
                      <a:pt x="80" y="62"/>
                      <a:pt x="80" y="62"/>
                    </a:cubicBezTo>
                    <a:cubicBezTo>
                      <a:pt x="80" y="62"/>
                      <a:pt x="80" y="62"/>
                      <a:pt x="80" y="62"/>
                    </a:cubicBezTo>
                    <a:cubicBezTo>
                      <a:pt x="80" y="62"/>
                      <a:pt x="80" y="62"/>
                      <a:pt x="80" y="62"/>
                    </a:cubicBezTo>
                    <a:cubicBezTo>
                      <a:pt x="80" y="62"/>
                      <a:pt x="80" y="62"/>
                      <a:pt x="80" y="62"/>
                    </a:cubicBezTo>
                    <a:cubicBezTo>
                      <a:pt x="80" y="61"/>
                      <a:pt x="80" y="61"/>
                      <a:pt x="80" y="61"/>
                    </a:cubicBezTo>
                    <a:cubicBezTo>
                      <a:pt x="80" y="62"/>
                      <a:pt x="80" y="62"/>
                      <a:pt x="80" y="62"/>
                    </a:cubicBezTo>
                    <a:cubicBezTo>
                      <a:pt x="81" y="61"/>
                      <a:pt x="81" y="61"/>
                      <a:pt x="81" y="61"/>
                    </a:cubicBezTo>
                    <a:cubicBezTo>
                      <a:pt x="81" y="61"/>
                      <a:pt x="81" y="61"/>
                      <a:pt x="81" y="61"/>
                    </a:cubicBezTo>
                    <a:cubicBezTo>
                      <a:pt x="81" y="61"/>
                      <a:pt x="81" y="61"/>
                      <a:pt x="81" y="61"/>
                    </a:cubicBezTo>
                    <a:cubicBezTo>
                      <a:pt x="80" y="61"/>
                      <a:pt x="80" y="61"/>
                      <a:pt x="80" y="61"/>
                    </a:cubicBezTo>
                    <a:cubicBezTo>
                      <a:pt x="80" y="61"/>
                      <a:pt x="80" y="61"/>
                      <a:pt x="80" y="61"/>
                    </a:cubicBezTo>
                    <a:cubicBezTo>
                      <a:pt x="80" y="61"/>
                      <a:pt x="80" y="61"/>
                      <a:pt x="80" y="61"/>
                    </a:cubicBezTo>
                    <a:cubicBezTo>
                      <a:pt x="80" y="61"/>
                      <a:pt x="80" y="61"/>
                      <a:pt x="80" y="61"/>
                    </a:cubicBezTo>
                    <a:cubicBezTo>
                      <a:pt x="80" y="61"/>
                      <a:pt x="80" y="61"/>
                      <a:pt x="80" y="61"/>
                    </a:cubicBezTo>
                    <a:cubicBezTo>
                      <a:pt x="80" y="61"/>
                      <a:pt x="80" y="61"/>
                      <a:pt x="80" y="61"/>
                    </a:cubicBezTo>
                    <a:cubicBezTo>
                      <a:pt x="79" y="61"/>
                      <a:pt x="79" y="61"/>
                      <a:pt x="79" y="61"/>
                    </a:cubicBezTo>
                    <a:cubicBezTo>
                      <a:pt x="79" y="61"/>
                      <a:pt x="79" y="61"/>
                      <a:pt x="79" y="61"/>
                    </a:cubicBezTo>
                    <a:cubicBezTo>
                      <a:pt x="79" y="61"/>
                      <a:pt x="79" y="61"/>
                      <a:pt x="79" y="61"/>
                    </a:cubicBezTo>
                    <a:cubicBezTo>
                      <a:pt x="79" y="60"/>
                      <a:pt x="79" y="60"/>
                      <a:pt x="79" y="60"/>
                    </a:cubicBezTo>
                    <a:cubicBezTo>
                      <a:pt x="79" y="60"/>
                      <a:pt x="79" y="60"/>
                      <a:pt x="79" y="60"/>
                    </a:cubicBezTo>
                    <a:cubicBezTo>
                      <a:pt x="80" y="60"/>
                      <a:pt x="80" y="60"/>
                      <a:pt x="80" y="60"/>
                    </a:cubicBezTo>
                    <a:cubicBezTo>
                      <a:pt x="80" y="60"/>
                      <a:pt x="80" y="60"/>
                      <a:pt x="80" y="60"/>
                    </a:cubicBezTo>
                    <a:cubicBezTo>
                      <a:pt x="80" y="60"/>
                      <a:pt x="80" y="60"/>
                      <a:pt x="80" y="60"/>
                    </a:cubicBezTo>
                    <a:cubicBezTo>
                      <a:pt x="79" y="60"/>
                      <a:pt x="79" y="60"/>
                      <a:pt x="79" y="60"/>
                    </a:cubicBezTo>
                    <a:cubicBezTo>
                      <a:pt x="79" y="60"/>
                      <a:pt x="79" y="60"/>
                      <a:pt x="79" y="60"/>
                    </a:cubicBezTo>
                    <a:cubicBezTo>
                      <a:pt x="79" y="60"/>
                      <a:pt x="79" y="60"/>
                      <a:pt x="79" y="60"/>
                    </a:cubicBezTo>
                    <a:cubicBezTo>
                      <a:pt x="79" y="60"/>
                      <a:pt x="79" y="60"/>
                      <a:pt x="79" y="60"/>
                    </a:cubicBezTo>
                    <a:cubicBezTo>
                      <a:pt x="78" y="60"/>
                      <a:pt x="78" y="60"/>
                      <a:pt x="78" y="60"/>
                    </a:cubicBezTo>
                    <a:cubicBezTo>
                      <a:pt x="78" y="59"/>
                      <a:pt x="78" y="59"/>
                      <a:pt x="78"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9"/>
                      <a:pt x="77" y="59"/>
                      <a:pt x="77" y="59"/>
                    </a:cubicBezTo>
                    <a:cubicBezTo>
                      <a:pt x="77" y="58"/>
                      <a:pt x="77" y="58"/>
                      <a:pt x="77" y="58"/>
                    </a:cubicBezTo>
                    <a:cubicBezTo>
                      <a:pt x="77" y="58"/>
                      <a:pt x="77" y="58"/>
                      <a:pt x="77" y="58"/>
                    </a:cubicBezTo>
                    <a:cubicBezTo>
                      <a:pt x="76" y="58"/>
                      <a:pt x="76" y="58"/>
                      <a:pt x="76" y="58"/>
                    </a:cubicBezTo>
                    <a:cubicBezTo>
                      <a:pt x="76" y="58"/>
                      <a:pt x="76" y="58"/>
                      <a:pt x="76" y="58"/>
                    </a:cubicBezTo>
                    <a:cubicBezTo>
                      <a:pt x="76" y="59"/>
                      <a:pt x="76" y="59"/>
                      <a:pt x="76" y="59"/>
                    </a:cubicBezTo>
                    <a:cubicBezTo>
                      <a:pt x="76" y="58"/>
                      <a:pt x="76" y="58"/>
                      <a:pt x="76" y="58"/>
                    </a:cubicBezTo>
                    <a:cubicBezTo>
                      <a:pt x="76" y="59"/>
                      <a:pt x="76" y="59"/>
                      <a:pt x="76" y="59"/>
                    </a:cubicBezTo>
                    <a:cubicBezTo>
                      <a:pt x="76" y="59"/>
                      <a:pt x="76" y="59"/>
                      <a:pt x="76" y="59"/>
                    </a:cubicBezTo>
                    <a:cubicBezTo>
                      <a:pt x="75" y="59"/>
                      <a:pt x="75" y="59"/>
                      <a:pt x="75" y="59"/>
                    </a:cubicBezTo>
                    <a:cubicBezTo>
                      <a:pt x="75" y="59"/>
                      <a:pt x="75" y="59"/>
                      <a:pt x="75" y="59"/>
                    </a:cubicBezTo>
                    <a:cubicBezTo>
                      <a:pt x="75" y="59"/>
                      <a:pt x="75" y="59"/>
                      <a:pt x="75" y="59"/>
                    </a:cubicBezTo>
                    <a:cubicBezTo>
                      <a:pt x="75" y="59"/>
                      <a:pt x="75" y="59"/>
                      <a:pt x="75" y="59"/>
                    </a:cubicBezTo>
                    <a:cubicBezTo>
                      <a:pt x="74" y="59"/>
                      <a:pt x="74" y="59"/>
                      <a:pt x="74" y="59"/>
                    </a:cubicBezTo>
                    <a:cubicBezTo>
                      <a:pt x="74" y="59"/>
                      <a:pt x="74" y="59"/>
                      <a:pt x="74" y="59"/>
                    </a:cubicBezTo>
                    <a:cubicBezTo>
                      <a:pt x="74" y="59"/>
                      <a:pt x="74" y="59"/>
                      <a:pt x="74" y="59"/>
                    </a:cubicBezTo>
                    <a:cubicBezTo>
                      <a:pt x="74" y="59"/>
                      <a:pt x="74" y="59"/>
                      <a:pt x="74" y="59"/>
                    </a:cubicBezTo>
                    <a:cubicBezTo>
                      <a:pt x="74" y="59"/>
                      <a:pt x="74" y="59"/>
                      <a:pt x="74" y="59"/>
                    </a:cubicBezTo>
                    <a:cubicBezTo>
                      <a:pt x="74" y="59"/>
                      <a:pt x="74" y="59"/>
                      <a:pt x="74" y="59"/>
                    </a:cubicBezTo>
                    <a:cubicBezTo>
                      <a:pt x="73" y="59"/>
                      <a:pt x="73" y="59"/>
                      <a:pt x="73" y="59"/>
                    </a:cubicBezTo>
                    <a:cubicBezTo>
                      <a:pt x="73" y="59"/>
                      <a:pt x="73" y="59"/>
                      <a:pt x="73" y="59"/>
                    </a:cubicBezTo>
                    <a:cubicBezTo>
                      <a:pt x="73" y="59"/>
                      <a:pt x="73" y="59"/>
                      <a:pt x="73" y="59"/>
                    </a:cubicBezTo>
                    <a:cubicBezTo>
                      <a:pt x="73" y="59"/>
                      <a:pt x="73" y="59"/>
                      <a:pt x="73" y="59"/>
                    </a:cubicBezTo>
                    <a:cubicBezTo>
                      <a:pt x="72" y="59"/>
                      <a:pt x="72" y="59"/>
                      <a:pt x="72" y="59"/>
                    </a:cubicBezTo>
                    <a:cubicBezTo>
                      <a:pt x="72" y="59"/>
                      <a:pt x="72" y="59"/>
                      <a:pt x="72" y="59"/>
                    </a:cubicBezTo>
                    <a:cubicBezTo>
                      <a:pt x="72" y="59"/>
                      <a:pt x="72" y="59"/>
                      <a:pt x="72" y="59"/>
                    </a:cubicBezTo>
                    <a:cubicBezTo>
                      <a:pt x="72" y="59"/>
                      <a:pt x="72" y="59"/>
                      <a:pt x="72" y="59"/>
                    </a:cubicBezTo>
                    <a:cubicBezTo>
                      <a:pt x="72" y="60"/>
                      <a:pt x="72" y="60"/>
                      <a:pt x="72" y="60"/>
                    </a:cubicBezTo>
                    <a:cubicBezTo>
                      <a:pt x="72" y="59"/>
                      <a:pt x="72" y="59"/>
                      <a:pt x="72" y="59"/>
                    </a:cubicBezTo>
                    <a:cubicBezTo>
                      <a:pt x="71" y="60"/>
                      <a:pt x="71" y="60"/>
                      <a:pt x="71" y="60"/>
                    </a:cubicBezTo>
                    <a:cubicBezTo>
                      <a:pt x="71" y="60"/>
                      <a:pt x="71" y="60"/>
                      <a:pt x="71" y="60"/>
                    </a:cubicBezTo>
                    <a:cubicBezTo>
                      <a:pt x="71" y="60"/>
                      <a:pt x="71" y="60"/>
                      <a:pt x="71" y="60"/>
                    </a:cubicBezTo>
                    <a:cubicBezTo>
                      <a:pt x="71" y="60"/>
                      <a:pt x="71" y="60"/>
                      <a:pt x="71" y="60"/>
                    </a:cubicBezTo>
                    <a:cubicBezTo>
                      <a:pt x="70" y="60"/>
                      <a:pt x="70" y="60"/>
                      <a:pt x="70" y="60"/>
                    </a:cubicBezTo>
                    <a:cubicBezTo>
                      <a:pt x="70" y="60"/>
                      <a:pt x="70" y="60"/>
                      <a:pt x="70" y="60"/>
                    </a:cubicBezTo>
                    <a:cubicBezTo>
                      <a:pt x="70" y="61"/>
                      <a:pt x="70" y="61"/>
                      <a:pt x="70" y="61"/>
                    </a:cubicBezTo>
                    <a:cubicBezTo>
                      <a:pt x="70" y="61"/>
                      <a:pt x="70" y="61"/>
                      <a:pt x="70" y="61"/>
                    </a:cubicBezTo>
                    <a:cubicBezTo>
                      <a:pt x="70" y="61"/>
                      <a:pt x="70" y="61"/>
                      <a:pt x="70" y="61"/>
                    </a:cubicBezTo>
                    <a:cubicBezTo>
                      <a:pt x="70" y="61"/>
                      <a:pt x="70" y="61"/>
                      <a:pt x="70" y="61"/>
                    </a:cubicBezTo>
                    <a:cubicBezTo>
                      <a:pt x="70" y="62"/>
                      <a:pt x="70" y="62"/>
                      <a:pt x="70" y="62"/>
                    </a:cubicBezTo>
                    <a:cubicBezTo>
                      <a:pt x="71" y="62"/>
                      <a:pt x="71" y="62"/>
                      <a:pt x="71" y="62"/>
                    </a:cubicBezTo>
                    <a:cubicBezTo>
                      <a:pt x="71" y="62"/>
                      <a:pt x="71" y="62"/>
                      <a:pt x="71" y="62"/>
                    </a:cubicBezTo>
                    <a:cubicBezTo>
                      <a:pt x="71" y="62"/>
                      <a:pt x="71" y="62"/>
                      <a:pt x="71" y="62"/>
                    </a:cubicBezTo>
                    <a:cubicBezTo>
                      <a:pt x="71" y="62"/>
                      <a:pt x="71" y="62"/>
                      <a:pt x="71" y="62"/>
                    </a:cubicBezTo>
                    <a:cubicBezTo>
                      <a:pt x="71" y="62"/>
                      <a:pt x="71" y="62"/>
                      <a:pt x="71" y="62"/>
                    </a:cubicBezTo>
                    <a:cubicBezTo>
                      <a:pt x="71" y="62"/>
                      <a:pt x="71" y="62"/>
                      <a:pt x="71" y="62"/>
                    </a:cubicBezTo>
                    <a:cubicBezTo>
                      <a:pt x="71" y="62"/>
                      <a:pt x="71" y="62"/>
                      <a:pt x="71" y="62"/>
                    </a:cubicBezTo>
                    <a:cubicBezTo>
                      <a:pt x="71" y="62"/>
                      <a:pt x="71" y="62"/>
                      <a:pt x="71" y="62"/>
                    </a:cubicBezTo>
                    <a:cubicBezTo>
                      <a:pt x="71" y="61"/>
                      <a:pt x="71" y="61"/>
                      <a:pt x="71" y="61"/>
                    </a:cubicBezTo>
                    <a:cubicBezTo>
                      <a:pt x="71" y="61"/>
                      <a:pt x="71" y="61"/>
                      <a:pt x="71" y="61"/>
                    </a:cubicBezTo>
                    <a:cubicBezTo>
                      <a:pt x="71" y="61"/>
                      <a:pt x="71" y="61"/>
                      <a:pt x="71" y="61"/>
                    </a:cubicBezTo>
                    <a:cubicBezTo>
                      <a:pt x="72" y="61"/>
                      <a:pt x="72" y="61"/>
                      <a:pt x="72" y="61"/>
                    </a:cubicBezTo>
                    <a:cubicBezTo>
                      <a:pt x="72" y="61"/>
                      <a:pt x="72" y="61"/>
                      <a:pt x="72" y="61"/>
                    </a:cubicBezTo>
                    <a:cubicBezTo>
                      <a:pt x="73" y="61"/>
                      <a:pt x="73" y="61"/>
                      <a:pt x="73" y="61"/>
                    </a:cubicBezTo>
                    <a:cubicBezTo>
                      <a:pt x="73" y="61"/>
                      <a:pt x="73" y="61"/>
                      <a:pt x="73" y="61"/>
                    </a:cubicBezTo>
                    <a:cubicBezTo>
                      <a:pt x="73" y="61"/>
                      <a:pt x="73" y="61"/>
                      <a:pt x="73" y="61"/>
                    </a:cubicBezTo>
                    <a:cubicBezTo>
                      <a:pt x="74" y="60"/>
                      <a:pt x="74" y="60"/>
                      <a:pt x="74" y="60"/>
                    </a:cubicBezTo>
                    <a:cubicBezTo>
                      <a:pt x="74" y="60"/>
                      <a:pt x="74" y="60"/>
                      <a:pt x="74" y="60"/>
                    </a:cubicBezTo>
                    <a:cubicBezTo>
                      <a:pt x="74" y="60"/>
                      <a:pt x="74" y="60"/>
                      <a:pt x="74" y="60"/>
                    </a:cubicBezTo>
                    <a:cubicBezTo>
                      <a:pt x="75" y="60"/>
                      <a:pt x="75" y="60"/>
                      <a:pt x="75" y="60"/>
                    </a:cubicBezTo>
                    <a:cubicBezTo>
                      <a:pt x="75" y="61"/>
                      <a:pt x="75" y="61"/>
                      <a:pt x="75" y="61"/>
                    </a:cubicBezTo>
                    <a:cubicBezTo>
                      <a:pt x="74" y="61"/>
                      <a:pt x="74" y="61"/>
                      <a:pt x="74" y="61"/>
                    </a:cubicBezTo>
                    <a:cubicBezTo>
                      <a:pt x="72" y="61"/>
                      <a:pt x="72" y="61"/>
                      <a:pt x="72" y="61"/>
                    </a:cubicBezTo>
                    <a:cubicBezTo>
                      <a:pt x="72" y="61"/>
                      <a:pt x="72" y="61"/>
                      <a:pt x="72" y="61"/>
                    </a:cubicBezTo>
                    <a:cubicBezTo>
                      <a:pt x="72" y="62"/>
                      <a:pt x="72" y="62"/>
                      <a:pt x="72" y="62"/>
                    </a:cubicBezTo>
                    <a:cubicBezTo>
                      <a:pt x="72" y="62"/>
                      <a:pt x="72" y="62"/>
                      <a:pt x="72" y="62"/>
                    </a:cubicBezTo>
                    <a:cubicBezTo>
                      <a:pt x="71" y="62"/>
                      <a:pt x="71" y="62"/>
                      <a:pt x="71" y="62"/>
                    </a:cubicBezTo>
                    <a:cubicBezTo>
                      <a:pt x="71" y="62"/>
                      <a:pt x="71" y="62"/>
                      <a:pt x="71" y="62"/>
                    </a:cubicBezTo>
                    <a:cubicBezTo>
                      <a:pt x="71" y="62"/>
                      <a:pt x="71" y="62"/>
                      <a:pt x="71" y="62"/>
                    </a:cubicBezTo>
                    <a:cubicBezTo>
                      <a:pt x="70" y="63"/>
                      <a:pt x="70" y="63"/>
                      <a:pt x="70" y="63"/>
                    </a:cubicBezTo>
                    <a:cubicBezTo>
                      <a:pt x="69" y="64"/>
                      <a:pt x="69" y="64"/>
                      <a:pt x="69" y="64"/>
                    </a:cubicBezTo>
                    <a:cubicBezTo>
                      <a:pt x="69" y="65"/>
                      <a:pt x="69" y="65"/>
                      <a:pt x="69" y="65"/>
                    </a:cubicBezTo>
                    <a:cubicBezTo>
                      <a:pt x="68" y="65"/>
                      <a:pt x="68" y="65"/>
                      <a:pt x="68" y="65"/>
                    </a:cubicBezTo>
                    <a:cubicBezTo>
                      <a:pt x="68" y="65"/>
                      <a:pt x="68" y="65"/>
                      <a:pt x="68" y="65"/>
                    </a:cubicBezTo>
                    <a:cubicBezTo>
                      <a:pt x="68" y="65"/>
                      <a:pt x="68" y="65"/>
                      <a:pt x="68" y="65"/>
                    </a:cubicBezTo>
                    <a:cubicBezTo>
                      <a:pt x="68" y="65"/>
                      <a:pt x="68" y="65"/>
                      <a:pt x="68" y="65"/>
                    </a:cubicBezTo>
                    <a:cubicBezTo>
                      <a:pt x="68" y="65"/>
                      <a:pt x="68" y="65"/>
                      <a:pt x="68" y="65"/>
                    </a:cubicBezTo>
                    <a:cubicBezTo>
                      <a:pt x="68" y="66"/>
                      <a:pt x="68" y="66"/>
                      <a:pt x="68" y="66"/>
                    </a:cubicBezTo>
                    <a:cubicBezTo>
                      <a:pt x="68" y="66"/>
                      <a:pt x="68" y="66"/>
                      <a:pt x="68" y="66"/>
                    </a:cubicBezTo>
                    <a:cubicBezTo>
                      <a:pt x="67" y="66"/>
                      <a:pt x="67" y="66"/>
                      <a:pt x="67" y="66"/>
                    </a:cubicBezTo>
                    <a:cubicBezTo>
                      <a:pt x="67" y="66"/>
                      <a:pt x="67" y="66"/>
                      <a:pt x="67" y="66"/>
                    </a:cubicBezTo>
                    <a:cubicBezTo>
                      <a:pt x="67" y="67"/>
                      <a:pt x="67" y="67"/>
                      <a:pt x="67" y="67"/>
                    </a:cubicBezTo>
                    <a:cubicBezTo>
                      <a:pt x="67" y="67"/>
                      <a:pt x="67" y="67"/>
                      <a:pt x="67" y="67"/>
                    </a:cubicBezTo>
                    <a:cubicBezTo>
                      <a:pt x="67" y="67"/>
                      <a:pt x="67" y="67"/>
                      <a:pt x="67" y="67"/>
                    </a:cubicBezTo>
                    <a:cubicBezTo>
                      <a:pt x="67" y="67"/>
                      <a:pt x="67" y="67"/>
                      <a:pt x="67" y="67"/>
                    </a:cubicBezTo>
                    <a:cubicBezTo>
                      <a:pt x="67" y="67"/>
                      <a:pt x="67" y="67"/>
                      <a:pt x="67" y="67"/>
                    </a:cubicBezTo>
                    <a:cubicBezTo>
                      <a:pt x="67" y="67"/>
                      <a:pt x="67" y="67"/>
                      <a:pt x="67" y="67"/>
                    </a:cubicBezTo>
                    <a:cubicBezTo>
                      <a:pt x="67" y="68"/>
                      <a:pt x="67" y="68"/>
                      <a:pt x="67" y="68"/>
                    </a:cubicBezTo>
                    <a:cubicBezTo>
                      <a:pt x="68" y="68"/>
                      <a:pt x="68" y="68"/>
                      <a:pt x="68" y="68"/>
                    </a:cubicBezTo>
                    <a:cubicBezTo>
                      <a:pt x="68" y="68"/>
                      <a:pt x="68" y="68"/>
                      <a:pt x="68" y="68"/>
                    </a:cubicBezTo>
                    <a:cubicBezTo>
                      <a:pt x="68" y="68"/>
                      <a:pt x="68" y="68"/>
                      <a:pt x="68" y="68"/>
                    </a:cubicBezTo>
                    <a:cubicBezTo>
                      <a:pt x="68" y="68"/>
                      <a:pt x="68" y="68"/>
                      <a:pt x="68" y="68"/>
                    </a:cubicBezTo>
                    <a:cubicBezTo>
                      <a:pt x="68" y="68"/>
                      <a:pt x="68" y="68"/>
                      <a:pt x="68" y="68"/>
                    </a:cubicBezTo>
                    <a:cubicBezTo>
                      <a:pt x="68" y="68"/>
                      <a:pt x="68" y="68"/>
                      <a:pt x="68" y="68"/>
                    </a:cubicBezTo>
                    <a:cubicBezTo>
                      <a:pt x="68" y="68"/>
                      <a:pt x="68" y="68"/>
                      <a:pt x="68" y="68"/>
                    </a:cubicBezTo>
                    <a:cubicBezTo>
                      <a:pt x="68" y="68"/>
                      <a:pt x="68" y="68"/>
                      <a:pt x="68" y="68"/>
                    </a:cubicBezTo>
                    <a:cubicBezTo>
                      <a:pt x="67" y="68"/>
                      <a:pt x="67" y="68"/>
                      <a:pt x="67" y="68"/>
                    </a:cubicBezTo>
                    <a:cubicBezTo>
                      <a:pt x="67" y="68"/>
                      <a:pt x="67" y="68"/>
                      <a:pt x="67" y="68"/>
                    </a:cubicBezTo>
                    <a:cubicBezTo>
                      <a:pt x="67" y="68"/>
                      <a:pt x="67" y="68"/>
                      <a:pt x="67" y="68"/>
                    </a:cubicBezTo>
                    <a:cubicBezTo>
                      <a:pt x="67" y="68"/>
                      <a:pt x="67" y="68"/>
                      <a:pt x="67" y="68"/>
                    </a:cubicBezTo>
                    <a:cubicBezTo>
                      <a:pt x="67" y="69"/>
                      <a:pt x="67" y="69"/>
                      <a:pt x="67" y="69"/>
                    </a:cubicBezTo>
                    <a:cubicBezTo>
                      <a:pt x="67" y="69"/>
                      <a:pt x="67" y="69"/>
                      <a:pt x="67" y="69"/>
                    </a:cubicBezTo>
                    <a:cubicBezTo>
                      <a:pt x="67" y="69"/>
                      <a:pt x="67" y="69"/>
                      <a:pt x="67" y="69"/>
                    </a:cubicBezTo>
                    <a:cubicBezTo>
                      <a:pt x="67" y="69"/>
                      <a:pt x="67" y="69"/>
                      <a:pt x="67" y="69"/>
                    </a:cubicBezTo>
                    <a:cubicBezTo>
                      <a:pt x="67" y="69"/>
                      <a:pt x="67" y="69"/>
                      <a:pt x="67" y="69"/>
                    </a:cubicBezTo>
                    <a:cubicBezTo>
                      <a:pt x="67" y="69"/>
                      <a:pt x="67" y="69"/>
                      <a:pt x="67" y="69"/>
                    </a:cubicBezTo>
                    <a:cubicBezTo>
                      <a:pt x="67" y="69"/>
                      <a:pt x="67" y="69"/>
                      <a:pt x="67" y="69"/>
                    </a:cubicBezTo>
                    <a:cubicBezTo>
                      <a:pt x="67" y="69"/>
                      <a:pt x="67" y="69"/>
                      <a:pt x="67" y="69"/>
                    </a:cubicBezTo>
                    <a:cubicBezTo>
                      <a:pt x="67" y="69"/>
                      <a:pt x="67" y="69"/>
                      <a:pt x="67" y="69"/>
                    </a:cubicBezTo>
                    <a:cubicBezTo>
                      <a:pt x="67" y="69"/>
                      <a:pt x="67" y="69"/>
                      <a:pt x="67" y="69"/>
                    </a:cubicBezTo>
                    <a:cubicBezTo>
                      <a:pt x="67" y="69"/>
                      <a:pt x="67" y="69"/>
                      <a:pt x="67"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6" y="70"/>
                      <a:pt x="66" y="70"/>
                      <a:pt x="66" y="70"/>
                    </a:cubicBezTo>
                    <a:cubicBezTo>
                      <a:pt x="66" y="70"/>
                      <a:pt x="66" y="70"/>
                      <a:pt x="66" y="70"/>
                    </a:cubicBezTo>
                    <a:cubicBezTo>
                      <a:pt x="66" y="70"/>
                      <a:pt x="66" y="70"/>
                      <a:pt x="66" y="70"/>
                    </a:cubicBezTo>
                    <a:cubicBezTo>
                      <a:pt x="66" y="70"/>
                      <a:pt x="66" y="70"/>
                      <a:pt x="66" y="70"/>
                    </a:cubicBezTo>
                    <a:cubicBezTo>
                      <a:pt x="66" y="70"/>
                      <a:pt x="66" y="70"/>
                      <a:pt x="66" y="70"/>
                    </a:cubicBezTo>
                    <a:cubicBezTo>
                      <a:pt x="66" y="70"/>
                      <a:pt x="66" y="70"/>
                      <a:pt x="66" y="70"/>
                    </a:cubicBezTo>
                    <a:cubicBezTo>
                      <a:pt x="65" y="71"/>
                      <a:pt x="65" y="71"/>
                      <a:pt x="65" y="71"/>
                    </a:cubicBezTo>
                    <a:cubicBezTo>
                      <a:pt x="65" y="71"/>
                      <a:pt x="65" y="71"/>
                      <a:pt x="65" y="71"/>
                    </a:cubicBezTo>
                    <a:cubicBezTo>
                      <a:pt x="65" y="71"/>
                      <a:pt x="65" y="71"/>
                      <a:pt x="65" y="71"/>
                    </a:cubicBezTo>
                    <a:cubicBezTo>
                      <a:pt x="65" y="71"/>
                      <a:pt x="65" y="71"/>
                      <a:pt x="65" y="71"/>
                    </a:cubicBezTo>
                    <a:cubicBezTo>
                      <a:pt x="65" y="71"/>
                      <a:pt x="65" y="71"/>
                      <a:pt x="65" y="71"/>
                    </a:cubicBezTo>
                    <a:cubicBezTo>
                      <a:pt x="64" y="72"/>
                      <a:pt x="64" y="72"/>
                      <a:pt x="64" y="72"/>
                    </a:cubicBezTo>
                    <a:cubicBezTo>
                      <a:pt x="63" y="72"/>
                      <a:pt x="63" y="72"/>
                      <a:pt x="63" y="72"/>
                    </a:cubicBezTo>
                    <a:cubicBezTo>
                      <a:pt x="63" y="72"/>
                      <a:pt x="63" y="72"/>
                      <a:pt x="63" y="72"/>
                    </a:cubicBezTo>
                    <a:cubicBezTo>
                      <a:pt x="63" y="72"/>
                      <a:pt x="63" y="72"/>
                      <a:pt x="63" y="72"/>
                    </a:cubicBezTo>
                    <a:cubicBezTo>
                      <a:pt x="63" y="73"/>
                      <a:pt x="63" y="73"/>
                      <a:pt x="63" y="73"/>
                    </a:cubicBezTo>
                    <a:cubicBezTo>
                      <a:pt x="63" y="73"/>
                      <a:pt x="63" y="73"/>
                      <a:pt x="63" y="73"/>
                    </a:cubicBezTo>
                    <a:cubicBezTo>
                      <a:pt x="63" y="73"/>
                      <a:pt x="63" y="73"/>
                      <a:pt x="63" y="73"/>
                    </a:cubicBezTo>
                    <a:cubicBezTo>
                      <a:pt x="63" y="73"/>
                      <a:pt x="63" y="73"/>
                      <a:pt x="63" y="73"/>
                    </a:cubicBezTo>
                    <a:cubicBezTo>
                      <a:pt x="63" y="73"/>
                      <a:pt x="63" y="73"/>
                      <a:pt x="63" y="73"/>
                    </a:cubicBezTo>
                    <a:cubicBezTo>
                      <a:pt x="63" y="73"/>
                      <a:pt x="63" y="73"/>
                      <a:pt x="63" y="73"/>
                    </a:cubicBezTo>
                    <a:cubicBezTo>
                      <a:pt x="63" y="73"/>
                      <a:pt x="63" y="73"/>
                      <a:pt x="63" y="73"/>
                    </a:cubicBezTo>
                    <a:cubicBezTo>
                      <a:pt x="63" y="73"/>
                      <a:pt x="63" y="73"/>
                      <a:pt x="63" y="73"/>
                    </a:cubicBezTo>
                    <a:cubicBezTo>
                      <a:pt x="63" y="73"/>
                      <a:pt x="63" y="73"/>
                      <a:pt x="63" y="73"/>
                    </a:cubicBezTo>
                    <a:cubicBezTo>
                      <a:pt x="63" y="73"/>
                      <a:pt x="63" y="73"/>
                      <a:pt x="63" y="73"/>
                    </a:cubicBezTo>
                    <a:cubicBezTo>
                      <a:pt x="63" y="73"/>
                      <a:pt x="63" y="73"/>
                      <a:pt x="63" y="73"/>
                    </a:cubicBezTo>
                    <a:cubicBezTo>
                      <a:pt x="63" y="73"/>
                      <a:pt x="63" y="73"/>
                      <a:pt x="63" y="73"/>
                    </a:cubicBezTo>
                    <a:cubicBezTo>
                      <a:pt x="63" y="73"/>
                      <a:pt x="63" y="73"/>
                      <a:pt x="63" y="73"/>
                    </a:cubicBezTo>
                    <a:cubicBezTo>
                      <a:pt x="63" y="73"/>
                      <a:pt x="63" y="73"/>
                      <a:pt x="63" y="73"/>
                    </a:cubicBezTo>
                    <a:cubicBezTo>
                      <a:pt x="63" y="74"/>
                      <a:pt x="63" y="74"/>
                      <a:pt x="63" y="74"/>
                    </a:cubicBezTo>
                    <a:cubicBezTo>
                      <a:pt x="63" y="73"/>
                      <a:pt x="63" y="73"/>
                      <a:pt x="63" y="73"/>
                    </a:cubicBezTo>
                    <a:cubicBezTo>
                      <a:pt x="63" y="73"/>
                      <a:pt x="63" y="73"/>
                      <a:pt x="63" y="73"/>
                    </a:cubicBezTo>
                    <a:cubicBezTo>
                      <a:pt x="63" y="73"/>
                      <a:pt x="63" y="73"/>
                      <a:pt x="63" y="73"/>
                    </a:cubicBezTo>
                    <a:cubicBezTo>
                      <a:pt x="63" y="74"/>
                      <a:pt x="63" y="74"/>
                      <a:pt x="63" y="74"/>
                    </a:cubicBezTo>
                    <a:cubicBezTo>
                      <a:pt x="63" y="74"/>
                      <a:pt x="63" y="74"/>
                      <a:pt x="63" y="74"/>
                    </a:cubicBezTo>
                    <a:cubicBezTo>
                      <a:pt x="63" y="74"/>
                      <a:pt x="63" y="74"/>
                      <a:pt x="63" y="74"/>
                    </a:cubicBezTo>
                    <a:cubicBezTo>
                      <a:pt x="63" y="74"/>
                      <a:pt x="63" y="74"/>
                      <a:pt x="63" y="74"/>
                    </a:cubicBezTo>
                    <a:cubicBezTo>
                      <a:pt x="63" y="74"/>
                      <a:pt x="63" y="74"/>
                      <a:pt x="63" y="74"/>
                    </a:cubicBezTo>
                    <a:cubicBezTo>
                      <a:pt x="62" y="74"/>
                      <a:pt x="62" y="74"/>
                      <a:pt x="62" y="74"/>
                    </a:cubicBezTo>
                    <a:cubicBezTo>
                      <a:pt x="62" y="75"/>
                      <a:pt x="62" y="75"/>
                      <a:pt x="62" y="75"/>
                    </a:cubicBezTo>
                    <a:cubicBezTo>
                      <a:pt x="62" y="75"/>
                      <a:pt x="62" y="75"/>
                      <a:pt x="62" y="75"/>
                    </a:cubicBezTo>
                    <a:cubicBezTo>
                      <a:pt x="62" y="75"/>
                      <a:pt x="62" y="75"/>
                      <a:pt x="62" y="75"/>
                    </a:cubicBezTo>
                    <a:cubicBezTo>
                      <a:pt x="62" y="75"/>
                      <a:pt x="62" y="75"/>
                      <a:pt x="62" y="75"/>
                    </a:cubicBezTo>
                    <a:cubicBezTo>
                      <a:pt x="62" y="75"/>
                      <a:pt x="62" y="75"/>
                      <a:pt x="62" y="75"/>
                    </a:cubicBezTo>
                    <a:cubicBezTo>
                      <a:pt x="62" y="76"/>
                      <a:pt x="62" y="76"/>
                      <a:pt x="62" y="76"/>
                    </a:cubicBezTo>
                    <a:cubicBezTo>
                      <a:pt x="62" y="76"/>
                      <a:pt x="62" y="76"/>
                      <a:pt x="62" y="76"/>
                    </a:cubicBezTo>
                    <a:cubicBezTo>
                      <a:pt x="62" y="76"/>
                      <a:pt x="62" y="76"/>
                      <a:pt x="62" y="76"/>
                    </a:cubicBezTo>
                    <a:cubicBezTo>
                      <a:pt x="62" y="76"/>
                      <a:pt x="62" y="76"/>
                      <a:pt x="62" y="76"/>
                    </a:cubicBezTo>
                    <a:cubicBezTo>
                      <a:pt x="62" y="76"/>
                      <a:pt x="62" y="76"/>
                      <a:pt x="62" y="76"/>
                    </a:cubicBezTo>
                    <a:cubicBezTo>
                      <a:pt x="62" y="76"/>
                      <a:pt x="62" y="76"/>
                      <a:pt x="62" y="76"/>
                    </a:cubicBezTo>
                    <a:cubicBezTo>
                      <a:pt x="62" y="76"/>
                      <a:pt x="62" y="76"/>
                      <a:pt x="62" y="76"/>
                    </a:cubicBezTo>
                    <a:cubicBezTo>
                      <a:pt x="62" y="76"/>
                      <a:pt x="62" y="76"/>
                      <a:pt x="62" y="76"/>
                    </a:cubicBezTo>
                    <a:cubicBezTo>
                      <a:pt x="62" y="76"/>
                      <a:pt x="62" y="76"/>
                      <a:pt x="62" y="76"/>
                    </a:cubicBezTo>
                    <a:cubicBezTo>
                      <a:pt x="62" y="76"/>
                      <a:pt x="62" y="76"/>
                      <a:pt x="62" y="76"/>
                    </a:cubicBezTo>
                    <a:cubicBezTo>
                      <a:pt x="62" y="76"/>
                      <a:pt x="62" y="76"/>
                      <a:pt x="62" y="76"/>
                    </a:cubicBezTo>
                    <a:cubicBezTo>
                      <a:pt x="62" y="76"/>
                      <a:pt x="62" y="76"/>
                      <a:pt x="62" y="76"/>
                    </a:cubicBezTo>
                    <a:cubicBezTo>
                      <a:pt x="62" y="76"/>
                      <a:pt x="62" y="76"/>
                      <a:pt x="62" y="76"/>
                    </a:cubicBezTo>
                    <a:cubicBezTo>
                      <a:pt x="61" y="76"/>
                      <a:pt x="61" y="76"/>
                      <a:pt x="61" y="76"/>
                    </a:cubicBezTo>
                    <a:cubicBezTo>
                      <a:pt x="61" y="76"/>
                      <a:pt x="61" y="76"/>
                      <a:pt x="61" y="76"/>
                    </a:cubicBezTo>
                    <a:cubicBezTo>
                      <a:pt x="61" y="77"/>
                      <a:pt x="61" y="77"/>
                      <a:pt x="61" y="77"/>
                    </a:cubicBezTo>
                    <a:cubicBezTo>
                      <a:pt x="60" y="77"/>
                      <a:pt x="60" y="77"/>
                      <a:pt x="60" y="77"/>
                    </a:cubicBezTo>
                    <a:cubicBezTo>
                      <a:pt x="60" y="77"/>
                      <a:pt x="60" y="77"/>
                      <a:pt x="60" y="77"/>
                    </a:cubicBezTo>
                    <a:cubicBezTo>
                      <a:pt x="60" y="77"/>
                      <a:pt x="60" y="77"/>
                      <a:pt x="60" y="77"/>
                    </a:cubicBezTo>
                    <a:cubicBezTo>
                      <a:pt x="61" y="76"/>
                      <a:pt x="61" y="76"/>
                      <a:pt x="61" y="76"/>
                    </a:cubicBezTo>
                    <a:cubicBezTo>
                      <a:pt x="61" y="76"/>
                      <a:pt x="61" y="76"/>
                      <a:pt x="61" y="76"/>
                    </a:cubicBezTo>
                    <a:cubicBezTo>
                      <a:pt x="61" y="76"/>
                      <a:pt x="61" y="76"/>
                      <a:pt x="61" y="76"/>
                    </a:cubicBezTo>
                    <a:cubicBezTo>
                      <a:pt x="61" y="75"/>
                      <a:pt x="61" y="75"/>
                      <a:pt x="61" y="75"/>
                    </a:cubicBezTo>
                    <a:cubicBezTo>
                      <a:pt x="61" y="75"/>
                      <a:pt x="61" y="75"/>
                      <a:pt x="61" y="75"/>
                    </a:cubicBezTo>
                    <a:cubicBezTo>
                      <a:pt x="61" y="76"/>
                      <a:pt x="61" y="76"/>
                      <a:pt x="61" y="76"/>
                    </a:cubicBezTo>
                    <a:cubicBezTo>
                      <a:pt x="60" y="76"/>
                      <a:pt x="60" y="76"/>
                      <a:pt x="60" y="76"/>
                    </a:cubicBezTo>
                    <a:cubicBezTo>
                      <a:pt x="60" y="76"/>
                      <a:pt x="60" y="76"/>
                      <a:pt x="60" y="76"/>
                    </a:cubicBezTo>
                    <a:cubicBezTo>
                      <a:pt x="60" y="76"/>
                      <a:pt x="60" y="76"/>
                      <a:pt x="60" y="76"/>
                    </a:cubicBezTo>
                    <a:cubicBezTo>
                      <a:pt x="60" y="76"/>
                      <a:pt x="60" y="76"/>
                      <a:pt x="60" y="76"/>
                    </a:cubicBezTo>
                    <a:cubicBezTo>
                      <a:pt x="60" y="76"/>
                      <a:pt x="60" y="76"/>
                      <a:pt x="60" y="76"/>
                    </a:cubicBezTo>
                    <a:cubicBezTo>
                      <a:pt x="60" y="76"/>
                      <a:pt x="60" y="76"/>
                      <a:pt x="60" y="76"/>
                    </a:cubicBezTo>
                    <a:cubicBezTo>
                      <a:pt x="60" y="76"/>
                      <a:pt x="60" y="76"/>
                      <a:pt x="60" y="76"/>
                    </a:cubicBezTo>
                    <a:cubicBezTo>
                      <a:pt x="60" y="76"/>
                      <a:pt x="60" y="76"/>
                      <a:pt x="60" y="76"/>
                    </a:cubicBezTo>
                    <a:cubicBezTo>
                      <a:pt x="60" y="76"/>
                      <a:pt x="60" y="76"/>
                      <a:pt x="60" y="76"/>
                    </a:cubicBezTo>
                    <a:cubicBezTo>
                      <a:pt x="60" y="76"/>
                      <a:pt x="60" y="76"/>
                      <a:pt x="60" y="76"/>
                    </a:cubicBezTo>
                    <a:cubicBezTo>
                      <a:pt x="60" y="76"/>
                      <a:pt x="60" y="76"/>
                      <a:pt x="60" y="76"/>
                    </a:cubicBezTo>
                    <a:cubicBezTo>
                      <a:pt x="60" y="75"/>
                      <a:pt x="60" y="75"/>
                      <a:pt x="60" y="75"/>
                    </a:cubicBezTo>
                    <a:cubicBezTo>
                      <a:pt x="60" y="75"/>
                      <a:pt x="60" y="75"/>
                      <a:pt x="60" y="75"/>
                    </a:cubicBezTo>
                    <a:cubicBezTo>
                      <a:pt x="60" y="75"/>
                      <a:pt x="60" y="75"/>
                      <a:pt x="60" y="75"/>
                    </a:cubicBezTo>
                    <a:cubicBezTo>
                      <a:pt x="61" y="75"/>
                      <a:pt x="61" y="75"/>
                      <a:pt x="61" y="75"/>
                    </a:cubicBezTo>
                    <a:cubicBezTo>
                      <a:pt x="61" y="74"/>
                      <a:pt x="61" y="74"/>
                      <a:pt x="61" y="74"/>
                    </a:cubicBezTo>
                    <a:cubicBezTo>
                      <a:pt x="61" y="74"/>
                      <a:pt x="61" y="74"/>
                      <a:pt x="61" y="74"/>
                    </a:cubicBezTo>
                    <a:cubicBezTo>
                      <a:pt x="61" y="74"/>
                      <a:pt x="61" y="74"/>
                      <a:pt x="61" y="74"/>
                    </a:cubicBezTo>
                    <a:cubicBezTo>
                      <a:pt x="61" y="74"/>
                      <a:pt x="61" y="74"/>
                      <a:pt x="61" y="74"/>
                    </a:cubicBezTo>
                    <a:cubicBezTo>
                      <a:pt x="62" y="74"/>
                      <a:pt x="62" y="74"/>
                      <a:pt x="62" y="74"/>
                    </a:cubicBezTo>
                    <a:cubicBezTo>
                      <a:pt x="62" y="74"/>
                      <a:pt x="62" y="74"/>
                      <a:pt x="62" y="74"/>
                    </a:cubicBezTo>
                    <a:cubicBezTo>
                      <a:pt x="62" y="74"/>
                      <a:pt x="62" y="74"/>
                      <a:pt x="62" y="74"/>
                    </a:cubicBezTo>
                    <a:cubicBezTo>
                      <a:pt x="62" y="74"/>
                      <a:pt x="62" y="74"/>
                      <a:pt x="62" y="74"/>
                    </a:cubicBezTo>
                    <a:cubicBezTo>
                      <a:pt x="62" y="73"/>
                      <a:pt x="62" y="73"/>
                      <a:pt x="62" y="73"/>
                    </a:cubicBezTo>
                    <a:cubicBezTo>
                      <a:pt x="61" y="73"/>
                      <a:pt x="61" y="73"/>
                      <a:pt x="61" y="73"/>
                    </a:cubicBezTo>
                    <a:cubicBezTo>
                      <a:pt x="61" y="73"/>
                      <a:pt x="61" y="73"/>
                      <a:pt x="61" y="73"/>
                    </a:cubicBezTo>
                    <a:cubicBezTo>
                      <a:pt x="61" y="73"/>
                      <a:pt x="61" y="73"/>
                      <a:pt x="61" y="73"/>
                    </a:cubicBezTo>
                    <a:cubicBezTo>
                      <a:pt x="60" y="73"/>
                      <a:pt x="60" y="73"/>
                      <a:pt x="60" y="73"/>
                    </a:cubicBezTo>
                    <a:cubicBezTo>
                      <a:pt x="60" y="73"/>
                      <a:pt x="60" y="73"/>
                      <a:pt x="60" y="73"/>
                    </a:cubicBezTo>
                    <a:cubicBezTo>
                      <a:pt x="60" y="73"/>
                      <a:pt x="60" y="73"/>
                      <a:pt x="60" y="73"/>
                    </a:cubicBezTo>
                    <a:cubicBezTo>
                      <a:pt x="59" y="73"/>
                      <a:pt x="59" y="73"/>
                      <a:pt x="59" y="73"/>
                    </a:cubicBezTo>
                    <a:cubicBezTo>
                      <a:pt x="59" y="73"/>
                      <a:pt x="59" y="73"/>
                      <a:pt x="59" y="73"/>
                    </a:cubicBezTo>
                    <a:cubicBezTo>
                      <a:pt x="59" y="73"/>
                      <a:pt x="59" y="73"/>
                      <a:pt x="59" y="73"/>
                    </a:cubicBezTo>
                    <a:cubicBezTo>
                      <a:pt x="58" y="73"/>
                      <a:pt x="58" y="73"/>
                      <a:pt x="58" y="73"/>
                    </a:cubicBezTo>
                    <a:cubicBezTo>
                      <a:pt x="58" y="73"/>
                      <a:pt x="58" y="73"/>
                      <a:pt x="58" y="73"/>
                    </a:cubicBezTo>
                    <a:cubicBezTo>
                      <a:pt x="57" y="72"/>
                      <a:pt x="57" y="72"/>
                      <a:pt x="57" y="72"/>
                    </a:cubicBezTo>
                    <a:cubicBezTo>
                      <a:pt x="56" y="73"/>
                      <a:pt x="56" y="73"/>
                      <a:pt x="56" y="73"/>
                    </a:cubicBezTo>
                    <a:cubicBezTo>
                      <a:pt x="55" y="73"/>
                      <a:pt x="55" y="73"/>
                      <a:pt x="55" y="73"/>
                    </a:cubicBezTo>
                    <a:cubicBezTo>
                      <a:pt x="55" y="73"/>
                      <a:pt x="55" y="73"/>
                      <a:pt x="55" y="73"/>
                    </a:cubicBezTo>
                    <a:cubicBezTo>
                      <a:pt x="55" y="73"/>
                      <a:pt x="55" y="73"/>
                      <a:pt x="55" y="73"/>
                    </a:cubicBezTo>
                    <a:cubicBezTo>
                      <a:pt x="54" y="73"/>
                      <a:pt x="54" y="73"/>
                      <a:pt x="54" y="73"/>
                    </a:cubicBezTo>
                    <a:cubicBezTo>
                      <a:pt x="54" y="73"/>
                      <a:pt x="54" y="73"/>
                      <a:pt x="54" y="73"/>
                    </a:cubicBezTo>
                    <a:cubicBezTo>
                      <a:pt x="54" y="73"/>
                      <a:pt x="54" y="73"/>
                      <a:pt x="54" y="73"/>
                    </a:cubicBezTo>
                    <a:cubicBezTo>
                      <a:pt x="55" y="72"/>
                      <a:pt x="55" y="72"/>
                      <a:pt x="55" y="72"/>
                    </a:cubicBezTo>
                    <a:cubicBezTo>
                      <a:pt x="55" y="72"/>
                      <a:pt x="55" y="72"/>
                      <a:pt x="55" y="72"/>
                    </a:cubicBezTo>
                    <a:cubicBezTo>
                      <a:pt x="55" y="72"/>
                      <a:pt x="55" y="72"/>
                      <a:pt x="55" y="72"/>
                    </a:cubicBezTo>
                    <a:cubicBezTo>
                      <a:pt x="54" y="72"/>
                      <a:pt x="54" y="72"/>
                      <a:pt x="54" y="72"/>
                    </a:cubicBezTo>
                    <a:cubicBezTo>
                      <a:pt x="54" y="72"/>
                      <a:pt x="54" y="72"/>
                      <a:pt x="54" y="72"/>
                    </a:cubicBezTo>
                    <a:cubicBezTo>
                      <a:pt x="54" y="72"/>
                      <a:pt x="54" y="72"/>
                      <a:pt x="54" y="72"/>
                    </a:cubicBezTo>
                    <a:cubicBezTo>
                      <a:pt x="55" y="72"/>
                      <a:pt x="55" y="72"/>
                      <a:pt x="55" y="72"/>
                    </a:cubicBezTo>
                    <a:cubicBezTo>
                      <a:pt x="55" y="72"/>
                      <a:pt x="55" y="72"/>
                      <a:pt x="55" y="72"/>
                    </a:cubicBezTo>
                    <a:cubicBezTo>
                      <a:pt x="55" y="72"/>
                      <a:pt x="55" y="72"/>
                      <a:pt x="55" y="72"/>
                    </a:cubicBezTo>
                    <a:cubicBezTo>
                      <a:pt x="56" y="72"/>
                      <a:pt x="56" y="72"/>
                      <a:pt x="56" y="72"/>
                    </a:cubicBezTo>
                    <a:cubicBezTo>
                      <a:pt x="56" y="72"/>
                      <a:pt x="56" y="72"/>
                      <a:pt x="56" y="72"/>
                    </a:cubicBezTo>
                    <a:cubicBezTo>
                      <a:pt x="57" y="72"/>
                      <a:pt x="57" y="72"/>
                      <a:pt x="57" y="72"/>
                    </a:cubicBezTo>
                    <a:cubicBezTo>
                      <a:pt x="58" y="72"/>
                      <a:pt x="58" y="72"/>
                      <a:pt x="58" y="72"/>
                    </a:cubicBezTo>
                    <a:cubicBezTo>
                      <a:pt x="58" y="72"/>
                      <a:pt x="58" y="72"/>
                      <a:pt x="58" y="72"/>
                    </a:cubicBezTo>
                    <a:cubicBezTo>
                      <a:pt x="59" y="72"/>
                      <a:pt x="59" y="72"/>
                      <a:pt x="59" y="72"/>
                    </a:cubicBezTo>
                    <a:cubicBezTo>
                      <a:pt x="59" y="73"/>
                      <a:pt x="59" y="73"/>
                      <a:pt x="59" y="73"/>
                    </a:cubicBezTo>
                    <a:cubicBezTo>
                      <a:pt x="59" y="73"/>
                      <a:pt x="59" y="73"/>
                      <a:pt x="59" y="73"/>
                    </a:cubicBezTo>
                    <a:cubicBezTo>
                      <a:pt x="60" y="73"/>
                      <a:pt x="60" y="73"/>
                      <a:pt x="60" y="73"/>
                    </a:cubicBezTo>
                    <a:cubicBezTo>
                      <a:pt x="60" y="73"/>
                      <a:pt x="60" y="73"/>
                      <a:pt x="60" y="73"/>
                    </a:cubicBezTo>
                    <a:cubicBezTo>
                      <a:pt x="60" y="73"/>
                      <a:pt x="60" y="73"/>
                      <a:pt x="60" y="73"/>
                    </a:cubicBezTo>
                    <a:cubicBezTo>
                      <a:pt x="61" y="73"/>
                      <a:pt x="61" y="73"/>
                      <a:pt x="61" y="73"/>
                    </a:cubicBezTo>
                    <a:cubicBezTo>
                      <a:pt x="61" y="73"/>
                      <a:pt x="61" y="73"/>
                      <a:pt x="61" y="73"/>
                    </a:cubicBezTo>
                    <a:cubicBezTo>
                      <a:pt x="61" y="73"/>
                      <a:pt x="61" y="73"/>
                      <a:pt x="61" y="73"/>
                    </a:cubicBezTo>
                    <a:cubicBezTo>
                      <a:pt x="61" y="73"/>
                      <a:pt x="61" y="73"/>
                      <a:pt x="61" y="73"/>
                    </a:cubicBezTo>
                    <a:cubicBezTo>
                      <a:pt x="61" y="73"/>
                      <a:pt x="61" y="73"/>
                      <a:pt x="61" y="73"/>
                    </a:cubicBezTo>
                    <a:cubicBezTo>
                      <a:pt x="61" y="73"/>
                      <a:pt x="61" y="73"/>
                      <a:pt x="61" y="73"/>
                    </a:cubicBezTo>
                    <a:cubicBezTo>
                      <a:pt x="61" y="73"/>
                      <a:pt x="61" y="73"/>
                      <a:pt x="61" y="73"/>
                    </a:cubicBezTo>
                    <a:cubicBezTo>
                      <a:pt x="61" y="73"/>
                      <a:pt x="61" y="73"/>
                      <a:pt x="61" y="73"/>
                    </a:cubicBezTo>
                    <a:cubicBezTo>
                      <a:pt x="61" y="73"/>
                      <a:pt x="61" y="73"/>
                      <a:pt x="61" y="73"/>
                    </a:cubicBezTo>
                    <a:cubicBezTo>
                      <a:pt x="61" y="73"/>
                      <a:pt x="61" y="73"/>
                      <a:pt x="61" y="73"/>
                    </a:cubicBezTo>
                    <a:cubicBezTo>
                      <a:pt x="61" y="73"/>
                      <a:pt x="61" y="73"/>
                      <a:pt x="61" y="73"/>
                    </a:cubicBezTo>
                    <a:cubicBezTo>
                      <a:pt x="61" y="73"/>
                      <a:pt x="61" y="73"/>
                      <a:pt x="61" y="73"/>
                    </a:cubicBezTo>
                    <a:cubicBezTo>
                      <a:pt x="61" y="73"/>
                      <a:pt x="61" y="73"/>
                      <a:pt x="61" y="73"/>
                    </a:cubicBezTo>
                    <a:cubicBezTo>
                      <a:pt x="61" y="72"/>
                      <a:pt x="61" y="72"/>
                      <a:pt x="61" y="72"/>
                    </a:cubicBezTo>
                    <a:cubicBezTo>
                      <a:pt x="61" y="72"/>
                      <a:pt x="61" y="72"/>
                      <a:pt x="61" y="72"/>
                    </a:cubicBezTo>
                    <a:cubicBezTo>
                      <a:pt x="61" y="72"/>
                      <a:pt x="61" y="72"/>
                      <a:pt x="61" y="72"/>
                    </a:cubicBezTo>
                    <a:cubicBezTo>
                      <a:pt x="60" y="72"/>
                      <a:pt x="60" y="72"/>
                      <a:pt x="60" y="72"/>
                    </a:cubicBezTo>
                    <a:cubicBezTo>
                      <a:pt x="60" y="72"/>
                      <a:pt x="60" y="72"/>
                      <a:pt x="60" y="72"/>
                    </a:cubicBezTo>
                    <a:cubicBezTo>
                      <a:pt x="60" y="71"/>
                      <a:pt x="60" y="71"/>
                      <a:pt x="60" y="71"/>
                    </a:cubicBezTo>
                    <a:cubicBezTo>
                      <a:pt x="60" y="71"/>
                      <a:pt x="60" y="71"/>
                      <a:pt x="60" y="71"/>
                    </a:cubicBezTo>
                    <a:cubicBezTo>
                      <a:pt x="60" y="71"/>
                      <a:pt x="60" y="71"/>
                      <a:pt x="60" y="71"/>
                    </a:cubicBezTo>
                    <a:cubicBezTo>
                      <a:pt x="61" y="71"/>
                      <a:pt x="61" y="71"/>
                      <a:pt x="61" y="71"/>
                    </a:cubicBezTo>
                    <a:cubicBezTo>
                      <a:pt x="61" y="71"/>
                      <a:pt x="61" y="71"/>
                      <a:pt x="61" y="71"/>
                    </a:cubicBezTo>
                    <a:cubicBezTo>
                      <a:pt x="61" y="71"/>
                      <a:pt x="61" y="71"/>
                      <a:pt x="61" y="71"/>
                    </a:cubicBezTo>
                    <a:cubicBezTo>
                      <a:pt x="60" y="71"/>
                      <a:pt x="60" y="71"/>
                      <a:pt x="60" y="71"/>
                    </a:cubicBezTo>
                    <a:cubicBezTo>
                      <a:pt x="60" y="70"/>
                      <a:pt x="60" y="70"/>
                      <a:pt x="60" y="70"/>
                    </a:cubicBezTo>
                    <a:cubicBezTo>
                      <a:pt x="60" y="70"/>
                      <a:pt x="60" y="70"/>
                      <a:pt x="60" y="70"/>
                    </a:cubicBezTo>
                    <a:cubicBezTo>
                      <a:pt x="60" y="70"/>
                      <a:pt x="60" y="70"/>
                      <a:pt x="60" y="70"/>
                    </a:cubicBezTo>
                    <a:cubicBezTo>
                      <a:pt x="60" y="70"/>
                      <a:pt x="60" y="70"/>
                      <a:pt x="60" y="70"/>
                    </a:cubicBezTo>
                    <a:cubicBezTo>
                      <a:pt x="60" y="70"/>
                      <a:pt x="60" y="70"/>
                      <a:pt x="60" y="70"/>
                    </a:cubicBezTo>
                    <a:cubicBezTo>
                      <a:pt x="60" y="70"/>
                      <a:pt x="60" y="70"/>
                      <a:pt x="60" y="70"/>
                    </a:cubicBezTo>
                    <a:cubicBezTo>
                      <a:pt x="60" y="70"/>
                      <a:pt x="60" y="70"/>
                      <a:pt x="60" y="70"/>
                    </a:cubicBezTo>
                    <a:cubicBezTo>
                      <a:pt x="60" y="70"/>
                      <a:pt x="60" y="70"/>
                      <a:pt x="60" y="70"/>
                    </a:cubicBezTo>
                    <a:cubicBezTo>
                      <a:pt x="60" y="70"/>
                      <a:pt x="60" y="70"/>
                      <a:pt x="60" y="70"/>
                    </a:cubicBezTo>
                    <a:cubicBezTo>
                      <a:pt x="61" y="70"/>
                      <a:pt x="61" y="70"/>
                      <a:pt x="61" y="70"/>
                    </a:cubicBezTo>
                    <a:cubicBezTo>
                      <a:pt x="61" y="69"/>
                      <a:pt x="61" y="69"/>
                      <a:pt x="61" y="69"/>
                    </a:cubicBezTo>
                    <a:cubicBezTo>
                      <a:pt x="62" y="69"/>
                      <a:pt x="62" y="69"/>
                      <a:pt x="62" y="69"/>
                    </a:cubicBezTo>
                    <a:cubicBezTo>
                      <a:pt x="62" y="69"/>
                      <a:pt x="62" y="69"/>
                      <a:pt x="62" y="69"/>
                    </a:cubicBezTo>
                    <a:cubicBezTo>
                      <a:pt x="62" y="69"/>
                      <a:pt x="62" y="69"/>
                      <a:pt x="62" y="69"/>
                    </a:cubicBezTo>
                    <a:cubicBezTo>
                      <a:pt x="62" y="69"/>
                      <a:pt x="62" y="69"/>
                      <a:pt x="62" y="69"/>
                    </a:cubicBezTo>
                    <a:cubicBezTo>
                      <a:pt x="61" y="69"/>
                      <a:pt x="61" y="69"/>
                      <a:pt x="61" y="69"/>
                    </a:cubicBezTo>
                    <a:cubicBezTo>
                      <a:pt x="61" y="69"/>
                      <a:pt x="61" y="69"/>
                      <a:pt x="61" y="69"/>
                    </a:cubicBezTo>
                    <a:cubicBezTo>
                      <a:pt x="61" y="69"/>
                      <a:pt x="61" y="69"/>
                      <a:pt x="61" y="69"/>
                    </a:cubicBezTo>
                    <a:cubicBezTo>
                      <a:pt x="61" y="69"/>
                      <a:pt x="61" y="69"/>
                      <a:pt x="61" y="69"/>
                    </a:cubicBezTo>
                    <a:cubicBezTo>
                      <a:pt x="61" y="69"/>
                      <a:pt x="61" y="69"/>
                      <a:pt x="61" y="69"/>
                    </a:cubicBezTo>
                    <a:cubicBezTo>
                      <a:pt x="62" y="69"/>
                      <a:pt x="62" y="69"/>
                      <a:pt x="62" y="69"/>
                    </a:cubicBezTo>
                    <a:cubicBezTo>
                      <a:pt x="63" y="68"/>
                      <a:pt x="63" y="68"/>
                      <a:pt x="63" y="68"/>
                    </a:cubicBezTo>
                    <a:cubicBezTo>
                      <a:pt x="64" y="68"/>
                      <a:pt x="64" y="68"/>
                      <a:pt x="64" y="68"/>
                    </a:cubicBezTo>
                    <a:cubicBezTo>
                      <a:pt x="64" y="68"/>
                      <a:pt x="64" y="68"/>
                      <a:pt x="64" y="68"/>
                    </a:cubicBezTo>
                    <a:cubicBezTo>
                      <a:pt x="64" y="68"/>
                      <a:pt x="64" y="68"/>
                      <a:pt x="64" y="68"/>
                    </a:cubicBezTo>
                    <a:cubicBezTo>
                      <a:pt x="64" y="68"/>
                      <a:pt x="64" y="68"/>
                      <a:pt x="64" y="68"/>
                    </a:cubicBezTo>
                    <a:cubicBezTo>
                      <a:pt x="65" y="67"/>
                      <a:pt x="65" y="67"/>
                      <a:pt x="65" y="67"/>
                    </a:cubicBezTo>
                    <a:cubicBezTo>
                      <a:pt x="65" y="67"/>
                      <a:pt x="65" y="67"/>
                      <a:pt x="65" y="67"/>
                    </a:cubicBezTo>
                    <a:cubicBezTo>
                      <a:pt x="65" y="67"/>
                      <a:pt x="65" y="67"/>
                      <a:pt x="65" y="67"/>
                    </a:cubicBezTo>
                    <a:cubicBezTo>
                      <a:pt x="65" y="66"/>
                      <a:pt x="65" y="66"/>
                      <a:pt x="65" y="66"/>
                    </a:cubicBezTo>
                    <a:cubicBezTo>
                      <a:pt x="65" y="66"/>
                      <a:pt x="65" y="66"/>
                      <a:pt x="65" y="66"/>
                    </a:cubicBezTo>
                    <a:cubicBezTo>
                      <a:pt x="66" y="66"/>
                      <a:pt x="66" y="66"/>
                      <a:pt x="66" y="66"/>
                    </a:cubicBezTo>
                    <a:cubicBezTo>
                      <a:pt x="66" y="66"/>
                      <a:pt x="66" y="66"/>
                      <a:pt x="66" y="66"/>
                    </a:cubicBezTo>
                    <a:cubicBezTo>
                      <a:pt x="66" y="65"/>
                      <a:pt x="66" y="65"/>
                      <a:pt x="66" y="65"/>
                    </a:cubicBezTo>
                    <a:cubicBezTo>
                      <a:pt x="67" y="65"/>
                      <a:pt x="67" y="65"/>
                      <a:pt x="67" y="65"/>
                    </a:cubicBezTo>
                    <a:cubicBezTo>
                      <a:pt x="67" y="65"/>
                      <a:pt x="67" y="65"/>
                      <a:pt x="67" y="65"/>
                    </a:cubicBezTo>
                    <a:cubicBezTo>
                      <a:pt x="67" y="65"/>
                      <a:pt x="67" y="65"/>
                      <a:pt x="67" y="65"/>
                    </a:cubicBezTo>
                    <a:cubicBezTo>
                      <a:pt x="67" y="65"/>
                      <a:pt x="67" y="65"/>
                      <a:pt x="67" y="65"/>
                    </a:cubicBezTo>
                    <a:cubicBezTo>
                      <a:pt x="67" y="65"/>
                      <a:pt x="67" y="65"/>
                      <a:pt x="67" y="65"/>
                    </a:cubicBezTo>
                    <a:cubicBezTo>
                      <a:pt x="67" y="64"/>
                      <a:pt x="67" y="64"/>
                      <a:pt x="67" y="64"/>
                    </a:cubicBezTo>
                    <a:cubicBezTo>
                      <a:pt x="66" y="65"/>
                      <a:pt x="66" y="65"/>
                      <a:pt x="66" y="65"/>
                    </a:cubicBezTo>
                    <a:cubicBezTo>
                      <a:pt x="66" y="64"/>
                      <a:pt x="66" y="64"/>
                      <a:pt x="66" y="64"/>
                    </a:cubicBezTo>
                    <a:cubicBezTo>
                      <a:pt x="67" y="64"/>
                      <a:pt x="67" y="64"/>
                      <a:pt x="67" y="64"/>
                    </a:cubicBezTo>
                    <a:cubicBezTo>
                      <a:pt x="68" y="63"/>
                      <a:pt x="68" y="63"/>
                      <a:pt x="68" y="63"/>
                    </a:cubicBezTo>
                    <a:cubicBezTo>
                      <a:pt x="69" y="63"/>
                      <a:pt x="69" y="63"/>
                      <a:pt x="69" y="63"/>
                    </a:cubicBezTo>
                    <a:cubicBezTo>
                      <a:pt x="69" y="63"/>
                      <a:pt x="69" y="63"/>
                      <a:pt x="69" y="63"/>
                    </a:cubicBezTo>
                    <a:cubicBezTo>
                      <a:pt x="69" y="63"/>
                      <a:pt x="69" y="63"/>
                      <a:pt x="69" y="63"/>
                    </a:cubicBezTo>
                    <a:cubicBezTo>
                      <a:pt x="69" y="62"/>
                      <a:pt x="69" y="62"/>
                      <a:pt x="69" y="62"/>
                    </a:cubicBezTo>
                    <a:cubicBezTo>
                      <a:pt x="69" y="62"/>
                      <a:pt x="69" y="62"/>
                      <a:pt x="69" y="62"/>
                    </a:cubicBezTo>
                    <a:cubicBezTo>
                      <a:pt x="69" y="62"/>
                      <a:pt x="69" y="62"/>
                      <a:pt x="69" y="62"/>
                    </a:cubicBezTo>
                    <a:cubicBezTo>
                      <a:pt x="69" y="62"/>
                      <a:pt x="69" y="62"/>
                      <a:pt x="69" y="62"/>
                    </a:cubicBezTo>
                    <a:cubicBezTo>
                      <a:pt x="69" y="62"/>
                      <a:pt x="69" y="62"/>
                      <a:pt x="69" y="62"/>
                    </a:cubicBezTo>
                    <a:cubicBezTo>
                      <a:pt x="70" y="61"/>
                      <a:pt x="70" y="61"/>
                      <a:pt x="70" y="61"/>
                    </a:cubicBezTo>
                    <a:cubicBezTo>
                      <a:pt x="70" y="61"/>
                      <a:pt x="70" y="61"/>
                      <a:pt x="70" y="61"/>
                    </a:cubicBezTo>
                    <a:cubicBezTo>
                      <a:pt x="70" y="61"/>
                      <a:pt x="70" y="61"/>
                      <a:pt x="70" y="61"/>
                    </a:cubicBezTo>
                    <a:cubicBezTo>
                      <a:pt x="70" y="61"/>
                      <a:pt x="70" y="61"/>
                      <a:pt x="70" y="61"/>
                    </a:cubicBezTo>
                    <a:cubicBezTo>
                      <a:pt x="70" y="60"/>
                      <a:pt x="70" y="60"/>
                      <a:pt x="70" y="60"/>
                    </a:cubicBezTo>
                    <a:cubicBezTo>
                      <a:pt x="70" y="60"/>
                      <a:pt x="70" y="60"/>
                      <a:pt x="70" y="60"/>
                    </a:cubicBezTo>
                    <a:cubicBezTo>
                      <a:pt x="70" y="60"/>
                      <a:pt x="70" y="60"/>
                      <a:pt x="70" y="60"/>
                    </a:cubicBezTo>
                    <a:cubicBezTo>
                      <a:pt x="70" y="60"/>
                      <a:pt x="70" y="60"/>
                      <a:pt x="70" y="60"/>
                    </a:cubicBezTo>
                    <a:cubicBezTo>
                      <a:pt x="70" y="61"/>
                      <a:pt x="70" y="61"/>
                      <a:pt x="70" y="61"/>
                    </a:cubicBezTo>
                    <a:cubicBezTo>
                      <a:pt x="69" y="61"/>
                      <a:pt x="69" y="61"/>
                      <a:pt x="69" y="61"/>
                    </a:cubicBezTo>
                    <a:cubicBezTo>
                      <a:pt x="69" y="61"/>
                      <a:pt x="69" y="61"/>
                      <a:pt x="69" y="61"/>
                    </a:cubicBezTo>
                    <a:cubicBezTo>
                      <a:pt x="69" y="61"/>
                      <a:pt x="69" y="61"/>
                      <a:pt x="69" y="61"/>
                    </a:cubicBezTo>
                    <a:cubicBezTo>
                      <a:pt x="69" y="61"/>
                      <a:pt x="69" y="61"/>
                      <a:pt x="69" y="61"/>
                    </a:cubicBezTo>
                    <a:cubicBezTo>
                      <a:pt x="69" y="61"/>
                      <a:pt x="69" y="61"/>
                      <a:pt x="69" y="61"/>
                    </a:cubicBezTo>
                    <a:cubicBezTo>
                      <a:pt x="69" y="61"/>
                      <a:pt x="69" y="61"/>
                      <a:pt x="69" y="61"/>
                    </a:cubicBezTo>
                    <a:cubicBezTo>
                      <a:pt x="69" y="61"/>
                      <a:pt x="69" y="61"/>
                      <a:pt x="69" y="61"/>
                    </a:cubicBezTo>
                    <a:cubicBezTo>
                      <a:pt x="69" y="61"/>
                      <a:pt x="69" y="61"/>
                      <a:pt x="69" y="61"/>
                    </a:cubicBezTo>
                    <a:cubicBezTo>
                      <a:pt x="69" y="61"/>
                      <a:pt x="69" y="61"/>
                      <a:pt x="69" y="61"/>
                    </a:cubicBezTo>
                    <a:cubicBezTo>
                      <a:pt x="68" y="62"/>
                      <a:pt x="68" y="62"/>
                      <a:pt x="68" y="62"/>
                    </a:cubicBezTo>
                    <a:cubicBezTo>
                      <a:pt x="68" y="62"/>
                      <a:pt x="68" y="62"/>
                      <a:pt x="68" y="62"/>
                    </a:cubicBezTo>
                    <a:cubicBezTo>
                      <a:pt x="68" y="62"/>
                      <a:pt x="68" y="62"/>
                      <a:pt x="68" y="62"/>
                    </a:cubicBezTo>
                    <a:cubicBezTo>
                      <a:pt x="68" y="62"/>
                      <a:pt x="68" y="62"/>
                      <a:pt x="68" y="62"/>
                    </a:cubicBezTo>
                    <a:cubicBezTo>
                      <a:pt x="68" y="63"/>
                      <a:pt x="68" y="63"/>
                      <a:pt x="68" y="63"/>
                    </a:cubicBezTo>
                    <a:cubicBezTo>
                      <a:pt x="67" y="63"/>
                      <a:pt x="67" y="63"/>
                      <a:pt x="67" y="63"/>
                    </a:cubicBezTo>
                    <a:cubicBezTo>
                      <a:pt x="66" y="64"/>
                      <a:pt x="66" y="64"/>
                      <a:pt x="66" y="64"/>
                    </a:cubicBezTo>
                    <a:cubicBezTo>
                      <a:pt x="66" y="64"/>
                      <a:pt x="66" y="64"/>
                      <a:pt x="66" y="64"/>
                    </a:cubicBezTo>
                    <a:cubicBezTo>
                      <a:pt x="64" y="65"/>
                      <a:pt x="64" y="65"/>
                      <a:pt x="64" y="65"/>
                    </a:cubicBezTo>
                    <a:cubicBezTo>
                      <a:pt x="63" y="66"/>
                      <a:pt x="63" y="66"/>
                      <a:pt x="63" y="66"/>
                    </a:cubicBezTo>
                    <a:cubicBezTo>
                      <a:pt x="63" y="66"/>
                      <a:pt x="63" y="66"/>
                      <a:pt x="63" y="66"/>
                    </a:cubicBezTo>
                    <a:cubicBezTo>
                      <a:pt x="63" y="66"/>
                      <a:pt x="63" y="66"/>
                      <a:pt x="63" y="66"/>
                    </a:cubicBezTo>
                    <a:cubicBezTo>
                      <a:pt x="63" y="66"/>
                      <a:pt x="63" y="66"/>
                      <a:pt x="63" y="66"/>
                    </a:cubicBezTo>
                    <a:cubicBezTo>
                      <a:pt x="63" y="66"/>
                      <a:pt x="63" y="66"/>
                      <a:pt x="63" y="66"/>
                    </a:cubicBezTo>
                    <a:cubicBezTo>
                      <a:pt x="63" y="66"/>
                      <a:pt x="63" y="66"/>
                      <a:pt x="63" y="66"/>
                    </a:cubicBezTo>
                    <a:cubicBezTo>
                      <a:pt x="62" y="66"/>
                      <a:pt x="62" y="66"/>
                      <a:pt x="62" y="66"/>
                    </a:cubicBezTo>
                    <a:cubicBezTo>
                      <a:pt x="62" y="66"/>
                      <a:pt x="62" y="66"/>
                      <a:pt x="62" y="66"/>
                    </a:cubicBezTo>
                    <a:cubicBezTo>
                      <a:pt x="62" y="66"/>
                      <a:pt x="62" y="66"/>
                      <a:pt x="62" y="66"/>
                    </a:cubicBezTo>
                    <a:cubicBezTo>
                      <a:pt x="62" y="66"/>
                      <a:pt x="62" y="66"/>
                      <a:pt x="62" y="66"/>
                    </a:cubicBezTo>
                    <a:cubicBezTo>
                      <a:pt x="62" y="65"/>
                      <a:pt x="62" y="65"/>
                      <a:pt x="62" y="65"/>
                    </a:cubicBezTo>
                    <a:cubicBezTo>
                      <a:pt x="63" y="65"/>
                      <a:pt x="63" y="65"/>
                      <a:pt x="63" y="65"/>
                    </a:cubicBezTo>
                    <a:cubicBezTo>
                      <a:pt x="63" y="65"/>
                      <a:pt x="63" y="65"/>
                      <a:pt x="63" y="65"/>
                    </a:cubicBezTo>
                    <a:cubicBezTo>
                      <a:pt x="64" y="65"/>
                      <a:pt x="64" y="65"/>
                      <a:pt x="64" y="65"/>
                    </a:cubicBezTo>
                    <a:cubicBezTo>
                      <a:pt x="64" y="65"/>
                      <a:pt x="64" y="65"/>
                      <a:pt x="64" y="65"/>
                    </a:cubicBezTo>
                    <a:cubicBezTo>
                      <a:pt x="65" y="64"/>
                      <a:pt x="65" y="64"/>
                      <a:pt x="65" y="64"/>
                    </a:cubicBezTo>
                    <a:cubicBezTo>
                      <a:pt x="65" y="64"/>
                      <a:pt x="65" y="64"/>
                      <a:pt x="65" y="64"/>
                    </a:cubicBezTo>
                    <a:cubicBezTo>
                      <a:pt x="65" y="64"/>
                      <a:pt x="65" y="64"/>
                      <a:pt x="65" y="64"/>
                    </a:cubicBezTo>
                    <a:cubicBezTo>
                      <a:pt x="65" y="64"/>
                      <a:pt x="65" y="64"/>
                      <a:pt x="65" y="64"/>
                    </a:cubicBezTo>
                    <a:cubicBezTo>
                      <a:pt x="66" y="63"/>
                      <a:pt x="66" y="63"/>
                      <a:pt x="66" y="63"/>
                    </a:cubicBezTo>
                    <a:cubicBezTo>
                      <a:pt x="67" y="63"/>
                      <a:pt x="67" y="63"/>
                      <a:pt x="67" y="63"/>
                    </a:cubicBezTo>
                    <a:cubicBezTo>
                      <a:pt x="68" y="62"/>
                      <a:pt x="68" y="62"/>
                      <a:pt x="68" y="62"/>
                    </a:cubicBezTo>
                    <a:cubicBezTo>
                      <a:pt x="68" y="62"/>
                      <a:pt x="68" y="62"/>
                      <a:pt x="68" y="62"/>
                    </a:cubicBezTo>
                    <a:cubicBezTo>
                      <a:pt x="69" y="61"/>
                      <a:pt x="69" y="61"/>
                      <a:pt x="69" y="61"/>
                    </a:cubicBezTo>
                    <a:cubicBezTo>
                      <a:pt x="69" y="60"/>
                      <a:pt x="69" y="60"/>
                      <a:pt x="69" y="60"/>
                    </a:cubicBezTo>
                    <a:cubicBezTo>
                      <a:pt x="70" y="60"/>
                      <a:pt x="70" y="60"/>
                      <a:pt x="70" y="60"/>
                    </a:cubicBezTo>
                    <a:cubicBezTo>
                      <a:pt x="71" y="60"/>
                      <a:pt x="71" y="60"/>
                      <a:pt x="71" y="60"/>
                    </a:cubicBezTo>
                    <a:cubicBezTo>
                      <a:pt x="71" y="60"/>
                      <a:pt x="71" y="60"/>
                      <a:pt x="71" y="60"/>
                    </a:cubicBezTo>
                    <a:cubicBezTo>
                      <a:pt x="71" y="59"/>
                      <a:pt x="71" y="59"/>
                      <a:pt x="71" y="59"/>
                    </a:cubicBezTo>
                    <a:cubicBezTo>
                      <a:pt x="71" y="59"/>
                      <a:pt x="71" y="59"/>
                      <a:pt x="71" y="59"/>
                    </a:cubicBezTo>
                    <a:cubicBezTo>
                      <a:pt x="71" y="59"/>
                      <a:pt x="71" y="59"/>
                      <a:pt x="71" y="59"/>
                    </a:cubicBezTo>
                    <a:cubicBezTo>
                      <a:pt x="70" y="59"/>
                      <a:pt x="70" y="59"/>
                      <a:pt x="70" y="59"/>
                    </a:cubicBezTo>
                    <a:cubicBezTo>
                      <a:pt x="71" y="59"/>
                      <a:pt x="71" y="59"/>
                      <a:pt x="71" y="59"/>
                    </a:cubicBezTo>
                    <a:cubicBezTo>
                      <a:pt x="71" y="59"/>
                      <a:pt x="71" y="59"/>
                      <a:pt x="71" y="59"/>
                    </a:cubicBezTo>
                    <a:cubicBezTo>
                      <a:pt x="71" y="59"/>
                      <a:pt x="71" y="59"/>
                      <a:pt x="71" y="59"/>
                    </a:cubicBezTo>
                    <a:cubicBezTo>
                      <a:pt x="71" y="59"/>
                      <a:pt x="71" y="59"/>
                      <a:pt x="71" y="59"/>
                    </a:cubicBezTo>
                    <a:cubicBezTo>
                      <a:pt x="71" y="58"/>
                      <a:pt x="71" y="58"/>
                      <a:pt x="71" y="58"/>
                    </a:cubicBezTo>
                    <a:cubicBezTo>
                      <a:pt x="71" y="58"/>
                      <a:pt x="71" y="58"/>
                      <a:pt x="71" y="58"/>
                    </a:cubicBezTo>
                    <a:cubicBezTo>
                      <a:pt x="71" y="58"/>
                      <a:pt x="71" y="58"/>
                      <a:pt x="71" y="58"/>
                    </a:cubicBezTo>
                    <a:cubicBezTo>
                      <a:pt x="71" y="59"/>
                      <a:pt x="71" y="59"/>
                      <a:pt x="71" y="59"/>
                    </a:cubicBezTo>
                    <a:cubicBezTo>
                      <a:pt x="70" y="59"/>
                      <a:pt x="70" y="59"/>
                      <a:pt x="70" y="59"/>
                    </a:cubicBezTo>
                    <a:cubicBezTo>
                      <a:pt x="70" y="59"/>
                      <a:pt x="70" y="59"/>
                      <a:pt x="70" y="59"/>
                    </a:cubicBezTo>
                    <a:cubicBezTo>
                      <a:pt x="71" y="58"/>
                      <a:pt x="71" y="58"/>
                      <a:pt x="71" y="58"/>
                    </a:cubicBezTo>
                    <a:cubicBezTo>
                      <a:pt x="71" y="58"/>
                      <a:pt x="71" y="58"/>
                      <a:pt x="71" y="58"/>
                    </a:cubicBezTo>
                    <a:cubicBezTo>
                      <a:pt x="72" y="57"/>
                      <a:pt x="72" y="57"/>
                      <a:pt x="72" y="57"/>
                    </a:cubicBezTo>
                    <a:cubicBezTo>
                      <a:pt x="72" y="57"/>
                      <a:pt x="72" y="57"/>
                      <a:pt x="72" y="57"/>
                    </a:cubicBezTo>
                    <a:cubicBezTo>
                      <a:pt x="72" y="57"/>
                      <a:pt x="72" y="57"/>
                      <a:pt x="72" y="57"/>
                    </a:cubicBezTo>
                    <a:cubicBezTo>
                      <a:pt x="73" y="57"/>
                      <a:pt x="73" y="57"/>
                      <a:pt x="73" y="57"/>
                    </a:cubicBezTo>
                    <a:cubicBezTo>
                      <a:pt x="73" y="57"/>
                      <a:pt x="73" y="57"/>
                      <a:pt x="73" y="57"/>
                    </a:cubicBezTo>
                    <a:cubicBezTo>
                      <a:pt x="73" y="57"/>
                      <a:pt x="73" y="57"/>
                      <a:pt x="73" y="57"/>
                    </a:cubicBezTo>
                    <a:cubicBezTo>
                      <a:pt x="73" y="57"/>
                      <a:pt x="73" y="57"/>
                      <a:pt x="73" y="57"/>
                    </a:cubicBezTo>
                    <a:cubicBezTo>
                      <a:pt x="73" y="57"/>
                      <a:pt x="73" y="57"/>
                      <a:pt x="73" y="57"/>
                    </a:cubicBezTo>
                    <a:cubicBezTo>
                      <a:pt x="73" y="57"/>
                      <a:pt x="73" y="57"/>
                      <a:pt x="73" y="57"/>
                    </a:cubicBezTo>
                    <a:cubicBezTo>
                      <a:pt x="73" y="57"/>
                      <a:pt x="73" y="57"/>
                      <a:pt x="73" y="57"/>
                    </a:cubicBezTo>
                    <a:cubicBezTo>
                      <a:pt x="73" y="57"/>
                      <a:pt x="73" y="57"/>
                      <a:pt x="73" y="57"/>
                    </a:cubicBezTo>
                    <a:cubicBezTo>
                      <a:pt x="73" y="57"/>
                      <a:pt x="73" y="57"/>
                      <a:pt x="73" y="57"/>
                    </a:cubicBezTo>
                    <a:cubicBezTo>
                      <a:pt x="73" y="57"/>
                      <a:pt x="73" y="57"/>
                      <a:pt x="73" y="57"/>
                    </a:cubicBezTo>
                    <a:cubicBezTo>
                      <a:pt x="74" y="57"/>
                      <a:pt x="74" y="57"/>
                      <a:pt x="74" y="57"/>
                    </a:cubicBezTo>
                    <a:cubicBezTo>
                      <a:pt x="74" y="57"/>
                      <a:pt x="74" y="57"/>
                      <a:pt x="74" y="57"/>
                    </a:cubicBezTo>
                    <a:cubicBezTo>
                      <a:pt x="74" y="56"/>
                      <a:pt x="74" y="56"/>
                      <a:pt x="74" y="56"/>
                    </a:cubicBezTo>
                    <a:cubicBezTo>
                      <a:pt x="74" y="56"/>
                      <a:pt x="74" y="56"/>
                      <a:pt x="74" y="56"/>
                    </a:cubicBezTo>
                    <a:cubicBezTo>
                      <a:pt x="75" y="56"/>
                      <a:pt x="75" y="56"/>
                      <a:pt x="75" y="56"/>
                    </a:cubicBezTo>
                    <a:cubicBezTo>
                      <a:pt x="75" y="56"/>
                      <a:pt x="75" y="56"/>
                      <a:pt x="75" y="56"/>
                    </a:cubicBezTo>
                    <a:cubicBezTo>
                      <a:pt x="75" y="56"/>
                      <a:pt x="75" y="56"/>
                      <a:pt x="75" y="56"/>
                    </a:cubicBezTo>
                    <a:cubicBezTo>
                      <a:pt x="75" y="55"/>
                      <a:pt x="75" y="55"/>
                      <a:pt x="75" y="55"/>
                    </a:cubicBezTo>
                    <a:cubicBezTo>
                      <a:pt x="75" y="55"/>
                      <a:pt x="75" y="55"/>
                      <a:pt x="75" y="55"/>
                    </a:cubicBezTo>
                    <a:cubicBezTo>
                      <a:pt x="75" y="55"/>
                      <a:pt x="75" y="55"/>
                      <a:pt x="75" y="55"/>
                    </a:cubicBezTo>
                    <a:cubicBezTo>
                      <a:pt x="75" y="55"/>
                      <a:pt x="75" y="55"/>
                      <a:pt x="75" y="55"/>
                    </a:cubicBezTo>
                    <a:cubicBezTo>
                      <a:pt x="75" y="55"/>
                      <a:pt x="75" y="55"/>
                      <a:pt x="75" y="55"/>
                    </a:cubicBezTo>
                    <a:cubicBezTo>
                      <a:pt x="75" y="55"/>
                      <a:pt x="75" y="55"/>
                      <a:pt x="75" y="55"/>
                    </a:cubicBezTo>
                    <a:cubicBezTo>
                      <a:pt x="75" y="55"/>
                      <a:pt x="75" y="55"/>
                      <a:pt x="75" y="55"/>
                    </a:cubicBezTo>
                    <a:cubicBezTo>
                      <a:pt x="75" y="55"/>
                      <a:pt x="75" y="55"/>
                      <a:pt x="75" y="55"/>
                    </a:cubicBezTo>
                    <a:cubicBezTo>
                      <a:pt x="75" y="55"/>
                      <a:pt x="75" y="55"/>
                      <a:pt x="75" y="55"/>
                    </a:cubicBezTo>
                    <a:cubicBezTo>
                      <a:pt x="75" y="55"/>
                      <a:pt x="74" y="55"/>
                      <a:pt x="73" y="56"/>
                    </a:cubicBezTo>
                    <a:cubicBezTo>
                      <a:pt x="73" y="56"/>
                      <a:pt x="73" y="56"/>
                      <a:pt x="73" y="56"/>
                    </a:cubicBezTo>
                    <a:cubicBezTo>
                      <a:pt x="74" y="55"/>
                      <a:pt x="74" y="55"/>
                      <a:pt x="74" y="55"/>
                    </a:cubicBezTo>
                    <a:cubicBezTo>
                      <a:pt x="75" y="55"/>
                      <a:pt x="75" y="55"/>
                      <a:pt x="75" y="55"/>
                    </a:cubicBezTo>
                    <a:cubicBezTo>
                      <a:pt x="75" y="55"/>
                      <a:pt x="75" y="55"/>
                      <a:pt x="75" y="55"/>
                    </a:cubicBezTo>
                    <a:cubicBezTo>
                      <a:pt x="75" y="54"/>
                      <a:pt x="75" y="54"/>
                      <a:pt x="75" y="54"/>
                    </a:cubicBezTo>
                    <a:cubicBezTo>
                      <a:pt x="75" y="54"/>
                      <a:pt x="75" y="54"/>
                      <a:pt x="75" y="54"/>
                    </a:cubicBezTo>
                    <a:cubicBezTo>
                      <a:pt x="75" y="54"/>
                      <a:pt x="75" y="54"/>
                      <a:pt x="75" y="54"/>
                    </a:cubicBezTo>
                    <a:cubicBezTo>
                      <a:pt x="75" y="54"/>
                      <a:pt x="75" y="54"/>
                      <a:pt x="75" y="54"/>
                    </a:cubicBezTo>
                    <a:cubicBezTo>
                      <a:pt x="75" y="54"/>
                      <a:pt x="75" y="54"/>
                      <a:pt x="75" y="54"/>
                    </a:cubicBezTo>
                    <a:cubicBezTo>
                      <a:pt x="75" y="54"/>
                      <a:pt x="75" y="54"/>
                      <a:pt x="75" y="54"/>
                    </a:cubicBezTo>
                    <a:cubicBezTo>
                      <a:pt x="75" y="54"/>
                      <a:pt x="75" y="54"/>
                      <a:pt x="75" y="54"/>
                    </a:cubicBezTo>
                    <a:cubicBezTo>
                      <a:pt x="75" y="54"/>
                      <a:pt x="75" y="54"/>
                      <a:pt x="75" y="54"/>
                    </a:cubicBezTo>
                    <a:cubicBezTo>
                      <a:pt x="75" y="54"/>
                      <a:pt x="75" y="54"/>
                      <a:pt x="75" y="54"/>
                    </a:cubicBezTo>
                    <a:cubicBezTo>
                      <a:pt x="75" y="54"/>
                      <a:pt x="75" y="54"/>
                      <a:pt x="75" y="54"/>
                    </a:cubicBezTo>
                    <a:cubicBezTo>
                      <a:pt x="75" y="54"/>
                      <a:pt x="75" y="54"/>
                      <a:pt x="75" y="54"/>
                    </a:cubicBezTo>
                    <a:cubicBezTo>
                      <a:pt x="75" y="53"/>
                      <a:pt x="75" y="53"/>
                      <a:pt x="75" y="53"/>
                    </a:cubicBezTo>
                    <a:cubicBezTo>
                      <a:pt x="75" y="53"/>
                      <a:pt x="75" y="53"/>
                      <a:pt x="75" y="53"/>
                    </a:cubicBezTo>
                    <a:cubicBezTo>
                      <a:pt x="75" y="53"/>
                      <a:pt x="75" y="53"/>
                      <a:pt x="75" y="53"/>
                    </a:cubicBezTo>
                    <a:cubicBezTo>
                      <a:pt x="75" y="53"/>
                      <a:pt x="75" y="53"/>
                      <a:pt x="75" y="53"/>
                    </a:cubicBezTo>
                    <a:cubicBezTo>
                      <a:pt x="75" y="53"/>
                      <a:pt x="75" y="53"/>
                      <a:pt x="75" y="53"/>
                    </a:cubicBezTo>
                    <a:cubicBezTo>
                      <a:pt x="75" y="53"/>
                      <a:pt x="75" y="53"/>
                      <a:pt x="75" y="53"/>
                    </a:cubicBezTo>
                    <a:cubicBezTo>
                      <a:pt x="75" y="53"/>
                      <a:pt x="75" y="53"/>
                      <a:pt x="75" y="53"/>
                    </a:cubicBezTo>
                    <a:cubicBezTo>
                      <a:pt x="75" y="53"/>
                      <a:pt x="75" y="53"/>
                      <a:pt x="75" y="53"/>
                    </a:cubicBezTo>
                    <a:cubicBezTo>
                      <a:pt x="75" y="53"/>
                      <a:pt x="75" y="53"/>
                      <a:pt x="75" y="53"/>
                    </a:cubicBezTo>
                    <a:cubicBezTo>
                      <a:pt x="74" y="53"/>
                      <a:pt x="74" y="53"/>
                      <a:pt x="74" y="53"/>
                    </a:cubicBezTo>
                    <a:cubicBezTo>
                      <a:pt x="74" y="53"/>
                      <a:pt x="74" y="53"/>
                      <a:pt x="74" y="53"/>
                    </a:cubicBezTo>
                    <a:cubicBezTo>
                      <a:pt x="74" y="53"/>
                      <a:pt x="74" y="53"/>
                      <a:pt x="74" y="53"/>
                    </a:cubicBezTo>
                    <a:cubicBezTo>
                      <a:pt x="74" y="53"/>
                      <a:pt x="74" y="53"/>
                      <a:pt x="74" y="53"/>
                    </a:cubicBezTo>
                    <a:cubicBezTo>
                      <a:pt x="74" y="53"/>
                      <a:pt x="74" y="53"/>
                      <a:pt x="74" y="53"/>
                    </a:cubicBezTo>
                    <a:cubicBezTo>
                      <a:pt x="73" y="53"/>
                      <a:pt x="73" y="53"/>
                      <a:pt x="73" y="53"/>
                    </a:cubicBezTo>
                    <a:cubicBezTo>
                      <a:pt x="73" y="53"/>
                      <a:pt x="73" y="53"/>
                      <a:pt x="73" y="53"/>
                    </a:cubicBezTo>
                    <a:cubicBezTo>
                      <a:pt x="73" y="53"/>
                      <a:pt x="73" y="53"/>
                      <a:pt x="73" y="53"/>
                    </a:cubicBezTo>
                    <a:cubicBezTo>
                      <a:pt x="73" y="53"/>
                      <a:pt x="73" y="53"/>
                      <a:pt x="73" y="53"/>
                    </a:cubicBezTo>
                    <a:cubicBezTo>
                      <a:pt x="73" y="53"/>
                      <a:pt x="73" y="53"/>
                      <a:pt x="73" y="53"/>
                    </a:cubicBezTo>
                    <a:cubicBezTo>
                      <a:pt x="73" y="53"/>
                      <a:pt x="73" y="53"/>
                      <a:pt x="73" y="53"/>
                    </a:cubicBezTo>
                    <a:cubicBezTo>
                      <a:pt x="73" y="53"/>
                      <a:pt x="73" y="53"/>
                      <a:pt x="73" y="53"/>
                    </a:cubicBezTo>
                    <a:cubicBezTo>
                      <a:pt x="73" y="54"/>
                      <a:pt x="73" y="54"/>
                      <a:pt x="73" y="54"/>
                    </a:cubicBezTo>
                    <a:cubicBezTo>
                      <a:pt x="73" y="54"/>
                      <a:pt x="73" y="54"/>
                      <a:pt x="73" y="54"/>
                    </a:cubicBezTo>
                    <a:cubicBezTo>
                      <a:pt x="72" y="54"/>
                      <a:pt x="72" y="54"/>
                      <a:pt x="72" y="54"/>
                    </a:cubicBezTo>
                    <a:cubicBezTo>
                      <a:pt x="72" y="53"/>
                      <a:pt x="72" y="53"/>
                      <a:pt x="72" y="53"/>
                    </a:cubicBezTo>
                    <a:cubicBezTo>
                      <a:pt x="72" y="53"/>
                      <a:pt x="72" y="53"/>
                      <a:pt x="72" y="53"/>
                    </a:cubicBezTo>
                    <a:cubicBezTo>
                      <a:pt x="72" y="53"/>
                      <a:pt x="72" y="53"/>
                      <a:pt x="72" y="53"/>
                    </a:cubicBezTo>
                    <a:cubicBezTo>
                      <a:pt x="72" y="53"/>
                      <a:pt x="72" y="53"/>
                      <a:pt x="72" y="53"/>
                    </a:cubicBezTo>
                    <a:cubicBezTo>
                      <a:pt x="72" y="53"/>
                      <a:pt x="72" y="53"/>
                      <a:pt x="72" y="53"/>
                    </a:cubicBezTo>
                    <a:cubicBezTo>
                      <a:pt x="72" y="53"/>
                      <a:pt x="72" y="53"/>
                      <a:pt x="72" y="53"/>
                    </a:cubicBezTo>
                    <a:cubicBezTo>
                      <a:pt x="72" y="53"/>
                      <a:pt x="72" y="53"/>
                      <a:pt x="72" y="53"/>
                    </a:cubicBezTo>
                    <a:cubicBezTo>
                      <a:pt x="72" y="53"/>
                      <a:pt x="72" y="53"/>
                      <a:pt x="72" y="53"/>
                    </a:cubicBezTo>
                    <a:cubicBezTo>
                      <a:pt x="72" y="53"/>
                      <a:pt x="72" y="53"/>
                      <a:pt x="72" y="53"/>
                    </a:cubicBezTo>
                    <a:cubicBezTo>
                      <a:pt x="72" y="53"/>
                      <a:pt x="72" y="53"/>
                      <a:pt x="72" y="53"/>
                    </a:cubicBezTo>
                    <a:cubicBezTo>
                      <a:pt x="72" y="53"/>
                      <a:pt x="72" y="53"/>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0" y="53"/>
                      <a:pt x="70" y="53"/>
                      <a:pt x="70" y="53"/>
                    </a:cubicBezTo>
                    <a:cubicBezTo>
                      <a:pt x="70" y="53"/>
                      <a:pt x="70" y="53"/>
                      <a:pt x="70" y="53"/>
                    </a:cubicBezTo>
                    <a:cubicBezTo>
                      <a:pt x="70" y="53"/>
                      <a:pt x="70" y="53"/>
                      <a:pt x="70" y="53"/>
                    </a:cubicBezTo>
                    <a:cubicBezTo>
                      <a:pt x="70" y="53"/>
                      <a:pt x="70" y="53"/>
                      <a:pt x="70" y="53"/>
                    </a:cubicBezTo>
                    <a:cubicBezTo>
                      <a:pt x="70" y="53"/>
                      <a:pt x="70" y="53"/>
                      <a:pt x="70" y="53"/>
                    </a:cubicBezTo>
                    <a:cubicBezTo>
                      <a:pt x="70" y="53"/>
                      <a:pt x="70" y="53"/>
                      <a:pt x="70" y="53"/>
                    </a:cubicBezTo>
                    <a:cubicBezTo>
                      <a:pt x="70" y="53"/>
                      <a:pt x="70" y="53"/>
                      <a:pt x="70" y="53"/>
                    </a:cubicBezTo>
                    <a:cubicBezTo>
                      <a:pt x="69" y="54"/>
                      <a:pt x="69" y="54"/>
                      <a:pt x="69" y="54"/>
                    </a:cubicBezTo>
                    <a:cubicBezTo>
                      <a:pt x="69" y="54"/>
                      <a:pt x="69" y="54"/>
                      <a:pt x="69" y="54"/>
                    </a:cubicBezTo>
                    <a:cubicBezTo>
                      <a:pt x="69" y="54"/>
                      <a:pt x="69" y="54"/>
                      <a:pt x="69" y="54"/>
                    </a:cubicBezTo>
                    <a:cubicBezTo>
                      <a:pt x="69" y="53"/>
                      <a:pt x="69" y="53"/>
                      <a:pt x="69" y="53"/>
                    </a:cubicBezTo>
                    <a:cubicBezTo>
                      <a:pt x="68" y="53"/>
                      <a:pt x="68" y="53"/>
                      <a:pt x="68" y="53"/>
                    </a:cubicBezTo>
                    <a:cubicBezTo>
                      <a:pt x="69" y="53"/>
                      <a:pt x="69" y="53"/>
                      <a:pt x="69" y="53"/>
                    </a:cubicBezTo>
                    <a:cubicBezTo>
                      <a:pt x="69" y="53"/>
                      <a:pt x="69" y="53"/>
                      <a:pt x="69" y="53"/>
                    </a:cubicBezTo>
                    <a:cubicBezTo>
                      <a:pt x="69" y="53"/>
                      <a:pt x="69" y="53"/>
                      <a:pt x="69" y="53"/>
                    </a:cubicBezTo>
                    <a:cubicBezTo>
                      <a:pt x="68" y="53"/>
                      <a:pt x="68" y="53"/>
                      <a:pt x="68" y="53"/>
                    </a:cubicBezTo>
                    <a:cubicBezTo>
                      <a:pt x="68" y="53"/>
                      <a:pt x="68" y="53"/>
                      <a:pt x="68" y="53"/>
                    </a:cubicBezTo>
                    <a:cubicBezTo>
                      <a:pt x="67" y="54"/>
                      <a:pt x="67" y="54"/>
                      <a:pt x="67" y="54"/>
                    </a:cubicBezTo>
                    <a:cubicBezTo>
                      <a:pt x="67" y="54"/>
                      <a:pt x="67" y="54"/>
                      <a:pt x="67" y="54"/>
                    </a:cubicBezTo>
                    <a:cubicBezTo>
                      <a:pt x="67" y="54"/>
                      <a:pt x="67" y="54"/>
                      <a:pt x="67" y="54"/>
                    </a:cubicBezTo>
                    <a:cubicBezTo>
                      <a:pt x="67" y="54"/>
                      <a:pt x="67" y="54"/>
                      <a:pt x="67" y="54"/>
                    </a:cubicBezTo>
                    <a:cubicBezTo>
                      <a:pt x="67" y="54"/>
                      <a:pt x="67" y="54"/>
                      <a:pt x="67" y="54"/>
                    </a:cubicBezTo>
                    <a:cubicBezTo>
                      <a:pt x="67" y="54"/>
                      <a:pt x="67" y="54"/>
                      <a:pt x="67" y="54"/>
                    </a:cubicBezTo>
                    <a:cubicBezTo>
                      <a:pt x="67" y="54"/>
                      <a:pt x="67" y="54"/>
                      <a:pt x="67" y="54"/>
                    </a:cubicBezTo>
                    <a:cubicBezTo>
                      <a:pt x="67" y="54"/>
                      <a:pt x="67" y="54"/>
                      <a:pt x="67" y="54"/>
                    </a:cubicBezTo>
                    <a:cubicBezTo>
                      <a:pt x="67" y="54"/>
                      <a:pt x="67" y="54"/>
                      <a:pt x="67" y="54"/>
                    </a:cubicBezTo>
                    <a:cubicBezTo>
                      <a:pt x="67" y="54"/>
                      <a:pt x="67" y="54"/>
                      <a:pt x="67" y="54"/>
                    </a:cubicBezTo>
                    <a:cubicBezTo>
                      <a:pt x="66" y="54"/>
                      <a:pt x="66" y="54"/>
                      <a:pt x="66" y="54"/>
                    </a:cubicBezTo>
                    <a:cubicBezTo>
                      <a:pt x="66" y="54"/>
                      <a:pt x="66" y="54"/>
                      <a:pt x="66" y="54"/>
                    </a:cubicBezTo>
                    <a:cubicBezTo>
                      <a:pt x="66" y="54"/>
                      <a:pt x="66" y="54"/>
                      <a:pt x="66" y="54"/>
                    </a:cubicBezTo>
                    <a:cubicBezTo>
                      <a:pt x="66" y="54"/>
                      <a:pt x="66" y="54"/>
                      <a:pt x="66" y="54"/>
                    </a:cubicBezTo>
                    <a:cubicBezTo>
                      <a:pt x="66" y="54"/>
                      <a:pt x="66" y="54"/>
                      <a:pt x="66" y="54"/>
                    </a:cubicBezTo>
                    <a:cubicBezTo>
                      <a:pt x="66" y="54"/>
                      <a:pt x="66" y="54"/>
                      <a:pt x="66" y="54"/>
                    </a:cubicBezTo>
                    <a:cubicBezTo>
                      <a:pt x="66" y="54"/>
                      <a:pt x="66" y="54"/>
                      <a:pt x="66" y="54"/>
                    </a:cubicBezTo>
                    <a:cubicBezTo>
                      <a:pt x="66" y="54"/>
                      <a:pt x="66" y="54"/>
                      <a:pt x="66" y="54"/>
                    </a:cubicBezTo>
                    <a:cubicBezTo>
                      <a:pt x="65" y="54"/>
                      <a:pt x="65" y="54"/>
                      <a:pt x="65" y="54"/>
                    </a:cubicBezTo>
                    <a:cubicBezTo>
                      <a:pt x="65" y="54"/>
                      <a:pt x="65" y="54"/>
                      <a:pt x="65" y="54"/>
                    </a:cubicBezTo>
                    <a:cubicBezTo>
                      <a:pt x="65" y="54"/>
                      <a:pt x="65" y="54"/>
                      <a:pt x="65" y="54"/>
                    </a:cubicBezTo>
                    <a:cubicBezTo>
                      <a:pt x="65" y="54"/>
                      <a:pt x="65" y="54"/>
                      <a:pt x="65" y="54"/>
                    </a:cubicBezTo>
                    <a:cubicBezTo>
                      <a:pt x="65" y="54"/>
                      <a:pt x="65" y="54"/>
                      <a:pt x="65" y="54"/>
                    </a:cubicBezTo>
                    <a:cubicBezTo>
                      <a:pt x="65" y="54"/>
                      <a:pt x="65" y="54"/>
                      <a:pt x="65" y="54"/>
                    </a:cubicBezTo>
                    <a:cubicBezTo>
                      <a:pt x="65" y="54"/>
                      <a:pt x="65" y="54"/>
                      <a:pt x="65" y="54"/>
                    </a:cubicBezTo>
                    <a:cubicBezTo>
                      <a:pt x="65" y="55"/>
                      <a:pt x="65" y="55"/>
                      <a:pt x="65" y="55"/>
                    </a:cubicBezTo>
                    <a:cubicBezTo>
                      <a:pt x="65" y="54"/>
                      <a:pt x="65" y="54"/>
                      <a:pt x="65" y="54"/>
                    </a:cubicBezTo>
                    <a:cubicBezTo>
                      <a:pt x="64" y="54"/>
                      <a:pt x="64" y="54"/>
                      <a:pt x="64" y="54"/>
                    </a:cubicBezTo>
                    <a:cubicBezTo>
                      <a:pt x="64" y="54"/>
                      <a:pt x="64" y="54"/>
                      <a:pt x="64" y="54"/>
                    </a:cubicBezTo>
                    <a:cubicBezTo>
                      <a:pt x="64" y="54"/>
                      <a:pt x="64" y="54"/>
                      <a:pt x="64" y="54"/>
                    </a:cubicBezTo>
                    <a:cubicBezTo>
                      <a:pt x="64" y="54"/>
                      <a:pt x="64" y="54"/>
                      <a:pt x="64" y="54"/>
                    </a:cubicBezTo>
                    <a:cubicBezTo>
                      <a:pt x="64" y="54"/>
                      <a:pt x="64" y="54"/>
                      <a:pt x="64" y="54"/>
                    </a:cubicBezTo>
                    <a:cubicBezTo>
                      <a:pt x="64" y="54"/>
                      <a:pt x="64" y="54"/>
                      <a:pt x="64" y="54"/>
                    </a:cubicBezTo>
                    <a:cubicBezTo>
                      <a:pt x="64" y="54"/>
                      <a:pt x="64" y="54"/>
                      <a:pt x="64" y="54"/>
                    </a:cubicBezTo>
                    <a:cubicBezTo>
                      <a:pt x="64" y="54"/>
                      <a:pt x="64" y="54"/>
                      <a:pt x="64" y="54"/>
                    </a:cubicBezTo>
                    <a:cubicBezTo>
                      <a:pt x="64" y="54"/>
                      <a:pt x="64" y="54"/>
                      <a:pt x="64"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3" y="54"/>
                      <a:pt x="63" y="54"/>
                      <a:pt x="63" y="54"/>
                    </a:cubicBezTo>
                    <a:cubicBezTo>
                      <a:pt x="62" y="54"/>
                      <a:pt x="62" y="54"/>
                      <a:pt x="62" y="54"/>
                    </a:cubicBezTo>
                    <a:cubicBezTo>
                      <a:pt x="62" y="54"/>
                      <a:pt x="62" y="54"/>
                      <a:pt x="62" y="54"/>
                    </a:cubicBezTo>
                    <a:cubicBezTo>
                      <a:pt x="63" y="54"/>
                      <a:pt x="63" y="54"/>
                      <a:pt x="63" y="54"/>
                    </a:cubicBezTo>
                    <a:cubicBezTo>
                      <a:pt x="63" y="54"/>
                      <a:pt x="63" y="54"/>
                      <a:pt x="63" y="54"/>
                    </a:cubicBezTo>
                    <a:cubicBezTo>
                      <a:pt x="63" y="54"/>
                      <a:pt x="63" y="54"/>
                      <a:pt x="63" y="54"/>
                    </a:cubicBezTo>
                    <a:cubicBezTo>
                      <a:pt x="63" y="53"/>
                      <a:pt x="63" y="53"/>
                      <a:pt x="63" y="53"/>
                    </a:cubicBezTo>
                    <a:cubicBezTo>
                      <a:pt x="63" y="53"/>
                      <a:pt x="63" y="53"/>
                      <a:pt x="63" y="53"/>
                    </a:cubicBezTo>
                    <a:cubicBezTo>
                      <a:pt x="63" y="53"/>
                      <a:pt x="63" y="53"/>
                      <a:pt x="63" y="53"/>
                    </a:cubicBezTo>
                    <a:cubicBezTo>
                      <a:pt x="63" y="53"/>
                      <a:pt x="63" y="53"/>
                      <a:pt x="63" y="53"/>
                    </a:cubicBezTo>
                    <a:cubicBezTo>
                      <a:pt x="62" y="53"/>
                      <a:pt x="62" y="53"/>
                      <a:pt x="62" y="53"/>
                    </a:cubicBezTo>
                    <a:cubicBezTo>
                      <a:pt x="62" y="53"/>
                      <a:pt x="62" y="53"/>
                      <a:pt x="62" y="53"/>
                    </a:cubicBezTo>
                    <a:cubicBezTo>
                      <a:pt x="62" y="53"/>
                      <a:pt x="62" y="53"/>
                      <a:pt x="62" y="53"/>
                    </a:cubicBezTo>
                    <a:cubicBezTo>
                      <a:pt x="62" y="53"/>
                      <a:pt x="62" y="53"/>
                      <a:pt x="62" y="53"/>
                    </a:cubicBezTo>
                    <a:cubicBezTo>
                      <a:pt x="62" y="53"/>
                      <a:pt x="62" y="53"/>
                      <a:pt x="62" y="53"/>
                    </a:cubicBezTo>
                    <a:cubicBezTo>
                      <a:pt x="62" y="53"/>
                      <a:pt x="62" y="53"/>
                      <a:pt x="62" y="53"/>
                    </a:cubicBezTo>
                    <a:cubicBezTo>
                      <a:pt x="62" y="53"/>
                      <a:pt x="62" y="53"/>
                      <a:pt x="62" y="53"/>
                    </a:cubicBezTo>
                    <a:cubicBezTo>
                      <a:pt x="62" y="53"/>
                      <a:pt x="62" y="53"/>
                      <a:pt x="62" y="53"/>
                    </a:cubicBezTo>
                    <a:cubicBezTo>
                      <a:pt x="62" y="53"/>
                      <a:pt x="62" y="53"/>
                      <a:pt x="62" y="53"/>
                    </a:cubicBezTo>
                    <a:cubicBezTo>
                      <a:pt x="62" y="53"/>
                      <a:pt x="62" y="53"/>
                      <a:pt x="62" y="53"/>
                    </a:cubicBezTo>
                    <a:cubicBezTo>
                      <a:pt x="62" y="53"/>
                      <a:pt x="62" y="53"/>
                      <a:pt x="62" y="53"/>
                    </a:cubicBezTo>
                    <a:cubicBezTo>
                      <a:pt x="62" y="53"/>
                      <a:pt x="62" y="53"/>
                      <a:pt x="62" y="53"/>
                    </a:cubicBezTo>
                    <a:cubicBezTo>
                      <a:pt x="62" y="53"/>
                      <a:pt x="62" y="53"/>
                      <a:pt x="62" y="53"/>
                    </a:cubicBezTo>
                    <a:cubicBezTo>
                      <a:pt x="62" y="53"/>
                      <a:pt x="62" y="53"/>
                      <a:pt x="62" y="53"/>
                    </a:cubicBezTo>
                    <a:cubicBezTo>
                      <a:pt x="62" y="53"/>
                      <a:pt x="62" y="53"/>
                      <a:pt x="62" y="53"/>
                    </a:cubicBezTo>
                    <a:cubicBezTo>
                      <a:pt x="62" y="53"/>
                      <a:pt x="62" y="53"/>
                      <a:pt x="62" y="53"/>
                    </a:cubicBezTo>
                    <a:cubicBezTo>
                      <a:pt x="62" y="53"/>
                      <a:pt x="62" y="53"/>
                      <a:pt x="62" y="53"/>
                    </a:cubicBezTo>
                    <a:cubicBezTo>
                      <a:pt x="62" y="52"/>
                      <a:pt x="62" y="52"/>
                      <a:pt x="62" y="52"/>
                    </a:cubicBezTo>
                    <a:cubicBezTo>
                      <a:pt x="62" y="51"/>
                      <a:pt x="62" y="51"/>
                      <a:pt x="62" y="51"/>
                    </a:cubicBezTo>
                    <a:cubicBezTo>
                      <a:pt x="62" y="51"/>
                      <a:pt x="62" y="51"/>
                      <a:pt x="62" y="51"/>
                    </a:cubicBezTo>
                    <a:cubicBezTo>
                      <a:pt x="62" y="51"/>
                      <a:pt x="62" y="51"/>
                      <a:pt x="62" y="51"/>
                    </a:cubicBezTo>
                    <a:cubicBezTo>
                      <a:pt x="62" y="51"/>
                      <a:pt x="62" y="51"/>
                      <a:pt x="62" y="51"/>
                    </a:cubicBezTo>
                    <a:cubicBezTo>
                      <a:pt x="61" y="51"/>
                      <a:pt x="61" y="51"/>
                      <a:pt x="61" y="51"/>
                    </a:cubicBezTo>
                    <a:cubicBezTo>
                      <a:pt x="61" y="51"/>
                      <a:pt x="61" y="51"/>
                      <a:pt x="61" y="51"/>
                    </a:cubicBezTo>
                    <a:cubicBezTo>
                      <a:pt x="61" y="51"/>
                      <a:pt x="61" y="51"/>
                      <a:pt x="61" y="51"/>
                    </a:cubicBezTo>
                    <a:cubicBezTo>
                      <a:pt x="61" y="51"/>
                      <a:pt x="61" y="51"/>
                      <a:pt x="61" y="51"/>
                    </a:cubicBezTo>
                    <a:cubicBezTo>
                      <a:pt x="61" y="51"/>
                      <a:pt x="61" y="51"/>
                      <a:pt x="61" y="51"/>
                    </a:cubicBezTo>
                    <a:cubicBezTo>
                      <a:pt x="61" y="51"/>
                      <a:pt x="61" y="51"/>
                      <a:pt x="61" y="51"/>
                    </a:cubicBezTo>
                    <a:cubicBezTo>
                      <a:pt x="61" y="51"/>
                      <a:pt x="61" y="51"/>
                      <a:pt x="61" y="51"/>
                    </a:cubicBezTo>
                    <a:cubicBezTo>
                      <a:pt x="61" y="51"/>
                      <a:pt x="61" y="51"/>
                      <a:pt x="61" y="51"/>
                    </a:cubicBezTo>
                    <a:cubicBezTo>
                      <a:pt x="61" y="51"/>
                      <a:pt x="61" y="51"/>
                      <a:pt x="61" y="51"/>
                    </a:cubicBezTo>
                    <a:cubicBezTo>
                      <a:pt x="61" y="51"/>
                      <a:pt x="61" y="51"/>
                      <a:pt x="61" y="51"/>
                    </a:cubicBezTo>
                    <a:cubicBezTo>
                      <a:pt x="61" y="52"/>
                      <a:pt x="61" y="52"/>
                      <a:pt x="61" y="52"/>
                    </a:cubicBezTo>
                    <a:cubicBezTo>
                      <a:pt x="61" y="52"/>
                      <a:pt x="61" y="52"/>
                      <a:pt x="61" y="52"/>
                    </a:cubicBezTo>
                    <a:cubicBezTo>
                      <a:pt x="61" y="52"/>
                      <a:pt x="61" y="52"/>
                      <a:pt x="61" y="52"/>
                    </a:cubicBezTo>
                    <a:cubicBezTo>
                      <a:pt x="61" y="52"/>
                      <a:pt x="61" y="52"/>
                      <a:pt x="61" y="52"/>
                    </a:cubicBezTo>
                    <a:cubicBezTo>
                      <a:pt x="61" y="52"/>
                      <a:pt x="61" y="52"/>
                      <a:pt x="61" y="52"/>
                    </a:cubicBezTo>
                    <a:cubicBezTo>
                      <a:pt x="61" y="52"/>
                      <a:pt x="61" y="52"/>
                      <a:pt x="61" y="52"/>
                    </a:cubicBezTo>
                    <a:cubicBezTo>
                      <a:pt x="61" y="52"/>
                      <a:pt x="61" y="52"/>
                      <a:pt x="61" y="52"/>
                    </a:cubicBezTo>
                    <a:cubicBezTo>
                      <a:pt x="61" y="52"/>
                      <a:pt x="61" y="52"/>
                      <a:pt x="61" y="52"/>
                    </a:cubicBezTo>
                    <a:cubicBezTo>
                      <a:pt x="60" y="52"/>
                      <a:pt x="60" y="52"/>
                      <a:pt x="60" y="52"/>
                    </a:cubicBezTo>
                    <a:cubicBezTo>
                      <a:pt x="60" y="52"/>
                      <a:pt x="60" y="52"/>
                      <a:pt x="60" y="52"/>
                    </a:cubicBezTo>
                    <a:cubicBezTo>
                      <a:pt x="60" y="52"/>
                      <a:pt x="60" y="52"/>
                      <a:pt x="60" y="52"/>
                    </a:cubicBezTo>
                    <a:cubicBezTo>
                      <a:pt x="61" y="52"/>
                      <a:pt x="61" y="52"/>
                      <a:pt x="61" y="52"/>
                    </a:cubicBezTo>
                    <a:cubicBezTo>
                      <a:pt x="61" y="52"/>
                      <a:pt x="61" y="52"/>
                      <a:pt x="61" y="52"/>
                    </a:cubicBezTo>
                    <a:cubicBezTo>
                      <a:pt x="60" y="52"/>
                      <a:pt x="60" y="52"/>
                      <a:pt x="60" y="52"/>
                    </a:cubicBezTo>
                    <a:cubicBezTo>
                      <a:pt x="60" y="52"/>
                      <a:pt x="60" y="52"/>
                      <a:pt x="60" y="52"/>
                    </a:cubicBezTo>
                    <a:cubicBezTo>
                      <a:pt x="60" y="52"/>
                      <a:pt x="60" y="52"/>
                      <a:pt x="60" y="52"/>
                    </a:cubicBezTo>
                    <a:cubicBezTo>
                      <a:pt x="60" y="53"/>
                      <a:pt x="60" y="53"/>
                      <a:pt x="60" y="53"/>
                    </a:cubicBezTo>
                    <a:cubicBezTo>
                      <a:pt x="60" y="53"/>
                      <a:pt x="60" y="53"/>
                      <a:pt x="60" y="53"/>
                    </a:cubicBezTo>
                    <a:cubicBezTo>
                      <a:pt x="60" y="53"/>
                      <a:pt x="60" y="53"/>
                      <a:pt x="60" y="53"/>
                    </a:cubicBezTo>
                    <a:cubicBezTo>
                      <a:pt x="60" y="53"/>
                      <a:pt x="60" y="53"/>
                      <a:pt x="60" y="53"/>
                    </a:cubicBezTo>
                    <a:cubicBezTo>
                      <a:pt x="60" y="53"/>
                      <a:pt x="60" y="53"/>
                      <a:pt x="60" y="53"/>
                    </a:cubicBezTo>
                    <a:cubicBezTo>
                      <a:pt x="60" y="53"/>
                      <a:pt x="60" y="53"/>
                      <a:pt x="60" y="53"/>
                    </a:cubicBezTo>
                    <a:cubicBezTo>
                      <a:pt x="60" y="53"/>
                      <a:pt x="60" y="53"/>
                      <a:pt x="60" y="53"/>
                    </a:cubicBezTo>
                    <a:cubicBezTo>
                      <a:pt x="60" y="53"/>
                      <a:pt x="60" y="53"/>
                      <a:pt x="60" y="53"/>
                    </a:cubicBezTo>
                    <a:cubicBezTo>
                      <a:pt x="60" y="54"/>
                      <a:pt x="60" y="54"/>
                      <a:pt x="60" y="54"/>
                    </a:cubicBezTo>
                    <a:cubicBezTo>
                      <a:pt x="60" y="54"/>
                      <a:pt x="60" y="54"/>
                      <a:pt x="60" y="54"/>
                    </a:cubicBezTo>
                    <a:cubicBezTo>
                      <a:pt x="60" y="54"/>
                      <a:pt x="60" y="54"/>
                      <a:pt x="60" y="54"/>
                    </a:cubicBezTo>
                    <a:cubicBezTo>
                      <a:pt x="59" y="54"/>
                      <a:pt x="59" y="54"/>
                      <a:pt x="59" y="54"/>
                    </a:cubicBezTo>
                    <a:cubicBezTo>
                      <a:pt x="59" y="54"/>
                      <a:pt x="59" y="54"/>
                      <a:pt x="59" y="54"/>
                    </a:cubicBezTo>
                    <a:cubicBezTo>
                      <a:pt x="59" y="54"/>
                      <a:pt x="59" y="54"/>
                      <a:pt x="59" y="54"/>
                    </a:cubicBezTo>
                    <a:cubicBezTo>
                      <a:pt x="60" y="53"/>
                      <a:pt x="60" y="53"/>
                      <a:pt x="60" y="53"/>
                    </a:cubicBezTo>
                    <a:cubicBezTo>
                      <a:pt x="60" y="53"/>
                      <a:pt x="60" y="53"/>
                      <a:pt x="60" y="53"/>
                    </a:cubicBezTo>
                    <a:cubicBezTo>
                      <a:pt x="60" y="53"/>
                      <a:pt x="60" y="53"/>
                      <a:pt x="60" y="53"/>
                    </a:cubicBezTo>
                    <a:cubicBezTo>
                      <a:pt x="60" y="53"/>
                      <a:pt x="60" y="53"/>
                      <a:pt x="60" y="53"/>
                    </a:cubicBezTo>
                    <a:cubicBezTo>
                      <a:pt x="60" y="53"/>
                      <a:pt x="60" y="53"/>
                      <a:pt x="60" y="53"/>
                    </a:cubicBezTo>
                    <a:cubicBezTo>
                      <a:pt x="60" y="52"/>
                      <a:pt x="60" y="52"/>
                      <a:pt x="60" y="52"/>
                    </a:cubicBezTo>
                    <a:cubicBezTo>
                      <a:pt x="60" y="52"/>
                      <a:pt x="60" y="52"/>
                      <a:pt x="60" y="52"/>
                    </a:cubicBezTo>
                    <a:cubicBezTo>
                      <a:pt x="60" y="52"/>
                      <a:pt x="60" y="52"/>
                      <a:pt x="60" y="52"/>
                    </a:cubicBezTo>
                    <a:cubicBezTo>
                      <a:pt x="60" y="51"/>
                      <a:pt x="60" y="51"/>
                      <a:pt x="60" y="51"/>
                    </a:cubicBezTo>
                    <a:cubicBezTo>
                      <a:pt x="60" y="51"/>
                      <a:pt x="60" y="51"/>
                      <a:pt x="60" y="51"/>
                    </a:cubicBezTo>
                    <a:cubicBezTo>
                      <a:pt x="60" y="51"/>
                      <a:pt x="60" y="51"/>
                      <a:pt x="60" y="51"/>
                    </a:cubicBezTo>
                    <a:cubicBezTo>
                      <a:pt x="60" y="50"/>
                      <a:pt x="60" y="50"/>
                      <a:pt x="60" y="50"/>
                    </a:cubicBezTo>
                    <a:cubicBezTo>
                      <a:pt x="60" y="50"/>
                      <a:pt x="60" y="50"/>
                      <a:pt x="60" y="50"/>
                    </a:cubicBezTo>
                    <a:cubicBezTo>
                      <a:pt x="60" y="51"/>
                      <a:pt x="60" y="51"/>
                      <a:pt x="60" y="51"/>
                    </a:cubicBezTo>
                    <a:cubicBezTo>
                      <a:pt x="60" y="51"/>
                      <a:pt x="60" y="51"/>
                      <a:pt x="60" y="51"/>
                    </a:cubicBezTo>
                    <a:cubicBezTo>
                      <a:pt x="60" y="51"/>
                      <a:pt x="60" y="51"/>
                      <a:pt x="60" y="51"/>
                    </a:cubicBezTo>
                    <a:cubicBezTo>
                      <a:pt x="60" y="51"/>
                      <a:pt x="60" y="51"/>
                      <a:pt x="60" y="51"/>
                    </a:cubicBezTo>
                    <a:cubicBezTo>
                      <a:pt x="60" y="51"/>
                      <a:pt x="60" y="51"/>
                      <a:pt x="60" y="51"/>
                    </a:cubicBezTo>
                    <a:cubicBezTo>
                      <a:pt x="60" y="51"/>
                      <a:pt x="60" y="51"/>
                      <a:pt x="60" y="51"/>
                    </a:cubicBezTo>
                    <a:cubicBezTo>
                      <a:pt x="60" y="51"/>
                      <a:pt x="60" y="51"/>
                      <a:pt x="60" y="51"/>
                    </a:cubicBezTo>
                    <a:cubicBezTo>
                      <a:pt x="60" y="51"/>
                      <a:pt x="60" y="51"/>
                      <a:pt x="60" y="51"/>
                    </a:cubicBezTo>
                    <a:cubicBezTo>
                      <a:pt x="60" y="51"/>
                      <a:pt x="60" y="51"/>
                      <a:pt x="60"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1"/>
                      <a:pt x="59" y="51"/>
                      <a:pt x="59" y="51"/>
                    </a:cubicBezTo>
                    <a:cubicBezTo>
                      <a:pt x="59" y="52"/>
                      <a:pt x="59" y="52"/>
                      <a:pt x="59" y="52"/>
                    </a:cubicBezTo>
                    <a:cubicBezTo>
                      <a:pt x="59" y="52"/>
                      <a:pt x="59" y="52"/>
                      <a:pt x="59" y="52"/>
                    </a:cubicBezTo>
                    <a:cubicBezTo>
                      <a:pt x="59" y="52"/>
                      <a:pt x="59" y="52"/>
                      <a:pt x="59" y="52"/>
                    </a:cubicBezTo>
                    <a:cubicBezTo>
                      <a:pt x="59" y="52"/>
                      <a:pt x="59" y="52"/>
                      <a:pt x="59" y="52"/>
                    </a:cubicBezTo>
                    <a:cubicBezTo>
                      <a:pt x="59" y="53"/>
                      <a:pt x="59" y="53"/>
                      <a:pt x="59" y="53"/>
                    </a:cubicBezTo>
                    <a:cubicBezTo>
                      <a:pt x="59" y="53"/>
                      <a:pt x="59" y="53"/>
                      <a:pt x="59" y="53"/>
                    </a:cubicBezTo>
                    <a:cubicBezTo>
                      <a:pt x="59" y="54"/>
                      <a:pt x="59" y="54"/>
                      <a:pt x="59" y="54"/>
                    </a:cubicBezTo>
                    <a:cubicBezTo>
                      <a:pt x="59" y="53"/>
                      <a:pt x="59" y="53"/>
                      <a:pt x="59" y="53"/>
                    </a:cubicBezTo>
                    <a:cubicBezTo>
                      <a:pt x="59" y="53"/>
                      <a:pt x="59" y="53"/>
                      <a:pt x="59" y="53"/>
                    </a:cubicBezTo>
                    <a:cubicBezTo>
                      <a:pt x="59" y="53"/>
                      <a:pt x="59" y="53"/>
                      <a:pt x="59" y="53"/>
                    </a:cubicBezTo>
                    <a:cubicBezTo>
                      <a:pt x="58" y="55"/>
                      <a:pt x="58" y="55"/>
                      <a:pt x="58" y="55"/>
                    </a:cubicBezTo>
                    <a:cubicBezTo>
                      <a:pt x="58" y="55"/>
                      <a:pt x="58" y="55"/>
                      <a:pt x="58" y="55"/>
                    </a:cubicBezTo>
                    <a:cubicBezTo>
                      <a:pt x="58" y="56"/>
                      <a:pt x="58" y="56"/>
                      <a:pt x="58" y="56"/>
                    </a:cubicBezTo>
                    <a:cubicBezTo>
                      <a:pt x="58" y="56"/>
                      <a:pt x="58" y="56"/>
                      <a:pt x="58" y="56"/>
                    </a:cubicBezTo>
                    <a:cubicBezTo>
                      <a:pt x="57" y="56"/>
                      <a:pt x="57" y="56"/>
                      <a:pt x="57" y="56"/>
                    </a:cubicBezTo>
                    <a:cubicBezTo>
                      <a:pt x="57" y="56"/>
                      <a:pt x="57" y="56"/>
                      <a:pt x="57" y="56"/>
                    </a:cubicBezTo>
                    <a:cubicBezTo>
                      <a:pt x="57" y="56"/>
                      <a:pt x="57" y="56"/>
                      <a:pt x="57" y="56"/>
                    </a:cubicBezTo>
                    <a:cubicBezTo>
                      <a:pt x="57" y="56"/>
                      <a:pt x="57" y="56"/>
                      <a:pt x="57" y="56"/>
                    </a:cubicBezTo>
                    <a:cubicBezTo>
                      <a:pt x="57" y="57"/>
                      <a:pt x="57" y="57"/>
                      <a:pt x="57" y="57"/>
                    </a:cubicBezTo>
                    <a:cubicBezTo>
                      <a:pt x="57" y="57"/>
                      <a:pt x="57" y="57"/>
                      <a:pt x="57" y="57"/>
                    </a:cubicBezTo>
                    <a:cubicBezTo>
                      <a:pt x="57" y="57"/>
                      <a:pt x="57" y="57"/>
                      <a:pt x="57" y="57"/>
                    </a:cubicBezTo>
                    <a:cubicBezTo>
                      <a:pt x="58" y="57"/>
                      <a:pt x="58" y="57"/>
                      <a:pt x="58" y="57"/>
                    </a:cubicBezTo>
                    <a:cubicBezTo>
                      <a:pt x="58" y="57"/>
                      <a:pt x="58" y="57"/>
                      <a:pt x="58" y="57"/>
                    </a:cubicBezTo>
                    <a:cubicBezTo>
                      <a:pt x="57" y="58"/>
                      <a:pt x="57" y="58"/>
                      <a:pt x="57" y="58"/>
                    </a:cubicBezTo>
                    <a:cubicBezTo>
                      <a:pt x="57" y="58"/>
                      <a:pt x="57" y="58"/>
                      <a:pt x="57" y="58"/>
                    </a:cubicBezTo>
                    <a:cubicBezTo>
                      <a:pt x="57" y="58"/>
                      <a:pt x="57" y="58"/>
                      <a:pt x="57" y="58"/>
                    </a:cubicBezTo>
                    <a:cubicBezTo>
                      <a:pt x="57" y="58"/>
                      <a:pt x="57" y="58"/>
                      <a:pt x="57" y="58"/>
                    </a:cubicBezTo>
                    <a:cubicBezTo>
                      <a:pt x="57" y="58"/>
                      <a:pt x="57" y="58"/>
                      <a:pt x="57" y="58"/>
                    </a:cubicBezTo>
                    <a:cubicBezTo>
                      <a:pt x="57" y="58"/>
                      <a:pt x="57" y="58"/>
                      <a:pt x="57" y="58"/>
                    </a:cubicBezTo>
                    <a:cubicBezTo>
                      <a:pt x="57" y="58"/>
                      <a:pt x="57" y="58"/>
                      <a:pt x="57" y="58"/>
                    </a:cubicBezTo>
                    <a:cubicBezTo>
                      <a:pt x="57" y="57"/>
                      <a:pt x="57" y="57"/>
                      <a:pt x="57" y="57"/>
                    </a:cubicBezTo>
                    <a:cubicBezTo>
                      <a:pt x="57" y="57"/>
                      <a:pt x="57" y="57"/>
                      <a:pt x="57" y="57"/>
                    </a:cubicBezTo>
                    <a:cubicBezTo>
                      <a:pt x="57" y="57"/>
                      <a:pt x="57" y="57"/>
                      <a:pt x="57" y="57"/>
                    </a:cubicBezTo>
                    <a:cubicBezTo>
                      <a:pt x="57" y="57"/>
                      <a:pt x="57" y="57"/>
                      <a:pt x="57" y="57"/>
                    </a:cubicBezTo>
                    <a:cubicBezTo>
                      <a:pt x="57" y="57"/>
                      <a:pt x="57" y="57"/>
                      <a:pt x="57" y="57"/>
                    </a:cubicBezTo>
                    <a:cubicBezTo>
                      <a:pt x="57" y="57"/>
                      <a:pt x="57" y="57"/>
                      <a:pt x="57" y="57"/>
                    </a:cubicBezTo>
                    <a:cubicBezTo>
                      <a:pt x="57" y="57"/>
                      <a:pt x="57" y="57"/>
                      <a:pt x="57" y="57"/>
                    </a:cubicBezTo>
                    <a:cubicBezTo>
                      <a:pt x="57" y="57"/>
                      <a:pt x="57" y="57"/>
                      <a:pt x="57" y="57"/>
                    </a:cubicBezTo>
                    <a:cubicBezTo>
                      <a:pt x="57" y="57"/>
                      <a:pt x="57" y="57"/>
                      <a:pt x="57" y="57"/>
                    </a:cubicBezTo>
                    <a:cubicBezTo>
                      <a:pt x="57" y="57"/>
                      <a:pt x="57" y="57"/>
                      <a:pt x="57" y="57"/>
                    </a:cubicBezTo>
                    <a:cubicBezTo>
                      <a:pt x="57" y="56"/>
                      <a:pt x="57" y="56"/>
                      <a:pt x="57" y="56"/>
                    </a:cubicBezTo>
                    <a:cubicBezTo>
                      <a:pt x="57" y="56"/>
                      <a:pt x="57" y="56"/>
                      <a:pt x="57" y="56"/>
                    </a:cubicBezTo>
                    <a:cubicBezTo>
                      <a:pt x="57" y="56"/>
                      <a:pt x="57" y="56"/>
                      <a:pt x="57" y="56"/>
                    </a:cubicBezTo>
                    <a:cubicBezTo>
                      <a:pt x="57" y="56"/>
                      <a:pt x="57" y="56"/>
                      <a:pt x="57" y="56"/>
                    </a:cubicBezTo>
                    <a:cubicBezTo>
                      <a:pt x="57" y="55"/>
                      <a:pt x="57" y="55"/>
                      <a:pt x="57" y="55"/>
                    </a:cubicBezTo>
                    <a:cubicBezTo>
                      <a:pt x="57" y="55"/>
                      <a:pt x="57" y="55"/>
                      <a:pt x="57" y="55"/>
                    </a:cubicBezTo>
                    <a:cubicBezTo>
                      <a:pt x="57" y="55"/>
                      <a:pt x="57" y="55"/>
                      <a:pt x="57" y="55"/>
                    </a:cubicBezTo>
                    <a:cubicBezTo>
                      <a:pt x="57" y="55"/>
                      <a:pt x="57" y="55"/>
                      <a:pt x="57" y="55"/>
                    </a:cubicBezTo>
                    <a:cubicBezTo>
                      <a:pt x="57" y="55"/>
                      <a:pt x="57" y="55"/>
                      <a:pt x="57" y="55"/>
                    </a:cubicBezTo>
                    <a:cubicBezTo>
                      <a:pt x="57" y="55"/>
                      <a:pt x="57" y="55"/>
                      <a:pt x="57" y="55"/>
                    </a:cubicBezTo>
                    <a:cubicBezTo>
                      <a:pt x="58" y="55"/>
                      <a:pt x="58" y="55"/>
                      <a:pt x="58" y="55"/>
                    </a:cubicBezTo>
                    <a:cubicBezTo>
                      <a:pt x="58" y="55"/>
                      <a:pt x="58" y="55"/>
                      <a:pt x="58" y="55"/>
                    </a:cubicBezTo>
                    <a:cubicBezTo>
                      <a:pt x="58" y="55"/>
                      <a:pt x="58" y="55"/>
                      <a:pt x="58" y="55"/>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3"/>
                      <a:pt x="58" y="53"/>
                      <a:pt x="58" y="53"/>
                    </a:cubicBezTo>
                    <a:cubicBezTo>
                      <a:pt x="58" y="53"/>
                      <a:pt x="58" y="53"/>
                      <a:pt x="58" y="53"/>
                    </a:cubicBezTo>
                    <a:cubicBezTo>
                      <a:pt x="58" y="53"/>
                      <a:pt x="58" y="53"/>
                      <a:pt x="58" y="53"/>
                    </a:cubicBezTo>
                    <a:cubicBezTo>
                      <a:pt x="58" y="53"/>
                      <a:pt x="58" y="53"/>
                      <a:pt x="58" y="53"/>
                    </a:cubicBezTo>
                    <a:cubicBezTo>
                      <a:pt x="58" y="52"/>
                      <a:pt x="58" y="52"/>
                      <a:pt x="58" y="52"/>
                    </a:cubicBezTo>
                    <a:cubicBezTo>
                      <a:pt x="58" y="52"/>
                      <a:pt x="58" y="52"/>
                      <a:pt x="58" y="52"/>
                    </a:cubicBezTo>
                    <a:cubicBezTo>
                      <a:pt x="58" y="52"/>
                      <a:pt x="58" y="52"/>
                      <a:pt x="58" y="52"/>
                    </a:cubicBezTo>
                    <a:cubicBezTo>
                      <a:pt x="58" y="52"/>
                      <a:pt x="58" y="52"/>
                      <a:pt x="58" y="52"/>
                    </a:cubicBezTo>
                    <a:cubicBezTo>
                      <a:pt x="58" y="52"/>
                      <a:pt x="58" y="52"/>
                      <a:pt x="58" y="52"/>
                    </a:cubicBezTo>
                    <a:cubicBezTo>
                      <a:pt x="58" y="52"/>
                      <a:pt x="58" y="52"/>
                      <a:pt x="58" y="52"/>
                    </a:cubicBezTo>
                    <a:cubicBezTo>
                      <a:pt x="58" y="52"/>
                      <a:pt x="58" y="52"/>
                      <a:pt x="58" y="52"/>
                    </a:cubicBezTo>
                    <a:cubicBezTo>
                      <a:pt x="58" y="52"/>
                      <a:pt x="58" y="52"/>
                      <a:pt x="58" y="52"/>
                    </a:cubicBezTo>
                    <a:cubicBezTo>
                      <a:pt x="58" y="52"/>
                      <a:pt x="58" y="52"/>
                      <a:pt x="58" y="52"/>
                    </a:cubicBezTo>
                    <a:cubicBezTo>
                      <a:pt x="57" y="52"/>
                      <a:pt x="57" y="52"/>
                      <a:pt x="57" y="52"/>
                    </a:cubicBezTo>
                    <a:cubicBezTo>
                      <a:pt x="57" y="52"/>
                      <a:pt x="57" y="52"/>
                      <a:pt x="57" y="52"/>
                    </a:cubicBezTo>
                    <a:cubicBezTo>
                      <a:pt x="57" y="52"/>
                      <a:pt x="57" y="52"/>
                      <a:pt x="57" y="52"/>
                    </a:cubicBezTo>
                    <a:cubicBezTo>
                      <a:pt x="57" y="52"/>
                      <a:pt x="57" y="52"/>
                      <a:pt x="57" y="52"/>
                    </a:cubicBezTo>
                    <a:cubicBezTo>
                      <a:pt x="58" y="52"/>
                      <a:pt x="58" y="52"/>
                      <a:pt x="58" y="52"/>
                    </a:cubicBezTo>
                    <a:cubicBezTo>
                      <a:pt x="57" y="52"/>
                      <a:pt x="57" y="52"/>
                      <a:pt x="57" y="52"/>
                    </a:cubicBezTo>
                    <a:cubicBezTo>
                      <a:pt x="57" y="53"/>
                      <a:pt x="57" y="53"/>
                      <a:pt x="57" y="53"/>
                    </a:cubicBezTo>
                    <a:cubicBezTo>
                      <a:pt x="57" y="53"/>
                      <a:pt x="57" y="53"/>
                      <a:pt x="57" y="53"/>
                    </a:cubicBezTo>
                    <a:cubicBezTo>
                      <a:pt x="57" y="53"/>
                      <a:pt x="57" y="53"/>
                      <a:pt x="57" y="53"/>
                    </a:cubicBezTo>
                    <a:cubicBezTo>
                      <a:pt x="57" y="53"/>
                      <a:pt x="57" y="53"/>
                      <a:pt x="57" y="53"/>
                    </a:cubicBezTo>
                    <a:cubicBezTo>
                      <a:pt x="57" y="53"/>
                      <a:pt x="57" y="53"/>
                      <a:pt x="57" y="53"/>
                    </a:cubicBezTo>
                    <a:cubicBezTo>
                      <a:pt x="57" y="53"/>
                      <a:pt x="57" y="53"/>
                      <a:pt x="57" y="53"/>
                    </a:cubicBezTo>
                    <a:cubicBezTo>
                      <a:pt x="57" y="53"/>
                      <a:pt x="57" y="53"/>
                      <a:pt x="57" y="53"/>
                    </a:cubicBezTo>
                    <a:cubicBezTo>
                      <a:pt x="56" y="53"/>
                      <a:pt x="56" y="53"/>
                      <a:pt x="56" y="53"/>
                    </a:cubicBezTo>
                    <a:cubicBezTo>
                      <a:pt x="56" y="53"/>
                      <a:pt x="56" y="53"/>
                      <a:pt x="56" y="53"/>
                    </a:cubicBezTo>
                    <a:cubicBezTo>
                      <a:pt x="56" y="53"/>
                      <a:pt x="56" y="53"/>
                      <a:pt x="56" y="53"/>
                    </a:cubicBezTo>
                    <a:cubicBezTo>
                      <a:pt x="56" y="54"/>
                      <a:pt x="56" y="54"/>
                      <a:pt x="56" y="54"/>
                    </a:cubicBezTo>
                    <a:cubicBezTo>
                      <a:pt x="56" y="54"/>
                      <a:pt x="56" y="54"/>
                      <a:pt x="56" y="54"/>
                    </a:cubicBezTo>
                    <a:cubicBezTo>
                      <a:pt x="56" y="54"/>
                      <a:pt x="56" y="54"/>
                      <a:pt x="56" y="54"/>
                    </a:cubicBezTo>
                    <a:cubicBezTo>
                      <a:pt x="56" y="54"/>
                      <a:pt x="56" y="54"/>
                      <a:pt x="56" y="54"/>
                    </a:cubicBezTo>
                    <a:cubicBezTo>
                      <a:pt x="55" y="53"/>
                      <a:pt x="55" y="53"/>
                      <a:pt x="55" y="53"/>
                    </a:cubicBezTo>
                    <a:cubicBezTo>
                      <a:pt x="55" y="53"/>
                      <a:pt x="55" y="53"/>
                      <a:pt x="55" y="53"/>
                    </a:cubicBezTo>
                    <a:cubicBezTo>
                      <a:pt x="55" y="54"/>
                      <a:pt x="55" y="54"/>
                      <a:pt x="55" y="54"/>
                    </a:cubicBezTo>
                    <a:cubicBezTo>
                      <a:pt x="55" y="54"/>
                      <a:pt x="55" y="54"/>
                      <a:pt x="55" y="54"/>
                    </a:cubicBezTo>
                    <a:cubicBezTo>
                      <a:pt x="55" y="53"/>
                      <a:pt x="55" y="53"/>
                      <a:pt x="55" y="53"/>
                    </a:cubicBezTo>
                    <a:cubicBezTo>
                      <a:pt x="55" y="54"/>
                      <a:pt x="55" y="54"/>
                      <a:pt x="55" y="54"/>
                    </a:cubicBezTo>
                    <a:cubicBezTo>
                      <a:pt x="55" y="54"/>
                      <a:pt x="55" y="54"/>
                      <a:pt x="55" y="54"/>
                    </a:cubicBezTo>
                    <a:cubicBezTo>
                      <a:pt x="55" y="54"/>
                      <a:pt x="55" y="54"/>
                      <a:pt x="55" y="54"/>
                    </a:cubicBezTo>
                    <a:cubicBezTo>
                      <a:pt x="55" y="54"/>
                      <a:pt x="55" y="54"/>
                      <a:pt x="55" y="54"/>
                    </a:cubicBezTo>
                    <a:cubicBezTo>
                      <a:pt x="55" y="54"/>
                      <a:pt x="55" y="54"/>
                      <a:pt x="55" y="54"/>
                    </a:cubicBezTo>
                    <a:cubicBezTo>
                      <a:pt x="55" y="54"/>
                      <a:pt x="55" y="54"/>
                      <a:pt x="55" y="54"/>
                    </a:cubicBezTo>
                    <a:cubicBezTo>
                      <a:pt x="55" y="54"/>
                      <a:pt x="55" y="54"/>
                      <a:pt x="55" y="54"/>
                    </a:cubicBezTo>
                    <a:cubicBezTo>
                      <a:pt x="55" y="53"/>
                      <a:pt x="55" y="53"/>
                      <a:pt x="55" y="53"/>
                    </a:cubicBezTo>
                    <a:cubicBezTo>
                      <a:pt x="55" y="53"/>
                      <a:pt x="55" y="53"/>
                      <a:pt x="55" y="53"/>
                    </a:cubicBezTo>
                    <a:cubicBezTo>
                      <a:pt x="55" y="53"/>
                      <a:pt x="55" y="53"/>
                      <a:pt x="55" y="53"/>
                    </a:cubicBezTo>
                    <a:cubicBezTo>
                      <a:pt x="55" y="53"/>
                      <a:pt x="55" y="53"/>
                      <a:pt x="55" y="53"/>
                    </a:cubicBezTo>
                    <a:cubicBezTo>
                      <a:pt x="55" y="53"/>
                      <a:pt x="55" y="53"/>
                      <a:pt x="55" y="53"/>
                    </a:cubicBezTo>
                    <a:cubicBezTo>
                      <a:pt x="56" y="53"/>
                      <a:pt x="56" y="53"/>
                      <a:pt x="56" y="53"/>
                    </a:cubicBezTo>
                    <a:cubicBezTo>
                      <a:pt x="56" y="53"/>
                      <a:pt x="56" y="53"/>
                      <a:pt x="56" y="53"/>
                    </a:cubicBezTo>
                    <a:cubicBezTo>
                      <a:pt x="56" y="53"/>
                      <a:pt x="56" y="53"/>
                      <a:pt x="56" y="53"/>
                    </a:cubicBezTo>
                    <a:cubicBezTo>
                      <a:pt x="56" y="53"/>
                      <a:pt x="56" y="53"/>
                      <a:pt x="56" y="53"/>
                    </a:cubicBezTo>
                    <a:cubicBezTo>
                      <a:pt x="56" y="53"/>
                      <a:pt x="56" y="53"/>
                      <a:pt x="56" y="53"/>
                    </a:cubicBezTo>
                    <a:cubicBezTo>
                      <a:pt x="56" y="52"/>
                      <a:pt x="56" y="52"/>
                      <a:pt x="56" y="52"/>
                    </a:cubicBezTo>
                    <a:cubicBezTo>
                      <a:pt x="56" y="52"/>
                      <a:pt x="56" y="52"/>
                      <a:pt x="56" y="52"/>
                    </a:cubicBezTo>
                    <a:cubicBezTo>
                      <a:pt x="56" y="52"/>
                      <a:pt x="56" y="52"/>
                      <a:pt x="56" y="52"/>
                    </a:cubicBezTo>
                    <a:cubicBezTo>
                      <a:pt x="56" y="52"/>
                      <a:pt x="56" y="52"/>
                      <a:pt x="56" y="52"/>
                    </a:cubicBezTo>
                    <a:cubicBezTo>
                      <a:pt x="56" y="52"/>
                      <a:pt x="56" y="52"/>
                      <a:pt x="56" y="52"/>
                    </a:cubicBezTo>
                    <a:cubicBezTo>
                      <a:pt x="56" y="52"/>
                      <a:pt x="56" y="52"/>
                      <a:pt x="56" y="52"/>
                    </a:cubicBezTo>
                    <a:cubicBezTo>
                      <a:pt x="56" y="52"/>
                      <a:pt x="56" y="52"/>
                      <a:pt x="56" y="52"/>
                    </a:cubicBezTo>
                    <a:cubicBezTo>
                      <a:pt x="56" y="52"/>
                      <a:pt x="56" y="52"/>
                      <a:pt x="56" y="52"/>
                    </a:cubicBezTo>
                    <a:cubicBezTo>
                      <a:pt x="56" y="52"/>
                      <a:pt x="56" y="52"/>
                      <a:pt x="56" y="52"/>
                    </a:cubicBezTo>
                    <a:cubicBezTo>
                      <a:pt x="56" y="52"/>
                      <a:pt x="56" y="52"/>
                      <a:pt x="56" y="52"/>
                    </a:cubicBezTo>
                    <a:cubicBezTo>
                      <a:pt x="56" y="52"/>
                      <a:pt x="56" y="52"/>
                      <a:pt x="56" y="52"/>
                    </a:cubicBezTo>
                    <a:cubicBezTo>
                      <a:pt x="56" y="51"/>
                      <a:pt x="56" y="51"/>
                      <a:pt x="56" y="51"/>
                    </a:cubicBezTo>
                    <a:cubicBezTo>
                      <a:pt x="56" y="51"/>
                      <a:pt x="56" y="51"/>
                      <a:pt x="56" y="51"/>
                    </a:cubicBezTo>
                    <a:cubicBezTo>
                      <a:pt x="56" y="52"/>
                      <a:pt x="56" y="52"/>
                      <a:pt x="56" y="52"/>
                    </a:cubicBezTo>
                    <a:cubicBezTo>
                      <a:pt x="56" y="52"/>
                      <a:pt x="56" y="52"/>
                      <a:pt x="56" y="52"/>
                    </a:cubicBezTo>
                    <a:cubicBezTo>
                      <a:pt x="56" y="52"/>
                      <a:pt x="56" y="52"/>
                      <a:pt x="56" y="52"/>
                    </a:cubicBezTo>
                    <a:cubicBezTo>
                      <a:pt x="55" y="51"/>
                      <a:pt x="55" y="51"/>
                      <a:pt x="55" y="51"/>
                    </a:cubicBezTo>
                    <a:cubicBezTo>
                      <a:pt x="56" y="51"/>
                      <a:pt x="56" y="51"/>
                      <a:pt x="56" y="51"/>
                    </a:cubicBezTo>
                    <a:cubicBezTo>
                      <a:pt x="55" y="51"/>
                      <a:pt x="55" y="51"/>
                      <a:pt x="55" y="51"/>
                    </a:cubicBezTo>
                    <a:cubicBezTo>
                      <a:pt x="55" y="51"/>
                      <a:pt x="55" y="51"/>
                      <a:pt x="55" y="51"/>
                    </a:cubicBezTo>
                    <a:cubicBezTo>
                      <a:pt x="55" y="51"/>
                      <a:pt x="55" y="51"/>
                      <a:pt x="55" y="51"/>
                    </a:cubicBezTo>
                    <a:cubicBezTo>
                      <a:pt x="55" y="51"/>
                      <a:pt x="55" y="51"/>
                      <a:pt x="55" y="51"/>
                    </a:cubicBezTo>
                    <a:cubicBezTo>
                      <a:pt x="55" y="51"/>
                      <a:pt x="55" y="51"/>
                      <a:pt x="55" y="51"/>
                    </a:cubicBezTo>
                    <a:cubicBezTo>
                      <a:pt x="55" y="51"/>
                      <a:pt x="55" y="51"/>
                      <a:pt x="55" y="51"/>
                    </a:cubicBezTo>
                    <a:cubicBezTo>
                      <a:pt x="55" y="51"/>
                      <a:pt x="55" y="51"/>
                      <a:pt x="55" y="51"/>
                    </a:cubicBezTo>
                    <a:cubicBezTo>
                      <a:pt x="55" y="52"/>
                      <a:pt x="55" y="52"/>
                      <a:pt x="55" y="52"/>
                    </a:cubicBezTo>
                    <a:cubicBezTo>
                      <a:pt x="55" y="52"/>
                      <a:pt x="55" y="52"/>
                      <a:pt x="55" y="52"/>
                    </a:cubicBezTo>
                    <a:cubicBezTo>
                      <a:pt x="55" y="52"/>
                      <a:pt x="55" y="52"/>
                      <a:pt x="55" y="52"/>
                    </a:cubicBezTo>
                    <a:cubicBezTo>
                      <a:pt x="55" y="52"/>
                      <a:pt x="55" y="52"/>
                      <a:pt x="55" y="52"/>
                    </a:cubicBezTo>
                    <a:cubicBezTo>
                      <a:pt x="55" y="52"/>
                      <a:pt x="55" y="52"/>
                      <a:pt x="55" y="52"/>
                    </a:cubicBezTo>
                    <a:cubicBezTo>
                      <a:pt x="55" y="52"/>
                      <a:pt x="55" y="52"/>
                      <a:pt x="55" y="52"/>
                    </a:cubicBezTo>
                    <a:cubicBezTo>
                      <a:pt x="55" y="52"/>
                      <a:pt x="55" y="52"/>
                      <a:pt x="55" y="52"/>
                    </a:cubicBezTo>
                    <a:cubicBezTo>
                      <a:pt x="55" y="52"/>
                      <a:pt x="55" y="52"/>
                      <a:pt x="55" y="52"/>
                    </a:cubicBezTo>
                    <a:cubicBezTo>
                      <a:pt x="55" y="52"/>
                      <a:pt x="55" y="52"/>
                      <a:pt x="55" y="52"/>
                    </a:cubicBezTo>
                    <a:cubicBezTo>
                      <a:pt x="55" y="53"/>
                      <a:pt x="55" y="53"/>
                      <a:pt x="55" y="53"/>
                    </a:cubicBezTo>
                    <a:cubicBezTo>
                      <a:pt x="54" y="53"/>
                      <a:pt x="54" y="53"/>
                      <a:pt x="54" y="53"/>
                    </a:cubicBezTo>
                    <a:cubicBezTo>
                      <a:pt x="54" y="53"/>
                      <a:pt x="54" y="53"/>
                      <a:pt x="54" y="53"/>
                    </a:cubicBezTo>
                    <a:cubicBezTo>
                      <a:pt x="54" y="53"/>
                      <a:pt x="54" y="53"/>
                      <a:pt x="54" y="53"/>
                    </a:cubicBezTo>
                    <a:cubicBezTo>
                      <a:pt x="54" y="53"/>
                      <a:pt x="54" y="53"/>
                      <a:pt x="54" y="53"/>
                    </a:cubicBezTo>
                    <a:cubicBezTo>
                      <a:pt x="54" y="53"/>
                      <a:pt x="54" y="53"/>
                      <a:pt x="54" y="53"/>
                    </a:cubicBezTo>
                    <a:cubicBezTo>
                      <a:pt x="54" y="53"/>
                      <a:pt x="54" y="53"/>
                      <a:pt x="54" y="53"/>
                    </a:cubicBezTo>
                    <a:cubicBezTo>
                      <a:pt x="54" y="54"/>
                      <a:pt x="54" y="54"/>
                      <a:pt x="54" y="54"/>
                    </a:cubicBezTo>
                    <a:cubicBezTo>
                      <a:pt x="54" y="54"/>
                      <a:pt x="54" y="54"/>
                      <a:pt x="54" y="54"/>
                    </a:cubicBezTo>
                    <a:cubicBezTo>
                      <a:pt x="54" y="54"/>
                      <a:pt x="54" y="54"/>
                      <a:pt x="54" y="54"/>
                    </a:cubicBezTo>
                    <a:cubicBezTo>
                      <a:pt x="54" y="54"/>
                      <a:pt x="54" y="54"/>
                      <a:pt x="54" y="54"/>
                    </a:cubicBezTo>
                    <a:cubicBezTo>
                      <a:pt x="53" y="55"/>
                      <a:pt x="53" y="55"/>
                      <a:pt x="53" y="55"/>
                    </a:cubicBezTo>
                    <a:cubicBezTo>
                      <a:pt x="53" y="56"/>
                      <a:pt x="53" y="56"/>
                      <a:pt x="53" y="56"/>
                    </a:cubicBezTo>
                    <a:cubicBezTo>
                      <a:pt x="53" y="56"/>
                      <a:pt x="53" y="56"/>
                      <a:pt x="53" y="56"/>
                    </a:cubicBezTo>
                    <a:cubicBezTo>
                      <a:pt x="53" y="56"/>
                      <a:pt x="53" y="56"/>
                      <a:pt x="53" y="56"/>
                    </a:cubicBezTo>
                    <a:cubicBezTo>
                      <a:pt x="53" y="55"/>
                      <a:pt x="53" y="55"/>
                      <a:pt x="53" y="55"/>
                    </a:cubicBezTo>
                    <a:cubicBezTo>
                      <a:pt x="53" y="55"/>
                      <a:pt x="53" y="55"/>
                      <a:pt x="53" y="55"/>
                    </a:cubicBezTo>
                    <a:cubicBezTo>
                      <a:pt x="53" y="55"/>
                      <a:pt x="53" y="55"/>
                      <a:pt x="53" y="55"/>
                    </a:cubicBezTo>
                    <a:cubicBezTo>
                      <a:pt x="53" y="55"/>
                      <a:pt x="53" y="55"/>
                      <a:pt x="53" y="55"/>
                    </a:cubicBezTo>
                    <a:cubicBezTo>
                      <a:pt x="53" y="54"/>
                      <a:pt x="53" y="54"/>
                      <a:pt x="53" y="54"/>
                    </a:cubicBezTo>
                    <a:cubicBezTo>
                      <a:pt x="54" y="53"/>
                      <a:pt x="54" y="53"/>
                      <a:pt x="54" y="53"/>
                    </a:cubicBezTo>
                    <a:cubicBezTo>
                      <a:pt x="54" y="53"/>
                      <a:pt x="54" y="53"/>
                      <a:pt x="54" y="53"/>
                    </a:cubicBezTo>
                    <a:cubicBezTo>
                      <a:pt x="54" y="53"/>
                      <a:pt x="54" y="53"/>
                      <a:pt x="54" y="53"/>
                    </a:cubicBezTo>
                    <a:cubicBezTo>
                      <a:pt x="54" y="53"/>
                      <a:pt x="54" y="53"/>
                      <a:pt x="54" y="53"/>
                    </a:cubicBezTo>
                    <a:cubicBezTo>
                      <a:pt x="54" y="53"/>
                      <a:pt x="54" y="53"/>
                      <a:pt x="54" y="53"/>
                    </a:cubicBezTo>
                    <a:cubicBezTo>
                      <a:pt x="54" y="53"/>
                      <a:pt x="54" y="53"/>
                      <a:pt x="54" y="53"/>
                    </a:cubicBezTo>
                    <a:cubicBezTo>
                      <a:pt x="54" y="52"/>
                      <a:pt x="54" y="52"/>
                      <a:pt x="54" y="52"/>
                    </a:cubicBezTo>
                    <a:cubicBezTo>
                      <a:pt x="54" y="52"/>
                      <a:pt x="54" y="52"/>
                      <a:pt x="54" y="52"/>
                    </a:cubicBezTo>
                    <a:cubicBezTo>
                      <a:pt x="54" y="52"/>
                      <a:pt x="54" y="52"/>
                      <a:pt x="54" y="52"/>
                    </a:cubicBezTo>
                    <a:cubicBezTo>
                      <a:pt x="53" y="53"/>
                      <a:pt x="53" y="53"/>
                      <a:pt x="53" y="53"/>
                    </a:cubicBezTo>
                    <a:cubicBezTo>
                      <a:pt x="53" y="53"/>
                      <a:pt x="53" y="53"/>
                      <a:pt x="53" y="53"/>
                    </a:cubicBezTo>
                    <a:cubicBezTo>
                      <a:pt x="53" y="53"/>
                      <a:pt x="53" y="53"/>
                      <a:pt x="53" y="53"/>
                    </a:cubicBezTo>
                    <a:cubicBezTo>
                      <a:pt x="53" y="54"/>
                      <a:pt x="53" y="54"/>
                      <a:pt x="53" y="54"/>
                    </a:cubicBezTo>
                    <a:cubicBezTo>
                      <a:pt x="53" y="53"/>
                      <a:pt x="53" y="53"/>
                      <a:pt x="53" y="53"/>
                    </a:cubicBezTo>
                    <a:cubicBezTo>
                      <a:pt x="53" y="53"/>
                      <a:pt x="53" y="53"/>
                      <a:pt x="53" y="53"/>
                    </a:cubicBezTo>
                    <a:cubicBezTo>
                      <a:pt x="53" y="53"/>
                      <a:pt x="53" y="53"/>
                      <a:pt x="53" y="53"/>
                    </a:cubicBezTo>
                    <a:cubicBezTo>
                      <a:pt x="53" y="52"/>
                      <a:pt x="53" y="52"/>
                      <a:pt x="53" y="52"/>
                    </a:cubicBezTo>
                    <a:cubicBezTo>
                      <a:pt x="53" y="52"/>
                      <a:pt x="53" y="52"/>
                      <a:pt x="53" y="52"/>
                    </a:cubicBezTo>
                    <a:cubicBezTo>
                      <a:pt x="53" y="53"/>
                      <a:pt x="53" y="53"/>
                      <a:pt x="53" y="53"/>
                    </a:cubicBezTo>
                    <a:cubicBezTo>
                      <a:pt x="53" y="53"/>
                      <a:pt x="53" y="53"/>
                      <a:pt x="53" y="53"/>
                    </a:cubicBezTo>
                    <a:cubicBezTo>
                      <a:pt x="53" y="53"/>
                      <a:pt x="53" y="53"/>
                      <a:pt x="53" y="53"/>
                    </a:cubicBezTo>
                    <a:cubicBezTo>
                      <a:pt x="53" y="53"/>
                      <a:pt x="53" y="53"/>
                      <a:pt x="53" y="53"/>
                    </a:cubicBezTo>
                    <a:cubicBezTo>
                      <a:pt x="53" y="53"/>
                      <a:pt x="53" y="53"/>
                      <a:pt x="53" y="53"/>
                    </a:cubicBezTo>
                    <a:cubicBezTo>
                      <a:pt x="53" y="53"/>
                      <a:pt x="53" y="53"/>
                      <a:pt x="53" y="53"/>
                    </a:cubicBezTo>
                    <a:cubicBezTo>
                      <a:pt x="53" y="53"/>
                      <a:pt x="53" y="53"/>
                      <a:pt x="53"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4"/>
                      <a:pt x="52" y="54"/>
                      <a:pt x="52" y="54"/>
                    </a:cubicBezTo>
                    <a:cubicBezTo>
                      <a:pt x="52" y="55"/>
                      <a:pt x="52" y="55"/>
                      <a:pt x="52" y="55"/>
                    </a:cubicBezTo>
                    <a:cubicBezTo>
                      <a:pt x="52" y="55"/>
                      <a:pt x="52" y="55"/>
                      <a:pt x="52" y="55"/>
                    </a:cubicBezTo>
                    <a:cubicBezTo>
                      <a:pt x="52" y="55"/>
                      <a:pt x="52" y="55"/>
                      <a:pt x="52" y="55"/>
                    </a:cubicBezTo>
                    <a:cubicBezTo>
                      <a:pt x="51" y="55"/>
                      <a:pt x="51" y="55"/>
                      <a:pt x="51" y="55"/>
                    </a:cubicBezTo>
                    <a:cubicBezTo>
                      <a:pt x="51" y="55"/>
                      <a:pt x="51" y="55"/>
                      <a:pt x="51" y="55"/>
                    </a:cubicBezTo>
                    <a:cubicBezTo>
                      <a:pt x="51" y="55"/>
                      <a:pt x="51" y="55"/>
                      <a:pt x="51" y="55"/>
                    </a:cubicBezTo>
                    <a:cubicBezTo>
                      <a:pt x="51" y="55"/>
                      <a:pt x="51" y="55"/>
                      <a:pt x="51" y="55"/>
                    </a:cubicBezTo>
                    <a:cubicBezTo>
                      <a:pt x="51" y="55"/>
                      <a:pt x="51" y="55"/>
                      <a:pt x="51" y="55"/>
                    </a:cubicBezTo>
                    <a:cubicBezTo>
                      <a:pt x="51" y="56"/>
                      <a:pt x="51" y="56"/>
                      <a:pt x="51" y="56"/>
                    </a:cubicBezTo>
                    <a:cubicBezTo>
                      <a:pt x="51" y="56"/>
                      <a:pt x="51" y="56"/>
                      <a:pt x="51" y="56"/>
                    </a:cubicBezTo>
                    <a:cubicBezTo>
                      <a:pt x="51" y="56"/>
                      <a:pt x="51" y="56"/>
                      <a:pt x="51" y="56"/>
                    </a:cubicBezTo>
                    <a:cubicBezTo>
                      <a:pt x="51" y="56"/>
                      <a:pt x="51" y="56"/>
                      <a:pt x="51" y="56"/>
                    </a:cubicBezTo>
                    <a:cubicBezTo>
                      <a:pt x="51" y="57"/>
                      <a:pt x="51" y="57"/>
                      <a:pt x="51" y="57"/>
                    </a:cubicBezTo>
                    <a:cubicBezTo>
                      <a:pt x="51" y="57"/>
                      <a:pt x="51" y="57"/>
                      <a:pt x="51" y="57"/>
                    </a:cubicBezTo>
                    <a:cubicBezTo>
                      <a:pt x="50" y="57"/>
                      <a:pt x="50" y="57"/>
                      <a:pt x="50" y="57"/>
                    </a:cubicBezTo>
                    <a:cubicBezTo>
                      <a:pt x="50" y="57"/>
                      <a:pt x="50" y="57"/>
                      <a:pt x="50" y="57"/>
                    </a:cubicBezTo>
                    <a:cubicBezTo>
                      <a:pt x="50" y="57"/>
                      <a:pt x="50" y="57"/>
                      <a:pt x="50" y="57"/>
                    </a:cubicBezTo>
                    <a:cubicBezTo>
                      <a:pt x="50" y="57"/>
                      <a:pt x="50" y="57"/>
                      <a:pt x="50" y="57"/>
                    </a:cubicBezTo>
                    <a:cubicBezTo>
                      <a:pt x="50" y="57"/>
                      <a:pt x="50" y="57"/>
                      <a:pt x="50" y="57"/>
                    </a:cubicBezTo>
                    <a:cubicBezTo>
                      <a:pt x="50" y="56"/>
                      <a:pt x="50" y="56"/>
                      <a:pt x="50" y="56"/>
                    </a:cubicBezTo>
                    <a:cubicBezTo>
                      <a:pt x="51" y="56"/>
                      <a:pt x="51" y="56"/>
                      <a:pt x="51" y="56"/>
                    </a:cubicBezTo>
                    <a:cubicBezTo>
                      <a:pt x="51" y="56"/>
                      <a:pt x="51" y="56"/>
                      <a:pt x="51" y="56"/>
                    </a:cubicBezTo>
                    <a:cubicBezTo>
                      <a:pt x="51" y="55"/>
                      <a:pt x="51" y="55"/>
                      <a:pt x="51" y="55"/>
                    </a:cubicBezTo>
                    <a:cubicBezTo>
                      <a:pt x="51" y="55"/>
                      <a:pt x="51" y="55"/>
                      <a:pt x="51" y="55"/>
                    </a:cubicBezTo>
                    <a:cubicBezTo>
                      <a:pt x="51" y="55"/>
                      <a:pt x="51" y="55"/>
                      <a:pt x="51" y="55"/>
                    </a:cubicBezTo>
                    <a:cubicBezTo>
                      <a:pt x="51" y="54"/>
                      <a:pt x="51" y="54"/>
                      <a:pt x="51" y="54"/>
                    </a:cubicBezTo>
                    <a:cubicBezTo>
                      <a:pt x="51" y="54"/>
                      <a:pt x="51" y="54"/>
                      <a:pt x="51" y="54"/>
                    </a:cubicBezTo>
                    <a:cubicBezTo>
                      <a:pt x="51" y="54"/>
                      <a:pt x="51" y="54"/>
                      <a:pt x="51" y="54"/>
                    </a:cubicBezTo>
                    <a:cubicBezTo>
                      <a:pt x="52" y="53"/>
                      <a:pt x="52" y="53"/>
                      <a:pt x="52" y="53"/>
                    </a:cubicBezTo>
                    <a:cubicBezTo>
                      <a:pt x="52" y="53"/>
                      <a:pt x="52" y="53"/>
                      <a:pt x="52" y="53"/>
                    </a:cubicBezTo>
                    <a:cubicBezTo>
                      <a:pt x="51" y="53"/>
                      <a:pt x="51" y="53"/>
                      <a:pt x="51" y="53"/>
                    </a:cubicBezTo>
                    <a:cubicBezTo>
                      <a:pt x="51" y="53"/>
                      <a:pt x="51" y="53"/>
                      <a:pt x="51" y="53"/>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0" y="55"/>
                      <a:pt x="50" y="55"/>
                      <a:pt x="50" y="55"/>
                    </a:cubicBezTo>
                    <a:cubicBezTo>
                      <a:pt x="50" y="55"/>
                      <a:pt x="50" y="55"/>
                      <a:pt x="50" y="55"/>
                    </a:cubicBezTo>
                    <a:cubicBezTo>
                      <a:pt x="51" y="55"/>
                      <a:pt x="51" y="55"/>
                      <a:pt x="51" y="55"/>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4"/>
                      <a:pt x="51" y="54"/>
                      <a:pt x="51" y="54"/>
                    </a:cubicBezTo>
                    <a:cubicBezTo>
                      <a:pt x="51" y="53"/>
                      <a:pt x="51" y="53"/>
                      <a:pt x="51" y="53"/>
                    </a:cubicBezTo>
                    <a:cubicBezTo>
                      <a:pt x="51" y="53"/>
                      <a:pt x="51" y="53"/>
                      <a:pt x="51" y="53"/>
                    </a:cubicBezTo>
                    <a:cubicBezTo>
                      <a:pt x="51" y="53"/>
                      <a:pt x="51" y="53"/>
                      <a:pt x="51" y="53"/>
                    </a:cubicBezTo>
                    <a:cubicBezTo>
                      <a:pt x="51" y="53"/>
                      <a:pt x="51" y="53"/>
                      <a:pt x="51" y="53"/>
                    </a:cubicBezTo>
                    <a:cubicBezTo>
                      <a:pt x="51" y="53"/>
                      <a:pt x="51" y="53"/>
                      <a:pt x="51" y="53"/>
                    </a:cubicBezTo>
                    <a:cubicBezTo>
                      <a:pt x="51" y="53"/>
                      <a:pt x="51" y="53"/>
                      <a:pt x="51" y="53"/>
                    </a:cubicBezTo>
                    <a:cubicBezTo>
                      <a:pt x="51" y="53"/>
                      <a:pt x="51" y="53"/>
                      <a:pt x="51" y="53"/>
                    </a:cubicBezTo>
                    <a:cubicBezTo>
                      <a:pt x="51" y="53"/>
                      <a:pt x="51" y="53"/>
                      <a:pt x="51" y="53"/>
                    </a:cubicBezTo>
                    <a:cubicBezTo>
                      <a:pt x="51" y="53"/>
                      <a:pt x="51" y="53"/>
                      <a:pt x="51" y="53"/>
                    </a:cubicBezTo>
                    <a:cubicBezTo>
                      <a:pt x="51" y="53"/>
                      <a:pt x="51" y="53"/>
                      <a:pt x="51" y="53"/>
                    </a:cubicBezTo>
                    <a:cubicBezTo>
                      <a:pt x="51" y="53"/>
                      <a:pt x="51" y="53"/>
                      <a:pt x="51" y="53"/>
                    </a:cubicBezTo>
                    <a:cubicBezTo>
                      <a:pt x="51" y="52"/>
                      <a:pt x="51" y="52"/>
                      <a:pt x="51" y="52"/>
                    </a:cubicBezTo>
                    <a:cubicBezTo>
                      <a:pt x="51" y="52"/>
                      <a:pt x="51" y="52"/>
                      <a:pt x="51" y="52"/>
                    </a:cubicBezTo>
                    <a:cubicBezTo>
                      <a:pt x="51" y="52"/>
                      <a:pt x="51" y="52"/>
                      <a:pt x="51" y="52"/>
                    </a:cubicBezTo>
                    <a:cubicBezTo>
                      <a:pt x="51" y="52"/>
                      <a:pt x="51" y="52"/>
                      <a:pt x="51" y="52"/>
                    </a:cubicBezTo>
                    <a:cubicBezTo>
                      <a:pt x="51" y="51"/>
                      <a:pt x="51" y="51"/>
                      <a:pt x="51" y="51"/>
                    </a:cubicBezTo>
                    <a:cubicBezTo>
                      <a:pt x="52" y="51"/>
                      <a:pt x="52" y="51"/>
                      <a:pt x="52" y="51"/>
                    </a:cubicBezTo>
                    <a:cubicBezTo>
                      <a:pt x="52" y="51"/>
                      <a:pt x="52" y="51"/>
                      <a:pt x="52" y="51"/>
                    </a:cubicBezTo>
                    <a:cubicBezTo>
                      <a:pt x="52" y="51"/>
                      <a:pt x="52" y="51"/>
                      <a:pt x="52" y="51"/>
                    </a:cubicBezTo>
                    <a:cubicBezTo>
                      <a:pt x="52" y="51"/>
                      <a:pt x="52" y="51"/>
                      <a:pt x="52" y="51"/>
                    </a:cubicBezTo>
                    <a:cubicBezTo>
                      <a:pt x="52" y="51"/>
                      <a:pt x="52" y="51"/>
                      <a:pt x="52" y="51"/>
                    </a:cubicBezTo>
                    <a:cubicBezTo>
                      <a:pt x="52" y="51"/>
                      <a:pt x="52" y="51"/>
                      <a:pt x="52" y="51"/>
                    </a:cubicBezTo>
                    <a:cubicBezTo>
                      <a:pt x="52" y="51"/>
                      <a:pt x="52" y="51"/>
                      <a:pt x="52" y="51"/>
                    </a:cubicBezTo>
                    <a:cubicBezTo>
                      <a:pt x="52" y="51"/>
                      <a:pt x="52" y="51"/>
                      <a:pt x="52" y="51"/>
                    </a:cubicBezTo>
                    <a:cubicBezTo>
                      <a:pt x="52" y="51"/>
                      <a:pt x="52" y="51"/>
                      <a:pt x="52" y="51"/>
                    </a:cubicBezTo>
                    <a:cubicBezTo>
                      <a:pt x="52" y="50"/>
                      <a:pt x="52" y="50"/>
                      <a:pt x="52" y="50"/>
                    </a:cubicBezTo>
                    <a:cubicBezTo>
                      <a:pt x="52" y="50"/>
                      <a:pt x="52" y="50"/>
                      <a:pt x="52" y="50"/>
                    </a:cubicBezTo>
                    <a:cubicBezTo>
                      <a:pt x="52" y="50"/>
                      <a:pt x="52" y="50"/>
                      <a:pt x="52" y="50"/>
                    </a:cubicBezTo>
                    <a:cubicBezTo>
                      <a:pt x="52" y="50"/>
                      <a:pt x="52" y="50"/>
                      <a:pt x="52" y="50"/>
                    </a:cubicBezTo>
                    <a:cubicBezTo>
                      <a:pt x="51" y="50"/>
                      <a:pt x="51" y="50"/>
                      <a:pt x="51" y="50"/>
                    </a:cubicBezTo>
                    <a:cubicBezTo>
                      <a:pt x="51" y="50"/>
                      <a:pt x="51" y="50"/>
                      <a:pt x="51" y="50"/>
                    </a:cubicBezTo>
                    <a:cubicBezTo>
                      <a:pt x="51" y="50"/>
                      <a:pt x="51" y="50"/>
                      <a:pt x="51" y="50"/>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0"/>
                      <a:pt x="51" y="50"/>
                      <a:pt x="51" y="50"/>
                    </a:cubicBezTo>
                    <a:cubicBezTo>
                      <a:pt x="51" y="50"/>
                      <a:pt x="51" y="50"/>
                      <a:pt x="51" y="50"/>
                    </a:cubicBezTo>
                    <a:cubicBezTo>
                      <a:pt x="51" y="50"/>
                      <a:pt x="51" y="50"/>
                      <a:pt x="51" y="50"/>
                    </a:cubicBezTo>
                    <a:cubicBezTo>
                      <a:pt x="51" y="51"/>
                      <a:pt x="51" y="51"/>
                      <a:pt x="51" y="51"/>
                    </a:cubicBezTo>
                    <a:cubicBezTo>
                      <a:pt x="51" y="51"/>
                      <a:pt x="51" y="51"/>
                      <a:pt x="51" y="51"/>
                    </a:cubicBezTo>
                    <a:cubicBezTo>
                      <a:pt x="50" y="51"/>
                      <a:pt x="50" y="51"/>
                      <a:pt x="50" y="51"/>
                    </a:cubicBezTo>
                    <a:cubicBezTo>
                      <a:pt x="50" y="52"/>
                      <a:pt x="50" y="52"/>
                      <a:pt x="50" y="52"/>
                    </a:cubicBezTo>
                    <a:cubicBezTo>
                      <a:pt x="51" y="52"/>
                      <a:pt x="51" y="52"/>
                      <a:pt x="51" y="52"/>
                    </a:cubicBezTo>
                    <a:cubicBezTo>
                      <a:pt x="50" y="52"/>
                      <a:pt x="50" y="52"/>
                      <a:pt x="50" y="52"/>
                    </a:cubicBezTo>
                    <a:cubicBezTo>
                      <a:pt x="50" y="52"/>
                      <a:pt x="50" y="52"/>
                      <a:pt x="50" y="52"/>
                    </a:cubicBezTo>
                    <a:cubicBezTo>
                      <a:pt x="50" y="53"/>
                      <a:pt x="50" y="53"/>
                      <a:pt x="50" y="53"/>
                    </a:cubicBezTo>
                    <a:cubicBezTo>
                      <a:pt x="50" y="52"/>
                      <a:pt x="50" y="52"/>
                      <a:pt x="50" y="52"/>
                    </a:cubicBezTo>
                    <a:cubicBezTo>
                      <a:pt x="50" y="52"/>
                      <a:pt x="50" y="52"/>
                      <a:pt x="50" y="52"/>
                    </a:cubicBezTo>
                    <a:cubicBezTo>
                      <a:pt x="50" y="52"/>
                      <a:pt x="50" y="52"/>
                      <a:pt x="50" y="52"/>
                    </a:cubicBezTo>
                    <a:cubicBezTo>
                      <a:pt x="50" y="52"/>
                      <a:pt x="50" y="52"/>
                      <a:pt x="50" y="52"/>
                    </a:cubicBezTo>
                    <a:cubicBezTo>
                      <a:pt x="50" y="51"/>
                      <a:pt x="50" y="51"/>
                      <a:pt x="50" y="51"/>
                    </a:cubicBezTo>
                    <a:cubicBezTo>
                      <a:pt x="50" y="51"/>
                      <a:pt x="50" y="51"/>
                      <a:pt x="50" y="51"/>
                    </a:cubicBezTo>
                    <a:cubicBezTo>
                      <a:pt x="50" y="51"/>
                      <a:pt x="50" y="51"/>
                      <a:pt x="50" y="51"/>
                    </a:cubicBezTo>
                    <a:cubicBezTo>
                      <a:pt x="50" y="51"/>
                      <a:pt x="50" y="51"/>
                      <a:pt x="50" y="51"/>
                    </a:cubicBezTo>
                    <a:cubicBezTo>
                      <a:pt x="50" y="51"/>
                      <a:pt x="50" y="51"/>
                      <a:pt x="50" y="51"/>
                    </a:cubicBezTo>
                    <a:cubicBezTo>
                      <a:pt x="50" y="51"/>
                      <a:pt x="50" y="51"/>
                      <a:pt x="50" y="51"/>
                    </a:cubicBezTo>
                    <a:cubicBezTo>
                      <a:pt x="50" y="50"/>
                      <a:pt x="50" y="50"/>
                      <a:pt x="50" y="50"/>
                    </a:cubicBezTo>
                    <a:cubicBezTo>
                      <a:pt x="50" y="50"/>
                      <a:pt x="50" y="50"/>
                      <a:pt x="50" y="50"/>
                    </a:cubicBezTo>
                    <a:cubicBezTo>
                      <a:pt x="51" y="50"/>
                      <a:pt x="51" y="50"/>
                      <a:pt x="51" y="50"/>
                    </a:cubicBezTo>
                    <a:cubicBezTo>
                      <a:pt x="51" y="50"/>
                      <a:pt x="51" y="50"/>
                      <a:pt x="51" y="50"/>
                    </a:cubicBezTo>
                    <a:cubicBezTo>
                      <a:pt x="51" y="50"/>
                      <a:pt x="51" y="50"/>
                      <a:pt x="51" y="50"/>
                    </a:cubicBezTo>
                    <a:cubicBezTo>
                      <a:pt x="51" y="50"/>
                      <a:pt x="51" y="50"/>
                      <a:pt x="51" y="50"/>
                    </a:cubicBezTo>
                    <a:cubicBezTo>
                      <a:pt x="51" y="50"/>
                      <a:pt x="51" y="50"/>
                      <a:pt x="51" y="50"/>
                    </a:cubicBezTo>
                    <a:cubicBezTo>
                      <a:pt x="51" y="50"/>
                      <a:pt x="51" y="50"/>
                      <a:pt x="51" y="50"/>
                    </a:cubicBezTo>
                    <a:cubicBezTo>
                      <a:pt x="50" y="50"/>
                      <a:pt x="50" y="50"/>
                      <a:pt x="50" y="50"/>
                    </a:cubicBezTo>
                    <a:cubicBezTo>
                      <a:pt x="50" y="50"/>
                      <a:pt x="50" y="50"/>
                      <a:pt x="50" y="50"/>
                    </a:cubicBezTo>
                    <a:cubicBezTo>
                      <a:pt x="50" y="49"/>
                      <a:pt x="50" y="49"/>
                      <a:pt x="50" y="49"/>
                    </a:cubicBezTo>
                    <a:cubicBezTo>
                      <a:pt x="50" y="49"/>
                      <a:pt x="50" y="49"/>
                      <a:pt x="50" y="49"/>
                    </a:cubicBezTo>
                    <a:cubicBezTo>
                      <a:pt x="50" y="49"/>
                      <a:pt x="50" y="49"/>
                      <a:pt x="50" y="49"/>
                    </a:cubicBezTo>
                    <a:cubicBezTo>
                      <a:pt x="50" y="50"/>
                      <a:pt x="50" y="50"/>
                      <a:pt x="50" y="50"/>
                    </a:cubicBezTo>
                    <a:cubicBezTo>
                      <a:pt x="50" y="50"/>
                      <a:pt x="50" y="50"/>
                      <a:pt x="50" y="50"/>
                    </a:cubicBezTo>
                    <a:cubicBezTo>
                      <a:pt x="50" y="50"/>
                      <a:pt x="50" y="50"/>
                      <a:pt x="50" y="50"/>
                    </a:cubicBezTo>
                    <a:cubicBezTo>
                      <a:pt x="50" y="51"/>
                      <a:pt x="50" y="51"/>
                      <a:pt x="50" y="51"/>
                    </a:cubicBezTo>
                    <a:cubicBezTo>
                      <a:pt x="50" y="50"/>
                      <a:pt x="50" y="50"/>
                      <a:pt x="50" y="50"/>
                    </a:cubicBezTo>
                    <a:cubicBezTo>
                      <a:pt x="50" y="49"/>
                      <a:pt x="50" y="49"/>
                      <a:pt x="50" y="49"/>
                    </a:cubicBezTo>
                    <a:cubicBezTo>
                      <a:pt x="50" y="49"/>
                      <a:pt x="50" y="49"/>
                      <a:pt x="50" y="49"/>
                    </a:cubicBezTo>
                    <a:cubicBezTo>
                      <a:pt x="49" y="49"/>
                      <a:pt x="49" y="49"/>
                      <a:pt x="49" y="49"/>
                    </a:cubicBezTo>
                    <a:cubicBezTo>
                      <a:pt x="49" y="49"/>
                      <a:pt x="49" y="49"/>
                      <a:pt x="49" y="49"/>
                    </a:cubicBezTo>
                    <a:cubicBezTo>
                      <a:pt x="49" y="49"/>
                      <a:pt x="49" y="49"/>
                      <a:pt x="49" y="49"/>
                    </a:cubicBezTo>
                    <a:cubicBezTo>
                      <a:pt x="49" y="50"/>
                      <a:pt x="49" y="50"/>
                      <a:pt x="49" y="50"/>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8"/>
                      <a:pt x="49" y="48"/>
                      <a:pt x="49" y="48"/>
                    </a:cubicBezTo>
                    <a:cubicBezTo>
                      <a:pt x="49" y="48"/>
                      <a:pt x="49" y="48"/>
                      <a:pt x="49" y="48"/>
                    </a:cubicBezTo>
                    <a:cubicBezTo>
                      <a:pt x="50" y="48"/>
                      <a:pt x="50" y="48"/>
                      <a:pt x="50" y="48"/>
                    </a:cubicBez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9" y="47"/>
                      <a:pt x="49" y="47"/>
                      <a:pt x="49" y="47"/>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8" y="47"/>
                      <a:pt x="48" y="47"/>
                      <a:pt x="48" y="47"/>
                    </a:cubicBezTo>
                    <a:cubicBezTo>
                      <a:pt x="48" y="48"/>
                      <a:pt x="48" y="48"/>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9"/>
                      <a:pt x="48" y="49"/>
                      <a:pt x="48" y="49"/>
                    </a:cubicBezTo>
                    <a:cubicBezTo>
                      <a:pt x="48" y="49"/>
                      <a:pt x="48" y="49"/>
                      <a:pt x="48" y="49"/>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8"/>
                      <a:pt x="48" y="48"/>
                      <a:pt x="48" y="48"/>
                    </a:cubicBezTo>
                    <a:cubicBezTo>
                      <a:pt x="48" y="48"/>
                      <a:pt x="48" y="48"/>
                      <a:pt x="48" y="48"/>
                    </a:cubicBezTo>
                    <a:cubicBezTo>
                      <a:pt x="48" y="48"/>
                      <a:pt x="48" y="48"/>
                      <a:pt x="48" y="48"/>
                    </a:cubicBezTo>
                    <a:cubicBezTo>
                      <a:pt x="48" y="48"/>
                      <a:pt x="48" y="48"/>
                      <a:pt x="48" y="48"/>
                    </a:cubicBezTo>
                    <a:cubicBezTo>
                      <a:pt x="47" y="48"/>
                      <a:pt x="47" y="48"/>
                      <a:pt x="47" y="48"/>
                    </a:cubicBezTo>
                    <a:cubicBezTo>
                      <a:pt x="47" y="48"/>
                      <a:pt x="47" y="48"/>
                      <a:pt x="47" y="48"/>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8"/>
                      <a:pt x="47" y="48"/>
                      <a:pt x="47" y="48"/>
                    </a:cubicBezTo>
                    <a:cubicBezTo>
                      <a:pt x="47" y="48"/>
                      <a:pt x="47" y="48"/>
                      <a:pt x="47" y="48"/>
                    </a:cubicBezTo>
                    <a:cubicBezTo>
                      <a:pt x="47" y="48"/>
                      <a:pt x="47" y="48"/>
                      <a:pt x="47" y="48"/>
                    </a:cubicBezTo>
                    <a:cubicBezTo>
                      <a:pt x="47" y="49"/>
                      <a:pt x="47" y="49"/>
                      <a:pt x="47" y="49"/>
                    </a:cubicBezTo>
                    <a:cubicBezTo>
                      <a:pt x="47" y="49"/>
                      <a:pt x="47" y="49"/>
                      <a:pt x="47" y="49"/>
                    </a:cubicBezTo>
                    <a:cubicBezTo>
                      <a:pt x="46" y="49"/>
                      <a:pt x="46" y="49"/>
                      <a:pt x="46" y="49"/>
                    </a:cubicBezTo>
                    <a:cubicBezTo>
                      <a:pt x="46" y="49"/>
                      <a:pt x="46" y="49"/>
                      <a:pt x="46" y="49"/>
                    </a:cubicBezTo>
                    <a:cubicBezTo>
                      <a:pt x="46" y="49"/>
                      <a:pt x="46" y="49"/>
                      <a:pt x="46" y="49"/>
                    </a:cubicBezTo>
                    <a:cubicBezTo>
                      <a:pt x="46" y="49"/>
                      <a:pt x="46" y="49"/>
                      <a:pt x="46"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6" y="49"/>
                      <a:pt x="46" y="49"/>
                      <a:pt x="46" y="49"/>
                    </a:cubicBezTo>
                    <a:cubicBezTo>
                      <a:pt x="46" y="49"/>
                      <a:pt x="46" y="49"/>
                      <a:pt x="46" y="49"/>
                    </a:cubicBezTo>
                    <a:cubicBezTo>
                      <a:pt x="46" y="49"/>
                      <a:pt x="46" y="49"/>
                      <a:pt x="46" y="49"/>
                    </a:cubicBezTo>
                    <a:cubicBezTo>
                      <a:pt x="46" y="48"/>
                      <a:pt x="46" y="48"/>
                      <a:pt x="46" y="48"/>
                    </a:cubicBezTo>
                    <a:cubicBezTo>
                      <a:pt x="47" y="48"/>
                      <a:pt x="47" y="48"/>
                      <a:pt x="47" y="48"/>
                    </a:cubicBezTo>
                    <a:cubicBezTo>
                      <a:pt x="46" y="47"/>
                      <a:pt x="46" y="47"/>
                      <a:pt x="46" y="47"/>
                    </a:cubicBezTo>
                    <a:cubicBezTo>
                      <a:pt x="46" y="47"/>
                      <a:pt x="46" y="47"/>
                      <a:pt x="46" y="47"/>
                    </a:cubicBezTo>
                    <a:cubicBezTo>
                      <a:pt x="46" y="47"/>
                      <a:pt x="46" y="47"/>
                      <a:pt x="46" y="47"/>
                    </a:cubicBezTo>
                    <a:cubicBezTo>
                      <a:pt x="45" y="47"/>
                      <a:pt x="45" y="47"/>
                      <a:pt x="45" y="47"/>
                    </a:cubicBezTo>
                    <a:cubicBezTo>
                      <a:pt x="45" y="47"/>
                      <a:pt x="45" y="47"/>
                      <a:pt x="45" y="47"/>
                    </a:cubicBezTo>
                    <a:cubicBezTo>
                      <a:pt x="45" y="47"/>
                      <a:pt x="45" y="47"/>
                      <a:pt x="45" y="47"/>
                    </a:cubicBezTo>
                    <a:cubicBezTo>
                      <a:pt x="45" y="47"/>
                      <a:pt x="45" y="47"/>
                      <a:pt x="45" y="47"/>
                    </a:cubicBezTo>
                    <a:cubicBezTo>
                      <a:pt x="44" y="48"/>
                      <a:pt x="44" y="48"/>
                      <a:pt x="44" y="48"/>
                    </a:cubicBezTo>
                    <a:cubicBezTo>
                      <a:pt x="44" y="48"/>
                      <a:pt x="44" y="48"/>
                      <a:pt x="44" y="48"/>
                    </a:cubicBezTo>
                    <a:cubicBezTo>
                      <a:pt x="44" y="48"/>
                      <a:pt x="44" y="48"/>
                      <a:pt x="44" y="48"/>
                    </a:cubicBezTo>
                    <a:cubicBezTo>
                      <a:pt x="43" y="48"/>
                      <a:pt x="43" y="48"/>
                      <a:pt x="43" y="48"/>
                    </a:cubicBezTo>
                    <a:cubicBezTo>
                      <a:pt x="43" y="48"/>
                      <a:pt x="43" y="48"/>
                      <a:pt x="43" y="48"/>
                    </a:cubicBezTo>
                    <a:cubicBezTo>
                      <a:pt x="43" y="48"/>
                      <a:pt x="43" y="48"/>
                      <a:pt x="43" y="48"/>
                    </a:cubicBezTo>
                    <a:cubicBezTo>
                      <a:pt x="43" y="48"/>
                      <a:pt x="43" y="48"/>
                      <a:pt x="43" y="48"/>
                    </a:cubicBezTo>
                    <a:cubicBezTo>
                      <a:pt x="43" y="48"/>
                      <a:pt x="43" y="48"/>
                      <a:pt x="43" y="48"/>
                    </a:cubicBezTo>
                    <a:cubicBezTo>
                      <a:pt x="44" y="47"/>
                      <a:pt x="44" y="47"/>
                      <a:pt x="44" y="47"/>
                    </a:cubicBezTo>
                    <a:cubicBezTo>
                      <a:pt x="44" y="48"/>
                      <a:pt x="44" y="48"/>
                      <a:pt x="44" y="48"/>
                    </a:cubicBezTo>
                    <a:cubicBezTo>
                      <a:pt x="44" y="47"/>
                      <a:pt x="44" y="47"/>
                      <a:pt x="44" y="47"/>
                    </a:cubicBezTo>
                    <a:cubicBezTo>
                      <a:pt x="44" y="47"/>
                      <a:pt x="44" y="47"/>
                      <a:pt x="44" y="47"/>
                    </a:cubicBezTo>
                    <a:cubicBezTo>
                      <a:pt x="44" y="47"/>
                      <a:pt x="44" y="47"/>
                      <a:pt x="44" y="47"/>
                    </a:cubicBezTo>
                    <a:cubicBezTo>
                      <a:pt x="44" y="47"/>
                      <a:pt x="44" y="47"/>
                      <a:pt x="44" y="47"/>
                    </a:cubicBezTo>
                    <a:cubicBezTo>
                      <a:pt x="43" y="47"/>
                      <a:pt x="43" y="47"/>
                      <a:pt x="43" y="47"/>
                    </a:cubicBezTo>
                    <a:cubicBezTo>
                      <a:pt x="43" y="47"/>
                      <a:pt x="43" y="47"/>
                      <a:pt x="43" y="47"/>
                    </a:cubicBezTo>
                    <a:cubicBezTo>
                      <a:pt x="43" y="47"/>
                      <a:pt x="43" y="47"/>
                      <a:pt x="43" y="47"/>
                    </a:cubicBezTo>
                    <a:cubicBezTo>
                      <a:pt x="43" y="47"/>
                      <a:pt x="43" y="47"/>
                      <a:pt x="43" y="47"/>
                    </a:cubicBezTo>
                    <a:cubicBezTo>
                      <a:pt x="42" y="47"/>
                      <a:pt x="42" y="47"/>
                      <a:pt x="42" y="47"/>
                    </a:cubicBezTo>
                    <a:cubicBezTo>
                      <a:pt x="42" y="47"/>
                      <a:pt x="42" y="47"/>
                      <a:pt x="42" y="47"/>
                    </a:cubicBezTo>
                    <a:cubicBezTo>
                      <a:pt x="42" y="47"/>
                      <a:pt x="42" y="47"/>
                      <a:pt x="42" y="47"/>
                    </a:cubicBezTo>
                    <a:cubicBezTo>
                      <a:pt x="42" y="47"/>
                      <a:pt x="42" y="47"/>
                      <a:pt x="42" y="47"/>
                    </a:cubicBezTo>
                    <a:cubicBezTo>
                      <a:pt x="41" y="48"/>
                      <a:pt x="41" y="48"/>
                      <a:pt x="41"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0" y="47"/>
                      <a:pt x="40" y="47"/>
                      <a:pt x="40" y="47"/>
                    </a:cubicBezTo>
                    <a:cubicBezTo>
                      <a:pt x="41" y="47"/>
                      <a:pt x="41" y="47"/>
                      <a:pt x="41" y="47"/>
                    </a:cubicBezTo>
                    <a:cubicBezTo>
                      <a:pt x="41" y="47"/>
                      <a:pt x="41" y="47"/>
                      <a:pt x="41" y="47"/>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0" y="45"/>
                      <a:pt x="40" y="45"/>
                      <a:pt x="40" y="45"/>
                    </a:cubicBezTo>
                    <a:cubicBezTo>
                      <a:pt x="40" y="45"/>
                      <a:pt x="40" y="45"/>
                      <a:pt x="40"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5"/>
                      <a:pt x="40" y="45"/>
                      <a:pt x="40"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8" y="45"/>
                      <a:pt x="38" y="45"/>
                      <a:pt x="38" y="45"/>
                    </a:cubicBezTo>
                    <a:cubicBezTo>
                      <a:pt x="38" y="45"/>
                      <a:pt x="38" y="45"/>
                      <a:pt x="38" y="45"/>
                    </a:cubicBezTo>
                    <a:cubicBezTo>
                      <a:pt x="38" y="45"/>
                      <a:pt x="38" y="45"/>
                      <a:pt x="38" y="45"/>
                    </a:cubicBezTo>
                    <a:cubicBezTo>
                      <a:pt x="38" y="45"/>
                      <a:pt x="38" y="45"/>
                      <a:pt x="38" y="45"/>
                    </a:cubicBezTo>
                    <a:cubicBezTo>
                      <a:pt x="38" y="45"/>
                      <a:pt x="38" y="45"/>
                      <a:pt x="38" y="45"/>
                    </a:cubicBezTo>
                    <a:cubicBezTo>
                      <a:pt x="38" y="45"/>
                      <a:pt x="38" y="45"/>
                      <a:pt x="38" y="45"/>
                    </a:cubicBezTo>
                    <a:cubicBezTo>
                      <a:pt x="38" y="45"/>
                      <a:pt x="38" y="45"/>
                      <a:pt x="38" y="45"/>
                    </a:cubicBezTo>
                    <a:cubicBezTo>
                      <a:pt x="37" y="45"/>
                      <a:pt x="37" y="45"/>
                      <a:pt x="37" y="45"/>
                    </a:cubicBezTo>
                    <a:cubicBezTo>
                      <a:pt x="37" y="45"/>
                      <a:pt x="37" y="45"/>
                      <a:pt x="37" y="45"/>
                    </a:cubicBezTo>
                    <a:cubicBezTo>
                      <a:pt x="37" y="45"/>
                      <a:pt x="37" y="45"/>
                      <a:pt x="37" y="45"/>
                    </a:cubicBezTo>
                    <a:cubicBezTo>
                      <a:pt x="37" y="45"/>
                      <a:pt x="37" y="45"/>
                      <a:pt x="37" y="45"/>
                    </a:cubicBezTo>
                    <a:cubicBezTo>
                      <a:pt x="37" y="45"/>
                      <a:pt x="37" y="45"/>
                      <a:pt x="37" y="45"/>
                    </a:cubicBezTo>
                    <a:cubicBezTo>
                      <a:pt x="37" y="46"/>
                      <a:pt x="37" y="46"/>
                      <a:pt x="37" y="46"/>
                    </a:cubicBezTo>
                    <a:cubicBezTo>
                      <a:pt x="37" y="46"/>
                      <a:pt x="37" y="46"/>
                      <a:pt x="37" y="46"/>
                    </a:cubicBezTo>
                    <a:cubicBezTo>
                      <a:pt x="36" y="46"/>
                      <a:pt x="36" y="46"/>
                      <a:pt x="36" y="46"/>
                    </a:cubicBezTo>
                    <a:cubicBezTo>
                      <a:pt x="36" y="46"/>
                      <a:pt x="36" y="46"/>
                      <a:pt x="36" y="46"/>
                    </a:cubicBezTo>
                    <a:cubicBezTo>
                      <a:pt x="36" y="45"/>
                      <a:pt x="36" y="45"/>
                      <a:pt x="36" y="45"/>
                    </a:cubicBezTo>
                    <a:cubicBezTo>
                      <a:pt x="36" y="45"/>
                      <a:pt x="36" y="45"/>
                      <a:pt x="36" y="45"/>
                    </a:cubicBezTo>
                    <a:cubicBezTo>
                      <a:pt x="35" y="45"/>
                      <a:pt x="35" y="45"/>
                      <a:pt x="35" y="45"/>
                    </a:cubicBezTo>
                    <a:cubicBezTo>
                      <a:pt x="35" y="45"/>
                      <a:pt x="35" y="45"/>
                      <a:pt x="35" y="45"/>
                    </a:cubicBezTo>
                    <a:cubicBezTo>
                      <a:pt x="36" y="45"/>
                      <a:pt x="36" y="45"/>
                      <a:pt x="36" y="45"/>
                    </a:cubicBezTo>
                    <a:cubicBezTo>
                      <a:pt x="36" y="45"/>
                      <a:pt x="36" y="45"/>
                      <a:pt x="36" y="45"/>
                    </a:cubicBezTo>
                    <a:cubicBezTo>
                      <a:pt x="36" y="45"/>
                      <a:pt x="36" y="45"/>
                      <a:pt x="36" y="45"/>
                    </a:cubicBezTo>
                    <a:cubicBezTo>
                      <a:pt x="36" y="45"/>
                      <a:pt x="36" y="45"/>
                      <a:pt x="36" y="45"/>
                    </a:cubicBezTo>
                    <a:cubicBezTo>
                      <a:pt x="36" y="45"/>
                      <a:pt x="36" y="45"/>
                      <a:pt x="36" y="45"/>
                    </a:cubicBezTo>
                    <a:cubicBezTo>
                      <a:pt x="36" y="45"/>
                      <a:pt x="36" y="45"/>
                      <a:pt x="36" y="45"/>
                    </a:cubicBezTo>
                    <a:cubicBezTo>
                      <a:pt x="36" y="45"/>
                      <a:pt x="36" y="45"/>
                      <a:pt x="36" y="45"/>
                    </a:cubicBezTo>
                    <a:cubicBezTo>
                      <a:pt x="37" y="44"/>
                      <a:pt x="37" y="44"/>
                      <a:pt x="37" y="44"/>
                    </a:cubicBezTo>
                    <a:cubicBezTo>
                      <a:pt x="37" y="44"/>
                      <a:pt x="37" y="44"/>
                      <a:pt x="37" y="44"/>
                    </a:cubicBezTo>
                    <a:cubicBezTo>
                      <a:pt x="38" y="44"/>
                      <a:pt x="38" y="44"/>
                      <a:pt x="38" y="44"/>
                    </a:cubicBezTo>
                    <a:cubicBezTo>
                      <a:pt x="37" y="45"/>
                      <a:pt x="37" y="45"/>
                      <a:pt x="37" y="45"/>
                    </a:cubicBezTo>
                    <a:cubicBezTo>
                      <a:pt x="37" y="45"/>
                      <a:pt x="37" y="45"/>
                      <a:pt x="37" y="45"/>
                    </a:cubicBezTo>
                    <a:cubicBezTo>
                      <a:pt x="37" y="45"/>
                      <a:pt x="37" y="45"/>
                      <a:pt x="37" y="45"/>
                    </a:cubicBezTo>
                    <a:cubicBezTo>
                      <a:pt x="37" y="45"/>
                      <a:pt x="37" y="45"/>
                      <a:pt x="37" y="45"/>
                    </a:cubicBezTo>
                    <a:cubicBezTo>
                      <a:pt x="38" y="45"/>
                      <a:pt x="38" y="45"/>
                      <a:pt x="38" y="45"/>
                    </a:cubicBezTo>
                    <a:cubicBezTo>
                      <a:pt x="38" y="44"/>
                      <a:pt x="38" y="44"/>
                      <a:pt x="38" y="44"/>
                    </a:cubicBezTo>
                    <a:cubicBezTo>
                      <a:pt x="38" y="44"/>
                      <a:pt x="38" y="44"/>
                      <a:pt x="38" y="44"/>
                    </a:cubicBezTo>
                    <a:cubicBezTo>
                      <a:pt x="37" y="44"/>
                      <a:pt x="37" y="44"/>
                      <a:pt x="37" y="44"/>
                    </a:cubicBezTo>
                    <a:cubicBezTo>
                      <a:pt x="37" y="44"/>
                      <a:pt x="37" y="44"/>
                      <a:pt x="37" y="44"/>
                    </a:cubicBezTo>
                    <a:cubicBezTo>
                      <a:pt x="37" y="44"/>
                      <a:pt x="37" y="44"/>
                      <a:pt x="37" y="44"/>
                    </a:cubicBezTo>
                    <a:cubicBezTo>
                      <a:pt x="37" y="44"/>
                      <a:pt x="37" y="44"/>
                      <a:pt x="37" y="44"/>
                    </a:cubicBezTo>
                    <a:cubicBezTo>
                      <a:pt x="38" y="44"/>
                      <a:pt x="38" y="44"/>
                      <a:pt x="38" y="44"/>
                    </a:cubicBezTo>
                    <a:cubicBezTo>
                      <a:pt x="39" y="44"/>
                      <a:pt x="39" y="44"/>
                      <a:pt x="39" y="44"/>
                    </a:cubicBezTo>
                    <a:cubicBezTo>
                      <a:pt x="39" y="44"/>
                      <a:pt x="39" y="44"/>
                      <a:pt x="39"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7" y="44"/>
                      <a:pt x="37" y="44"/>
                      <a:pt x="37" y="44"/>
                    </a:cubicBezTo>
                    <a:cubicBezTo>
                      <a:pt x="37" y="44"/>
                      <a:pt x="37" y="44"/>
                      <a:pt x="37" y="44"/>
                    </a:cubicBezTo>
                    <a:cubicBezTo>
                      <a:pt x="38" y="44"/>
                      <a:pt x="38" y="44"/>
                      <a:pt x="38" y="44"/>
                    </a:cubicBezTo>
                    <a:cubicBezTo>
                      <a:pt x="38" y="44"/>
                      <a:pt x="38" y="44"/>
                      <a:pt x="38"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6" y="43"/>
                      <a:pt x="36" y="43"/>
                      <a:pt x="36" y="43"/>
                    </a:cubicBezTo>
                    <a:cubicBezTo>
                      <a:pt x="37" y="43"/>
                      <a:pt x="37" y="43"/>
                      <a:pt x="37" y="43"/>
                    </a:cubicBezTo>
                    <a:cubicBezTo>
                      <a:pt x="37" y="43"/>
                      <a:pt x="37" y="43"/>
                      <a:pt x="37" y="43"/>
                    </a:cubicBezTo>
                    <a:cubicBezTo>
                      <a:pt x="37" y="43"/>
                      <a:pt x="37" y="43"/>
                      <a:pt x="37" y="43"/>
                    </a:cubicBezTo>
                    <a:cubicBezTo>
                      <a:pt x="36" y="43"/>
                      <a:pt x="36" y="43"/>
                      <a:pt x="36" y="43"/>
                    </a:cubicBezTo>
                    <a:cubicBezTo>
                      <a:pt x="36" y="43"/>
                      <a:pt x="36" y="43"/>
                      <a:pt x="36" y="43"/>
                    </a:cubicBezTo>
                    <a:cubicBezTo>
                      <a:pt x="36" y="43"/>
                      <a:pt x="36" y="43"/>
                      <a:pt x="36" y="43"/>
                    </a:cubicBezTo>
                    <a:cubicBezTo>
                      <a:pt x="36" y="43"/>
                      <a:pt x="36" y="43"/>
                      <a:pt x="36" y="43"/>
                    </a:cubicBezTo>
                    <a:cubicBezTo>
                      <a:pt x="35" y="43"/>
                      <a:pt x="35" y="43"/>
                      <a:pt x="35" y="43"/>
                    </a:cubicBezTo>
                    <a:cubicBezTo>
                      <a:pt x="36" y="43"/>
                      <a:pt x="36" y="43"/>
                      <a:pt x="36" y="43"/>
                    </a:cubicBezTo>
                    <a:cubicBezTo>
                      <a:pt x="35" y="43"/>
                      <a:pt x="35" y="43"/>
                      <a:pt x="35" y="43"/>
                    </a:cubicBezTo>
                    <a:cubicBezTo>
                      <a:pt x="35" y="43"/>
                      <a:pt x="35" y="43"/>
                      <a:pt x="35" y="43"/>
                    </a:cubicBezTo>
                    <a:cubicBezTo>
                      <a:pt x="35" y="43"/>
                      <a:pt x="35" y="43"/>
                      <a:pt x="35" y="43"/>
                    </a:cubicBezTo>
                    <a:cubicBezTo>
                      <a:pt x="34" y="43"/>
                      <a:pt x="34" y="43"/>
                      <a:pt x="34" y="43"/>
                    </a:cubicBezTo>
                    <a:cubicBezTo>
                      <a:pt x="34" y="43"/>
                      <a:pt x="34" y="43"/>
                      <a:pt x="34" y="43"/>
                    </a:cubicBezTo>
                    <a:cubicBezTo>
                      <a:pt x="34" y="43"/>
                      <a:pt x="34" y="43"/>
                      <a:pt x="34" y="43"/>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4" y="43"/>
                      <a:pt x="34" y="43"/>
                      <a:pt x="34" y="43"/>
                    </a:cubicBezTo>
                    <a:cubicBezTo>
                      <a:pt x="34" y="43"/>
                      <a:pt x="34" y="43"/>
                      <a:pt x="34" y="43"/>
                    </a:cubicBezTo>
                    <a:cubicBezTo>
                      <a:pt x="35" y="42"/>
                      <a:pt x="35" y="42"/>
                      <a:pt x="35" y="42"/>
                    </a:cubicBezTo>
                    <a:cubicBezTo>
                      <a:pt x="35" y="42"/>
                      <a:pt x="35" y="42"/>
                      <a:pt x="35" y="42"/>
                    </a:cubicBezTo>
                    <a:cubicBezTo>
                      <a:pt x="37" y="42"/>
                      <a:pt x="37" y="42"/>
                      <a:pt x="37" y="42"/>
                    </a:cubicBezTo>
                    <a:cubicBezTo>
                      <a:pt x="37" y="42"/>
                      <a:pt x="37" y="42"/>
                      <a:pt x="37" y="42"/>
                    </a:cubicBezTo>
                    <a:cubicBezTo>
                      <a:pt x="37" y="42"/>
                      <a:pt x="37" y="42"/>
                      <a:pt x="37" y="42"/>
                    </a:cubicBezTo>
                    <a:cubicBezTo>
                      <a:pt x="37" y="41"/>
                      <a:pt x="37" y="41"/>
                      <a:pt x="37" y="41"/>
                    </a:cubicBezTo>
                    <a:cubicBezTo>
                      <a:pt x="37" y="41"/>
                      <a:pt x="37" y="41"/>
                      <a:pt x="37" y="41"/>
                    </a:cubicBezTo>
                    <a:cubicBezTo>
                      <a:pt x="37" y="41"/>
                      <a:pt x="37" y="41"/>
                      <a:pt x="37" y="41"/>
                    </a:cubicBezTo>
                    <a:cubicBezTo>
                      <a:pt x="37" y="41"/>
                      <a:pt x="37" y="41"/>
                      <a:pt x="37" y="41"/>
                    </a:cubicBezTo>
                    <a:cubicBezTo>
                      <a:pt x="37" y="41"/>
                      <a:pt x="37" y="41"/>
                      <a:pt x="37" y="41"/>
                    </a:cubicBezTo>
                    <a:cubicBezTo>
                      <a:pt x="37" y="41"/>
                      <a:pt x="37" y="41"/>
                      <a:pt x="37" y="41"/>
                    </a:cubicBezTo>
                    <a:cubicBezTo>
                      <a:pt x="37" y="41"/>
                      <a:pt x="37" y="41"/>
                      <a:pt x="37" y="41"/>
                    </a:cubicBezTo>
                    <a:cubicBezTo>
                      <a:pt x="36" y="41"/>
                      <a:pt x="36" y="41"/>
                      <a:pt x="36" y="41"/>
                    </a:cubicBezTo>
                    <a:cubicBezTo>
                      <a:pt x="36" y="41"/>
                      <a:pt x="36" y="41"/>
                      <a:pt x="36" y="41"/>
                    </a:cubicBezTo>
                    <a:cubicBezTo>
                      <a:pt x="36" y="41"/>
                      <a:pt x="36" y="41"/>
                      <a:pt x="36" y="41"/>
                    </a:cubicBezTo>
                    <a:cubicBezTo>
                      <a:pt x="36" y="41"/>
                      <a:pt x="36" y="41"/>
                      <a:pt x="36" y="41"/>
                    </a:cubicBezTo>
                    <a:cubicBezTo>
                      <a:pt x="36" y="41"/>
                      <a:pt x="36" y="41"/>
                      <a:pt x="36" y="41"/>
                    </a:cubicBezTo>
                    <a:cubicBezTo>
                      <a:pt x="36" y="41"/>
                      <a:pt x="36" y="41"/>
                      <a:pt x="36" y="41"/>
                    </a:cubicBezTo>
                    <a:cubicBezTo>
                      <a:pt x="36" y="41"/>
                      <a:pt x="36" y="41"/>
                      <a:pt x="36" y="41"/>
                    </a:cubicBezTo>
                    <a:cubicBezTo>
                      <a:pt x="35" y="41"/>
                      <a:pt x="35" y="41"/>
                      <a:pt x="35" y="41"/>
                    </a:cubicBezTo>
                    <a:cubicBezTo>
                      <a:pt x="35" y="41"/>
                      <a:pt x="35" y="41"/>
                      <a:pt x="35" y="41"/>
                    </a:cubicBezTo>
                    <a:cubicBezTo>
                      <a:pt x="35" y="41"/>
                      <a:pt x="35" y="41"/>
                      <a:pt x="35" y="41"/>
                    </a:cubicBezTo>
                    <a:cubicBezTo>
                      <a:pt x="34" y="41"/>
                      <a:pt x="34" y="41"/>
                      <a:pt x="34" y="41"/>
                    </a:cubicBezTo>
                    <a:cubicBezTo>
                      <a:pt x="33" y="42"/>
                      <a:pt x="33" y="42"/>
                      <a:pt x="33" y="42"/>
                    </a:cubicBezTo>
                    <a:cubicBezTo>
                      <a:pt x="33" y="42"/>
                      <a:pt x="33" y="42"/>
                      <a:pt x="33" y="42"/>
                    </a:cubicBezTo>
                    <a:cubicBezTo>
                      <a:pt x="33" y="42"/>
                      <a:pt x="33" y="42"/>
                      <a:pt x="33" y="42"/>
                    </a:cubicBezTo>
                    <a:cubicBezTo>
                      <a:pt x="33" y="41"/>
                      <a:pt x="33" y="41"/>
                      <a:pt x="33" y="41"/>
                    </a:cubicBezTo>
                    <a:cubicBezTo>
                      <a:pt x="35" y="41"/>
                      <a:pt x="35" y="41"/>
                      <a:pt x="35" y="41"/>
                    </a:cubicBezTo>
                    <a:cubicBezTo>
                      <a:pt x="35" y="41"/>
                      <a:pt x="35" y="41"/>
                      <a:pt x="35" y="41"/>
                    </a:cubicBezTo>
                    <a:cubicBezTo>
                      <a:pt x="35" y="41"/>
                      <a:pt x="35" y="41"/>
                      <a:pt x="35" y="41"/>
                    </a:cubicBezTo>
                    <a:cubicBezTo>
                      <a:pt x="35" y="41"/>
                      <a:pt x="35" y="41"/>
                      <a:pt x="35" y="41"/>
                    </a:cubicBezTo>
                    <a:cubicBezTo>
                      <a:pt x="34" y="41"/>
                      <a:pt x="34" y="41"/>
                      <a:pt x="34" y="41"/>
                    </a:cubicBezTo>
                    <a:cubicBezTo>
                      <a:pt x="34" y="41"/>
                      <a:pt x="34" y="41"/>
                      <a:pt x="34" y="41"/>
                    </a:cubicBezTo>
                    <a:cubicBezTo>
                      <a:pt x="33" y="41"/>
                      <a:pt x="33" y="41"/>
                      <a:pt x="33"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1" y="40"/>
                      <a:pt x="31" y="40"/>
                      <a:pt x="31" y="40"/>
                    </a:cubicBezTo>
                    <a:cubicBezTo>
                      <a:pt x="30" y="40"/>
                      <a:pt x="30" y="40"/>
                      <a:pt x="30" y="40"/>
                    </a:cubicBezTo>
                    <a:cubicBezTo>
                      <a:pt x="30" y="40"/>
                      <a:pt x="30" y="40"/>
                      <a:pt x="30" y="40"/>
                    </a:cubicBezTo>
                    <a:cubicBezTo>
                      <a:pt x="30" y="40"/>
                      <a:pt x="30" y="40"/>
                      <a:pt x="30" y="40"/>
                    </a:cubicBezTo>
                    <a:cubicBezTo>
                      <a:pt x="30" y="40"/>
                      <a:pt x="30" y="40"/>
                      <a:pt x="30" y="40"/>
                    </a:cubicBezTo>
                    <a:cubicBezTo>
                      <a:pt x="30" y="40"/>
                      <a:pt x="30" y="40"/>
                      <a:pt x="30" y="40"/>
                    </a:cubicBezTo>
                    <a:cubicBezTo>
                      <a:pt x="30" y="40"/>
                      <a:pt x="30" y="40"/>
                      <a:pt x="30" y="40"/>
                    </a:cubicBezTo>
                    <a:cubicBezTo>
                      <a:pt x="30" y="39"/>
                      <a:pt x="30" y="39"/>
                      <a:pt x="30" y="39"/>
                    </a:cubicBezTo>
                    <a:cubicBezTo>
                      <a:pt x="30" y="39"/>
                      <a:pt x="30" y="39"/>
                      <a:pt x="30" y="39"/>
                    </a:cubicBezTo>
                    <a:cubicBezTo>
                      <a:pt x="30" y="39"/>
                      <a:pt x="30" y="39"/>
                      <a:pt x="30" y="39"/>
                    </a:cubicBezTo>
                    <a:cubicBezTo>
                      <a:pt x="30" y="39"/>
                      <a:pt x="30" y="39"/>
                      <a:pt x="30" y="39"/>
                    </a:cubicBezTo>
                    <a:cubicBezTo>
                      <a:pt x="31" y="39"/>
                      <a:pt x="31" y="39"/>
                      <a:pt x="31" y="39"/>
                    </a:cubicBezTo>
                    <a:cubicBezTo>
                      <a:pt x="31" y="39"/>
                      <a:pt x="31" y="39"/>
                      <a:pt x="31" y="39"/>
                    </a:cubicBezTo>
                    <a:cubicBezTo>
                      <a:pt x="31" y="39"/>
                      <a:pt x="31" y="39"/>
                      <a:pt x="31" y="39"/>
                    </a:cubicBezTo>
                    <a:cubicBezTo>
                      <a:pt x="31" y="39"/>
                      <a:pt x="31" y="39"/>
                      <a:pt x="31" y="39"/>
                    </a:cubicBezTo>
                    <a:cubicBezTo>
                      <a:pt x="31" y="39"/>
                      <a:pt x="31" y="39"/>
                      <a:pt x="31" y="39"/>
                    </a:cubicBezTo>
                    <a:cubicBezTo>
                      <a:pt x="33" y="38"/>
                      <a:pt x="33" y="38"/>
                      <a:pt x="33" y="38"/>
                    </a:cubicBezTo>
                    <a:cubicBezTo>
                      <a:pt x="33" y="39"/>
                      <a:pt x="33" y="39"/>
                      <a:pt x="33" y="39"/>
                    </a:cubicBezTo>
                    <a:cubicBezTo>
                      <a:pt x="32" y="39"/>
                      <a:pt x="32" y="39"/>
                      <a:pt x="32" y="39"/>
                    </a:cubicBezTo>
                    <a:cubicBezTo>
                      <a:pt x="32" y="39"/>
                      <a:pt x="32" y="39"/>
                      <a:pt x="32" y="39"/>
                    </a:cubicBezTo>
                    <a:cubicBezTo>
                      <a:pt x="32" y="39"/>
                      <a:pt x="32" y="39"/>
                      <a:pt x="32" y="39"/>
                    </a:cubicBezTo>
                    <a:cubicBezTo>
                      <a:pt x="31" y="39"/>
                      <a:pt x="31" y="39"/>
                      <a:pt x="31" y="39"/>
                    </a:cubicBezTo>
                    <a:cubicBezTo>
                      <a:pt x="30" y="40"/>
                      <a:pt x="30" y="40"/>
                      <a:pt x="30" y="40"/>
                    </a:cubicBezTo>
                    <a:cubicBezTo>
                      <a:pt x="30" y="40"/>
                      <a:pt x="30" y="40"/>
                      <a:pt x="30" y="40"/>
                    </a:cubicBezTo>
                    <a:cubicBezTo>
                      <a:pt x="30" y="40"/>
                      <a:pt x="30" y="40"/>
                      <a:pt x="30" y="40"/>
                    </a:cubicBezTo>
                    <a:cubicBezTo>
                      <a:pt x="31" y="40"/>
                      <a:pt x="31" y="40"/>
                      <a:pt x="31" y="40"/>
                    </a:cubicBezTo>
                    <a:cubicBezTo>
                      <a:pt x="32" y="40"/>
                      <a:pt x="32" y="40"/>
                      <a:pt x="32" y="40"/>
                    </a:cubicBezTo>
                    <a:cubicBezTo>
                      <a:pt x="32" y="40"/>
                      <a:pt x="32" y="40"/>
                      <a:pt x="32" y="40"/>
                    </a:cubicBezTo>
                    <a:cubicBezTo>
                      <a:pt x="33" y="40"/>
                      <a:pt x="33" y="40"/>
                      <a:pt x="33" y="40"/>
                    </a:cubicBezTo>
                    <a:cubicBezTo>
                      <a:pt x="34" y="40"/>
                      <a:pt x="34" y="40"/>
                      <a:pt x="34" y="40"/>
                    </a:cubicBezTo>
                    <a:cubicBezTo>
                      <a:pt x="34" y="40"/>
                      <a:pt x="34" y="40"/>
                      <a:pt x="34" y="40"/>
                    </a:cubicBezTo>
                    <a:cubicBezTo>
                      <a:pt x="35" y="40"/>
                      <a:pt x="35" y="40"/>
                      <a:pt x="35" y="40"/>
                    </a:cubicBezTo>
                    <a:cubicBezTo>
                      <a:pt x="35" y="40"/>
                      <a:pt x="35" y="40"/>
                      <a:pt x="35" y="40"/>
                    </a:cubicBezTo>
                    <a:cubicBezTo>
                      <a:pt x="35" y="40"/>
                      <a:pt x="35" y="40"/>
                      <a:pt x="35" y="40"/>
                    </a:cubicBezTo>
                    <a:cubicBezTo>
                      <a:pt x="35" y="40"/>
                      <a:pt x="35" y="40"/>
                      <a:pt x="35" y="40"/>
                    </a:cubicBezTo>
                    <a:cubicBezTo>
                      <a:pt x="35" y="40"/>
                      <a:pt x="35" y="40"/>
                      <a:pt x="35" y="40"/>
                    </a:cubicBezTo>
                    <a:cubicBezTo>
                      <a:pt x="35" y="40"/>
                      <a:pt x="35" y="40"/>
                      <a:pt x="35" y="40"/>
                    </a:cubicBezTo>
                    <a:cubicBezTo>
                      <a:pt x="35" y="40"/>
                      <a:pt x="35" y="40"/>
                      <a:pt x="35" y="40"/>
                    </a:cubicBezTo>
                    <a:cubicBezTo>
                      <a:pt x="35" y="40"/>
                      <a:pt x="35" y="40"/>
                      <a:pt x="35" y="40"/>
                    </a:cubicBezTo>
                    <a:cubicBezTo>
                      <a:pt x="36" y="40"/>
                      <a:pt x="36" y="40"/>
                      <a:pt x="36" y="40"/>
                    </a:cubicBezTo>
                    <a:cubicBezTo>
                      <a:pt x="36" y="40"/>
                      <a:pt x="36" y="40"/>
                      <a:pt x="36" y="40"/>
                    </a:cubicBezTo>
                    <a:cubicBezTo>
                      <a:pt x="36" y="40"/>
                      <a:pt x="36" y="40"/>
                      <a:pt x="36" y="40"/>
                    </a:cubicBezTo>
                    <a:cubicBezTo>
                      <a:pt x="37" y="40"/>
                      <a:pt x="37" y="40"/>
                      <a:pt x="37" y="40"/>
                    </a:cubicBezTo>
                    <a:cubicBezTo>
                      <a:pt x="37" y="40"/>
                      <a:pt x="37" y="40"/>
                      <a:pt x="37" y="40"/>
                    </a:cubicBezTo>
                    <a:cubicBezTo>
                      <a:pt x="36" y="40"/>
                      <a:pt x="36" y="40"/>
                      <a:pt x="36" y="40"/>
                    </a:cubicBezTo>
                    <a:cubicBezTo>
                      <a:pt x="36" y="40"/>
                      <a:pt x="36" y="40"/>
                      <a:pt x="36" y="40"/>
                    </a:cubicBezTo>
                    <a:cubicBezTo>
                      <a:pt x="36" y="40"/>
                      <a:pt x="36" y="40"/>
                      <a:pt x="36" y="40"/>
                    </a:cubicBezTo>
                    <a:cubicBezTo>
                      <a:pt x="36" y="40"/>
                      <a:pt x="36" y="40"/>
                      <a:pt x="36" y="40"/>
                    </a:cubicBezTo>
                    <a:cubicBezTo>
                      <a:pt x="36" y="40"/>
                      <a:pt x="36" y="40"/>
                      <a:pt x="36" y="40"/>
                    </a:cubicBezTo>
                    <a:cubicBezTo>
                      <a:pt x="35" y="39"/>
                      <a:pt x="35" y="39"/>
                      <a:pt x="35" y="39"/>
                    </a:cubicBezTo>
                    <a:cubicBezTo>
                      <a:pt x="35" y="39"/>
                      <a:pt x="35" y="39"/>
                      <a:pt x="35" y="39"/>
                    </a:cubicBezTo>
                    <a:cubicBezTo>
                      <a:pt x="36" y="39"/>
                      <a:pt x="36" y="39"/>
                      <a:pt x="36" y="39"/>
                    </a:cubicBezTo>
                    <a:cubicBezTo>
                      <a:pt x="36" y="39"/>
                      <a:pt x="36" y="39"/>
                      <a:pt x="36" y="39"/>
                    </a:cubicBezTo>
                    <a:cubicBezTo>
                      <a:pt x="36" y="39"/>
                      <a:pt x="36" y="39"/>
                      <a:pt x="36" y="39"/>
                    </a:cubicBezTo>
                    <a:cubicBezTo>
                      <a:pt x="36" y="39"/>
                      <a:pt x="36" y="39"/>
                      <a:pt x="36" y="39"/>
                    </a:cubicBezTo>
                    <a:cubicBezTo>
                      <a:pt x="36" y="39"/>
                      <a:pt x="36" y="39"/>
                      <a:pt x="36" y="39"/>
                    </a:cubicBezTo>
                    <a:cubicBezTo>
                      <a:pt x="35" y="39"/>
                      <a:pt x="35" y="39"/>
                      <a:pt x="35" y="39"/>
                    </a:cubicBezTo>
                    <a:cubicBezTo>
                      <a:pt x="35" y="39"/>
                      <a:pt x="35" y="39"/>
                      <a:pt x="35" y="39"/>
                    </a:cubicBezTo>
                    <a:cubicBezTo>
                      <a:pt x="35" y="39"/>
                      <a:pt x="35" y="39"/>
                      <a:pt x="35" y="39"/>
                    </a:cubicBezTo>
                    <a:cubicBezTo>
                      <a:pt x="35" y="39"/>
                      <a:pt x="35" y="39"/>
                      <a:pt x="35" y="39"/>
                    </a:cubicBezTo>
                    <a:cubicBezTo>
                      <a:pt x="35" y="39"/>
                      <a:pt x="35" y="39"/>
                      <a:pt x="35" y="39"/>
                    </a:cubicBezTo>
                    <a:cubicBezTo>
                      <a:pt x="35" y="40"/>
                      <a:pt x="35" y="40"/>
                      <a:pt x="35" y="40"/>
                    </a:cubicBezTo>
                    <a:cubicBezTo>
                      <a:pt x="35" y="40"/>
                      <a:pt x="35" y="40"/>
                      <a:pt x="35" y="40"/>
                    </a:cubicBezTo>
                    <a:cubicBezTo>
                      <a:pt x="35" y="39"/>
                      <a:pt x="35" y="39"/>
                      <a:pt x="35" y="39"/>
                    </a:cubicBezTo>
                    <a:cubicBezTo>
                      <a:pt x="35" y="39"/>
                      <a:pt x="35" y="39"/>
                      <a:pt x="35" y="39"/>
                    </a:cubicBezTo>
                    <a:cubicBezTo>
                      <a:pt x="35" y="39"/>
                      <a:pt x="35" y="39"/>
                      <a:pt x="35" y="39"/>
                    </a:cubicBezTo>
                    <a:cubicBezTo>
                      <a:pt x="34" y="39"/>
                      <a:pt x="34" y="39"/>
                      <a:pt x="34" y="39"/>
                    </a:cubicBezTo>
                    <a:cubicBezTo>
                      <a:pt x="34" y="39"/>
                      <a:pt x="34" y="39"/>
                      <a:pt x="34" y="39"/>
                    </a:cubicBezTo>
                    <a:cubicBezTo>
                      <a:pt x="34" y="39"/>
                      <a:pt x="34" y="39"/>
                      <a:pt x="34" y="39"/>
                    </a:cubicBezTo>
                    <a:cubicBezTo>
                      <a:pt x="34" y="38"/>
                      <a:pt x="34" y="38"/>
                      <a:pt x="34" y="38"/>
                    </a:cubicBezTo>
                    <a:cubicBezTo>
                      <a:pt x="35" y="39"/>
                      <a:pt x="35" y="39"/>
                      <a:pt x="35" y="39"/>
                    </a:cubicBezTo>
                    <a:cubicBezTo>
                      <a:pt x="35" y="38"/>
                      <a:pt x="35" y="38"/>
                      <a:pt x="35" y="38"/>
                    </a:cubicBezTo>
                    <a:cubicBezTo>
                      <a:pt x="35" y="38"/>
                      <a:pt x="35" y="38"/>
                      <a:pt x="35" y="38"/>
                    </a:cubicBezTo>
                    <a:cubicBezTo>
                      <a:pt x="35" y="38"/>
                      <a:pt x="35" y="38"/>
                      <a:pt x="35" y="38"/>
                    </a:cubicBezTo>
                    <a:cubicBezTo>
                      <a:pt x="36" y="38"/>
                      <a:pt x="36" y="38"/>
                      <a:pt x="36" y="38"/>
                    </a:cubicBezTo>
                    <a:cubicBezTo>
                      <a:pt x="36" y="38"/>
                      <a:pt x="36" y="38"/>
                      <a:pt x="36" y="38"/>
                    </a:cubicBezTo>
                    <a:cubicBezTo>
                      <a:pt x="36" y="38"/>
                      <a:pt x="36" y="38"/>
                      <a:pt x="36" y="38"/>
                    </a:cubicBezTo>
                    <a:cubicBezTo>
                      <a:pt x="36" y="38"/>
                      <a:pt x="36" y="38"/>
                      <a:pt x="36" y="38"/>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5"/>
                      <a:pt x="36" y="35"/>
                      <a:pt x="36" y="35"/>
                    </a:cubicBezTo>
                    <a:cubicBezTo>
                      <a:pt x="36" y="35"/>
                      <a:pt x="36" y="35"/>
                      <a:pt x="36" y="35"/>
                    </a:cubicBezTo>
                    <a:cubicBezTo>
                      <a:pt x="36" y="35"/>
                      <a:pt x="36" y="35"/>
                      <a:pt x="36"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6" y="33"/>
                      <a:pt x="36" y="33"/>
                      <a:pt x="36" y="33"/>
                    </a:cubicBezTo>
                    <a:cubicBezTo>
                      <a:pt x="36" y="33"/>
                      <a:pt x="36" y="33"/>
                      <a:pt x="36" y="33"/>
                    </a:cubicBezTo>
                    <a:cubicBezTo>
                      <a:pt x="36" y="33"/>
                      <a:pt x="36" y="33"/>
                      <a:pt x="36" y="33"/>
                    </a:cubicBezTo>
                    <a:cubicBezTo>
                      <a:pt x="36" y="33"/>
                      <a:pt x="36" y="33"/>
                      <a:pt x="36" y="33"/>
                    </a:cubicBezTo>
                    <a:cubicBezTo>
                      <a:pt x="35" y="33"/>
                      <a:pt x="35" y="33"/>
                      <a:pt x="35" y="33"/>
                    </a:cubicBezTo>
                    <a:cubicBezTo>
                      <a:pt x="34" y="34"/>
                      <a:pt x="34" y="34"/>
                      <a:pt x="34" y="34"/>
                    </a:cubicBezTo>
                    <a:cubicBezTo>
                      <a:pt x="34" y="34"/>
                      <a:pt x="34" y="34"/>
                      <a:pt x="34" y="34"/>
                    </a:cubicBezTo>
                    <a:cubicBezTo>
                      <a:pt x="34" y="34"/>
                      <a:pt x="34" y="34"/>
                      <a:pt x="34" y="34"/>
                    </a:cubicBezTo>
                    <a:cubicBezTo>
                      <a:pt x="34" y="34"/>
                      <a:pt x="34" y="34"/>
                      <a:pt x="34" y="34"/>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3" y="34"/>
                      <a:pt x="33" y="34"/>
                      <a:pt x="33" y="34"/>
                    </a:cubicBezTo>
                    <a:cubicBezTo>
                      <a:pt x="33" y="34"/>
                      <a:pt x="33" y="34"/>
                      <a:pt x="33" y="34"/>
                    </a:cubicBezTo>
                    <a:cubicBezTo>
                      <a:pt x="33" y="33"/>
                      <a:pt x="33" y="33"/>
                      <a:pt x="33" y="33"/>
                    </a:cubicBezTo>
                    <a:cubicBezTo>
                      <a:pt x="33" y="33"/>
                      <a:pt x="33" y="33"/>
                      <a:pt x="33" y="33"/>
                    </a:cubicBezTo>
                    <a:cubicBezTo>
                      <a:pt x="33" y="34"/>
                      <a:pt x="33" y="34"/>
                      <a:pt x="33" y="34"/>
                    </a:cubicBezTo>
                    <a:cubicBezTo>
                      <a:pt x="33" y="34"/>
                      <a:pt x="33" y="34"/>
                      <a:pt x="33" y="34"/>
                    </a:cubicBezTo>
                    <a:cubicBezTo>
                      <a:pt x="33" y="34"/>
                      <a:pt x="33" y="34"/>
                      <a:pt x="33" y="34"/>
                    </a:cubicBezTo>
                    <a:cubicBezTo>
                      <a:pt x="33" y="34"/>
                      <a:pt x="33" y="34"/>
                      <a:pt x="33" y="34"/>
                    </a:cubicBezTo>
                    <a:cubicBezTo>
                      <a:pt x="33" y="33"/>
                      <a:pt x="33" y="33"/>
                      <a:pt x="33" y="33"/>
                    </a:cubicBezTo>
                    <a:cubicBezTo>
                      <a:pt x="32" y="33"/>
                      <a:pt x="32" y="33"/>
                      <a:pt x="32" y="33"/>
                    </a:cubicBezTo>
                    <a:cubicBezTo>
                      <a:pt x="32" y="34"/>
                      <a:pt x="32" y="34"/>
                      <a:pt x="32" y="34"/>
                    </a:cubicBezTo>
                    <a:cubicBezTo>
                      <a:pt x="32" y="33"/>
                      <a:pt x="32" y="33"/>
                      <a:pt x="32" y="33"/>
                    </a:cubicBezTo>
                    <a:cubicBezTo>
                      <a:pt x="32" y="33"/>
                      <a:pt x="32" y="33"/>
                      <a:pt x="32" y="33"/>
                    </a:cubicBezTo>
                    <a:cubicBezTo>
                      <a:pt x="32" y="33"/>
                      <a:pt x="32" y="33"/>
                      <a:pt x="32" y="33"/>
                    </a:cubicBezTo>
                    <a:cubicBezTo>
                      <a:pt x="32" y="33"/>
                      <a:pt x="32" y="33"/>
                      <a:pt x="32" y="33"/>
                    </a:cubicBezTo>
                    <a:cubicBezTo>
                      <a:pt x="32" y="33"/>
                      <a:pt x="32" y="33"/>
                      <a:pt x="32" y="33"/>
                    </a:cubicBezTo>
                    <a:cubicBezTo>
                      <a:pt x="32" y="33"/>
                      <a:pt x="32" y="33"/>
                      <a:pt x="32" y="33"/>
                    </a:cubicBezTo>
                    <a:cubicBezTo>
                      <a:pt x="32" y="33"/>
                      <a:pt x="32" y="33"/>
                      <a:pt x="32" y="33"/>
                    </a:cubicBezTo>
                    <a:cubicBezTo>
                      <a:pt x="31" y="33"/>
                      <a:pt x="31" y="33"/>
                      <a:pt x="31" y="33"/>
                    </a:cubicBezTo>
                    <a:cubicBezTo>
                      <a:pt x="32" y="33"/>
                      <a:pt x="32" y="33"/>
                      <a:pt x="32" y="33"/>
                    </a:cubicBezTo>
                    <a:cubicBezTo>
                      <a:pt x="32" y="33"/>
                      <a:pt x="32" y="33"/>
                      <a:pt x="32" y="33"/>
                    </a:cubicBezTo>
                    <a:cubicBezTo>
                      <a:pt x="32" y="33"/>
                      <a:pt x="32" y="33"/>
                      <a:pt x="32" y="33"/>
                    </a:cubicBezTo>
                    <a:cubicBezTo>
                      <a:pt x="32" y="33"/>
                      <a:pt x="32" y="33"/>
                      <a:pt x="32" y="33"/>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1"/>
                      <a:pt x="32" y="31"/>
                      <a:pt x="32" y="31"/>
                    </a:cubicBezTo>
                    <a:cubicBezTo>
                      <a:pt x="32" y="31"/>
                      <a:pt x="32" y="31"/>
                      <a:pt x="32" y="31"/>
                    </a:cubicBezTo>
                    <a:cubicBezTo>
                      <a:pt x="32" y="31"/>
                      <a:pt x="32" y="31"/>
                      <a:pt x="32" y="31"/>
                    </a:cubicBezTo>
                    <a:cubicBezTo>
                      <a:pt x="31" y="31"/>
                      <a:pt x="31" y="31"/>
                      <a:pt x="31" y="31"/>
                    </a:cubicBezTo>
                    <a:cubicBezTo>
                      <a:pt x="30" y="31"/>
                      <a:pt x="30" y="31"/>
                      <a:pt x="30" y="31"/>
                    </a:cubicBezTo>
                    <a:cubicBezTo>
                      <a:pt x="30" y="31"/>
                      <a:pt x="30" y="31"/>
                      <a:pt x="30" y="31"/>
                    </a:cubicBezTo>
                    <a:cubicBezTo>
                      <a:pt x="30" y="31"/>
                      <a:pt x="30" y="31"/>
                      <a:pt x="30" y="31"/>
                    </a:cubicBezTo>
                    <a:cubicBezTo>
                      <a:pt x="29" y="31"/>
                      <a:pt x="29" y="31"/>
                      <a:pt x="29" y="31"/>
                    </a:cubicBezTo>
                    <a:cubicBezTo>
                      <a:pt x="29" y="31"/>
                      <a:pt x="29" y="31"/>
                      <a:pt x="29" y="31"/>
                    </a:cubicBezTo>
                    <a:cubicBezTo>
                      <a:pt x="29" y="31"/>
                      <a:pt x="29" y="31"/>
                      <a:pt x="29" y="31"/>
                    </a:cubicBezTo>
                    <a:cubicBezTo>
                      <a:pt x="29" y="31"/>
                      <a:pt x="29" y="31"/>
                      <a:pt x="29" y="31"/>
                    </a:cubicBezTo>
                    <a:cubicBezTo>
                      <a:pt x="29" y="31"/>
                      <a:pt x="29" y="31"/>
                      <a:pt x="29" y="31"/>
                    </a:cubicBezTo>
                    <a:cubicBezTo>
                      <a:pt x="29" y="32"/>
                      <a:pt x="29" y="32"/>
                      <a:pt x="29" y="32"/>
                    </a:cubicBezTo>
                    <a:cubicBezTo>
                      <a:pt x="29" y="32"/>
                      <a:pt x="29" y="32"/>
                      <a:pt x="29" y="32"/>
                    </a:cubicBezTo>
                    <a:cubicBezTo>
                      <a:pt x="29" y="32"/>
                      <a:pt x="29" y="32"/>
                      <a:pt x="29" y="32"/>
                    </a:cubicBezTo>
                    <a:cubicBezTo>
                      <a:pt x="28" y="32"/>
                      <a:pt x="28" y="32"/>
                      <a:pt x="28" y="32"/>
                    </a:cubicBezTo>
                    <a:cubicBezTo>
                      <a:pt x="28" y="32"/>
                      <a:pt x="28" y="32"/>
                      <a:pt x="28" y="32"/>
                    </a:cubicBezTo>
                    <a:cubicBezTo>
                      <a:pt x="28" y="32"/>
                      <a:pt x="28" y="32"/>
                      <a:pt x="28" y="32"/>
                    </a:cubicBezTo>
                    <a:cubicBezTo>
                      <a:pt x="28" y="32"/>
                      <a:pt x="28" y="32"/>
                      <a:pt x="28" y="32"/>
                    </a:cubicBezTo>
                    <a:cubicBezTo>
                      <a:pt x="28" y="32"/>
                      <a:pt x="28" y="32"/>
                      <a:pt x="28" y="32"/>
                    </a:cubicBezTo>
                    <a:cubicBezTo>
                      <a:pt x="27" y="32"/>
                      <a:pt x="27" y="32"/>
                      <a:pt x="27" y="32"/>
                    </a:cubicBezTo>
                    <a:cubicBezTo>
                      <a:pt x="27" y="32"/>
                      <a:pt x="27" y="32"/>
                      <a:pt x="27" y="32"/>
                    </a:cubicBezTo>
                    <a:cubicBezTo>
                      <a:pt x="27" y="31"/>
                      <a:pt x="27" y="31"/>
                      <a:pt x="27" y="31"/>
                    </a:cubicBezTo>
                    <a:cubicBezTo>
                      <a:pt x="27" y="31"/>
                      <a:pt x="27" y="31"/>
                      <a:pt x="27" y="31"/>
                    </a:cubicBezTo>
                    <a:cubicBezTo>
                      <a:pt x="28" y="31"/>
                      <a:pt x="28" y="31"/>
                      <a:pt x="28" y="31"/>
                    </a:cubicBezTo>
                    <a:cubicBezTo>
                      <a:pt x="28" y="32"/>
                      <a:pt x="28" y="32"/>
                      <a:pt x="28" y="32"/>
                    </a:cubicBezTo>
                    <a:cubicBezTo>
                      <a:pt x="28" y="32"/>
                      <a:pt x="28" y="32"/>
                      <a:pt x="28" y="32"/>
                    </a:cubicBezTo>
                    <a:cubicBezTo>
                      <a:pt x="29" y="31"/>
                      <a:pt x="29" y="31"/>
                      <a:pt x="29" y="31"/>
                    </a:cubicBezTo>
                    <a:cubicBezTo>
                      <a:pt x="29" y="31"/>
                      <a:pt x="29" y="31"/>
                      <a:pt x="29" y="31"/>
                    </a:cubicBezTo>
                    <a:cubicBezTo>
                      <a:pt x="29" y="30"/>
                      <a:pt x="29" y="30"/>
                      <a:pt x="29" y="30"/>
                    </a:cubicBezTo>
                    <a:cubicBezTo>
                      <a:pt x="29" y="30"/>
                      <a:pt x="29" y="30"/>
                      <a:pt x="29" y="30"/>
                    </a:cubicBezTo>
                    <a:cubicBezTo>
                      <a:pt x="29" y="30"/>
                      <a:pt x="29" y="30"/>
                      <a:pt x="29" y="30"/>
                    </a:cubicBezTo>
                    <a:cubicBezTo>
                      <a:pt x="30" y="30"/>
                      <a:pt x="30" y="30"/>
                      <a:pt x="30" y="30"/>
                    </a:cubicBezTo>
                    <a:cubicBezTo>
                      <a:pt x="30" y="30"/>
                      <a:pt x="30" y="30"/>
                      <a:pt x="30" y="30"/>
                    </a:cubicBezTo>
                    <a:cubicBezTo>
                      <a:pt x="30" y="30"/>
                      <a:pt x="30" y="30"/>
                      <a:pt x="30" y="30"/>
                    </a:cubicBezTo>
                    <a:cubicBezTo>
                      <a:pt x="30" y="30"/>
                      <a:pt x="30" y="30"/>
                      <a:pt x="30" y="30"/>
                    </a:cubicBezTo>
                    <a:cubicBezTo>
                      <a:pt x="30"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1" y="29"/>
                      <a:pt x="31" y="29"/>
                      <a:pt x="31" y="29"/>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1" y="28"/>
                      <a:pt x="31" y="28"/>
                      <a:pt x="31"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7"/>
                      <a:pt x="30" y="27"/>
                      <a:pt x="30" y="27"/>
                    </a:cubicBezTo>
                    <a:cubicBezTo>
                      <a:pt x="29" y="27"/>
                      <a:pt x="29" y="27"/>
                      <a:pt x="29" y="27"/>
                    </a:cubicBezTo>
                    <a:cubicBezTo>
                      <a:pt x="29" y="27"/>
                      <a:pt x="29" y="27"/>
                      <a:pt x="29" y="27"/>
                    </a:cubicBezTo>
                    <a:cubicBezTo>
                      <a:pt x="29" y="27"/>
                      <a:pt x="29" y="27"/>
                      <a:pt x="29" y="27"/>
                    </a:cubicBezTo>
                    <a:cubicBezTo>
                      <a:pt x="28" y="27"/>
                      <a:pt x="28" y="27"/>
                      <a:pt x="28" y="27"/>
                    </a:cubicBezTo>
                    <a:cubicBezTo>
                      <a:pt x="28" y="27"/>
                      <a:pt x="28" y="27"/>
                      <a:pt x="28" y="27"/>
                    </a:cubicBezTo>
                    <a:cubicBezTo>
                      <a:pt x="28" y="27"/>
                      <a:pt x="28" y="27"/>
                      <a:pt x="28" y="27"/>
                    </a:cubicBezTo>
                    <a:cubicBezTo>
                      <a:pt x="28" y="26"/>
                      <a:pt x="28" y="26"/>
                      <a:pt x="28" y="26"/>
                    </a:cubicBezTo>
                    <a:cubicBezTo>
                      <a:pt x="28" y="26"/>
                      <a:pt x="28" y="26"/>
                      <a:pt x="28" y="26"/>
                    </a:cubicBezTo>
                    <a:cubicBezTo>
                      <a:pt x="28" y="26"/>
                      <a:pt x="28" y="26"/>
                      <a:pt x="28" y="26"/>
                    </a:cubicBezTo>
                    <a:cubicBezTo>
                      <a:pt x="28" y="26"/>
                      <a:pt x="28" y="26"/>
                      <a:pt x="28" y="26"/>
                    </a:cubicBezTo>
                    <a:cubicBezTo>
                      <a:pt x="28" y="26"/>
                      <a:pt x="28" y="26"/>
                      <a:pt x="28" y="26"/>
                    </a:cubicBezTo>
                    <a:cubicBezTo>
                      <a:pt x="28" y="26"/>
                      <a:pt x="28" y="26"/>
                      <a:pt x="28" y="26"/>
                    </a:cubicBezTo>
                    <a:cubicBezTo>
                      <a:pt x="28" y="25"/>
                      <a:pt x="28" y="25"/>
                      <a:pt x="28" y="25"/>
                    </a:cubicBezTo>
                    <a:cubicBezTo>
                      <a:pt x="28" y="25"/>
                      <a:pt x="28" y="25"/>
                      <a:pt x="28" y="25"/>
                    </a:cubicBezTo>
                    <a:cubicBezTo>
                      <a:pt x="28" y="25"/>
                      <a:pt x="28" y="25"/>
                      <a:pt x="28" y="25"/>
                    </a:cubicBezTo>
                    <a:cubicBezTo>
                      <a:pt x="28" y="25"/>
                      <a:pt x="28" y="25"/>
                      <a:pt x="28" y="25"/>
                    </a:cubicBezTo>
                    <a:cubicBezTo>
                      <a:pt x="28" y="25"/>
                      <a:pt x="28" y="25"/>
                      <a:pt x="28" y="25"/>
                    </a:cubicBezTo>
                    <a:cubicBezTo>
                      <a:pt x="28" y="25"/>
                      <a:pt x="28" y="25"/>
                      <a:pt x="28" y="25"/>
                    </a:cubicBezTo>
                    <a:cubicBezTo>
                      <a:pt x="28" y="25"/>
                      <a:pt x="28" y="25"/>
                      <a:pt x="28" y="25"/>
                    </a:cubicBezTo>
                    <a:cubicBezTo>
                      <a:pt x="28" y="25"/>
                      <a:pt x="28" y="25"/>
                      <a:pt x="28" y="25"/>
                    </a:cubicBezTo>
                    <a:cubicBezTo>
                      <a:pt x="28" y="25"/>
                      <a:pt x="28" y="25"/>
                      <a:pt x="28" y="25"/>
                    </a:cubicBezTo>
                    <a:cubicBezTo>
                      <a:pt x="28" y="25"/>
                      <a:pt x="28" y="25"/>
                      <a:pt x="28" y="25"/>
                    </a:cubicBezTo>
                    <a:cubicBezTo>
                      <a:pt x="27" y="25"/>
                      <a:pt x="27" y="25"/>
                      <a:pt x="27" y="25"/>
                    </a:cubicBezTo>
                    <a:cubicBezTo>
                      <a:pt x="27" y="25"/>
                      <a:pt x="27" y="25"/>
                      <a:pt x="27" y="25"/>
                    </a:cubicBezTo>
                    <a:cubicBezTo>
                      <a:pt x="27" y="25"/>
                      <a:pt x="27" y="25"/>
                      <a:pt x="27" y="25"/>
                    </a:cubicBezTo>
                    <a:cubicBezTo>
                      <a:pt x="27" y="26"/>
                      <a:pt x="27" y="26"/>
                      <a:pt x="27" y="26"/>
                    </a:cubicBezTo>
                    <a:cubicBezTo>
                      <a:pt x="27" y="26"/>
                      <a:pt x="27" y="26"/>
                      <a:pt x="27" y="26"/>
                    </a:cubicBezTo>
                    <a:cubicBezTo>
                      <a:pt x="27" y="26"/>
                      <a:pt x="27" y="26"/>
                      <a:pt x="27" y="26"/>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6"/>
                      <a:pt x="27" y="26"/>
                      <a:pt x="27" y="26"/>
                    </a:cubicBezTo>
                    <a:cubicBezTo>
                      <a:pt x="27" y="26"/>
                      <a:pt x="27" y="26"/>
                      <a:pt x="27" y="26"/>
                    </a:cubicBezTo>
                    <a:cubicBezTo>
                      <a:pt x="26" y="26"/>
                      <a:pt x="26" y="26"/>
                      <a:pt x="26" y="26"/>
                    </a:cubicBezTo>
                    <a:cubicBezTo>
                      <a:pt x="26" y="26"/>
                      <a:pt x="26" y="26"/>
                      <a:pt x="26" y="26"/>
                    </a:cubicBezTo>
                    <a:cubicBezTo>
                      <a:pt x="26" y="25"/>
                      <a:pt x="26" y="25"/>
                      <a:pt x="26" y="25"/>
                    </a:cubicBezTo>
                    <a:cubicBezTo>
                      <a:pt x="26" y="25"/>
                      <a:pt x="26" y="25"/>
                      <a:pt x="26" y="25"/>
                    </a:cubicBezTo>
                    <a:cubicBezTo>
                      <a:pt x="26" y="25"/>
                      <a:pt x="26" y="25"/>
                      <a:pt x="26" y="25"/>
                    </a:cubicBezTo>
                    <a:cubicBezTo>
                      <a:pt x="26" y="25"/>
                      <a:pt x="26" y="25"/>
                      <a:pt x="26" y="25"/>
                    </a:cubicBezTo>
                    <a:cubicBezTo>
                      <a:pt x="26" y="26"/>
                      <a:pt x="26" y="26"/>
                      <a:pt x="26" y="26"/>
                    </a:cubicBezTo>
                    <a:cubicBezTo>
                      <a:pt x="26" y="26"/>
                      <a:pt x="26" y="26"/>
                      <a:pt x="26" y="26"/>
                    </a:cubicBezTo>
                    <a:cubicBezTo>
                      <a:pt x="26" y="26"/>
                      <a:pt x="26" y="26"/>
                      <a:pt x="26" y="26"/>
                    </a:cubicBezTo>
                    <a:cubicBezTo>
                      <a:pt x="26" y="27"/>
                      <a:pt x="26" y="27"/>
                      <a:pt x="26" y="27"/>
                    </a:cubicBezTo>
                    <a:cubicBezTo>
                      <a:pt x="26" y="27"/>
                      <a:pt x="26" y="27"/>
                      <a:pt x="26" y="27"/>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5"/>
                      <a:pt x="26" y="25"/>
                      <a:pt x="26" y="25"/>
                    </a:cubicBezTo>
                    <a:cubicBezTo>
                      <a:pt x="26" y="26"/>
                      <a:pt x="26" y="26"/>
                      <a:pt x="26" y="26"/>
                    </a:cubicBezTo>
                    <a:cubicBezTo>
                      <a:pt x="25" y="25"/>
                      <a:pt x="25" y="25"/>
                      <a:pt x="25" y="25"/>
                    </a:cubicBezTo>
                    <a:cubicBezTo>
                      <a:pt x="25" y="25"/>
                      <a:pt x="25" y="25"/>
                      <a:pt x="25" y="25"/>
                    </a:cubicBezTo>
                    <a:cubicBezTo>
                      <a:pt x="25" y="26"/>
                      <a:pt x="25" y="26"/>
                      <a:pt x="25" y="26"/>
                    </a:cubicBezTo>
                    <a:cubicBezTo>
                      <a:pt x="25" y="26"/>
                      <a:pt x="25" y="26"/>
                      <a:pt x="25" y="26"/>
                    </a:cubicBezTo>
                    <a:cubicBezTo>
                      <a:pt x="24" y="26"/>
                      <a:pt x="24" y="26"/>
                      <a:pt x="24" y="26"/>
                    </a:cubicBezTo>
                    <a:cubicBezTo>
                      <a:pt x="24" y="26"/>
                      <a:pt x="24" y="26"/>
                      <a:pt x="24" y="26"/>
                    </a:cubicBezTo>
                    <a:cubicBezTo>
                      <a:pt x="24" y="26"/>
                      <a:pt x="24" y="26"/>
                      <a:pt x="24" y="26"/>
                    </a:cubicBezTo>
                    <a:cubicBezTo>
                      <a:pt x="25" y="25"/>
                      <a:pt x="25" y="25"/>
                      <a:pt x="25" y="25"/>
                    </a:cubicBezTo>
                    <a:cubicBezTo>
                      <a:pt x="25" y="25"/>
                      <a:pt x="25" y="25"/>
                      <a:pt x="25" y="25"/>
                    </a:cubicBezTo>
                    <a:cubicBezTo>
                      <a:pt x="25" y="25"/>
                      <a:pt x="25" y="25"/>
                      <a:pt x="25" y="25"/>
                    </a:cubicBezTo>
                    <a:cubicBezTo>
                      <a:pt x="26" y="25"/>
                      <a:pt x="26" y="25"/>
                      <a:pt x="26" y="25"/>
                    </a:cubicBezTo>
                    <a:cubicBezTo>
                      <a:pt x="26" y="25"/>
                      <a:pt x="26" y="25"/>
                      <a:pt x="26" y="25"/>
                    </a:cubicBezTo>
                    <a:cubicBezTo>
                      <a:pt x="26" y="25"/>
                      <a:pt x="26" y="25"/>
                      <a:pt x="26" y="25"/>
                    </a:cubicBezTo>
                    <a:cubicBezTo>
                      <a:pt x="26" y="24"/>
                      <a:pt x="26" y="24"/>
                      <a:pt x="26" y="24"/>
                    </a:cubicBezTo>
                    <a:cubicBezTo>
                      <a:pt x="26" y="24"/>
                      <a:pt x="26" y="24"/>
                      <a:pt x="26" y="24"/>
                    </a:cubicBezTo>
                    <a:cubicBezTo>
                      <a:pt x="26" y="24"/>
                      <a:pt x="26" y="24"/>
                      <a:pt x="26" y="24"/>
                    </a:cubicBezTo>
                    <a:cubicBezTo>
                      <a:pt x="26" y="24"/>
                      <a:pt x="26" y="24"/>
                      <a:pt x="26" y="24"/>
                    </a:cubicBezTo>
                    <a:cubicBezTo>
                      <a:pt x="26" y="24"/>
                      <a:pt x="26" y="24"/>
                      <a:pt x="26" y="24"/>
                    </a:cubicBezTo>
                    <a:cubicBezTo>
                      <a:pt x="26" y="24"/>
                      <a:pt x="26" y="24"/>
                      <a:pt x="26" y="24"/>
                    </a:cubicBezTo>
                    <a:cubicBezTo>
                      <a:pt x="26" y="24"/>
                      <a:pt x="26" y="24"/>
                      <a:pt x="26" y="24"/>
                    </a:cubicBezTo>
                    <a:cubicBezTo>
                      <a:pt x="26" y="24"/>
                      <a:pt x="26" y="24"/>
                      <a:pt x="26"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5"/>
                      <a:pt x="25" y="25"/>
                      <a:pt x="25" y="25"/>
                    </a:cubicBezTo>
                    <a:cubicBezTo>
                      <a:pt x="25" y="24"/>
                      <a:pt x="25" y="24"/>
                      <a:pt x="25" y="24"/>
                    </a:cubicBezTo>
                    <a:cubicBezTo>
                      <a:pt x="25" y="24"/>
                      <a:pt x="25" y="24"/>
                      <a:pt x="25" y="24"/>
                    </a:cubicBezTo>
                    <a:cubicBezTo>
                      <a:pt x="25" y="24"/>
                      <a:pt x="25" y="24"/>
                      <a:pt x="25" y="24"/>
                    </a:cubicBezTo>
                    <a:cubicBezTo>
                      <a:pt x="24" y="24"/>
                      <a:pt x="24" y="24"/>
                      <a:pt x="24" y="24"/>
                    </a:cubicBezTo>
                    <a:cubicBezTo>
                      <a:pt x="24" y="24"/>
                      <a:pt x="24" y="24"/>
                      <a:pt x="24" y="24"/>
                    </a:cubicBezTo>
                    <a:cubicBezTo>
                      <a:pt x="24" y="24"/>
                      <a:pt x="24" y="24"/>
                      <a:pt x="24" y="24"/>
                    </a:cubicBezTo>
                    <a:cubicBezTo>
                      <a:pt x="24" y="24"/>
                      <a:pt x="24" y="24"/>
                      <a:pt x="24" y="24"/>
                    </a:cubicBezTo>
                    <a:cubicBezTo>
                      <a:pt x="25" y="23"/>
                      <a:pt x="25" y="23"/>
                      <a:pt x="25" y="23"/>
                    </a:cubicBezTo>
                    <a:cubicBezTo>
                      <a:pt x="25" y="23"/>
                      <a:pt x="25" y="23"/>
                      <a:pt x="25" y="23"/>
                    </a:cubicBezTo>
                    <a:cubicBezTo>
                      <a:pt x="24" y="23"/>
                      <a:pt x="24" y="23"/>
                      <a:pt x="24" y="23"/>
                    </a:cubicBezTo>
                    <a:cubicBezTo>
                      <a:pt x="24" y="23"/>
                      <a:pt x="24" y="23"/>
                      <a:pt x="24" y="23"/>
                    </a:cubicBezTo>
                    <a:cubicBezTo>
                      <a:pt x="24" y="23"/>
                      <a:pt x="24" y="23"/>
                      <a:pt x="24" y="23"/>
                    </a:cubicBezTo>
                    <a:cubicBezTo>
                      <a:pt x="24" y="23"/>
                      <a:pt x="24" y="23"/>
                      <a:pt x="24" y="23"/>
                    </a:cubicBezTo>
                    <a:cubicBezTo>
                      <a:pt x="24" y="23"/>
                      <a:pt x="24" y="23"/>
                      <a:pt x="24" y="23"/>
                    </a:cubicBezTo>
                    <a:cubicBezTo>
                      <a:pt x="24" y="23"/>
                      <a:pt x="24" y="23"/>
                      <a:pt x="24" y="23"/>
                    </a:cubicBezTo>
                    <a:cubicBezTo>
                      <a:pt x="24" y="23"/>
                      <a:pt x="24" y="23"/>
                      <a:pt x="24" y="23"/>
                    </a:cubicBezTo>
                    <a:cubicBezTo>
                      <a:pt x="24" y="24"/>
                      <a:pt x="24" y="24"/>
                      <a:pt x="24" y="24"/>
                    </a:cubicBezTo>
                    <a:cubicBezTo>
                      <a:pt x="24" y="24"/>
                      <a:pt x="24" y="24"/>
                      <a:pt x="24" y="24"/>
                    </a:cubicBezTo>
                    <a:cubicBezTo>
                      <a:pt x="24" y="24"/>
                      <a:pt x="24" y="24"/>
                      <a:pt x="24" y="24"/>
                    </a:cubicBezTo>
                    <a:cubicBezTo>
                      <a:pt x="24" y="23"/>
                      <a:pt x="24" y="23"/>
                      <a:pt x="24" y="23"/>
                    </a:cubicBezTo>
                    <a:cubicBezTo>
                      <a:pt x="24" y="23"/>
                      <a:pt x="24" y="23"/>
                      <a:pt x="24" y="23"/>
                    </a:cubicBezTo>
                    <a:cubicBezTo>
                      <a:pt x="24" y="24"/>
                      <a:pt x="24" y="24"/>
                      <a:pt x="24" y="24"/>
                    </a:cubicBezTo>
                    <a:cubicBezTo>
                      <a:pt x="24" y="24"/>
                      <a:pt x="24" y="24"/>
                      <a:pt x="24" y="24"/>
                    </a:cubicBezTo>
                    <a:cubicBezTo>
                      <a:pt x="24" y="24"/>
                      <a:pt x="24" y="24"/>
                      <a:pt x="24" y="24"/>
                    </a:cubicBezTo>
                    <a:cubicBezTo>
                      <a:pt x="24" y="24"/>
                      <a:pt x="24" y="24"/>
                      <a:pt x="24"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5"/>
                      <a:pt x="22" y="25"/>
                      <a:pt x="22" y="25"/>
                    </a:cubicBezTo>
                    <a:cubicBezTo>
                      <a:pt x="22" y="25"/>
                      <a:pt x="22" y="25"/>
                      <a:pt x="22" y="25"/>
                    </a:cubicBezTo>
                    <a:cubicBezTo>
                      <a:pt x="22" y="25"/>
                      <a:pt x="22" y="25"/>
                      <a:pt x="22" y="25"/>
                    </a:cubicBezTo>
                    <a:cubicBezTo>
                      <a:pt x="21" y="25"/>
                      <a:pt x="21" y="25"/>
                      <a:pt x="21" y="25"/>
                    </a:cubicBezTo>
                    <a:cubicBezTo>
                      <a:pt x="21" y="25"/>
                      <a:pt x="21" y="25"/>
                      <a:pt x="21" y="25"/>
                    </a:cubicBezTo>
                    <a:cubicBezTo>
                      <a:pt x="22" y="25"/>
                      <a:pt x="22" y="25"/>
                      <a:pt x="22" y="25"/>
                    </a:cubicBezTo>
                    <a:cubicBezTo>
                      <a:pt x="22" y="25"/>
                      <a:pt x="22" y="25"/>
                      <a:pt x="22" y="25"/>
                    </a:cubicBezTo>
                    <a:cubicBezTo>
                      <a:pt x="21" y="25"/>
                      <a:pt x="21" y="25"/>
                      <a:pt x="21" y="25"/>
                    </a:cubicBezTo>
                    <a:cubicBezTo>
                      <a:pt x="21" y="25"/>
                      <a:pt x="21" y="25"/>
                      <a:pt x="21" y="25"/>
                    </a:cubicBezTo>
                    <a:cubicBezTo>
                      <a:pt x="21" y="25"/>
                      <a:pt x="21" y="25"/>
                      <a:pt x="21" y="25"/>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7"/>
                      <a:pt x="21" y="27"/>
                      <a:pt x="21" y="27"/>
                    </a:cubicBezTo>
                    <a:cubicBezTo>
                      <a:pt x="21" y="27"/>
                      <a:pt x="21" y="27"/>
                      <a:pt x="21"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1" y="26"/>
                      <a:pt x="21" y="26"/>
                      <a:pt x="21" y="26"/>
                    </a:cubicBezTo>
                    <a:cubicBezTo>
                      <a:pt x="21" y="26"/>
                      <a:pt x="21" y="26"/>
                      <a:pt x="21" y="26"/>
                    </a:cubicBezTo>
                    <a:cubicBezTo>
                      <a:pt x="21" y="26"/>
                      <a:pt x="21" y="26"/>
                      <a:pt x="21" y="26"/>
                    </a:cubicBezTo>
                    <a:cubicBezTo>
                      <a:pt x="21" y="26"/>
                      <a:pt x="21" y="26"/>
                      <a:pt x="21" y="26"/>
                    </a:cubicBezTo>
                    <a:cubicBezTo>
                      <a:pt x="20" y="26"/>
                      <a:pt x="20" y="26"/>
                      <a:pt x="20" y="26"/>
                    </a:cubicBezTo>
                    <a:cubicBezTo>
                      <a:pt x="20" y="26"/>
                      <a:pt x="20" y="26"/>
                      <a:pt x="20" y="26"/>
                    </a:cubicBezTo>
                    <a:cubicBezTo>
                      <a:pt x="20" y="26"/>
                      <a:pt x="20" y="26"/>
                      <a:pt x="20" y="26"/>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2" y="24"/>
                      <a:pt x="22" y="24"/>
                      <a:pt x="22" y="24"/>
                    </a:cubicBezTo>
                    <a:cubicBezTo>
                      <a:pt x="23" y="24"/>
                      <a:pt x="23" y="24"/>
                      <a:pt x="23" y="24"/>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4" y="23"/>
                      <a:pt x="24" y="23"/>
                      <a:pt x="24" y="23"/>
                    </a:cubicBezTo>
                    <a:cubicBezTo>
                      <a:pt x="23" y="22"/>
                      <a:pt x="23" y="22"/>
                      <a:pt x="23" y="22"/>
                    </a:cubicBezTo>
                    <a:cubicBezTo>
                      <a:pt x="23" y="22"/>
                      <a:pt x="23" y="22"/>
                      <a:pt x="23" y="22"/>
                    </a:cubicBezTo>
                    <a:cubicBezTo>
                      <a:pt x="23" y="22"/>
                      <a:pt x="23" y="22"/>
                      <a:pt x="23" y="22"/>
                    </a:cubicBezTo>
                    <a:cubicBezTo>
                      <a:pt x="23" y="22"/>
                      <a:pt x="23" y="22"/>
                      <a:pt x="23" y="22"/>
                    </a:cubicBezTo>
                    <a:cubicBezTo>
                      <a:pt x="23" y="22"/>
                      <a:pt x="23" y="22"/>
                      <a:pt x="23" y="22"/>
                    </a:cubicBezTo>
                    <a:cubicBezTo>
                      <a:pt x="23" y="22"/>
                      <a:pt x="23" y="22"/>
                      <a:pt x="23" y="22"/>
                    </a:cubicBezTo>
                    <a:cubicBezTo>
                      <a:pt x="23" y="22"/>
                      <a:pt x="23" y="22"/>
                      <a:pt x="23" y="22"/>
                    </a:cubicBezTo>
                    <a:cubicBezTo>
                      <a:pt x="23" y="23"/>
                      <a:pt x="23" y="23"/>
                      <a:pt x="23"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4"/>
                      <a:pt x="22" y="24"/>
                      <a:pt x="22" y="24"/>
                    </a:cubicBezTo>
                    <a:cubicBezTo>
                      <a:pt x="22" y="24"/>
                      <a:pt x="22" y="24"/>
                      <a:pt x="22" y="24"/>
                    </a:cubicBezTo>
                    <a:cubicBezTo>
                      <a:pt x="21" y="23"/>
                      <a:pt x="21" y="23"/>
                      <a:pt x="21" y="23"/>
                    </a:cubicBezTo>
                    <a:cubicBezTo>
                      <a:pt x="21" y="23"/>
                      <a:pt x="21" y="23"/>
                      <a:pt x="21" y="23"/>
                    </a:cubicBezTo>
                    <a:cubicBezTo>
                      <a:pt x="21" y="23"/>
                      <a:pt x="21" y="23"/>
                      <a:pt x="21" y="23"/>
                    </a:cubicBezTo>
                    <a:cubicBezTo>
                      <a:pt x="21" y="23"/>
                      <a:pt x="21" y="23"/>
                      <a:pt x="21" y="23"/>
                    </a:cubicBezTo>
                    <a:cubicBezTo>
                      <a:pt x="22" y="23"/>
                      <a:pt x="22" y="23"/>
                      <a:pt x="22" y="23"/>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3" y="22"/>
                      <a:pt x="23" y="22"/>
                      <a:pt x="23" y="22"/>
                    </a:cubicBezTo>
                    <a:cubicBezTo>
                      <a:pt x="23" y="22"/>
                      <a:pt x="23" y="22"/>
                      <a:pt x="23" y="22"/>
                    </a:cubicBezTo>
                    <a:cubicBezTo>
                      <a:pt x="23" y="22"/>
                      <a:pt x="23" y="22"/>
                      <a:pt x="23" y="22"/>
                    </a:cubicBezTo>
                    <a:cubicBezTo>
                      <a:pt x="23" y="21"/>
                      <a:pt x="23" y="21"/>
                      <a:pt x="23" y="21"/>
                    </a:cubicBezTo>
                    <a:cubicBezTo>
                      <a:pt x="23" y="21"/>
                      <a:pt x="23" y="21"/>
                      <a:pt x="23" y="21"/>
                    </a:cubicBezTo>
                    <a:cubicBezTo>
                      <a:pt x="23" y="21"/>
                      <a:pt x="23" y="21"/>
                      <a:pt x="23" y="21"/>
                    </a:cubicBezTo>
                    <a:cubicBezTo>
                      <a:pt x="23" y="21"/>
                      <a:pt x="23" y="21"/>
                      <a:pt x="23" y="21"/>
                    </a:cubicBezTo>
                    <a:cubicBezTo>
                      <a:pt x="23" y="21"/>
                      <a:pt x="23" y="21"/>
                      <a:pt x="23" y="21"/>
                    </a:cubicBezTo>
                    <a:cubicBezTo>
                      <a:pt x="22" y="20"/>
                      <a:pt x="22" y="20"/>
                      <a:pt x="22" y="20"/>
                    </a:cubicBezTo>
                    <a:cubicBezTo>
                      <a:pt x="22" y="20"/>
                      <a:pt x="22" y="20"/>
                      <a:pt x="22" y="20"/>
                    </a:cubicBezTo>
                    <a:cubicBezTo>
                      <a:pt x="22" y="20"/>
                      <a:pt x="22" y="20"/>
                      <a:pt x="22" y="20"/>
                    </a:cubicBezTo>
                    <a:cubicBezTo>
                      <a:pt x="22" y="20"/>
                      <a:pt x="22" y="20"/>
                      <a:pt x="22" y="20"/>
                    </a:cubicBezTo>
                    <a:cubicBezTo>
                      <a:pt x="22" y="20"/>
                      <a:pt x="22" y="20"/>
                      <a:pt x="22" y="20"/>
                    </a:cubicBezTo>
                    <a:cubicBezTo>
                      <a:pt x="22" y="20"/>
                      <a:pt x="22" y="20"/>
                      <a:pt x="22" y="20"/>
                    </a:cubicBezTo>
                    <a:cubicBezTo>
                      <a:pt x="23" y="19"/>
                      <a:pt x="23" y="19"/>
                      <a:pt x="23" y="19"/>
                    </a:cubicBezTo>
                    <a:cubicBezTo>
                      <a:pt x="22" y="19"/>
                      <a:pt x="22" y="19"/>
                      <a:pt x="22" y="19"/>
                    </a:cubicBezTo>
                    <a:cubicBezTo>
                      <a:pt x="22" y="19"/>
                      <a:pt x="22" y="19"/>
                      <a:pt x="22" y="19"/>
                    </a:cubicBezTo>
                    <a:cubicBezTo>
                      <a:pt x="22" y="20"/>
                      <a:pt x="22" y="20"/>
                      <a:pt x="22"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0" y="20"/>
                      <a:pt x="20" y="20"/>
                      <a:pt x="20" y="20"/>
                    </a:cubicBezTo>
                    <a:cubicBezTo>
                      <a:pt x="20" y="20"/>
                      <a:pt x="20" y="20"/>
                      <a:pt x="20" y="20"/>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19" y="21"/>
                      <a:pt x="19" y="21"/>
                      <a:pt x="19" y="21"/>
                    </a:cubicBezTo>
                    <a:cubicBezTo>
                      <a:pt x="19" y="21"/>
                      <a:pt x="19" y="21"/>
                      <a:pt x="19" y="21"/>
                    </a:cubicBezTo>
                    <a:cubicBezTo>
                      <a:pt x="19" y="21"/>
                      <a:pt x="19" y="21"/>
                      <a:pt x="19" y="21"/>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8" y="21"/>
                      <a:pt x="18" y="21"/>
                      <a:pt x="18" y="21"/>
                    </a:cubicBezTo>
                    <a:cubicBezTo>
                      <a:pt x="18" y="21"/>
                      <a:pt x="18" y="21"/>
                      <a:pt x="18" y="21"/>
                    </a:cubicBezTo>
                    <a:cubicBezTo>
                      <a:pt x="18" y="21"/>
                      <a:pt x="18" y="21"/>
                      <a:pt x="18" y="21"/>
                    </a:cubicBezTo>
                    <a:cubicBezTo>
                      <a:pt x="17" y="23"/>
                      <a:pt x="17" y="23"/>
                      <a:pt x="17" y="23"/>
                    </a:cubicBezTo>
                    <a:cubicBezTo>
                      <a:pt x="17" y="23"/>
                      <a:pt x="17" y="23"/>
                      <a:pt x="17" y="23"/>
                    </a:cubicBezTo>
                    <a:cubicBezTo>
                      <a:pt x="17" y="24"/>
                      <a:pt x="17" y="24"/>
                      <a:pt x="17" y="24"/>
                    </a:cubicBezTo>
                    <a:cubicBezTo>
                      <a:pt x="17" y="24"/>
                      <a:pt x="17" y="24"/>
                      <a:pt x="17" y="24"/>
                    </a:cubicBezTo>
                    <a:cubicBezTo>
                      <a:pt x="17" y="24"/>
                      <a:pt x="17" y="24"/>
                      <a:pt x="17" y="24"/>
                    </a:cubicBezTo>
                    <a:cubicBezTo>
                      <a:pt x="17" y="24"/>
                      <a:pt x="17" y="24"/>
                      <a:pt x="17" y="24"/>
                    </a:cubicBezTo>
                    <a:cubicBezTo>
                      <a:pt x="17" y="23"/>
                      <a:pt x="17" y="23"/>
                      <a:pt x="17" y="23"/>
                    </a:cubicBezTo>
                    <a:cubicBezTo>
                      <a:pt x="17" y="23"/>
                      <a:pt x="17" y="23"/>
                      <a:pt x="17" y="23"/>
                    </a:cubicBezTo>
                    <a:cubicBezTo>
                      <a:pt x="17" y="22"/>
                      <a:pt x="17" y="22"/>
                      <a:pt x="17" y="22"/>
                    </a:cubicBezTo>
                    <a:cubicBezTo>
                      <a:pt x="17" y="22"/>
                      <a:pt x="17" y="22"/>
                      <a:pt x="17" y="22"/>
                    </a:cubicBezTo>
                    <a:cubicBezTo>
                      <a:pt x="17" y="22"/>
                      <a:pt x="17" y="22"/>
                      <a:pt x="17" y="22"/>
                    </a:cubicBezTo>
                    <a:cubicBezTo>
                      <a:pt x="17" y="22"/>
                      <a:pt x="17" y="22"/>
                      <a:pt x="17" y="22"/>
                    </a:cubicBezTo>
                    <a:cubicBezTo>
                      <a:pt x="18" y="21"/>
                      <a:pt x="18" y="21"/>
                      <a:pt x="18" y="21"/>
                    </a:cubicBezTo>
                    <a:cubicBezTo>
                      <a:pt x="18" y="21"/>
                      <a:pt x="18" y="21"/>
                      <a:pt x="18" y="21"/>
                    </a:cubicBezTo>
                    <a:cubicBezTo>
                      <a:pt x="17" y="21"/>
                      <a:pt x="17" y="21"/>
                      <a:pt x="17" y="21"/>
                    </a:cubicBezTo>
                    <a:cubicBezTo>
                      <a:pt x="17" y="21"/>
                      <a:pt x="17" y="21"/>
                      <a:pt x="17" y="21"/>
                    </a:cubicBezTo>
                    <a:cubicBezTo>
                      <a:pt x="17" y="21"/>
                      <a:pt x="17" y="21"/>
                      <a:pt x="17" y="21"/>
                    </a:cubicBezTo>
                    <a:cubicBezTo>
                      <a:pt x="17" y="21"/>
                      <a:pt x="17" y="21"/>
                      <a:pt x="17" y="21"/>
                    </a:cubicBezTo>
                    <a:cubicBezTo>
                      <a:pt x="16" y="22"/>
                      <a:pt x="16" y="22"/>
                      <a:pt x="16" y="22"/>
                    </a:cubicBezTo>
                    <a:cubicBezTo>
                      <a:pt x="16" y="22"/>
                      <a:pt x="16" y="22"/>
                      <a:pt x="16" y="22"/>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8" y="21"/>
                      <a:pt x="18" y="21"/>
                      <a:pt x="18" y="21"/>
                    </a:cubicBezTo>
                    <a:cubicBezTo>
                      <a:pt x="18" y="21"/>
                      <a:pt x="18" y="21"/>
                      <a:pt x="18" y="21"/>
                    </a:cubicBezTo>
                    <a:cubicBezTo>
                      <a:pt x="18" y="21"/>
                      <a:pt x="18" y="21"/>
                      <a:pt x="18" y="21"/>
                    </a:cubicBezTo>
                    <a:cubicBezTo>
                      <a:pt x="18" y="20"/>
                      <a:pt x="18" y="20"/>
                      <a:pt x="18" y="20"/>
                    </a:cubicBezTo>
                    <a:cubicBezTo>
                      <a:pt x="18" y="20"/>
                      <a:pt x="18" y="20"/>
                      <a:pt x="18" y="20"/>
                    </a:cubicBezTo>
                    <a:cubicBezTo>
                      <a:pt x="18" y="20"/>
                      <a:pt x="18" y="20"/>
                      <a:pt x="18" y="20"/>
                    </a:cubicBezTo>
                    <a:cubicBezTo>
                      <a:pt x="18" y="20"/>
                      <a:pt x="18" y="20"/>
                      <a:pt x="18" y="20"/>
                    </a:cubicBezTo>
                    <a:cubicBezTo>
                      <a:pt x="19" y="20"/>
                      <a:pt x="19" y="20"/>
                      <a:pt x="19" y="20"/>
                    </a:cubicBezTo>
                    <a:cubicBezTo>
                      <a:pt x="19" y="20"/>
                      <a:pt x="19" y="20"/>
                      <a:pt x="19" y="20"/>
                    </a:cubicBezTo>
                    <a:cubicBezTo>
                      <a:pt x="20" y="19"/>
                      <a:pt x="20" y="19"/>
                      <a:pt x="20" y="19"/>
                    </a:cubicBezTo>
                    <a:cubicBezTo>
                      <a:pt x="20" y="19"/>
                      <a:pt x="20" y="19"/>
                      <a:pt x="20" y="19"/>
                    </a:cubicBezTo>
                    <a:cubicBezTo>
                      <a:pt x="20" y="19"/>
                      <a:pt x="20" y="19"/>
                      <a:pt x="20" y="19"/>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7"/>
                      <a:pt x="20" y="17"/>
                      <a:pt x="20" y="17"/>
                    </a:cubicBezTo>
                    <a:cubicBezTo>
                      <a:pt x="20" y="17"/>
                      <a:pt x="20" y="17"/>
                      <a:pt x="20" y="17"/>
                    </a:cubicBezTo>
                    <a:cubicBezTo>
                      <a:pt x="19" y="17"/>
                      <a:pt x="19" y="17"/>
                      <a:pt x="19" y="17"/>
                    </a:cubicBezTo>
                    <a:cubicBezTo>
                      <a:pt x="19" y="17"/>
                      <a:pt x="19" y="17"/>
                      <a:pt x="19" y="17"/>
                    </a:cubicBezTo>
                    <a:cubicBezTo>
                      <a:pt x="19" y="17"/>
                      <a:pt x="19" y="17"/>
                      <a:pt x="19" y="17"/>
                    </a:cubicBezTo>
                    <a:cubicBezTo>
                      <a:pt x="19" y="17"/>
                      <a:pt x="19" y="17"/>
                      <a:pt x="19" y="17"/>
                    </a:cubicBezTo>
                    <a:cubicBezTo>
                      <a:pt x="19" y="18"/>
                      <a:pt x="19" y="18"/>
                      <a:pt x="19" y="18"/>
                    </a:cubicBezTo>
                    <a:cubicBezTo>
                      <a:pt x="19" y="18"/>
                      <a:pt x="19" y="18"/>
                      <a:pt x="19" y="18"/>
                    </a:cubicBezTo>
                    <a:cubicBezTo>
                      <a:pt x="18" y="18"/>
                      <a:pt x="18" y="18"/>
                      <a:pt x="18" y="18"/>
                    </a:cubicBezTo>
                    <a:cubicBezTo>
                      <a:pt x="18" y="18"/>
                      <a:pt x="18" y="18"/>
                      <a:pt x="18" y="18"/>
                    </a:cubicBezTo>
                    <a:cubicBezTo>
                      <a:pt x="18" y="17"/>
                      <a:pt x="18" y="17"/>
                      <a:pt x="18"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6"/>
                      <a:pt x="19" y="16"/>
                      <a:pt x="19" y="16"/>
                    </a:cubicBezTo>
                    <a:cubicBezTo>
                      <a:pt x="19" y="16"/>
                      <a:pt x="19" y="16"/>
                      <a:pt x="19" y="16"/>
                    </a:cubicBezTo>
                    <a:cubicBezTo>
                      <a:pt x="19" y="16"/>
                      <a:pt x="19" y="16"/>
                      <a:pt x="19" y="16"/>
                    </a:cubicBezTo>
                    <a:cubicBezTo>
                      <a:pt x="19" y="16"/>
                      <a:pt x="19" y="16"/>
                      <a:pt x="19" y="16"/>
                    </a:cubicBezTo>
                    <a:cubicBezTo>
                      <a:pt x="18" y="16"/>
                      <a:pt x="18" y="16"/>
                      <a:pt x="18" y="16"/>
                    </a:cubicBezTo>
                    <a:cubicBezTo>
                      <a:pt x="18" y="16"/>
                      <a:pt x="18" y="16"/>
                      <a:pt x="18" y="16"/>
                    </a:cubicBezTo>
                    <a:cubicBezTo>
                      <a:pt x="18" y="16"/>
                      <a:pt x="18" y="16"/>
                      <a:pt x="18" y="16"/>
                    </a:cubicBezTo>
                    <a:cubicBezTo>
                      <a:pt x="18" y="16"/>
                      <a:pt x="18" y="16"/>
                      <a:pt x="18" y="16"/>
                    </a:cubicBezTo>
                    <a:cubicBezTo>
                      <a:pt x="18" y="15"/>
                      <a:pt x="18" y="15"/>
                      <a:pt x="18" y="15"/>
                    </a:cubicBezTo>
                    <a:cubicBezTo>
                      <a:pt x="18" y="15"/>
                      <a:pt x="18" y="15"/>
                      <a:pt x="18" y="15"/>
                    </a:cubicBezTo>
                    <a:cubicBezTo>
                      <a:pt x="18" y="15"/>
                      <a:pt x="18" y="15"/>
                      <a:pt x="18" y="15"/>
                    </a:cubicBezTo>
                    <a:cubicBezTo>
                      <a:pt x="17" y="15"/>
                      <a:pt x="17" y="15"/>
                      <a:pt x="17" y="15"/>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4"/>
                      <a:pt x="16" y="14"/>
                      <a:pt x="16" y="14"/>
                    </a:cubicBezTo>
                    <a:cubicBezTo>
                      <a:pt x="16" y="14"/>
                      <a:pt x="16" y="14"/>
                      <a:pt x="16" y="14"/>
                    </a:cubicBezTo>
                    <a:cubicBezTo>
                      <a:pt x="15" y="14"/>
                      <a:pt x="15" y="14"/>
                      <a:pt x="15" y="14"/>
                    </a:cubicBezTo>
                    <a:cubicBezTo>
                      <a:pt x="15" y="14"/>
                      <a:pt x="15" y="14"/>
                      <a:pt x="15" y="14"/>
                    </a:cubicBezTo>
                    <a:cubicBezTo>
                      <a:pt x="16" y="14"/>
                      <a:pt x="16" y="14"/>
                      <a:pt x="16" y="14"/>
                    </a:cubicBezTo>
                    <a:cubicBezTo>
                      <a:pt x="16" y="14"/>
                      <a:pt x="16" y="14"/>
                      <a:pt x="16" y="14"/>
                    </a:cubicBezTo>
                    <a:cubicBezTo>
                      <a:pt x="16" y="13"/>
                      <a:pt x="16" y="13"/>
                      <a:pt x="16" y="13"/>
                    </a:cubicBezTo>
                    <a:cubicBezTo>
                      <a:pt x="16" y="13"/>
                      <a:pt x="16" y="13"/>
                      <a:pt x="16" y="13"/>
                    </a:cubicBezTo>
                    <a:cubicBezTo>
                      <a:pt x="16" y="14"/>
                      <a:pt x="16" y="14"/>
                      <a:pt x="16" y="14"/>
                    </a:cubicBezTo>
                    <a:cubicBezTo>
                      <a:pt x="16" y="14"/>
                      <a:pt x="16" y="14"/>
                      <a:pt x="16" y="14"/>
                    </a:cubicBezTo>
                    <a:cubicBezTo>
                      <a:pt x="16" y="13"/>
                      <a:pt x="16" y="13"/>
                      <a:pt x="16" y="13"/>
                    </a:cubicBezTo>
                    <a:cubicBezTo>
                      <a:pt x="15" y="14"/>
                      <a:pt x="15" y="14"/>
                      <a:pt x="15" y="14"/>
                    </a:cubicBezTo>
                    <a:cubicBezTo>
                      <a:pt x="15" y="14"/>
                      <a:pt x="15" y="14"/>
                      <a:pt x="15" y="14"/>
                    </a:cubicBezTo>
                    <a:cubicBezTo>
                      <a:pt x="15" y="14"/>
                      <a:pt x="15" y="14"/>
                      <a:pt x="15" y="14"/>
                    </a:cubicBezTo>
                    <a:cubicBezTo>
                      <a:pt x="15" y="13"/>
                      <a:pt x="15" y="13"/>
                      <a:pt x="15" y="13"/>
                    </a:cubicBezTo>
                    <a:cubicBezTo>
                      <a:pt x="15" y="13"/>
                      <a:pt x="15" y="13"/>
                      <a:pt x="15" y="13"/>
                    </a:cubicBezTo>
                    <a:cubicBezTo>
                      <a:pt x="15" y="13"/>
                      <a:pt x="15" y="13"/>
                      <a:pt x="15" y="13"/>
                    </a:cubicBezTo>
                    <a:cubicBezTo>
                      <a:pt x="14" y="13"/>
                      <a:pt x="14" y="13"/>
                      <a:pt x="14" y="13"/>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4"/>
                      <a:pt x="14" y="14"/>
                      <a:pt x="14" y="14"/>
                    </a:cubicBezTo>
                    <a:cubicBezTo>
                      <a:pt x="14" y="15"/>
                      <a:pt x="14" y="15"/>
                      <a:pt x="14" y="15"/>
                    </a:cubicBezTo>
                    <a:cubicBezTo>
                      <a:pt x="14" y="15"/>
                      <a:pt x="14" y="15"/>
                      <a:pt x="14" y="15"/>
                    </a:cubicBezTo>
                    <a:cubicBezTo>
                      <a:pt x="14" y="15"/>
                      <a:pt x="14" y="15"/>
                      <a:pt x="14" y="15"/>
                    </a:cubicBezTo>
                    <a:cubicBezTo>
                      <a:pt x="13" y="15"/>
                      <a:pt x="13" y="15"/>
                      <a:pt x="13" y="15"/>
                    </a:cubicBezTo>
                    <a:cubicBezTo>
                      <a:pt x="13" y="15"/>
                      <a:pt x="13" y="15"/>
                      <a:pt x="13" y="15"/>
                    </a:cubicBezTo>
                    <a:cubicBezTo>
                      <a:pt x="13" y="15"/>
                      <a:pt x="13" y="15"/>
                      <a:pt x="13" y="15"/>
                    </a:cubicBezTo>
                    <a:cubicBezTo>
                      <a:pt x="13" y="15"/>
                      <a:pt x="13" y="15"/>
                      <a:pt x="13"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1" y="16"/>
                      <a:pt x="11" y="16"/>
                      <a:pt x="11" y="16"/>
                    </a:cubicBezTo>
                    <a:cubicBezTo>
                      <a:pt x="11" y="15"/>
                      <a:pt x="11" y="15"/>
                      <a:pt x="11" y="15"/>
                    </a:cubicBezTo>
                    <a:cubicBezTo>
                      <a:pt x="11" y="15"/>
                      <a:pt x="11" y="15"/>
                      <a:pt x="11" y="15"/>
                    </a:cubicBezTo>
                    <a:cubicBezTo>
                      <a:pt x="11" y="15"/>
                      <a:pt x="11" y="15"/>
                      <a:pt x="11" y="15"/>
                    </a:cubicBezTo>
                    <a:cubicBezTo>
                      <a:pt x="11" y="15"/>
                      <a:pt x="11" y="15"/>
                      <a:pt x="11" y="15"/>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2" y="15"/>
                      <a:pt x="12" y="15"/>
                      <a:pt x="12" y="15"/>
                    </a:cubicBezTo>
                    <a:cubicBezTo>
                      <a:pt x="12" y="15"/>
                      <a:pt x="12" y="15"/>
                      <a:pt x="12" y="15"/>
                    </a:cubicBezTo>
                    <a:cubicBezTo>
                      <a:pt x="12" y="15"/>
                      <a:pt x="12" y="15"/>
                      <a:pt x="12" y="15"/>
                    </a:cubicBezTo>
                    <a:cubicBezTo>
                      <a:pt x="13" y="15"/>
                      <a:pt x="13" y="15"/>
                      <a:pt x="13" y="15"/>
                    </a:cubicBezTo>
                    <a:cubicBezTo>
                      <a:pt x="13" y="14"/>
                      <a:pt x="13" y="14"/>
                      <a:pt x="13" y="14"/>
                    </a:cubicBezTo>
                    <a:cubicBezTo>
                      <a:pt x="13" y="14"/>
                      <a:pt x="13" y="14"/>
                      <a:pt x="13" y="14"/>
                    </a:cubicBezTo>
                    <a:cubicBezTo>
                      <a:pt x="13" y="14"/>
                      <a:pt x="13" y="14"/>
                      <a:pt x="13" y="14"/>
                    </a:cubicBezTo>
                    <a:cubicBezTo>
                      <a:pt x="13" y="14"/>
                      <a:pt x="13" y="14"/>
                      <a:pt x="13" y="14"/>
                    </a:cubicBezTo>
                    <a:cubicBezTo>
                      <a:pt x="14" y="14"/>
                      <a:pt x="14" y="14"/>
                      <a:pt x="14" y="14"/>
                    </a:cubicBezTo>
                    <a:cubicBezTo>
                      <a:pt x="14" y="14"/>
                      <a:pt x="14" y="14"/>
                      <a:pt x="14" y="14"/>
                    </a:cubicBezTo>
                    <a:cubicBezTo>
                      <a:pt x="14" y="13"/>
                      <a:pt x="14" y="13"/>
                      <a:pt x="14" y="13"/>
                    </a:cubicBezTo>
                    <a:cubicBezTo>
                      <a:pt x="14" y="13"/>
                      <a:pt x="14" y="13"/>
                      <a:pt x="14" y="13"/>
                    </a:cubicBezTo>
                    <a:cubicBezTo>
                      <a:pt x="14" y="13"/>
                      <a:pt x="14" y="13"/>
                      <a:pt x="14" y="13"/>
                    </a:cubicBez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ubicBezTo>
                      <a:pt x="14" y="13"/>
                      <a:pt x="14" y="13"/>
                      <a:pt x="14" y="13"/>
                    </a:cubicBezTo>
                    <a:cubicBezTo>
                      <a:pt x="14" y="13"/>
                      <a:pt x="14" y="13"/>
                      <a:pt x="14" y="13"/>
                    </a:cubicBezTo>
                    <a:cubicBezTo>
                      <a:pt x="14" y="12"/>
                      <a:pt x="14" y="12"/>
                      <a:pt x="14" y="12"/>
                    </a:cubicBezTo>
                    <a:cubicBezTo>
                      <a:pt x="14" y="12"/>
                      <a:pt x="14" y="12"/>
                      <a:pt x="14" y="12"/>
                    </a:cubicBezTo>
                    <a:cubicBezTo>
                      <a:pt x="14" y="12"/>
                      <a:pt x="14" y="12"/>
                      <a:pt x="14" y="12"/>
                    </a:cubicBezTo>
                    <a:cubicBezTo>
                      <a:pt x="13" y="12"/>
                      <a:pt x="13" y="12"/>
                      <a:pt x="13" y="12"/>
                    </a:cubicBezTo>
                    <a:cubicBezTo>
                      <a:pt x="14" y="12"/>
                      <a:pt x="14" y="12"/>
                      <a:pt x="14" y="12"/>
                    </a:cubicBezTo>
                    <a:cubicBezTo>
                      <a:pt x="14" y="12"/>
                      <a:pt x="14" y="12"/>
                      <a:pt x="14" y="12"/>
                    </a:cubicBezTo>
                    <a:cubicBezTo>
                      <a:pt x="14" y="11"/>
                      <a:pt x="14" y="11"/>
                      <a:pt x="14" y="11"/>
                    </a:cubicBezTo>
                    <a:cubicBezTo>
                      <a:pt x="14" y="11"/>
                      <a:pt x="14" y="11"/>
                      <a:pt x="14" y="11"/>
                    </a:cubicBezTo>
                    <a:cubicBezTo>
                      <a:pt x="14" y="11"/>
                      <a:pt x="14" y="11"/>
                      <a:pt x="14" y="11"/>
                    </a:cubicBezTo>
                    <a:cubicBezTo>
                      <a:pt x="13" y="11"/>
                      <a:pt x="13" y="11"/>
                      <a:pt x="13" y="11"/>
                    </a:cubicBezTo>
                    <a:cubicBezTo>
                      <a:pt x="13" y="11"/>
                      <a:pt x="13" y="11"/>
                      <a:pt x="13" y="11"/>
                    </a:cubicBezTo>
                    <a:cubicBezTo>
                      <a:pt x="13" y="12"/>
                      <a:pt x="13" y="12"/>
                      <a:pt x="13" y="12"/>
                    </a:cubicBezTo>
                    <a:cubicBezTo>
                      <a:pt x="13" y="12"/>
                      <a:pt x="13" y="12"/>
                      <a:pt x="13" y="12"/>
                    </a:cubicBezTo>
                    <a:cubicBezTo>
                      <a:pt x="13" y="12"/>
                      <a:pt x="13" y="12"/>
                      <a:pt x="13" y="12"/>
                    </a:cubicBezTo>
                    <a:cubicBezTo>
                      <a:pt x="13" y="12"/>
                      <a:pt x="13" y="12"/>
                      <a:pt x="13" y="12"/>
                    </a:cubicBezTo>
                    <a:cubicBezTo>
                      <a:pt x="13" y="13"/>
                      <a:pt x="13" y="13"/>
                      <a:pt x="13" y="13"/>
                    </a:cubicBezTo>
                    <a:cubicBezTo>
                      <a:pt x="12" y="13"/>
                      <a:pt x="12" y="13"/>
                      <a:pt x="12" y="13"/>
                    </a:cubicBezTo>
                    <a:cubicBezTo>
                      <a:pt x="13" y="13"/>
                      <a:pt x="13" y="13"/>
                      <a:pt x="13" y="13"/>
                    </a:cubicBezTo>
                    <a:cubicBezTo>
                      <a:pt x="12" y="13"/>
                      <a:pt x="12" y="13"/>
                      <a:pt x="12" y="13"/>
                    </a:cubicBezTo>
                    <a:cubicBezTo>
                      <a:pt x="12" y="13"/>
                      <a:pt x="12" y="13"/>
                      <a:pt x="12" y="13"/>
                    </a:cubicBezTo>
                    <a:cubicBezTo>
                      <a:pt x="12" y="13"/>
                      <a:pt x="12" y="13"/>
                      <a:pt x="12" y="13"/>
                    </a:cubicBezTo>
                    <a:cubicBezTo>
                      <a:pt x="12" y="12"/>
                      <a:pt x="12" y="12"/>
                      <a:pt x="12" y="12"/>
                    </a:cubicBezTo>
                    <a:cubicBezTo>
                      <a:pt x="12" y="12"/>
                      <a:pt x="12" y="12"/>
                      <a:pt x="12" y="12"/>
                    </a:cubicBezTo>
                    <a:cubicBezTo>
                      <a:pt x="13" y="12"/>
                      <a:pt x="13" y="12"/>
                      <a:pt x="13" y="12"/>
                    </a:cubicBezTo>
                    <a:cubicBezTo>
                      <a:pt x="13" y="12"/>
                      <a:pt x="13" y="12"/>
                      <a:pt x="13" y="12"/>
                    </a:cubicBezTo>
                    <a:cubicBezTo>
                      <a:pt x="13" y="12"/>
                      <a:pt x="13" y="12"/>
                      <a:pt x="13" y="12"/>
                    </a:cubicBezTo>
                    <a:cubicBezTo>
                      <a:pt x="13" y="12"/>
                      <a:pt x="13" y="12"/>
                      <a:pt x="13" y="12"/>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1" y="11"/>
                      <a:pt x="11" y="11"/>
                      <a:pt x="11" y="11"/>
                    </a:cubicBezTo>
                    <a:cubicBezTo>
                      <a:pt x="12" y="12"/>
                      <a:pt x="12" y="12"/>
                      <a:pt x="12" y="12"/>
                    </a:cubicBezTo>
                    <a:cubicBezTo>
                      <a:pt x="12" y="12"/>
                      <a:pt x="12" y="12"/>
                      <a:pt x="12" y="12"/>
                    </a:cubicBezTo>
                    <a:cubicBezTo>
                      <a:pt x="11" y="12"/>
                      <a:pt x="11" y="12"/>
                      <a:pt x="11" y="12"/>
                    </a:cubicBezTo>
                    <a:cubicBezTo>
                      <a:pt x="11" y="13"/>
                      <a:pt x="11" y="13"/>
                      <a:pt x="11" y="13"/>
                    </a:cubicBezTo>
                    <a:cubicBezTo>
                      <a:pt x="11" y="13"/>
                      <a:pt x="11" y="13"/>
                      <a:pt x="11" y="13"/>
                    </a:cubicBezTo>
                    <a:cubicBezTo>
                      <a:pt x="11" y="13"/>
                      <a:pt x="11" y="13"/>
                      <a:pt x="11" y="13"/>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0" y="11"/>
                      <a:pt x="10" y="11"/>
                      <a:pt x="10"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1" y="9"/>
                      <a:pt x="11" y="9"/>
                      <a:pt x="11" y="9"/>
                    </a:cubicBezTo>
                    <a:cubicBezTo>
                      <a:pt x="11" y="9"/>
                      <a:pt x="11" y="9"/>
                      <a:pt x="11" y="9"/>
                    </a:cubicBezTo>
                    <a:cubicBezTo>
                      <a:pt x="10" y="9"/>
                      <a:pt x="10" y="9"/>
                      <a:pt x="10" y="9"/>
                    </a:cubicBezTo>
                    <a:cubicBezTo>
                      <a:pt x="10" y="9"/>
                      <a:pt x="10" y="9"/>
                      <a:pt x="10" y="9"/>
                    </a:cubicBezTo>
                    <a:cubicBezTo>
                      <a:pt x="10" y="9"/>
                      <a:pt x="10" y="9"/>
                      <a:pt x="10" y="9"/>
                    </a:cubicBezTo>
                    <a:cubicBezTo>
                      <a:pt x="9" y="9"/>
                      <a:pt x="9" y="9"/>
                      <a:pt x="9" y="9"/>
                    </a:cubicBezTo>
                    <a:cubicBezTo>
                      <a:pt x="9" y="9"/>
                      <a:pt x="9" y="9"/>
                      <a:pt x="9" y="9"/>
                    </a:cubicBezTo>
                    <a:cubicBezTo>
                      <a:pt x="9" y="9"/>
                      <a:pt x="9" y="9"/>
                      <a:pt x="9" y="9"/>
                    </a:cubicBezTo>
                    <a:cubicBezTo>
                      <a:pt x="9" y="10"/>
                      <a:pt x="9" y="10"/>
                      <a:pt x="9" y="10"/>
                    </a:cubicBezTo>
                    <a:cubicBezTo>
                      <a:pt x="9" y="10"/>
                      <a:pt x="9" y="10"/>
                      <a:pt x="9" y="10"/>
                    </a:cubicBezTo>
                    <a:cubicBezTo>
                      <a:pt x="9" y="9"/>
                      <a:pt x="9" y="9"/>
                      <a:pt x="9" y="9"/>
                    </a:cubicBezTo>
                    <a:cubicBezTo>
                      <a:pt x="9" y="9"/>
                      <a:pt x="9" y="9"/>
                      <a:pt x="9" y="9"/>
                    </a:cubicBezTo>
                    <a:cubicBezTo>
                      <a:pt x="9" y="9"/>
                      <a:pt x="9" y="9"/>
                      <a:pt x="9" y="9"/>
                    </a:cubicBezTo>
                    <a:cubicBezTo>
                      <a:pt x="9" y="9"/>
                      <a:pt x="9" y="9"/>
                      <a:pt x="9" y="9"/>
                    </a:cubicBezTo>
                    <a:cubicBezTo>
                      <a:pt x="9" y="8"/>
                      <a:pt x="9" y="8"/>
                      <a:pt x="9" y="8"/>
                    </a:cubicBezTo>
                    <a:cubicBezTo>
                      <a:pt x="9" y="8"/>
                      <a:pt x="9" y="8"/>
                      <a:pt x="9" y="8"/>
                    </a:cubicBezTo>
                    <a:cubicBezTo>
                      <a:pt x="9" y="8"/>
                      <a:pt x="9" y="8"/>
                      <a:pt x="9" y="8"/>
                    </a:cubicBezTo>
                    <a:cubicBezTo>
                      <a:pt x="9" y="8"/>
                      <a:pt x="9" y="8"/>
                      <a:pt x="9" y="8"/>
                    </a:cubicBezTo>
                    <a:cubicBezTo>
                      <a:pt x="8" y="8"/>
                      <a:pt x="8" y="8"/>
                      <a:pt x="8" y="8"/>
                    </a:cubicBezTo>
                    <a:cubicBezTo>
                      <a:pt x="8" y="8"/>
                      <a:pt x="8" y="8"/>
                      <a:pt x="8" y="8"/>
                    </a:cubicBezTo>
                    <a:cubicBezTo>
                      <a:pt x="8" y="8"/>
                      <a:pt x="8" y="8"/>
                      <a:pt x="8" y="8"/>
                    </a:cubicBezTo>
                    <a:cubicBezTo>
                      <a:pt x="8" y="9"/>
                      <a:pt x="8" y="9"/>
                      <a:pt x="8" y="9"/>
                    </a:cubicBezTo>
                    <a:cubicBezTo>
                      <a:pt x="8" y="9"/>
                      <a:pt x="8" y="9"/>
                      <a:pt x="8" y="9"/>
                    </a:cubicBezTo>
                    <a:cubicBezTo>
                      <a:pt x="8" y="9"/>
                      <a:pt x="8" y="9"/>
                      <a:pt x="8" y="9"/>
                    </a:cubicBezTo>
                    <a:cubicBezTo>
                      <a:pt x="8" y="9"/>
                      <a:pt x="8" y="9"/>
                      <a:pt x="8" y="9"/>
                    </a:cubicBezTo>
                    <a:cubicBezTo>
                      <a:pt x="8" y="10"/>
                      <a:pt x="8" y="10"/>
                      <a:pt x="8" y="10"/>
                    </a:cubicBezTo>
                    <a:cubicBezTo>
                      <a:pt x="8" y="10"/>
                      <a:pt x="8" y="10"/>
                      <a:pt x="8" y="10"/>
                    </a:cubicBezTo>
                    <a:cubicBezTo>
                      <a:pt x="8" y="9"/>
                      <a:pt x="8" y="9"/>
                      <a:pt x="8" y="9"/>
                    </a:cubicBezTo>
                    <a:cubicBezTo>
                      <a:pt x="8" y="9"/>
                      <a:pt x="8" y="9"/>
                      <a:pt x="8" y="9"/>
                    </a:cubicBezTo>
                    <a:cubicBezTo>
                      <a:pt x="8" y="9"/>
                      <a:pt x="8" y="9"/>
                      <a:pt x="8" y="9"/>
                    </a:cubicBezTo>
                    <a:cubicBezTo>
                      <a:pt x="8" y="9"/>
                      <a:pt x="8" y="9"/>
                      <a:pt x="8" y="9"/>
                    </a:cubicBezTo>
                    <a:cubicBezTo>
                      <a:pt x="8" y="8"/>
                      <a:pt x="8" y="8"/>
                      <a:pt x="8" y="8"/>
                    </a:cubicBezTo>
                    <a:cubicBezTo>
                      <a:pt x="8" y="8"/>
                      <a:pt x="8" y="8"/>
                      <a:pt x="8" y="8"/>
                    </a:cubicBezTo>
                    <a:cubicBezTo>
                      <a:pt x="8" y="8"/>
                      <a:pt x="8" y="8"/>
                      <a:pt x="8" y="8"/>
                    </a:cubicBezTo>
                    <a:cubicBezTo>
                      <a:pt x="8" y="8"/>
                      <a:pt x="8" y="8"/>
                      <a:pt x="8" y="8"/>
                    </a:cubicBezTo>
                    <a:cubicBezTo>
                      <a:pt x="9" y="8"/>
                      <a:pt x="9" y="8"/>
                      <a:pt x="9" y="8"/>
                    </a:cubicBezTo>
                    <a:cubicBezTo>
                      <a:pt x="9" y="8"/>
                      <a:pt x="9" y="8"/>
                      <a:pt x="9" y="8"/>
                    </a:cubicBezTo>
                    <a:cubicBezTo>
                      <a:pt x="8" y="8"/>
                      <a:pt x="8" y="8"/>
                      <a:pt x="8" y="8"/>
                    </a:cubicBezTo>
                    <a:cubicBezTo>
                      <a:pt x="8" y="8"/>
                      <a:pt x="8" y="8"/>
                      <a:pt x="8" y="8"/>
                    </a:cubicBezTo>
                    <a:cubicBezTo>
                      <a:pt x="8" y="8"/>
                      <a:pt x="8" y="8"/>
                      <a:pt x="8" y="8"/>
                    </a:cubicBezTo>
                    <a:cubicBezTo>
                      <a:pt x="8" y="7"/>
                      <a:pt x="8" y="7"/>
                      <a:pt x="8" y="7"/>
                    </a:cubicBezTo>
                    <a:cubicBezTo>
                      <a:pt x="8" y="7"/>
                      <a:pt x="8" y="7"/>
                      <a:pt x="8" y="7"/>
                    </a:cubicBezTo>
                    <a:cubicBezTo>
                      <a:pt x="8" y="8"/>
                      <a:pt x="8" y="8"/>
                      <a:pt x="8" y="8"/>
                    </a:cubicBezTo>
                    <a:cubicBezTo>
                      <a:pt x="7" y="8"/>
                      <a:pt x="7" y="8"/>
                      <a:pt x="7" y="8"/>
                    </a:cubicBezTo>
                    <a:cubicBezTo>
                      <a:pt x="7" y="8"/>
                      <a:pt x="7" y="8"/>
                      <a:pt x="7" y="8"/>
                    </a:cubicBezTo>
                    <a:cubicBezTo>
                      <a:pt x="7" y="8"/>
                      <a:pt x="7" y="8"/>
                      <a:pt x="7" y="8"/>
                    </a:cubicBezTo>
                    <a:cubicBezTo>
                      <a:pt x="6" y="7"/>
                      <a:pt x="6" y="7"/>
                      <a:pt x="6" y="7"/>
                    </a:cubicBezTo>
                    <a:cubicBezTo>
                      <a:pt x="6" y="7"/>
                      <a:pt x="6" y="7"/>
                      <a:pt x="6" y="7"/>
                    </a:cubicBezTo>
                    <a:cubicBezTo>
                      <a:pt x="6" y="7"/>
                      <a:pt x="6" y="7"/>
                      <a:pt x="6" y="7"/>
                    </a:cubicBezTo>
                    <a:cubicBezTo>
                      <a:pt x="6" y="7"/>
                      <a:pt x="6" y="7"/>
                      <a:pt x="6" y="7"/>
                    </a:cubicBezTo>
                    <a:cubicBezTo>
                      <a:pt x="6" y="6"/>
                      <a:pt x="6" y="6"/>
                      <a:pt x="6" y="6"/>
                    </a:cubicBezTo>
                    <a:cubicBezTo>
                      <a:pt x="6" y="6"/>
                      <a:pt x="6" y="6"/>
                      <a:pt x="6" y="6"/>
                    </a:cubicBezTo>
                    <a:cubicBezTo>
                      <a:pt x="6" y="6"/>
                      <a:pt x="6" y="6"/>
                      <a:pt x="6" y="6"/>
                    </a:cubicBezTo>
                    <a:cubicBezTo>
                      <a:pt x="6" y="6"/>
                      <a:pt x="6" y="6"/>
                      <a:pt x="6" y="6"/>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6" y="6"/>
                      <a:pt x="6" y="6"/>
                      <a:pt x="6" y="6"/>
                    </a:cubicBezTo>
                    <a:cubicBezTo>
                      <a:pt x="6" y="6"/>
                      <a:pt x="6" y="6"/>
                      <a:pt x="6" y="6"/>
                    </a:cubicBezTo>
                    <a:cubicBezTo>
                      <a:pt x="6" y="6"/>
                      <a:pt x="6" y="6"/>
                      <a:pt x="6" y="6"/>
                    </a:cubicBezTo>
                    <a:cubicBezTo>
                      <a:pt x="6" y="5"/>
                      <a:pt x="6" y="5"/>
                      <a:pt x="6" y="5"/>
                    </a:cubicBezTo>
                    <a:cubicBezTo>
                      <a:pt x="6" y="5"/>
                      <a:pt x="6" y="5"/>
                      <a:pt x="6" y="5"/>
                    </a:cubicBezTo>
                    <a:cubicBezTo>
                      <a:pt x="6" y="5"/>
                      <a:pt x="6" y="5"/>
                      <a:pt x="6" y="5"/>
                    </a:cubicBezTo>
                    <a:cubicBezTo>
                      <a:pt x="6" y="5"/>
                      <a:pt x="6" y="5"/>
                      <a:pt x="6" y="5"/>
                    </a:cubicBezTo>
                    <a:cubicBezTo>
                      <a:pt x="6" y="5"/>
                      <a:pt x="6" y="5"/>
                      <a:pt x="6" y="5"/>
                    </a:cubicBezTo>
                    <a:cubicBezTo>
                      <a:pt x="5" y="5"/>
                      <a:pt x="5" y="5"/>
                      <a:pt x="5" y="5"/>
                    </a:cubicBezTo>
                    <a:cubicBezTo>
                      <a:pt x="5" y="5"/>
                      <a:pt x="5" y="5"/>
                      <a:pt x="5" y="5"/>
                    </a:cubicBezTo>
                    <a:cubicBezTo>
                      <a:pt x="5" y="5"/>
                      <a:pt x="5" y="5"/>
                      <a:pt x="5" y="5"/>
                    </a:cubicBezTo>
                    <a:cubicBezTo>
                      <a:pt x="6" y="4"/>
                      <a:pt x="6" y="4"/>
                      <a:pt x="6" y="4"/>
                    </a:cubicBezTo>
                    <a:cubicBezTo>
                      <a:pt x="6" y="4"/>
                      <a:pt x="6" y="4"/>
                      <a:pt x="6" y="4"/>
                    </a:cubicBezTo>
                    <a:cubicBezTo>
                      <a:pt x="6" y="4"/>
                      <a:pt x="6" y="4"/>
                      <a:pt x="6" y="4"/>
                    </a:cubicBezTo>
                    <a:cubicBezTo>
                      <a:pt x="6" y="4"/>
                      <a:pt x="6" y="4"/>
                      <a:pt x="6" y="4"/>
                    </a:cubicBezTo>
                    <a:cubicBezTo>
                      <a:pt x="5" y="4"/>
                      <a:pt x="5" y="4"/>
                      <a:pt x="5" y="4"/>
                    </a:cubicBezTo>
                    <a:cubicBezTo>
                      <a:pt x="5" y="3"/>
                      <a:pt x="5" y="3"/>
                      <a:pt x="5" y="3"/>
                    </a:cubicBezTo>
                    <a:cubicBezTo>
                      <a:pt x="5" y="3"/>
                      <a:pt x="5" y="3"/>
                      <a:pt x="5" y="3"/>
                    </a:cubicBezTo>
                    <a:cubicBezTo>
                      <a:pt x="5" y="4"/>
                      <a:pt x="5" y="4"/>
                      <a:pt x="5" y="4"/>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4" y="3"/>
                      <a:pt x="4" y="3"/>
                      <a:pt x="4" y="3"/>
                    </a:cubicBezTo>
                    <a:cubicBezTo>
                      <a:pt x="4" y="4"/>
                      <a:pt x="4" y="4"/>
                      <a:pt x="4"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4" y="5"/>
                      <a:pt x="4" y="5"/>
                      <a:pt x="4" y="5"/>
                    </a:cubicBezTo>
                    <a:cubicBezTo>
                      <a:pt x="4" y="5"/>
                      <a:pt x="4" y="5"/>
                      <a:pt x="4" y="5"/>
                    </a:cubicBezTo>
                    <a:cubicBezTo>
                      <a:pt x="4" y="5"/>
                      <a:pt x="4" y="5"/>
                      <a:pt x="4" y="5"/>
                    </a:cubicBezTo>
                    <a:cubicBezTo>
                      <a:pt x="4" y="6"/>
                      <a:pt x="4" y="6"/>
                      <a:pt x="4" y="6"/>
                    </a:cubicBezTo>
                    <a:cubicBezTo>
                      <a:pt x="4" y="6"/>
                      <a:pt x="4" y="6"/>
                      <a:pt x="4" y="6"/>
                    </a:cubicBezTo>
                    <a:cubicBezTo>
                      <a:pt x="4" y="6"/>
                      <a:pt x="4" y="6"/>
                      <a:pt x="4" y="6"/>
                    </a:cubicBezTo>
                    <a:cubicBezTo>
                      <a:pt x="4" y="6"/>
                      <a:pt x="4" y="6"/>
                      <a:pt x="4" y="6"/>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4"/>
                      <a:pt x="4" y="4"/>
                      <a:pt x="4" y="4"/>
                    </a:cubicBezTo>
                    <a:cubicBezTo>
                      <a:pt x="3" y="4"/>
                      <a:pt x="3" y="4"/>
                      <a:pt x="3" y="4"/>
                    </a:cubicBezTo>
                    <a:cubicBezTo>
                      <a:pt x="4" y="4"/>
                      <a:pt x="4" y="4"/>
                      <a:pt x="4" y="4"/>
                    </a:cubicBezTo>
                    <a:cubicBezTo>
                      <a:pt x="4" y="4"/>
                      <a:pt x="4" y="4"/>
                      <a:pt x="4" y="4"/>
                    </a:cubicBezTo>
                    <a:cubicBezTo>
                      <a:pt x="4" y="4"/>
                      <a:pt x="4" y="4"/>
                      <a:pt x="4" y="4"/>
                    </a:cubicBezTo>
                    <a:cubicBezTo>
                      <a:pt x="4" y="4"/>
                      <a:pt x="4" y="4"/>
                      <a:pt x="4" y="4"/>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3" y="4"/>
                      <a:pt x="3" y="4"/>
                      <a:pt x="3" y="4"/>
                    </a:cubicBezTo>
                    <a:cubicBezTo>
                      <a:pt x="3" y="4"/>
                      <a:pt x="3" y="4"/>
                      <a:pt x="3" y="4"/>
                    </a:cubicBezTo>
                    <a:cubicBezTo>
                      <a:pt x="3" y="4"/>
                      <a:pt x="3" y="4"/>
                      <a:pt x="3" y="4"/>
                    </a:cubicBezTo>
                    <a:cubicBezTo>
                      <a:pt x="3" y="4"/>
                      <a:pt x="3" y="4"/>
                      <a:pt x="3" y="4"/>
                    </a:cubicBezTo>
                    <a:cubicBezTo>
                      <a:pt x="2" y="5"/>
                      <a:pt x="2" y="5"/>
                      <a:pt x="2" y="5"/>
                    </a:cubicBezTo>
                    <a:cubicBezTo>
                      <a:pt x="2" y="5"/>
                      <a:pt x="2" y="5"/>
                      <a:pt x="2" y="5"/>
                    </a:cubicBezTo>
                    <a:cubicBezTo>
                      <a:pt x="1" y="5"/>
                      <a:pt x="1" y="5"/>
                      <a:pt x="1" y="5"/>
                    </a:cubicBezTo>
                    <a:cubicBezTo>
                      <a:pt x="1" y="5"/>
                      <a:pt x="1" y="5"/>
                      <a:pt x="1" y="5"/>
                    </a:cubicBezTo>
                    <a:cubicBezTo>
                      <a:pt x="1" y="5"/>
                      <a:pt x="1" y="5"/>
                      <a:pt x="1" y="5"/>
                    </a:cubicBezTo>
                    <a:cubicBezTo>
                      <a:pt x="1" y="5"/>
                      <a:pt x="1" y="5"/>
                      <a:pt x="1" y="5"/>
                    </a:cubicBezTo>
                    <a:cubicBezTo>
                      <a:pt x="2" y="4"/>
                      <a:pt x="2" y="4"/>
                      <a:pt x="2" y="4"/>
                    </a:cubicBezTo>
                    <a:cubicBezTo>
                      <a:pt x="2" y="4"/>
                      <a:pt x="2" y="4"/>
                      <a:pt x="2" y="4"/>
                    </a:cubicBezTo>
                    <a:cubicBezTo>
                      <a:pt x="2" y="4"/>
                      <a:pt x="2" y="4"/>
                      <a:pt x="2" y="4"/>
                    </a:cubicBezTo>
                    <a:cubicBezTo>
                      <a:pt x="2" y="4"/>
                      <a:pt x="2" y="4"/>
                      <a:pt x="2" y="4"/>
                    </a:cubicBezTo>
                    <a:cubicBezTo>
                      <a:pt x="3" y="4"/>
                      <a:pt x="3" y="4"/>
                      <a:pt x="3"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2"/>
                      <a:pt x="3" y="2"/>
                      <a:pt x="3" y="2"/>
                    </a:cubicBezTo>
                    <a:cubicBezTo>
                      <a:pt x="4" y="2"/>
                      <a:pt x="4" y="2"/>
                      <a:pt x="4"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2" y="2"/>
                      <a:pt x="2" y="2"/>
                      <a:pt x="2" y="2"/>
                    </a:cubicBezTo>
                    <a:cubicBezTo>
                      <a:pt x="2" y="2"/>
                      <a:pt x="2" y="2"/>
                      <a:pt x="2" y="2"/>
                    </a:cubicBezTo>
                    <a:cubicBezTo>
                      <a:pt x="3" y="2"/>
                      <a:pt x="3" y="2"/>
                      <a:pt x="3" y="2"/>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1" y="1"/>
                      <a:pt x="1" y="1"/>
                      <a:pt x="1" y="1"/>
                    </a:cubicBezTo>
                    <a:cubicBezTo>
                      <a:pt x="1" y="2"/>
                      <a:pt x="1" y="2"/>
                      <a:pt x="1" y="2"/>
                    </a:cubicBezTo>
                    <a:cubicBezTo>
                      <a:pt x="1" y="2"/>
                      <a:pt x="1" y="2"/>
                      <a:pt x="1" y="2"/>
                    </a:cubicBezTo>
                    <a:cubicBezTo>
                      <a:pt x="1" y="1"/>
                      <a:pt x="1" y="1"/>
                      <a:pt x="1" y="1"/>
                    </a:cubicBezTo>
                    <a:cubicBezTo>
                      <a:pt x="1" y="1"/>
                      <a:pt x="1" y="1"/>
                      <a:pt x="1" y="1"/>
                    </a:cubicBezTo>
                    <a:cubicBezTo>
                      <a:pt x="2" y="1"/>
                      <a:pt x="2" y="1"/>
                      <a:pt x="2" y="1"/>
                    </a:cubicBezTo>
                    <a:cubicBezTo>
                      <a:pt x="2" y="1"/>
                      <a:pt x="2" y="1"/>
                      <a:pt x="2"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0" y="2"/>
                      <a:pt x="0" y="2"/>
                      <a:pt x="0" y="2"/>
                    </a:cubicBezTo>
                    <a:cubicBezTo>
                      <a:pt x="0" y="2"/>
                      <a:pt x="0" y="2"/>
                      <a:pt x="0" y="2"/>
                    </a:cubicBezTo>
                    <a:cubicBezTo>
                      <a:pt x="0" y="2"/>
                      <a:pt x="0" y="2"/>
                      <a:pt x="0" y="2"/>
                    </a:cubicBezTo>
                    <a:cubicBezTo>
                      <a:pt x="0" y="2"/>
                      <a:pt x="0" y="2"/>
                      <a:pt x="0" y="2"/>
                    </a:cubicBezTo>
                    <a:cubicBezTo>
                      <a:pt x="1" y="3"/>
                      <a:pt x="1" y="3"/>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1" y="6"/>
                      <a:pt x="1" y="6"/>
                      <a:pt x="1"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3" y="6"/>
                      <a:pt x="3" y="6"/>
                      <a:pt x="3" y="6"/>
                    </a:cubicBezTo>
                    <a:cubicBezTo>
                      <a:pt x="3" y="6"/>
                      <a:pt x="3" y="6"/>
                      <a:pt x="3" y="6"/>
                    </a:cubicBezTo>
                    <a:cubicBezTo>
                      <a:pt x="3" y="6"/>
                      <a:pt x="3" y="6"/>
                      <a:pt x="3" y="6"/>
                    </a:cubicBezTo>
                    <a:cubicBezTo>
                      <a:pt x="3" y="6"/>
                      <a:pt x="3" y="6"/>
                      <a:pt x="3" y="6"/>
                    </a:cubicBezTo>
                    <a:cubicBezTo>
                      <a:pt x="2" y="6"/>
                      <a:pt x="2" y="6"/>
                      <a:pt x="2" y="6"/>
                    </a:cubicBezTo>
                    <a:cubicBezTo>
                      <a:pt x="2" y="7"/>
                      <a:pt x="2" y="7"/>
                      <a:pt x="2" y="7"/>
                    </a:cubicBezTo>
                    <a:cubicBezTo>
                      <a:pt x="2" y="7"/>
                      <a:pt x="2" y="7"/>
                      <a:pt x="2" y="7"/>
                    </a:cubicBezTo>
                    <a:cubicBezTo>
                      <a:pt x="2" y="7"/>
                      <a:pt x="2" y="7"/>
                      <a:pt x="3" y="7"/>
                    </a:cubicBezTo>
                    <a:cubicBezTo>
                      <a:pt x="3" y="7"/>
                      <a:pt x="3" y="7"/>
                      <a:pt x="3" y="7"/>
                    </a:cubicBezTo>
                    <a:cubicBezTo>
                      <a:pt x="2" y="7"/>
                      <a:pt x="2" y="7"/>
                      <a:pt x="2" y="7"/>
                    </a:cubicBezTo>
                    <a:cubicBezTo>
                      <a:pt x="2" y="7"/>
                      <a:pt x="2" y="7"/>
                      <a:pt x="2" y="7"/>
                    </a:cubicBezTo>
                    <a:cubicBezTo>
                      <a:pt x="2" y="7"/>
                      <a:pt x="2" y="7"/>
                      <a:pt x="2" y="7"/>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2" y="8"/>
                      <a:pt x="2" y="8"/>
                      <a:pt x="2" y="8"/>
                    </a:cubicBezTo>
                    <a:cubicBezTo>
                      <a:pt x="3" y="8"/>
                      <a:pt x="3" y="8"/>
                      <a:pt x="3" y="8"/>
                    </a:cubicBezTo>
                    <a:cubicBezTo>
                      <a:pt x="3" y="8"/>
                      <a:pt x="3" y="8"/>
                      <a:pt x="3" y="8"/>
                    </a:cubicBezTo>
                    <a:cubicBezTo>
                      <a:pt x="3" y="8"/>
                      <a:pt x="3" y="8"/>
                      <a:pt x="3" y="8"/>
                    </a:cubicBezTo>
                    <a:cubicBezTo>
                      <a:pt x="3" y="8"/>
                      <a:pt x="3" y="9"/>
                      <a:pt x="3" y="9"/>
                    </a:cubicBezTo>
                    <a:cubicBezTo>
                      <a:pt x="3" y="9"/>
                      <a:pt x="3" y="9"/>
                      <a:pt x="3" y="9"/>
                    </a:cubicBezTo>
                    <a:cubicBezTo>
                      <a:pt x="3" y="9"/>
                      <a:pt x="3" y="9"/>
                      <a:pt x="3" y="9"/>
                    </a:cubicBezTo>
                    <a:cubicBezTo>
                      <a:pt x="3" y="9"/>
                      <a:pt x="3" y="9"/>
                      <a:pt x="3" y="9"/>
                    </a:cubicBezTo>
                    <a:cubicBezTo>
                      <a:pt x="3" y="9"/>
                      <a:pt x="3" y="9"/>
                      <a:pt x="3" y="9"/>
                    </a:cubicBezTo>
                    <a:cubicBezTo>
                      <a:pt x="3" y="10"/>
                      <a:pt x="3" y="10"/>
                      <a:pt x="3" y="10"/>
                    </a:cubicBezTo>
                    <a:cubicBezTo>
                      <a:pt x="2" y="10"/>
                      <a:pt x="2" y="10"/>
                      <a:pt x="2" y="10"/>
                    </a:cubicBezTo>
                    <a:cubicBezTo>
                      <a:pt x="2" y="10"/>
                      <a:pt x="2" y="10"/>
                      <a:pt x="2" y="10"/>
                    </a:cubicBezTo>
                    <a:cubicBezTo>
                      <a:pt x="3" y="10"/>
                      <a:pt x="3" y="10"/>
                      <a:pt x="3" y="10"/>
                    </a:cubicBezTo>
                    <a:cubicBezTo>
                      <a:pt x="3" y="11"/>
                      <a:pt x="3" y="11"/>
                      <a:pt x="3" y="11"/>
                    </a:cubicBezTo>
                    <a:cubicBezTo>
                      <a:pt x="3" y="11"/>
                      <a:pt x="3" y="11"/>
                      <a:pt x="3" y="11"/>
                    </a:cubicBezTo>
                    <a:cubicBezTo>
                      <a:pt x="3" y="11"/>
                      <a:pt x="3" y="11"/>
                      <a:pt x="3" y="11"/>
                    </a:cubicBezTo>
                    <a:cubicBezTo>
                      <a:pt x="3" y="11"/>
                      <a:pt x="3" y="11"/>
                      <a:pt x="3"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5" y="12"/>
                      <a:pt x="5" y="12"/>
                      <a:pt x="5" y="12"/>
                    </a:cubicBezTo>
                    <a:cubicBezTo>
                      <a:pt x="5" y="12"/>
                      <a:pt x="5" y="12"/>
                      <a:pt x="5" y="12"/>
                    </a:cubicBezTo>
                    <a:cubicBezTo>
                      <a:pt x="5" y="12"/>
                      <a:pt x="5" y="12"/>
                      <a:pt x="5" y="11"/>
                    </a:cubicBezTo>
                    <a:cubicBezTo>
                      <a:pt x="5" y="11"/>
                      <a:pt x="5" y="11"/>
                      <a:pt x="5" y="11"/>
                    </a:cubicBezTo>
                    <a:cubicBezTo>
                      <a:pt x="5" y="11"/>
                      <a:pt x="5" y="11"/>
                      <a:pt x="5" y="11"/>
                    </a:cubicBezTo>
                    <a:cubicBezTo>
                      <a:pt x="6" y="11"/>
                      <a:pt x="6" y="11"/>
                      <a:pt x="6" y="11"/>
                    </a:cubicBezTo>
                    <a:cubicBezTo>
                      <a:pt x="6" y="10"/>
                      <a:pt x="6" y="10"/>
                      <a:pt x="6" y="10"/>
                    </a:cubicBezTo>
                    <a:cubicBezTo>
                      <a:pt x="6" y="10"/>
                      <a:pt x="6" y="10"/>
                      <a:pt x="6" y="10"/>
                    </a:cubicBezTo>
                    <a:cubicBezTo>
                      <a:pt x="6" y="10"/>
                      <a:pt x="6" y="10"/>
                      <a:pt x="6" y="10"/>
                    </a:cubicBezTo>
                    <a:cubicBezTo>
                      <a:pt x="7" y="11"/>
                      <a:pt x="7" y="11"/>
                      <a:pt x="7" y="11"/>
                    </a:cubicBezTo>
                    <a:cubicBezTo>
                      <a:pt x="7" y="11"/>
                      <a:pt x="7" y="11"/>
                      <a:pt x="7" y="11"/>
                    </a:cubicBezTo>
                    <a:cubicBezTo>
                      <a:pt x="7" y="11"/>
                      <a:pt x="7" y="11"/>
                      <a:pt x="7" y="11"/>
                    </a:cubicBezTo>
                    <a:cubicBezTo>
                      <a:pt x="6" y="11"/>
                      <a:pt x="6" y="11"/>
                      <a:pt x="6" y="11"/>
                    </a:cubicBezTo>
                    <a:cubicBezTo>
                      <a:pt x="6" y="11"/>
                      <a:pt x="6" y="11"/>
                      <a:pt x="6" y="11"/>
                    </a:cubicBezTo>
                    <a:cubicBezTo>
                      <a:pt x="6" y="11"/>
                      <a:pt x="6" y="11"/>
                      <a:pt x="6" y="11"/>
                    </a:cubicBezTo>
                    <a:cubicBezTo>
                      <a:pt x="6" y="11"/>
                      <a:pt x="6" y="11"/>
                      <a:pt x="6" y="11"/>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4"/>
                      <a:pt x="6" y="14"/>
                      <a:pt x="6" y="14"/>
                    </a:cubicBezTo>
                    <a:cubicBezTo>
                      <a:pt x="6" y="14"/>
                      <a:pt x="6" y="14"/>
                      <a:pt x="6" y="14"/>
                    </a:cubicBezTo>
                    <a:cubicBezTo>
                      <a:pt x="6" y="14"/>
                      <a:pt x="6" y="14"/>
                      <a:pt x="6" y="14"/>
                    </a:cubicBezTo>
                    <a:cubicBezTo>
                      <a:pt x="6" y="14"/>
                      <a:pt x="6" y="14"/>
                      <a:pt x="6" y="14"/>
                    </a:cubicBezTo>
                    <a:cubicBezTo>
                      <a:pt x="7" y="14"/>
                      <a:pt x="7" y="14"/>
                      <a:pt x="7" y="14"/>
                    </a:cubicBezTo>
                    <a:cubicBezTo>
                      <a:pt x="7" y="14"/>
                      <a:pt x="7" y="14"/>
                      <a:pt x="7" y="14"/>
                    </a:cubicBezTo>
                    <a:cubicBezTo>
                      <a:pt x="7" y="14"/>
                      <a:pt x="7" y="14"/>
                      <a:pt x="7" y="14"/>
                    </a:cubicBezTo>
                    <a:cubicBezTo>
                      <a:pt x="7" y="14"/>
                      <a:pt x="7" y="14"/>
                      <a:pt x="7" y="14"/>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6"/>
                      <a:pt x="7" y="16"/>
                      <a:pt x="7" y="16"/>
                    </a:cubicBezTo>
                    <a:cubicBezTo>
                      <a:pt x="7" y="16"/>
                      <a:pt x="7" y="16"/>
                      <a:pt x="7"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9" y="16"/>
                      <a:pt x="9" y="16"/>
                      <a:pt x="9" y="16"/>
                    </a:cubicBezTo>
                    <a:cubicBezTo>
                      <a:pt x="9" y="16"/>
                      <a:pt x="9" y="16"/>
                      <a:pt x="9" y="16"/>
                    </a:cubicBezTo>
                    <a:cubicBezTo>
                      <a:pt x="9" y="16"/>
                      <a:pt x="9" y="16"/>
                      <a:pt x="9" y="16"/>
                    </a:cubicBezTo>
                    <a:cubicBezTo>
                      <a:pt x="9" y="17"/>
                      <a:pt x="9" y="17"/>
                      <a:pt x="9" y="17"/>
                    </a:cubicBezTo>
                    <a:cubicBezTo>
                      <a:pt x="9" y="17"/>
                      <a:pt x="9" y="17"/>
                      <a:pt x="9" y="17"/>
                    </a:cubicBezTo>
                    <a:cubicBezTo>
                      <a:pt x="9" y="17"/>
                      <a:pt x="9" y="17"/>
                      <a:pt x="9" y="17"/>
                    </a:cubicBezTo>
                    <a:cubicBezTo>
                      <a:pt x="8" y="17"/>
                      <a:pt x="8" y="17"/>
                      <a:pt x="8" y="17"/>
                    </a:cubicBezTo>
                    <a:cubicBezTo>
                      <a:pt x="8" y="17"/>
                      <a:pt x="8" y="17"/>
                      <a:pt x="8" y="17"/>
                    </a:cubicBezTo>
                    <a:cubicBezTo>
                      <a:pt x="8" y="17"/>
                      <a:pt x="8" y="17"/>
                      <a:pt x="8" y="17"/>
                    </a:cubicBezTo>
                    <a:cubicBezTo>
                      <a:pt x="8" y="17"/>
                      <a:pt x="8" y="17"/>
                      <a:pt x="8" y="17"/>
                    </a:cubicBezTo>
                    <a:cubicBezTo>
                      <a:pt x="8" y="17"/>
                      <a:pt x="8" y="17"/>
                      <a:pt x="8" y="17"/>
                    </a:cubicBezTo>
                    <a:cubicBezTo>
                      <a:pt x="8" y="17"/>
                      <a:pt x="8" y="17"/>
                      <a:pt x="8" y="17"/>
                    </a:cubicBezTo>
                    <a:cubicBezTo>
                      <a:pt x="8" y="17"/>
                      <a:pt x="8" y="17"/>
                      <a:pt x="8" y="17"/>
                    </a:cubicBezTo>
                    <a:cubicBezTo>
                      <a:pt x="7" y="17"/>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5" y="17"/>
                      <a:pt x="5" y="17"/>
                      <a:pt x="5" y="17"/>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6" y="18"/>
                      <a:pt x="6" y="18"/>
                      <a:pt x="6" y="18"/>
                    </a:cubicBezTo>
                    <a:cubicBezTo>
                      <a:pt x="6" y="18"/>
                      <a:pt x="6" y="18"/>
                      <a:pt x="6" y="18"/>
                    </a:cubicBezTo>
                    <a:cubicBezTo>
                      <a:pt x="6" y="19"/>
                      <a:pt x="6" y="19"/>
                      <a:pt x="6" y="19"/>
                    </a:cubicBezTo>
                    <a:cubicBezTo>
                      <a:pt x="6" y="19"/>
                      <a:pt x="6" y="19"/>
                      <a:pt x="6" y="19"/>
                    </a:cubicBezTo>
                    <a:cubicBezTo>
                      <a:pt x="6" y="19"/>
                      <a:pt x="6" y="19"/>
                      <a:pt x="6" y="19"/>
                    </a:cubicBezTo>
                    <a:cubicBezTo>
                      <a:pt x="5" y="19"/>
                      <a:pt x="5" y="19"/>
                      <a:pt x="5"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6" y="18"/>
                    </a:cubicBezTo>
                    <a:cubicBezTo>
                      <a:pt x="7" y="18"/>
                      <a:pt x="7" y="18"/>
                      <a:pt x="7" y="18"/>
                    </a:cubicBezTo>
                    <a:cubicBezTo>
                      <a:pt x="7" y="18"/>
                      <a:pt x="7" y="18"/>
                      <a:pt x="7" y="18"/>
                    </a:cubicBezTo>
                    <a:cubicBezTo>
                      <a:pt x="7" y="19"/>
                      <a:pt x="7" y="19"/>
                      <a:pt x="7" y="19"/>
                    </a:cubicBezTo>
                    <a:cubicBezTo>
                      <a:pt x="7" y="19"/>
                      <a:pt x="7" y="19"/>
                      <a:pt x="7" y="19"/>
                    </a:cubicBezTo>
                    <a:cubicBezTo>
                      <a:pt x="8" y="19"/>
                      <a:pt x="8" y="19"/>
                      <a:pt x="8" y="19"/>
                    </a:cubicBezTo>
                    <a:cubicBezTo>
                      <a:pt x="8" y="19"/>
                      <a:pt x="8" y="19"/>
                      <a:pt x="8" y="19"/>
                    </a:cubicBezTo>
                    <a:cubicBezTo>
                      <a:pt x="8" y="19"/>
                      <a:pt x="8" y="19"/>
                      <a:pt x="8" y="19"/>
                    </a:cubicBezTo>
                    <a:cubicBezTo>
                      <a:pt x="8" y="19"/>
                      <a:pt x="8" y="19"/>
                      <a:pt x="8" y="19"/>
                    </a:cubicBezTo>
                    <a:cubicBezTo>
                      <a:pt x="8" y="18"/>
                      <a:pt x="8" y="18"/>
                      <a:pt x="8" y="18"/>
                    </a:cubicBezTo>
                    <a:cubicBezTo>
                      <a:pt x="8" y="18"/>
                      <a:pt x="8" y="18"/>
                      <a:pt x="8" y="18"/>
                    </a:cubicBezTo>
                    <a:cubicBezTo>
                      <a:pt x="9" y="18"/>
                      <a:pt x="9" y="18"/>
                      <a:pt x="9" y="18"/>
                    </a:cubicBezTo>
                    <a:cubicBezTo>
                      <a:pt x="9" y="18"/>
                      <a:pt x="9" y="18"/>
                      <a:pt x="9" y="18"/>
                    </a:cubicBezTo>
                    <a:cubicBezTo>
                      <a:pt x="9" y="18"/>
                      <a:pt x="9" y="18"/>
                      <a:pt x="9" y="18"/>
                    </a:cubicBezTo>
                    <a:cubicBezTo>
                      <a:pt x="9" y="18"/>
                      <a:pt x="9" y="18"/>
                      <a:pt x="9" y="18"/>
                    </a:cubicBezTo>
                    <a:cubicBezTo>
                      <a:pt x="9" y="18"/>
                      <a:pt x="9" y="18"/>
                      <a:pt x="9" y="18"/>
                    </a:cubicBezTo>
                    <a:cubicBezTo>
                      <a:pt x="10" y="18"/>
                      <a:pt x="10" y="18"/>
                      <a:pt x="10" y="18"/>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20"/>
                      <a:pt x="10" y="20"/>
                      <a:pt x="10" y="20"/>
                    </a:cubicBezTo>
                    <a:cubicBezTo>
                      <a:pt x="10" y="20"/>
                      <a:pt x="10" y="20"/>
                      <a:pt x="10" y="20"/>
                    </a:cubicBezTo>
                    <a:cubicBezTo>
                      <a:pt x="10" y="20"/>
                      <a:pt x="10" y="20"/>
                      <a:pt x="10" y="20"/>
                    </a:cubicBezTo>
                    <a:cubicBezTo>
                      <a:pt x="11" y="20"/>
                      <a:pt x="11" y="20"/>
                      <a:pt x="11" y="20"/>
                    </a:cubicBezTo>
                    <a:cubicBezTo>
                      <a:pt x="11" y="20"/>
                      <a:pt x="11" y="20"/>
                      <a:pt x="11" y="20"/>
                    </a:cubicBezTo>
                    <a:cubicBezTo>
                      <a:pt x="11" y="20"/>
                      <a:pt x="11" y="20"/>
                      <a:pt x="11" y="20"/>
                    </a:cubicBezTo>
                    <a:cubicBezTo>
                      <a:pt x="11" y="19"/>
                      <a:pt x="11" y="19"/>
                      <a:pt x="11" y="19"/>
                    </a:cubicBezTo>
                    <a:cubicBezTo>
                      <a:pt x="11" y="19"/>
                      <a:pt x="11" y="19"/>
                      <a:pt x="11" y="19"/>
                    </a:cubicBezTo>
                    <a:cubicBezTo>
                      <a:pt x="12" y="19"/>
                      <a:pt x="12" y="19"/>
                      <a:pt x="12" y="19"/>
                    </a:cubicBezTo>
                    <a:cubicBezTo>
                      <a:pt x="12" y="18"/>
                      <a:pt x="12" y="18"/>
                      <a:pt x="12" y="18"/>
                    </a:cubicBezTo>
                    <a:cubicBezTo>
                      <a:pt x="12" y="18"/>
                      <a:pt x="12" y="18"/>
                      <a:pt x="12" y="18"/>
                    </a:cubicBezTo>
                    <a:cubicBezTo>
                      <a:pt x="12" y="18"/>
                      <a:pt x="12" y="18"/>
                      <a:pt x="12" y="18"/>
                    </a:cubicBezTo>
                    <a:cubicBezTo>
                      <a:pt x="12" y="18"/>
                      <a:pt x="12" y="18"/>
                      <a:pt x="12" y="18"/>
                    </a:cubicBezTo>
                    <a:cubicBezTo>
                      <a:pt x="13" y="18"/>
                      <a:pt x="13" y="18"/>
                      <a:pt x="13" y="18"/>
                    </a:cubicBezTo>
                    <a:cubicBezTo>
                      <a:pt x="13" y="18"/>
                      <a:pt x="13" y="18"/>
                      <a:pt x="13" y="18"/>
                    </a:cubicBezTo>
                    <a:cubicBezTo>
                      <a:pt x="13" y="18"/>
                      <a:pt x="13" y="18"/>
                      <a:pt x="13" y="18"/>
                    </a:cubicBezTo>
                    <a:cubicBezTo>
                      <a:pt x="13" y="18"/>
                      <a:pt x="13" y="18"/>
                      <a:pt x="13" y="18"/>
                    </a:cubicBezTo>
                    <a:cubicBezTo>
                      <a:pt x="13" y="17"/>
                      <a:pt x="13" y="17"/>
                      <a:pt x="13" y="17"/>
                    </a:cubicBezTo>
                    <a:cubicBezTo>
                      <a:pt x="13" y="17"/>
                      <a:pt x="13" y="17"/>
                      <a:pt x="13" y="17"/>
                    </a:cubicBezTo>
                    <a:cubicBezTo>
                      <a:pt x="13" y="17"/>
                      <a:pt x="13" y="17"/>
                      <a:pt x="13" y="17"/>
                    </a:cubicBezTo>
                    <a:cubicBezTo>
                      <a:pt x="13" y="17"/>
                      <a:pt x="13" y="17"/>
                      <a:pt x="13" y="17"/>
                    </a:cubicBezTo>
                    <a:cubicBezTo>
                      <a:pt x="13" y="17"/>
                      <a:pt x="13" y="17"/>
                      <a:pt x="13"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5" y="17"/>
                      <a:pt x="15" y="17"/>
                      <a:pt x="15" y="17"/>
                    </a:cubicBezTo>
                    <a:cubicBezTo>
                      <a:pt x="15" y="17"/>
                      <a:pt x="15" y="17"/>
                      <a:pt x="15" y="17"/>
                    </a:cubicBezTo>
                    <a:cubicBezTo>
                      <a:pt x="15" y="18"/>
                      <a:pt x="15" y="18"/>
                      <a:pt x="15" y="18"/>
                    </a:cubicBezTo>
                    <a:cubicBezTo>
                      <a:pt x="15" y="18"/>
                      <a:pt x="15" y="18"/>
                      <a:pt x="15" y="18"/>
                    </a:cubicBezTo>
                    <a:cubicBezTo>
                      <a:pt x="15" y="18"/>
                      <a:pt x="15" y="18"/>
                      <a:pt x="15" y="18"/>
                    </a:cubicBezTo>
                    <a:cubicBezTo>
                      <a:pt x="15" y="19"/>
                      <a:pt x="15" y="19"/>
                      <a:pt x="15" y="19"/>
                    </a:cubicBezTo>
                    <a:cubicBezTo>
                      <a:pt x="15" y="19"/>
                      <a:pt x="15" y="19"/>
                      <a:pt x="15" y="19"/>
                    </a:cubicBezTo>
                    <a:cubicBezTo>
                      <a:pt x="15" y="19"/>
                      <a:pt x="15" y="19"/>
                      <a:pt x="15" y="19"/>
                    </a:cubicBezTo>
                    <a:cubicBezTo>
                      <a:pt x="14" y="19"/>
                      <a:pt x="14" y="19"/>
                      <a:pt x="14" y="19"/>
                    </a:cubicBezTo>
                    <a:cubicBezTo>
                      <a:pt x="14" y="19"/>
                      <a:pt x="14" y="19"/>
                      <a:pt x="14" y="19"/>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3" y="20"/>
                      <a:pt x="13" y="20"/>
                      <a:pt x="13" y="20"/>
                    </a:cubicBezTo>
                    <a:cubicBezTo>
                      <a:pt x="12" y="20"/>
                      <a:pt x="12" y="20"/>
                      <a:pt x="12" y="20"/>
                    </a:cubicBezTo>
                    <a:cubicBezTo>
                      <a:pt x="12" y="20"/>
                      <a:pt x="12" y="20"/>
                      <a:pt x="12" y="20"/>
                    </a:cubicBezTo>
                    <a:cubicBezTo>
                      <a:pt x="12" y="20"/>
                      <a:pt x="12" y="20"/>
                      <a:pt x="12" y="20"/>
                    </a:cubicBezTo>
                    <a:cubicBezTo>
                      <a:pt x="12" y="21"/>
                      <a:pt x="12" y="21"/>
                      <a:pt x="12" y="21"/>
                    </a:cubicBezTo>
                    <a:cubicBezTo>
                      <a:pt x="12" y="21"/>
                      <a:pt x="12" y="21"/>
                      <a:pt x="12" y="21"/>
                    </a:cubicBezTo>
                    <a:cubicBezTo>
                      <a:pt x="12" y="21"/>
                      <a:pt x="12" y="21"/>
                      <a:pt x="12" y="21"/>
                    </a:cubicBezTo>
                    <a:cubicBezTo>
                      <a:pt x="12" y="22"/>
                      <a:pt x="12" y="22"/>
                      <a:pt x="12" y="22"/>
                    </a:cubicBezTo>
                    <a:cubicBezTo>
                      <a:pt x="12" y="22"/>
                      <a:pt x="12" y="22"/>
                      <a:pt x="12"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1"/>
                      <a:pt x="13" y="21"/>
                      <a:pt x="13" y="21"/>
                    </a:cubicBezTo>
                    <a:cubicBezTo>
                      <a:pt x="13" y="21"/>
                      <a:pt x="13" y="21"/>
                      <a:pt x="13" y="21"/>
                    </a:cubicBezTo>
                    <a:cubicBezTo>
                      <a:pt x="14" y="21"/>
                      <a:pt x="14" y="21"/>
                      <a:pt x="14" y="21"/>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3"/>
                      <a:pt x="14" y="23"/>
                      <a:pt x="14" y="23"/>
                    </a:cubicBezTo>
                    <a:cubicBezTo>
                      <a:pt x="14" y="23"/>
                      <a:pt x="14" y="23"/>
                      <a:pt x="14" y="23"/>
                    </a:cubicBezTo>
                    <a:cubicBezTo>
                      <a:pt x="14" y="23"/>
                      <a:pt x="14" y="23"/>
                      <a:pt x="14" y="23"/>
                    </a:cubicBezTo>
                    <a:cubicBezTo>
                      <a:pt x="14" y="23"/>
                      <a:pt x="14" y="23"/>
                      <a:pt x="14" y="23"/>
                    </a:cubicBezTo>
                    <a:cubicBezTo>
                      <a:pt x="13" y="23"/>
                      <a:pt x="13" y="23"/>
                      <a:pt x="13" y="23"/>
                    </a:cubicBezTo>
                    <a:cubicBezTo>
                      <a:pt x="13" y="23"/>
                      <a:pt x="13" y="23"/>
                      <a:pt x="13" y="23"/>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7"/>
                      <a:pt x="13" y="27"/>
                      <a:pt x="13" y="27"/>
                    </a:cubicBezTo>
                    <a:cubicBezTo>
                      <a:pt x="12" y="27"/>
                      <a:pt x="12" y="27"/>
                      <a:pt x="12" y="27"/>
                    </a:cubicBezTo>
                    <a:cubicBezTo>
                      <a:pt x="12" y="27"/>
                      <a:pt x="12" y="27"/>
                      <a:pt x="12" y="27"/>
                    </a:cubicBezTo>
                    <a:cubicBezTo>
                      <a:pt x="12" y="27"/>
                      <a:pt x="12" y="27"/>
                      <a:pt x="12" y="27"/>
                    </a:cubicBezTo>
                    <a:cubicBezTo>
                      <a:pt x="12" y="28"/>
                      <a:pt x="12" y="28"/>
                      <a:pt x="12" y="28"/>
                    </a:cubicBezTo>
                    <a:cubicBezTo>
                      <a:pt x="12" y="28"/>
                      <a:pt x="12" y="28"/>
                      <a:pt x="12" y="28"/>
                    </a:cubicBezTo>
                    <a:cubicBezTo>
                      <a:pt x="12" y="29"/>
                      <a:pt x="12" y="29"/>
                      <a:pt x="12" y="29"/>
                    </a:cubicBezTo>
                    <a:cubicBezTo>
                      <a:pt x="12" y="29"/>
                      <a:pt x="12" y="29"/>
                      <a:pt x="12" y="29"/>
                    </a:cubicBezTo>
                    <a:cubicBezTo>
                      <a:pt x="12" y="29"/>
                      <a:pt x="12" y="29"/>
                      <a:pt x="12" y="29"/>
                    </a:cubicBezTo>
                    <a:cubicBezTo>
                      <a:pt x="12" y="29"/>
                      <a:pt x="12" y="29"/>
                      <a:pt x="12"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4" y="29"/>
                      <a:pt x="14" y="29"/>
                      <a:pt x="14" y="29"/>
                    </a:cubicBezTo>
                    <a:cubicBezTo>
                      <a:pt x="14" y="29"/>
                      <a:pt x="14" y="29"/>
                      <a:pt x="14" y="29"/>
                    </a:cubicBezTo>
                    <a:cubicBezTo>
                      <a:pt x="14" y="29"/>
                      <a:pt x="14" y="29"/>
                      <a:pt x="14" y="29"/>
                    </a:cubicBezTo>
                    <a:cubicBezTo>
                      <a:pt x="14" y="29"/>
                      <a:pt x="14" y="29"/>
                      <a:pt x="14" y="29"/>
                    </a:cubicBezTo>
                    <a:cubicBezTo>
                      <a:pt x="14" y="30"/>
                      <a:pt x="14" y="30"/>
                      <a:pt x="14" y="30"/>
                    </a:cubicBezTo>
                    <a:cubicBezTo>
                      <a:pt x="14" y="30"/>
                      <a:pt x="14" y="30"/>
                      <a:pt x="14" y="30"/>
                    </a:cubicBezTo>
                    <a:cubicBezTo>
                      <a:pt x="14" y="30"/>
                      <a:pt x="14" y="30"/>
                      <a:pt x="14" y="30"/>
                    </a:cubicBezTo>
                    <a:cubicBezTo>
                      <a:pt x="15" y="30"/>
                      <a:pt x="15" y="30"/>
                      <a:pt x="15" y="30"/>
                    </a:cubicBezTo>
                    <a:cubicBezTo>
                      <a:pt x="15" y="31"/>
                      <a:pt x="15" y="31"/>
                      <a:pt x="15" y="31"/>
                    </a:cubicBezTo>
                    <a:cubicBezTo>
                      <a:pt x="15" y="31"/>
                      <a:pt x="15" y="31"/>
                      <a:pt x="15" y="31"/>
                    </a:cubicBezTo>
                    <a:cubicBezTo>
                      <a:pt x="16" y="32"/>
                      <a:pt x="16" y="32"/>
                      <a:pt x="16" y="32"/>
                    </a:cubicBezTo>
                    <a:cubicBezTo>
                      <a:pt x="16" y="31"/>
                      <a:pt x="16" y="31"/>
                      <a:pt x="16" y="31"/>
                    </a:cubicBezTo>
                    <a:cubicBezTo>
                      <a:pt x="16" y="31"/>
                      <a:pt x="16" y="31"/>
                      <a:pt x="16" y="31"/>
                    </a:cubicBezTo>
                    <a:cubicBezTo>
                      <a:pt x="16" y="31"/>
                      <a:pt x="16" y="31"/>
                      <a:pt x="16" y="31"/>
                    </a:cubicBezTo>
                    <a:cubicBezTo>
                      <a:pt x="16" y="31"/>
                      <a:pt x="16" y="31"/>
                      <a:pt x="16" y="31"/>
                    </a:cubicBezTo>
                    <a:cubicBezTo>
                      <a:pt x="16" y="31"/>
                      <a:pt x="16" y="31"/>
                      <a:pt x="16" y="31"/>
                    </a:cubicBezTo>
                    <a:cubicBezTo>
                      <a:pt x="16" y="31"/>
                      <a:pt x="16" y="31"/>
                      <a:pt x="16" y="31"/>
                    </a:cubicBezTo>
                    <a:cubicBezTo>
                      <a:pt x="16" y="31"/>
                      <a:pt x="16" y="31"/>
                      <a:pt x="16" y="31"/>
                    </a:cubicBezTo>
                    <a:cubicBezTo>
                      <a:pt x="16" y="31"/>
                      <a:pt x="16" y="31"/>
                      <a:pt x="16" y="31"/>
                    </a:cubicBezTo>
                    <a:cubicBezTo>
                      <a:pt x="17" y="31"/>
                      <a:pt x="17" y="31"/>
                      <a:pt x="17" y="31"/>
                    </a:cubicBezTo>
                    <a:cubicBezTo>
                      <a:pt x="17" y="31"/>
                      <a:pt x="17" y="31"/>
                      <a:pt x="17" y="31"/>
                    </a:cubicBezTo>
                    <a:cubicBezTo>
                      <a:pt x="17" y="31"/>
                      <a:pt x="17" y="31"/>
                      <a:pt x="17" y="31"/>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1"/>
                      <a:pt x="18" y="31"/>
                      <a:pt x="18" y="31"/>
                    </a:cubicBezTo>
                    <a:cubicBezTo>
                      <a:pt x="18" y="32"/>
                      <a:pt x="18" y="32"/>
                      <a:pt x="18" y="32"/>
                    </a:cubicBezTo>
                    <a:cubicBezTo>
                      <a:pt x="18" y="32"/>
                      <a:pt x="18" y="32"/>
                      <a:pt x="18" y="32"/>
                    </a:cubicBezTo>
                    <a:cubicBezTo>
                      <a:pt x="18" y="32"/>
                      <a:pt x="18" y="32"/>
                      <a:pt x="18" y="32"/>
                    </a:cubicBezTo>
                    <a:cubicBezTo>
                      <a:pt x="19" y="32"/>
                      <a:pt x="19" y="32"/>
                      <a:pt x="19" y="32"/>
                    </a:cubicBezTo>
                    <a:cubicBezTo>
                      <a:pt x="19" y="32"/>
                      <a:pt x="19" y="32"/>
                      <a:pt x="19" y="32"/>
                    </a:cubicBezTo>
                    <a:cubicBezTo>
                      <a:pt x="19" y="32"/>
                      <a:pt x="19" y="32"/>
                      <a:pt x="19" y="32"/>
                    </a:cubicBezTo>
                    <a:cubicBezTo>
                      <a:pt x="19" y="32"/>
                      <a:pt x="19" y="32"/>
                      <a:pt x="19" y="32"/>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2"/>
                      <a:pt x="19" y="32"/>
                      <a:pt x="19" y="32"/>
                    </a:cubicBezTo>
                    <a:cubicBezTo>
                      <a:pt x="19" y="32"/>
                      <a:pt x="19" y="32"/>
                      <a:pt x="19" y="32"/>
                    </a:cubicBezTo>
                    <a:cubicBezTo>
                      <a:pt x="19" y="32"/>
                      <a:pt x="19" y="32"/>
                      <a:pt x="19" y="32"/>
                    </a:cubicBezTo>
                    <a:cubicBezTo>
                      <a:pt x="19" y="33"/>
                      <a:pt x="19" y="33"/>
                      <a:pt x="19" y="33"/>
                    </a:cubicBezTo>
                    <a:cubicBezTo>
                      <a:pt x="19" y="33"/>
                      <a:pt x="19" y="33"/>
                      <a:pt x="19" y="33"/>
                    </a:cubicBezTo>
                    <a:cubicBezTo>
                      <a:pt x="19" y="33"/>
                      <a:pt x="19" y="33"/>
                      <a:pt x="19" y="33"/>
                    </a:cubicBezTo>
                    <a:cubicBezTo>
                      <a:pt x="19" y="33"/>
                      <a:pt x="19" y="33"/>
                      <a:pt x="19" y="33"/>
                    </a:cubicBezTo>
                    <a:cubicBezTo>
                      <a:pt x="19" y="34"/>
                      <a:pt x="19" y="34"/>
                      <a:pt x="19" y="34"/>
                    </a:cubicBezTo>
                    <a:cubicBezTo>
                      <a:pt x="19" y="34"/>
                      <a:pt x="19" y="34"/>
                      <a:pt x="19" y="34"/>
                    </a:cubicBezTo>
                    <a:cubicBezTo>
                      <a:pt x="19" y="34"/>
                      <a:pt x="19" y="34"/>
                      <a:pt x="19" y="34"/>
                    </a:cubicBezTo>
                    <a:cubicBezTo>
                      <a:pt x="19" y="34"/>
                      <a:pt x="19" y="35"/>
                      <a:pt x="19" y="35"/>
                    </a:cubicBezTo>
                    <a:cubicBezTo>
                      <a:pt x="19" y="35"/>
                      <a:pt x="19" y="35"/>
                      <a:pt x="19" y="35"/>
                    </a:cubicBezTo>
                    <a:cubicBezTo>
                      <a:pt x="19" y="35"/>
                      <a:pt x="19" y="35"/>
                      <a:pt x="19" y="35"/>
                    </a:cubicBezTo>
                    <a:cubicBezTo>
                      <a:pt x="19" y="35"/>
                      <a:pt x="19" y="35"/>
                      <a:pt x="19" y="35"/>
                    </a:cubicBezTo>
                    <a:cubicBezTo>
                      <a:pt x="20" y="36"/>
                      <a:pt x="20" y="36"/>
                      <a:pt x="20" y="36"/>
                    </a:cubicBezTo>
                    <a:cubicBezTo>
                      <a:pt x="20" y="36"/>
                      <a:pt x="20" y="36"/>
                      <a:pt x="20" y="36"/>
                    </a:cubicBezTo>
                    <a:cubicBezTo>
                      <a:pt x="20" y="36"/>
                      <a:pt x="20" y="36"/>
                      <a:pt x="20" y="36"/>
                    </a:cubicBezTo>
                    <a:cubicBezTo>
                      <a:pt x="19" y="36"/>
                      <a:pt x="19" y="36"/>
                      <a:pt x="19" y="36"/>
                    </a:cubicBezTo>
                    <a:cubicBezTo>
                      <a:pt x="19" y="36"/>
                      <a:pt x="19" y="36"/>
                      <a:pt x="19" y="36"/>
                    </a:cubicBezTo>
                    <a:cubicBezTo>
                      <a:pt x="19" y="36"/>
                      <a:pt x="19" y="36"/>
                      <a:pt x="19" y="36"/>
                    </a:cubicBezTo>
                    <a:cubicBezTo>
                      <a:pt x="19" y="36"/>
                      <a:pt x="19" y="36"/>
                      <a:pt x="19" y="36"/>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8"/>
                      <a:pt x="19" y="38"/>
                      <a:pt x="19" y="38"/>
                    </a:cubicBezTo>
                    <a:cubicBezTo>
                      <a:pt x="19" y="38"/>
                      <a:pt x="19" y="38"/>
                      <a:pt x="19" y="38"/>
                    </a:cubicBezTo>
                    <a:cubicBezTo>
                      <a:pt x="19" y="38"/>
                      <a:pt x="19" y="38"/>
                      <a:pt x="19" y="38"/>
                    </a:cubicBezTo>
                    <a:cubicBezTo>
                      <a:pt x="20" y="38"/>
                      <a:pt x="20" y="38"/>
                      <a:pt x="20" y="38"/>
                    </a:cubicBezTo>
                    <a:cubicBezTo>
                      <a:pt x="20" y="38"/>
                      <a:pt x="20" y="38"/>
                      <a:pt x="20" y="38"/>
                    </a:cubicBezTo>
                    <a:cubicBezTo>
                      <a:pt x="19" y="38"/>
                      <a:pt x="19" y="37"/>
                      <a:pt x="19" y="37"/>
                    </a:cubicBezTo>
                    <a:cubicBezTo>
                      <a:pt x="20" y="37"/>
                      <a:pt x="20" y="37"/>
                      <a:pt x="20" y="37"/>
                    </a:cubicBezTo>
                    <a:cubicBezTo>
                      <a:pt x="20" y="37"/>
                      <a:pt x="20" y="37"/>
                      <a:pt x="20" y="37"/>
                    </a:cubicBezTo>
                    <a:cubicBezTo>
                      <a:pt x="20" y="37"/>
                      <a:pt x="20" y="37"/>
                      <a:pt x="20" y="37"/>
                    </a:cubicBezTo>
                    <a:cubicBezTo>
                      <a:pt x="20" y="38"/>
                      <a:pt x="20" y="38"/>
                      <a:pt x="20" y="38"/>
                    </a:cubicBezTo>
                    <a:cubicBezTo>
                      <a:pt x="20" y="38"/>
                      <a:pt x="20" y="38"/>
                      <a:pt x="20" y="38"/>
                    </a:cubicBezTo>
                    <a:cubicBezTo>
                      <a:pt x="20" y="38"/>
                      <a:pt x="20" y="38"/>
                      <a:pt x="20" y="38"/>
                    </a:cubicBezTo>
                    <a:cubicBezTo>
                      <a:pt x="20" y="38"/>
                      <a:pt x="20" y="38"/>
                      <a:pt x="20" y="38"/>
                    </a:cubicBezTo>
                    <a:cubicBezTo>
                      <a:pt x="20" y="38"/>
                      <a:pt x="20" y="38"/>
                      <a:pt x="20" y="38"/>
                    </a:cubicBezTo>
                    <a:cubicBezTo>
                      <a:pt x="20" y="39"/>
                      <a:pt x="20" y="39"/>
                      <a:pt x="20" y="39"/>
                    </a:cubicBezTo>
                    <a:cubicBezTo>
                      <a:pt x="20" y="39"/>
                      <a:pt x="20" y="39"/>
                      <a:pt x="20" y="39"/>
                    </a:cubicBezTo>
                    <a:cubicBezTo>
                      <a:pt x="20" y="39"/>
                      <a:pt x="20" y="39"/>
                      <a:pt x="20" y="39"/>
                    </a:cubicBezTo>
                    <a:cubicBezTo>
                      <a:pt x="20" y="39"/>
                      <a:pt x="20" y="39"/>
                      <a:pt x="20" y="39"/>
                    </a:cubicBezTo>
                    <a:cubicBezTo>
                      <a:pt x="20" y="39"/>
                      <a:pt x="20" y="39"/>
                      <a:pt x="20" y="39"/>
                    </a:cubicBezTo>
                    <a:cubicBezTo>
                      <a:pt x="20" y="39"/>
                      <a:pt x="20" y="39"/>
                      <a:pt x="20" y="39"/>
                    </a:cubicBezTo>
                    <a:cubicBezTo>
                      <a:pt x="20" y="40"/>
                      <a:pt x="20" y="40"/>
                      <a:pt x="20" y="40"/>
                    </a:cubicBezTo>
                    <a:cubicBezTo>
                      <a:pt x="20" y="40"/>
                      <a:pt x="20" y="40"/>
                      <a:pt x="20" y="40"/>
                    </a:cubicBezTo>
                    <a:cubicBezTo>
                      <a:pt x="20" y="40"/>
                      <a:pt x="20" y="40"/>
                      <a:pt x="20" y="40"/>
                    </a:cubicBezTo>
                    <a:cubicBezTo>
                      <a:pt x="20" y="40"/>
                      <a:pt x="20" y="40"/>
                      <a:pt x="20" y="40"/>
                    </a:cubicBezTo>
                    <a:cubicBezTo>
                      <a:pt x="20" y="40"/>
                      <a:pt x="20" y="40"/>
                      <a:pt x="20" y="40"/>
                    </a:cubicBezTo>
                    <a:cubicBezTo>
                      <a:pt x="20" y="40"/>
                      <a:pt x="20" y="40"/>
                      <a:pt x="20" y="40"/>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2"/>
                      <a:pt x="20" y="42"/>
                      <a:pt x="20" y="42"/>
                    </a:cubicBezTo>
                    <a:cubicBezTo>
                      <a:pt x="20" y="42"/>
                      <a:pt x="20" y="42"/>
                      <a:pt x="20" y="42"/>
                    </a:cubicBezTo>
                    <a:cubicBezTo>
                      <a:pt x="20" y="42"/>
                      <a:pt x="20" y="42"/>
                      <a:pt x="20" y="42"/>
                    </a:cubicBez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ubicBezTo>
                      <a:pt x="20" y="42"/>
                      <a:pt x="20" y="42"/>
                      <a:pt x="20" y="42"/>
                    </a:cubicBezTo>
                    <a:cubicBezTo>
                      <a:pt x="20" y="42"/>
                      <a:pt x="20" y="42"/>
                      <a:pt x="20" y="42"/>
                    </a:cubicBezTo>
                    <a:cubicBezTo>
                      <a:pt x="20" y="43"/>
                      <a:pt x="20" y="43"/>
                      <a:pt x="20" y="43"/>
                    </a:cubicBezTo>
                    <a:cubicBezTo>
                      <a:pt x="20" y="43"/>
                      <a:pt x="20" y="43"/>
                      <a:pt x="20" y="43"/>
                    </a:cubicBezTo>
                    <a:cubicBezTo>
                      <a:pt x="20" y="43"/>
                      <a:pt x="20" y="43"/>
                      <a:pt x="20" y="43"/>
                    </a:cubicBezTo>
                    <a:cubicBezTo>
                      <a:pt x="20" y="43"/>
                      <a:pt x="20" y="43"/>
                      <a:pt x="20" y="43"/>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5"/>
                      <a:pt x="20" y="45"/>
                      <a:pt x="20" y="45"/>
                    </a:cubicBezTo>
                    <a:cubicBezTo>
                      <a:pt x="20" y="45"/>
                      <a:pt x="20" y="45"/>
                      <a:pt x="20" y="45"/>
                    </a:cubicBezTo>
                    <a:cubicBezTo>
                      <a:pt x="20" y="45"/>
                      <a:pt x="20" y="45"/>
                      <a:pt x="20" y="45"/>
                    </a:cubicBezTo>
                    <a:cubicBezTo>
                      <a:pt x="20" y="45"/>
                      <a:pt x="20" y="45"/>
                      <a:pt x="20" y="45"/>
                    </a:cubicBezTo>
                    <a:cubicBezTo>
                      <a:pt x="20" y="45"/>
                      <a:pt x="20" y="45"/>
                      <a:pt x="20" y="45"/>
                    </a:cubicBezTo>
                    <a:cubicBezTo>
                      <a:pt x="20" y="45"/>
                      <a:pt x="20" y="45"/>
                      <a:pt x="20" y="45"/>
                    </a:cubicBezTo>
                    <a:cubicBezTo>
                      <a:pt x="21" y="46"/>
                      <a:pt x="21" y="46"/>
                      <a:pt x="21" y="46"/>
                    </a:cubicBezTo>
                    <a:cubicBezTo>
                      <a:pt x="21" y="46"/>
                      <a:pt x="21" y="46"/>
                      <a:pt x="21" y="46"/>
                    </a:cubicBezTo>
                    <a:cubicBezTo>
                      <a:pt x="21" y="46"/>
                      <a:pt x="21" y="46"/>
                      <a:pt x="21" y="46"/>
                    </a:cubicBezTo>
                    <a:cubicBezTo>
                      <a:pt x="21" y="46"/>
                      <a:pt x="21" y="46"/>
                      <a:pt x="21" y="46"/>
                    </a:cubicBezTo>
                    <a:cubicBezTo>
                      <a:pt x="21" y="46"/>
                      <a:pt x="21" y="46"/>
                      <a:pt x="21" y="46"/>
                    </a:cubicBezTo>
                    <a:cubicBezTo>
                      <a:pt x="21" y="46"/>
                      <a:pt x="21" y="46"/>
                      <a:pt x="21" y="46"/>
                    </a:cubicBezTo>
                    <a:cubicBezTo>
                      <a:pt x="21" y="46"/>
                      <a:pt x="21" y="46"/>
                      <a:pt x="21" y="46"/>
                    </a:cubicBezTo>
                    <a:cubicBezTo>
                      <a:pt x="22" y="46"/>
                      <a:pt x="22" y="46"/>
                      <a:pt x="22" y="46"/>
                    </a:cubicBezTo>
                    <a:cubicBezTo>
                      <a:pt x="22" y="46"/>
                      <a:pt x="22" y="46"/>
                      <a:pt x="22" y="46"/>
                    </a:cubicBezTo>
                    <a:cubicBezTo>
                      <a:pt x="22" y="47"/>
                      <a:pt x="22" y="47"/>
                      <a:pt x="22" y="47"/>
                    </a:cubicBezTo>
                    <a:cubicBezTo>
                      <a:pt x="22" y="47"/>
                      <a:pt x="22" y="47"/>
                      <a:pt x="22" y="47"/>
                    </a:cubicBezTo>
                    <a:cubicBezTo>
                      <a:pt x="22" y="47"/>
                      <a:pt x="22" y="47"/>
                      <a:pt x="22" y="47"/>
                    </a:cubicBezTo>
                    <a:cubicBezTo>
                      <a:pt x="22" y="47"/>
                      <a:pt x="22" y="47"/>
                      <a:pt x="22" y="47"/>
                    </a:cubicBezTo>
                    <a:cubicBezTo>
                      <a:pt x="22" y="47"/>
                      <a:pt x="22" y="47"/>
                      <a:pt x="22" y="47"/>
                    </a:cubicBezTo>
                    <a:cubicBezTo>
                      <a:pt x="22" y="47"/>
                      <a:pt x="22" y="47"/>
                      <a:pt x="22" y="47"/>
                    </a:cubicBezTo>
                    <a:cubicBezTo>
                      <a:pt x="23" y="48"/>
                      <a:pt x="23" y="48"/>
                      <a:pt x="23" y="48"/>
                    </a:cubicBezTo>
                    <a:cubicBezTo>
                      <a:pt x="22" y="48"/>
                      <a:pt x="22" y="48"/>
                      <a:pt x="22" y="48"/>
                    </a:cubicBezTo>
                    <a:cubicBezTo>
                      <a:pt x="22" y="48"/>
                      <a:pt x="22" y="48"/>
                      <a:pt x="22" y="48"/>
                    </a:cubicBezTo>
                    <a:cubicBezTo>
                      <a:pt x="22" y="48"/>
                      <a:pt x="22" y="48"/>
                      <a:pt x="22" y="48"/>
                    </a:cubicBezTo>
                    <a:cubicBezTo>
                      <a:pt x="21" y="48"/>
                      <a:pt x="21" y="48"/>
                      <a:pt x="21" y="48"/>
                    </a:cubicBezTo>
                    <a:cubicBezTo>
                      <a:pt x="21" y="48"/>
                      <a:pt x="21" y="48"/>
                      <a:pt x="21" y="48"/>
                    </a:cubicBezTo>
                    <a:cubicBezTo>
                      <a:pt x="21" y="48"/>
                      <a:pt x="21" y="48"/>
                      <a:pt x="21" y="48"/>
                    </a:cubicBezTo>
                    <a:cubicBezTo>
                      <a:pt x="21" y="48"/>
                      <a:pt x="21" y="48"/>
                      <a:pt x="21" y="48"/>
                    </a:cubicBezTo>
                    <a:cubicBezTo>
                      <a:pt x="21" y="48"/>
                      <a:pt x="21" y="48"/>
                      <a:pt x="21" y="48"/>
                    </a:cubicBezTo>
                    <a:cubicBezTo>
                      <a:pt x="21" y="48"/>
                      <a:pt x="21" y="48"/>
                      <a:pt x="21" y="48"/>
                    </a:cubicBezTo>
                    <a:cubicBezTo>
                      <a:pt x="21" y="49"/>
                      <a:pt x="21" y="49"/>
                      <a:pt x="21" y="49"/>
                    </a:cubicBezTo>
                    <a:cubicBezTo>
                      <a:pt x="21" y="49"/>
                      <a:pt x="21" y="49"/>
                      <a:pt x="21" y="49"/>
                    </a:cubicBezTo>
                    <a:cubicBezTo>
                      <a:pt x="21" y="49"/>
                      <a:pt x="21" y="49"/>
                      <a:pt x="21" y="49"/>
                    </a:cubicBezTo>
                    <a:cubicBezTo>
                      <a:pt x="21" y="49"/>
                      <a:pt x="21" y="49"/>
                      <a:pt x="21" y="49"/>
                    </a:cubicBezTo>
                    <a:cubicBezTo>
                      <a:pt x="21" y="49"/>
                      <a:pt x="21" y="49"/>
                      <a:pt x="21" y="49"/>
                    </a:cubicBezTo>
                    <a:cubicBezTo>
                      <a:pt x="21" y="49"/>
                      <a:pt x="21" y="49"/>
                      <a:pt x="21" y="49"/>
                    </a:cubicBezTo>
                    <a:cubicBezTo>
                      <a:pt x="21" y="50"/>
                      <a:pt x="21" y="50"/>
                      <a:pt x="21" y="50"/>
                    </a:cubicBezTo>
                    <a:cubicBezTo>
                      <a:pt x="21" y="50"/>
                      <a:pt x="21" y="50"/>
                      <a:pt x="21" y="50"/>
                    </a:cubicBezTo>
                    <a:cubicBezTo>
                      <a:pt x="21" y="50"/>
                      <a:pt x="21" y="50"/>
                      <a:pt x="21" y="50"/>
                    </a:cubicBezTo>
                    <a:cubicBezTo>
                      <a:pt x="21" y="50"/>
                      <a:pt x="21" y="50"/>
                      <a:pt x="21" y="50"/>
                    </a:cubicBezTo>
                    <a:cubicBezTo>
                      <a:pt x="22" y="50"/>
                      <a:pt x="22" y="50"/>
                      <a:pt x="22" y="50"/>
                    </a:cubicBezTo>
                    <a:cubicBezTo>
                      <a:pt x="22" y="50"/>
                      <a:pt x="22" y="50"/>
                      <a:pt x="22" y="50"/>
                    </a:cubicBezTo>
                    <a:cubicBezTo>
                      <a:pt x="22" y="50"/>
                      <a:pt x="22" y="50"/>
                      <a:pt x="22" y="50"/>
                    </a:cubicBezTo>
                    <a:cubicBezTo>
                      <a:pt x="22" y="50"/>
                      <a:pt x="22" y="50"/>
                      <a:pt x="22" y="50"/>
                    </a:cubicBezTo>
                    <a:cubicBezTo>
                      <a:pt x="22" y="50"/>
                      <a:pt x="22" y="50"/>
                      <a:pt x="22" y="50"/>
                    </a:cubicBezTo>
                    <a:cubicBezTo>
                      <a:pt x="22" y="50"/>
                      <a:pt x="22" y="50"/>
                      <a:pt x="22" y="50"/>
                    </a:cubicBezTo>
                    <a:cubicBezTo>
                      <a:pt x="22" y="50"/>
                      <a:pt x="22" y="50"/>
                      <a:pt x="22" y="50"/>
                    </a:cubicBezTo>
                    <a:cubicBezTo>
                      <a:pt x="22" y="50"/>
                      <a:pt x="22" y="50"/>
                      <a:pt x="22" y="50"/>
                    </a:cubicBezTo>
                    <a:cubicBezTo>
                      <a:pt x="22" y="50"/>
                      <a:pt x="22" y="50"/>
                      <a:pt x="22" y="50"/>
                    </a:cubicBezTo>
                    <a:cubicBezTo>
                      <a:pt x="22" y="50"/>
                      <a:pt x="22" y="50"/>
                      <a:pt x="22" y="50"/>
                    </a:cubicBezTo>
                    <a:cubicBezTo>
                      <a:pt x="23" y="50"/>
                      <a:pt x="23" y="50"/>
                      <a:pt x="23" y="50"/>
                    </a:cubicBezTo>
                    <a:cubicBezTo>
                      <a:pt x="23"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3" y="52"/>
                      <a:pt x="23" y="52"/>
                    </a:cubicBezTo>
                    <a:cubicBezTo>
                      <a:pt x="23" y="52"/>
                      <a:pt x="23" y="52"/>
                      <a:pt x="23" y="52"/>
                    </a:cubicBezTo>
                    <a:cubicBezTo>
                      <a:pt x="23" y="52"/>
                      <a:pt x="23" y="52"/>
                      <a:pt x="23" y="52"/>
                    </a:cubicBezTo>
                    <a:cubicBezTo>
                      <a:pt x="23" y="52"/>
                      <a:pt x="23" y="52"/>
                      <a:pt x="23" y="52"/>
                    </a:cubicBezTo>
                    <a:cubicBezTo>
                      <a:pt x="24" y="52"/>
                      <a:pt x="24" y="52"/>
                      <a:pt x="24" y="52"/>
                    </a:cubicBezTo>
                    <a:cubicBezTo>
                      <a:pt x="24" y="52"/>
                      <a:pt x="24" y="52"/>
                      <a:pt x="24" y="52"/>
                    </a:cubicBezTo>
                    <a:cubicBezTo>
                      <a:pt x="24" y="52"/>
                      <a:pt x="24" y="52"/>
                      <a:pt x="24" y="52"/>
                    </a:cubicBezTo>
                    <a:cubicBezTo>
                      <a:pt x="24" y="51"/>
                      <a:pt x="24" y="51"/>
                      <a:pt x="24" y="51"/>
                    </a:cubicBezTo>
                    <a:cubicBezTo>
                      <a:pt x="24" y="51"/>
                      <a:pt x="24" y="51"/>
                      <a:pt x="24" y="51"/>
                    </a:cubicBezTo>
                    <a:cubicBezTo>
                      <a:pt x="24" y="51"/>
                      <a:pt x="24" y="51"/>
                      <a:pt x="24" y="51"/>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6" y="52"/>
                      <a:pt x="26" y="52"/>
                      <a:pt x="26" y="52"/>
                    </a:cubicBezTo>
                    <a:cubicBezTo>
                      <a:pt x="26" y="52"/>
                      <a:pt x="26" y="52"/>
                      <a:pt x="26" y="52"/>
                    </a:cubicBezTo>
                    <a:cubicBezTo>
                      <a:pt x="26" y="52"/>
                      <a:pt x="26" y="52"/>
                      <a:pt x="26" y="52"/>
                    </a:cubicBezTo>
                    <a:cubicBezTo>
                      <a:pt x="26" y="52"/>
                      <a:pt x="26" y="52"/>
                      <a:pt x="26" y="52"/>
                    </a:cubicBezTo>
                    <a:cubicBezTo>
                      <a:pt x="26" y="52"/>
                      <a:pt x="26" y="52"/>
                      <a:pt x="26" y="52"/>
                    </a:cubicBezTo>
                    <a:cubicBezTo>
                      <a:pt x="26" y="52"/>
                      <a:pt x="26" y="52"/>
                      <a:pt x="26" y="52"/>
                    </a:cubicBezTo>
                    <a:cubicBezTo>
                      <a:pt x="27" y="52"/>
                      <a:pt x="27" y="52"/>
                      <a:pt x="27" y="52"/>
                    </a:cubicBezTo>
                    <a:cubicBezTo>
                      <a:pt x="27" y="52"/>
                      <a:pt x="27" y="52"/>
                      <a:pt x="27" y="52"/>
                    </a:cubicBezTo>
                    <a:cubicBezTo>
                      <a:pt x="27" y="52"/>
                      <a:pt x="27" y="52"/>
                      <a:pt x="27" y="52"/>
                    </a:cubicBezTo>
                    <a:cubicBezTo>
                      <a:pt x="27" y="52"/>
                      <a:pt x="27" y="52"/>
                      <a:pt x="27" y="52"/>
                    </a:cubicBezTo>
                    <a:cubicBezTo>
                      <a:pt x="27" y="52"/>
                      <a:pt x="27" y="52"/>
                      <a:pt x="27" y="52"/>
                    </a:cubicBezTo>
                    <a:cubicBezTo>
                      <a:pt x="27" y="52"/>
                      <a:pt x="27" y="52"/>
                      <a:pt x="27" y="52"/>
                    </a:cubicBezTo>
                    <a:cubicBezTo>
                      <a:pt x="27" y="52"/>
                      <a:pt x="27" y="52"/>
                      <a:pt x="27" y="52"/>
                    </a:cubicBezTo>
                    <a:cubicBezTo>
                      <a:pt x="27" y="52"/>
                      <a:pt x="27" y="52"/>
                      <a:pt x="27" y="52"/>
                    </a:cubicBezTo>
                    <a:cubicBezTo>
                      <a:pt x="27" y="52"/>
                      <a:pt x="27" y="52"/>
                      <a:pt x="27" y="52"/>
                    </a:cubicBezTo>
                    <a:cubicBezTo>
                      <a:pt x="27" y="52"/>
                      <a:pt x="27" y="52"/>
                      <a:pt x="27" y="52"/>
                    </a:cubicBezTo>
                    <a:cubicBezTo>
                      <a:pt x="27" y="52"/>
                      <a:pt x="27" y="52"/>
                      <a:pt x="27" y="52"/>
                    </a:cubicBezTo>
                    <a:cubicBezTo>
                      <a:pt x="27" y="52"/>
                      <a:pt x="27" y="52"/>
                      <a:pt x="27" y="52"/>
                    </a:cubicBezTo>
                    <a:cubicBezTo>
                      <a:pt x="26" y="52"/>
                      <a:pt x="26" y="52"/>
                      <a:pt x="26" y="52"/>
                    </a:cubicBezTo>
                    <a:cubicBezTo>
                      <a:pt x="26" y="52"/>
                      <a:pt x="26" y="52"/>
                      <a:pt x="26" y="52"/>
                    </a:cubicBezTo>
                    <a:cubicBezTo>
                      <a:pt x="26" y="53"/>
                      <a:pt x="26" y="53"/>
                      <a:pt x="26" y="53"/>
                    </a:cubicBezTo>
                    <a:cubicBezTo>
                      <a:pt x="26" y="53"/>
                      <a:pt x="26" y="53"/>
                      <a:pt x="26" y="53"/>
                    </a:cubicBezTo>
                    <a:cubicBezTo>
                      <a:pt x="26" y="53"/>
                      <a:pt x="26" y="53"/>
                      <a:pt x="26" y="53"/>
                    </a:cubicBezTo>
                    <a:cubicBezTo>
                      <a:pt x="26" y="53"/>
                      <a:pt x="26" y="53"/>
                      <a:pt x="26" y="53"/>
                    </a:cubicBezTo>
                    <a:cubicBezTo>
                      <a:pt x="26" y="53"/>
                      <a:pt x="26" y="53"/>
                      <a:pt x="26" y="53"/>
                    </a:cubicBezTo>
                    <a:cubicBezTo>
                      <a:pt x="25" y="53"/>
                      <a:pt x="25" y="53"/>
                      <a:pt x="25" y="53"/>
                    </a:cubicBezTo>
                    <a:cubicBezTo>
                      <a:pt x="25" y="54"/>
                      <a:pt x="25" y="54"/>
                      <a:pt x="25" y="54"/>
                    </a:cubicBezTo>
                    <a:cubicBezTo>
                      <a:pt x="25" y="54"/>
                      <a:pt x="25" y="54"/>
                      <a:pt x="25" y="54"/>
                    </a:cubicBezTo>
                    <a:cubicBezTo>
                      <a:pt x="25" y="54"/>
                      <a:pt x="25" y="54"/>
                      <a:pt x="25" y="54"/>
                    </a:cubicBezTo>
                    <a:cubicBezTo>
                      <a:pt x="25" y="54"/>
                      <a:pt x="25" y="54"/>
                      <a:pt x="25" y="54"/>
                    </a:cubicBezTo>
                    <a:cubicBezTo>
                      <a:pt x="25" y="54"/>
                      <a:pt x="25" y="54"/>
                      <a:pt x="25" y="54"/>
                    </a:cubicBezTo>
                    <a:cubicBezTo>
                      <a:pt x="26" y="55"/>
                      <a:pt x="26" y="55"/>
                      <a:pt x="26" y="55"/>
                    </a:cubicBezTo>
                    <a:cubicBezTo>
                      <a:pt x="26" y="55"/>
                      <a:pt x="26" y="55"/>
                      <a:pt x="26" y="55"/>
                    </a:cubicBezTo>
                    <a:cubicBezTo>
                      <a:pt x="26" y="55"/>
                      <a:pt x="26" y="55"/>
                      <a:pt x="26" y="55"/>
                    </a:cubicBezTo>
                    <a:cubicBezTo>
                      <a:pt x="26" y="55"/>
                      <a:pt x="26" y="55"/>
                      <a:pt x="26" y="55"/>
                    </a:cubicBezTo>
                    <a:cubicBezTo>
                      <a:pt x="26" y="55"/>
                      <a:pt x="26" y="55"/>
                      <a:pt x="26" y="55"/>
                    </a:cubicBezTo>
                    <a:cubicBezTo>
                      <a:pt x="26" y="55"/>
                      <a:pt x="26" y="55"/>
                      <a:pt x="26" y="55"/>
                    </a:cubicBezTo>
                    <a:cubicBezTo>
                      <a:pt x="26" y="55"/>
                      <a:pt x="26" y="55"/>
                      <a:pt x="26" y="55"/>
                    </a:cubicBezTo>
                    <a:cubicBezTo>
                      <a:pt x="27" y="56"/>
                      <a:pt x="27" y="56"/>
                      <a:pt x="27" y="56"/>
                    </a:cubicBezTo>
                    <a:cubicBezTo>
                      <a:pt x="27" y="56"/>
                      <a:pt x="27" y="56"/>
                      <a:pt x="27" y="56"/>
                    </a:cubicBezTo>
                    <a:cubicBezTo>
                      <a:pt x="27" y="56"/>
                      <a:pt x="27" y="56"/>
                      <a:pt x="27" y="56"/>
                    </a:cubicBezTo>
                    <a:cubicBezTo>
                      <a:pt x="27" y="56"/>
                      <a:pt x="27" y="56"/>
                      <a:pt x="27" y="56"/>
                    </a:cubicBezTo>
                    <a:cubicBezTo>
                      <a:pt x="27" y="57"/>
                      <a:pt x="27" y="57"/>
                      <a:pt x="27" y="57"/>
                    </a:cubicBezTo>
                    <a:cubicBezTo>
                      <a:pt x="27" y="57"/>
                      <a:pt x="27" y="57"/>
                      <a:pt x="27" y="57"/>
                    </a:cubicBezTo>
                    <a:cubicBezTo>
                      <a:pt x="27" y="57"/>
                      <a:pt x="27" y="57"/>
                      <a:pt x="27" y="57"/>
                    </a:cubicBezTo>
                    <a:cubicBezTo>
                      <a:pt x="27" y="57"/>
                      <a:pt x="27" y="57"/>
                      <a:pt x="27" y="57"/>
                    </a:cubicBezTo>
                    <a:cubicBezTo>
                      <a:pt x="27" y="57"/>
                      <a:pt x="27" y="57"/>
                      <a:pt x="27" y="57"/>
                    </a:cubicBezTo>
                    <a:cubicBezTo>
                      <a:pt x="27" y="57"/>
                      <a:pt x="27" y="57"/>
                      <a:pt x="27" y="57"/>
                    </a:cubicBezTo>
                    <a:cubicBezTo>
                      <a:pt x="27" y="57"/>
                      <a:pt x="27" y="57"/>
                      <a:pt x="27" y="57"/>
                    </a:cubicBezTo>
                    <a:cubicBezTo>
                      <a:pt x="28" y="58"/>
                      <a:pt x="28" y="58"/>
                      <a:pt x="28" y="58"/>
                    </a:cubicBezTo>
                    <a:cubicBezTo>
                      <a:pt x="28" y="58"/>
                      <a:pt x="28" y="58"/>
                      <a:pt x="28" y="58"/>
                    </a:cubicBezTo>
                    <a:cubicBezTo>
                      <a:pt x="28" y="59"/>
                      <a:pt x="28" y="59"/>
                      <a:pt x="28" y="59"/>
                    </a:cubicBezTo>
                    <a:cubicBezTo>
                      <a:pt x="27" y="59"/>
                      <a:pt x="27" y="59"/>
                      <a:pt x="27" y="59"/>
                    </a:cubicBezTo>
                    <a:cubicBezTo>
                      <a:pt x="27" y="59"/>
                      <a:pt x="27" y="59"/>
                      <a:pt x="27" y="59"/>
                    </a:cubicBezTo>
                    <a:cubicBezTo>
                      <a:pt x="28" y="59"/>
                      <a:pt x="28" y="59"/>
                      <a:pt x="28" y="59"/>
                    </a:cubicBezTo>
                    <a:cubicBezTo>
                      <a:pt x="28" y="59"/>
                      <a:pt x="28" y="59"/>
                      <a:pt x="28" y="59"/>
                    </a:cubicBezTo>
                    <a:cubicBezTo>
                      <a:pt x="29" y="59"/>
                      <a:pt x="29" y="59"/>
                      <a:pt x="29" y="59"/>
                    </a:cubicBezTo>
                    <a:cubicBezTo>
                      <a:pt x="29" y="59"/>
                      <a:pt x="29" y="59"/>
                      <a:pt x="29" y="59"/>
                    </a:cubicBezTo>
                    <a:cubicBezTo>
                      <a:pt x="30" y="59"/>
                      <a:pt x="30" y="59"/>
                      <a:pt x="30" y="59"/>
                    </a:cubicBezTo>
                    <a:cubicBezTo>
                      <a:pt x="30" y="59"/>
                      <a:pt x="30" y="59"/>
                      <a:pt x="30" y="59"/>
                    </a:cubicBezTo>
                    <a:cubicBezTo>
                      <a:pt x="30" y="59"/>
                      <a:pt x="30" y="59"/>
                      <a:pt x="30" y="59"/>
                    </a:cubicBezTo>
                    <a:cubicBezTo>
                      <a:pt x="30" y="59"/>
                      <a:pt x="30" y="59"/>
                      <a:pt x="30" y="59"/>
                    </a:cubicBezTo>
                    <a:cubicBezTo>
                      <a:pt x="31" y="59"/>
                      <a:pt x="31" y="59"/>
                      <a:pt x="31" y="59"/>
                    </a:cubicBezTo>
                    <a:cubicBezTo>
                      <a:pt x="31" y="59"/>
                      <a:pt x="31" y="59"/>
                      <a:pt x="31" y="59"/>
                    </a:cubicBezTo>
                    <a:cubicBezTo>
                      <a:pt x="30" y="60"/>
                      <a:pt x="30" y="60"/>
                      <a:pt x="30" y="60"/>
                    </a:cubicBezTo>
                    <a:cubicBezTo>
                      <a:pt x="30" y="60"/>
                      <a:pt x="30" y="60"/>
                      <a:pt x="30" y="60"/>
                    </a:cubicBezTo>
                    <a:cubicBezTo>
                      <a:pt x="30" y="60"/>
                      <a:pt x="30" y="60"/>
                      <a:pt x="30" y="60"/>
                    </a:cubicBezTo>
                    <a:cubicBezTo>
                      <a:pt x="30" y="60"/>
                      <a:pt x="29" y="60"/>
                      <a:pt x="29" y="60"/>
                    </a:cubicBezTo>
                    <a:cubicBezTo>
                      <a:pt x="29" y="60"/>
                      <a:pt x="29" y="60"/>
                      <a:pt x="29" y="60"/>
                    </a:cubicBezTo>
                    <a:cubicBezTo>
                      <a:pt x="29" y="60"/>
                      <a:pt x="29" y="60"/>
                      <a:pt x="29" y="60"/>
                    </a:cubicBezTo>
                    <a:cubicBezTo>
                      <a:pt x="29" y="60"/>
                      <a:pt x="29" y="60"/>
                      <a:pt x="29" y="60"/>
                    </a:cubicBezTo>
                    <a:cubicBezTo>
                      <a:pt x="29" y="60"/>
                      <a:pt x="29" y="60"/>
                      <a:pt x="29" y="60"/>
                    </a:cubicBezTo>
                    <a:cubicBezTo>
                      <a:pt x="29" y="61"/>
                      <a:pt x="29" y="61"/>
                      <a:pt x="29" y="61"/>
                    </a:cubicBezTo>
                    <a:cubicBezTo>
                      <a:pt x="29" y="61"/>
                      <a:pt x="29" y="61"/>
                      <a:pt x="29" y="61"/>
                    </a:cubicBezTo>
                    <a:cubicBezTo>
                      <a:pt x="29" y="61"/>
                      <a:pt x="29" y="61"/>
                      <a:pt x="29" y="61"/>
                    </a:cubicBezTo>
                    <a:cubicBezTo>
                      <a:pt x="29" y="61"/>
                      <a:pt x="29" y="61"/>
                      <a:pt x="29" y="61"/>
                    </a:cubicBezTo>
                    <a:cubicBezTo>
                      <a:pt x="29" y="61"/>
                      <a:pt x="29" y="61"/>
                      <a:pt x="29" y="61"/>
                    </a:cubicBezTo>
                    <a:cubicBezTo>
                      <a:pt x="29" y="62"/>
                      <a:pt x="29" y="62"/>
                      <a:pt x="29" y="62"/>
                    </a:cubicBezTo>
                    <a:cubicBezTo>
                      <a:pt x="29" y="62"/>
                      <a:pt x="29" y="62"/>
                      <a:pt x="29" y="62"/>
                    </a:cubicBezTo>
                    <a:cubicBezTo>
                      <a:pt x="30" y="62"/>
                      <a:pt x="30" y="62"/>
                      <a:pt x="30" y="62"/>
                    </a:cubicBezTo>
                    <a:cubicBezTo>
                      <a:pt x="30" y="61"/>
                      <a:pt x="30" y="61"/>
                      <a:pt x="30" y="61"/>
                    </a:cubicBezTo>
                    <a:cubicBezTo>
                      <a:pt x="30" y="61"/>
                      <a:pt x="30" y="61"/>
                      <a:pt x="30" y="61"/>
                    </a:cubicBezTo>
                    <a:cubicBezTo>
                      <a:pt x="31" y="61"/>
                      <a:pt x="31" y="61"/>
                      <a:pt x="31" y="61"/>
                    </a:cubicBezTo>
                    <a:cubicBezTo>
                      <a:pt x="31" y="61"/>
                      <a:pt x="31" y="61"/>
                      <a:pt x="31" y="61"/>
                    </a:cubicBezTo>
                    <a:cubicBezTo>
                      <a:pt x="31" y="62"/>
                      <a:pt x="31" y="62"/>
                      <a:pt x="31" y="62"/>
                    </a:cubicBezTo>
                    <a:cubicBezTo>
                      <a:pt x="30" y="62"/>
                      <a:pt x="30" y="62"/>
                      <a:pt x="30" y="62"/>
                    </a:cubicBezTo>
                    <a:cubicBezTo>
                      <a:pt x="30" y="62"/>
                      <a:pt x="30" y="62"/>
                      <a:pt x="30" y="62"/>
                    </a:cubicBezTo>
                    <a:cubicBezTo>
                      <a:pt x="30" y="62"/>
                      <a:pt x="30" y="62"/>
                      <a:pt x="30" y="62"/>
                    </a:cubicBezTo>
                    <a:cubicBezTo>
                      <a:pt x="30" y="62"/>
                      <a:pt x="30" y="62"/>
                      <a:pt x="30" y="62"/>
                    </a:cubicBezTo>
                    <a:cubicBezTo>
                      <a:pt x="30" y="63"/>
                      <a:pt x="30" y="63"/>
                      <a:pt x="30" y="63"/>
                    </a:cubicBezTo>
                    <a:cubicBezTo>
                      <a:pt x="30" y="64"/>
                      <a:pt x="30" y="64"/>
                      <a:pt x="30" y="64"/>
                    </a:cubicBezTo>
                    <a:cubicBezTo>
                      <a:pt x="30" y="64"/>
                      <a:pt x="30" y="64"/>
                      <a:pt x="30" y="64"/>
                    </a:cubicBezTo>
                    <a:cubicBezTo>
                      <a:pt x="30" y="64"/>
                      <a:pt x="30" y="64"/>
                      <a:pt x="30" y="64"/>
                    </a:cubicBezTo>
                    <a:cubicBezTo>
                      <a:pt x="31" y="64"/>
                      <a:pt x="31" y="64"/>
                      <a:pt x="31" y="64"/>
                    </a:cubicBezTo>
                    <a:cubicBezTo>
                      <a:pt x="31" y="65"/>
                      <a:pt x="31" y="65"/>
                      <a:pt x="31" y="65"/>
                    </a:cubicBezTo>
                    <a:cubicBezTo>
                      <a:pt x="31" y="65"/>
                      <a:pt x="31" y="65"/>
                      <a:pt x="31" y="65"/>
                    </a:cubicBezTo>
                    <a:cubicBezTo>
                      <a:pt x="31" y="65"/>
                      <a:pt x="31" y="65"/>
                      <a:pt x="31" y="65"/>
                    </a:cubicBezTo>
                    <a:cubicBezTo>
                      <a:pt x="31" y="65"/>
                      <a:pt x="31" y="65"/>
                      <a:pt x="31" y="65"/>
                    </a:cubicBezTo>
                    <a:cubicBezTo>
                      <a:pt x="31" y="66"/>
                      <a:pt x="31" y="66"/>
                      <a:pt x="31" y="66"/>
                    </a:cubicBezTo>
                    <a:cubicBezTo>
                      <a:pt x="30" y="66"/>
                      <a:pt x="30" y="66"/>
                      <a:pt x="30" y="66"/>
                    </a:cubicBezTo>
                    <a:cubicBezTo>
                      <a:pt x="30" y="66"/>
                      <a:pt x="30" y="66"/>
                      <a:pt x="30" y="66"/>
                    </a:cubicBezTo>
                    <a:cubicBezTo>
                      <a:pt x="30" y="66"/>
                      <a:pt x="30" y="66"/>
                      <a:pt x="30" y="66"/>
                    </a:cubicBezTo>
                    <a:cubicBezTo>
                      <a:pt x="29" y="66"/>
                      <a:pt x="29" y="66"/>
                      <a:pt x="29" y="66"/>
                    </a:cubicBezTo>
                    <a:cubicBezTo>
                      <a:pt x="29" y="66"/>
                      <a:pt x="29" y="66"/>
                      <a:pt x="29" y="66"/>
                    </a:cubicBezTo>
                    <a:cubicBezTo>
                      <a:pt x="29" y="66"/>
                      <a:pt x="29" y="66"/>
                      <a:pt x="29" y="66"/>
                    </a:cubicBezTo>
                    <a:cubicBezTo>
                      <a:pt x="29" y="66"/>
                      <a:pt x="29" y="66"/>
                      <a:pt x="29" y="66"/>
                    </a:cubicBezTo>
                    <a:cubicBezTo>
                      <a:pt x="29" y="67"/>
                      <a:pt x="29" y="67"/>
                      <a:pt x="29" y="67"/>
                    </a:cubicBezTo>
                    <a:cubicBezTo>
                      <a:pt x="30" y="67"/>
                      <a:pt x="30" y="67"/>
                      <a:pt x="30" y="67"/>
                    </a:cubicBezTo>
                    <a:cubicBezTo>
                      <a:pt x="29" y="67"/>
                      <a:pt x="29" y="67"/>
                      <a:pt x="29" y="67"/>
                    </a:cubicBezTo>
                    <a:cubicBezTo>
                      <a:pt x="29" y="68"/>
                      <a:pt x="29" y="68"/>
                      <a:pt x="29" y="68"/>
                    </a:cubicBezTo>
                    <a:cubicBezTo>
                      <a:pt x="29" y="68"/>
                      <a:pt x="29" y="68"/>
                      <a:pt x="29" y="68"/>
                    </a:cubicBezTo>
                    <a:cubicBezTo>
                      <a:pt x="29" y="68"/>
                      <a:pt x="29" y="68"/>
                      <a:pt x="29" y="68"/>
                    </a:cubicBezTo>
                    <a:cubicBezTo>
                      <a:pt x="30" y="68"/>
                      <a:pt x="30" y="68"/>
                      <a:pt x="30" y="68"/>
                    </a:cubicBezTo>
                    <a:cubicBezTo>
                      <a:pt x="30" y="68"/>
                      <a:pt x="30" y="68"/>
                      <a:pt x="30" y="68"/>
                    </a:cubicBezTo>
                    <a:cubicBezTo>
                      <a:pt x="31" y="69"/>
                      <a:pt x="31" y="69"/>
                      <a:pt x="31" y="69"/>
                    </a:cubicBezTo>
                    <a:cubicBezTo>
                      <a:pt x="31" y="69"/>
                      <a:pt x="31" y="69"/>
                      <a:pt x="31" y="69"/>
                    </a:cubicBezTo>
                    <a:cubicBezTo>
                      <a:pt x="31" y="69"/>
                      <a:pt x="31" y="69"/>
                      <a:pt x="31" y="69"/>
                    </a:cubicBezTo>
                    <a:cubicBezTo>
                      <a:pt x="30" y="69"/>
                      <a:pt x="30" y="69"/>
                      <a:pt x="30" y="69"/>
                    </a:cubicBezTo>
                    <a:cubicBezTo>
                      <a:pt x="30" y="69"/>
                      <a:pt x="30" y="69"/>
                      <a:pt x="30" y="69"/>
                    </a:cubicBezTo>
                    <a:cubicBezTo>
                      <a:pt x="30" y="70"/>
                      <a:pt x="30" y="70"/>
                      <a:pt x="30" y="70"/>
                    </a:cubicBezTo>
                    <a:cubicBezTo>
                      <a:pt x="29" y="70"/>
                      <a:pt x="29" y="70"/>
                      <a:pt x="29" y="70"/>
                    </a:cubicBezTo>
                    <a:cubicBezTo>
                      <a:pt x="29" y="70"/>
                      <a:pt x="29" y="70"/>
                      <a:pt x="29" y="70"/>
                    </a:cubicBezTo>
                    <a:cubicBezTo>
                      <a:pt x="28" y="70"/>
                      <a:pt x="28" y="70"/>
                      <a:pt x="28" y="70"/>
                    </a:cubicBezTo>
                    <a:cubicBezTo>
                      <a:pt x="28" y="70"/>
                      <a:pt x="28" y="70"/>
                      <a:pt x="28" y="69"/>
                    </a:cubicBezTo>
                    <a:cubicBezTo>
                      <a:pt x="27" y="69"/>
                      <a:pt x="27" y="69"/>
                      <a:pt x="27" y="69"/>
                    </a:cubicBezTo>
                    <a:cubicBezTo>
                      <a:pt x="26" y="69"/>
                      <a:pt x="26" y="69"/>
                      <a:pt x="26" y="69"/>
                    </a:cubicBezTo>
                    <a:cubicBezTo>
                      <a:pt x="26" y="69"/>
                      <a:pt x="26" y="69"/>
                      <a:pt x="26" y="69"/>
                    </a:cubicBezTo>
                    <a:cubicBezTo>
                      <a:pt x="25" y="69"/>
                      <a:pt x="25" y="69"/>
                      <a:pt x="25" y="69"/>
                    </a:cubicBezTo>
                    <a:cubicBezTo>
                      <a:pt x="25" y="69"/>
                      <a:pt x="25" y="69"/>
                      <a:pt x="25" y="70"/>
                    </a:cubicBezTo>
                    <a:cubicBezTo>
                      <a:pt x="25" y="70"/>
                      <a:pt x="25" y="70"/>
                      <a:pt x="25" y="70"/>
                    </a:cubicBezTo>
                    <a:cubicBezTo>
                      <a:pt x="25" y="70"/>
                      <a:pt x="24" y="70"/>
                      <a:pt x="24" y="70"/>
                    </a:cubicBezTo>
                    <a:cubicBezTo>
                      <a:pt x="24" y="70"/>
                      <a:pt x="24" y="70"/>
                      <a:pt x="24" y="70"/>
                    </a:cubicBezTo>
                    <a:cubicBezTo>
                      <a:pt x="24" y="70"/>
                      <a:pt x="24" y="70"/>
                      <a:pt x="24" y="70"/>
                    </a:cubicBezTo>
                    <a:cubicBezTo>
                      <a:pt x="23" y="70"/>
                      <a:pt x="23" y="70"/>
                      <a:pt x="23" y="70"/>
                    </a:cubicBezTo>
                    <a:cubicBezTo>
                      <a:pt x="23" y="70"/>
                      <a:pt x="23" y="70"/>
                      <a:pt x="23" y="70"/>
                    </a:cubicBezTo>
                    <a:cubicBezTo>
                      <a:pt x="23" y="70"/>
                      <a:pt x="23" y="70"/>
                      <a:pt x="23" y="70"/>
                    </a:cubicBezTo>
                    <a:cubicBezTo>
                      <a:pt x="23" y="69"/>
                      <a:pt x="23" y="69"/>
                      <a:pt x="23" y="69"/>
                    </a:cubicBezTo>
                    <a:cubicBezTo>
                      <a:pt x="23" y="69"/>
                      <a:pt x="23" y="69"/>
                      <a:pt x="23" y="69"/>
                    </a:cubicBezTo>
                    <a:cubicBezTo>
                      <a:pt x="23" y="69"/>
                      <a:pt x="23" y="69"/>
                      <a:pt x="23" y="69"/>
                    </a:cubicBezTo>
                    <a:cubicBezTo>
                      <a:pt x="22" y="69"/>
                      <a:pt x="22" y="69"/>
                      <a:pt x="22" y="69"/>
                    </a:cubicBezTo>
                    <a:cubicBezTo>
                      <a:pt x="22" y="69"/>
                      <a:pt x="22" y="69"/>
                      <a:pt x="22" y="69"/>
                    </a:cubicBezTo>
                    <a:cubicBezTo>
                      <a:pt x="22" y="69"/>
                      <a:pt x="22" y="69"/>
                      <a:pt x="22" y="69"/>
                    </a:cubicBezTo>
                    <a:cubicBezTo>
                      <a:pt x="21" y="68"/>
                      <a:pt x="21" y="68"/>
                      <a:pt x="21" y="68"/>
                    </a:cubicBezTo>
                    <a:cubicBezTo>
                      <a:pt x="21" y="68"/>
                      <a:pt x="21" y="68"/>
                      <a:pt x="21" y="68"/>
                    </a:cubicBezTo>
                    <a:cubicBezTo>
                      <a:pt x="20" y="68"/>
                      <a:pt x="20" y="68"/>
                      <a:pt x="20" y="68"/>
                    </a:cubicBezTo>
                    <a:cubicBezTo>
                      <a:pt x="20" y="68"/>
                      <a:pt x="20" y="68"/>
                      <a:pt x="20" y="68"/>
                    </a:cubicBezTo>
                    <a:cubicBezTo>
                      <a:pt x="20" y="69"/>
                      <a:pt x="20" y="69"/>
                      <a:pt x="20" y="69"/>
                    </a:cubicBezTo>
                    <a:cubicBezTo>
                      <a:pt x="20" y="70"/>
                      <a:pt x="20" y="70"/>
                      <a:pt x="20" y="70"/>
                    </a:cubicBezTo>
                    <a:cubicBezTo>
                      <a:pt x="20" y="70"/>
                      <a:pt x="20" y="70"/>
                      <a:pt x="20" y="70"/>
                    </a:cubicBezTo>
                    <a:cubicBezTo>
                      <a:pt x="19" y="70"/>
                      <a:pt x="19" y="70"/>
                      <a:pt x="19" y="70"/>
                    </a:cubicBezTo>
                    <a:cubicBezTo>
                      <a:pt x="19" y="70"/>
                      <a:pt x="19" y="70"/>
                      <a:pt x="19" y="70"/>
                    </a:cubicBezTo>
                    <a:cubicBezTo>
                      <a:pt x="19" y="70"/>
                      <a:pt x="19" y="70"/>
                      <a:pt x="19" y="70"/>
                    </a:cubicBezTo>
                    <a:cubicBezTo>
                      <a:pt x="19" y="71"/>
                      <a:pt x="19" y="71"/>
                      <a:pt x="19" y="71"/>
                    </a:cubicBezTo>
                    <a:cubicBezTo>
                      <a:pt x="19" y="71"/>
                      <a:pt x="19" y="71"/>
                      <a:pt x="19" y="71"/>
                    </a:cubicBezTo>
                    <a:cubicBezTo>
                      <a:pt x="19" y="71"/>
                      <a:pt x="19" y="71"/>
                      <a:pt x="19" y="71"/>
                    </a:cubicBezTo>
                    <a:cubicBezTo>
                      <a:pt x="18" y="71"/>
                      <a:pt x="18" y="71"/>
                      <a:pt x="18" y="71"/>
                    </a:cubicBezTo>
                    <a:cubicBezTo>
                      <a:pt x="18" y="71"/>
                      <a:pt x="18" y="71"/>
                      <a:pt x="18" y="71"/>
                    </a:cubicBezTo>
                    <a:cubicBezTo>
                      <a:pt x="18" y="71"/>
                      <a:pt x="18" y="71"/>
                      <a:pt x="18" y="71"/>
                    </a:cubicBezTo>
                    <a:cubicBezTo>
                      <a:pt x="18" y="71"/>
                      <a:pt x="18" y="71"/>
                      <a:pt x="18" y="71"/>
                    </a:cubicBezTo>
                    <a:cubicBezTo>
                      <a:pt x="18" y="71"/>
                      <a:pt x="18" y="71"/>
                      <a:pt x="18" y="71"/>
                    </a:cubicBezTo>
                    <a:cubicBezTo>
                      <a:pt x="19" y="72"/>
                      <a:pt x="19" y="72"/>
                      <a:pt x="19" y="72"/>
                    </a:cubicBezTo>
                    <a:cubicBezTo>
                      <a:pt x="19" y="72"/>
                      <a:pt x="19" y="72"/>
                      <a:pt x="19" y="72"/>
                    </a:cubicBezTo>
                    <a:cubicBezTo>
                      <a:pt x="18" y="72"/>
                      <a:pt x="18" y="72"/>
                      <a:pt x="18" y="72"/>
                    </a:cubicBezTo>
                    <a:cubicBezTo>
                      <a:pt x="18" y="72"/>
                      <a:pt x="18" y="72"/>
                      <a:pt x="18" y="72"/>
                    </a:cubicBezTo>
                    <a:cubicBezTo>
                      <a:pt x="18" y="72"/>
                      <a:pt x="18" y="72"/>
                      <a:pt x="18" y="72"/>
                    </a:cubicBezTo>
                    <a:cubicBezTo>
                      <a:pt x="17" y="72"/>
                      <a:pt x="17" y="72"/>
                      <a:pt x="17" y="72"/>
                    </a:cubicBezTo>
                    <a:cubicBezTo>
                      <a:pt x="17" y="72"/>
                      <a:pt x="17" y="72"/>
                      <a:pt x="17" y="72"/>
                    </a:cubicBezTo>
                    <a:cubicBezTo>
                      <a:pt x="17" y="73"/>
                      <a:pt x="17" y="73"/>
                      <a:pt x="17" y="73"/>
                    </a:cubicBezTo>
                    <a:cubicBezTo>
                      <a:pt x="17" y="73"/>
                      <a:pt x="17" y="73"/>
                      <a:pt x="17" y="73"/>
                    </a:cubicBezTo>
                    <a:cubicBezTo>
                      <a:pt x="17" y="73"/>
                      <a:pt x="17" y="73"/>
                      <a:pt x="17" y="73"/>
                    </a:cubicBezTo>
                    <a:cubicBezTo>
                      <a:pt x="17" y="73"/>
                      <a:pt x="17" y="73"/>
                      <a:pt x="17" y="73"/>
                    </a:cubicBezTo>
                    <a:cubicBezTo>
                      <a:pt x="17" y="72"/>
                      <a:pt x="17" y="72"/>
                      <a:pt x="17" y="72"/>
                    </a:cubicBezTo>
                    <a:cubicBezTo>
                      <a:pt x="16" y="72"/>
                      <a:pt x="16" y="72"/>
                      <a:pt x="16" y="72"/>
                    </a:cubicBezTo>
                    <a:cubicBezTo>
                      <a:pt x="16" y="72"/>
                      <a:pt x="16" y="72"/>
                      <a:pt x="16" y="72"/>
                    </a:cubicBezTo>
                    <a:cubicBezTo>
                      <a:pt x="16" y="72"/>
                      <a:pt x="16" y="72"/>
                      <a:pt x="16" y="72"/>
                    </a:cubicBezTo>
                    <a:cubicBezTo>
                      <a:pt x="16" y="72"/>
                      <a:pt x="16" y="72"/>
                      <a:pt x="16" y="72"/>
                    </a:cubicBezTo>
                    <a:cubicBezTo>
                      <a:pt x="15" y="71"/>
                      <a:pt x="15" y="71"/>
                      <a:pt x="15" y="71"/>
                    </a:cubicBezTo>
                    <a:cubicBezTo>
                      <a:pt x="15" y="71"/>
                      <a:pt x="15" y="71"/>
                      <a:pt x="15" y="71"/>
                    </a:cubicBezTo>
                    <a:cubicBezTo>
                      <a:pt x="15" y="71"/>
                      <a:pt x="15" y="71"/>
                      <a:pt x="15" y="71"/>
                    </a:cubicBezTo>
                    <a:cubicBezTo>
                      <a:pt x="15" y="71"/>
                      <a:pt x="15" y="71"/>
                      <a:pt x="15" y="71"/>
                    </a:cubicBezTo>
                    <a:cubicBezTo>
                      <a:pt x="15" y="71"/>
                      <a:pt x="15" y="71"/>
                      <a:pt x="15" y="71"/>
                    </a:cubicBezTo>
                    <a:cubicBezTo>
                      <a:pt x="15" y="71"/>
                      <a:pt x="15" y="71"/>
                      <a:pt x="15" y="71"/>
                    </a:cubicBezTo>
                    <a:cubicBezTo>
                      <a:pt x="15" y="71"/>
                      <a:pt x="15" y="71"/>
                      <a:pt x="15" y="71"/>
                    </a:cubicBezTo>
                    <a:cubicBezTo>
                      <a:pt x="15" y="71"/>
                      <a:pt x="15" y="71"/>
                      <a:pt x="15" y="71"/>
                    </a:cubicBezTo>
                    <a:cubicBezTo>
                      <a:pt x="15" y="71"/>
                      <a:pt x="15" y="71"/>
                      <a:pt x="15" y="71"/>
                    </a:cubicBezTo>
                    <a:cubicBezTo>
                      <a:pt x="15" y="71"/>
                      <a:pt x="14" y="71"/>
                      <a:pt x="14" y="71"/>
                    </a:cubicBezTo>
                    <a:cubicBezTo>
                      <a:pt x="14" y="71"/>
                      <a:pt x="14" y="71"/>
                      <a:pt x="14" y="71"/>
                    </a:cubicBezTo>
                    <a:cubicBezTo>
                      <a:pt x="14" y="71"/>
                      <a:pt x="14" y="71"/>
                      <a:pt x="14" y="71"/>
                    </a:cubicBezTo>
                    <a:cubicBezTo>
                      <a:pt x="14" y="71"/>
                      <a:pt x="14" y="71"/>
                      <a:pt x="14" y="71"/>
                    </a:cubicBezTo>
                    <a:cubicBezTo>
                      <a:pt x="14" y="71"/>
                      <a:pt x="14" y="71"/>
                      <a:pt x="14" y="71"/>
                    </a:cubicBezTo>
                    <a:cubicBezTo>
                      <a:pt x="14" y="71"/>
                      <a:pt x="14" y="71"/>
                      <a:pt x="14" y="71"/>
                    </a:cubicBezTo>
                    <a:cubicBezTo>
                      <a:pt x="14" y="71"/>
                      <a:pt x="14" y="71"/>
                      <a:pt x="14" y="71"/>
                    </a:cubicBezTo>
                    <a:cubicBezTo>
                      <a:pt x="14" y="71"/>
                      <a:pt x="14" y="71"/>
                      <a:pt x="14" y="71"/>
                    </a:cubicBezTo>
                    <a:cubicBezTo>
                      <a:pt x="13" y="71"/>
                      <a:pt x="13" y="71"/>
                      <a:pt x="13" y="71"/>
                    </a:cubicBezTo>
                    <a:cubicBezTo>
                      <a:pt x="13" y="71"/>
                      <a:pt x="13" y="71"/>
                      <a:pt x="13" y="71"/>
                    </a:cubicBezTo>
                    <a:cubicBezTo>
                      <a:pt x="13" y="71"/>
                      <a:pt x="13" y="71"/>
                      <a:pt x="13" y="71"/>
                    </a:cubicBezTo>
                    <a:cubicBezTo>
                      <a:pt x="13" y="71"/>
                      <a:pt x="13" y="71"/>
                      <a:pt x="13" y="71"/>
                    </a:cubicBezTo>
                    <a:cubicBezTo>
                      <a:pt x="13" y="71"/>
                      <a:pt x="13" y="71"/>
                      <a:pt x="12" y="71"/>
                    </a:cubicBezTo>
                    <a:cubicBezTo>
                      <a:pt x="12" y="71"/>
                      <a:pt x="12" y="71"/>
                      <a:pt x="12" y="71"/>
                    </a:cubicBezTo>
                    <a:cubicBezTo>
                      <a:pt x="11" y="70"/>
                      <a:pt x="11" y="70"/>
                      <a:pt x="11" y="70"/>
                    </a:cubicBezTo>
                    <a:cubicBezTo>
                      <a:pt x="11" y="70"/>
                      <a:pt x="11" y="70"/>
                      <a:pt x="11" y="70"/>
                    </a:cubicBezTo>
                    <a:cubicBezTo>
                      <a:pt x="11" y="69"/>
                      <a:pt x="11" y="69"/>
                      <a:pt x="11" y="69"/>
                    </a:cubicBezTo>
                    <a:cubicBezTo>
                      <a:pt x="10" y="69"/>
                      <a:pt x="10" y="69"/>
                      <a:pt x="10" y="69"/>
                    </a:cubicBezTo>
                    <a:cubicBezTo>
                      <a:pt x="10" y="69"/>
                      <a:pt x="10" y="69"/>
                      <a:pt x="10" y="69"/>
                    </a:cubicBezTo>
                    <a:cubicBezTo>
                      <a:pt x="10" y="69"/>
                      <a:pt x="10" y="69"/>
                      <a:pt x="10" y="69"/>
                    </a:cubicBezTo>
                    <a:cubicBezTo>
                      <a:pt x="10" y="69"/>
                      <a:pt x="10" y="69"/>
                      <a:pt x="10" y="69"/>
                    </a:cubicBezTo>
                    <a:cubicBezTo>
                      <a:pt x="10" y="69"/>
                      <a:pt x="10" y="69"/>
                      <a:pt x="10" y="69"/>
                    </a:cubicBezTo>
                    <a:cubicBezTo>
                      <a:pt x="10" y="69"/>
                      <a:pt x="10" y="69"/>
                      <a:pt x="10" y="69"/>
                    </a:cubicBezTo>
                    <a:cubicBezTo>
                      <a:pt x="10" y="69"/>
                      <a:pt x="10" y="69"/>
                      <a:pt x="10" y="69"/>
                    </a:cubicBezTo>
                    <a:cubicBezTo>
                      <a:pt x="10" y="69"/>
                      <a:pt x="10" y="69"/>
                      <a:pt x="10" y="69"/>
                    </a:cubicBezTo>
                    <a:cubicBezTo>
                      <a:pt x="9" y="69"/>
                      <a:pt x="9" y="69"/>
                      <a:pt x="9" y="69"/>
                    </a:cubicBezTo>
                    <a:cubicBezTo>
                      <a:pt x="9" y="68"/>
                      <a:pt x="9" y="68"/>
                      <a:pt x="9" y="68"/>
                    </a:cubicBezTo>
                    <a:cubicBezTo>
                      <a:pt x="9" y="68"/>
                      <a:pt x="9" y="68"/>
                      <a:pt x="9" y="68"/>
                    </a:cubicBezTo>
                    <a:cubicBezTo>
                      <a:pt x="9" y="68"/>
                      <a:pt x="9" y="68"/>
                      <a:pt x="9" y="68"/>
                    </a:cubicBezTo>
                    <a:cubicBezTo>
                      <a:pt x="8" y="68"/>
                      <a:pt x="8" y="68"/>
                      <a:pt x="8" y="68"/>
                    </a:cubicBezTo>
                    <a:cubicBezTo>
                      <a:pt x="8" y="68"/>
                      <a:pt x="8" y="68"/>
                      <a:pt x="8" y="68"/>
                    </a:cubicBezTo>
                    <a:cubicBezTo>
                      <a:pt x="8" y="68"/>
                      <a:pt x="8" y="68"/>
                      <a:pt x="8" y="68"/>
                    </a:cubicBezTo>
                    <a:cubicBezTo>
                      <a:pt x="8" y="68"/>
                      <a:pt x="8" y="68"/>
                      <a:pt x="8" y="68"/>
                    </a:cubicBezTo>
                    <a:cubicBezTo>
                      <a:pt x="7" y="68"/>
                      <a:pt x="7" y="68"/>
                      <a:pt x="7" y="68"/>
                    </a:cubicBezTo>
                    <a:cubicBezTo>
                      <a:pt x="7" y="67"/>
                      <a:pt x="7" y="67"/>
                      <a:pt x="7" y="67"/>
                    </a:cubicBezTo>
                    <a:cubicBezTo>
                      <a:pt x="7" y="68"/>
                      <a:pt x="7" y="68"/>
                      <a:pt x="7" y="68"/>
                    </a:cubicBezTo>
                    <a:cubicBezTo>
                      <a:pt x="7" y="68"/>
                      <a:pt x="7" y="68"/>
                      <a:pt x="7" y="68"/>
                    </a:cubicBezTo>
                    <a:cubicBezTo>
                      <a:pt x="7" y="68"/>
                      <a:pt x="7" y="68"/>
                      <a:pt x="7" y="68"/>
                    </a:cubicBezTo>
                    <a:cubicBezTo>
                      <a:pt x="7" y="68"/>
                      <a:pt x="7" y="68"/>
                      <a:pt x="7" y="68"/>
                    </a:cubicBezTo>
                    <a:cubicBezTo>
                      <a:pt x="7" y="68"/>
                      <a:pt x="7" y="68"/>
                      <a:pt x="7" y="68"/>
                    </a:cubicBezTo>
                    <a:cubicBezTo>
                      <a:pt x="7" y="68"/>
                      <a:pt x="7" y="68"/>
                      <a:pt x="7" y="68"/>
                    </a:cubicBezTo>
                    <a:cubicBezTo>
                      <a:pt x="7" y="68"/>
                      <a:pt x="7" y="68"/>
                      <a:pt x="7" y="68"/>
                    </a:cubicBezTo>
                    <a:cubicBezTo>
                      <a:pt x="7" y="68"/>
                      <a:pt x="7" y="68"/>
                      <a:pt x="7" y="68"/>
                    </a:cubicBezTo>
                    <a:cubicBezTo>
                      <a:pt x="7" y="68"/>
                      <a:pt x="7" y="68"/>
                      <a:pt x="7" y="68"/>
                    </a:cubicBezTo>
                    <a:cubicBezTo>
                      <a:pt x="7" y="68"/>
                      <a:pt x="7" y="68"/>
                      <a:pt x="7" y="68"/>
                    </a:cubicBezTo>
                    <a:cubicBezTo>
                      <a:pt x="8" y="69"/>
                      <a:pt x="8" y="69"/>
                      <a:pt x="8" y="69"/>
                    </a:cubicBezTo>
                    <a:cubicBezTo>
                      <a:pt x="8" y="69"/>
                      <a:pt x="8" y="69"/>
                      <a:pt x="8" y="69"/>
                    </a:cubicBezTo>
                    <a:cubicBezTo>
                      <a:pt x="8" y="69"/>
                      <a:pt x="8" y="69"/>
                      <a:pt x="8" y="69"/>
                    </a:cubicBezTo>
                    <a:cubicBezTo>
                      <a:pt x="8" y="69"/>
                      <a:pt x="8" y="69"/>
                      <a:pt x="8" y="69"/>
                    </a:cubicBezTo>
                    <a:cubicBezTo>
                      <a:pt x="8" y="69"/>
                      <a:pt x="8" y="69"/>
                      <a:pt x="8" y="69"/>
                    </a:cubicBezTo>
                    <a:cubicBezTo>
                      <a:pt x="8" y="69"/>
                      <a:pt x="8" y="69"/>
                      <a:pt x="8" y="69"/>
                    </a:cubicBezTo>
                    <a:cubicBezTo>
                      <a:pt x="8" y="69"/>
                      <a:pt x="8" y="69"/>
                      <a:pt x="8" y="69"/>
                    </a:cubicBezTo>
                    <a:cubicBezTo>
                      <a:pt x="8" y="69"/>
                      <a:pt x="8" y="69"/>
                      <a:pt x="8" y="69"/>
                    </a:cubicBezTo>
                    <a:cubicBezTo>
                      <a:pt x="8" y="70"/>
                      <a:pt x="8" y="70"/>
                      <a:pt x="8" y="70"/>
                    </a:cubicBezTo>
                    <a:cubicBezTo>
                      <a:pt x="8" y="70"/>
                      <a:pt x="8" y="70"/>
                      <a:pt x="8" y="70"/>
                    </a:cubicBezTo>
                    <a:cubicBezTo>
                      <a:pt x="8" y="70"/>
                      <a:pt x="8" y="70"/>
                      <a:pt x="8" y="70"/>
                    </a:cubicBezTo>
                    <a:cubicBezTo>
                      <a:pt x="8" y="70"/>
                      <a:pt x="8" y="70"/>
                      <a:pt x="8" y="70"/>
                    </a:cubicBezTo>
                    <a:cubicBezTo>
                      <a:pt x="8" y="70"/>
                      <a:pt x="8" y="70"/>
                      <a:pt x="8" y="70"/>
                    </a:cubicBezTo>
                    <a:cubicBezTo>
                      <a:pt x="8" y="70"/>
                      <a:pt x="8" y="70"/>
                      <a:pt x="8" y="70"/>
                    </a:cubicBezTo>
                    <a:cubicBezTo>
                      <a:pt x="8" y="71"/>
                      <a:pt x="8" y="71"/>
                      <a:pt x="8" y="71"/>
                    </a:cubicBezTo>
                    <a:cubicBezTo>
                      <a:pt x="8" y="71"/>
                      <a:pt x="8" y="71"/>
                      <a:pt x="8" y="71"/>
                    </a:cubicBezTo>
                    <a:cubicBezTo>
                      <a:pt x="8" y="71"/>
                      <a:pt x="8" y="71"/>
                      <a:pt x="8" y="71"/>
                    </a:cubicBezTo>
                    <a:cubicBezTo>
                      <a:pt x="8" y="71"/>
                      <a:pt x="8" y="71"/>
                      <a:pt x="8" y="71"/>
                    </a:cubicBezTo>
                    <a:cubicBezTo>
                      <a:pt x="9" y="71"/>
                      <a:pt x="9" y="71"/>
                      <a:pt x="9" y="71"/>
                    </a:cubicBezTo>
                    <a:cubicBezTo>
                      <a:pt x="9" y="71"/>
                      <a:pt x="9" y="71"/>
                      <a:pt x="9" y="71"/>
                    </a:cubicBezTo>
                    <a:cubicBezTo>
                      <a:pt x="9" y="71"/>
                      <a:pt x="9" y="71"/>
                      <a:pt x="9" y="71"/>
                    </a:cubicBezTo>
                    <a:cubicBezTo>
                      <a:pt x="9" y="71"/>
                      <a:pt x="9" y="71"/>
                      <a:pt x="9" y="71"/>
                    </a:cubicBezTo>
                    <a:cubicBezTo>
                      <a:pt x="9" y="71"/>
                      <a:pt x="9" y="71"/>
                      <a:pt x="9" y="71"/>
                    </a:cubicBezTo>
                    <a:cubicBezTo>
                      <a:pt x="9" y="71"/>
                      <a:pt x="9" y="71"/>
                      <a:pt x="9" y="71"/>
                    </a:cubicBezTo>
                    <a:cubicBezTo>
                      <a:pt x="9" y="72"/>
                      <a:pt x="9" y="72"/>
                      <a:pt x="9" y="72"/>
                    </a:cubicBezTo>
                    <a:cubicBezTo>
                      <a:pt x="9" y="72"/>
                      <a:pt x="9" y="72"/>
                      <a:pt x="9" y="72"/>
                    </a:cubicBezTo>
                    <a:cubicBezTo>
                      <a:pt x="9" y="72"/>
                      <a:pt x="9" y="72"/>
                      <a:pt x="9" y="72"/>
                    </a:cubicBezTo>
                    <a:cubicBezTo>
                      <a:pt x="9" y="72"/>
                      <a:pt x="9" y="72"/>
                      <a:pt x="9" y="72"/>
                    </a:cubicBezTo>
                    <a:cubicBezTo>
                      <a:pt x="9" y="72"/>
                      <a:pt x="9" y="72"/>
                      <a:pt x="9" y="72"/>
                    </a:cubicBezTo>
                    <a:cubicBezTo>
                      <a:pt x="9" y="73"/>
                      <a:pt x="9" y="73"/>
                      <a:pt x="9" y="73"/>
                    </a:cubicBezTo>
                    <a:cubicBezTo>
                      <a:pt x="10" y="73"/>
                      <a:pt x="10" y="73"/>
                      <a:pt x="10" y="73"/>
                    </a:cubicBezTo>
                    <a:cubicBezTo>
                      <a:pt x="10" y="74"/>
                      <a:pt x="10" y="74"/>
                      <a:pt x="10" y="74"/>
                    </a:cubicBezTo>
                    <a:cubicBezTo>
                      <a:pt x="10" y="74"/>
                      <a:pt x="10" y="74"/>
                      <a:pt x="10" y="74"/>
                    </a:cubicBezTo>
                    <a:cubicBezTo>
                      <a:pt x="10" y="74"/>
                      <a:pt x="10" y="74"/>
                      <a:pt x="10" y="74"/>
                    </a:cubicBezTo>
                    <a:cubicBezTo>
                      <a:pt x="10" y="74"/>
                      <a:pt x="10" y="74"/>
                      <a:pt x="10" y="74"/>
                    </a:cubicBezTo>
                    <a:cubicBezTo>
                      <a:pt x="10" y="74"/>
                      <a:pt x="10" y="74"/>
                      <a:pt x="10" y="74"/>
                    </a:cubicBezTo>
                    <a:cubicBezTo>
                      <a:pt x="9" y="74"/>
                      <a:pt x="9" y="74"/>
                      <a:pt x="9" y="74"/>
                    </a:cubicBezTo>
                    <a:cubicBezTo>
                      <a:pt x="10" y="74"/>
                      <a:pt x="10" y="74"/>
                      <a:pt x="10" y="74"/>
                    </a:cubicBezTo>
                    <a:cubicBezTo>
                      <a:pt x="10" y="74"/>
                      <a:pt x="10" y="74"/>
                      <a:pt x="10" y="75"/>
                    </a:cubicBezTo>
                    <a:cubicBezTo>
                      <a:pt x="10" y="75"/>
                      <a:pt x="10" y="75"/>
                      <a:pt x="10" y="75"/>
                    </a:cubicBezTo>
                    <a:cubicBezTo>
                      <a:pt x="10" y="75"/>
                      <a:pt x="10" y="75"/>
                      <a:pt x="10" y="75"/>
                    </a:cubicBezTo>
                    <a:cubicBezTo>
                      <a:pt x="9" y="75"/>
                      <a:pt x="9" y="75"/>
                      <a:pt x="9" y="75"/>
                    </a:cubicBezTo>
                    <a:cubicBezTo>
                      <a:pt x="9" y="75"/>
                      <a:pt x="9" y="75"/>
                      <a:pt x="8" y="75"/>
                    </a:cubicBezTo>
                    <a:cubicBezTo>
                      <a:pt x="8" y="74"/>
                      <a:pt x="8" y="74"/>
                      <a:pt x="8" y="74"/>
                    </a:cubicBezTo>
                    <a:cubicBezTo>
                      <a:pt x="8" y="74"/>
                      <a:pt x="8" y="74"/>
                      <a:pt x="8" y="74"/>
                    </a:cubicBezTo>
                    <a:cubicBezTo>
                      <a:pt x="8" y="74"/>
                      <a:pt x="8" y="74"/>
                      <a:pt x="8" y="74"/>
                    </a:cubicBezTo>
                    <a:cubicBezTo>
                      <a:pt x="7" y="74"/>
                      <a:pt x="7" y="74"/>
                      <a:pt x="7" y="74"/>
                    </a:cubicBezTo>
                    <a:cubicBezTo>
                      <a:pt x="7" y="74"/>
                      <a:pt x="7" y="74"/>
                      <a:pt x="7" y="74"/>
                    </a:cubicBezTo>
                    <a:cubicBezTo>
                      <a:pt x="7" y="74"/>
                      <a:pt x="7" y="74"/>
                      <a:pt x="7" y="74"/>
                    </a:cubicBezTo>
                    <a:cubicBezTo>
                      <a:pt x="7" y="74"/>
                      <a:pt x="7" y="74"/>
                      <a:pt x="7" y="74"/>
                    </a:cubicBezTo>
                    <a:cubicBezTo>
                      <a:pt x="7" y="73"/>
                      <a:pt x="7" y="73"/>
                      <a:pt x="7" y="73"/>
                    </a:cubicBezTo>
                    <a:cubicBezTo>
                      <a:pt x="7" y="73"/>
                      <a:pt x="7" y="73"/>
                      <a:pt x="7" y="73"/>
                    </a:cubicBezTo>
                    <a:cubicBezTo>
                      <a:pt x="7" y="73"/>
                      <a:pt x="7" y="73"/>
                      <a:pt x="7" y="73"/>
                    </a:cubicBezTo>
                    <a:cubicBezTo>
                      <a:pt x="6" y="73"/>
                      <a:pt x="6" y="73"/>
                      <a:pt x="6" y="73"/>
                    </a:cubicBezTo>
                    <a:cubicBezTo>
                      <a:pt x="6" y="73"/>
                      <a:pt x="6" y="73"/>
                      <a:pt x="6" y="73"/>
                    </a:cubicBezTo>
                    <a:cubicBezTo>
                      <a:pt x="6" y="73"/>
                      <a:pt x="6" y="73"/>
                      <a:pt x="6" y="73"/>
                    </a:cubicBezTo>
                    <a:cubicBezTo>
                      <a:pt x="6" y="73"/>
                      <a:pt x="6" y="73"/>
                      <a:pt x="6" y="73"/>
                    </a:cubicBezTo>
                    <a:cubicBezTo>
                      <a:pt x="5" y="73"/>
                      <a:pt x="5" y="73"/>
                      <a:pt x="5" y="73"/>
                    </a:cubicBezTo>
                    <a:cubicBezTo>
                      <a:pt x="5" y="73"/>
                      <a:pt x="5" y="73"/>
                      <a:pt x="5" y="73"/>
                    </a:cubicBezTo>
                    <a:cubicBezTo>
                      <a:pt x="5" y="73"/>
                      <a:pt x="5" y="73"/>
                      <a:pt x="5" y="73"/>
                    </a:cubicBezTo>
                    <a:cubicBezTo>
                      <a:pt x="5" y="73"/>
                      <a:pt x="5" y="73"/>
                      <a:pt x="5" y="73"/>
                    </a:cubicBezTo>
                    <a:cubicBezTo>
                      <a:pt x="4" y="73"/>
                      <a:pt x="4" y="73"/>
                      <a:pt x="4" y="73"/>
                    </a:cubicBezTo>
                    <a:cubicBezTo>
                      <a:pt x="4" y="72"/>
                      <a:pt x="4" y="72"/>
                      <a:pt x="4" y="72"/>
                    </a:cubicBezTo>
                    <a:cubicBezTo>
                      <a:pt x="4" y="72"/>
                      <a:pt x="4" y="72"/>
                      <a:pt x="4" y="72"/>
                    </a:cubicBezTo>
                    <a:cubicBezTo>
                      <a:pt x="5" y="72"/>
                      <a:pt x="5" y="72"/>
                      <a:pt x="5" y="72"/>
                    </a:cubicBezTo>
                    <a:cubicBezTo>
                      <a:pt x="5" y="72"/>
                      <a:pt x="5" y="72"/>
                      <a:pt x="5" y="72"/>
                    </a:cubicBezTo>
                    <a:cubicBezTo>
                      <a:pt x="5" y="72"/>
                      <a:pt x="5" y="72"/>
                      <a:pt x="5" y="72"/>
                    </a:cubicBezTo>
                    <a:cubicBezTo>
                      <a:pt x="5" y="72"/>
                      <a:pt x="5" y="72"/>
                      <a:pt x="5" y="72"/>
                    </a:cubicBezTo>
                    <a:cubicBezTo>
                      <a:pt x="5" y="72"/>
                      <a:pt x="5" y="72"/>
                      <a:pt x="5" y="72"/>
                    </a:cubicBezTo>
                    <a:cubicBezTo>
                      <a:pt x="4" y="72"/>
                      <a:pt x="4" y="72"/>
                      <a:pt x="4" y="72"/>
                    </a:cubicBezTo>
                    <a:cubicBezTo>
                      <a:pt x="4" y="72"/>
                      <a:pt x="4" y="72"/>
                      <a:pt x="4" y="72"/>
                    </a:cubicBezTo>
                    <a:cubicBezTo>
                      <a:pt x="4" y="72"/>
                      <a:pt x="4" y="72"/>
                      <a:pt x="4" y="72"/>
                    </a:cubicBezTo>
                    <a:cubicBezTo>
                      <a:pt x="4" y="72"/>
                      <a:pt x="4" y="72"/>
                      <a:pt x="4" y="72"/>
                    </a:cubicBezTo>
                    <a:cubicBezTo>
                      <a:pt x="4" y="72"/>
                      <a:pt x="4" y="72"/>
                      <a:pt x="4" y="72"/>
                    </a:cubicBezTo>
                    <a:cubicBezTo>
                      <a:pt x="3" y="72"/>
                      <a:pt x="3" y="72"/>
                      <a:pt x="3" y="72"/>
                    </a:cubicBezTo>
                    <a:cubicBezTo>
                      <a:pt x="3" y="72"/>
                      <a:pt x="3" y="72"/>
                      <a:pt x="3" y="72"/>
                    </a:cubicBezTo>
                    <a:cubicBezTo>
                      <a:pt x="3" y="73"/>
                      <a:pt x="3" y="73"/>
                      <a:pt x="3" y="73"/>
                    </a:cubicBezTo>
                    <a:cubicBezTo>
                      <a:pt x="4" y="73"/>
                      <a:pt x="4" y="73"/>
                      <a:pt x="4" y="73"/>
                    </a:cubicBezTo>
                    <a:cubicBezTo>
                      <a:pt x="4" y="74"/>
                      <a:pt x="4" y="74"/>
                      <a:pt x="4" y="74"/>
                    </a:cubicBezTo>
                    <a:cubicBezTo>
                      <a:pt x="5" y="74"/>
                      <a:pt x="5" y="74"/>
                      <a:pt x="5" y="74"/>
                    </a:cubicBezTo>
                    <a:cubicBezTo>
                      <a:pt x="5" y="75"/>
                      <a:pt x="5" y="75"/>
                      <a:pt x="5" y="75"/>
                    </a:cubicBezTo>
                    <a:cubicBezTo>
                      <a:pt x="6" y="75"/>
                      <a:pt x="6" y="75"/>
                      <a:pt x="6" y="75"/>
                    </a:cubicBezTo>
                    <a:cubicBezTo>
                      <a:pt x="7" y="76"/>
                      <a:pt x="7" y="76"/>
                      <a:pt x="7" y="76"/>
                    </a:cubicBezTo>
                    <a:cubicBezTo>
                      <a:pt x="7" y="76"/>
                      <a:pt x="7" y="76"/>
                      <a:pt x="7" y="76"/>
                    </a:cubicBezTo>
                    <a:cubicBezTo>
                      <a:pt x="7" y="76"/>
                      <a:pt x="7" y="77"/>
                      <a:pt x="7" y="77"/>
                    </a:cubicBezTo>
                    <a:cubicBezTo>
                      <a:pt x="7" y="77"/>
                      <a:pt x="7" y="77"/>
                      <a:pt x="7" y="77"/>
                    </a:cubicBezTo>
                    <a:cubicBezTo>
                      <a:pt x="7" y="77"/>
                      <a:pt x="7" y="77"/>
                      <a:pt x="7" y="77"/>
                    </a:cubicBezTo>
                    <a:cubicBezTo>
                      <a:pt x="7" y="78"/>
                      <a:pt x="7" y="78"/>
                      <a:pt x="7" y="78"/>
                    </a:cubicBezTo>
                    <a:cubicBezTo>
                      <a:pt x="6" y="78"/>
                      <a:pt x="6" y="78"/>
                      <a:pt x="6" y="78"/>
                    </a:cubicBezTo>
                    <a:cubicBezTo>
                      <a:pt x="7" y="78"/>
                      <a:pt x="7" y="78"/>
                      <a:pt x="7" y="78"/>
                    </a:cubicBezTo>
                    <a:cubicBezTo>
                      <a:pt x="7" y="79"/>
                      <a:pt x="7" y="79"/>
                      <a:pt x="7" y="79"/>
                    </a:cubicBezTo>
                    <a:cubicBezTo>
                      <a:pt x="7" y="79"/>
                      <a:pt x="7" y="79"/>
                      <a:pt x="7" y="79"/>
                    </a:cubicBezTo>
                    <a:cubicBezTo>
                      <a:pt x="7" y="79"/>
                      <a:pt x="6" y="79"/>
                      <a:pt x="6" y="79"/>
                    </a:cubicBezTo>
                    <a:cubicBezTo>
                      <a:pt x="6" y="78"/>
                      <a:pt x="6" y="78"/>
                      <a:pt x="6" y="78"/>
                    </a:cubicBezTo>
                    <a:cubicBezTo>
                      <a:pt x="5" y="78"/>
                      <a:pt x="5" y="78"/>
                      <a:pt x="5" y="78"/>
                    </a:cubicBezTo>
                    <a:cubicBezTo>
                      <a:pt x="5" y="78"/>
                      <a:pt x="5" y="78"/>
                      <a:pt x="5" y="78"/>
                    </a:cubicBezTo>
                    <a:cubicBezTo>
                      <a:pt x="5" y="78"/>
                      <a:pt x="5" y="78"/>
                      <a:pt x="5" y="78"/>
                    </a:cubicBezTo>
                    <a:cubicBezTo>
                      <a:pt x="5" y="79"/>
                      <a:pt x="5" y="79"/>
                      <a:pt x="5" y="79"/>
                    </a:cubicBezTo>
                    <a:cubicBezTo>
                      <a:pt x="5" y="79"/>
                      <a:pt x="5" y="79"/>
                      <a:pt x="5" y="79"/>
                    </a:cubicBezTo>
                    <a:cubicBezTo>
                      <a:pt x="5" y="80"/>
                      <a:pt x="5" y="80"/>
                      <a:pt x="5" y="80"/>
                    </a:cubicBezTo>
                    <a:cubicBezTo>
                      <a:pt x="4" y="80"/>
                      <a:pt x="4" y="80"/>
                      <a:pt x="4" y="80"/>
                    </a:cubicBezTo>
                    <a:cubicBezTo>
                      <a:pt x="4" y="80"/>
                      <a:pt x="4" y="80"/>
                      <a:pt x="4" y="80"/>
                    </a:cubicBezTo>
                    <a:cubicBezTo>
                      <a:pt x="4" y="80"/>
                      <a:pt x="4" y="80"/>
                      <a:pt x="4" y="80"/>
                    </a:cubicBezTo>
                    <a:cubicBezTo>
                      <a:pt x="4" y="80"/>
                      <a:pt x="4" y="80"/>
                      <a:pt x="4" y="80"/>
                    </a:cubicBezTo>
                    <a:cubicBezTo>
                      <a:pt x="4" y="81"/>
                      <a:pt x="4" y="81"/>
                      <a:pt x="4" y="81"/>
                    </a:cubicBezTo>
                    <a:cubicBezTo>
                      <a:pt x="4" y="81"/>
                      <a:pt x="4" y="81"/>
                      <a:pt x="4" y="81"/>
                    </a:cubicBezTo>
                    <a:cubicBezTo>
                      <a:pt x="4" y="82"/>
                      <a:pt x="4" y="82"/>
                      <a:pt x="4" y="82"/>
                    </a:cubicBezTo>
                    <a:cubicBezTo>
                      <a:pt x="4" y="82"/>
                      <a:pt x="4" y="82"/>
                      <a:pt x="4" y="82"/>
                    </a:cubicBezTo>
                    <a:cubicBezTo>
                      <a:pt x="5" y="82"/>
                      <a:pt x="5" y="82"/>
                      <a:pt x="5" y="82"/>
                    </a:cubicBezTo>
                    <a:cubicBezTo>
                      <a:pt x="5" y="83"/>
                      <a:pt x="5" y="83"/>
                      <a:pt x="5" y="83"/>
                    </a:cubicBezTo>
                    <a:cubicBezTo>
                      <a:pt x="5" y="83"/>
                      <a:pt x="5" y="83"/>
                      <a:pt x="5" y="83"/>
                    </a:cubicBezTo>
                    <a:cubicBezTo>
                      <a:pt x="5" y="84"/>
                      <a:pt x="5" y="84"/>
                      <a:pt x="5" y="84"/>
                    </a:cubicBezTo>
                    <a:cubicBezTo>
                      <a:pt x="5" y="84"/>
                      <a:pt x="5" y="84"/>
                      <a:pt x="5" y="84"/>
                    </a:cubicBezTo>
                    <a:cubicBezTo>
                      <a:pt x="5" y="84"/>
                      <a:pt x="5" y="84"/>
                      <a:pt x="5" y="84"/>
                    </a:cubicBezTo>
                    <a:cubicBezTo>
                      <a:pt x="4" y="84"/>
                      <a:pt x="4" y="84"/>
                      <a:pt x="4" y="84"/>
                    </a:cubicBezTo>
                    <a:cubicBezTo>
                      <a:pt x="4" y="85"/>
                      <a:pt x="4" y="85"/>
                      <a:pt x="4" y="85"/>
                    </a:cubicBezTo>
                    <a:cubicBezTo>
                      <a:pt x="4" y="85"/>
                      <a:pt x="4" y="85"/>
                      <a:pt x="4" y="85"/>
                    </a:cubicBezTo>
                    <a:cubicBezTo>
                      <a:pt x="5" y="86"/>
                      <a:pt x="5" y="86"/>
                      <a:pt x="5" y="86"/>
                    </a:cubicBezTo>
                    <a:cubicBezTo>
                      <a:pt x="5" y="86"/>
                      <a:pt x="5" y="86"/>
                      <a:pt x="5" y="86"/>
                    </a:cubicBezTo>
                    <a:cubicBezTo>
                      <a:pt x="5" y="86"/>
                      <a:pt x="5" y="86"/>
                      <a:pt x="5" y="86"/>
                    </a:cubicBezTo>
                    <a:cubicBezTo>
                      <a:pt x="5" y="86"/>
                      <a:pt x="5" y="86"/>
                      <a:pt x="5" y="86"/>
                    </a:cubicBezTo>
                    <a:cubicBezTo>
                      <a:pt x="6" y="86"/>
                      <a:pt x="6" y="86"/>
                      <a:pt x="6" y="86"/>
                    </a:cubicBezTo>
                    <a:cubicBezTo>
                      <a:pt x="6" y="86"/>
                      <a:pt x="6" y="86"/>
                      <a:pt x="6" y="86"/>
                    </a:cubicBezTo>
                    <a:cubicBezTo>
                      <a:pt x="7" y="87"/>
                      <a:pt x="7" y="87"/>
                      <a:pt x="7" y="87"/>
                    </a:cubicBezTo>
                    <a:cubicBezTo>
                      <a:pt x="7" y="87"/>
                      <a:pt x="7" y="87"/>
                      <a:pt x="7" y="87"/>
                    </a:cubicBezTo>
                    <a:cubicBezTo>
                      <a:pt x="7" y="87"/>
                      <a:pt x="7" y="87"/>
                      <a:pt x="7" y="87"/>
                    </a:cubicBezTo>
                    <a:cubicBezTo>
                      <a:pt x="7" y="87"/>
                      <a:pt x="7" y="87"/>
                      <a:pt x="7" y="87"/>
                    </a:cubicBezTo>
                    <a:cubicBezTo>
                      <a:pt x="7" y="87"/>
                      <a:pt x="7" y="87"/>
                      <a:pt x="7" y="88"/>
                    </a:cubicBezTo>
                    <a:cubicBezTo>
                      <a:pt x="7" y="88"/>
                      <a:pt x="7" y="88"/>
                      <a:pt x="7" y="88"/>
                    </a:cubicBezTo>
                    <a:cubicBezTo>
                      <a:pt x="7" y="88"/>
                      <a:pt x="7" y="88"/>
                      <a:pt x="7" y="88"/>
                    </a:cubicBezTo>
                    <a:cubicBezTo>
                      <a:pt x="7" y="88"/>
                      <a:pt x="7" y="88"/>
                      <a:pt x="7" y="88"/>
                    </a:cubicBezTo>
                    <a:cubicBezTo>
                      <a:pt x="7" y="88"/>
                      <a:pt x="7" y="88"/>
                      <a:pt x="7" y="88"/>
                    </a:cubicBezTo>
                    <a:cubicBezTo>
                      <a:pt x="8" y="88"/>
                      <a:pt x="8" y="88"/>
                      <a:pt x="8" y="88"/>
                    </a:cubicBezTo>
                    <a:cubicBezTo>
                      <a:pt x="8" y="89"/>
                      <a:pt x="8" y="89"/>
                      <a:pt x="8" y="89"/>
                    </a:cubicBezTo>
                    <a:cubicBezTo>
                      <a:pt x="8" y="89"/>
                      <a:pt x="8" y="89"/>
                      <a:pt x="8" y="89"/>
                    </a:cubicBezTo>
                    <a:cubicBezTo>
                      <a:pt x="9" y="89"/>
                      <a:pt x="9" y="89"/>
                      <a:pt x="9" y="89"/>
                    </a:cubicBezTo>
                    <a:cubicBezTo>
                      <a:pt x="9" y="89"/>
                      <a:pt x="9" y="89"/>
                      <a:pt x="9" y="89"/>
                    </a:cubicBezTo>
                    <a:cubicBezTo>
                      <a:pt x="10" y="90"/>
                      <a:pt x="10" y="90"/>
                      <a:pt x="10" y="90"/>
                    </a:cubicBezTo>
                    <a:cubicBezTo>
                      <a:pt x="10" y="90"/>
                      <a:pt x="10" y="90"/>
                      <a:pt x="10" y="90"/>
                    </a:cubicBezTo>
                    <a:cubicBezTo>
                      <a:pt x="11" y="90"/>
                      <a:pt x="11" y="90"/>
                      <a:pt x="11" y="90"/>
                    </a:cubicBezTo>
                    <a:cubicBezTo>
                      <a:pt x="11" y="90"/>
                      <a:pt x="11" y="90"/>
                      <a:pt x="11" y="90"/>
                    </a:cubicBezTo>
                    <a:cubicBezTo>
                      <a:pt x="12" y="90"/>
                      <a:pt x="12" y="90"/>
                      <a:pt x="12" y="90"/>
                    </a:cubicBezTo>
                    <a:cubicBezTo>
                      <a:pt x="13" y="90"/>
                      <a:pt x="13" y="90"/>
                      <a:pt x="13" y="90"/>
                    </a:cubicBezTo>
                    <a:cubicBezTo>
                      <a:pt x="13" y="91"/>
                      <a:pt x="13" y="91"/>
                      <a:pt x="13" y="91"/>
                    </a:cubicBezTo>
                    <a:cubicBezTo>
                      <a:pt x="13" y="91"/>
                      <a:pt x="13" y="91"/>
                      <a:pt x="13" y="91"/>
                    </a:cubicBezTo>
                    <a:cubicBezTo>
                      <a:pt x="13" y="91"/>
                      <a:pt x="13" y="91"/>
                      <a:pt x="13" y="91"/>
                    </a:cubicBezTo>
                    <a:cubicBezTo>
                      <a:pt x="13" y="91"/>
                      <a:pt x="13" y="92"/>
                      <a:pt x="13" y="92"/>
                    </a:cubicBezTo>
                    <a:cubicBezTo>
                      <a:pt x="13" y="92"/>
                      <a:pt x="13" y="92"/>
                      <a:pt x="13" y="92"/>
                    </a:cubicBezTo>
                    <a:cubicBezTo>
                      <a:pt x="13" y="92"/>
                      <a:pt x="13" y="92"/>
                      <a:pt x="13" y="92"/>
                    </a:cubicBezTo>
                    <a:cubicBezTo>
                      <a:pt x="13" y="93"/>
                      <a:pt x="13" y="93"/>
                      <a:pt x="13" y="93"/>
                    </a:cubicBezTo>
                    <a:cubicBezTo>
                      <a:pt x="13" y="93"/>
                      <a:pt x="14" y="93"/>
                      <a:pt x="14" y="94"/>
                    </a:cubicBezTo>
                    <a:cubicBezTo>
                      <a:pt x="14" y="94"/>
                      <a:pt x="14" y="94"/>
                      <a:pt x="14" y="94"/>
                    </a:cubicBezTo>
                    <a:cubicBezTo>
                      <a:pt x="14" y="94"/>
                      <a:pt x="14" y="94"/>
                      <a:pt x="14" y="94"/>
                    </a:cubicBezTo>
                    <a:cubicBezTo>
                      <a:pt x="14" y="94"/>
                      <a:pt x="14" y="94"/>
                      <a:pt x="14" y="94"/>
                    </a:cubicBezTo>
                    <a:cubicBezTo>
                      <a:pt x="14" y="94"/>
                      <a:pt x="14" y="94"/>
                      <a:pt x="14" y="94"/>
                    </a:cubicBezTo>
                    <a:cubicBezTo>
                      <a:pt x="14" y="95"/>
                      <a:pt x="14" y="95"/>
                      <a:pt x="14" y="95"/>
                    </a:cubicBezTo>
                    <a:cubicBezTo>
                      <a:pt x="14" y="95"/>
                      <a:pt x="14" y="95"/>
                      <a:pt x="14" y="95"/>
                    </a:cubicBezTo>
                    <a:cubicBezTo>
                      <a:pt x="14" y="95"/>
                      <a:pt x="14" y="95"/>
                      <a:pt x="14" y="95"/>
                    </a:cubicBezTo>
                    <a:cubicBezTo>
                      <a:pt x="13" y="95"/>
                      <a:pt x="13" y="95"/>
                      <a:pt x="13" y="95"/>
                    </a:cubicBezTo>
                    <a:cubicBezTo>
                      <a:pt x="13" y="95"/>
                      <a:pt x="13" y="95"/>
                      <a:pt x="13" y="95"/>
                    </a:cubicBezTo>
                    <a:cubicBezTo>
                      <a:pt x="13" y="95"/>
                      <a:pt x="13" y="95"/>
                      <a:pt x="13" y="95"/>
                    </a:cubicBezTo>
                    <a:cubicBezTo>
                      <a:pt x="12" y="95"/>
                      <a:pt x="12" y="95"/>
                      <a:pt x="12" y="95"/>
                    </a:cubicBezTo>
                    <a:cubicBezTo>
                      <a:pt x="12" y="95"/>
                      <a:pt x="12" y="95"/>
                      <a:pt x="12" y="95"/>
                    </a:cubicBezTo>
                    <a:cubicBezTo>
                      <a:pt x="12" y="95"/>
                      <a:pt x="12" y="95"/>
                      <a:pt x="12" y="95"/>
                    </a:cubicBezTo>
                    <a:cubicBezTo>
                      <a:pt x="11" y="95"/>
                      <a:pt x="11" y="95"/>
                      <a:pt x="11" y="95"/>
                    </a:cubicBezTo>
                    <a:cubicBezTo>
                      <a:pt x="11" y="95"/>
                      <a:pt x="11" y="95"/>
                      <a:pt x="11" y="95"/>
                    </a:cubicBezTo>
                    <a:cubicBezTo>
                      <a:pt x="11" y="95"/>
                      <a:pt x="11" y="95"/>
                      <a:pt x="11" y="95"/>
                    </a:cubicBezTo>
                    <a:cubicBezTo>
                      <a:pt x="11" y="96"/>
                      <a:pt x="11" y="96"/>
                      <a:pt x="11" y="96"/>
                    </a:cubicBezTo>
                    <a:cubicBezTo>
                      <a:pt x="11" y="97"/>
                      <a:pt x="11" y="97"/>
                      <a:pt x="11" y="97"/>
                    </a:cubicBezTo>
                    <a:cubicBezTo>
                      <a:pt x="12" y="97"/>
                      <a:pt x="12" y="97"/>
                      <a:pt x="12" y="97"/>
                    </a:cubicBezTo>
                    <a:cubicBezTo>
                      <a:pt x="12" y="98"/>
                      <a:pt x="12" y="98"/>
                      <a:pt x="12" y="98"/>
                    </a:cubicBezTo>
                    <a:cubicBezTo>
                      <a:pt x="12" y="98"/>
                      <a:pt x="12" y="98"/>
                      <a:pt x="12" y="98"/>
                    </a:cubicBezTo>
                    <a:cubicBezTo>
                      <a:pt x="12" y="98"/>
                      <a:pt x="12" y="98"/>
                      <a:pt x="12" y="98"/>
                    </a:cubicBezTo>
                    <a:cubicBezTo>
                      <a:pt x="13" y="98"/>
                      <a:pt x="13" y="98"/>
                      <a:pt x="13" y="98"/>
                    </a:cubicBezTo>
                    <a:cubicBezTo>
                      <a:pt x="13" y="99"/>
                      <a:pt x="13" y="99"/>
                      <a:pt x="13" y="99"/>
                    </a:cubicBezTo>
                    <a:cubicBezTo>
                      <a:pt x="14" y="99"/>
                      <a:pt x="14" y="99"/>
                      <a:pt x="14" y="99"/>
                    </a:cubicBezTo>
                    <a:cubicBezTo>
                      <a:pt x="14" y="98"/>
                      <a:pt x="14" y="98"/>
                      <a:pt x="14" y="98"/>
                    </a:cubicBezTo>
                    <a:cubicBezTo>
                      <a:pt x="14" y="98"/>
                      <a:pt x="14" y="98"/>
                      <a:pt x="14" y="98"/>
                    </a:cubicBezTo>
                    <a:cubicBezTo>
                      <a:pt x="14" y="98"/>
                      <a:pt x="14" y="98"/>
                      <a:pt x="14" y="98"/>
                    </a:cubicBezTo>
                    <a:cubicBezTo>
                      <a:pt x="14" y="99"/>
                      <a:pt x="14" y="99"/>
                      <a:pt x="14" y="99"/>
                    </a:cubicBezTo>
                    <a:cubicBezTo>
                      <a:pt x="15" y="99"/>
                      <a:pt x="15" y="99"/>
                      <a:pt x="15" y="99"/>
                    </a:cubicBezTo>
                    <a:cubicBezTo>
                      <a:pt x="15" y="99"/>
                      <a:pt x="15" y="99"/>
                      <a:pt x="15" y="99"/>
                    </a:cubicBezTo>
                    <a:cubicBezTo>
                      <a:pt x="15" y="99"/>
                      <a:pt x="15" y="99"/>
                      <a:pt x="15" y="99"/>
                    </a:cubicBezTo>
                    <a:cubicBezTo>
                      <a:pt x="16" y="100"/>
                      <a:pt x="16" y="100"/>
                      <a:pt x="16" y="100"/>
                    </a:cubicBezTo>
                    <a:cubicBezTo>
                      <a:pt x="16" y="100"/>
                      <a:pt x="16" y="100"/>
                      <a:pt x="16" y="100"/>
                    </a:cubicBezTo>
                    <a:cubicBezTo>
                      <a:pt x="16" y="100"/>
                      <a:pt x="16" y="100"/>
                      <a:pt x="16" y="100"/>
                    </a:cubicBezTo>
                    <a:cubicBezTo>
                      <a:pt x="16" y="99"/>
                      <a:pt x="16" y="99"/>
                      <a:pt x="16" y="99"/>
                    </a:cubicBezTo>
                    <a:cubicBezTo>
                      <a:pt x="16" y="99"/>
                      <a:pt x="16" y="99"/>
                      <a:pt x="16" y="99"/>
                    </a:cubicBezTo>
                    <a:cubicBezTo>
                      <a:pt x="17" y="99"/>
                      <a:pt x="17" y="99"/>
                      <a:pt x="17" y="99"/>
                    </a:cubicBezTo>
                    <a:cubicBezTo>
                      <a:pt x="17" y="100"/>
                      <a:pt x="17" y="100"/>
                      <a:pt x="17" y="100"/>
                    </a:cubicBezTo>
                    <a:cubicBezTo>
                      <a:pt x="17" y="100"/>
                      <a:pt x="17" y="100"/>
                      <a:pt x="17" y="100"/>
                    </a:cubicBezTo>
                    <a:cubicBezTo>
                      <a:pt x="17" y="99"/>
                      <a:pt x="17" y="99"/>
                      <a:pt x="17" y="99"/>
                    </a:cubicBezTo>
                    <a:cubicBezTo>
                      <a:pt x="17" y="99"/>
                      <a:pt x="17" y="99"/>
                      <a:pt x="17" y="99"/>
                    </a:cubicBezTo>
                    <a:cubicBezTo>
                      <a:pt x="17" y="98"/>
                      <a:pt x="17" y="98"/>
                      <a:pt x="17" y="98"/>
                    </a:cubicBezTo>
                    <a:cubicBezTo>
                      <a:pt x="17" y="98"/>
                      <a:pt x="17" y="98"/>
                      <a:pt x="17" y="98"/>
                    </a:cubicBezTo>
                    <a:cubicBezTo>
                      <a:pt x="17" y="98"/>
                      <a:pt x="17" y="98"/>
                      <a:pt x="17" y="98"/>
                    </a:cubicBezTo>
                    <a:cubicBezTo>
                      <a:pt x="17" y="98"/>
                      <a:pt x="17" y="98"/>
                      <a:pt x="17" y="98"/>
                    </a:cubicBezTo>
                    <a:cubicBezTo>
                      <a:pt x="17" y="97"/>
                      <a:pt x="17" y="97"/>
                      <a:pt x="17" y="97"/>
                    </a:cubicBezTo>
                    <a:cubicBezTo>
                      <a:pt x="17" y="96"/>
                      <a:pt x="17" y="96"/>
                      <a:pt x="17" y="96"/>
                    </a:cubicBezTo>
                    <a:cubicBezTo>
                      <a:pt x="17" y="96"/>
                      <a:pt x="17" y="96"/>
                      <a:pt x="18" y="96"/>
                    </a:cubicBezTo>
                    <a:cubicBezTo>
                      <a:pt x="18" y="96"/>
                      <a:pt x="18" y="96"/>
                      <a:pt x="18" y="96"/>
                    </a:cubicBezTo>
                    <a:cubicBezTo>
                      <a:pt x="18" y="95"/>
                      <a:pt x="18" y="95"/>
                      <a:pt x="18" y="95"/>
                    </a:cubicBezTo>
                    <a:cubicBezTo>
                      <a:pt x="18" y="95"/>
                      <a:pt x="18" y="95"/>
                      <a:pt x="18" y="95"/>
                    </a:cubicBezTo>
                    <a:cubicBezTo>
                      <a:pt x="18" y="95"/>
                      <a:pt x="18" y="95"/>
                      <a:pt x="18" y="95"/>
                    </a:cubicBezTo>
                    <a:cubicBezTo>
                      <a:pt x="19" y="95"/>
                      <a:pt x="19" y="95"/>
                      <a:pt x="19" y="95"/>
                    </a:cubicBezTo>
                    <a:cubicBezTo>
                      <a:pt x="19" y="95"/>
                      <a:pt x="19" y="95"/>
                      <a:pt x="19" y="95"/>
                    </a:cubicBezTo>
                    <a:cubicBezTo>
                      <a:pt x="20" y="96"/>
                      <a:pt x="20" y="96"/>
                      <a:pt x="20" y="96"/>
                    </a:cubicBezTo>
                    <a:cubicBezTo>
                      <a:pt x="20" y="96"/>
                      <a:pt x="20" y="96"/>
                      <a:pt x="20" y="96"/>
                    </a:cubicBezTo>
                    <a:cubicBezTo>
                      <a:pt x="20" y="97"/>
                      <a:pt x="20" y="97"/>
                      <a:pt x="20" y="97"/>
                    </a:cubicBezTo>
                    <a:cubicBezTo>
                      <a:pt x="20" y="97"/>
                      <a:pt x="20" y="96"/>
                      <a:pt x="20" y="96"/>
                    </a:cubicBezTo>
                    <a:cubicBezTo>
                      <a:pt x="19" y="96"/>
                      <a:pt x="19" y="96"/>
                      <a:pt x="19" y="96"/>
                    </a:cubicBezTo>
                    <a:cubicBezTo>
                      <a:pt x="19" y="96"/>
                      <a:pt x="19" y="96"/>
                      <a:pt x="19" y="96"/>
                    </a:cubicBezTo>
                    <a:cubicBezTo>
                      <a:pt x="19" y="97"/>
                      <a:pt x="19" y="97"/>
                      <a:pt x="19" y="97"/>
                    </a:cubicBezTo>
                    <a:cubicBezTo>
                      <a:pt x="19" y="97"/>
                      <a:pt x="19" y="97"/>
                      <a:pt x="19" y="97"/>
                    </a:cubicBezTo>
                    <a:cubicBezTo>
                      <a:pt x="20" y="98"/>
                      <a:pt x="20" y="98"/>
                      <a:pt x="20" y="98"/>
                    </a:cubicBezTo>
                    <a:cubicBezTo>
                      <a:pt x="20" y="98"/>
                      <a:pt x="20" y="98"/>
                      <a:pt x="20" y="98"/>
                    </a:cubicBezTo>
                    <a:cubicBezTo>
                      <a:pt x="21" y="99"/>
                      <a:pt x="21" y="99"/>
                      <a:pt x="21" y="99"/>
                    </a:cubicBezTo>
                    <a:cubicBezTo>
                      <a:pt x="21" y="99"/>
                      <a:pt x="21" y="99"/>
                      <a:pt x="21" y="99"/>
                    </a:cubicBezTo>
                    <a:cubicBezTo>
                      <a:pt x="21" y="99"/>
                      <a:pt x="21" y="99"/>
                      <a:pt x="21" y="99"/>
                    </a:cubicBezTo>
                    <a:cubicBezTo>
                      <a:pt x="20" y="99"/>
                      <a:pt x="20" y="99"/>
                      <a:pt x="20" y="99"/>
                    </a:cubicBezTo>
                    <a:cubicBezTo>
                      <a:pt x="20" y="99"/>
                      <a:pt x="20" y="99"/>
                      <a:pt x="20" y="99"/>
                    </a:cubicBezTo>
                    <a:cubicBezTo>
                      <a:pt x="20" y="100"/>
                      <a:pt x="20" y="100"/>
                      <a:pt x="20" y="100"/>
                    </a:cubicBezTo>
                    <a:cubicBezTo>
                      <a:pt x="20" y="100"/>
                      <a:pt x="20" y="100"/>
                      <a:pt x="20" y="100"/>
                    </a:cubicBezTo>
                    <a:cubicBezTo>
                      <a:pt x="20" y="101"/>
                      <a:pt x="20" y="101"/>
                      <a:pt x="20" y="101"/>
                    </a:cubicBezTo>
                    <a:cubicBezTo>
                      <a:pt x="21" y="101"/>
                      <a:pt x="21" y="101"/>
                      <a:pt x="21" y="101"/>
                    </a:cubicBezTo>
                    <a:cubicBezTo>
                      <a:pt x="21" y="101"/>
                      <a:pt x="21" y="101"/>
                      <a:pt x="21" y="101"/>
                    </a:cubicBezTo>
                    <a:cubicBezTo>
                      <a:pt x="21" y="102"/>
                      <a:pt x="21" y="102"/>
                      <a:pt x="21" y="102"/>
                    </a:cubicBezTo>
                    <a:cubicBezTo>
                      <a:pt x="21" y="102"/>
                      <a:pt x="21" y="102"/>
                      <a:pt x="21" y="102"/>
                    </a:cubicBezTo>
                    <a:cubicBezTo>
                      <a:pt x="21" y="102"/>
                      <a:pt x="21" y="102"/>
                      <a:pt x="21" y="102"/>
                    </a:cubicBezTo>
                    <a:cubicBezTo>
                      <a:pt x="21" y="102"/>
                      <a:pt x="21" y="102"/>
                      <a:pt x="21" y="102"/>
                    </a:cubicBezTo>
                    <a:cubicBezTo>
                      <a:pt x="20" y="103"/>
                      <a:pt x="20" y="103"/>
                      <a:pt x="20" y="103"/>
                    </a:cubicBezTo>
                    <a:cubicBezTo>
                      <a:pt x="20" y="103"/>
                      <a:pt x="20" y="103"/>
                      <a:pt x="21" y="103"/>
                    </a:cubicBezTo>
                    <a:cubicBezTo>
                      <a:pt x="21" y="103"/>
                      <a:pt x="21" y="104"/>
                      <a:pt x="21" y="104"/>
                    </a:cubicBezTo>
                    <a:cubicBezTo>
                      <a:pt x="21" y="104"/>
                      <a:pt x="21" y="104"/>
                      <a:pt x="21" y="104"/>
                    </a:cubicBezTo>
                    <a:cubicBezTo>
                      <a:pt x="21" y="104"/>
                      <a:pt x="21" y="104"/>
                      <a:pt x="21" y="104"/>
                    </a:cubicBezTo>
                    <a:cubicBezTo>
                      <a:pt x="22" y="105"/>
                      <a:pt x="22" y="105"/>
                      <a:pt x="22" y="105"/>
                    </a:cubicBezTo>
                    <a:cubicBezTo>
                      <a:pt x="22" y="105"/>
                      <a:pt x="22" y="105"/>
                      <a:pt x="22" y="105"/>
                    </a:cubicBezTo>
                    <a:cubicBezTo>
                      <a:pt x="22" y="105"/>
                      <a:pt x="22" y="105"/>
                      <a:pt x="22" y="105"/>
                    </a:cubicBezTo>
                    <a:cubicBezTo>
                      <a:pt x="22" y="105"/>
                      <a:pt x="22" y="105"/>
                      <a:pt x="22" y="105"/>
                    </a:cubicBezTo>
                    <a:cubicBezTo>
                      <a:pt x="23" y="105"/>
                      <a:pt x="23" y="105"/>
                      <a:pt x="23" y="105"/>
                    </a:cubicBezTo>
                    <a:cubicBezTo>
                      <a:pt x="22" y="104"/>
                      <a:pt x="22" y="104"/>
                      <a:pt x="22" y="104"/>
                    </a:cubicBezTo>
                    <a:cubicBezTo>
                      <a:pt x="22" y="104"/>
                      <a:pt x="22" y="104"/>
                      <a:pt x="22" y="104"/>
                    </a:cubicBezTo>
                    <a:cubicBezTo>
                      <a:pt x="22" y="103"/>
                      <a:pt x="22" y="103"/>
                      <a:pt x="22" y="103"/>
                    </a:cubicBezTo>
                    <a:cubicBezTo>
                      <a:pt x="22" y="103"/>
                      <a:pt x="22" y="103"/>
                      <a:pt x="22" y="103"/>
                    </a:cubicBezTo>
                    <a:cubicBezTo>
                      <a:pt x="22" y="103"/>
                      <a:pt x="22" y="103"/>
                      <a:pt x="22" y="103"/>
                    </a:cubicBezTo>
                    <a:cubicBezTo>
                      <a:pt x="22" y="103"/>
                      <a:pt x="22" y="103"/>
                      <a:pt x="23" y="103"/>
                    </a:cubicBezTo>
                    <a:cubicBezTo>
                      <a:pt x="23" y="104"/>
                      <a:pt x="23" y="104"/>
                      <a:pt x="23" y="104"/>
                    </a:cubicBezTo>
                    <a:cubicBezTo>
                      <a:pt x="23" y="104"/>
                      <a:pt x="23" y="104"/>
                      <a:pt x="23" y="104"/>
                    </a:cubicBezTo>
                    <a:cubicBezTo>
                      <a:pt x="23" y="104"/>
                      <a:pt x="23" y="104"/>
                      <a:pt x="23" y="104"/>
                    </a:cubicBezTo>
                    <a:cubicBezTo>
                      <a:pt x="24" y="104"/>
                      <a:pt x="24" y="104"/>
                      <a:pt x="24" y="104"/>
                    </a:cubicBezTo>
                    <a:cubicBezTo>
                      <a:pt x="24" y="105"/>
                      <a:pt x="24" y="105"/>
                      <a:pt x="24" y="105"/>
                    </a:cubicBezTo>
                    <a:cubicBezTo>
                      <a:pt x="24" y="105"/>
                      <a:pt x="24" y="105"/>
                      <a:pt x="24" y="105"/>
                    </a:cubicBezTo>
                    <a:cubicBezTo>
                      <a:pt x="25" y="105"/>
                      <a:pt x="25" y="105"/>
                      <a:pt x="25" y="105"/>
                    </a:cubicBezTo>
                    <a:cubicBezTo>
                      <a:pt x="25" y="105"/>
                      <a:pt x="25" y="105"/>
                      <a:pt x="25" y="105"/>
                    </a:cubicBezTo>
                    <a:cubicBezTo>
                      <a:pt x="25" y="105"/>
                      <a:pt x="25" y="105"/>
                      <a:pt x="25" y="105"/>
                    </a:cubicBezTo>
                    <a:cubicBezTo>
                      <a:pt x="25" y="105"/>
                      <a:pt x="25" y="105"/>
                      <a:pt x="25" y="105"/>
                    </a:cubicBezTo>
                    <a:cubicBezTo>
                      <a:pt x="26" y="105"/>
                      <a:pt x="26" y="105"/>
                      <a:pt x="26" y="105"/>
                    </a:cubicBezTo>
                    <a:cubicBezTo>
                      <a:pt x="26" y="104"/>
                      <a:pt x="26" y="104"/>
                      <a:pt x="26" y="104"/>
                    </a:cubicBezTo>
                    <a:cubicBezTo>
                      <a:pt x="26" y="104"/>
                      <a:pt x="26" y="104"/>
                      <a:pt x="26" y="104"/>
                    </a:cubicBezTo>
                    <a:cubicBezTo>
                      <a:pt x="26" y="104"/>
                      <a:pt x="26" y="104"/>
                      <a:pt x="27" y="104"/>
                    </a:cubicBezTo>
                    <a:cubicBezTo>
                      <a:pt x="27" y="104"/>
                      <a:pt x="27" y="104"/>
                      <a:pt x="27" y="104"/>
                    </a:cubicBezTo>
                    <a:cubicBezTo>
                      <a:pt x="27" y="104"/>
                      <a:pt x="27" y="104"/>
                      <a:pt x="27" y="104"/>
                    </a:cubicBezTo>
                    <a:cubicBezTo>
                      <a:pt x="27" y="104"/>
                      <a:pt x="27" y="104"/>
                      <a:pt x="27" y="104"/>
                    </a:cubicBezTo>
                    <a:cubicBezTo>
                      <a:pt x="27" y="104"/>
                      <a:pt x="27" y="104"/>
                      <a:pt x="27" y="104"/>
                    </a:cubicBezTo>
                    <a:cubicBezTo>
                      <a:pt x="27" y="105"/>
                      <a:pt x="27" y="105"/>
                      <a:pt x="27" y="105"/>
                    </a:cubicBezTo>
                    <a:cubicBezTo>
                      <a:pt x="28" y="105"/>
                      <a:pt x="28" y="105"/>
                      <a:pt x="28" y="105"/>
                    </a:cubicBezTo>
                    <a:cubicBezTo>
                      <a:pt x="28" y="105"/>
                      <a:pt x="28" y="105"/>
                      <a:pt x="28" y="105"/>
                    </a:cubicBezTo>
                    <a:cubicBezTo>
                      <a:pt x="28" y="105"/>
                      <a:pt x="28" y="105"/>
                      <a:pt x="28" y="105"/>
                    </a:cubicBezTo>
                    <a:cubicBezTo>
                      <a:pt x="28" y="104"/>
                      <a:pt x="28" y="104"/>
                      <a:pt x="28" y="104"/>
                    </a:cubicBezTo>
                    <a:cubicBezTo>
                      <a:pt x="28" y="104"/>
                      <a:pt x="28" y="104"/>
                      <a:pt x="28" y="104"/>
                    </a:cubicBezTo>
                    <a:cubicBezTo>
                      <a:pt x="28" y="104"/>
                      <a:pt x="28" y="104"/>
                      <a:pt x="28" y="104"/>
                    </a:cubicBezTo>
                    <a:cubicBezTo>
                      <a:pt x="29" y="104"/>
                      <a:pt x="29" y="104"/>
                      <a:pt x="29" y="104"/>
                    </a:cubicBezTo>
                    <a:cubicBezTo>
                      <a:pt x="29" y="104"/>
                      <a:pt x="29" y="104"/>
                      <a:pt x="29" y="104"/>
                    </a:cubicBezTo>
                    <a:cubicBezTo>
                      <a:pt x="29" y="105"/>
                      <a:pt x="29" y="105"/>
                      <a:pt x="29" y="105"/>
                    </a:cubicBezTo>
                    <a:cubicBezTo>
                      <a:pt x="30" y="105"/>
                      <a:pt x="30" y="105"/>
                      <a:pt x="30" y="105"/>
                    </a:cubicBezTo>
                    <a:cubicBezTo>
                      <a:pt x="30" y="105"/>
                      <a:pt x="30" y="105"/>
                      <a:pt x="30" y="105"/>
                    </a:cubicBezTo>
                    <a:cubicBezTo>
                      <a:pt x="30" y="105"/>
                      <a:pt x="30" y="105"/>
                      <a:pt x="30" y="105"/>
                    </a:cubicBezTo>
                    <a:cubicBezTo>
                      <a:pt x="30" y="105"/>
                      <a:pt x="30" y="105"/>
                      <a:pt x="30" y="105"/>
                    </a:cubicBezTo>
                    <a:cubicBezTo>
                      <a:pt x="30" y="106"/>
                      <a:pt x="30" y="106"/>
                      <a:pt x="30" y="106"/>
                    </a:cubicBezTo>
                    <a:cubicBezTo>
                      <a:pt x="30" y="106"/>
                      <a:pt x="30" y="106"/>
                      <a:pt x="30" y="106"/>
                    </a:cubicBezTo>
                    <a:cubicBezTo>
                      <a:pt x="31" y="106"/>
                      <a:pt x="31" y="106"/>
                      <a:pt x="31" y="106"/>
                    </a:cubicBezTo>
                    <a:cubicBezTo>
                      <a:pt x="31" y="106"/>
                      <a:pt x="31" y="106"/>
                      <a:pt x="31" y="106"/>
                    </a:cubicBezTo>
                    <a:cubicBezTo>
                      <a:pt x="31" y="106"/>
                      <a:pt x="31" y="106"/>
                      <a:pt x="31" y="106"/>
                    </a:cubicBezTo>
                    <a:cubicBezTo>
                      <a:pt x="31" y="106"/>
                      <a:pt x="31" y="106"/>
                      <a:pt x="31" y="106"/>
                    </a:cubicBezTo>
                    <a:cubicBezTo>
                      <a:pt x="31" y="106"/>
                      <a:pt x="31" y="106"/>
                      <a:pt x="31" y="106"/>
                    </a:cubicBezTo>
                    <a:cubicBezTo>
                      <a:pt x="32" y="106"/>
                      <a:pt x="32" y="106"/>
                      <a:pt x="32" y="106"/>
                    </a:cubicBezTo>
                    <a:cubicBezTo>
                      <a:pt x="32" y="106"/>
                      <a:pt x="32" y="106"/>
                      <a:pt x="32" y="106"/>
                    </a:cubicBezTo>
                    <a:cubicBezTo>
                      <a:pt x="32" y="107"/>
                      <a:pt x="32" y="107"/>
                      <a:pt x="32" y="107"/>
                    </a:cubicBezTo>
                    <a:cubicBezTo>
                      <a:pt x="32" y="107"/>
                      <a:pt x="32" y="107"/>
                      <a:pt x="32" y="107"/>
                    </a:cubicBezTo>
                    <a:cubicBezTo>
                      <a:pt x="33" y="107"/>
                      <a:pt x="33" y="107"/>
                      <a:pt x="33" y="107"/>
                    </a:cubicBezTo>
                    <a:cubicBezTo>
                      <a:pt x="33" y="106"/>
                      <a:pt x="33" y="106"/>
                      <a:pt x="33" y="106"/>
                    </a:cubicBezTo>
                    <a:cubicBezTo>
                      <a:pt x="33" y="107"/>
                      <a:pt x="33" y="107"/>
                      <a:pt x="33" y="107"/>
                    </a:cubicBezTo>
                    <a:cubicBezTo>
                      <a:pt x="34" y="107"/>
                      <a:pt x="34" y="107"/>
                      <a:pt x="34" y="107"/>
                    </a:cubicBezTo>
                    <a:cubicBezTo>
                      <a:pt x="34" y="106"/>
                      <a:pt x="34" y="106"/>
                      <a:pt x="34" y="106"/>
                    </a:cubicBezTo>
                    <a:cubicBezTo>
                      <a:pt x="34" y="106"/>
                      <a:pt x="34" y="106"/>
                      <a:pt x="34" y="106"/>
                    </a:cubicBezTo>
                    <a:cubicBezTo>
                      <a:pt x="34" y="106"/>
                      <a:pt x="34" y="106"/>
                      <a:pt x="34" y="106"/>
                    </a:cubicBezTo>
                    <a:cubicBezTo>
                      <a:pt x="35" y="106"/>
                      <a:pt x="35" y="106"/>
                      <a:pt x="35" y="106"/>
                    </a:cubicBezTo>
                    <a:cubicBezTo>
                      <a:pt x="35" y="106"/>
                      <a:pt x="35" y="106"/>
                      <a:pt x="36" y="106"/>
                    </a:cubicBezTo>
                    <a:cubicBezTo>
                      <a:pt x="36" y="106"/>
                      <a:pt x="36" y="106"/>
                      <a:pt x="36" y="106"/>
                    </a:cubicBezTo>
                    <a:cubicBezTo>
                      <a:pt x="36" y="107"/>
                      <a:pt x="37" y="107"/>
                      <a:pt x="37" y="107"/>
                    </a:cubicBezTo>
                    <a:cubicBezTo>
                      <a:pt x="37" y="107"/>
                      <a:pt x="37" y="107"/>
                      <a:pt x="37" y="107"/>
                    </a:cubicBezTo>
                    <a:cubicBezTo>
                      <a:pt x="38" y="107"/>
                      <a:pt x="38" y="107"/>
                      <a:pt x="38" y="107"/>
                    </a:cubicBezTo>
                    <a:cubicBezTo>
                      <a:pt x="38" y="106"/>
                      <a:pt x="38" y="106"/>
                      <a:pt x="38" y="106"/>
                    </a:cubicBezTo>
                    <a:cubicBezTo>
                      <a:pt x="38" y="106"/>
                      <a:pt x="38" y="106"/>
                      <a:pt x="38" y="106"/>
                    </a:cubicBezTo>
                    <a:cubicBezTo>
                      <a:pt x="38" y="106"/>
                      <a:pt x="38" y="106"/>
                      <a:pt x="38" y="106"/>
                    </a:cubicBezTo>
                    <a:cubicBezTo>
                      <a:pt x="39" y="105"/>
                      <a:pt x="39" y="105"/>
                      <a:pt x="39" y="105"/>
                    </a:cubicBezTo>
                    <a:cubicBezTo>
                      <a:pt x="39" y="105"/>
                      <a:pt x="39" y="105"/>
                      <a:pt x="39" y="105"/>
                    </a:cubicBezTo>
                    <a:cubicBezTo>
                      <a:pt x="39" y="105"/>
                      <a:pt x="38" y="104"/>
                      <a:pt x="38" y="104"/>
                    </a:cubicBezTo>
                    <a:cubicBezTo>
                      <a:pt x="38" y="104"/>
                      <a:pt x="38" y="104"/>
                      <a:pt x="38" y="104"/>
                    </a:cubicBezTo>
                    <a:cubicBezTo>
                      <a:pt x="38" y="104"/>
                      <a:pt x="38" y="104"/>
                      <a:pt x="38" y="103"/>
                    </a:cubicBezTo>
                    <a:cubicBezTo>
                      <a:pt x="37" y="102"/>
                      <a:pt x="37" y="102"/>
                      <a:pt x="37" y="102"/>
                    </a:cubicBezTo>
                    <a:cubicBezTo>
                      <a:pt x="37" y="102"/>
                      <a:pt x="37" y="102"/>
                      <a:pt x="37" y="102"/>
                    </a:cubicBezTo>
                    <a:cubicBezTo>
                      <a:pt x="37" y="102"/>
                      <a:pt x="37" y="102"/>
                      <a:pt x="37" y="102"/>
                    </a:cubicBezTo>
                    <a:cubicBezTo>
                      <a:pt x="38" y="102"/>
                      <a:pt x="38" y="102"/>
                      <a:pt x="38" y="102"/>
                    </a:cubicBezTo>
                    <a:cubicBezTo>
                      <a:pt x="38" y="102"/>
                      <a:pt x="38" y="102"/>
                      <a:pt x="38" y="102"/>
                    </a:cubicBezTo>
                    <a:cubicBezTo>
                      <a:pt x="38" y="102"/>
                      <a:pt x="38" y="102"/>
                      <a:pt x="38" y="102"/>
                    </a:cubicBezTo>
                    <a:cubicBezTo>
                      <a:pt x="38" y="101"/>
                      <a:pt x="38" y="101"/>
                      <a:pt x="38" y="101"/>
                    </a:cubicBezTo>
                    <a:cubicBezTo>
                      <a:pt x="37" y="101"/>
                      <a:pt x="37" y="101"/>
                      <a:pt x="37" y="101"/>
                    </a:cubicBezTo>
                    <a:cubicBezTo>
                      <a:pt x="37" y="100"/>
                      <a:pt x="37" y="100"/>
                      <a:pt x="37" y="100"/>
                    </a:cubicBezTo>
                    <a:cubicBezTo>
                      <a:pt x="38" y="100"/>
                      <a:pt x="38" y="100"/>
                      <a:pt x="38" y="100"/>
                    </a:cubicBezTo>
                    <a:cubicBezTo>
                      <a:pt x="38" y="100"/>
                      <a:pt x="38" y="100"/>
                      <a:pt x="38" y="100"/>
                    </a:cubicBezTo>
                    <a:cubicBezTo>
                      <a:pt x="38" y="100"/>
                      <a:pt x="38" y="100"/>
                      <a:pt x="38" y="100"/>
                    </a:cubicBezTo>
                    <a:cubicBezTo>
                      <a:pt x="38" y="100"/>
                      <a:pt x="38" y="100"/>
                      <a:pt x="38" y="100"/>
                    </a:cubicBezTo>
                    <a:cubicBezTo>
                      <a:pt x="37" y="99"/>
                      <a:pt x="37" y="99"/>
                      <a:pt x="37" y="99"/>
                    </a:cubicBezTo>
                    <a:cubicBezTo>
                      <a:pt x="37" y="98"/>
                      <a:pt x="37" y="98"/>
                      <a:pt x="37" y="98"/>
                    </a:cubicBezTo>
                    <a:cubicBezTo>
                      <a:pt x="37" y="98"/>
                      <a:pt x="37" y="98"/>
                      <a:pt x="37" y="98"/>
                    </a:cubicBezTo>
                    <a:cubicBezTo>
                      <a:pt x="37" y="98"/>
                      <a:pt x="37" y="98"/>
                      <a:pt x="37" y="98"/>
                    </a:cubicBezTo>
                    <a:cubicBezTo>
                      <a:pt x="37" y="97"/>
                      <a:pt x="37" y="97"/>
                      <a:pt x="37" y="97"/>
                    </a:cubicBezTo>
                    <a:cubicBezTo>
                      <a:pt x="37" y="97"/>
                      <a:pt x="37" y="97"/>
                      <a:pt x="37" y="97"/>
                    </a:cubicBezTo>
                    <a:cubicBezTo>
                      <a:pt x="37" y="96"/>
                      <a:pt x="37" y="96"/>
                      <a:pt x="37" y="96"/>
                    </a:cubicBezTo>
                    <a:cubicBezTo>
                      <a:pt x="37" y="96"/>
                      <a:pt x="37" y="96"/>
                      <a:pt x="37" y="96"/>
                    </a:cubicBezTo>
                    <a:cubicBezTo>
                      <a:pt x="36" y="95"/>
                      <a:pt x="36" y="95"/>
                      <a:pt x="36" y="95"/>
                    </a:cubicBezTo>
                    <a:cubicBezTo>
                      <a:pt x="36" y="95"/>
                      <a:pt x="36" y="95"/>
                      <a:pt x="36" y="95"/>
                    </a:cubicBezTo>
                    <a:cubicBezTo>
                      <a:pt x="36" y="95"/>
                      <a:pt x="36" y="95"/>
                      <a:pt x="36" y="95"/>
                    </a:cubicBezTo>
                    <a:cubicBezTo>
                      <a:pt x="36" y="94"/>
                      <a:pt x="36" y="94"/>
                      <a:pt x="36" y="94"/>
                    </a:cubicBezTo>
                    <a:cubicBezTo>
                      <a:pt x="36" y="94"/>
                      <a:pt x="36" y="94"/>
                      <a:pt x="36" y="94"/>
                    </a:cubicBezTo>
                    <a:cubicBezTo>
                      <a:pt x="36" y="94"/>
                      <a:pt x="36" y="94"/>
                      <a:pt x="36" y="94"/>
                    </a:cubicBezTo>
                    <a:cubicBezTo>
                      <a:pt x="36" y="93"/>
                      <a:pt x="36" y="93"/>
                      <a:pt x="36" y="93"/>
                    </a:cubicBezTo>
                    <a:cubicBezTo>
                      <a:pt x="36" y="93"/>
                      <a:pt x="36" y="93"/>
                      <a:pt x="36" y="93"/>
                    </a:cubicBezTo>
                    <a:cubicBezTo>
                      <a:pt x="36" y="93"/>
                      <a:pt x="36" y="93"/>
                      <a:pt x="36" y="93"/>
                    </a:cubicBezTo>
                    <a:cubicBezTo>
                      <a:pt x="37" y="92"/>
                      <a:pt x="37" y="92"/>
                      <a:pt x="37" y="92"/>
                    </a:cubicBezTo>
                    <a:cubicBezTo>
                      <a:pt x="38" y="91"/>
                      <a:pt x="38" y="91"/>
                      <a:pt x="38" y="91"/>
                    </a:cubicBezTo>
                    <a:cubicBezTo>
                      <a:pt x="39" y="91"/>
                      <a:pt x="39" y="91"/>
                      <a:pt x="39" y="91"/>
                    </a:cubicBezTo>
                    <a:cubicBezTo>
                      <a:pt x="39" y="91"/>
                      <a:pt x="39" y="91"/>
                      <a:pt x="39" y="91"/>
                    </a:cubicBezTo>
                    <a:cubicBezTo>
                      <a:pt x="39" y="90"/>
                      <a:pt x="39" y="90"/>
                      <a:pt x="39" y="90"/>
                    </a:cubicBezTo>
                    <a:cubicBezTo>
                      <a:pt x="39" y="90"/>
                      <a:pt x="39" y="90"/>
                      <a:pt x="39" y="90"/>
                    </a:cubicBezTo>
                    <a:cubicBezTo>
                      <a:pt x="39" y="90"/>
                      <a:pt x="39" y="90"/>
                      <a:pt x="39" y="90"/>
                    </a:cubicBezTo>
                    <a:cubicBezTo>
                      <a:pt x="39" y="91"/>
                      <a:pt x="39" y="91"/>
                      <a:pt x="39" y="91"/>
                    </a:cubicBezTo>
                    <a:cubicBezTo>
                      <a:pt x="39" y="91"/>
                      <a:pt x="39" y="91"/>
                      <a:pt x="39" y="91"/>
                    </a:cubicBezTo>
                    <a:cubicBezTo>
                      <a:pt x="39" y="91"/>
                      <a:pt x="39" y="91"/>
                      <a:pt x="39" y="91"/>
                    </a:cubicBezTo>
                    <a:cubicBezTo>
                      <a:pt x="40" y="91"/>
                      <a:pt x="40" y="91"/>
                      <a:pt x="40" y="91"/>
                    </a:cubicBezTo>
                    <a:cubicBezTo>
                      <a:pt x="40" y="91"/>
                      <a:pt x="40" y="91"/>
                      <a:pt x="40" y="91"/>
                    </a:cubicBezTo>
                    <a:cubicBezTo>
                      <a:pt x="40" y="91"/>
                      <a:pt x="40" y="91"/>
                      <a:pt x="40" y="91"/>
                    </a:cubicBezTo>
                    <a:cubicBezTo>
                      <a:pt x="40" y="91"/>
                      <a:pt x="40" y="91"/>
                      <a:pt x="40" y="91"/>
                    </a:cubicBezTo>
                    <a:cubicBezTo>
                      <a:pt x="41" y="91"/>
                      <a:pt x="41" y="91"/>
                      <a:pt x="41" y="91"/>
                    </a:cubicBezTo>
                    <a:cubicBezTo>
                      <a:pt x="41" y="91"/>
                      <a:pt x="41" y="91"/>
                      <a:pt x="41" y="91"/>
                    </a:cubicBezTo>
                    <a:cubicBezTo>
                      <a:pt x="41" y="91"/>
                      <a:pt x="41" y="91"/>
                      <a:pt x="41" y="91"/>
                    </a:cubicBezTo>
                    <a:cubicBezTo>
                      <a:pt x="41" y="91"/>
                      <a:pt x="41" y="91"/>
                      <a:pt x="41" y="91"/>
                    </a:cubicBezTo>
                    <a:cubicBezTo>
                      <a:pt x="41" y="92"/>
                      <a:pt x="41" y="92"/>
                      <a:pt x="41" y="92"/>
                    </a:cubicBezTo>
                    <a:cubicBezTo>
                      <a:pt x="42" y="92"/>
                      <a:pt x="42" y="92"/>
                      <a:pt x="42" y="92"/>
                    </a:cubicBezTo>
                    <a:cubicBezTo>
                      <a:pt x="41" y="92"/>
                      <a:pt x="41" y="92"/>
                      <a:pt x="41" y="92"/>
                    </a:cubicBezTo>
                    <a:cubicBezTo>
                      <a:pt x="41" y="92"/>
                      <a:pt x="41" y="92"/>
                      <a:pt x="41" y="92"/>
                    </a:cubicBezTo>
                    <a:cubicBezTo>
                      <a:pt x="41" y="92"/>
                      <a:pt x="41" y="92"/>
                      <a:pt x="41" y="92"/>
                    </a:cubicBezTo>
                    <a:cubicBezTo>
                      <a:pt x="41" y="92"/>
                      <a:pt x="41" y="92"/>
                      <a:pt x="41" y="92"/>
                    </a:cubicBezTo>
                    <a:cubicBezTo>
                      <a:pt x="40" y="93"/>
                      <a:pt x="39" y="93"/>
                      <a:pt x="39" y="93"/>
                    </a:cubicBezTo>
                    <a:cubicBezTo>
                      <a:pt x="39" y="93"/>
                      <a:pt x="39" y="93"/>
                      <a:pt x="39" y="93"/>
                    </a:cubicBezTo>
                    <a:cubicBezTo>
                      <a:pt x="38" y="93"/>
                      <a:pt x="38" y="93"/>
                      <a:pt x="38" y="93"/>
                    </a:cubicBezTo>
                    <a:cubicBezTo>
                      <a:pt x="38" y="94"/>
                      <a:pt x="38" y="94"/>
                      <a:pt x="38" y="94"/>
                    </a:cubicBezTo>
                    <a:cubicBezTo>
                      <a:pt x="38" y="94"/>
                      <a:pt x="38" y="94"/>
                      <a:pt x="38" y="94"/>
                    </a:cubicBezTo>
                    <a:cubicBezTo>
                      <a:pt x="38" y="94"/>
                      <a:pt x="38" y="94"/>
                      <a:pt x="38" y="94"/>
                    </a:cubicBezTo>
                    <a:cubicBezTo>
                      <a:pt x="38" y="94"/>
                      <a:pt x="38" y="94"/>
                      <a:pt x="37" y="94"/>
                    </a:cubicBezTo>
                    <a:cubicBezTo>
                      <a:pt x="37" y="95"/>
                      <a:pt x="37" y="95"/>
                      <a:pt x="37" y="95"/>
                    </a:cubicBezTo>
                    <a:cubicBezTo>
                      <a:pt x="37" y="95"/>
                      <a:pt x="37" y="95"/>
                      <a:pt x="37" y="95"/>
                    </a:cubicBezTo>
                    <a:cubicBezTo>
                      <a:pt x="37" y="95"/>
                      <a:pt x="37" y="95"/>
                      <a:pt x="37" y="95"/>
                    </a:cubicBezTo>
                    <a:cubicBezTo>
                      <a:pt x="37" y="96"/>
                      <a:pt x="37" y="96"/>
                      <a:pt x="37" y="96"/>
                    </a:cubicBezTo>
                    <a:cubicBezTo>
                      <a:pt x="37" y="96"/>
                      <a:pt x="37" y="96"/>
                      <a:pt x="37" y="96"/>
                    </a:cubicBezTo>
                    <a:cubicBezTo>
                      <a:pt x="37" y="96"/>
                      <a:pt x="37" y="96"/>
                      <a:pt x="38" y="96"/>
                    </a:cubicBezTo>
                    <a:cubicBezTo>
                      <a:pt x="38" y="96"/>
                      <a:pt x="38" y="96"/>
                      <a:pt x="38" y="96"/>
                    </a:cubicBezTo>
                    <a:cubicBezTo>
                      <a:pt x="38" y="96"/>
                      <a:pt x="38" y="96"/>
                      <a:pt x="38" y="96"/>
                    </a:cubicBezTo>
                    <a:cubicBezTo>
                      <a:pt x="38" y="96"/>
                      <a:pt x="38" y="96"/>
                      <a:pt x="38" y="96"/>
                    </a:cubicBezTo>
                    <a:cubicBezTo>
                      <a:pt x="38" y="97"/>
                      <a:pt x="38" y="97"/>
                      <a:pt x="38" y="97"/>
                    </a:cubicBezTo>
                    <a:cubicBezTo>
                      <a:pt x="38" y="97"/>
                      <a:pt x="38" y="97"/>
                      <a:pt x="38" y="97"/>
                    </a:cubicBezTo>
                    <a:cubicBezTo>
                      <a:pt x="39" y="97"/>
                      <a:pt x="39" y="97"/>
                      <a:pt x="39" y="97"/>
                    </a:cubicBezTo>
                    <a:cubicBezTo>
                      <a:pt x="39" y="97"/>
                      <a:pt x="39" y="97"/>
                      <a:pt x="39" y="97"/>
                    </a:cubicBezTo>
                    <a:cubicBezTo>
                      <a:pt x="39" y="97"/>
                      <a:pt x="39" y="97"/>
                      <a:pt x="39" y="97"/>
                    </a:cubicBezTo>
                    <a:cubicBezTo>
                      <a:pt x="39" y="97"/>
                      <a:pt x="39" y="97"/>
                      <a:pt x="39" y="97"/>
                    </a:cubicBezTo>
                    <a:cubicBezTo>
                      <a:pt x="40" y="97"/>
                      <a:pt x="40" y="97"/>
                      <a:pt x="40" y="97"/>
                    </a:cubicBezTo>
                    <a:cubicBezTo>
                      <a:pt x="40" y="97"/>
                      <a:pt x="40" y="97"/>
                      <a:pt x="40" y="97"/>
                    </a:cubicBezTo>
                    <a:cubicBezTo>
                      <a:pt x="40" y="97"/>
                      <a:pt x="40" y="97"/>
                      <a:pt x="40" y="97"/>
                    </a:cubicBezTo>
                    <a:cubicBezTo>
                      <a:pt x="40" y="97"/>
                      <a:pt x="40" y="97"/>
                      <a:pt x="40" y="97"/>
                    </a:cubicBezTo>
                    <a:cubicBezTo>
                      <a:pt x="40" y="97"/>
                      <a:pt x="40" y="97"/>
                      <a:pt x="40" y="97"/>
                    </a:cubicBezTo>
                    <a:cubicBezTo>
                      <a:pt x="40" y="97"/>
                      <a:pt x="40" y="97"/>
                      <a:pt x="40" y="97"/>
                    </a:cubicBezTo>
                    <a:cubicBezTo>
                      <a:pt x="40" y="97"/>
                      <a:pt x="40" y="97"/>
                      <a:pt x="40" y="97"/>
                    </a:cubicBezTo>
                    <a:cubicBezTo>
                      <a:pt x="40" y="97"/>
                      <a:pt x="40" y="97"/>
                      <a:pt x="40" y="97"/>
                    </a:cubicBezTo>
                    <a:cubicBezTo>
                      <a:pt x="40" y="97"/>
                      <a:pt x="40" y="97"/>
                      <a:pt x="40" y="97"/>
                    </a:cubicBezTo>
                    <a:cubicBezTo>
                      <a:pt x="40" y="97"/>
                      <a:pt x="40" y="97"/>
                      <a:pt x="40" y="97"/>
                    </a:cubicBezTo>
                    <a:cubicBezTo>
                      <a:pt x="41" y="97"/>
                      <a:pt x="41" y="97"/>
                      <a:pt x="41" y="97"/>
                    </a:cubicBezTo>
                    <a:cubicBezTo>
                      <a:pt x="41" y="98"/>
                      <a:pt x="41" y="98"/>
                      <a:pt x="41" y="98"/>
                    </a:cubicBezTo>
                    <a:cubicBezTo>
                      <a:pt x="41" y="98"/>
                      <a:pt x="41" y="98"/>
                      <a:pt x="41" y="98"/>
                    </a:cubicBezTo>
                    <a:cubicBezTo>
                      <a:pt x="41" y="99"/>
                      <a:pt x="41" y="99"/>
                      <a:pt x="41" y="99"/>
                    </a:cubicBezTo>
                    <a:cubicBezTo>
                      <a:pt x="42" y="99"/>
                      <a:pt x="42" y="99"/>
                      <a:pt x="42" y="99"/>
                    </a:cubicBezTo>
                    <a:cubicBezTo>
                      <a:pt x="42" y="99"/>
                      <a:pt x="42" y="99"/>
                      <a:pt x="42" y="99"/>
                    </a:cubicBezTo>
                    <a:cubicBezTo>
                      <a:pt x="42" y="99"/>
                      <a:pt x="42" y="99"/>
                      <a:pt x="42" y="99"/>
                    </a:cubicBezTo>
                    <a:cubicBezTo>
                      <a:pt x="42" y="100"/>
                      <a:pt x="42" y="100"/>
                      <a:pt x="42" y="100"/>
                    </a:cubicBezTo>
                    <a:cubicBezTo>
                      <a:pt x="42" y="100"/>
                      <a:pt x="42" y="100"/>
                      <a:pt x="42" y="100"/>
                    </a:cubicBezTo>
                    <a:cubicBezTo>
                      <a:pt x="42" y="100"/>
                      <a:pt x="42" y="100"/>
                      <a:pt x="42" y="100"/>
                    </a:cubicBezTo>
                    <a:cubicBezTo>
                      <a:pt x="42" y="100"/>
                      <a:pt x="42" y="100"/>
                      <a:pt x="42" y="100"/>
                    </a:cubicBezTo>
                    <a:cubicBezTo>
                      <a:pt x="41" y="100"/>
                      <a:pt x="41" y="100"/>
                      <a:pt x="41" y="100"/>
                    </a:cubicBezTo>
                    <a:cubicBezTo>
                      <a:pt x="41" y="100"/>
                      <a:pt x="41" y="100"/>
                      <a:pt x="41" y="100"/>
                    </a:cubicBezTo>
                    <a:cubicBezTo>
                      <a:pt x="41" y="100"/>
                      <a:pt x="41" y="100"/>
                      <a:pt x="41" y="100"/>
                    </a:cubicBezTo>
                    <a:cubicBezTo>
                      <a:pt x="41" y="100"/>
                      <a:pt x="41" y="100"/>
                      <a:pt x="41" y="100"/>
                    </a:cubicBezTo>
                    <a:cubicBezTo>
                      <a:pt x="42" y="100"/>
                      <a:pt x="42" y="100"/>
                      <a:pt x="42" y="100"/>
                    </a:cubicBezTo>
                    <a:cubicBezTo>
                      <a:pt x="58" y="95"/>
                      <a:pt x="73" y="89"/>
                      <a:pt x="89" y="83"/>
                    </a:cubicBezTo>
                    <a:cubicBezTo>
                      <a:pt x="89" y="83"/>
                      <a:pt x="90" y="83"/>
                      <a:pt x="90" y="84"/>
                    </a:cubicBezTo>
                    <a:close/>
                    <a:moveTo>
                      <a:pt x="132" y="123"/>
                    </a:moveTo>
                    <a:cubicBezTo>
                      <a:pt x="132" y="123"/>
                      <a:pt x="132" y="123"/>
                      <a:pt x="132" y="123"/>
                    </a:cubicBezTo>
                    <a:cubicBezTo>
                      <a:pt x="132" y="122"/>
                      <a:pt x="132" y="122"/>
                      <a:pt x="132" y="122"/>
                    </a:cubicBezTo>
                    <a:cubicBezTo>
                      <a:pt x="132" y="122"/>
                      <a:pt x="132" y="122"/>
                      <a:pt x="132" y="122"/>
                    </a:cubicBezTo>
                    <a:cubicBezTo>
                      <a:pt x="132" y="122"/>
                      <a:pt x="132" y="122"/>
                      <a:pt x="132" y="122"/>
                    </a:cubicBezTo>
                    <a:cubicBezTo>
                      <a:pt x="131" y="122"/>
                      <a:pt x="131" y="122"/>
                      <a:pt x="131" y="122"/>
                    </a:cubicBezTo>
                    <a:cubicBezTo>
                      <a:pt x="132" y="123"/>
                      <a:pt x="132" y="123"/>
                      <a:pt x="132" y="123"/>
                    </a:cubicBezTo>
                    <a:cubicBezTo>
                      <a:pt x="132" y="123"/>
                      <a:pt x="132" y="123"/>
                      <a:pt x="132" y="123"/>
                    </a:cubicBezTo>
                    <a:cubicBezTo>
                      <a:pt x="131" y="123"/>
                      <a:pt x="131" y="123"/>
                      <a:pt x="131" y="123"/>
                    </a:cubicBezTo>
                    <a:cubicBezTo>
                      <a:pt x="131" y="123"/>
                      <a:pt x="131" y="123"/>
                      <a:pt x="131" y="123"/>
                    </a:cubicBezTo>
                    <a:cubicBezTo>
                      <a:pt x="131" y="123"/>
                      <a:pt x="131" y="123"/>
                      <a:pt x="131" y="123"/>
                    </a:cubicBezTo>
                    <a:cubicBezTo>
                      <a:pt x="131" y="123"/>
                      <a:pt x="131" y="123"/>
                      <a:pt x="131" y="123"/>
                    </a:cubicBezTo>
                    <a:cubicBezTo>
                      <a:pt x="131" y="124"/>
                      <a:pt x="131" y="124"/>
                      <a:pt x="131" y="124"/>
                    </a:cubicBezTo>
                    <a:cubicBezTo>
                      <a:pt x="131" y="124"/>
                      <a:pt x="131" y="124"/>
                      <a:pt x="131" y="124"/>
                    </a:cubicBezTo>
                    <a:cubicBezTo>
                      <a:pt x="131" y="124"/>
                      <a:pt x="131" y="124"/>
                      <a:pt x="131" y="124"/>
                    </a:cubicBezTo>
                    <a:cubicBezTo>
                      <a:pt x="131" y="124"/>
                      <a:pt x="131" y="124"/>
                      <a:pt x="131" y="124"/>
                    </a:cubicBezTo>
                    <a:cubicBezTo>
                      <a:pt x="131" y="125"/>
                      <a:pt x="131" y="125"/>
                      <a:pt x="131" y="125"/>
                    </a:cubicBezTo>
                    <a:cubicBezTo>
                      <a:pt x="131" y="126"/>
                      <a:pt x="131" y="126"/>
                      <a:pt x="131" y="126"/>
                    </a:cubicBezTo>
                    <a:cubicBezTo>
                      <a:pt x="131" y="126"/>
                      <a:pt x="131" y="126"/>
                      <a:pt x="131" y="126"/>
                    </a:cubicBezTo>
                    <a:cubicBezTo>
                      <a:pt x="131" y="126"/>
                      <a:pt x="131" y="126"/>
                      <a:pt x="131" y="126"/>
                    </a:cubicBezTo>
                    <a:cubicBezTo>
                      <a:pt x="132" y="126"/>
                      <a:pt x="132" y="126"/>
                      <a:pt x="132" y="126"/>
                    </a:cubicBezTo>
                    <a:cubicBezTo>
                      <a:pt x="132" y="125"/>
                      <a:pt x="132" y="125"/>
                      <a:pt x="132" y="125"/>
                    </a:cubicBezTo>
                    <a:cubicBezTo>
                      <a:pt x="132" y="125"/>
                      <a:pt x="132" y="125"/>
                      <a:pt x="132" y="125"/>
                    </a:cubicBezTo>
                    <a:cubicBezTo>
                      <a:pt x="132" y="124"/>
                      <a:pt x="132" y="124"/>
                      <a:pt x="132" y="124"/>
                    </a:cubicBezTo>
                    <a:cubicBezTo>
                      <a:pt x="132" y="124"/>
                      <a:pt x="132" y="124"/>
                      <a:pt x="132" y="124"/>
                    </a:cubicBezTo>
                    <a:lnTo>
                      <a:pt x="132" y="123"/>
                    </a:lnTo>
                    <a:close/>
                    <a:moveTo>
                      <a:pt x="128" y="129"/>
                    </a:moveTo>
                    <a:cubicBezTo>
                      <a:pt x="128" y="129"/>
                      <a:pt x="128" y="129"/>
                      <a:pt x="128" y="129"/>
                    </a:cubicBezTo>
                    <a:cubicBezTo>
                      <a:pt x="128" y="129"/>
                      <a:pt x="128" y="129"/>
                      <a:pt x="128" y="129"/>
                    </a:cubicBezTo>
                    <a:cubicBezTo>
                      <a:pt x="129" y="129"/>
                      <a:pt x="129" y="129"/>
                      <a:pt x="129" y="129"/>
                    </a:cubicBezTo>
                    <a:cubicBezTo>
                      <a:pt x="129" y="129"/>
                      <a:pt x="129" y="129"/>
                      <a:pt x="129" y="129"/>
                    </a:cubicBezTo>
                    <a:cubicBezTo>
                      <a:pt x="129" y="129"/>
                      <a:pt x="129" y="129"/>
                      <a:pt x="129" y="129"/>
                    </a:cubicBezTo>
                    <a:cubicBezTo>
                      <a:pt x="129" y="129"/>
                      <a:pt x="129" y="129"/>
                      <a:pt x="129" y="129"/>
                    </a:cubicBezTo>
                    <a:lnTo>
                      <a:pt x="128" y="129"/>
                    </a:lnTo>
                    <a:close/>
                    <a:moveTo>
                      <a:pt x="94" y="96"/>
                    </a:moveTo>
                    <a:cubicBezTo>
                      <a:pt x="94" y="96"/>
                      <a:pt x="94" y="96"/>
                      <a:pt x="94" y="96"/>
                    </a:cubicBezTo>
                    <a:cubicBezTo>
                      <a:pt x="94" y="96"/>
                      <a:pt x="94" y="96"/>
                      <a:pt x="94" y="96"/>
                    </a:cubicBezTo>
                    <a:cubicBezTo>
                      <a:pt x="94" y="96"/>
                      <a:pt x="94" y="96"/>
                      <a:pt x="94" y="96"/>
                    </a:cubicBezTo>
                    <a:cubicBezTo>
                      <a:pt x="94" y="96"/>
                      <a:pt x="94" y="96"/>
                      <a:pt x="94" y="96"/>
                    </a:cubicBezTo>
                    <a:cubicBezTo>
                      <a:pt x="94" y="96"/>
                      <a:pt x="94" y="96"/>
                      <a:pt x="94" y="96"/>
                    </a:cubicBezTo>
                    <a:cubicBezTo>
                      <a:pt x="94" y="96"/>
                      <a:pt x="94" y="96"/>
                      <a:pt x="94" y="96"/>
                    </a:cubicBezTo>
                    <a:cubicBezTo>
                      <a:pt x="94" y="96"/>
                      <a:pt x="94" y="96"/>
                      <a:pt x="94" y="96"/>
                    </a:cubicBezTo>
                    <a:cubicBezTo>
                      <a:pt x="94" y="96"/>
                      <a:pt x="94" y="96"/>
                      <a:pt x="94" y="96"/>
                    </a:cubicBezTo>
                    <a:cubicBezTo>
                      <a:pt x="93" y="96"/>
                      <a:pt x="93" y="96"/>
                      <a:pt x="93" y="96"/>
                    </a:cubicBezTo>
                    <a:cubicBezTo>
                      <a:pt x="93" y="97"/>
                      <a:pt x="93" y="97"/>
                      <a:pt x="93" y="97"/>
                    </a:cubicBezTo>
                    <a:cubicBezTo>
                      <a:pt x="93" y="97"/>
                      <a:pt x="93" y="97"/>
                      <a:pt x="93" y="97"/>
                    </a:cubicBezTo>
                    <a:cubicBezTo>
                      <a:pt x="94" y="97"/>
                      <a:pt x="94" y="97"/>
                      <a:pt x="94" y="97"/>
                    </a:cubicBezTo>
                    <a:cubicBezTo>
                      <a:pt x="94" y="97"/>
                      <a:pt x="94" y="97"/>
                      <a:pt x="94" y="97"/>
                    </a:cubicBezTo>
                    <a:cubicBezTo>
                      <a:pt x="94" y="97"/>
                      <a:pt x="94" y="97"/>
                      <a:pt x="94" y="97"/>
                    </a:cubicBezTo>
                    <a:cubicBezTo>
                      <a:pt x="94" y="97"/>
                      <a:pt x="94" y="97"/>
                      <a:pt x="94" y="97"/>
                    </a:cubicBezTo>
                    <a:cubicBezTo>
                      <a:pt x="94" y="97"/>
                      <a:pt x="94" y="97"/>
                      <a:pt x="94" y="97"/>
                    </a:cubicBezTo>
                    <a:cubicBezTo>
                      <a:pt x="94" y="97"/>
                      <a:pt x="94" y="97"/>
                      <a:pt x="94" y="97"/>
                    </a:cubicBezTo>
                    <a:cubicBezTo>
                      <a:pt x="94" y="97"/>
                      <a:pt x="94" y="97"/>
                      <a:pt x="94" y="97"/>
                    </a:cubicBezTo>
                    <a:cubicBezTo>
                      <a:pt x="94" y="97"/>
                      <a:pt x="94" y="97"/>
                      <a:pt x="94" y="97"/>
                    </a:cubicBezTo>
                    <a:cubicBezTo>
                      <a:pt x="94" y="97"/>
                      <a:pt x="94" y="97"/>
                      <a:pt x="94" y="97"/>
                    </a:cubicBezTo>
                    <a:cubicBezTo>
                      <a:pt x="94" y="97"/>
                      <a:pt x="94" y="97"/>
                      <a:pt x="94" y="97"/>
                    </a:cubicBezTo>
                    <a:cubicBezTo>
                      <a:pt x="94" y="96"/>
                      <a:pt x="94" y="96"/>
                      <a:pt x="94" y="96"/>
                    </a:cubicBezTo>
                    <a:close/>
                    <a:moveTo>
                      <a:pt x="117" y="129"/>
                    </a:moveTo>
                    <a:cubicBezTo>
                      <a:pt x="118" y="129"/>
                      <a:pt x="118" y="129"/>
                      <a:pt x="118" y="129"/>
                    </a:cubicBezTo>
                    <a:cubicBezTo>
                      <a:pt x="118" y="129"/>
                      <a:pt x="118" y="129"/>
                      <a:pt x="118" y="129"/>
                    </a:cubicBezTo>
                    <a:cubicBezTo>
                      <a:pt x="119" y="129"/>
                      <a:pt x="119" y="129"/>
                      <a:pt x="119" y="129"/>
                    </a:cubicBezTo>
                    <a:cubicBezTo>
                      <a:pt x="119" y="128"/>
                      <a:pt x="119" y="128"/>
                      <a:pt x="119" y="128"/>
                    </a:cubicBezTo>
                    <a:cubicBezTo>
                      <a:pt x="118" y="128"/>
                      <a:pt x="118" y="128"/>
                      <a:pt x="118" y="128"/>
                    </a:cubicBezTo>
                    <a:cubicBezTo>
                      <a:pt x="118" y="128"/>
                      <a:pt x="118" y="128"/>
                      <a:pt x="118" y="128"/>
                    </a:cubicBezTo>
                    <a:cubicBezTo>
                      <a:pt x="118" y="128"/>
                      <a:pt x="118" y="128"/>
                      <a:pt x="118" y="128"/>
                    </a:cubicBezTo>
                    <a:cubicBezTo>
                      <a:pt x="118" y="128"/>
                      <a:pt x="118" y="128"/>
                      <a:pt x="118" y="128"/>
                    </a:cubicBezTo>
                    <a:cubicBezTo>
                      <a:pt x="118" y="128"/>
                      <a:pt x="118" y="128"/>
                      <a:pt x="118" y="128"/>
                    </a:cubicBezTo>
                    <a:cubicBezTo>
                      <a:pt x="118" y="128"/>
                      <a:pt x="118" y="128"/>
                      <a:pt x="118" y="128"/>
                    </a:cubicBezTo>
                    <a:cubicBezTo>
                      <a:pt x="117" y="128"/>
                      <a:pt x="117" y="128"/>
                      <a:pt x="117" y="128"/>
                    </a:cubicBezTo>
                    <a:cubicBezTo>
                      <a:pt x="117" y="129"/>
                      <a:pt x="117" y="129"/>
                      <a:pt x="117" y="129"/>
                    </a:cubicBezTo>
                    <a:cubicBezTo>
                      <a:pt x="117" y="129"/>
                      <a:pt x="117" y="129"/>
                      <a:pt x="117" y="129"/>
                    </a:cubicBezTo>
                    <a:cubicBezTo>
                      <a:pt x="117" y="129"/>
                      <a:pt x="117" y="129"/>
                      <a:pt x="117" y="129"/>
                    </a:cubicBezTo>
                    <a:cubicBezTo>
                      <a:pt x="117" y="129"/>
                      <a:pt x="117" y="129"/>
                      <a:pt x="117" y="129"/>
                    </a:cubicBezTo>
                    <a:close/>
                    <a:moveTo>
                      <a:pt x="120" y="132"/>
                    </a:moveTo>
                    <a:cubicBezTo>
                      <a:pt x="120" y="132"/>
                      <a:pt x="120" y="132"/>
                      <a:pt x="120" y="132"/>
                    </a:cubicBezTo>
                    <a:cubicBezTo>
                      <a:pt x="120" y="132"/>
                      <a:pt x="120" y="132"/>
                      <a:pt x="120" y="132"/>
                    </a:cubicBezTo>
                    <a:cubicBezTo>
                      <a:pt x="120" y="132"/>
                      <a:pt x="120" y="132"/>
                      <a:pt x="120" y="132"/>
                    </a:cubicBezTo>
                    <a:cubicBezTo>
                      <a:pt x="120" y="132"/>
                      <a:pt x="120" y="132"/>
                      <a:pt x="120" y="132"/>
                    </a:cubicBezTo>
                    <a:cubicBezTo>
                      <a:pt x="120" y="132"/>
                      <a:pt x="120" y="132"/>
                      <a:pt x="120" y="132"/>
                    </a:cubicBezTo>
                    <a:cubicBezTo>
                      <a:pt x="120" y="132"/>
                      <a:pt x="120" y="132"/>
                      <a:pt x="120" y="132"/>
                    </a:cubicBezTo>
                    <a:cubicBezTo>
                      <a:pt x="120" y="132"/>
                      <a:pt x="120" y="132"/>
                      <a:pt x="120" y="132"/>
                    </a:cubicBezTo>
                    <a:cubicBezTo>
                      <a:pt x="120" y="132"/>
                      <a:pt x="120" y="132"/>
                      <a:pt x="120" y="132"/>
                    </a:cubicBezTo>
                    <a:cubicBezTo>
                      <a:pt x="120" y="132"/>
                      <a:pt x="120" y="132"/>
                      <a:pt x="120" y="132"/>
                    </a:cubicBezTo>
                    <a:cubicBezTo>
                      <a:pt x="120" y="132"/>
                      <a:pt x="120" y="132"/>
                      <a:pt x="120" y="132"/>
                    </a:cubicBezTo>
                    <a:cubicBezTo>
                      <a:pt x="120" y="132"/>
                      <a:pt x="120" y="132"/>
                      <a:pt x="120" y="132"/>
                    </a:cubicBezTo>
                    <a:cubicBezTo>
                      <a:pt x="120" y="132"/>
                      <a:pt x="120" y="132"/>
                      <a:pt x="120" y="132"/>
                    </a:cubicBezTo>
                    <a:cubicBezTo>
                      <a:pt x="120" y="132"/>
                      <a:pt x="120" y="132"/>
                      <a:pt x="120" y="132"/>
                    </a:cubicBezTo>
                    <a:cubicBezTo>
                      <a:pt x="121" y="132"/>
                      <a:pt x="121" y="132"/>
                      <a:pt x="121" y="132"/>
                    </a:cubicBezTo>
                    <a:cubicBezTo>
                      <a:pt x="120" y="132"/>
                      <a:pt x="120" y="132"/>
                      <a:pt x="120" y="132"/>
                    </a:cubicBezTo>
                    <a:close/>
                    <a:moveTo>
                      <a:pt x="133" y="114"/>
                    </a:moveTo>
                    <a:cubicBezTo>
                      <a:pt x="133" y="114"/>
                      <a:pt x="133" y="114"/>
                      <a:pt x="133" y="114"/>
                    </a:cubicBezTo>
                    <a:cubicBezTo>
                      <a:pt x="133" y="114"/>
                      <a:pt x="133" y="114"/>
                      <a:pt x="133" y="114"/>
                    </a:cubicBezTo>
                    <a:cubicBezTo>
                      <a:pt x="133" y="115"/>
                      <a:pt x="133" y="115"/>
                      <a:pt x="133" y="115"/>
                    </a:cubicBezTo>
                    <a:cubicBezTo>
                      <a:pt x="133" y="115"/>
                      <a:pt x="133" y="115"/>
                      <a:pt x="133" y="115"/>
                    </a:cubicBezTo>
                    <a:cubicBezTo>
                      <a:pt x="132" y="115"/>
                      <a:pt x="132" y="115"/>
                      <a:pt x="132" y="115"/>
                    </a:cubicBezTo>
                    <a:cubicBezTo>
                      <a:pt x="132" y="115"/>
                      <a:pt x="132" y="115"/>
                      <a:pt x="132" y="115"/>
                    </a:cubicBezTo>
                    <a:cubicBezTo>
                      <a:pt x="132" y="115"/>
                      <a:pt x="132" y="115"/>
                      <a:pt x="132" y="115"/>
                    </a:cubicBezTo>
                    <a:cubicBezTo>
                      <a:pt x="131" y="116"/>
                      <a:pt x="131" y="116"/>
                      <a:pt x="131" y="116"/>
                    </a:cubicBezTo>
                    <a:cubicBezTo>
                      <a:pt x="131" y="116"/>
                      <a:pt x="131" y="116"/>
                      <a:pt x="131" y="116"/>
                    </a:cubicBezTo>
                    <a:cubicBezTo>
                      <a:pt x="131" y="115"/>
                      <a:pt x="131" y="115"/>
                      <a:pt x="131" y="115"/>
                    </a:cubicBezTo>
                    <a:cubicBezTo>
                      <a:pt x="130" y="115"/>
                      <a:pt x="130" y="115"/>
                      <a:pt x="130" y="115"/>
                    </a:cubicBezTo>
                    <a:cubicBezTo>
                      <a:pt x="130" y="116"/>
                      <a:pt x="130" y="116"/>
                      <a:pt x="130" y="116"/>
                    </a:cubicBezTo>
                    <a:cubicBezTo>
                      <a:pt x="130" y="116"/>
                      <a:pt x="130" y="116"/>
                      <a:pt x="130" y="116"/>
                    </a:cubicBezTo>
                    <a:cubicBezTo>
                      <a:pt x="131" y="116"/>
                      <a:pt x="131" y="116"/>
                      <a:pt x="131" y="116"/>
                    </a:cubicBezTo>
                    <a:cubicBezTo>
                      <a:pt x="131" y="116"/>
                      <a:pt x="131" y="116"/>
                      <a:pt x="131" y="116"/>
                    </a:cubicBezTo>
                    <a:cubicBezTo>
                      <a:pt x="131" y="116"/>
                      <a:pt x="131" y="116"/>
                      <a:pt x="131" y="116"/>
                    </a:cubicBezTo>
                    <a:cubicBezTo>
                      <a:pt x="131" y="116"/>
                      <a:pt x="131" y="116"/>
                      <a:pt x="131" y="116"/>
                    </a:cubicBezTo>
                    <a:cubicBezTo>
                      <a:pt x="131" y="116"/>
                      <a:pt x="131" y="116"/>
                      <a:pt x="131" y="116"/>
                    </a:cubicBezTo>
                    <a:cubicBezTo>
                      <a:pt x="131" y="116"/>
                      <a:pt x="131" y="116"/>
                      <a:pt x="131" y="116"/>
                    </a:cubicBezTo>
                    <a:cubicBezTo>
                      <a:pt x="132" y="116"/>
                      <a:pt x="132" y="116"/>
                      <a:pt x="132" y="116"/>
                    </a:cubicBezTo>
                    <a:cubicBezTo>
                      <a:pt x="132" y="116"/>
                      <a:pt x="132" y="116"/>
                      <a:pt x="132" y="116"/>
                    </a:cubicBezTo>
                    <a:cubicBezTo>
                      <a:pt x="132" y="116"/>
                      <a:pt x="132" y="116"/>
                      <a:pt x="132" y="116"/>
                    </a:cubicBezTo>
                    <a:cubicBezTo>
                      <a:pt x="133" y="116"/>
                      <a:pt x="133" y="116"/>
                      <a:pt x="133" y="116"/>
                    </a:cubicBezTo>
                    <a:cubicBezTo>
                      <a:pt x="134" y="116"/>
                      <a:pt x="134" y="116"/>
                      <a:pt x="134" y="116"/>
                    </a:cubicBezTo>
                    <a:cubicBezTo>
                      <a:pt x="134" y="115"/>
                      <a:pt x="134" y="115"/>
                      <a:pt x="134" y="115"/>
                    </a:cubicBezTo>
                    <a:cubicBezTo>
                      <a:pt x="134" y="115"/>
                      <a:pt x="134" y="115"/>
                      <a:pt x="134" y="115"/>
                    </a:cubicBezTo>
                    <a:cubicBezTo>
                      <a:pt x="134" y="115"/>
                      <a:pt x="134" y="115"/>
                      <a:pt x="134" y="115"/>
                    </a:cubicBezTo>
                    <a:cubicBezTo>
                      <a:pt x="134" y="115"/>
                      <a:pt x="134" y="115"/>
                      <a:pt x="134" y="115"/>
                    </a:cubicBezTo>
                    <a:cubicBezTo>
                      <a:pt x="134" y="115"/>
                      <a:pt x="134" y="115"/>
                      <a:pt x="134" y="115"/>
                    </a:cubicBezTo>
                    <a:cubicBezTo>
                      <a:pt x="134" y="115"/>
                      <a:pt x="134" y="115"/>
                      <a:pt x="134" y="115"/>
                    </a:cubicBezTo>
                    <a:cubicBezTo>
                      <a:pt x="133" y="115"/>
                      <a:pt x="133" y="115"/>
                      <a:pt x="133" y="115"/>
                    </a:cubicBezTo>
                    <a:cubicBezTo>
                      <a:pt x="134" y="114"/>
                      <a:pt x="134" y="114"/>
                      <a:pt x="134" y="114"/>
                    </a:cubicBezTo>
                    <a:lnTo>
                      <a:pt x="133" y="114"/>
                    </a:lnTo>
                    <a:close/>
                    <a:moveTo>
                      <a:pt x="145" y="128"/>
                    </a:moveTo>
                    <a:cubicBezTo>
                      <a:pt x="145" y="128"/>
                      <a:pt x="145" y="128"/>
                      <a:pt x="145" y="128"/>
                    </a:cubicBezTo>
                    <a:cubicBezTo>
                      <a:pt x="145" y="127"/>
                      <a:pt x="145" y="127"/>
                      <a:pt x="145" y="127"/>
                    </a:cubicBezTo>
                    <a:cubicBezTo>
                      <a:pt x="145" y="127"/>
                      <a:pt x="145" y="127"/>
                      <a:pt x="145" y="127"/>
                    </a:cubicBezTo>
                    <a:cubicBezTo>
                      <a:pt x="144" y="127"/>
                      <a:pt x="144" y="127"/>
                      <a:pt x="144" y="127"/>
                    </a:cubicBezTo>
                    <a:cubicBezTo>
                      <a:pt x="144" y="127"/>
                      <a:pt x="144" y="127"/>
                      <a:pt x="144" y="127"/>
                    </a:cubicBezTo>
                    <a:cubicBezTo>
                      <a:pt x="144" y="127"/>
                      <a:pt x="144" y="127"/>
                      <a:pt x="144" y="127"/>
                    </a:cubicBezTo>
                    <a:cubicBezTo>
                      <a:pt x="144" y="126"/>
                      <a:pt x="144" y="126"/>
                      <a:pt x="144" y="126"/>
                    </a:cubicBezTo>
                    <a:cubicBezTo>
                      <a:pt x="144" y="126"/>
                      <a:pt x="144" y="126"/>
                      <a:pt x="144" y="126"/>
                    </a:cubicBezTo>
                    <a:cubicBezTo>
                      <a:pt x="144" y="126"/>
                      <a:pt x="144" y="126"/>
                      <a:pt x="144" y="126"/>
                    </a:cubicBezTo>
                    <a:cubicBezTo>
                      <a:pt x="144" y="126"/>
                      <a:pt x="144" y="126"/>
                      <a:pt x="144" y="126"/>
                    </a:cubicBezTo>
                    <a:cubicBezTo>
                      <a:pt x="144" y="126"/>
                      <a:pt x="144" y="126"/>
                      <a:pt x="144" y="126"/>
                    </a:cubicBezTo>
                    <a:cubicBezTo>
                      <a:pt x="144" y="126"/>
                      <a:pt x="144" y="126"/>
                      <a:pt x="144" y="126"/>
                    </a:cubicBezTo>
                    <a:cubicBezTo>
                      <a:pt x="144" y="126"/>
                      <a:pt x="144" y="126"/>
                      <a:pt x="144" y="126"/>
                    </a:cubicBezTo>
                    <a:cubicBezTo>
                      <a:pt x="144" y="125"/>
                      <a:pt x="144" y="125"/>
                      <a:pt x="144" y="125"/>
                    </a:cubicBezTo>
                    <a:cubicBezTo>
                      <a:pt x="144" y="125"/>
                      <a:pt x="144" y="125"/>
                      <a:pt x="144" y="125"/>
                    </a:cubicBezTo>
                    <a:cubicBezTo>
                      <a:pt x="144" y="125"/>
                      <a:pt x="144" y="125"/>
                      <a:pt x="144" y="125"/>
                    </a:cubicBezTo>
                    <a:cubicBezTo>
                      <a:pt x="144" y="125"/>
                      <a:pt x="144" y="125"/>
                      <a:pt x="144" y="125"/>
                    </a:cubicBezTo>
                    <a:cubicBezTo>
                      <a:pt x="144" y="125"/>
                      <a:pt x="144" y="125"/>
                      <a:pt x="144" y="125"/>
                    </a:cubicBezTo>
                    <a:cubicBezTo>
                      <a:pt x="144" y="125"/>
                      <a:pt x="144" y="125"/>
                      <a:pt x="144" y="125"/>
                    </a:cubicBezTo>
                    <a:cubicBezTo>
                      <a:pt x="144" y="125"/>
                      <a:pt x="144" y="125"/>
                      <a:pt x="144" y="125"/>
                    </a:cubicBezTo>
                    <a:cubicBezTo>
                      <a:pt x="144" y="125"/>
                      <a:pt x="144" y="125"/>
                      <a:pt x="144" y="125"/>
                    </a:cubicBezTo>
                    <a:cubicBezTo>
                      <a:pt x="144" y="125"/>
                      <a:pt x="144" y="125"/>
                      <a:pt x="144" y="125"/>
                    </a:cubicBezTo>
                    <a:cubicBezTo>
                      <a:pt x="144" y="124"/>
                      <a:pt x="144" y="124"/>
                      <a:pt x="144" y="124"/>
                    </a:cubicBezTo>
                    <a:cubicBezTo>
                      <a:pt x="144" y="124"/>
                      <a:pt x="144" y="124"/>
                      <a:pt x="144" y="124"/>
                    </a:cubicBezTo>
                    <a:cubicBezTo>
                      <a:pt x="144" y="124"/>
                      <a:pt x="144" y="124"/>
                      <a:pt x="144" y="124"/>
                    </a:cubicBezTo>
                    <a:cubicBezTo>
                      <a:pt x="144" y="124"/>
                      <a:pt x="144" y="124"/>
                      <a:pt x="144" y="124"/>
                    </a:cubicBezTo>
                    <a:cubicBezTo>
                      <a:pt x="143" y="125"/>
                      <a:pt x="143" y="125"/>
                      <a:pt x="143" y="125"/>
                    </a:cubicBezTo>
                    <a:cubicBezTo>
                      <a:pt x="143" y="124"/>
                      <a:pt x="143" y="124"/>
                      <a:pt x="143" y="124"/>
                    </a:cubicBezTo>
                    <a:cubicBezTo>
                      <a:pt x="144" y="124"/>
                      <a:pt x="144" y="124"/>
                      <a:pt x="144" y="124"/>
                    </a:cubicBezTo>
                    <a:cubicBezTo>
                      <a:pt x="144" y="124"/>
                      <a:pt x="144" y="124"/>
                      <a:pt x="144" y="124"/>
                    </a:cubicBezTo>
                    <a:cubicBezTo>
                      <a:pt x="144" y="124"/>
                      <a:pt x="144" y="124"/>
                      <a:pt x="144" y="124"/>
                    </a:cubicBezTo>
                    <a:cubicBezTo>
                      <a:pt x="144" y="124"/>
                      <a:pt x="144" y="124"/>
                      <a:pt x="144" y="124"/>
                    </a:cubicBezTo>
                    <a:cubicBezTo>
                      <a:pt x="144" y="123"/>
                      <a:pt x="144" y="123"/>
                      <a:pt x="144" y="123"/>
                    </a:cubicBezTo>
                    <a:cubicBezTo>
                      <a:pt x="144" y="123"/>
                      <a:pt x="144" y="123"/>
                      <a:pt x="144" y="123"/>
                    </a:cubicBezTo>
                    <a:cubicBezTo>
                      <a:pt x="144" y="123"/>
                      <a:pt x="144" y="123"/>
                      <a:pt x="144" y="123"/>
                    </a:cubicBezTo>
                    <a:cubicBezTo>
                      <a:pt x="144" y="123"/>
                      <a:pt x="144" y="123"/>
                      <a:pt x="144" y="123"/>
                    </a:cubicBezTo>
                    <a:cubicBezTo>
                      <a:pt x="143" y="123"/>
                      <a:pt x="143" y="123"/>
                      <a:pt x="143" y="123"/>
                    </a:cubicBezTo>
                    <a:cubicBezTo>
                      <a:pt x="143" y="123"/>
                      <a:pt x="143" y="123"/>
                      <a:pt x="143" y="123"/>
                    </a:cubicBezTo>
                    <a:cubicBezTo>
                      <a:pt x="143" y="122"/>
                      <a:pt x="143" y="122"/>
                      <a:pt x="143" y="122"/>
                    </a:cubicBezTo>
                    <a:cubicBezTo>
                      <a:pt x="143" y="122"/>
                      <a:pt x="143" y="122"/>
                      <a:pt x="143" y="122"/>
                    </a:cubicBezTo>
                    <a:cubicBezTo>
                      <a:pt x="143" y="122"/>
                      <a:pt x="143" y="122"/>
                      <a:pt x="143" y="122"/>
                    </a:cubicBezTo>
                    <a:cubicBezTo>
                      <a:pt x="143" y="122"/>
                      <a:pt x="143" y="122"/>
                      <a:pt x="143" y="122"/>
                    </a:cubicBezTo>
                    <a:cubicBezTo>
                      <a:pt x="143" y="122"/>
                      <a:pt x="143" y="122"/>
                      <a:pt x="143" y="122"/>
                    </a:cubicBezTo>
                    <a:cubicBezTo>
                      <a:pt x="144" y="122"/>
                      <a:pt x="144" y="122"/>
                      <a:pt x="144" y="122"/>
                    </a:cubicBezTo>
                    <a:cubicBezTo>
                      <a:pt x="144" y="122"/>
                      <a:pt x="144" y="122"/>
                      <a:pt x="144" y="122"/>
                    </a:cubicBezTo>
                    <a:cubicBezTo>
                      <a:pt x="143" y="122"/>
                      <a:pt x="143" y="122"/>
                      <a:pt x="143" y="122"/>
                    </a:cubicBezTo>
                    <a:cubicBezTo>
                      <a:pt x="143" y="122"/>
                      <a:pt x="143" y="122"/>
                      <a:pt x="143" y="122"/>
                    </a:cubicBezTo>
                    <a:cubicBezTo>
                      <a:pt x="143" y="122"/>
                      <a:pt x="143" y="122"/>
                      <a:pt x="143" y="122"/>
                    </a:cubicBezTo>
                    <a:cubicBezTo>
                      <a:pt x="143" y="122"/>
                      <a:pt x="143" y="122"/>
                      <a:pt x="143" y="122"/>
                    </a:cubicBezTo>
                    <a:cubicBezTo>
                      <a:pt x="143" y="122"/>
                      <a:pt x="143" y="122"/>
                      <a:pt x="143" y="122"/>
                    </a:cubicBezTo>
                    <a:cubicBezTo>
                      <a:pt x="144" y="121"/>
                      <a:pt x="144" y="121"/>
                      <a:pt x="144" y="121"/>
                    </a:cubicBezTo>
                    <a:cubicBezTo>
                      <a:pt x="144" y="121"/>
                      <a:pt x="144" y="121"/>
                      <a:pt x="144" y="121"/>
                    </a:cubicBezTo>
                    <a:cubicBezTo>
                      <a:pt x="144" y="121"/>
                      <a:pt x="144" y="121"/>
                      <a:pt x="144" y="121"/>
                    </a:cubicBezTo>
                    <a:cubicBezTo>
                      <a:pt x="143" y="121"/>
                      <a:pt x="143" y="121"/>
                      <a:pt x="143" y="121"/>
                    </a:cubicBezTo>
                    <a:cubicBezTo>
                      <a:pt x="143" y="121"/>
                      <a:pt x="143" y="121"/>
                      <a:pt x="143" y="121"/>
                    </a:cubicBezTo>
                    <a:cubicBezTo>
                      <a:pt x="144" y="120"/>
                      <a:pt x="144" y="120"/>
                      <a:pt x="144" y="120"/>
                    </a:cubicBezTo>
                    <a:cubicBezTo>
                      <a:pt x="144" y="120"/>
                      <a:pt x="144" y="120"/>
                      <a:pt x="144" y="120"/>
                    </a:cubicBezTo>
                    <a:cubicBezTo>
                      <a:pt x="144" y="120"/>
                      <a:pt x="144" y="120"/>
                      <a:pt x="144" y="120"/>
                    </a:cubicBezTo>
                    <a:cubicBezTo>
                      <a:pt x="144" y="120"/>
                      <a:pt x="144" y="120"/>
                      <a:pt x="144" y="120"/>
                    </a:cubicBezTo>
                    <a:cubicBezTo>
                      <a:pt x="144" y="120"/>
                      <a:pt x="144" y="120"/>
                      <a:pt x="144" y="120"/>
                    </a:cubicBezTo>
                    <a:cubicBezTo>
                      <a:pt x="143" y="120"/>
                      <a:pt x="143" y="120"/>
                      <a:pt x="143" y="120"/>
                    </a:cubicBezTo>
                    <a:cubicBezTo>
                      <a:pt x="143" y="119"/>
                      <a:pt x="143" y="119"/>
                      <a:pt x="143" y="119"/>
                    </a:cubicBezTo>
                    <a:cubicBezTo>
                      <a:pt x="143" y="119"/>
                      <a:pt x="143" y="119"/>
                      <a:pt x="143" y="119"/>
                    </a:cubicBezTo>
                    <a:cubicBezTo>
                      <a:pt x="144" y="119"/>
                      <a:pt x="144" y="119"/>
                      <a:pt x="144" y="119"/>
                    </a:cubicBezTo>
                    <a:cubicBezTo>
                      <a:pt x="144" y="119"/>
                      <a:pt x="144" y="119"/>
                      <a:pt x="144" y="119"/>
                    </a:cubicBezTo>
                    <a:cubicBezTo>
                      <a:pt x="143" y="119"/>
                      <a:pt x="143" y="119"/>
                      <a:pt x="143" y="119"/>
                    </a:cubicBezTo>
                    <a:cubicBezTo>
                      <a:pt x="143" y="119"/>
                      <a:pt x="143" y="119"/>
                      <a:pt x="143" y="119"/>
                    </a:cubicBezTo>
                    <a:cubicBezTo>
                      <a:pt x="143" y="119"/>
                      <a:pt x="143" y="119"/>
                      <a:pt x="143" y="119"/>
                    </a:cubicBezTo>
                    <a:cubicBezTo>
                      <a:pt x="143" y="119"/>
                      <a:pt x="143" y="119"/>
                      <a:pt x="143" y="119"/>
                    </a:cubicBezTo>
                    <a:cubicBezTo>
                      <a:pt x="143" y="119"/>
                      <a:pt x="143" y="119"/>
                      <a:pt x="143" y="119"/>
                    </a:cubicBezTo>
                    <a:cubicBezTo>
                      <a:pt x="143" y="118"/>
                      <a:pt x="143" y="118"/>
                      <a:pt x="143" y="118"/>
                    </a:cubicBezTo>
                    <a:cubicBezTo>
                      <a:pt x="143" y="119"/>
                      <a:pt x="143" y="119"/>
                      <a:pt x="143" y="119"/>
                    </a:cubicBezTo>
                    <a:cubicBezTo>
                      <a:pt x="143" y="118"/>
                      <a:pt x="143" y="118"/>
                      <a:pt x="143" y="118"/>
                    </a:cubicBezTo>
                    <a:cubicBezTo>
                      <a:pt x="143" y="118"/>
                      <a:pt x="143" y="118"/>
                      <a:pt x="143" y="118"/>
                    </a:cubicBezTo>
                    <a:cubicBezTo>
                      <a:pt x="143" y="117"/>
                      <a:pt x="143" y="117"/>
                      <a:pt x="143" y="117"/>
                    </a:cubicBezTo>
                    <a:cubicBezTo>
                      <a:pt x="142" y="117"/>
                      <a:pt x="142" y="117"/>
                      <a:pt x="142" y="117"/>
                    </a:cubicBezTo>
                    <a:cubicBezTo>
                      <a:pt x="142" y="117"/>
                      <a:pt x="142" y="117"/>
                      <a:pt x="142" y="117"/>
                    </a:cubicBezTo>
                    <a:cubicBezTo>
                      <a:pt x="142" y="117"/>
                      <a:pt x="142" y="117"/>
                      <a:pt x="142" y="117"/>
                    </a:cubicBezTo>
                    <a:cubicBezTo>
                      <a:pt x="142" y="117"/>
                      <a:pt x="142" y="117"/>
                      <a:pt x="142" y="117"/>
                    </a:cubicBezTo>
                    <a:cubicBezTo>
                      <a:pt x="142" y="117"/>
                      <a:pt x="142" y="117"/>
                      <a:pt x="142" y="117"/>
                    </a:cubicBezTo>
                    <a:cubicBezTo>
                      <a:pt x="142" y="117"/>
                      <a:pt x="142" y="117"/>
                      <a:pt x="142" y="117"/>
                    </a:cubicBezTo>
                    <a:cubicBezTo>
                      <a:pt x="142" y="117"/>
                      <a:pt x="142" y="117"/>
                      <a:pt x="142" y="117"/>
                    </a:cubicBezTo>
                    <a:cubicBezTo>
                      <a:pt x="142" y="116"/>
                      <a:pt x="142" y="116"/>
                      <a:pt x="142" y="116"/>
                    </a:cubicBezTo>
                    <a:cubicBezTo>
                      <a:pt x="142" y="116"/>
                      <a:pt x="142" y="116"/>
                      <a:pt x="142" y="116"/>
                    </a:cubicBezTo>
                    <a:cubicBezTo>
                      <a:pt x="141" y="116"/>
                      <a:pt x="141" y="116"/>
                      <a:pt x="141" y="116"/>
                    </a:cubicBezTo>
                    <a:cubicBezTo>
                      <a:pt x="141" y="116"/>
                      <a:pt x="141" y="116"/>
                      <a:pt x="141" y="116"/>
                    </a:cubicBezTo>
                    <a:cubicBezTo>
                      <a:pt x="141" y="116"/>
                      <a:pt x="141" y="116"/>
                      <a:pt x="141" y="116"/>
                    </a:cubicBezTo>
                    <a:cubicBezTo>
                      <a:pt x="141" y="116"/>
                      <a:pt x="141" y="116"/>
                      <a:pt x="141" y="116"/>
                    </a:cubicBezTo>
                    <a:cubicBezTo>
                      <a:pt x="141" y="116"/>
                      <a:pt x="141" y="116"/>
                      <a:pt x="141" y="116"/>
                    </a:cubicBezTo>
                    <a:cubicBezTo>
                      <a:pt x="141" y="117"/>
                      <a:pt x="141" y="117"/>
                      <a:pt x="141" y="117"/>
                    </a:cubicBezTo>
                    <a:cubicBezTo>
                      <a:pt x="141" y="118"/>
                      <a:pt x="141" y="118"/>
                      <a:pt x="141" y="118"/>
                    </a:cubicBezTo>
                    <a:cubicBezTo>
                      <a:pt x="141" y="118"/>
                      <a:pt x="141" y="118"/>
                      <a:pt x="141" y="118"/>
                    </a:cubicBezTo>
                    <a:cubicBezTo>
                      <a:pt x="141" y="119"/>
                      <a:pt x="141" y="119"/>
                      <a:pt x="141" y="119"/>
                    </a:cubicBezTo>
                    <a:cubicBezTo>
                      <a:pt x="141" y="119"/>
                      <a:pt x="141" y="119"/>
                      <a:pt x="141" y="119"/>
                    </a:cubicBezTo>
                    <a:cubicBezTo>
                      <a:pt x="141" y="119"/>
                      <a:pt x="141" y="119"/>
                      <a:pt x="141" y="119"/>
                    </a:cubicBezTo>
                    <a:cubicBezTo>
                      <a:pt x="141" y="119"/>
                      <a:pt x="141" y="119"/>
                      <a:pt x="141" y="119"/>
                    </a:cubicBezTo>
                    <a:cubicBezTo>
                      <a:pt x="141" y="120"/>
                      <a:pt x="141" y="120"/>
                      <a:pt x="141" y="120"/>
                    </a:cubicBezTo>
                    <a:cubicBezTo>
                      <a:pt x="141" y="121"/>
                      <a:pt x="141" y="121"/>
                      <a:pt x="141" y="121"/>
                    </a:cubicBezTo>
                    <a:cubicBezTo>
                      <a:pt x="140" y="121"/>
                      <a:pt x="140" y="121"/>
                      <a:pt x="140" y="121"/>
                    </a:cubicBezTo>
                    <a:cubicBezTo>
                      <a:pt x="140" y="121"/>
                      <a:pt x="140" y="121"/>
                      <a:pt x="140" y="121"/>
                    </a:cubicBezTo>
                    <a:cubicBezTo>
                      <a:pt x="140" y="122"/>
                      <a:pt x="140" y="122"/>
                      <a:pt x="140" y="122"/>
                    </a:cubicBezTo>
                    <a:cubicBezTo>
                      <a:pt x="140" y="121"/>
                      <a:pt x="140" y="121"/>
                      <a:pt x="140" y="121"/>
                    </a:cubicBezTo>
                    <a:cubicBezTo>
                      <a:pt x="140" y="121"/>
                      <a:pt x="140" y="121"/>
                      <a:pt x="140" y="121"/>
                    </a:cubicBezTo>
                    <a:cubicBezTo>
                      <a:pt x="140" y="121"/>
                      <a:pt x="140" y="121"/>
                      <a:pt x="140" y="121"/>
                    </a:cubicBezTo>
                    <a:cubicBezTo>
                      <a:pt x="140" y="121"/>
                      <a:pt x="140" y="121"/>
                      <a:pt x="140" y="121"/>
                    </a:cubicBezTo>
                    <a:cubicBezTo>
                      <a:pt x="140" y="121"/>
                      <a:pt x="140" y="121"/>
                      <a:pt x="140" y="121"/>
                    </a:cubicBezTo>
                    <a:cubicBezTo>
                      <a:pt x="140" y="122"/>
                      <a:pt x="140" y="122"/>
                      <a:pt x="140" y="122"/>
                    </a:cubicBezTo>
                    <a:cubicBezTo>
                      <a:pt x="140" y="122"/>
                      <a:pt x="140" y="122"/>
                      <a:pt x="140" y="122"/>
                    </a:cubicBezTo>
                    <a:cubicBezTo>
                      <a:pt x="140" y="121"/>
                      <a:pt x="140" y="121"/>
                      <a:pt x="140" y="121"/>
                    </a:cubicBezTo>
                    <a:cubicBezTo>
                      <a:pt x="140" y="121"/>
                      <a:pt x="140" y="121"/>
                      <a:pt x="140" y="121"/>
                    </a:cubicBezTo>
                    <a:cubicBezTo>
                      <a:pt x="140" y="121"/>
                      <a:pt x="140" y="121"/>
                      <a:pt x="140" y="121"/>
                    </a:cubicBezTo>
                    <a:cubicBezTo>
                      <a:pt x="140" y="121"/>
                      <a:pt x="140" y="121"/>
                      <a:pt x="140" y="121"/>
                    </a:cubicBezTo>
                    <a:cubicBezTo>
                      <a:pt x="140" y="121"/>
                      <a:pt x="140" y="121"/>
                      <a:pt x="140" y="121"/>
                    </a:cubicBezTo>
                    <a:cubicBezTo>
                      <a:pt x="140" y="121"/>
                      <a:pt x="140" y="121"/>
                      <a:pt x="140" y="121"/>
                    </a:cubicBezTo>
                    <a:cubicBezTo>
                      <a:pt x="139" y="121"/>
                      <a:pt x="139" y="121"/>
                      <a:pt x="139" y="121"/>
                    </a:cubicBezTo>
                    <a:cubicBezTo>
                      <a:pt x="139" y="121"/>
                      <a:pt x="139" y="121"/>
                      <a:pt x="139" y="121"/>
                    </a:cubicBezTo>
                    <a:cubicBezTo>
                      <a:pt x="139" y="121"/>
                      <a:pt x="139" y="121"/>
                      <a:pt x="139" y="121"/>
                    </a:cubicBezTo>
                    <a:cubicBezTo>
                      <a:pt x="139" y="121"/>
                      <a:pt x="139" y="121"/>
                      <a:pt x="139" y="121"/>
                    </a:cubicBezTo>
                    <a:cubicBezTo>
                      <a:pt x="139" y="121"/>
                      <a:pt x="139" y="121"/>
                      <a:pt x="139" y="121"/>
                    </a:cubicBezTo>
                    <a:cubicBezTo>
                      <a:pt x="139" y="121"/>
                      <a:pt x="139" y="121"/>
                      <a:pt x="139" y="121"/>
                    </a:cubicBezTo>
                    <a:cubicBezTo>
                      <a:pt x="139" y="121"/>
                      <a:pt x="139" y="121"/>
                      <a:pt x="139" y="121"/>
                    </a:cubicBezTo>
                    <a:cubicBezTo>
                      <a:pt x="139" y="121"/>
                      <a:pt x="139" y="121"/>
                      <a:pt x="139" y="121"/>
                    </a:cubicBezTo>
                    <a:cubicBezTo>
                      <a:pt x="139" y="120"/>
                      <a:pt x="139" y="120"/>
                      <a:pt x="139" y="120"/>
                    </a:cubicBezTo>
                    <a:cubicBezTo>
                      <a:pt x="139" y="120"/>
                      <a:pt x="139" y="120"/>
                      <a:pt x="139" y="120"/>
                    </a:cubicBezTo>
                    <a:cubicBezTo>
                      <a:pt x="139" y="120"/>
                      <a:pt x="139" y="120"/>
                      <a:pt x="139" y="120"/>
                    </a:cubicBezTo>
                    <a:cubicBezTo>
                      <a:pt x="139" y="120"/>
                      <a:pt x="139" y="120"/>
                      <a:pt x="139" y="120"/>
                    </a:cubicBezTo>
                    <a:cubicBezTo>
                      <a:pt x="139" y="120"/>
                      <a:pt x="139" y="120"/>
                      <a:pt x="139" y="120"/>
                    </a:cubicBezTo>
                    <a:cubicBezTo>
                      <a:pt x="139" y="120"/>
                      <a:pt x="139" y="120"/>
                      <a:pt x="139" y="120"/>
                    </a:cubicBezTo>
                    <a:cubicBezTo>
                      <a:pt x="139" y="120"/>
                      <a:pt x="139" y="120"/>
                      <a:pt x="139" y="120"/>
                    </a:cubicBezTo>
                    <a:cubicBezTo>
                      <a:pt x="139" y="120"/>
                      <a:pt x="139" y="120"/>
                      <a:pt x="139" y="120"/>
                    </a:cubicBezTo>
                    <a:cubicBezTo>
                      <a:pt x="139" y="120"/>
                      <a:pt x="139" y="120"/>
                      <a:pt x="139" y="120"/>
                    </a:cubicBezTo>
                    <a:cubicBezTo>
                      <a:pt x="139" y="120"/>
                      <a:pt x="139" y="120"/>
                      <a:pt x="139" y="120"/>
                    </a:cubicBezTo>
                    <a:cubicBezTo>
                      <a:pt x="139" y="120"/>
                      <a:pt x="139" y="120"/>
                      <a:pt x="139" y="120"/>
                    </a:cubicBezTo>
                    <a:cubicBezTo>
                      <a:pt x="139" y="120"/>
                      <a:pt x="139" y="120"/>
                      <a:pt x="139" y="120"/>
                    </a:cubicBezTo>
                    <a:cubicBezTo>
                      <a:pt x="139" y="120"/>
                      <a:pt x="139" y="120"/>
                      <a:pt x="139" y="120"/>
                    </a:cubicBezTo>
                    <a:cubicBezTo>
                      <a:pt x="138" y="120"/>
                      <a:pt x="138" y="120"/>
                      <a:pt x="138" y="120"/>
                    </a:cubicBezTo>
                    <a:cubicBezTo>
                      <a:pt x="138" y="120"/>
                      <a:pt x="138" y="120"/>
                      <a:pt x="138" y="120"/>
                    </a:cubicBezTo>
                    <a:cubicBezTo>
                      <a:pt x="139" y="120"/>
                      <a:pt x="139" y="120"/>
                      <a:pt x="139" y="120"/>
                    </a:cubicBezTo>
                    <a:cubicBezTo>
                      <a:pt x="139" y="120"/>
                      <a:pt x="139" y="120"/>
                      <a:pt x="139" y="120"/>
                    </a:cubicBezTo>
                    <a:cubicBezTo>
                      <a:pt x="139" y="120"/>
                      <a:pt x="139" y="120"/>
                      <a:pt x="139" y="120"/>
                    </a:cubicBezTo>
                    <a:cubicBezTo>
                      <a:pt x="138" y="120"/>
                      <a:pt x="138" y="120"/>
                      <a:pt x="138" y="120"/>
                    </a:cubicBezTo>
                    <a:cubicBezTo>
                      <a:pt x="138" y="120"/>
                      <a:pt x="138" y="120"/>
                      <a:pt x="138" y="120"/>
                    </a:cubicBezTo>
                    <a:cubicBezTo>
                      <a:pt x="138" y="120"/>
                      <a:pt x="138" y="120"/>
                      <a:pt x="138" y="120"/>
                    </a:cubicBezTo>
                    <a:cubicBezTo>
                      <a:pt x="138" y="120"/>
                      <a:pt x="138" y="120"/>
                      <a:pt x="138" y="120"/>
                    </a:cubicBezTo>
                    <a:cubicBezTo>
                      <a:pt x="138" y="120"/>
                      <a:pt x="138" y="120"/>
                      <a:pt x="138" y="120"/>
                    </a:cubicBezTo>
                    <a:cubicBezTo>
                      <a:pt x="138" y="120"/>
                      <a:pt x="138" y="120"/>
                      <a:pt x="138" y="120"/>
                    </a:cubicBezTo>
                    <a:cubicBezTo>
                      <a:pt x="138" y="119"/>
                      <a:pt x="138" y="119"/>
                      <a:pt x="138" y="119"/>
                    </a:cubicBezTo>
                    <a:cubicBezTo>
                      <a:pt x="139" y="119"/>
                      <a:pt x="139" y="119"/>
                      <a:pt x="139" y="119"/>
                    </a:cubicBezTo>
                    <a:cubicBezTo>
                      <a:pt x="139" y="119"/>
                      <a:pt x="139" y="119"/>
                      <a:pt x="139" y="119"/>
                    </a:cubicBezTo>
                    <a:cubicBezTo>
                      <a:pt x="139" y="119"/>
                      <a:pt x="139" y="119"/>
                      <a:pt x="139" y="119"/>
                    </a:cubicBezTo>
                    <a:cubicBezTo>
                      <a:pt x="139" y="119"/>
                      <a:pt x="139" y="119"/>
                      <a:pt x="139" y="119"/>
                    </a:cubicBezTo>
                    <a:cubicBezTo>
                      <a:pt x="139" y="119"/>
                      <a:pt x="139" y="119"/>
                      <a:pt x="139" y="119"/>
                    </a:cubicBezTo>
                    <a:cubicBezTo>
                      <a:pt x="138" y="119"/>
                      <a:pt x="138" y="119"/>
                      <a:pt x="138" y="119"/>
                    </a:cubicBezTo>
                    <a:cubicBezTo>
                      <a:pt x="138" y="119"/>
                      <a:pt x="138" y="119"/>
                      <a:pt x="138" y="119"/>
                    </a:cubicBezTo>
                    <a:cubicBezTo>
                      <a:pt x="138" y="119"/>
                      <a:pt x="138" y="119"/>
                      <a:pt x="138" y="119"/>
                    </a:cubicBezTo>
                    <a:cubicBezTo>
                      <a:pt x="138" y="118"/>
                      <a:pt x="138" y="118"/>
                      <a:pt x="138" y="118"/>
                    </a:cubicBezTo>
                    <a:cubicBezTo>
                      <a:pt x="138" y="118"/>
                      <a:pt x="138" y="118"/>
                      <a:pt x="138" y="118"/>
                    </a:cubicBezTo>
                    <a:cubicBezTo>
                      <a:pt x="138" y="118"/>
                      <a:pt x="138" y="118"/>
                      <a:pt x="138" y="118"/>
                    </a:cubicBezTo>
                    <a:cubicBezTo>
                      <a:pt x="138" y="118"/>
                      <a:pt x="138" y="118"/>
                      <a:pt x="138" y="118"/>
                    </a:cubicBezTo>
                    <a:cubicBezTo>
                      <a:pt x="138" y="118"/>
                      <a:pt x="138" y="118"/>
                      <a:pt x="138" y="118"/>
                    </a:cubicBezTo>
                    <a:cubicBezTo>
                      <a:pt x="138" y="118"/>
                      <a:pt x="138" y="118"/>
                      <a:pt x="138" y="118"/>
                    </a:cubicBezTo>
                    <a:cubicBezTo>
                      <a:pt x="138" y="118"/>
                      <a:pt x="138" y="118"/>
                      <a:pt x="138" y="118"/>
                    </a:cubicBezTo>
                    <a:cubicBezTo>
                      <a:pt x="138" y="118"/>
                      <a:pt x="138" y="118"/>
                      <a:pt x="138" y="118"/>
                    </a:cubicBezTo>
                    <a:cubicBezTo>
                      <a:pt x="138" y="118"/>
                      <a:pt x="138" y="118"/>
                      <a:pt x="138" y="118"/>
                    </a:cubicBezTo>
                    <a:cubicBezTo>
                      <a:pt x="138" y="118"/>
                      <a:pt x="138" y="118"/>
                      <a:pt x="138" y="118"/>
                    </a:cubicBezTo>
                    <a:cubicBezTo>
                      <a:pt x="138" y="118"/>
                      <a:pt x="138" y="118"/>
                      <a:pt x="138" y="118"/>
                    </a:cubicBezTo>
                    <a:cubicBezTo>
                      <a:pt x="138" y="118"/>
                      <a:pt x="138" y="118"/>
                      <a:pt x="138" y="118"/>
                    </a:cubicBezTo>
                    <a:cubicBezTo>
                      <a:pt x="138" y="118"/>
                      <a:pt x="138" y="118"/>
                      <a:pt x="138" y="118"/>
                    </a:cubicBezTo>
                    <a:cubicBezTo>
                      <a:pt x="138" y="117"/>
                      <a:pt x="138" y="117"/>
                      <a:pt x="138" y="117"/>
                    </a:cubicBezTo>
                    <a:cubicBezTo>
                      <a:pt x="138" y="117"/>
                      <a:pt x="138" y="117"/>
                      <a:pt x="138" y="117"/>
                    </a:cubicBezTo>
                    <a:cubicBezTo>
                      <a:pt x="138" y="117"/>
                      <a:pt x="138" y="117"/>
                      <a:pt x="138" y="117"/>
                    </a:cubicBezTo>
                    <a:cubicBezTo>
                      <a:pt x="138" y="117"/>
                      <a:pt x="138" y="117"/>
                      <a:pt x="138" y="117"/>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8" y="115"/>
                      <a:pt x="138" y="115"/>
                      <a:pt x="138" y="115"/>
                    </a:cubicBezTo>
                    <a:cubicBezTo>
                      <a:pt x="138" y="115"/>
                      <a:pt x="138" y="115"/>
                      <a:pt x="138" y="115"/>
                    </a:cubicBezTo>
                    <a:cubicBezTo>
                      <a:pt x="138" y="115"/>
                      <a:pt x="138" y="115"/>
                      <a:pt x="138" y="115"/>
                    </a:cubicBezTo>
                    <a:cubicBezTo>
                      <a:pt x="138" y="115"/>
                      <a:pt x="138" y="115"/>
                      <a:pt x="138" y="115"/>
                    </a:cubicBezTo>
                    <a:cubicBezTo>
                      <a:pt x="138" y="114"/>
                      <a:pt x="138" y="114"/>
                      <a:pt x="138" y="114"/>
                    </a:cubicBezTo>
                    <a:cubicBezTo>
                      <a:pt x="138" y="114"/>
                      <a:pt x="138" y="114"/>
                      <a:pt x="138" y="114"/>
                    </a:cubicBezTo>
                    <a:cubicBezTo>
                      <a:pt x="138" y="114"/>
                      <a:pt x="138" y="114"/>
                      <a:pt x="138" y="114"/>
                    </a:cubicBezTo>
                    <a:cubicBezTo>
                      <a:pt x="138" y="114"/>
                      <a:pt x="138" y="114"/>
                      <a:pt x="138" y="114"/>
                    </a:cubicBezTo>
                    <a:cubicBezTo>
                      <a:pt x="138" y="114"/>
                      <a:pt x="138" y="114"/>
                      <a:pt x="138" y="114"/>
                    </a:cubicBezTo>
                    <a:cubicBezTo>
                      <a:pt x="138" y="114"/>
                      <a:pt x="138" y="114"/>
                      <a:pt x="138" y="114"/>
                    </a:cubicBezTo>
                    <a:cubicBezTo>
                      <a:pt x="138" y="114"/>
                      <a:pt x="138" y="114"/>
                      <a:pt x="138" y="114"/>
                    </a:cubicBezTo>
                    <a:cubicBezTo>
                      <a:pt x="138" y="113"/>
                      <a:pt x="138" y="113"/>
                      <a:pt x="138" y="113"/>
                    </a:cubicBezTo>
                    <a:cubicBezTo>
                      <a:pt x="138" y="113"/>
                      <a:pt x="138" y="113"/>
                      <a:pt x="138" y="113"/>
                    </a:cubicBezTo>
                    <a:cubicBezTo>
                      <a:pt x="139" y="113"/>
                      <a:pt x="139" y="113"/>
                      <a:pt x="139" y="113"/>
                    </a:cubicBezTo>
                    <a:cubicBezTo>
                      <a:pt x="139" y="113"/>
                      <a:pt x="139" y="113"/>
                      <a:pt x="139" y="113"/>
                    </a:cubicBezTo>
                    <a:cubicBezTo>
                      <a:pt x="139" y="113"/>
                      <a:pt x="139" y="113"/>
                      <a:pt x="139" y="113"/>
                    </a:cubicBezTo>
                    <a:cubicBezTo>
                      <a:pt x="139" y="113"/>
                      <a:pt x="139" y="113"/>
                      <a:pt x="139" y="113"/>
                    </a:cubicBezTo>
                    <a:cubicBezTo>
                      <a:pt x="139" y="113"/>
                      <a:pt x="139" y="113"/>
                      <a:pt x="139" y="113"/>
                    </a:cubicBezTo>
                    <a:cubicBezTo>
                      <a:pt x="138" y="113"/>
                      <a:pt x="138" y="113"/>
                      <a:pt x="138" y="113"/>
                    </a:cubicBezTo>
                    <a:cubicBezTo>
                      <a:pt x="138" y="113"/>
                      <a:pt x="138" y="113"/>
                      <a:pt x="138" y="113"/>
                    </a:cubicBezTo>
                    <a:cubicBezTo>
                      <a:pt x="138" y="113"/>
                      <a:pt x="138" y="113"/>
                      <a:pt x="138" y="113"/>
                    </a:cubicBezTo>
                    <a:cubicBezTo>
                      <a:pt x="138" y="113"/>
                      <a:pt x="138" y="113"/>
                      <a:pt x="138" y="113"/>
                    </a:cubicBezTo>
                    <a:cubicBezTo>
                      <a:pt x="138" y="114"/>
                      <a:pt x="138" y="114"/>
                      <a:pt x="138" y="114"/>
                    </a:cubicBezTo>
                    <a:cubicBezTo>
                      <a:pt x="138" y="114"/>
                      <a:pt x="138" y="114"/>
                      <a:pt x="138" y="114"/>
                    </a:cubicBezTo>
                    <a:cubicBezTo>
                      <a:pt x="138" y="114"/>
                      <a:pt x="138" y="114"/>
                      <a:pt x="138" y="114"/>
                    </a:cubicBezTo>
                    <a:cubicBezTo>
                      <a:pt x="138" y="114"/>
                      <a:pt x="138" y="114"/>
                      <a:pt x="138" y="114"/>
                    </a:cubicBezTo>
                    <a:cubicBezTo>
                      <a:pt x="137" y="115"/>
                      <a:pt x="137" y="115"/>
                      <a:pt x="137" y="115"/>
                    </a:cubicBezTo>
                    <a:cubicBezTo>
                      <a:pt x="137" y="115"/>
                      <a:pt x="137" y="115"/>
                      <a:pt x="137" y="115"/>
                    </a:cubicBezTo>
                    <a:cubicBezTo>
                      <a:pt x="137" y="115"/>
                      <a:pt x="137" y="115"/>
                      <a:pt x="137" y="115"/>
                    </a:cubicBezTo>
                    <a:cubicBezTo>
                      <a:pt x="137" y="115"/>
                      <a:pt x="137" y="115"/>
                      <a:pt x="137" y="115"/>
                    </a:cubicBezTo>
                    <a:cubicBezTo>
                      <a:pt x="137" y="115"/>
                      <a:pt x="137" y="115"/>
                      <a:pt x="137" y="115"/>
                    </a:cubicBezTo>
                    <a:cubicBezTo>
                      <a:pt x="137" y="115"/>
                      <a:pt x="137" y="115"/>
                      <a:pt x="137" y="115"/>
                    </a:cubicBezTo>
                    <a:cubicBezTo>
                      <a:pt x="137" y="115"/>
                      <a:pt x="137" y="115"/>
                      <a:pt x="137" y="115"/>
                    </a:cubicBezTo>
                    <a:cubicBezTo>
                      <a:pt x="137" y="115"/>
                      <a:pt x="137" y="115"/>
                      <a:pt x="137" y="115"/>
                    </a:cubicBezTo>
                    <a:cubicBezTo>
                      <a:pt x="137" y="115"/>
                      <a:pt x="137" y="115"/>
                      <a:pt x="137" y="115"/>
                    </a:cubicBezTo>
                    <a:cubicBezTo>
                      <a:pt x="136" y="115"/>
                      <a:pt x="136" y="115"/>
                      <a:pt x="136" y="115"/>
                    </a:cubicBezTo>
                    <a:cubicBezTo>
                      <a:pt x="136" y="115"/>
                      <a:pt x="136" y="115"/>
                      <a:pt x="136" y="115"/>
                    </a:cubicBezTo>
                    <a:cubicBezTo>
                      <a:pt x="136" y="115"/>
                      <a:pt x="136" y="115"/>
                      <a:pt x="136" y="115"/>
                    </a:cubicBezTo>
                    <a:cubicBezTo>
                      <a:pt x="136" y="115"/>
                      <a:pt x="136" y="115"/>
                      <a:pt x="136" y="115"/>
                    </a:cubicBezTo>
                    <a:cubicBezTo>
                      <a:pt x="136" y="115"/>
                      <a:pt x="136" y="115"/>
                      <a:pt x="136" y="115"/>
                    </a:cubicBezTo>
                    <a:cubicBezTo>
                      <a:pt x="136" y="115"/>
                      <a:pt x="136" y="115"/>
                      <a:pt x="136" y="115"/>
                    </a:cubicBezTo>
                    <a:cubicBezTo>
                      <a:pt x="136" y="115"/>
                      <a:pt x="136" y="115"/>
                      <a:pt x="136" y="115"/>
                    </a:cubicBezTo>
                    <a:cubicBezTo>
                      <a:pt x="136" y="116"/>
                      <a:pt x="136" y="116"/>
                      <a:pt x="136" y="116"/>
                    </a:cubicBezTo>
                    <a:cubicBezTo>
                      <a:pt x="136" y="116"/>
                      <a:pt x="136" y="116"/>
                      <a:pt x="136" y="116"/>
                    </a:cubicBezTo>
                    <a:cubicBezTo>
                      <a:pt x="136" y="116"/>
                      <a:pt x="136" y="116"/>
                      <a:pt x="136" y="116"/>
                    </a:cubicBezTo>
                    <a:cubicBezTo>
                      <a:pt x="136" y="117"/>
                      <a:pt x="136" y="117"/>
                      <a:pt x="136" y="117"/>
                    </a:cubicBezTo>
                    <a:cubicBezTo>
                      <a:pt x="136" y="117"/>
                      <a:pt x="136" y="117"/>
                      <a:pt x="136" y="117"/>
                    </a:cubicBezTo>
                    <a:cubicBezTo>
                      <a:pt x="136" y="117"/>
                      <a:pt x="136" y="117"/>
                      <a:pt x="136" y="117"/>
                    </a:cubicBezTo>
                    <a:cubicBezTo>
                      <a:pt x="136" y="117"/>
                      <a:pt x="136" y="117"/>
                      <a:pt x="136" y="117"/>
                    </a:cubicBezTo>
                    <a:cubicBezTo>
                      <a:pt x="136" y="117"/>
                      <a:pt x="136" y="117"/>
                      <a:pt x="136" y="117"/>
                    </a:cubicBezTo>
                    <a:cubicBezTo>
                      <a:pt x="136" y="117"/>
                      <a:pt x="136" y="117"/>
                      <a:pt x="136" y="117"/>
                    </a:cubicBezTo>
                    <a:cubicBezTo>
                      <a:pt x="136" y="117"/>
                      <a:pt x="136" y="117"/>
                      <a:pt x="136" y="117"/>
                    </a:cubicBezTo>
                    <a:cubicBezTo>
                      <a:pt x="136" y="117"/>
                      <a:pt x="136" y="117"/>
                      <a:pt x="136" y="117"/>
                    </a:cubicBezTo>
                    <a:cubicBezTo>
                      <a:pt x="136" y="118"/>
                      <a:pt x="136" y="118"/>
                      <a:pt x="136" y="118"/>
                    </a:cubicBezTo>
                    <a:cubicBezTo>
                      <a:pt x="136" y="118"/>
                      <a:pt x="136" y="118"/>
                      <a:pt x="136" y="118"/>
                    </a:cubicBezTo>
                    <a:cubicBezTo>
                      <a:pt x="136" y="118"/>
                      <a:pt x="136" y="118"/>
                      <a:pt x="136" y="118"/>
                    </a:cubicBezTo>
                    <a:cubicBezTo>
                      <a:pt x="136" y="118"/>
                      <a:pt x="136" y="118"/>
                      <a:pt x="136" y="118"/>
                    </a:cubicBezTo>
                    <a:cubicBezTo>
                      <a:pt x="136" y="118"/>
                      <a:pt x="136" y="118"/>
                      <a:pt x="136" y="118"/>
                    </a:cubicBezTo>
                    <a:cubicBezTo>
                      <a:pt x="136" y="118"/>
                      <a:pt x="136" y="118"/>
                      <a:pt x="136" y="118"/>
                    </a:cubicBezTo>
                    <a:cubicBezTo>
                      <a:pt x="136" y="119"/>
                      <a:pt x="136" y="119"/>
                      <a:pt x="136" y="119"/>
                    </a:cubicBezTo>
                    <a:cubicBezTo>
                      <a:pt x="136" y="119"/>
                      <a:pt x="136" y="119"/>
                      <a:pt x="136" y="119"/>
                    </a:cubicBezTo>
                    <a:cubicBezTo>
                      <a:pt x="136" y="119"/>
                      <a:pt x="136" y="119"/>
                      <a:pt x="136" y="119"/>
                    </a:cubicBezTo>
                    <a:cubicBezTo>
                      <a:pt x="136" y="119"/>
                      <a:pt x="136" y="119"/>
                      <a:pt x="136" y="119"/>
                    </a:cubicBezTo>
                    <a:cubicBezTo>
                      <a:pt x="136" y="119"/>
                      <a:pt x="136" y="119"/>
                      <a:pt x="136" y="119"/>
                    </a:cubicBezTo>
                    <a:cubicBezTo>
                      <a:pt x="136" y="119"/>
                      <a:pt x="136" y="119"/>
                      <a:pt x="136" y="119"/>
                    </a:cubicBezTo>
                    <a:cubicBezTo>
                      <a:pt x="136" y="119"/>
                      <a:pt x="136" y="119"/>
                      <a:pt x="136" y="119"/>
                    </a:cubicBezTo>
                    <a:cubicBezTo>
                      <a:pt x="136" y="120"/>
                      <a:pt x="136" y="120"/>
                      <a:pt x="136" y="120"/>
                    </a:cubicBezTo>
                    <a:cubicBezTo>
                      <a:pt x="136" y="120"/>
                      <a:pt x="136" y="120"/>
                      <a:pt x="136" y="120"/>
                    </a:cubicBezTo>
                    <a:cubicBezTo>
                      <a:pt x="136" y="120"/>
                      <a:pt x="136" y="120"/>
                      <a:pt x="136" y="120"/>
                    </a:cubicBezTo>
                    <a:cubicBezTo>
                      <a:pt x="136" y="120"/>
                      <a:pt x="136" y="120"/>
                      <a:pt x="136" y="120"/>
                    </a:cubicBezTo>
                    <a:cubicBezTo>
                      <a:pt x="136" y="120"/>
                      <a:pt x="136" y="120"/>
                      <a:pt x="136" y="120"/>
                    </a:cubicBezTo>
                    <a:cubicBezTo>
                      <a:pt x="136" y="120"/>
                      <a:pt x="136" y="120"/>
                      <a:pt x="136" y="120"/>
                    </a:cubicBezTo>
                    <a:cubicBezTo>
                      <a:pt x="136" y="120"/>
                      <a:pt x="136" y="120"/>
                      <a:pt x="136" y="120"/>
                    </a:cubicBezTo>
                    <a:cubicBezTo>
                      <a:pt x="136" y="120"/>
                      <a:pt x="136" y="120"/>
                      <a:pt x="136" y="120"/>
                    </a:cubicBezTo>
                    <a:cubicBezTo>
                      <a:pt x="136" y="120"/>
                      <a:pt x="136" y="120"/>
                      <a:pt x="136" y="120"/>
                    </a:cubicBezTo>
                    <a:cubicBezTo>
                      <a:pt x="136" y="121"/>
                      <a:pt x="136" y="121"/>
                      <a:pt x="136" y="121"/>
                    </a:cubicBezTo>
                    <a:cubicBezTo>
                      <a:pt x="136" y="121"/>
                      <a:pt x="136" y="121"/>
                      <a:pt x="136" y="121"/>
                    </a:cubicBezTo>
                    <a:cubicBezTo>
                      <a:pt x="136" y="121"/>
                      <a:pt x="136" y="121"/>
                      <a:pt x="136" y="121"/>
                    </a:cubicBezTo>
                    <a:cubicBezTo>
                      <a:pt x="136" y="121"/>
                      <a:pt x="136" y="121"/>
                      <a:pt x="136" y="121"/>
                    </a:cubicBezTo>
                    <a:cubicBezTo>
                      <a:pt x="136" y="121"/>
                      <a:pt x="136" y="121"/>
                      <a:pt x="136" y="121"/>
                    </a:cubicBezTo>
                    <a:cubicBezTo>
                      <a:pt x="136" y="121"/>
                      <a:pt x="136" y="121"/>
                      <a:pt x="136" y="121"/>
                    </a:cubicBezTo>
                    <a:cubicBezTo>
                      <a:pt x="136" y="121"/>
                      <a:pt x="136" y="121"/>
                      <a:pt x="136" y="121"/>
                    </a:cubicBezTo>
                    <a:cubicBezTo>
                      <a:pt x="136" y="121"/>
                      <a:pt x="136" y="121"/>
                      <a:pt x="136" y="121"/>
                    </a:cubicBezTo>
                    <a:cubicBezTo>
                      <a:pt x="136" y="121"/>
                      <a:pt x="136" y="121"/>
                      <a:pt x="136" y="121"/>
                    </a:cubicBezTo>
                    <a:cubicBezTo>
                      <a:pt x="136" y="121"/>
                      <a:pt x="136" y="121"/>
                      <a:pt x="136" y="121"/>
                    </a:cubicBezTo>
                    <a:cubicBezTo>
                      <a:pt x="136" y="121"/>
                      <a:pt x="136" y="121"/>
                      <a:pt x="136" y="121"/>
                    </a:cubicBezTo>
                    <a:cubicBezTo>
                      <a:pt x="136" y="122"/>
                      <a:pt x="136" y="122"/>
                      <a:pt x="136" y="122"/>
                    </a:cubicBezTo>
                    <a:cubicBezTo>
                      <a:pt x="136" y="122"/>
                      <a:pt x="136" y="122"/>
                      <a:pt x="136" y="122"/>
                    </a:cubicBezTo>
                    <a:cubicBezTo>
                      <a:pt x="136" y="122"/>
                      <a:pt x="136" y="122"/>
                      <a:pt x="136" y="122"/>
                    </a:cubicBezTo>
                    <a:cubicBezTo>
                      <a:pt x="136" y="122"/>
                      <a:pt x="136" y="122"/>
                      <a:pt x="136" y="122"/>
                    </a:cubicBezTo>
                    <a:cubicBezTo>
                      <a:pt x="136" y="122"/>
                      <a:pt x="136" y="122"/>
                      <a:pt x="136" y="122"/>
                    </a:cubicBezTo>
                    <a:cubicBezTo>
                      <a:pt x="136" y="122"/>
                      <a:pt x="136" y="122"/>
                      <a:pt x="136" y="122"/>
                    </a:cubicBezTo>
                    <a:cubicBezTo>
                      <a:pt x="136" y="122"/>
                      <a:pt x="136" y="122"/>
                      <a:pt x="136" y="122"/>
                    </a:cubicBezTo>
                    <a:cubicBezTo>
                      <a:pt x="136" y="122"/>
                      <a:pt x="136" y="122"/>
                      <a:pt x="136" y="122"/>
                    </a:cubicBezTo>
                    <a:cubicBezTo>
                      <a:pt x="136" y="122"/>
                      <a:pt x="136" y="122"/>
                      <a:pt x="136" y="122"/>
                    </a:cubicBezTo>
                    <a:cubicBezTo>
                      <a:pt x="136" y="122"/>
                      <a:pt x="136" y="122"/>
                      <a:pt x="136" y="122"/>
                    </a:cubicBezTo>
                    <a:cubicBezTo>
                      <a:pt x="136" y="122"/>
                      <a:pt x="136" y="122"/>
                      <a:pt x="136" y="122"/>
                    </a:cubicBezTo>
                    <a:cubicBezTo>
                      <a:pt x="136" y="122"/>
                      <a:pt x="136" y="122"/>
                      <a:pt x="136" y="122"/>
                    </a:cubicBezTo>
                    <a:cubicBezTo>
                      <a:pt x="136" y="122"/>
                      <a:pt x="136" y="122"/>
                      <a:pt x="136" y="122"/>
                    </a:cubicBezTo>
                    <a:cubicBezTo>
                      <a:pt x="136" y="122"/>
                      <a:pt x="136" y="122"/>
                      <a:pt x="136" y="122"/>
                    </a:cubicBezTo>
                    <a:cubicBezTo>
                      <a:pt x="136" y="122"/>
                      <a:pt x="136" y="122"/>
                      <a:pt x="136" y="122"/>
                    </a:cubicBezTo>
                    <a:cubicBezTo>
                      <a:pt x="136" y="122"/>
                      <a:pt x="136" y="122"/>
                      <a:pt x="136" y="122"/>
                    </a:cubicBezTo>
                    <a:cubicBezTo>
                      <a:pt x="136" y="122"/>
                      <a:pt x="136" y="122"/>
                      <a:pt x="136" y="122"/>
                    </a:cubicBezTo>
                    <a:cubicBezTo>
                      <a:pt x="136" y="122"/>
                      <a:pt x="136" y="122"/>
                      <a:pt x="136" y="122"/>
                    </a:cubicBezTo>
                    <a:cubicBezTo>
                      <a:pt x="135" y="122"/>
                      <a:pt x="135" y="122"/>
                      <a:pt x="135" y="122"/>
                    </a:cubicBezTo>
                    <a:cubicBezTo>
                      <a:pt x="135" y="122"/>
                      <a:pt x="135" y="122"/>
                      <a:pt x="135" y="122"/>
                    </a:cubicBezTo>
                    <a:cubicBezTo>
                      <a:pt x="135" y="122"/>
                      <a:pt x="135" y="122"/>
                      <a:pt x="135" y="122"/>
                    </a:cubicBezTo>
                    <a:cubicBezTo>
                      <a:pt x="135" y="122"/>
                      <a:pt x="135" y="122"/>
                      <a:pt x="135" y="122"/>
                    </a:cubicBezTo>
                    <a:cubicBezTo>
                      <a:pt x="135" y="121"/>
                      <a:pt x="135" y="121"/>
                      <a:pt x="135" y="121"/>
                    </a:cubicBezTo>
                    <a:cubicBezTo>
                      <a:pt x="135" y="121"/>
                      <a:pt x="135" y="121"/>
                      <a:pt x="135" y="121"/>
                    </a:cubicBezTo>
                    <a:cubicBezTo>
                      <a:pt x="135" y="121"/>
                      <a:pt x="135" y="121"/>
                      <a:pt x="135" y="121"/>
                    </a:cubicBezTo>
                    <a:cubicBezTo>
                      <a:pt x="135" y="121"/>
                      <a:pt x="135" y="121"/>
                      <a:pt x="135" y="121"/>
                    </a:cubicBezTo>
                    <a:cubicBezTo>
                      <a:pt x="135" y="122"/>
                      <a:pt x="135" y="122"/>
                      <a:pt x="135" y="122"/>
                    </a:cubicBezTo>
                    <a:cubicBezTo>
                      <a:pt x="135" y="122"/>
                      <a:pt x="135" y="122"/>
                      <a:pt x="135" y="122"/>
                    </a:cubicBezTo>
                    <a:cubicBezTo>
                      <a:pt x="135" y="122"/>
                      <a:pt x="135" y="122"/>
                      <a:pt x="135" y="122"/>
                    </a:cubicBezTo>
                    <a:cubicBezTo>
                      <a:pt x="135" y="121"/>
                      <a:pt x="135" y="121"/>
                      <a:pt x="135" y="121"/>
                    </a:cubicBezTo>
                    <a:cubicBezTo>
                      <a:pt x="135" y="121"/>
                      <a:pt x="135" y="121"/>
                      <a:pt x="135" y="121"/>
                    </a:cubicBezTo>
                    <a:cubicBezTo>
                      <a:pt x="135" y="121"/>
                      <a:pt x="135" y="121"/>
                      <a:pt x="135" y="121"/>
                    </a:cubicBezTo>
                    <a:cubicBezTo>
                      <a:pt x="135" y="121"/>
                      <a:pt x="135" y="121"/>
                      <a:pt x="135" y="121"/>
                    </a:cubicBezTo>
                    <a:cubicBezTo>
                      <a:pt x="135" y="121"/>
                      <a:pt x="135" y="121"/>
                      <a:pt x="135" y="121"/>
                    </a:cubicBezTo>
                    <a:cubicBezTo>
                      <a:pt x="135" y="121"/>
                      <a:pt x="135" y="121"/>
                      <a:pt x="135" y="121"/>
                    </a:cubicBezTo>
                    <a:cubicBezTo>
                      <a:pt x="135" y="120"/>
                      <a:pt x="135" y="120"/>
                      <a:pt x="135" y="120"/>
                    </a:cubicBezTo>
                    <a:cubicBezTo>
                      <a:pt x="135" y="120"/>
                      <a:pt x="135" y="120"/>
                      <a:pt x="135" y="120"/>
                    </a:cubicBezTo>
                    <a:cubicBezTo>
                      <a:pt x="135" y="121"/>
                      <a:pt x="135" y="121"/>
                      <a:pt x="135" y="121"/>
                    </a:cubicBezTo>
                    <a:cubicBezTo>
                      <a:pt x="135" y="121"/>
                      <a:pt x="135" y="121"/>
                      <a:pt x="135" y="121"/>
                    </a:cubicBezTo>
                    <a:cubicBezTo>
                      <a:pt x="135" y="121"/>
                      <a:pt x="135" y="121"/>
                      <a:pt x="135" y="121"/>
                    </a:cubicBezTo>
                    <a:cubicBezTo>
                      <a:pt x="134" y="121"/>
                      <a:pt x="134" y="121"/>
                      <a:pt x="134" y="121"/>
                    </a:cubicBezTo>
                    <a:cubicBezTo>
                      <a:pt x="134" y="121"/>
                      <a:pt x="134" y="121"/>
                      <a:pt x="134" y="121"/>
                    </a:cubicBezTo>
                    <a:cubicBezTo>
                      <a:pt x="134" y="121"/>
                      <a:pt x="134" y="121"/>
                      <a:pt x="134" y="121"/>
                    </a:cubicBezTo>
                    <a:cubicBezTo>
                      <a:pt x="133" y="121"/>
                      <a:pt x="133" y="121"/>
                      <a:pt x="133" y="121"/>
                    </a:cubicBezTo>
                    <a:cubicBezTo>
                      <a:pt x="133" y="121"/>
                      <a:pt x="133" y="121"/>
                      <a:pt x="133" y="121"/>
                    </a:cubicBezTo>
                    <a:cubicBezTo>
                      <a:pt x="133" y="121"/>
                      <a:pt x="133" y="121"/>
                      <a:pt x="133" y="121"/>
                    </a:cubicBezTo>
                    <a:cubicBezTo>
                      <a:pt x="133" y="120"/>
                      <a:pt x="133" y="120"/>
                      <a:pt x="133" y="120"/>
                    </a:cubicBezTo>
                    <a:cubicBezTo>
                      <a:pt x="133" y="120"/>
                      <a:pt x="133" y="120"/>
                      <a:pt x="133" y="120"/>
                    </a:cubicBezTo>
                    <a:cubicBezTo>
                      <a:pt x="133" y="120"/>
                      <a:pt x="133" y="120"/>
                      <a:pt x="133" y="120"/>
                    </a:cubicBezTo>
                    <a:cubicBezTo>
                      <a:pt x="133" y="120"/>
                      <a:pt x="133" y="120"/>
                      <a:pt x="133" y="120"/>
                    </a:cubicBezTo>
                    <a:cubicBezTo>
                      <a:pt x="133" y="120"/>
                      <a:pt x="133" y="120"/>
                      <a:pt x="133" y="120"/>
                    </a:cubicBezTo>
                    <a:cubicBezTo>
                      <a:pt x="133" y="120"/>
                      <a:pt x="133" y="120"/>
                      <a:pt x="133" y="120"/>
                    </a:cubicBezTo>
                    <a:cubicBezTo>
                      <a:pt x="133" y="120"/>
                      <a:pt x="133" y="120"/>
                      <a:pt x="133" y="120"/>
                    </a:cubicBezTo>
                    <a:cubicBezTo>
                      <a:pt x="133" y="120"/>
                      <a:pt x="133" y="120"/>
                      <a:pt x="133" y="120"/>
                    </a:cubicBezTo>
                    <a:cubicBezTo>
                      <a:pt x="132" y="119"/>
                      <a:pt x="132" y="119"/>
                      <a:pt x="132" y="119"/>
                    </a:cubicBezTo>
                    <a:cubicBezTo>
                      <a:pt x="132" y="119"/>
                      <a:pt x="132" y="119"/>
                      <a:pt x="132" y="119"/>
                    </a:cubicBezTo>
                    <a:cubicBezTo>
                      <a:pt x="132" y="119"/>
                      <a:pt x="132" y="119"/>
                      <a:pt x="132" y="119"/>
                    </a:cubicBezTo>
                    <a:cubicBezTo>
                      <a:pt x="133" y="119"/>
                      <a:pt x="133" y="119"/>
                      <a:pt x="133" y="119"/>
                    </a:cubicBezTo>
                    <a:cubicBezTo>
                      <a:pt x="133" y="119"/>
                      <a:pt x="133" y="119"/>
                      <a:pt x="133" y="119"/>
                    </a:cubicBezTo>
                    <a:cubicBezTo>
                      <a:pt x="133" y="120"/>
                      <a:pt x="133" y="120"/>
                      <a:pt x="133" y="120"/>
                    </a:cubicBezTo>
                    <a:cubicBezTo>
                      <a:pt x="133" y="120"/>
                      <a:pt x="133" y="120"/>
                      <a:pt x="133" y="120"/>
                    </a:cubicBezTo>
                    <a:cubicBezTo>
                      <a:pt x="133" y="120"/>
                      <a:pt x="133" y="120"/>
                      <a:pt x="133" y="120"/>
                    </a:cubicBezTo>
                    <a:cubicBezTo>
                      <a:pt x="133" y="120"/>
                      <a:pt x="133" y="120"/>
                      <a:pt x="133" y="120"/>
                    </a:cubicBezTo>
                    <a:cubicBezTo>
                      <a:pt x="134" y="120"/>
                      <a:pt x="134" y="120"/>
                      <a:pt x="134" y="120"/>
                    </a:cubicBezTo>
                    <a:cubicBezTo>
                      <a:pt x="134" y="120"/>
                      <a:pt x="134" y="120"/>
                      <a:pt x="134" y="120"/>
                    </a:cubicBezTo>
                    <a:cubicBezTo>
                      <a:pt x="134" y="119"/>
                      <a:pt x="134" y="119"/>
                      <a:pt x="134" y="119"/>
                    </a:cubicBezTo>
                    <a:cubicBezTo>
                      <a:pt x="134" y="119"/>
                      <a:pt x="134" y="119"/>
                      <a:pt x="134" y="119"/>
                    </a:cubicBezTo>
                    <a:cubicBezTo>
                      <a:pt x="134" y="119"/>
                      <a:pt x="134" y="119"/>
                      <a:pt x="134" y="119"/>
                    </a:cubicBezTo>
                    <a:cubicBezTo>
                      <a:pt x="134" y="119"/>
                      <a:pt x="134" y="119"/>
                      <a:pt x="134" y="119"/>
                    </a:cubicBezTo>
                    <a:cubicBezTo>
                      <a:pt x="133" y="119"/>
                      <a:pt x="133" y="119"/>
                      <a:pt x="133" y="119"/>
                    </a:cubicBezTo>
                    <a:cubicBezTo>
                      <a:pt x="133" y="118"/>
                      <a:pt x="133" y="118"/>
                      <a:pt x="133" y="118"/>
                    </a:cubicBezTo>
                    <a:cubicBezTo>
                      <a:pt x="133" y="118"/>
                      <a:pt x="133" y="118"/>
                      <a:pt x="133" y="118"/>
                    </a:cubicBezTo>
                    <a:cubicBezTo>
                      <a:pt x="133" y="118"/>
                      <a:pt x="133" y="118"/>
                      <a:pt x="133" y="118"/>
                    </a:cubicBezTo>
                    <a:cubicBezTo>
                      <a:pt x="133" y="118"/>
                      <a:pt x="133" y="118"/>
                      <a:pt x="133" y="118"/>
                    </a:cubicBezTo>
                    <a:cubicBezTo>
                      <a:pt x="133" y="118"/>
                      <a:pt x="133" y="118"/>
                      <a:pt x="133" y="118"/>
                    </a:cubicBezTo>
                    <a:cubicBezTo>
                      <a:pt x="134" y="118"/>
                      <a:pt x="134" y="118"/>
                      <a:pt x="134" y="118"/>
                    </a:cubicBezTo>
                    <a:cubicBezTo>
                      <a:pt x="134" y="117"/>
                      <a:pt x="134" y="117"/>
                      <a:pt x="134" y="117"/>
                    </a:cubicBezTo>
                    <a:cubicBezTo>
                      <a:pt x="134" y="117"/>
                      <a:pt x="134" y="117"/>
                      <a:pt x="134"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7"/>
                      <a:pt x="133" y="117"/>
                      <a:pt x="133" y="117"/>
                    </a:cubicBezTo>
                    <a:cubicBezTo>
                      <a:pt x="133" y="117"/>
                      <a:pt x="133" y="117"/>
                      <a:pt x="133" y="117"/>
                    </a:cubicBezTo>
                    <a:cubicBezTo>
                      <a:pt x="133" y="117"/>
                      <a:pt x="133" y="117"/>
                      <a:pt x="133" y="117"/>
                    </a:cubicBezTo>
                    <a:cubicBezTo>
                      <a:pt x="133" y="117"/>
                      <a:pt x="133" y="117"/>
                      <a:pt x="133" y="117"/>
                    </a:cubicBezTo>
                    <a:cubicBezTo>
                      <a:pt x="132" y="117"/>
                      <a:pt x="132" y="117"/>
                      <a:pt x="132" y="117"/>
                    </a:cubicBezTo>
                    <a:cubicBezTo>
                      <a:pt x="132" y="117"/>
                      <a:pt x="132" y="117"/>
                      <a:pt x="132" y="117"/>
                    </a:cubicBezTo>
                    <a:cubicBezTo>
                      <a:pt x="132" y="117"/>
                      <a:pt x="132" y="117"/>
                      <a:pt x="132" y="117"/>
                    </a:cubicBezTo>
                    <a:cubicBezTo>
                      <a:pt x="132" y="117"/>
                      <a:pt x="132" y="117"/>
                      <a:pt x="132" y="117"/>
                    </a:cubicBezTo>
                    <a:cubicBezTo>
                      <a:pt x="131" y="117"/>
                      <a:pt x="131" y="117"/>
                      <a:pt x="131" y="117"/>
                    </a:cubicBezTo>
                    <a:cubicBezTo>
                      <a:pt x="131" y="117"/>
                      <a:pt x="131" y="117"/>
                      <a:pt x="131" y="117"/>
                    </a:cubicBezTo>
                    <a:cubicBezTo>
                      <a:pt x="131" y="117"/>
                      <a:pt x="131" y="117"/>
                      <a:pt x="131" y="117"/>
                    </a:cubicBezTo>
                    <a:cubicBezTo>
                      <a:pt x="132" y="117"/>
                      <a:pt x="132" y="117"/>
                      <a:pt x="132" y="117"/>
                    </a:cubicBezTo>
                    <a:cubicBezTo>
                      <a:pt x="132" y="117"/>
                      <a:pt x="132" y="117"/>
                      <a:pt x="132" y="117"/>
                    </a:cubicBezTo>
                    <a:cubicBezTo>
                      <a:pt x="133" y="117"/>
                      <a:pt x="133" y="117"/>
                      <a:pt x="133" y="117"/>
                    </a:cubicBezTo>
                    <a:cubicBezTo>
                      <a:pt x="133" y="116"/>
                      <a:pt x="133" y="116"/>
                      <a:pt x="133" y="116"/>
                    </a:cubicBezTo>
                    <a:cubicBezTo>
                      <a:pt x="133" y="116"/>
                      <a:pt x="133" y="116"/>
                      <a:pt x="133" y="116"/>
                    </a:cubicBezTo>
                    <a:cubicBezTo>
                      <a:pt x="132" y="116"/>
                      <a:pt x="132" y="116"/>
                      <a:pt x="132" y="116"/>
                    </a:cubicBezTo>
                    <a:cubicBezTo>
                      <a:pt x="132" y="117"/>
                      <a:pt x="132" y="117"/>
                      <a:pt x="132" y="117"/>
                    </a:cubicBezTo>
                    <a:cubicBezTo>
                      <a:pt x="131" y="117"/>
                      <a:pt x="131" y="117"/>
                      <a:pt x="131" y="117"/>
                    </a:cubicBezTo>
                    <a:cubicBezTo>
                      <a:pt x="131" y="117"/>
                      <a:pt x="131" y="117"/>
                      <a:pt x="131" y="117"/>
                    </a:cubicBezTo>
                    <a:cubicBezTo>
                      <a:pt x="131" y="116"/>
                      <a:pt x="131" y="116"/>
                      <a:pt x="131" y="116"/>
                    </a:cubicBezTo>
                    <a:cubicBezTo>
                      <a:pt x="131" y="116"/>
                      <a:pt x="131" y="116"/>
                      <a:pt x="131" y="116"/>
                    </a:cubicBezTo>
                    <a:cubicBezTo>
                      <a:pt x="131" y="116"/>
                      <a:pt x="131" y="116"/>
                      <a:pt x="131" y="116"/>
                    </a:cubicBezTo>
                    <a:cubicBezTo>
                      <a:pt x="130" y="116"/>
                      <a:pt x="130" y="116"/>
                      <a:pt x="130" y="116"/>
                    </a:cubicBezTo>
                    <a:cubicBezTo>
                      <a:pt x="130" y="116"/>
                      <a:pt x="130" y="116"/>
                      <a:pt x="130" y="116"/>
                    </a:cubicBezTo>
                    <a:cubicBezTo>
                      <a:pt x="130" y="115"/>
                      <a:pt x="130" y="115"/>
                      <a:pt x="130" y="115"/>
                    </a:cubicBezTo>
                    <a:cubicBezTo>
                      <a:pt x="130" y="115"/>
                      <a:pt x="130" y="115"/>
                      <a:pt x="130" y="115"/>
                    </a:cubicBezTo>
                    <a:cubicBezTo>
                      <a:pt x="130" y="115"/>
                      <a:pt x="130" y="115"/>
                      <a:pt x="130" y="115"/>
                    </a:cubicBezTo>
                    <a:cubicBezTo>
                      <a:pt x="131" y="115"/>
                      <a:pt x="131" y="115"/>
                      <a:pt x="131" y="115"/>
                    </a:cubicBezTo>
                    <a:cubicBezTo>
                      <a:pt x="131" y="115"/>
                      <a:pt x="131" y="115"/>
                      <a:pt x="131" y="115"/>
                    </a:cubicBezTo>
                    <a:cubicBezTo>
                      <a:pt x="131" y="115"/>
                      <a:pt x="131" y="115"/>
                      <a:pt x="131" y="115"/>
                    </a:cubicBezTo>
                    <a:cubicBezTo>
                      <a:pt x="131" y="115"/>
                      <a:pt x="131" y="115"/>
                      <a:pt x="131" y="115"/>
                    </a:cubicBezTo>
                    <a:cubicBezTo>
                      <a:pt x="131" y="115"/>
                      <a:pt x="131" y="115"/>
                      <a:pt x="131" y="115"/>
                    </a:cubicBezTo>
                    <a:cubicBezTo>
                      <a:pt x="131" y="115"/>
                      <a:pt x="131" y="115"/>
                      <a:pt x="131" y="115"/>
                    </a:cubicBezTo>
                    <a:cubicBezTo>
                      <a:pt x="132" y="115"/>
                      <a:pt x="132" y="115"/>
                      <a:pt x="132" y="115"/>
                    </a:cubicBezTo>
                    <a:cubicBezTo>
                      <a:pt x="132" y="115"/>
                      <a:pt x="132" y="115"/>
                      <a:pt x="132" y="115"/>
                    </a:cubicBezTo>
                    <a:cubicBezTo>
                      <a:pt x="132" y="115"/>
                      <a:pt x="132" y="115"/>
                      <a:pt x="132" y="115"/>
                    </a:cubicBezTo>
                    <a:cubicBezTo>
                      <a:pt x="133" y="115"/>
                      <a:pt x="133" y="115"/>
                      <a:pt x="133" y="115"/>
                    </a:cubicBezTo>
                    <a:cubicBezTo>
                      <a:pt x="133" y="115"/>
                      <a:pt x="133" y="115"/>
                      <a:pt x="133" y="115"/>
                    </a:cubicBezTo>
                    <a:cubicBezTo>
                      <a:pt x="133" y="115"/>
                      <a:pt x="133" y="115"/>
                      <a:pt x="133" y="115"/>
                    </a:cubicBezTo>
                    <a:cubicBezTo>
                      <a:pt x="133" y="115"/>
                      <a:pt x="133" y="115"/>
                      <a:pt x="133" y="115"/>
                    </a:cubicBezTo>
                    <a:cubicBezTo>
                      <a:pt x="133" y="114"/>
                      <a:pt x="133" y="114"/>
                      <a:pt x="133" y="114"/>
                    </a:cubicBezTo>
                    <a:cubicBezTo>
                      <a:pt x="133" y="114"/>
                      <a:pt x="133" y="114"/>
                      <a:pt x="133" y="114"/>
                    </a:cubicBezTo>
                    <a:cubicBezTo>
                      <a:pt x="133" y="114"/>
                      <a:pt x="133" y="114"/>
                      <a:pt x="133" y="114"/>
                    </a:cubicBezTo>
                    <a:cubicBezTo>
                      <a:pt x="133" y="114"/>
                      <a:pt x="133" y="114"/>
                      <a:pt x="133" y="114"/>
                    </a:cubicBezTo>
                    <a:cubicBezTo>
                      <a:pt x="134" y="113"/>
                      <a:pt x="134" y="113"/>
                      <a:pt x="134" y="113"/>
                    </a:cubicBezTo>
                    <a:cubicBezTo>
                      <a:pt x="134" y="113"/>
                      <a:pt x="134" y="113"/>
                      <a:pt x="134" y="113"/>
                    </a:cubicBezTo>
                    <a:cubicBezTo>
                      <a:pt x="134" y="113"/>
                      <a:pt x="134" y="113"/>
                      <a:pt x="134" y="113"/>
                    </a:cubicBezTo>
                    <a:cubicBezTo>
                      <a:pt x="134" y="113"/>
                      <a:pt x="134" y="113"/>
                      <a:pt x="134" y="113"/>
                    </a:cubicBezTo>
                    <a:cubicBezTo>
                      <a:pt x="134" y="113"/>
                      <a:pt x="134" y="113"/>
                      <a:pt x="134" y="113"/>
                    </a:cubicBezTo>
                    <a:cubicBezTo>
                      <a:pt x="134" y="113"/>
                      <a:pt x="134" y="113"/>
                      <a:pt x="134" y="113"/>
                    </a:cubicBezTo>
                    <a:cubicBezTo>
                      <a:pt x="134" y="112"/>
                      <a:pt x="134" y="112"/>
                      <a:pt x="134" y="112"/>
                    </a:cubicBezTo>
                    <a:cubicBezTo>
                      <a:pt x="134" y="112"/>
                      <a:pt x="134" y="112"/>
                      <a:pt x="134" y="112"/>
                    </a:cubicBezTo>
                    <a:cubicBezTo>
                      <a:pt x="134" y="112"/>
                      <a:pt x="134" y="112"/>
                      <a:pt x="134" y="112"/>
                    </a:cubicBezTo>
                    <a:cubicBezTo>
                      <a:pt x="134" y="112"/>
                      <a:pt x="134" y="112"/>
                      <a:pt x="134" y="112"/>
                    </a:cubicBezTo>
                    <a:cubicBezTo>
                      <a:pt x="134" y="112"/>
                      <a:pt x="134" y="112"/>
                      <a:pt x="134" y="112"/>
                    </a:cubicBezTo>
                    <a:cubicBezTo>
                      <a:pt x="134" y="112"/>
                      <a:pt x="134" y="112"/>
                      <a:pt x="134" y="112"/>
                    </a:cubicBezTo>
                    <a:cubicBezTo>
                      <a:pt x="134" y="112"/>
                      <a:pt x="134" y="112"/>
                      <a:pt x="134" y="112"/>
                    </a:cubicBezTo>
                    <a:cubicBezTo>
                      <a:pt x="134" y="112"/>
                      <a:pt x="134" y="112"/>
                      <a:pt x="134" y="112"/>
                    </a:cubicBezTo>
                    <a:cubicBezTo>
                      <a:pt x="134" y="112"/>
                      <a:pt x="134" y="112"/>
                      <a:pt x="134" y="112"/>
                    </a:cubicBezTo>
                    <a:cubicBezTo>
                      <a:pt x="134" y="111"/>
                      <a:pt x="134" y="111"/>
                      <a:pt x="134" y="111"/>
                    </a:cubicBezTo>
                    <a:cubicBezTo>
                      <a:pt x="134" y="111"/>
                      <a:pt x="134" y="111"/>
                      <a:pt x="134" y="111"/>
                    </a:cubicBezTo>
                    <a:cubicBezTo>
                      <a:pt x="135" y="112"/>
                      <a:pt x="135" y="112"/>
                      <a:pt x="135" y="112"/>
                    </a:cubicBezTo>
                    <a:cubicBezTo>
                      <a:pt x="135" y="112"/>
                      <a:pt x="135" y="112"/>
                      <a:pt x="135" y="112"/>
                    </a:cubicBezTo>
                    <a:cubicBezTo>
                      <a:pt x="135" y="111"/>
                      <a:pt x="135" y="111"/>
                      <a:pt x="135" y="111"/>
                    </a:cubicBezTo>
                    <a:cubicBezTo>
                      <a:pt x="135" y="111"/>
                      <a:pt x="135" y="111"/>
                      <a:pt x="135" y="111"/>
                    </a:cubicBezTo>
                    <a:cubicBezTo>
                      <a:pt x="135" y="111"/>
                      <a:pt x="135" y="111"/>
                      <a:pt x="135" y="111"/>
                    </a:cubicBezTo>
                    <a:cubicBezTo>
                      <a:pt x="135" y="111"/>
                      <a:pt x="135" y="111"/>
                      <a:pt x="135" y="111"/>
                    </a:cubicBezTo>
                    <a:cubicBezTo>
                      <a:pt x="136" y="110"/>
                      <a:pt x="136" y="110"/>
                      <a:pt x="136" y="110"/>
                    </a:cubicBezTo>
                    <a:cubicBezTo>
                      <a:pt x="136" y="110"/>
                      <a:pt x="136" y="110"/>
                      <a:pt x="136" y="110"/>
                    </a:cubicBezTo>
                    <a:cubicBezTo>
                      <a:pt x="136" y="110"/>
                      <a:pt x="136" y="110"/>
                      <a:pt x="136" y="110"/>
                    </a:cubicBezTo>
                    <a:cubicBezTo>
                      <a:pt x="135" y="110"/>
                      <a:pt x="135" y="110"/>
                      <a:pt x="135" y="110"/>
                    </a:cubicBezTo>
                    <a:cubicBezTo>
                      <a:pt x="135" y="109"/>
                      <a:pt x="135" y="109"/>
                      <a:pt x="135" y="109"/>
                    </a:cubicBezTo>
                    <a:cubicBezTo>
                      <a:pt x="135" y="109"/>
                      <a:pt x="135" y="109"/>
                      <a:pt x="135" y="109"/>
                    </a:cubicBezTo>
                    <a:cubicBezTo>
                      <a:pt x="135" y="109"/>
                      <a:pt x="135" y="109"/>
                      <a:pt x="135" y="109"/>
                    </a:cubicBezTo>
                    <a:cubicBezTo>
                      <a:pt x="135" y="109"/>
                      <a:pt x="135" y="109"/>
                      <a:pt x="135" y="109"/>
                    </a:cubicBezTo>
                    <a:cubicBezTo>
                      <a:pt x="135" y="109"/>
                      <a:pt x="135" y="109"/>
                      <a:pt x="135" y="109"/>
                    </a:cubicBezTo>
                    <a:cubicBezTo>
                      <a:pt x="135" y="109"/>
                      <a:pt x="135" y="109"/>
                      <a:pt x="135" y="109"/>
                    </a:cubicBezTo>
                    <a:cubicBezTo>
                      <a:pt x="136" y="109"/>
                      <a:pt x="136" y="109"/>
                      <a:pt x="136" y="109"/>
                    </a:cubicBezTo>
                    <a:cubicBezTo>
                      <a:pt x="136" y="109"/>
                      <a:pt x="136" y="109"/>
                      <a:pt x="136" y="109"/>
                    </a:cubicBezTo>
                    <a:cubicBezTo>
                      <a:pt x="136" y="109"/>
                      <a:pt x="136" y="109"/>
                      <a:pt x="136" y="109"/>
                    </a:cubicBezTo>
                    <a:cubicBezTo>
                      <a:pt x="135" y="108"/>
                      <a:pt x="135" y="108"/>
                      <a:pt x="135" y="108"/>
                    </a:cubicBezTo>
                    <a:cubicBezTo>
                      <a:pt x="135" y="108"/>
                      <a:pt x="135" y="108"/>
                      <a:pt x="135" y="108"/>
                    </a:cubicBezTo>
                    <a:cubicBezTo>
                      <a:pt x="135" y="108"/>
                      <a:pt x="135" y="108"/>
                      <a:pt x="135" y="108"/>
                    </a:cubicBezTo>
                    <a:cubicBezTo>
                      <a:pt x="135" y="108"/>
                      <a:pt x="135" y="108"/>
                      <a:pt x="135" y="108"/>
                    </a:cubicBezTo>
                    <a:cubicBezTo>
                      <a:pt x="135" y="108"/>
                      <a:pt x="135" y="108"/>
                      <a:pt x="135" y="108"/>
                    </a:cubicBezTo>
                    <a:cubicBezTo>
                      <a:pt x="135" y="108"/>
                      <a:pt x="135" y="108"/>
                      <a:pt x="135" y="108"/>
                    </a:cubicBezTo>
                    <a:cubicBezTo>
                      <a:pt x="135" y="108"/>
                      <a:pt x="135" y="108"/>
                      <a:pt x="135" y="108"/>
                    </a:cubicBezTo>
                    <a:cubicBezTo>
                      <a:pt x="135" y="107"/>
                      <a:pt x="135" y="107"/>
                      <a:pt x="135" y="107"/>
                    </a:cubicBezTo>
                    <a:cubicBezTo>
                      <a:pt x="135" y="107"/>
                      <a:pt x="135" y="107"/>
                      <a:pt x="135" y="107"/>
                    </a:cubicBezTo>
                    <a:cubicBezTo>
                      <a:pt x="134" y="107"/>
                      <a:pt x="134" y="107"/>
                      <a:pt x="134" y="107"/>
                    </a:cubicBezTo>
                    <a:cubicBezTo>
                      <a:pt x="134" y="107"/>
                      <a:pt x="134" y="107"/>
                      <a:pt x="134" y="107"/>
                    </a:cubicBezTo>
                    <a:cubicBezTo>
                      <a:pt x="134" y="107"/>
                      <a:pt x="134" y="107"/>
                      <a:pt x="134" y="107"/>
                    </a:cubicBezTo>
                    <a:cubicBezTo>
                      <a:pt x="134" y="107"/>
                      <a:pt x="134" y="107"/>
                      <a:pt x="134" y="107"/>
                    </a:cubicBezTo>
                    <a:cubicBezTo>
                      <a:pt x="134" y="107"/>
                      <a:pt x="134" y="107"/>
                      <a:pt x="134" y="107"/>
                    </a:cubicBezTo>
                    <a:cubicBezTo>
                      <a:pt x="134" y="107"/>
                      <a:pt x="134" y="107"/>
                      <a:pt x="134" y="107"/>
                    </a:cubicBezTo>
                    <a:cubicBezTo>
                      <a:pt x="134" y="108"/>
                      <a:pt x="134" y="108"/>
                      <a:pt x="134" y="108"/>
                    </a:cubicBezTo>
                    <a:cubicBezTo>
                      <a:pt x="134" y="108"/>
                      <a:pt x="134" y="108"/>
                      <a:pt x="134" y="108"/>
                    </a:cubicBezTo>
                    <a:cubicBezTo>
                      <a:pt x="134" y="108"/>
                      <a:pt x="134" y="108"/>
                      <a:pt x="134" y="108"/>
                    </a:cubicBezTo>
                    <a:cubicBezTo>
                      <a:pt x="134" y="108"/>
                      <a:pt x="134" y="108"/>
                      <a:pt x="134" y="108"/>
                    </a:cubicBezTo>
                    <a:cubicBezTo>
                      <a:pt x="134" y="108"/>
                      <a:pt x="134" y="108"/>
                      <a:pt x="134" y="108"/>
                    </a:cubicBezTo>
                    <a:cubicBezTo>
                      <a:pt x="134" y="108"/>
                      <a:pt x="134" y="108"/>
                      <a:pt x="134" y="108"/>
                    </a:cubicBezTo>
                    <a:cubicBezTo>
                      <a:pt x="134" y="108"/>
                      <a:pt x="134" y="108"/>
                      <a:pt x="134" y="108"/>
                    </a:cubicBezTo>
                    <a:cubicBezTo>
                      <a:pt x="134" y="109"/>
                      <a:pt x="134" y="109"/>
                      <a:pt x="134" y="109"/>
                    </a:cubicBezTo>
                    <a:cubicBezTo>
                      <a:pt x="134" y="109"/>
                      <a:pt x="134" y="109"/>
                      <a:pt x="134" y="109"/>
                    </a:cubicBezTo>
                    <a:cubicBezTo>
                      <a:pt x="134" y="109"/>
                      <a:pt x="134" y="109"/>
                      <a:pt x="134" y="109"/>
                    </a:cubicBezTo>
                    <a:cubicBezTo>
                      <a:pt x="134" y="109"/>
                      <a:pt x="134" y="109"/>
                      <a:pt x="134" y="109"/>
                    </a:cubicBezTo>
                    <a:cubicBezTo>
                      <a:pt x="134" y="109"/>
                      <a:pt x="134" y="109"/>
                      <a:pt x="134" y="109"/>
                    </a:cubicBezTo>
                    <a:cubicBezTo>
                      <a:pt x="134" y="110"/>
                      <a:pt x="134" y="110"/>
                      <a:pt x="134" y="110"/>
                    </a:cubicBezTo>
                    <a:cubicBezTo>
                      <a:pt x="134" y="110"/>
                      <a:pt x="134" y="110"/>
                      <a:pt x="134" y="110"/>
                    </a:cubicBezTo>
                    <a:cubicBezTo>
                      <a:pt x="134" y="110"/>
                      <a:pt x="134" y="110"/>
                      <a:pt x="134" y="110"/>
                    </a:cubicBezTo>
                    <a:cubicBezTo>
                      <a:pt x="134" y="110"/>
                      <a:pt x="134" y="110"/>
                      <a:pt x="134" y="110"/>
                    </a:cubicBezTo>
                    <a:cubicBezTo>
                      <a:pt x="134" y="110"/>
                      <a:pt x="134" y="110"/>
                      <a:pt x="134" y="110"/>
                    </a:cubicBezTo>
                    <a:cubicBezTo>
                      <a:pt x="134" y="110"/>
                      <a:pt x="134" y="110"/>
                      <a:pt x="134" y="110"/>
                    </a:cubicBezTo>
                    <a:cubicBezTo>
                      <a:pt x="133" y="110"/>
                      <a:pt x="133" y="110"/>
                      <a:pt x="133" y="110"/>
                    </a:cubicBezTo>
                    <a:cubicBezTo>
                      <a:pt x="133" y="109"/>
                      <a:pt x="133" y="109"/>
                      <a:pt x="133" y="109"/>
                    </a:cubicBezTo>
                    <a:cubicBezTo>
                      <a:pt x="133" y="110"/>
                      <a:pt x="133" y="110"/>
                      <a:pt x="133" y="110"/>
                    </a:cubicBezTo>
                    <a:cubicBezTo>
                      <a:pt x="133" y="110"/>
                      <a:pt x="133" y="110"/>
                      <a:pt x="133" y="110"/>
                    </a:cubicBezTo>
                    <a:cubicBezTo>
                      <a:pt x="133" y="110"/>
                      <a:pt x="133" y="110"/>
                      <a:pt x="133" y="110"/>
                    </a:cubicBezTo>
                    <a:cubicBezTo>
                      <a:pt x="133" y="109"/>
                      <a:pt x="133" y="109"/>
                      <a:pt x="133" y="109"/>
                    </a:cubicBezTo>
                    <a:cubicBezTo>
                      <a:pt x="133" y="109"/>
                      <a:pt x="133" y="109"/>
                      <a:pt x="133" y="109"/>
                    </a:cubicBezTo>
                    <a:cubicBezTo>
                      <a:pt x="133" y="109"/>
                      <a:pt x="133" y="109"/>
                      <a:pt x="133" y="109"/>
                    </a:cubicBezTo>
                    <a:cubicBezTo>
                      <a:pt x="133" y="109"/>
                      <a:pt x="133" y="109"/>
                      <a:pt x="133" y="109"/>
                    </a:cubicBezTo>
                    <a:cubicBezTo>
                      <a:pt x="132" y="109"/>
                      <a:pt x="132" y="109"/>
                      <a:pt x="132" y="109"/>
                    </a:cubicBezTo>
                    <a:cubicBezTo>
                      <a:pt x="132" y="109"/>
                      <a:pt x="132" y="109"/>
                      <a:pt x="132" y="109"/>
                    </a:cubicBezTo>
                    <a:cubicBezTo>
                      <a:pt x="132" y="109"/>
                      <a:pt x="132" y="109"/>
                      <a:pt x="132" y="109"/>
                    </a:cubicBezTo>
                    <a:cubicBezTo>
                      <a:pt x="132" y="109"/>
                      <a:pt x="132" y="109"/>
                      <a:pt x="132" y="109"/>
                    </a:cubicBezTo>
                    <a:cubicBezTo>
                      <a:pt x="132" y="109"/>
                      <a:pt x="132" y="109"/>
                      <a:pt x="132" y="109"/>
                    </a:cubicBezTo>
                    <a:cubicBezTo>
                      <a:pt x="132" y="110"/>
                      <a:pt x="132" y="110"/>
                      <a:pt x="132" y="110"/>
                    </a:cubicBezTo>
                    <a:cubicBezTo>
                      <a:pt x="132" y="110"/>
                      <a:pt x="132" y="110"/>
                      <a:pt x="132" y="110"/>
                    </a:cubicBezTo>
                    <a:cubicBezTo>
                      <a:pt x="132" y="110"/>
                      <a:pt x="132" y="110"/>
                      <a:pt x="132" y="110"/>
                    </a:cubicBezTo>
                    <a:cubicBezTo>
                      <a:pt x="132" y="110"/>
                      <a:pt x="132" y="110"/>
                      <a:pt x="132" y="110"/>
                    </a:cubicBezTo>
                    <a:cubicBezTo>
                      <a:pt x="132" y="110"/>
                      <a:pt x="132" y="110"/>
                      <a:pt x="132" y="110"/>
                    </a:cubicBezTo>
                    <a:cubicBezTo>
                      <a:pt x="132" y="110"/>
                      <a:pt x="132" y="110"/>
                      <a:pt x="132" y="110"/>
                    </a:cubicBezTo>
                    <a:cubicBezTo>
                      <a:pt x="132" y="110"/>
                      <a:pt x="132" y="110"/>
                      <a:pt x="132" y="110"/>
                    </a:cubicBezTo>
                    <a:cubicBezTo>
                      <a:pt x="132" y="110"/>
                      <a:pt x="132" y="110"/>
                      <a:pt x="132" y="110"/>
                    </a:cubicBezTo>
                    <a:cubicBezTo>
                      <a:pt x="132" y="110"/>
                      <a:pt x="132" y="110"/>
                      <a:pt x="132" y="110"/>
                    </a:cubicBezTo>
                    <a:cubicBezTo>
                      <a:pt x="132" y="110"/>
                      <a:pt x="132" y="110"/>
                      <a:pt x="132" y="110"/>
                    </a:cubicBezTo>
                    <a:cubicBezTo>
                      <a:pt x="132" y="110"/>
                      <a:pt x="132" y="110"/>
                      <a:pt x="132" y="110"/>
                    </a:cubicBezTo>
                    <a:cubicBezTo>
                      <a:pt x="132" y="111"/>
                      <a:pt x="132" y="111"/>
                      <a:pt x="132" y="111"/>
                    </a:cubicBezTo>
                    <a:cubicBezTo>
                      <a:pt x="132" y="111"/>
                      <a:pt x="132" y="111"/>
                      <a:pt x="132" y="111"/>
                    </a:cubicBezTo>
                    <a:cubicBezTo>
                      <a:pt x="132" y="111"/>
                      <a:pt x="132" y="111"/>
                      <a:pt x="132" y="111"/>
                    </a:cubicBezTo>
                    <a:cubicBezTo>
                      <a:pt x="132" y="111"/>
                      <a:pt x="132" y="111"/>
                      <a:pt x="132" y="111"/>
                    </a:cubicBezTo>
                    <a:cubicBezTo>
                      <a:pt x="132" y="111"/>
                      <a:pt x="132" y="111"/>
                      <a:pt x="132" y="111"/>
                    </a:cubicBezTo>
                    <a:cubicBezTo>
                      <a:pt x="132" y="111"/>
                      <a:pt x="132" y="111"/>
                      <a:pt x="132" y="111"/>
                    </a:cubicBezTo>
                    <a:cubicBezTo>
                      <a:pt x="132" y="111"/>
                      <a:pt x="132" y="111"/>
                      <a:pt x="132" y="111"/>
                    </a:cubicBezTo>
                    <a:cubicBezTo>
                      <a:pt x="132" y="111"/>
                      <a:pt x="132" y="111"/>
                      <a:pt x="132" y="111"/>
                    </a:cubicBezTo>
                    <a:cubicBezTo>
                      <a:pt x="132" y="111"/>
                      <a:pt x="132" y="111"/>
                      <a:pt x="132" y="111"/>
                    </a:cubicBezTo>
                    <a:cubicBezTo>
                      <a:pt x="132" y="111"/>
                      <a:pt x="132" y="111"/>
                      <a:pt x="132" y="111"/>
                    </a:cubicBezTo>
                    <a:cubicBezTo>
                      <a:pt x="132" y="112"/>
                      <a:pt x="132" y="112"/>
                      <a:pt x="132" y="112"/>
                    </a:cubicBezTo>
                    <a:cubicBezTo>
                      <a:pt x="132" y="112"/>
                      <a:pt x="132" y="112"/>
                      <a:pt x="132" y="112"/>
                    </a:cubicBezTo>
                    <a:cubicBezTo>
                      <a:pt x="132" y="112"/>
                      <a:pt x="132" y="112"/>
                      <a:pt x="132" y="112"/>
                    </a:cubicBezTo>
                    <a:cubicBezTo>
                      <a:pt x="132" y="111"/>
                      <a:pt x="132" y="111"/>
                      <a:pt x="132" y="111"/>
                    </a:cubicBezTo>
                    <a:cubicBezTo>
                      <a:pt x="132" y="111"/>
                      <a:pt x="132" y="111"/>
                      <a:pt x="132" y="111"/>
                    </a:cubicBezTo>
                    <a:cubicBezTo>
                      <a:pt x="132" y="111"/>
                      <a:pt x="132" y="111"/>
                      <a:pt x="132" y="111"/>
                    </a:cubicBezTo>
                    <a:cubicBezTo>
                      <a:pt x="132" y="111"/>
                      <a:pt x="132" y="111"/>
                      <a:pt x="132" y="111"/>
                    </a:cubicBezTo>
                    <a:cubicBezTo>
                      <a:pt x="132" y="111"/>
                      <a:pt x="132" y="111"/>
                      <a:pt x="132" y="111"/>
                    </a:cubicBezTo>
                    <a:cubicBezTo>
                      <a:pt x="131" y="111"/>
                      <a:pt x="131" y="111"/>
                      <a:pt x="131" y="111"/>
                    </a:cubicBezTo>
                    <a:cubicBezTo>
                      <a:pt x="131" y="111"/>
                      <a:pt x="131" y="111"/>
                      <a:pt x="131" y="111"/>
                    </a:cubicBezTo>
                    <a:cubicBezTo>
                      <a:pt x="131" y="111"/>
                      <a:pt x="131" y="111"/>
                      <a:pt x="131" y="111"/>
                    </a:cubicBezTo>
                    <a:cubicBezTo>
                      <a:pt x="131" y="112"/>
                      <a:pt x="131" y="112"/>
                      <a:pt x="131" y="112"/>
                    </a:cubicBezTo>
                    <a:cubicBezTo>
                      <a:pt x="131" y="112"/>
                      <a:pt x="131" y="112"/>
                      <a:pt x="131" y="112"/>
                    </a:cubicBezTo>
                    <a:cubicBezTo>
                      <a:pt x="131" y="112"/>
                      <a:pt x="131" y="112"/>
                      <a:pt x="131" y="112"/>
                    </a:cubicBezTo>
                    <a:cubicBezTo>
                      <a:pt x="131" y="112"/>
                      <a:pt x="131" y="112"/>
                      <a:pt x="131" y="112"/>
                    </a:cubicBezTo>
                    <a:cubicBezTo>
                      <a:pt x="131" y="112"/>
                      <a:pt x="131" y="112"/>
                      <a:pt x="131" y="112"/>
                    </a:cubicBezTo>
                    <a:cubicBezTo>
                      <a:pt x="131" y="112"/>
                      <a:pt x="131" y="112"/>
                      <a:pt x="131" y="112"/>
                    </a:cubicBezTo>
                    <a:cubicBezTo>
                      <a:pt x="131" y="112"/>
                      <a:pt x="131" y="112"/>
                      <a:pt x="131" y="112"/>
                    </a:cubicBezTo>
                    <a:cubicBezTo>
                      <a:pt x="131" y="112"/>
                      <a:pt x="131" y="112"/>
                      <a:pt x="131" y="112"/>
                    </a:cubicBezTo>
                    <a:cubicBezTo>
                      <a:pt x="131" y="112"/>
                      <a:pt x="131" y="112"/>
                      <a:pt x="131" y="112"/>
                    </a:cubicBezTo>
                    <a:cubicBezTo>
                      <a:pt x="131" y="111"/>
                      <a:pt x="131" y="111"/>
                      <a:pt x="131" y="111"/>
                    </a:cubicBezTo>
                    <a:cubicBezTo>
                      <a:pt x="131" y="111"/>
                      <a:pt x="131" y="111"/>
                      <a:pt x="131" y="111"/>
                    </a:cubicBezTo>
                    <a:cubicBezTo>
                      <a:pt x="131" y="111"/>
                      <a:pt x="131" y="111"/>
                      <a:pt x="131" y="111"/>
                    </a:cubicBezTo>
                    <a:cubicBezTo>
                      <a:pt x="131" y="111"/>
                      <a:pt x="131" y="111"/>
                      <a:pt x="131" y="111"/>
                    </a:cubicBezTo>
                    <a:cubicBezTo>
                      <a:pt x="131" y="111"/>
                      <a:pt x="131" y="111"/>
                      <a:pt x="131" y="111"/>
                    </a:cubicBezTo>
                    <a:cubicBezTo>
                      <a:pt x="131" y="111"/>
                      <a:pt x="131" y="111"/>
                      <a:pt x="131" y="111"/>
                    </a:cubicBezTo>
                    <a:cubicBezTo>
                      <a:pt x="131" y="111"/>
                      <a:pt x="131" y="111"/>
                      <a:pt x="131" y="111"/>
                    </a:cubicBezTo>
                    <a:cubicBezTo>
                      <a:pt x="131" y="111"/>
                      <a:pt x="131" y="111"/>
                      <a:pt x="131" y="111"/>
                    </a:cubicBezTo>
                    <a:cubicBezTo>
                      <a:pt x="131" y="111"/>
                      <a:pt x="131" y="111"/>
                      <a:pt x="131" y="111"/>
                    </a:cubicBezTo>
                    <a:cubicBezTo>
                      <a:pt x="130" y="111"/>
                      <a:pt x="130" y="111"/>
                      <a:pt x="130" y="111"/>
                    </a:cubicBezTo>
                    <a:cubicBezTo>
                      <a:pt x="130" y="112"/>
                      <a:pt x="130" y="112"/>
                      <a:pt x="130" y="112"/>
                    </a:cubicBezTo>
                    <a:cubicBezTo>
                      <a:pt x="130" y="112"/>
                      <a:pt x="130" y="112"/>
                      <a:pt x="130" y="112"/>
                    </a:cubicBezTo>
                    <a:cubicBezTo>
                      <a:pt x="130" y="112"/>
                      <a:pt x="130" y="112"/>
                      <a:pt x="130" y="112"/>
                    </a:cubicBezTo>
                    <a:cubicBezTo>
                      <a:pt x="130" y="112"/>
                      <a:pt x="130" y="112"/>
                      <a:pt x="130" y="112"/>
                    </a:cubicBezTo>
                    <a:cubicBezTo>
                      <a:pt x="130" y="112"/>
                      <a:pt x="130" y="112"/>
                      <a:pt x="130" y="112"/>
                    </a:cubicBezTo>
                    <a:cubicBezTo>
                      <a:pt x="130" y="112"/>
                      <a:pt x="130" y="112"/>
                      <a:pt x="130" y="112"/>
                    </a:cubicBezTo>
                    <a:cubicBezTo>
                      <a:pt x="130" y="113"/>
                      <a:pt x="130" y="113"/>
                      <a:pt x="130" y="113"/>
                    </a:cubicBezTo>
                    <a:cubicBezTo>
                      <a:pt x="130" y="113"/>
                      <a:pt x="130" y="113"/>
                      <a:pt x="130" y="113"/>
                    </a:cubicBezTo>
                    <a:cubicBezTo>
                      <a:pt x="130" y="113"/>
                      <a:pt x="130" y="113"/>
                      <a:pt x="130" y="113"/>
                    </a:cubicBezTo>
                    <a:cubicBezTo>
                      <a:pt x="130" y="113"/>
                      <a:pt x="130" y="113"/>
                      <a:pt x="130" y="113"/>
                    </a:cubicBezTo>
                    <a:cubicBezTo>
                      <a:pt x="130" y="113"/>
                      <a:pt x="130" y="113"/>
                      <a:pt x="130" y="113"/>
                    </a:cubicBezTo>
                    <a:cubicBezTo>
                      <a:pt x="130" y="113"/>
                      <a:pt x="130" y="113"/>
                      <a:pt x="130" y="113"/>
                    </a:cubicBezTo>
                    <a:cubicBezTo>
                      <a:pt x="130" y="113"/>
                      <a:pt x="130" y="113"/>
                      <a:pt x="130" y="113"/>
                    </a:cubicBezTo>
                    <a:cubicBezTo>
                      <a:pt x="130" y="113"/>
                      <a:pt x="130" y="113"/>
                      <a:pt x="130" y="113"/>
                    </a:cubicBezTo>
                    <a:cubicBezTo>
                      <a:pt x="130" y="113"/>
                      <a:pt x="130" y="113"/>
                      <a:pt x="130" y="113"/>
                    </a:cubicBezTo>
                    <a:cubicBezTo>
                      <a:pt x="130" y="113"/>
                      <a:pt x="130" y="113"/>
                      <a:pt x="130" y="113"/>
                    </a:cubicBezTo>
                    <a:cubicBezTo>
                      <a:pt x="130" y="113"/>
                      <a:pt x="130" y="113"/>
                      <a:pt x="130" y="113"/>
                    </a:cubicBezTo>
                    <a:cubicBezTo>
                      <a:pt x="130" y="113"/>
                      <a:pt x="130" y="113"/>
                      <a:pt x="130" y="113"/>
                    </a:cubicBezTo>
                    <a:cubicBezTo>
                      <a:pt x="130" y="112"/>
                      <a:pt x="130" y="112"/>
                      <a:pt x="130" y="112"/>
                    </a:cubicBezTo>
                    <a:cubicBezTo>
                      <a:pt x="130" y="112"/>
                      <a:pt x="130" y="112"/>
                      <a:pt x="130" y="112"/>
                    </a:cubicBezTo>
                    <a:cubicBezTo>
                      <a:pt x="129" y="113"/>
                      <a:pt x="129" y="113"/>
                      <a:pt x="129" y="113"/>
                    </a:cubicBezTo>
                    <a:cubicBezTo>
                      <a:pt x="129" y="113"/>
                      <a:pt x="129" y="113"/>
                      <a:pt x="129" y="113"/>
                    </a:cubicBezTo>
                    <a:cubicBezTo>
                      <a:pt x="129" y="114"/>
                      <a:pt x="129" y="114"/>
                      <a:pt x="129" y="114"/>
                    </a:cubicBezTo>
                    <a:cubicBezTo>
                      <a:pt x="129" y="114"/>
                      <a:pt x="129" y="114"/>
                      <a:pt x="129" y="114"/>
                    </a:cubicBezTo>
                    <a:cubicBezTo>
                      <a:pt x="128" y="114"/>
                      <a:pt x="128" y="114"/>
                      <a:pt x="128" y="114"/>
                    </a:cubicBezTo>
                    <a:cubicBezTo>
                      <a:pt x="128" y="114"/>
                      <a:pt x="128" y="114"/>
                      <a:pt x="128" y="114"/>
                    </a:cubicBezTo>
                    <a:cubicBezTo>
                      <a:pt x="128" y="115"/>
                      <a:pt x="128" y="115"/>
                      <a:pt x="128" y="115"/>
                    </a:cubicBezTo>
                    <a:cubicBezTo>
                      <a:pt x="128" y="114"/>
                      <a:pt x="128" y="114"/>
                      <a:pt x="128" y="114"/>
                    </a:cubicBezTo>
                    <a:cubicBezTo>
                      <a:pt x="128" y="114"/>
                      <a:pt x="128" y="114"/>
                      <a:pt x="128" y="114"/>
                    </a:cubicBezTo>
                    <a:cubicBezTo>
                      <a:pt x="128" y="114"/>
                      <a:pt x="128" y="114"/>
                      <a:pt x="128" y="114"/>
                    </a:cubicBezTo>
                    <a:cubicBezTo>
                      <a:pt x="128" y="114"/>
                      <a:pt x="128" y="114"/>
                      <a:pt x="128" y="114"/>
                    </a:cubicBezTo>
                    <a:cubicBezTo>
                      <a:pt x="128" y="114"/>
                      <a:pt x="128" y="114"/>
                      <a:pt x="128" y="114"/>
                    </a:cubicBezTo>
                    <a:cubicBezTo>
                      <a:pt x="128" y="114"/>
                      <a:pt x="128" y="114"/>
                      <a:pt x="128" y="114"/>
                    </a:cubicBezTo>
                    <a:cubicBezTo>
                      <a:pt x="128" y="114"/>
                      <a:pt x="128" y="114"/>
                      <a:pt x="128" y="114"/>
                    </a:cubicBezTo>
                    <a:cubicBezTo>
                      <a:pt x="128" y="114"/>
                      <a:pt x="128" y="114"/>
                      <a:pt x="128" y="114"/>
                    </a:cubicBezTo>
                    <a:cubicBezTo>
                      <a:pt x="128" y="113"/>
                      <a:pt x="128" y="113"/>
                      <a:pt x="128" y="113"/>
                    </a:cubicBezTo>
                    <a:cubicBezTo>
                      <a:pt x="129" y="113"/>
                      <a:pt x="129" y="113"/>
                      <a:pt x="129" y="113"/>
                    </a:cubicBezTo>
                    <a:cubicBezTo>
                      <a:pt x="129" y="113"/>
                      <a:pt x="129" y="113"/>
                      <a:pt x="129" y="113"/>
                    </a:cubicBezTo>
                    <a:cubicBezTo>
                      <a:pt x="129" y="113"/>
                      <a:pt x="129" y="113"/>
                      <a:pt x="129" y="113"/>
                    </a:cubicBezTo>
                    <a:cubicBezTo>
                      <a:pt x="129" y="112"/>
                      <a:pt x="129" y="112"/>
                      <a:pt x="129" y="112"/>
                    </a:cubicBezTo>
                    <a:cubicBezTo>
                      <a:pt x="129" y="112"/>
                      <a:pt x="129" y="112"/>
                      <a:pt x="129" y="112"/>
                    </a:cubicBezTo>
                    <a:cubicBezTo>
                      <a:pt x="130" y="112"/>
                      <a:pt x="130" y="112"/>
                      <a:pt x="130" y="112"/>
                    </a:cubicBezTo>
                    <a:cubicBezTo>
                      <a:pt x="130" y="112"/>
                      <a:pt x="130" y="112"/>
                      <a:pt x="130" y="112"/>
                    </a:cubicBezTo>
                    <a:cubicBezTo>
                      <a:pt x="130" y="112"/>
                      <a:pt x="130" y="112"/>
                      <a:pt x="130" y="112"/>
                    </a:cubicBezTo>
                    <a:cubicBezTo>
                      <a:pt x="130" y="112"/>
                      <a:pt x="130" y="112"/>
                      <a:pt x="130" y="112"/>
                    </a:cubicBezTo>
                    <a:cubicBezTo>
                      <a:pt x="130" y="111"/>
                      <a:pt x="130" y="111"/>
                      <a:pt x="130" y="111"/>
                    </a:cubicBezTo>
                    <a:cubicBezTo>
                      <a:pt x="130" y="111"/>
                      <a:pt x="130" y="111"/>
                      <a:pt x="130" y="111"/>
                    </a:cubicBezTo>
                    <a:cubicBezTo>
                      <a:pt x="130" y="111"/>
                      <a:pt x="130" y="111"/>
                      <a:pt x="130" y="111"/>
                    </a:cubicBezTo>
                    <a:cubicBezTo>
                      <a:pt x="130" y="111"/>
                      <a:pt x="130" y="111"/>
                      <a:pt x="130" y="111"/>
                    </a:cubicBezTo>
                    <a:cubicBezTo>
                      <a:pt x="130" y="111"/>
                      <a:pt x="130" y="111"/>
                      <a:pt x="130" y="111"/>
                    </a:cubicBezTo>
                    <a:cubicBezTo>
                      <a:pt x="130" y="111"/>
                      <a:pt x="130" y="111"/>
                      <a:pt x="130" y="111"/>
                    </a:cubicBezTo>
                    <a:cubicBezTo>
                      <a:pt x="130" y="111"/>
                      <a:pt x="130" y="111"/>
                      <a:pt x="130" y="111"/>
                    </a:cubicBezTo>
                    <a:cubicBezTo>
                      <a:pt x="130" y="111"/>
                      <a:pt x="130" y="111"/>
                      <a:pt x="130" y="111"/>
                    </a:cubicBezTo>
                    <a:cubicBezTo>
                      <a:pt x="130" y="111"/>
                      <a:pt x="130" y="111"/>
                      <a:pt x="130" y="111"/>
                    </a:cubicBezTo>
                    <a:cubicBezTo>
                      <a:pt x="130" y="111"/>
                      <a:pt x="130" y="111"/>
                      <a:pt x="130" y="111"/>
                    </a:cubicBezTo>
                    <a:cubicBezTo>
                      <a:pt x="130" y="111"/>
                      <a:pt x="130" y="111"/>
                      <a:pt x="130" y="111"/>
                    </a:cubicBezTo>
                    <a:cubicBezTo>
                      <a:pt x="129" y="111"/>
                      <a:pt x="129" y="111"/>
                      <a:pt x="129" y="111"/>
                    </a:cubicBezTo>
                    <a:cubicBezTo>
                      <a:pt x="129" y="112"/>
                      <a:pt x="129" y="112"/>
                      <a:pt x="129" y="112"/>
                    </a:cubicBezTo>
                    <a:cubicBezTo>
                      <a:pt x="129" y="112"/>
                      <a:pt x="129" y="112"/>
                      <a:pt x="129" y="112"/>
                    </a:cubicBezTo>
                    <a:cubicBezTo>
                      <a:pt x="129" y="112"/>
                      <a:pt x="129" y="112"/>
                      <a:pt x="129" y="112"/>
                    </a:cubicBezTo>
                    <a:cubicBezTo>
                      <a:pt x="128" y="112"/>
                      <a:pt x="128" y="112"/>
                      <a:pt x="128" y="112"/>
                    </a:cubicBezTo>
                    <a:cubicBezTo>
                      <a:pt x="129" y="112"/>
                      <a:pt x="129" y="112"/>
                      <a:pt x="129" y="112"/>
                    </a:cubicBezTo>
                    <a:cubicBezTo>
                      <a:pt x="129" y="111"/>
                      <a:pt x="129" y="111"/>
                      <a:pt x="129" y="111"/>
                    </a:cubicBezTo>
                    <a:cubicBezTo>
                      <a:pt x="129" y="111"/>
                      <a:pt x="129" y="111"/>
                      <a:pt x="129" y="111"/>
                    </a:cubicBezTo>
                    <a:cubicBezTo>
                      <a:pt x="129" y="111"/>
                      <a:pt x="129" y="111"/>
                      <a:pt x="129" y="111"/>
                    </a:cubicBezTo>
                    <a:cubicBezTo>
                      <a:pt x="129" y="111"/>
                      <a:pt x="129" y="111"/>
                      <a:pt x="129" y="111"/>
                    </a:cubicBezTo>
                    <a:cubicBezTo>
                      <a:pt x="129" y="111"/>
                      <a:pt x="129" y="111"/>
                      <a:pt x="129" y="111"/>
                    </a:cubicBezTo>
                    <a:cubicBezTo>
                      <a:pt x="129" y="111"/>
                      <a:pt x="129" y="111"/>
                      <a:pt x="129" y="111"/>
                    </a:cubicBezTo>
                    <a:cubicBezTo>
                      <a:pt x="129" y="110"/>
                      <a:pt x="129" y="110"/>
                      <a:pt x="129" y="110"/>
                    </a:cubicBezTo>
                    <a:cubicBezTo>
                      <a:pt x="130" y="110"/>
                      <a:pt x="130" y="110"/>
                      <a:pt x="130" y="110"/>
                    </a:cubicBezTo>
                    <a:cubicBezTo>
                      <a:pt x="130" y="110"/>
                      <a:pt x="130" y="110"/>
                      <a:pt x="130" y="110"/>
                    </a:cubicBezTo>
                    <a:cubicBezTo>
                      <a:pt x="130" y="110"/>
                      <a:pt x="130" y="110"/>
                      <a:pt x="130" y="110"/>
                    </a:cubicBezTo>
                    <a:cubicBezTo>
                      <a:pt x="130" y="110"/>
                      <a:pt x="130" y="110"/>
                      <a:pt x="130" y="110"/>
                    </a:cubicBezTo>
                    <a:cubicBezTo>
                      <a:pt x="130" y="109"/>
                      <a:pt x="130" y="109"/>
                      <a:pt x="130" y="109"/>
                    </a:cubicBezTo>
                    <a:cubicBezTo>
                      <a:pt x="130" y="109"/>
                      <a:pt x="130" y="109"/>
                      <a:pt x="130" y="109"/>
                    </a:cubicBezTo>
                    <a:cubicBezTo>
                      <a:pt x="130" y="109"/>
                      <a:pt x="130" y="109"/>
                      <a:pt x="130" y="109"/>
                    </a:cubicBezTo>
                    <a:cubicBezTo>
                      <a:pt x="130" y="109"/>
                      <a:pt x="130" y="109"/>
                      <a:pt x="130" y="109"/>
                    </a:cubicBezTo>
                    <a:cubicBezTo>
                      <a:pt x="130" y="109"/>
                      <a:pt x="130" y="109"/>
                      <a:pt x="130" y="109"/>
                    </a:cubicBezTo>
                    <a:cubicBezTo>
                      <a:pt x="130" y="109"/>
                      <a:pt x="130" y="109"/>
                      <a:pt x="130" y="109"/>
                    </a:cubicBezTo>
                    <a:cubicBezTo>
                      <a:pt x="130" y="109"/>
                      <a:pt x="130" y="109"/>
                      <a:pt x="130" y="109"/>
                    </a:cubicBezTo>
                    <a:cubicBezTo>
                      <a:pt x="130" y="109"/>
                      <a:pt x="130" y="109"/>
                      <a:pt x="130" y="109"/>
                    </a:cubicBezTo>
                    <a:cubicBezTo>
                      <a:pt x="130" y="109"/>
                      <a:pt x="130" y="109"/>
                      <a:pt x="130" y="109"/>
                    </a:cubicBezTo>
                    <a:cubicBezTo>
                      <a:pt x="130" y="109"/>
                      <a:pt x="130" y="109"/>
                      <a:pt x="130" y="109"/>
                    </a:cubicBezTo>
                    <a:cubicBezTo>
                      <a:pt x="130" y="110"/>
                      <a:pt x="130" y="110"/>
                      <a:pt x="130" y="110"/>
                    </a:cubicBezTo>
                    <a:cubicBezTo>
                      <a:pt x="130" y="110"/>
                      <a:pt x="130" y="110"/>
                      <a:pt x="130" y="110"/>
                    </a:cubicBezTo>
                    <a:cubicBezTo>
                      <a:pt x="130" y="110"/>
                      <a:pt x="130" y="110"/>
                      <a:pt x="130" y="110"/>
                    </a:cubicBezTo>
                    <a:cubicBezTo>
                      <a:pt x="130" y="110"/>
                      <a:pt x="130" y="110"/>
                      <a:pt x="130" y="110"/>
                    </a:cubicBezTo>
                    <a:cubicBezTo>
                      <a:pt x="130" y="110"/>
                      <a:pt x="130" y="110"/>
                      <a:pt x="130" y="110"/>
                    </a:cubicBezTo>
                    <a:cubicBezTo>
                      <a:pt x="130" y="110"/>
                      <a:pt x="130" y="110"/>
                      <a:pt x="130" y="110"/>
                    </a:cubicBezTo>
                    <a:cubicBezTo>
                      <a:pt x="130" y="110"/>
                      <a:pt x="130" y="110"/>
                      <a:pt x="130" y="110"/>
                    </a:cubicBezTo>
                    <a:cubicBezTo>
                      <a:pt x="130" y="110"/>
                      <a:pt x="130" y="110"/>
                      <a:pt x="130" y="110"/>
                    </a:cubicBezTo>
                    <a:cubicBezTo>
                      <a:pt x="130" y="109"/>
                      <a:pt x="130" y="109"/>
                      <a:pt x="130" y="109"/>
                    </a:cubicBezTo>
                    <a:cubicBezTo>
                      <a:pt x="130" y="109"/>
                      <a:pt x="130" y="109"/>
                      <a:pt x="130" y="109"/>
                    </a:cubicBezTo>
                    <a:cubicBezTo>
                      <a:pt x="129" y="109"/>
                      <a:pt x="129" y="109"/>
                      <a:pt x="129" y="109"/>
                    </a:cubicBezTo>
                    <a:cubicBezTo>
                      <a:pt x="129" y="109"/>
                      <a:pt x="129" y="109"/>
                      <a:pt x="129" y="109"/>
                    </a:cubicBezTo>
                    <a:cubicBezTo>
                      <a:pt x="129" y="109"/>
                      <a:pt x="129" y="109"/>
                      <a:pt x="129" y="109"/>
                    </a:cubicBezTo>
                    <a:cubicBezTo>
                      <a:pt x="128" y="110"/>
                      <a:pt x="128" y="110"/>
                      <a:pt x="128" y="110"/>
                    </a:cubicBezTo>
                    <a:cubicBezTo>
                      <a:pt x="128" y="109"/>
                      <a:pt x="128" y="109"/>
                      <a:pt x="128" y="109"/>
                    </a:cubicBezTo>
                    <a:cubicBezTo>
                      <a:pt x="128" y="109"/>
                      <a:pt x="128" y="109"/>
                      <a:pt x="128" y="109"/>
                    </a:cubicBezTo>
                    <a:cubicBezTo>
                      <a:pt x="128" y="110"/>
                      <a:pt x="128" y="110"/>
                      <a:pt x="128" y="110"/>
                    </a:cubicBezTo>
                    <a:cubicBezTo>
                      <a:pt x="128" y="110"/>
                      <a:pt x="128" y="110"/>
                      <a:pt x="128" y="110"/>
                    </a:cubicBezTo>
                    <a:cubicBezTo>
                      <a:pt x="128" y="110"/>
                      <a:pt x="128" y="110"/>
                      <a:pt x="128" y="110"/>
                    </a:cubicBezTo>
                    <a:cubicBezTo>
                      <a:pt x="128" y="110"/>
                      <a:pt x="128" y="110"/>
                      <a:pt x="128" y="110"/>
                    </a:cubicBezTo>
                    <a:cubicBezTo>
                      <a:pt x="128" y="110"/>
                      <a:pt x="128" y="110"/>
                      <a:pt x="128" y="110"/>
                    </a:cubicBezTo>
                    <a:cubicBezTo>
                      <a:pt x="129" y="110"/>
                      <a:pt x="129" y="110"/>
                      <a:pt x="129" y="110"/>
                    </a:cubicBezTo>
                    <a:cubicBezTo>
                      <a:pt x="129" y="110"/>
                      <a:pt x="129" y="110"/>
                      <a:pt x="129" y="110"/>
                    </a:cubicBezTo>
                    <a:cubicBezTo>
                      <a:pt x="129" y="111"/>
                      <a:pt x="129" y="111"/>
                      <a:pt x="129" y="111"/>
                    </a:cubicBezTo>
                    <a:cubicBezTo>
                      <a:pt x="128" y="111"/>
                      <a:pt x="128" y="111"/>
                      <a:pt x="128" y="111"/>
                    </a:cubicBezTo>
                    <a:cubicBezTo>
                      <a:pt x="128" y="111"/>
                      <a:pt x="128" y="111"/>
                      <a:pt x="128" y="111"/>
                    </a:cubicBezTo>
                    <a:cubicBezTo>
                      <a:pt x="128" y="111"/>
                      <a:pt x="128" y="111"/>
                      <a:pt x="128" y="111"/>
                    </a:cubicBezTo>
                    <a:cubicBezTo>
                      <a:pt x="128" y="110"/>
                      <a:pt x="128" y="110"/>
                      <a:pt x="128" y="110"/>
                    </a:cubicBezTo>
                    <a:cubicBezTo>
                      <a:pt x="128" y="110"/>
                      <a:pt x="128" y="110"/>
                      <a:pt x="128" y="110"/>
                    </a:cubicBezTo>
                    <a:cubicBezTo>
                      <a:pt x="128" y="111"/>
                      <a:pt x="128" y="111"/>
                      <a:pt x="128" y="111"/>
                    </a:cubicBezTo>
                    <a:cubicBezTo>
                      <a:pt x="128" y="111"/>
                      <a:pt x="128" y="111"/>
                      <a:pt x="128" y="111"/>
                    </a:cubicBezTo>
                    <a:cubicBezTo>
                      <a:pt x="128" y="110"/>
                      <a:pt x="128" y="110"/>
                      <a:pt x="128" y="110"/>
                    </a:cubicBezTo>
                    <a:cubicBezTo>
                      <a:pt x="128" y="110"/>
                      <a:pt x="128" y="110"/>
                      <a:pt x="128" y="110"/>
                    </a:cubicBezTo>
                    <a:cubicBezTo>
                      <a:pt x="128" y="110"/>
                      <a:pt x="128" y="110"/>
                      <a:pt x="128" y="110"/>
                    </a:cubicBezTo>
                    <a:cubicBezTo>
                      <a:pt x="128" y="110"/>
                      <a:pt x="128" y="110"/>
                      <a:pt x="128" y="110"/>
                    </a:cubicBezTo>
                    <a:cubicBezTo>
                      <a:pt x="128" y="110"/>
                      <a:pt x="128" y="110"/>
                      <a:pt x="128" y="110"/>
                    </a:cubicBezTo>
                    <a:cubicBezTo>
                      <a:pt x="128" y="110"/>
                      <a:pt x="128" y="110"/>
                      <a:pt x="128" y="110"/>
                    </a:cubicBezTo>
                    <a:cubicBezTo>
                      <a:pt x="127" y="110"/>
                      <a:pt x="127" y="110"/>
                      <a:pt x="127" y="110"/>
                    </a:cubicBezTo>
                    <a:cubicBezTo>
                      <a:pt x="127" y="110"/>
                      <a:pt x="127" y="110"/>
                      <a:pt x="127" y="110"/>
                    </a:cubicBezTo>
                    <a:cubicBezTo>
                      <a:pt x="127" y="110"/>
                      <a:pt x="127" y="110"/>
                      <a:pt x="127" y="110"/>
                    </a:cubicBezTo>
                    <a:cubicBezTo>
                      <a:pt x="127" y="110"/>
                      <a:pt x="127" y="110"/>
                      <a:pt x="127" y="110"/>
                    </a:cubicBezTo>
                    <a:cubicBezTo>
                      <a:pt x="127" y="110"/>
                      <a:pt x="127" y="110"/>
                      <a:pt x="127" y="110"/>
                    </a:cubicBezTo>
                    <a:cubicBezTo>
                      <a:pt x="128" y="110"/>
                      <a:pt x="128" y="110"/>
                      <a:pt x="128" y="110"/>
                    </a:cubicBezTo>
                    <a:cubicBezTo>
                      <a:pt x="128" y="110"/>
                      <a:pt x="128" y="110"/>
                      <a:pt x="128" y="110"/>
                    </a:cubicBezTo>
                    <a:cubicBezTo>
                      <a:pt x="128" y="109"/>
                      <a:pt x="128" y="109"/>
                      <a:pt x="128" y="109"/>
                    </a:cubicBezTo>
                    <a:cubicBezTo>
                      <a:pt x="128" y="109"/>
                      <a:pt x="128" y="109"/>
                      <a:pt x="128" y="109"/>
                    </a:cubicBezTo>
                    <a:cubicBezTo>
                      <a:pt x="128" y="109"/>
                      <a:pt x="128" y="109"/>
                      <a:pt x="128" y="109"/>
                    </a:cubicBezTo>
                    <a:cubicBezTo>
                      <a:pt x="128" y="109"/>
                      <a:pt x="128" y="109"/>
                      <a:pt x="128" y="109"/>
                    </a:cubicBezTo>
                    <a:cubicBezTo>
                      <a:pt x="128" y="109"/>
                      <a:pt x="128" y="109"/>
                      <a:pt x="128" y="109"/>
                    </a:cubicBezTo>
                    <a:cubicBezTo>
                      <a:pt x="128" y="109"/>
                      <a:pt x="128" y="109"/>
                      <a:pt x="128" y="109"/>
                    </a:cubicBezTo>
                    <a:cubicBezTo>
                      <a:pt x="128" y="109"/>
                      <a:pt x="128" y="109"/>
                      <a:pt x="128" y="109"/>
                    </a:cubicBezTo>
                    <a:cubicBezTo>
                      <a:pt x="128" y="109"/>
                      <a:pt x="128" y="109"/>
                      <a:pt x="128" y="109"/>
                    </a:cubicBezTo>
                    <a:cubicBezTo>
                      <a:pt x="128" y="109"/>
                      <a:pt x="128" y="109"/>
                      <a:pt x="128" y="109"/>
                    </a:cubicBezTo>
                    <a:cubicBezTo>
                      <a:pt x="128" y="109"/>
                      <a:pt x="128" y="109"/>
                      <a:pt x="128" y="109"/>
                    </a:cubicBezTo>
                    <a:cubicBezTo>
                      <a:pt x="128" y="109"/>
                      <a:pt x="128" y="109"/>
                      <a:pt x="128" y="109"/>
                    </a:cubicBezTo>
                    <a:cubicBezTo>
                      <a:pt x="128" y="109"/>
                      <a:pt x="128" y="109"/>
                      <a:pt x="128" y="109"/>
                    </a:cubicBezTo>
                    <a:cubicBezTo>
                      <a:pt x="128" y="108"/>
                      <a:pt x="128" y="108"/>
                      <a:pt x="128" y="108"/>
                    </a:cubicBezTo>
                    <a:cubicBezTo>
                      <a:pt x="128" y="108"/>
                      <a:pt x="128" y="108"/>
                      <a:pt x="128" y="108"/>
                    </a:cubicBezTo>
                    <a:cubicBezTo>
                      <a:pt x="128" y="108"/>
                      <a:pt x="128" y="108"/>
                      <a:pt x="128" y="108"/>
                    </a:cubicBezTo>
                    <a:cubicBezTo>
                      <a:pt x="127" y="109"/>
                      <a:pt x="127" y="109"/>
                      <a:pt x="127" y="109"/>
                    </a:cubicBezTo>
                    <a:cubicBezTo>
                      <a:pt x="127" y="109"/>
                      <a:pt x="127" y="109"/>
                      <a:pt x="127" y="109"/>
                    </a:cubicBezTo>
                    <a:cubicBezTo>
                      <a:pt x="127" y="109"/>
                      <a:pt x="127" y="109"/>
                      <a:pt x="127" y="109"/>
                    </a:cubicBezTo>
                    <a:cubicBezTo>
                      <a:pt x="127" y="109"/>
                      <a:pt x="127" y="109"/>
                      <a:pt x="127" y="109"/>
                    </a:cubicBezTo>
                    <a:cubicBezTo>
                      <a:pt x="127" y="109"/>
                      <a:pt x="127" y="109"/>
                      <a:pt x="127" y="109"/>
                    </a:cubicBezTo>
                    <a:cubicBezTo>
                      <a:pt x="127" y="110"/>
                      <a:pt x="127" y="110"/>
                      <a:pt x="127" y="110"/>
                    </a:cubicBezTo>
                    <a:cubicBezTo>
                      <a:pt x="127" y="109"/>
                      <a:pt x="127" y="109"/>
                      <a:pt x="127" y="109"/>
                    </a:cubicBezTo>
                    <a:cubicBezTo>
                      <a:pt x="127" y="109"/>
                      <a:pt x="127" y="109"/>
                      <a:pt x="127" y="109"/>
                    </a:cubicBezTo>
                    <a:cubicBezTo>
                      <a:pt x="127" y="109"/>
                      <a:pt x="127" y="109"/>
                      <a:pt x="127" y="109"/>
                    </a:cubicBezTo>
                    <a:cubicBezTo>
                      <a:pt x="127" y="109"/>
                      <a:pt x="127" y="109"/>
                      <a:pt x="127" y="109"/>
                    </a:cubicBezTo>
                    <a:cubicBezTo>
                      <a:pt x="127" y="109"/>
                      <a:pt x="127" y="109"/>
                      <a:pt x="127" y="109"/>
                    </a:cubicBezTo>
                    <a:cubicBezTo>
                      <a:pt x="126" y="110"/>
                      <a:pt x="126" y="110"/>
                      <a:pt x="126" y="110"/>
                    </a:cubicBezTo>
                    <a:cubicBezTo>
                      <a:pt x="126" y="110"/>
                      <a:pt x="126" y="110"/>
                      <a:pt x="126" y="110"/>
                    </a:cubicBezTo>
                    <a:cubicBezTo>
                      <a:pt x="126" y="110"/>
                      <a:pt x="126" y="110"/>
                      <a:pt x="126" y="110"/>
                    </a:cubicBezTo>
                    <a:cubicBezTo>
                      <a:pt x="126" y="110"/>
                      <a:pt x="126" y="110"/>
                      <a:pt x="126" y="110"/>
                    </a:cubicBezTo>
                    <a:cubicBezTo>
                      <a:pt x="126" y="110"/>
                      <a:pt x="126" y="110"/>
                      <a:pt x="126" y="110"/>
                    </a:cubicBezTo>
                    <a:cubicBezTo>
                      <a:pt x="126" y="110"/>
                      <a:pt x="126" y="110"/>
                      <a:pt x="126" y="110"/>
                    </a:cubicBezTo>
                    <a:cubicBezTo>
                      <a:pt x="126" y="110"/>
                      <a:pt x="126" y="110"/>
                      <a:pt x="126" y="110"/>
                    </a:cubicBezTo>
                    <a:cubicBezTo>
                      <a:pt x="126" y="110"/>
                      <a:pt x="126" y="110"/>
                      <a:pt x="126" y="110"/>
                    </a:cubicBezTo>
                    <a:cubicBezTo>
                      <a:pt x="126" y="109"/>
                      <a:pt x="126" y="109"/>
                      <a:pt x="126" y="109"/>
                    </a:cubicBezTo>
                    <a:cubicBezTo>
                      <a:pt x="126" y="109"/>
                      <a:pt x="126" y="109"/>
                      <a:pt x="126" y="109"/>
                    </a:cubicBezTo>
                    <a:cubicBezTo>
                      <a:pt x="126" y="109"/>
                      <a:pt x="126" y="109"/>
                      <a:pt x="126" y="109"/>
                    </a:cubicBezTo>
                    <a:cubicBezTo>
                      <a:pt x="126" y="109"/>
                      <a:pt x="126" y="109"/>
                      <a:pt x="126" y="109"/>
                    </a:cubicBezTo>
                    <a:cubicBezTo>
                      <a:pt x="127" y="109"/>
                      <a:pt x="127" y="109"/>
                      <a:pt x="127" y="109"/>
                    </a:cubicBezTo>
                    <a:cubicBezTo>
                      <a:pt x="127" y="109"/>
                      <a:pt x="127" y="109"/>
                      <a:pt x="127" y="109"/>
                    </a:cubicBezTo>
                    <a:cubicBezTo>
                      <a:pt x="127" y="109"/>
                      <a:pt x="127" y="109"/>
                      <a:pt x="127" y="109"/>
                    </a:cubicBezTo>
                    <a:cubicBezTo>
                      <a:pt x="127" y="109"/>
                      <a:pt x="127" y="109"/>
                      <a:pt x="127" y="109"/>
                    </a:cubicBezTo>
                    <a:cubicBezTo>
                      <a:pt x="127" y="108"/>
                      <a:pt x="127" y="108"/>
                      <a:pt x="127" y="108"/>
                    </a:cubicBezTo>
                    <a:cubicBezTo>
                      <a:pt x="127" y="108"/>
                      <a:pt x="127" y="108"/>
                      <a:pt x="127" y="108"/>
                    </a:cubicBezTo>
                    <a:cubicBezTo>
                      <a:pt x="127" y="108"/>
                      <a:pt x="127" y="108"/>
                      <a:pt x="127" y="108"/>
                    </a:cubicBezTo>
                    <a:cubicBezTo>
                      <a:pt x="127" y="108"/>
                      <a:pt x="127" y="108"/>
                      <a:pt x="127" y="108"/>
                    </a:cubicBezTo>
                    <a:cubicBezTo>
                      <a:pt x="127" y="108"/>
                      <a:pt x="127" y="108"/>
                      <a:pt x="127" y="108"/>
                    </a:cubicBezTo>
                    <a:cubicBezTo>
                      <a:pt x="127" y="108"/>
                      <a:pt x="127" y="108"/>
                      <a:pt x="127" y="108"/>
                    </a:cubicBezTo>
                    <a:cubicBezTo>
                      <a:pt x="127" y="108"/>
                      <a:pt x="127" y="108"/>
                      <a:pt x="127" y="108"/>
                    </a:cubicBezTo>
                    <a:cubicBezTo>
                      <a:pt x="127" y="108"/>
                      <a:pt x="127" y="108"/>
                      <a:pt x="127" y="108"/>
                    </a:cubicBezTo>
                    <a:cubicBezTo>
                      <a:pt x="127" y="108"/>
                      <a:pt x="127" y="108"/>
                      <a:pt x="127" y="108"/>
                    </a:cubicBezTo>
                    <a:cubicBezTo>
                      <a:pt x="127" y="108"/>
                      <a:pt x="127" y="108"/>
                      <a:pt x="127" y="108"/>
                    </a:cubicBezTo>
                    <a:cubicBezTo>
                      <a:pt x="127" y="108"/>
                      <a:pt x="127" y="108"/>
                      <a:pt x="127" y="108"/>
                    </a:cubicBezTo>
                    <a:cubicBezTo>
                      <a:pt x="127" y="107"/>
                      <a:pt x="127" y="107"/>
                      <a:pt x="127" y="107"/>
                    </a:cubicBezTo>
                    <a:cubicBezTo>
                      <a:pt x="127" y="107"/>
                      <a:pt x="127" y="107"/>
                      <a:pt x="127" y="107"/>
                    </a:cubicBezTo>
                    <a:cubicBezTo>
                      <a:pt x="128" y="107"/>
                      <a:pt x="128" y="107"/>
                      <a:pt x="128" y="107"/>
                    </a:cubicBezTo>
                    <a:cubicBezTo>
                      <a:pt x="128" y="107"/>
                      <a:pt x="128" y="107"/>
                      <a:pt x="128" y="107"/>
                    </a:cubicBezTo>
                    <a:cubicBezTo>
                      <a:pt x="128" y="107"/>
                      <a:pt x="128" y="107"/>
                      <a:pt x="128" y="107"/>
                    </a:cubicBezTo>
                    <a:cubicBezTo>
                      <a:pt x="127" y="107"/>
                      <a:pt x="127" y="107"/>
                      <a:pt x="127" y="107"/>
                    </a:cubicBezTo>
                    <a:cubicBezTo>
                      <a:pt x="127" y="107"/>
                      <a:pt x="127" y="107"/>
                      <a:pt x="127" y="107"/>
                    </a:cubicBezTo>
                    <a:cubicBezTo>
                      <a:pt x="127" y="107"/>
                      <a:pt x="127" y="107"/>
                      <a:pt x="127" y="107"/>
                    </a:cubicBezTo>
                    <a:cubicBezTo>
                      <a:pt x="127" y="107"/>
                      <a:pt x="127" y="107"/>
                      <a:pt x="127" y="107"/>
                    </a:cubicBezTo>
                    <a:cubicBezTo>
                      <a:pt x="127" y="107"/>
                      <a:pt x="127" y="107"/>
                      <a:pt x="127" y="107"/>
                    </a:cubicBezTo>
                    <a:cubicBezTo>
                      <a:pt x="127" y="107"/>
                      <a:pt x="127" y="107"/>
                      <a:pt x="127" y="107"/>
                    </a:cubicBezTo>
                    <a:cubicBezTo>
                      <a:pt x="127" y="107"/>
                      <a:pt x="127" y="107"/>
                      <a:pt x="127" y="107"/>
                    </a:cubicBezTo>
                    <a:cubicBezTo>
                      <a:pt x="127" y="107"/>
                      <a:pt x="127" y="107"/>
                      <a:pt x="127" y="107"/>
                    </a:cubicBezTo>
                    <a:cubicBezTo>
                      <a:pt x="128" y="106"/>
                      <a:pt x="128" y="106"/>
                      <a:pt x="128" y="106"/>
                    </a:cubicBezTo>
                    <a:cubicBezTo>
                      <a:pt x="128" y="106"/>
                      <a:pt x="128" y="106"/>
                      <a:pt x="128" y="106"/>
                    </a:cubicBezTo>
                    <a:cubicBezTo>
                      <a:pt x="128" y="106"/>
                      <a:pt x="128" y="106"/>
                      <a:pt x="128" y="106"/>
                    </a:cubicBezTo>
                    <a:cubicBezTo>
                      <a:pt x="128" y="106"/>
                      <a:pt x="128" y="106"/>
                      <a:pt x="128" y="106"/>
                    </a:cubicBezTo>
                    <a:cubicBezTo>
                      <a:pt x="127" y="106"/>
                      <a:pt x="127" y="106"/>
                      <a:pt x="127" y="106"/>
                    </a:cubicBezTo>
                    <a:cubicBezTo>
                      <a:pt x="127" y="106"/>
                      <a:pt x="127" y="106"/>
                      <a:pt x="127" y="106"/>
                    </a:cubicBezTo>
                    <a:cubicBezTo>
                      <a:pt x="127" y="106"/>
                      <a:pt x="127" y="106"/>
                      <a:pt x="127" y="106"/>
                    </a:cubicBezTo>
                    <a:cubicBezTo>
                      <a:pt x="127" y="106"/>
                      <a:pt x="127" y="106"/>
                      <a:pt x="127" y="106"/>
                    </a:cubicBezTo>
                    <a:cubicBezTo>
                      <a:pt x="127" y="106"/>
                      <a:pt x="127" y="106"/>
                      <a:pt x="127" y="106"/>
                    </a:cubicBezTo>
                    <a:cubicBezTo>
                      <a:pt x="127" y="106"/>
                      <a:pt x="127" y="106"/>
                      <a:pt x="127" y="106"/>
                    </a:cubicBezTo>
                    <a:cubicBezTo>
                      <a:pt x="129" y="105"/>
                      <a:pt x="129" y="105"/>
                      <a:pt x="129" y="105"/>
                    </a:cubicBezTo>
                    <a:cubicBezTo>
                      <a:pt x="129" y="105"/>
                      <a:pt x="129" y="105"/>
                      <a:pt x="129" y="105"/>
                    </a:cubicBezTo>
                    <a:cubicBezTo>
                      <a:pt x="129" y="105"/>
                      <a:pt x="129" y="105"/>
                      <a:pt x="129" y="105"/>
                    </a:cubicBezTo>
                    <a:cubicBezTo>
                      <a:pt x="129" y="105"/>
                      <a:pt x="129" y="105"/>
                      <a:pt x="129" y="105"/>
                    </a:cubicBezTo>
                    <a:cubicBezTo>
                      <a:pt x="128" y="105"/>
                      <a:pt x="128" y="105"/>
                      <a:pt x="128" y="105"/>
                    </a:cubicBezTo>
                    <a:cubicBezTo>
                      <a:pt x="128" y="105"/>
                      <a:pt x="128" y="105"/>
                      <a:pt x="128" y="105"/>
                    </a:cubicBezTo>
                    <a:cubicBezTo>
                      <a:pt x="128" y="105"/>
                      <a:pt x="128" y="105"/>
                      <a:pt x="128" y="105"/>
                    </a:cubicBezTo>
                    <a:cubicBezTo>
                      <a:pt x="128" y="105"/>
                      <a:pt x="128" y="105"/>
                      <a:pt x="128" y="105"/>
                    </a:cubicBezTo>
                    <a:cubicBezTo>
                      <a:pt x="128" y="104"/>
                      <a:pt x="128" y="104"/>
                      <a:pt x="128" y="104"/>
                    </a:cubicBezTo>
                    <a:cubicBezTo>
                      <a:pt x="128" y="104"/>
                      <a:pt x="128" y="104"/>
                      <a:pt x="128" y="104"/>
                    </a:cubicBezTo>
                    <a:cubicBezTo>
                      <a:pt x="128" y="104"/>
                      <a:pt x="128" y="104"/>
                      <a:pt x="128" y="104"/>
                    </a:cubicBezTo>
                    <a:cubicBezTo>
                      <a:pt x="128" y="104"/>
                      <a:pt x="128" y="104"/>
                      <a:pt x="128" y="104"/>
                    </a:cubicBezTo>
                    <a:cubicBezTo>
                      <a:pt x="128" y="104"/>
                      <a:pt x="128" y="104"/>
                      <a:pt x="128" y="104"/>
                    </a:cubicBezTo>
                    <a:cubicBezTo>
                      <a:pt x="129" y="104"/>
                      <a:pt x="129" y="104"/>
                      <a:pt x="129" y="104"/>
                    </a:cubicBezTo>
                    <a:cubicBezTo>
                      <a:pt x="129" y="104"/>
                      <a:pt x="129" y="104"/>
                      <a:pt x="129" y="104"/>
                    </a:cubicBezTo>
                    <a:cubicBezTo>
                      <a:pt x="128" y="104"/>
                      <a:pt x="128" y="104"/>
                      <a:pt x="128" y="104"/>
                    </a:cubicBezTo>
                    <a:cubicBezTo>
                      <a:pt x="129" y="104"/>
                      <a:pt x="129" y="104"/>
                      <a:pt x="129" y="104"/>
                    </a:cubicBezTo>
                    <a:cubicBezTo>
                      <a:pt x="129" y="104"/>
                      <a:pt x="129" y="104"/>
                      <a:pt x="129" y="104"/>
                    </a:cubicBezTo>
                    <a:cubicBezTo>
                      <a:pt x="128" y="103"/>
                      <a:pt x="128" y="103"/>
                      <a:pt x="128" y="103"/>
                    </a:cubicBezTo>
                    <a:cubicBezTo>
                      <a:pt x="128" y="103"/>
                      <a:pt x="128" y="103"/>
                      <a:pt x="128" y="103"/>
                    </a:cubicBezTo>
                    <a:cubicBezTo>
                      <a:pt x="128" y="103"/>
                      <a:pt x="128" y="103"/>
                      <a:pt x="128" y="103"/>
                    </a:cubicBezTo>
                    <a:cubicBezTo>
                      <a:pt x="128" y="103"/>
                      <a:pt x="128" y="103"/>
                      <a:pt x="128" y="103"/>
                    </a:cubicBezTo>
                    <a:cubicBezTo>
                      <a:pt x="129" y="103"/>
                      <a:pt x="129" y="103"/>
                      <a:pt x="129" y="103"/>
                    </a:cubicBezTo>
                    <a:cubicBezTo>
                      <a:pt x="129" y="103"/>
                      <a:pt x="129" y="103"/>
                      <a:pt x="129" y="103"/>
                    </a:cubicBezTo>
                    <a:cubicBezTo>
                      <a:pt x="129" y="103"/>
                      <a:pt x="129" y="103"/>
                      <a:pt x="129" y="103"/>
                    </a:cubicBezTo>
                    <a:cubicBezTo>
                      <a:pt x="129" y="102"/>
                      <a:pt x="129" y="102"/>
                      <a:pt x="129" y="102"/>
                    </a:cubicBezTo>
                    <a:cubicBezTo>
                      <a:pt x="129" y="102"/>
                      <a:pt x="129" y="102"/>
                      <a:pt x="129" y="102"/>
                    </a:cubicBezTo>
                    <a:cubicBezTo>
                      <a:pt x="129" y="102"/>
                      <a:pt x="129" y="102"/>
                      <a:pt x="129" y="102"/>
                    </a:cubicBezTo>
                    <a:cubicBezTo>
                      <a:pt x="129" y="102"/>
                      <a:pt x="129" y="102"/>
                      <a:pt x="129" y="102"/>
                    </a:cubicBezTo>
                    <a:cubicBezTo>
                      <a:pt x="128" y="102"/>
                      <a:pt x="128" y="102"/>
                      <a:pt x="128" y="102"/>
                    </a:cubicBezTo>
                    <a:cubicBezTo>
                      <a:pt x="128" y="102"/>
                      <a:pt x="128" y="102"/>
                      <a:pt x="128" y="102"/>
                    </a:cubicBezTo>
                    <a:cubicBezTo>
                      <a:pt x="128" y="102"/>
                      <a:pt x="128" y="102"/>
                      <a:pt x="128" y="102"/>
                    </a:cubicBezTo>
                    <a:cubicBezTo>
                      <a:pt x="128" y="102"/>
                      <a:pt x="128" y="102"/>
                      <a:pt x="128" y="102"/>
                    </a:cubicBezTo>
                    <a:cubicBezTo>
                      <a:pt x="128" y="102"/>
                      <a:pt x="128" y="102"/>
                      <a:pt x="128" y="102"/>
                    </a:cubicBezTo>
                    <a:cubicBezTo>
                      <a:pt x="128" y="102"/>
                      <a:pt x="128" y="102"/>
                      <a:pt x="128" y="102"/>
                    </a:cubicBezTo>
                    <a:cubicBezTo>
                      <a:pt x="128" y="102"/>
                      <a:pt x="128" y="102"/>
                      <a:pt x="128" y="102"/>
                    </a:cubicBezTo>
                    <a:cubicBezTo>
                      <a:pt x="128" y="102"/>
                      <a:pt x="128" y="102"/>
                      <a:pt x="128" y="102"/>
                    </a:cubicBezTo>
                    <a:cubicBezTo>
                      <a:pt x="128" y="102"/>
                      <a:pt x="128" y="102"/>
                      <a:pt x="128" y="102"/>
                    </a:cubicBezTo>
                    <a:cubicBezTo>
                      <a:pt x="128" y="102"/>
                      <a:pt x="128" y="102"/>
                      <a:pt x="128" y="102"/>
                    </a:cubicBezTo>
                    <a:cubicBezTo>
                      <a:pt x="128" y="102"/>
                      <a:pt x="128" y="102"/>
                      <a:pt x="128" y="102"/>
                    </a:cubicBezTo>
                    <a:cubicBezTo>
                      <a:pt x="128" y="102"/>
                      <a:pt x="128" y="102"/>
                      <a:pt x="128" y="102"/>
                    </a:cubicBezTo>
                    <a:cubicBezTo>
                      <a:pt x="128" y="102"/>
                      <a:pt x="128" y="102"/>
                      <a:pt x="128" y="102"/>
                    </a:cubicBezTo>
                    <a:cubicBezTo>
                      <a:pt x="128" y="102"/>
                      <a:pt x="128" y="102"/>
                      <a:pt x="128" y="102"/>
                    </a:cubicBezTo>
                    <a:cubicBezTo>
                      <a:pt x="127" y="102"/>
                      <a:pt x="127" y="102"/>
                      <a:pt x="127" y="102"/>
                    </a:cubicBezTo>
                    <a:cubicBezTo>
                      <a:pt x="127" y="102"/>
                      <a:pt x="127" y="102"/>
                      <a:pt x="127" y="102"/>
                    </a:cubicBezTo>
                    <a:cubicBezTo>
                      <a:pt x="127" y="102"/>
                      <a:pt x="127" y="102"/>
                      <a:pt x="127" y="102"/>
                    </a:cubicBezTo>
                    <a:cubicBezTo>
                      <a:pt x="127" y="102"/>
                      <a:pt x="127" y="102"/>
                      <a:pt x="127" y="102"/>
                    </a:cubicBezTo>
                    <a:cubicBezTo>
                      <a:pt x="127" y="102"/>
                      <a:pt x="127" y="102"/>
                      <a:pt x="127" y="102"/>
                    </a:cubicBezTo>
                    <a:cubicBezTo>
                      <a:pt x="127" y="102"/>
                      <a:pt x="127" y="102"/>
                      <a:pt x="127" y="102"/>
                    </a:cubicBezTo>
                    <a:cubicBezTo>
                      <a:pt x="127" y="102"/>
                      <a:pt x="127" y="102"/>
                      <a:pt x="127" y="102"/>
                    </a:cubicBezTo>
                    <a:cubicBezTo>
                      <a:pt x="126" y="102"/>
                      <a:pt x="126" y="102"/>
                      <a:pt x="126" y="102"/>
                    </a:cubicBezTo>
                    <a:cubicBezTo>
                      <a:pt x="126" y="102"/>
                      <a:pt x="126" y="102"/>
                      <a:pt x="126" y="102"/>
                    </a:cubicBezTo>
                    <a:cubicBezTo>
                      <a:pt x="126" y="102"/>
                      <a:pt x="126" y="102"/>
                      <a:pt x="126" y="102"/>
                    </a:cubicBezTo>
                    <a:cubicBezTo>
                      <a:pt x="126" y="102"/>
                      <a:pt x="126" y="102"/>
                      <a:pt x="126" y="102"/>
                    </a:cubicBezTo>
                    <a:cubicBezTo>
                      <a:pt x="126" y="102"/>
                      <a:pt x="126" y="102"/>
                      <a:pt x="126" y="102"/>
                    </a:cubicBezTo>
                    <a:cubicBezTo>
                      <a:pt x="125" y="102"/>
                      <a:pt x="125" y="102"/>
                      <a:pt x="125" y="102"/>
                    </a:cubicBezTo>
                    <a:cubicBezTo>
                      <a:pt x="125" y="102"/>
                      <a:pt x="125" y="102"/>
                      <a:pt x="125" y="102"/>
                    </a:cubicBezTo>
                    <a:cubicBezTo>
                      <a:pt x="125" y="102"/>
                      <a:pt x="125" y="102"/>
                      <a:pt x="125" y="102"/>
                    </a:cubicBezTo>
                    <a:cubicBezTo>
                      <a:pt x="125" y="102"/>
                      <a:pt x="125" y="102"/>
                      <a:pt x="125" y="102"/>
                    </a:cubicBezTo>
                    <a:cubicBezTo>
                      <a:pt x="124" y="102"/>
                      <a:pt x="124" y="102"/>
                      <a:pt x="124" y="102"/>
                    </a:cubicBezTo>
                    <a:cubicBezTo>
                      <a:pt x="124" y="102"/>
                      <a:pt x="124" y="102"/>
                      <a:pt x="124" y="102"/>
                    </a:cubicBezTo>
                    <a:cubicBezTo>
                      <a:pt x="124" y="102"/>
                      <a:pt x="124" y="102"/>
                      <a:pt x="124" y="102"/>
                    </a:cubicBezTo>
                    <a:cubicBezTo>
                      <a:pt x="124" y="102"/>
                      <a:pt x="124" y="102"/>
                      <a:pt x="124" y="102"/>
                    </a:cubicBezTo>
                    <a:cubicBezTo>
                      <a:pt x="124" y="102"/>
                      <a:pt x="124" y="102"/>
                      <a:pt x="124" y="102"/>
                    </a:cubicBezTo>
                    <a:cubicBezTo>
                      <a:pt x="124" y="102"/>
                      <a:pt x="124" y="102"/>
                      <a:pt x="124" y="102"/>
                    </a:cubicBezTo>
                    <a:cubicBezTo>
                      <a:pt x="124" y="102"/>
                      <a:pt x="124" y="102"/>
                      <a:pt x="124" y="102"/>
                    </a:cubicBezTo>
                    <a:cubicBezTo>
                      <a:pt x="124" y="102"/>
                      <a:pt x="124" y="102"/>
                      <a:pt x="124" y="102"/>
                    </a:cubicBezTo>
                    <a:cubicBezTo>
                      <a:pt x="124" y="102"/>
                      <a:pt x="124" y="102"/>
                      <a:pt x="124" y="102"/>
                    </a:cubicBezTo>
                    <a:cubicBezTo>
                      <a:pt x="123" y="102"/>
                      <a:pt x="123" y="102"/>
                      <a:pt x="123" y="102"/>
                    </a:cubicBezTo>
                    <a:cubicBezTo>
                      <a:pt x="123" y="102"/>
                      <a:pt x="123" y="102"/>
                      <a:pt x="123" y="102"/>
                    </a:cubicBezTo>
                    <a:cubicBezTo>
                      <a:pt x="123" y="102"/>
                      <a:pt x="123" y="102"/>
                      <a:pt x="123" y="102"/>
                    </a:cubicBezTo>
                    <a:cubicBezTo>
                      <a:pt x="123" y="102"/>
                      <a:pt x="123" y="102"/>
                      <a:pt x="123" y="102"/>
                    </a:cubicBezTo>
                    <a:cubicBezTo>
                      <a:pt x="123" y="102"/>
                      <a:pt x="123" y="102"/>
                      <a:pt x="123" y="102"/>
                    </a:cubicBezTo>
                    <a:cubicBezTo>
                      <a:pt x="123" y="102"/>
                      <a:pt x="123" y="102"/>
                      <a:pt x="123" y="102"/>
                    </a:cubicBezTo>
                    <a:cubicBezTo>
                      <a:pt x="123" y="102"/>
                      <a:pt x="123" y="102"/>
                      <a:pt x="123" y="102"/>
                    </a:cubicBezTo>
                    <a:cubicBezTo>
                      <a:pt x="123" y="102"/>
                      <a:pt x="123" y="102"/>
                      <a:pt x="123" y="102"/>
                    </a:cubicBezTo>
                    <a:cubicBezTo>
                      <a:pt x="123" y="102"/>
                      <a:pt x="123" y="102"/>
                      <a:pt x="123" y="102"/>
                    </a:cubicBezTo>
                    <a:cubicBezTo>
                      <a:pt x="123" y="102"/>
                      <a:pt x="123" y="102"/>
                      <a:pt x="123" y="102"/>
                    </a:cubicBezTo>
                    <a:cubicBezTo>
                      <a:pt x="123" y="102"/>
                      <a:pt x="123" y="102"/>
                      <a:pt x="123" y="102"/>
                    </a:cubicBezTo>
                    <a:cubicBezTo>
                      <a:pt x="123" y="103"/>
                      <a:pt x="123" y="103"/>
                      <a:pt x="123" y="103"/>
                    </a:cubicBezTo>
                    <a:cubicBezTo>
                      <a:pt x="123" y="103"/>
                      <a:pt x="123" y="103"/>
                      <a:pt x="123" y="103"/>
                    </a:cubicBezTo>
                    <a:cubicBezTo>
                      <a:pt x="123" y="103"/>
                      <a:pt x="123" y="103"/>
                      <a:pt x="123" y="103"/>
                    </a:cubicBezTo>
                    <a:cubicBezTo>
                      <a:pt x="123" y="103"/>
                      <a:pt x="123" y="103"/>
                      <a:pt x="123" y="103"/>
                    </a:cubicBezTo>
                    <a:cubicBezTo>
                      <a:pt x="123" y="103"/>
                      <a:pt x="123" y="103"/>
                      <a:pt x="123" y="103"/>
                    </a:cubicBezTo>
                    <a:cubicBezTo>
                      <a:pt x="123" y="103"/>
                      <a:pt x="123" y="103"/>
                      <a:pt x="123" y="103"/>
                    </a:cubicBezTo>
                    <a:cubicBezTo>
                      <a:pt x="122" y="103"/>
                      <a:pt x="122" y="103"/>
                      <a:pt x="122" y="103"/>
                    </a:cubicBezTo>
                    <a:cubicBezTo>
                      <a:pt x="122" y="103"/>
                      <a:pt x="122" y="103"/>
                      <a:pt x="122" y="103"/>
                    </a:cubicBezTo>
                    <a:cubicBezTo>
                      <a:pt x="122" y="103"/>
                      <a:pt x="122" y="103"/>
                      <a:pt x="122" y="103"/>
                    </a:cubicBezTo>
                    <a:cubicBezTo>
                      <a:pt x="122" y="103"/>
                      <a:pt x="122" y="103"/>
                      <a:pt x="122" y="103"/>
                    </a:cubicBezTo>
                    <a:cubicBezTo>
                      <a:pt x="122" y="104"/>
                      <a:pt x="122" y="104"/>
                      <a:pt x="122" y="104"/>
                    </a:cubicBezTo>
                    <a:cubicBezTo>
                      <a:pt x="122" y="104"/>
                      <a:pt x="122" y="104"/>
                      <a:pt x="122" y="104"/>
                    </a:cubicBezTo>
                    <a:cubicBezTo>
                      <a:pt x="122" y="103"/>
                      <a:pt x="122" y="103"/>
                      <a:pt x="122" y="103"/>
                    </a:cubicBezTo>
                    <a:cubicBezTo>
                      <a:pt x="122" y="103"/>
                      <a:pt x="122" y="103"/>
                      <a:pt x="122" y="103"/>
                    </a:cubicBezTo>
                    <a:cubicBezTo>
                      <a:pt x="122" y="103"/>
                      <a:pt x="122" y="103"/>
                      <a:pt x="122" y="103"/>
                    </a:cubicBezTo>
                    <a:cubicBezTo>
                      <a:pt x="122" y="103"/>
                      <a:pt x="122" y="103"/>
                      <a:pt x="122" y="103"/>
                    </a:cubicBezTo>
                    <a:cubicBezTo>
                      <a:pt x="122" y="103"/>
                      <a:pt x="122" y="103"/>
                      <a:pt x="122" y="103"/>
                    </a:cubicBezTo>
                    <a:cubicBezTo>
                      <a:pt x="122" y="103"/>
                      <a:pt x="122" y="103"/>
                      <a:pt x="122" y="103"/>
                    </a:cubicBezTo>
                    <a:cubicBezTo>
                      <a:pt x="122" y="103"/>
                      <a:pt x="122" y="103"/>
                      <a:pt x="122" y="103"/>
                    </a:cubicBezTo>
                    <a:cubicBezTo>
                      <a:pt x="122" y="103"/>
                      <a:pt x="122" y="103"/>
                      <a:pt x="122" y="103"/>
                    </a:cubicBezTo>
                    <a:cubicBezTo>
                      <a:pt x="122" y="103"/>
                      <a:pt x="122" y="103"/>
                      <a:pt x="122" y="103"/>
                    </a:cubicBezTo>
                    <a:cubicBezTo>
                      <a:pt x="121" y="103"/>
                      <a:pt x="121" y="103"/>
                      <a:pt x="121" y="103"/>
                    </a:cubicBezTo>
                    <a:cubicBezTo>
                      <a:pt x="121" y="103"/>
                      <a:pt x="121" y="103"/>
                      <a:pt x="121" y="103"/>
                    </a:cubicBezTo>
                    <a:cubicBezTo>
                      <a:pt x="121" y="104"/>
                      <a:pt x="121" y="104"/>
                      <a:pt x="121" y="104"/>
                    </a:cubicBezTo>
                    <a:cubicBezTo>
                      <a:pt x="121" y="104"/>
                      <a:pt x="121" y="104"/>
                      <a:pt x="121" y="104"/>
                    </a:cubicBezTo>
                    <a:cubicBezTo>
                      <a:pt x="121" y="104"/>
                      <a:pt x="121" y="104"/>
                      <a:pt x="121" y="104"/>
                    </a:cubicBezTo>
                    <a:cubicBezTo>
                      <a:pt x="121" y="104"/>
                      <a:pt x="121" y="104"/>
                      <a:pt x="121" y="104"/>
                    </a:cubicBezTo>
                    <a:cubicBezTo>
                      <a:pt x="121" y="105"/>
                      <a:pt x="121" y="105"/>
                      <a:pt x="121" y="105"/>
                    </a:cubicBezTo>
                    <a:cubicBezTo>
                      <a:pt x="121" y="105"/>
                      <a:pt x="121" y="105"/>
                      <a:pt x="121" y="105"/>
                    </a:cubicBezTo>
                    <a:cubicBezTo>
                      <a:pt x="121" y="105"/>
                      <a:pt x="121" y="105"/>
                      <a:pt x="121" y="105"/>
                    </a:cubicBezTo>
                    <a:cubicBezTo>
                      <a:pt x="121" y="105"/>
                      <a:pt x="121" y="105"/>
                      <a:pt x="121" y="105"/>
                    </a:cubicBezTo>
                    <a:cubicBezTo>
                      <a:pt x="121" y="105"/>
                      <a:pt x="121" y="105"/>
                      <a:pt x="121" y="105"/>
                    </a:cubicBezTo>
                    <a:cubicBezTo>
                      <a:pt x="121" y="106"/>
                      <a:pt x="121" y="106"/>
                      <a:pt x="121" y="106"/>
                    </a:cubicBezTo>
                    <a:cubicBezTo>
                      <a:pt x="121" y="105"/>
                      <a:pt x="121" y="105"/>
                      <a:pt x="121" y="105"/>
                    </a:cubicBezTo>
                    <a:cubicBezTo>
                      <a:pt x="121" y="105"/>
                      <a:pt x="121" y="105"/>
                      <a:pt x="121" y="105"/>
                    </a:cubicBezTo>
                    <a:cubicBezTo>
                      <a:pt x="121" y="105"/>
                      <a:pt x="121" y="105"/>
                      <a:pt x="121" y="105"/>
                    </a:cubicBezTo>
                    <a:cubicBezTo>
                      <a:pt x="121" y="104"/>
                      <a:pt x="121" y="104"/>
                      <a:pt x="121" y="104"/>
                    </a:cubicBezTo>
                    <a:cubicBezTo>
                      <a:pt x="121" y="104"/>
                      <a:pt x="121" y="104"/>
                      <a:pt x="121" y="104"/>
                    </a:cubicBezTo>
                    <a:cubicBezTo>
                      <a:pt x="121" y="104"/>
                      <a:pt x="121" y="104"/>
                      <a:pt x="121" y="104"/>
                    </a:cubicBezTo>
                    <a:cubicBezTo>
                      <a:pt x="121" y="104"/>
                      <a:pt x="121" y="104"/>
                      <a:pt x="121" y="104"/>
                    </a:cubicBezTo>
                    <a:cubicBezTo>
                      <a:pt x="120" y="104"/>
                      <a:pt x="120" y="104"/>
                      <a:pt x="120" y="104"/>
                    </a:cubicBezTo>
                    <a:cubicBezTo>
                      <a:pt x="121" y="104"/>
                      <a:pt x="121" y="104"/>
                      <a:pt x="121" y="104"/>
                    </a:cubicBezTo>
                    <a:cubicBezTo>
                      <a:pt x="121" y="104"/>
                      <a:pt x="121" y="104"/>
                      <a:pt x="121" y="104"/>
                    </a:cubicBezTo>
                    <a:cubicBezTo>
                      <a:pt x="120" y="104"/>
                      <a:pt x="120" y="104"/>
                      <a:pt x="120" y="104"/>
                    </a:cubicBezTo>
                    <a:cubicBezTo>
                      <a:pt x="120" y="103"/>
                      <a:pt x="120" y="103"/>
                      <a:pt x="120" y="103"/>
                    </a:cubicBezTo>
                    <a:cubicBezTo>
                      <a:pt x="120" y="103"/>
                      <a:pt x="120" y="103"/>
                      <a:pt x="120" y="103"/>
                    </a:cubicBezTo>
                    <a:cubicBezTo>
                      <a:pt x="120" y="103"/>
                      <a:pt x="120" y="103"/>
                      <a:pt x="120" y="103"/>
                    </a:cubicBezTo>
                    <a:cubicBezTo>
                      <a:pt x="120" y="103"/>
                      <a:pt x="120" y="103"/>
                      <a:pt x="120" y="103"/>
                    </a:cubicBezTo>
                    <a:cubicBezTo>
                      <a:pt x="120" y="103"/>
                      <a:pt x="120" y="103"/>
                      <a:pt x="120" y="103"/>
                    </a:cubicBezTo>
                    <a:cubicBezTo>
                      <a:pt x="120" y="103"/>
                      <a:pt x="120" y="103"/>
                      <a:pt x="120" y="103"/>
                    </a:cubicBezTo>
                    <a:cubicBezTo>
                      <a:pt x="120" y="104"/>
                      <a:pt x="120" y="104"/>
                      <a:pt x="120" y="104"/>
                    </a:cubicBezTo>
                    <a:cubicBezTo>
                      <a:pt x="120" y="103"/>
                      <a:pt x="120" y="103"/>
                      <a:pt x="120" y="103"/>
                    </a:cubicBezTo>
                    <a:cubicBezTo>
                      <a:pt x="120" y="103"/>
                      <a:pt x="120" y="103"/>
                      <a:pt x="120" y="103"/>
                    </a:cubicBezTo>
                    <a:cubicBezTo>
                      <a:pt x="120" y="103"/>
                      <a:pt x="120" y="103"/>
                      <a:pt x="120" y="103"/>
                    </a:cubicBezTo>
                    <a:cubicBezTo>
                      <a:pt x="120" y="103"/>
                      <a:pt x="120" y="103"/>
                      <a:pt x="120" y="103"/>
                    </a:cubicBezTo>
                    <a:cubicBezTo>
                      <a:pt x="120" y="102"/>
                      <a:pt x="120" y="102"/>
                      <a:pt x="120" y="102"/>
                    </a:cubicBezTo>
                    <a:cubicBezTo>
                      <a:pt x="120" y="102"/>
                      <a:pt x="120" y="102"/>
                      <a:pt x="120" y="102"/>
                    </a:cubicBezTo>
                    <a:cubicBezTo>
                      <a:pt x="120" y="102"/>
                      <a:pt x="120" y="102"/>
                      <a:pt x="120" y="102"/>
                    </a:cubicBezTo>
                    <a:cubicBezTo>
                      <a:pt x="120" y="103"/>
                      <a:pt x="120" y="103"/>
                      <a:pt x="120" y="103"/>
                    </a:cubicBezTo>
                    <a:cubicBezTo>
                      <a:pt x="119" y="103"/>
                      <a:pt x="119" y="103"/>
                      <a:pt x="119" y="103"/>
                    </a:cubicBezTo>
                    <a:cubicBezTo>
                      <a:pt x="119" y="103"/>
                      <a:pt x="119" y="103"/>
                      <a:pt x="119" y="103"/>
                    </a:cubicBezTo>
                    <a:cubicBezTo>
                      <a:pt x="119" y="103"/>
                      <a:pt x="119" y="103"/>
                      <a:pt x="119" y="103"/>
                    </a:cubicBezTo>
                    <a:cubicBezTo>
                      <a:pt x="119" y="103"/>
                      <a:pt x="119" y="103"/>
                      <a:pt x="119" y="103"/>
                    </a:cubicBezTo>
                    <a:cubicBezTo>
                      <a:pt x="119" y="104"/>
                      <a:pt x="119" y="104"/>
                      <a:pt x="119" y="104"/>
                    </a:cubicBezTo>
                    <a:cubicBezTo>
                      <a:pt x="119" y="104"/>
                      <a:pt x="119" y="104"/>
                      <a:pt x="119" y="104"/>
                    </a:cubicBezTo>
                    <a:cubicBezTo>
                      <a:pt x="119" y="104"/>
                      <a:pt x="119" y="104"/>
                      <a:pt x="119" y="104"/>
                    </a:cubicBezTo>
                    <a:cubicBezTo>
                      <a:pt x="119" y="104"/>
                      <a:pt x="119" y="104"/>
                      <a:pt x="119" y="104"/>
                    </a:cubicBezTo>
                    <a:cubicBezTo>
                      <a:pt x="119" y="104"/>
                      <a:pt x="119" y="104"/>
                      <a:pt x="119" y="104"/>
                    </a:cubicBezTo>
                    <a:cubicBezTo>
                      <a:pt x="119" y="104"/>
                      <a:pt x="119" y="104"/>
                      <a:pt x="119" y="104"/>
                    </a:cubicBezTo>
                    <a:cubicBezTo>
                      <a:pt x="119" y="104"/>
                      <a:pt x="119" y="104"/>
                      <a:pt x="119" y="104"/>
                    </a:cubicBezTo>
                    <a:cubicBezTo>
                      <a:pt x="119" y="104"/>
                      <a:pt x="119" y="104"/>
                      <a:pt x="119" y="104"/>
                    </a:cubicBezTo>
                    <a:cubicBezTo>
                      <a:pt x="119" y="104"/>
                      <a:pt x="119" y="104"/>
                      <a:pt x="119" y="104"/>
                    </a:cubicBezTo>
                    <a:cubicBezTo>
                      <a:pt x="119" y="105"/>
                      <a:pt x="119" y="105"/>
                      <a:pt x="119" y="105"/>
                    </a:cubicBezTo>
                    <a:cubicBezTo>
                      <a:pt x="119" y="105"/>
                      <a:pt x="119" y="105"/>
                      <a:pt x="119" y="105"/>
                    </a:cubicBezTo>
                    <a:cubicBezTo>
                      <a:pt x="119" y="105"/>
                      <a:pt x="119" y="105"/>
                      <a:pt x="119" y="105"/>
                    </a:cubicBezTo>
                    <a:cubicBezTo>
                      <a:pt x="119" y="105"/>
                      <a:pt x="119" y="105"/>
                      <a:pt x="119" y="105"/>
                    </a:cubicBezTo>
                    <a:cubicBezTo>
                      <a:pt x="119" y="105"/>
                      <a:pt x="119" y="105"/>
                      <a:pt x="119" y="105"/>
                    </a:cubicBezTo>
                    <a:cubicBezTo>
                      <a:pt x="119" y="105"/>
                      <a:pt x="119" y="105"/>
                      <a:pt x="119" y="105"/>
                    </a:cubicBezTo>
                    <a:cubicBezTo>
                      <a:pt x="119" y="105"/>
                      <a:pt x="119" y="105"/>
                      <a:pt x="119" y="105"/>
                    </a:cubicBezTo>
                    <a:cubicBezTo>
                      <a:pt x="119" y="105"/>
                      <a:pt x="119" y="105"/>
                      <a:pt x="119" y="105"/>
                    </a:cubicBezTo>
                    <a:cubicBezTo>
                      <a:pt x="119" y="105"/>
                      <a:pt x="119" y="105"/>
                      <a:pt x="119" y="105"/>
                    </a:cubicBezTo>
                    <a:cubicBezTo>
                      <a:pt x="119" y="106"/>
                      <a:pt x="119" y="106"/>
                      <a:pt x="119" y="106"/>
                    </a:cubicBezTo>
                    <a:cubicBezTo>
                      <a:pt x="119" y="106"/>
                      <a:pt x="119" y="106"/>
                      <a:pt x="119" y="106"/>
                    </a:cubicBezTo>
                    <a:cubicBezTo>
                      <a:pt x="119" y="106"/>
                      <a:pt x="119" y="106"/>
                      <a:pt x="119" y="106"/>
                    </a:cubicBezTo>
                    <a:cubicBezTo>
                      <a:pt x="119" y="106"/>
                      <a:pt x="119" y="106"/>
                      <a:pt x="119" y="106"/>
                    </a:cubicBezTo>
                    <a:cubicBezTo>
                      <a:pt x="119" y="106"/>
                      <a:pt x="119" y="106"/>
                      <a:pt x="119" y="106"/>
                    </a:cubicBezTo>
                    <a:cubicBezTo>
                      <a:pt x="119" y="105"/>
                      <a:pt x="119" y="105"/>
                      <a:pt x="119" y="105"/>
                    </a:cubicBezTo>
                    <a:cubicBezTo>
                      <a:pt x="119" y="105"/>
                      <a:pt x="119" y="105"/>
                      <a:pt x="119" y="105"/>
                    </a:cubicBezTo>
                    <a:cubicBezTo>
                      <a:pt x="119" y="105"/>
                      <a:pt x="119" y="105"/>
                      <a:pt x="119" y="105"/>
                    </a:cubicBezTo>
                    <a:cubicBezTo>
                      <a:pt x="119" y="106"/>
                      <a:pt x="119" y="106"/>
                      <a:pt x="119" y="106"/>
                    </a:cubicBezTo>
                    <a:cubicBezTo>
                      <a:pt x="119" y="106"/>
                      <a:pt x="119" y="106"/>
                      <a:pt x="119" y="106"/>
                    </a:cubicBezTo>
                    <a:cubicBezTo>
                      <a:pt x="119" y="106"/>
                      <a:pt x="119" y="106"/>
                      <a:pt x="119" y="106"/>
                    </a:cubicBezTo>
                    <a:cubicBezTo>
                      <a:pt x="119" y="106"/>
                      <a:pt x="119" y="106"/>
                      <a:pt x="119" y="106"/>
                    </a:cubicBezTo>
                    <a:cubicBezTo>
                      <a:pt x="119" y="106"/>
                      <a:pt x="119" y="106"/>
                      <a:pt x="119" y="106"/>
                    </a:cubicBezTo>
                    <a:cubicBezTo>
                      <a:pt x="119" y="106"/>
                      <a:pt x="119" y="106"/>
                      <a:pt x="119" y="106"/>
                    </a:cubicBezTo>
                    <a:cubicBezTo>
                      <a:pt x="119" y="106"/>
                      <a:pt x="119" y="106"/>
                      <a:pt x="119" y="106"/>
                    </a:cubicBezTo>
                    <a:cubicBezTo>
                      <a:pt x="118" y="106"/>
                      <a:pt x="118" y="106"/>
                      <a:pt x="118" y="106"/>
                    </a:cubicBezTo>
                    <a:cubicBezTo>
                      <a:pt x="118" y="106"/>
                      <a:pt x="118" y="106"/>
                      <a:pt x="118" y="106"/>
                    </a:cubicBezTo>
                    <a:cubicBezTo>
                      <a:pt x="118" y="106"/>
                      <a:pt x="118" y="106"/>
                      <a:pt x="118" y="106"/>
                    </a:cubicBezTo>
                    <a:cubicBezTo>
                      <a:pt x="118" y="106"/>
                      <a:pt x="118" y="106"/>
                      <a:pt x="118" y="106"/>
                    </a:cubicBezTo>
                    <a:cubicBezTo>
                      <a:pt x="118" y="105"/>
                      <a:pt x="118" y="105"/>
                      <a:pt x="118" y="105"/>
                    </a:cubicBezTo>
                    <a:cubicBezTo>
                      <a:pt x="118" y="105"/>
                      <a:pt x="118" y="105"/>
                      <a:pt x="118" y="105"/>
                    </a:cubicBezTo>
                    <a:cubicBezTo>
                      <a:pt x="118" y="105"/>
                      <a:pt x="118" y="105"/>
                      <a:pt x="118" y="105"/>
                    </a:cubicBezTo>
                    <a:cubicBezTo>
                      <a:pt x="118" y="105"/>
                      <a:pt x="118" y="105"/>
                      <a:pt x="118" y="105"/>
                    </a:cubicBezTo>
                    <a:cubicBezTo>
                      <a:pt x="118" y="105"/>
                      <a:pt x="118" y="105"/>
                      <a:pt x="118" y="105"/>
                    </a:cubicBezTo>
                    <a:cubicBezTo>
                      <a:pt x="118" y="105"/>
                      <a:pt x="118" y="105"/>
                      <a:pt x="118" y="105"/>
                    </a:cubicBezTo>
                    <a:cubicBezTo>
                      <a:pt x="118" y="105"/>
                      <a:pt x="118" y="105"/>
                      <a:pt x="118" y="105"/>
                    </a:cubicBezTo>
                    <a:cubicBezTo>
                      <a:pt x="118" y="106"/>
                      <a:pt x="118" y="106"/>
                      <a:pt x="118" y="106"/>
                    </a:cubicBezTo>
                    <a:cubicBezTo>
                      <a:pt x="118" y="106"/>
                      <a:pt x="118" y="106"/>
                      <a:pt x="118" y="106"/>
                    </a:cubicBezTo>
                    <a:cubicBezTo>
                      <a:pt x="118" y="106"/>
                      <a:pt x="118" y="106"/>
                      <a:pt x="118" y="106"/>
                    </a:cubicBezTo>
                    <a:cubicBezTo>
                      <a:pt x="118" y="106"/>
                      <a:pt x="118" y="106"/>
                      <a:pt x="118" y="106"/>
                    </a:cubicBezTo>
                    <a:cubicBezTo>
                      <a:pt x="118" y="106"/>
                      <a:pt x="118" y="106"/>
                      <a:pt x="118" y="106"/>
                    </a:cubicBezTo>
                    <a:cubicBezTo>
                      <a:pt x="118" y="106"/>
                      <a:pt x="118" y="106"/>
                      <a:pt x="118" y="106"/>
                    </a:cubicBezTo>
                    <a:cubicBezTo>
                      <a:pt x="118" y="106"/>
                      <a:pt x="118" y="106"/>
                      <a:pt x="118" y="106"/>
                    </a:cubicBezTo>
                    <a:cubicBezTo>
                      <a:pt x="118" y="106"/>
                      <a:pt x="118" y="106"/>
                      <a:pt x="118" y="106"/>
                    </a:cubicBezTo>
                    <a:cubicBezTo>
                      <a:pt x="118" y="107"/>
                      <a:pt x="118" y="107"/>
                      <a:pt x="118" y="107"/>
                    </a:cubicBezTo>
                    <a:cubicBezTo>
                      <a:pt x="118" y="107"/>
                      <a:pt x="118" y="107"/>
                      <a:pt x="118" y="107"/>
                    </a:cubicBezTo>
                    <a:cubicBezTo>
                      <a:pt x="118" y="107"/>
                      <a:pt x="118" y="107"/>
                      <a:pt x="118" y="107"/>
                    </a:cubicBezTo>
                    <a:cubicBezTo>
                      <a:pt x="118" y="107"/>
                      <a:pt x="118" y="107"/>
                      <a:pt x="118" y="107"/>
                    </a:cubicBezTo>
                    <a:cubicBezTo>
                      <a:pt x="118" y="107"/>
                      <a:pt x="118" y="107"/>
                      <a:pt x="118" y="107"/>
                    </a:cubicBezTo>
                    <a:cubicBezTo>
                      <a:pt x="118" y="107"/>
                      <a:pt x="118" y="107"/>
                      <a:pt x="118" y="107"/>
                    </a:cubicBezTo>
                    <a:cubicBezTo>
                      <a:pt x="118" y="107"/>
                      <a:pt x="118" y="107"/>
                      <a:pt x="118" y="107"/>
                    </a:cubicBezTo>
                    <a:cubicBezTo>
                      <a:pt x="118" y="107"/>
                      <a:pt x="118" y="107"/>
                      <a:pt x="118" y="107"/>
                    </a:cubicBezTo>
                    <a:cubicBezTo>
                      <a:pt x="117" y="107"/>
                      <a:pt x="117" y="107"/>
                      <a:pt x="117" y="107"/>
                    </a:cubicBezTo>
                    <a:cubicBezTo>
                      <a:pt x="117" y="107"/>
                      <a:pt x="117" y="107"/>
                      <a:pt x="117" y="107"/>
                    </a:cubicBezTo>
                    <a:cubicBezTo>
                      <a:pt x="117" y="107"/>
                      <a:pt x="117" y="107"/>
                      <a:pt x="117" y="107"/>
                    </a:cubicBezTo>
                    <a:cubicBezTo>
                      <a:pt x="117" y="108"/>
                      <a:pt x="117" y="108"/>
                      <a:pt x="117" y="108"/>
                    </a:cubicBezTo>
                    <a:cubicBezTo>
                      <a:pt x="117" y="108"/>
                      <a:pt x="117" y="108"/>
                      <a:pt x="117" y="108"/>
                    </a:cubicBezTo>
                    <a:cubicBezTo>
                      <a:pt x="117" y="108"/>
                      <a:pt x="117" y="108"/>
                      <a:pt x="117" y="108"/>
                    </a:cubicBezTo>
                    <a:cubicBezTo>
                      <a:pt x="117" y="107"/>
                      <a:pt x="117" y="107"/>
                      <a:pt x="117" y="107"/>
                    </a:cubicBezTo>
                    <a:cubicBezTo>
                      <a:pt x="117" y="107"/>
                      <a:pt x="117" y="107"/>
                      <a:pt x="117" y="107"/>
                    </a:cubicBezTo>
                    <a:cubicBezTo>
                      <a:pt x="117" y="107"/>
                      <a:pt x="117" y="107"/>
                      <a:pt x="117" y="107"/>
                    </a:cubicBezTo>
                    <a:cubicBezTo>
                      <a:pt x="117" y="107"/>
                      <a:pt x="117" y="107"/>
                      <a:pt x="117" y="107"/>
                    </a:cubicBezTo>
                    <a:cubicBezTo>
                      <a:pt x="117" y="106"/>
                      <a:pt x="117" y="106"/>
                      <a:pt x="117" y="106"/>
                    </a:cubicBezTo>
                    <a:cubicBezTo>
                      <a:pt x="117" y="107"/>
                      <a:pt x="117" y="107"/>
                      <a:pt x="117" y="107"/>
                    </a:cubicBezTo>
                    <a:cubicBezTo>
                      <a:pt x="117" y="107"/>
                      <a:pt x="117" y="107"/>
                      <a:pt x="117" y="107"/>
                    </a:cubicBezTo>
                    <a:cubicBezTo>
                      <a:pt x="116" y="106"/>
                      <a:pt x="116" y="106"/>
                      <a:pt x="116" y="106"/>
                    </a:cubicBezTo>
                    <a:cubicBezTo>
                      <a:pt x="116" y="106"/>
                      <a:pt x="116" y="106"/>
                      <a:pt x="116" y="106"/>
                    </a:cubicBezTo>
                    <a:cubicBezTo>
                      <a:pt x="116" y="107"/>
                      <a:pt x="116" y="107"/>
                      <a:pt x="116" y="107"/>
                    </a:cubicBezTo>
                    <a:cubicBezTo>
                      <a:pt x="116" y="107"/>
                      <a:pt x="116" y="107"/>
                      <a:pt x="116" y="107"/>
                    </a:cubicBezTo>
                    <a:cubicBezTo>
                      <a:pt x="117" y="107"/>
                      <a:pt x="117" y="107"/>
                      <a:pt x="117" y="107"/>
                    </a:cubicBezTo>
                    <a:cubicBezTo>
                      <a:pt x="117" y="107"/>
                      <a:pt x="117" y="107"/>
                      <a:pt x="117" y="107"/>
                    </a:cubicBezTo>
                    <a:cubicBezTo>
                      <a:pt x="117" y="107"/>
                      <a:pt x="117" y="107"/>
                      <a:pt x="117" y="107"/>
                    </a:cubicBezTo>
                    <a:cubicBezTo>
                      <a:pt x="116" y="108"/>
                      <a:pt x="116" y="108"/>
                      <a:pt x="116" y="108"/>
                    </a:cubicBezTo>
                    <a:cubicBezTo>
                      <a:pt x="116" y="108"/>
                      <a:pt x="116" y="108"/>
                      <a:pt x="116" y="108"/>
                    </a:cubicBezTo>
                    <a:cubicBezTo>
                      <a:pt x="116" y="109"/>
                      <a:pt x="116" y="109"/>
                      <a:pt x="116" y="109"/>
                    </a:cubicBezTo>
                    <a:cubicBezTo>
                      <a:pt x="116" y="109"/>
                      <a:pt x="116" y="109"/>
                      <a:pt x="116" y="109"/>
                    </a:cubicBezTo>
                    <a:cubicBezTo>
                      <a:pt x="116" y="109"/>
                      <a:pt x="116" y="109"/>
                      <a:pt x="116" y="109"/>
                    </a:cubicBezTo>
                    <a:cubicBezTo>
                      <a:pt x="116" y="109"/>
                      <a:pt x="116" y="109"/>
                      <a:pt x="116" y="109"/>
                    </a:cubicBezTo>
                    <a:cubicBezTo>
                      <a:pt x="116" y="109"/>
                      <a:pt x="116" y="109"/>
                      <a:pt x="116" y="109"/>
                    </a:cubicBezTo>
                    <a:cubicBezTo>
                      <a:pt x="116" y="109"/>
                      <a:pt x="116" y="109"/>
                      <a:pt x="116" y="109"/>
                    </a:cubicBezTo>
                    <a:cubicBezTo>
                      <a:pt x="116" y="109"/>
                      <a:pt x="116" y="109"/>
                      <a:pt x="116" y="109"/>
                    </a:cubicBezTo>
                    <a:cubicBezTo>
                      <a:pt x="116" y="109"/>
                      <a:pt x="116" y="109"/>
                      <a:pt x="116" y="109"/>
                    </a:cubicBezTo>
                    <a:cubicBezTo>
                      <a:pt x="116" y="109"/>
                      <a:pt x="116" y="109"/>
                      <a:pt x="116" y="109"/>
                    </a:cubicBezTo>
                    <a:cubicBezTo>
                      <a:pt x="116" y="109"/>
                      <a:pt x="116" y="109"/>
                      <a:pt x="116" y="109"/>
                    </a:cubicBezTo>
                    <a:cubicBezTo>
                      <a:pt x="116" y="109"/>
                      <a:pt x="116" y="109"/>
                      <a:pt x="116" y="109"/>
                    </a:cubicBezTo>
                    <a:cubicBezTo>
                      <a:pt x="116" y="110"/>
                      <a:pt x="116" y="110"/>
                      <a:pt x="116" y="110"/>
                    </a:cubicBezTo>
                    <a:cubicBezTo>
                      <a:pt x="116" y="110"/>
                      <a:pt x="116" y="110"/>
                      <a:pt x="116" y="110"/>
                    </a:cubicBezTo>
                    <a:cubicBezTo>
                      <a:pt x="116" y="110"/>
                      <a:pt x="116" y="110"/>
                      <a:pt x="116" y="110"/>
                    </a:cubicBezTo>
                    <a:cubicBezTo>
                      <a:pt x="117" y="109"/>
                      <a:pt x="117" y="109"/>
                      <a:pt x="117" y="109"/>
                    </a:cubicBezTo>
                    <a:cubicBezTo>
                      <a:pt x="117" y="109"/>
                      <a:pt x="117" y="109"/>
                      <a:pt x="117" y="109"/>
                    </a:cubicBezTo>
                    <a:cubicBezTo>
                      <a:pt x="117" y="109"/>
                      <a:pt x="117" y="109"/>
                      <a:pt x="117" y="109"/>
                    </a:cubicBezTo>
                    <a:cubicBezTo>
                      <a:pt x="116" y="110"/>
                      <a:pt x="116" y="110"/>
                      <a:pt x="116" y="110"/>
                    </a:cubicBezTo>
                    <a:cubicBezTo>
                      <a:pt x="116" y="110"/>
                      <a:pt x="116" y="110"/>
                      <a:pt x="116" y="110"/>
                    </a:cubicBezTo>
                    <a:cubicBezTo>
                      <a:pt x="116" y="110"/>
                      <a:pt x="116" y="110"/>
                      <a:pt x="116" y="110"/>
                    </a:cubicBezTo>
                    <a:cubicBezTo>
                      <a:pt x="116" y="110"/>
                      <a:pt x="116" y="110"/>
                      <a:pt x="116" y="110"/>
                    </a:cubicBezTo>
                    <a:cubicBezTo>
                      <a:pt x="116" y="110"/>
                      <a:pt x="116" y="110"/>
                      <a:pt x="116" y="110"/>
                    </a:cubicBezTo>
                    <a:cubicBezTo>
                      <a:pt x="116" y="111"/>
                      <a:pt x="116" y="111"/>
                      <a:pt x="116" y="111"/>
                    </a:cubicBezTo>
                    <a:cubicBezTo>
                      <a:pt x="116" y="111"/>
                      <a:pt x="116" y="111"/>
                      <a:pt x="116" y="111"/>
                    </a:cubicBezTo>
                    <a:cubicBezTo>
                      <a:pt x="116" y="111"/>
                      <a:pt x="116" y="111"/>
                      <a:pt x="116" y="111"/>
                    </a:cubicBezTo>
                    <a:cubicBezTo>
                      <a:pt x="116" y="110"/>
                      <a:pt x="116" y="110"/>
                      <a:pt x="116" y="110"/>
                    </a:cubicBezTo>
                    <a:cubicBezTo>
                      <a:pt x="116" y="110"/>
                      <a:pt x="116" y="110"/>
                      <a:pt x="116" y="110"/>
                    </a:cubicBezTo>
                    <a:cubicBezTo>
                      <a:pt x="116" y="110"/>
                      <a:pt x="116" y="110"/>
                      <a:pt x="116" y="110"/>
                    </a:cubicBezTo>
                    <a:cubicBezTo>
                      <a:pt x="116" y="110"/>
                      <a:pt x="116" y="110"/>
                      <a:pt x="116" y="110"/>
                    </a:cubicBezTo>
                    <a:cubicBezTo>
                      <a:pt x="116" y="110"/>
                      <a:pt x="116" y="110"/>
                      <a:pt x="116" y="110"/>
                    </a:cubicBezTo>
                    <a:cubicBezTo>
                      <a:pt x="116" y="110"/>
                      <a:pt x="116" y="110"/>
                      <a:pt x="116" y="110"/>
                    </a:cubicBezTo>
                    <a:cubicBezTo>
                      <a:pt x="116" y="109"/>
                      <a:pt x="116" y="109"/>
                      <a:pt x="116" y="109"/>
                    </a:cubicBezTo>
                    <a:cubicBezTo>
                      <a:pt x="115" y="109"/>
                      <a:pt x="115" y="109"/>
                      <a:pt x="115" y="109"/>
                    </a:cubicBezTo>
                    <a:cubicBezTo>
                      <a:pt x="115" y="110"/>
                      <a:pt x="115" y="110"/>
                      <a:pt x="115" y="110"/>
                    </a:cubicBezTo>
                    <a:cubicBezTo>
                      <a:pt x="115" y="109"/>
                      <a:pt x="115" y="109"/>
                      <a:pt x="115" y="109"/>
                    </a:cubicBezTo>
                    <a:cubicBezTo>
                      <a:pt x="115" y="109"/>
                      <a:pt x="115" y="109"/>
                      <a:pt x="115" y="109"/>
                    </a:cubicBezTo>
                    <a:cubicBezTo>
                      <a:pt x="115" y="109"/>
                      <a:pt x="115" y="109"/>
                      <a:pt x="115" y="109"/>
                    </a:cubicBezTo>
                    <a:cubicBezTo>
                      <a:pt x="115" y="109"/>
                      <a:pt x="115" y="109"/>
                      <a:pt x="115" y="109"/>
                    </a:cubicBezTo>
                    <a:cubicBezTo>
                      <a:pt x="115" y="109"/>
                      <a:pt x="115" y="109"/>
                      <a:pt x="115" y="109"/>
                    </a:cubicBezTo>
                    <a:cubicBezTo>
                      <a:pt x="115" y="109"/>
                      <a:pt x="115" y="109"/>
                      <a:pt x="115" y="109"/>
                    </a:cubicBezTo>
                    <a:cubicBezTo>
                      <a:pt x="115" y="108"/>
                      <a:pt x="115" y="108"/>
                      <a:pt x="115" y="108"/>
                    </a:cubicBezTo>
                    <a:cubicBezTo>
                      <a:pt x="116" y="108"/>
                      <a:pt x="116" y="108"/>
                      <a:pt x="116" y="108"/>
                    </a:cubicBezTo>
                    <a:cubicBezTo>
                      <a:pt x="116" y="108"/>
                      <a:pt x="116" y="108"/>
                      <a:pt x="116" y="108"/>
                    </a:cubicBezTo>
                    <a:cubicBezTo>
                      <a:pt x="116" y="108"/>
                      <a:pt x="116" y="108"/>
                      <a:pt x="116" y="108"/>
                    </a:cubicBezTo>
                    <a:cubicBezTo>
                      <a:pt x="116" y="108"/>
                      <a:pt x="116" y="108"/>
                      <a:pt x="116" y="108"/>
                    </a:cubicBezTo>
                    <a:cubicBezTo>
                      <a:pt x="116" y="108"/>
                      <a:pt x="116" y="108"/>
                      <a:pt x="116" y="108"/>
                    </a:cubicBezTo>
                    <a:cubicBezTo>
                      <a:pt x="115" y="107"/>
                      <a:pt x="115" y="107"/>
                      <a:pt x="115" y="107"/>
                    </a:cubicBezTo>
                    <a:cubicBezTo>
                      <a:pt x="115" y="107"/>
                      <a:pt x="115" y="107"/>
                      <a:pt x="115" y="107"/>
                    </a:cubicBezTo>
                    <a:cubicBezTo>
                      <a:pt x="115" y="107"/>
                      <a:pt x="115" y="107"/>
                      <a:pt x="115" y="107"/>
                    </a:cubicBezTo>
                    <a:cubicBezTo>
                      <a:pt x="115" y="106"/>
                      <a:pt x="115" y="106"/>
                      <a:pt x="115" y="106"/>
                    </a:cubicBezTo>
                    <a:cubicBezTo>
                      <a:pt x="115" y="106"/>
                      <a:pt x="115" y="106"/>
                      <a:pt x="115" y="106"/>
                    </a:cubicBezTo>
                    <a:cubicBezTo>
                      <a:pt x="115" y="106"/>
                      <a:pt x="115" y="106"/>
                      <a:pt x="115" y="106"/>
                    </a:cubicBezTo>
                    <a:cubicBezTo>
                      <a:pt x="115" y="106"/>
                      <a:pt x="115" y="106"/>
                      <a:pt x="115" y="106"/>
                    </a:cubicBezTo>
                    <a:cubicBezTo>
                      <a:pt x="115" y="106"/>
                      <a:pt x="115" y="106"/>
                      <a:pt x="115" y="106"/>
                    </a:cubicBezTo>
                    <a:cubicBezTo>
                      <a:pt x="115" y="106"/>
                      <a:pt x="115" y="106"/>
                      <a:pt x="115" y="106"/>
                    </a:cubicBezTo>
                    <a:cubicBezTo>
                      <a:pt x="115" y="106"/>
                      <a:pt x="115" y="106"/>
                      <a:pt x="115" y="106"/>
                    </a:cubicBezTo>
                    <a:cubicBezTo>
                      <a:pt x="115" y="106"/>
                      <a:pt x="115" y="106"/>
                      <a:pt x="115" y="106"/>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4" y="105"/>
                      <a:pt x="114" y="105"/>
                      <a:pt x="114"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5" y="105"/>
                      <a:pt x="115" y="105"/>
                      <a:pt x="115" y="105"/>
                    </a:cubicBezTo>
                    <a:cubicBezTo>
                      <a:pt x="114" y="105"/>
                      <a:pt x="114" y="105"/>
                      <a:pt x="114" y="105"/>
                    </a:cubicBezTo>
                    <a:cubicBezTo>
                      <a:pt x="114" y="105"/>
                      <a:pt x="114" y="105"/>
                      <a:pt x="114" y="105"/>
                    </a:cubicBezTo>
                    <a:cubicBezTo>
                      <a:pt x="114" y="105"/>
                      <a:pt x="114" y="105"/>
                      <a:pt x="114" y="105"/>
                    </a:cubicBezTo>
                    <a:cubicBezTo>
                      <a:pt x="114" y="105"/>
                      <a:pt x="114" y="105"/>
                      <a:pt x="114" y="105"/>
                    </a:cubicBezTo>
                    <a:cubicBezTo>
                      <a:pt x="114" y="105"/>
                      <a:pt x="114" y="105"/>
                      <a:pt x="114" y="105"/>
                    </a:cubicBezTo>
                    <a:cubicBezTo>
                      <a:pt x="114" y="105"/>
                      <a:pt x="114" y="105"/>
                      <a:pt x="114" y="105"/>
                    </a:cubicBezTo>
                    <a:cubicBezTo>
                      <a:pt x="114" y="105"/>
                      <a:pt x="114" y="105"/>
                      <a:pt x="114" y="105"/>
                    </a:cubicBezTo>
                    <a:cubicBezTo>
                      <a:pt x="114" y="105"/>
                      <a:pt x="114" y="105"/>
                      <a:pt x="114" y="105"/>
                    </a:cubicBezTo>
                    <a:cubicBezTo>
                      <a:pt x="114" y="106"/>
                      <a:pt x="114" y="106"/>
                      <a:pt x="114" y="106"/>
                    </a:cubicBezTo>
                    <a:cubicBezTo>
                      <a:pt x="114" y="106"/>
                      <a:pt x="114" y="106"/>
                      <a:pt x="114" y="106"/>
                    </a:cubicBezTo>
                    <a:cubicBezTo>
                      <a:pt x="114" y="106"/>
                      <a:pt x="114" y="106"/>
                      <a:pt x="114" y="106"/>
                    </a:cubicBezTo>
                    <a:cubicBezTo>
                      <a:pt x="115" y="106"/>
                      <a:pt x="115" y="106"/>
                      <a:pt x="115" y="106"/>
                    </a:cubicBezTo>
                    <a:cubicBezTo>
                      <a:pt x="115" y="106"/>
                      <a:pt x="115" y="106"/>
                      <a:pt x="115" y="106"/>
                    </a:cubicBezTo>
                    <a:cubicBezTo>
                      <a:pt x="115" y="106"/>
                      <a:pt x="115" y="106"/>
                      <a:pt x="115" y="106"/>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5" y="108"/>
                      <a:pt x="115" y="108"/>
                      <a:pt x="115" y="108"/>
                    </a:cubicBezTo>
                    <a:cubicBezTo>
                      <a:pt x="115" y="108"/>
                      <a:pt x="115" y="108"/>
                      <a:pt x="115" y="108"/>
                    </a:cubicBezTo>
                    <a:cubicBezTo>
                      <a:pt x="115" y="108"/>
                      <a:pt x="115" y="108"/>
                      <a:pt x="115" y="108"/>
                    </a:cubicBezTo>
                    <a:cubicBezTo>
                      <a:pt x="115" y="108"/>
                      <a:pt x="115" y="108"/>
                      <a:pt x="115" y="108"/>
                    </a:cubicBezTo>
                    <a:cubicBezTo>
                      <a:pt x="115" y="108"/>
                      <a:pt x="115" y="108"/>
                      <a:pt x="115" y="108"/>
                    </a:cubicBezTo>
                    <a:cubicBezTo>
                      <a:pt x="115" y="107"/>
                      <a:pt x="115" y="107"/>
                      <a:pt x="115" y="107"/>
                    </a:cubicBezTo>
                    <a:cubicBezTo>
                      <a:pt x="115" y="107"/>
                      <a:pt x="115" y="107"/>
                      <a:pt x="115" y="107"/>
                    </a:cubicBezTo>
                    <a:cubicBezTo>
                      <a:pt x="114" y="107"/>
                      <a:pt x="114" y="107"/>
                      <a:pt x="114" y="107"/>
                    </a:cubicBezTo>
                    <a:cubicBezTo>
                      <a:pt x="114" y="107"/>
                      <a:pt x="114" y="107"/>
                      <a:pt x="114" y="107"/>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4" y="107"/>
                      <a:pt x="114" y="107"/>
                      <a:pt x="114" y="107"/>
                    </a:cubicBezTo>
                    <a:cubicBezTo>
                      <a:pt x="114" y="107"/>
                      <a:pt x="114" y="107"/>
                      <a:pt x="114" y="107"/>
                    </a:cubicBezTo>
                    <a:cubicBezTo>
                      <a:pt x="114" y="107"/>
                      <a:pt x="114" y="107"/>
                      <a:pt x="114" y="107"/>
                    </a:cubicBezTo>
                    <a:cubicBezTo>
                      <a:pt x="114" y="107"/>
                      <a:pt x="114" y="107"/>
                      <a:pt x="114" y="107"/>
                    </a:cubicBezTo>
                    <a:cubicBezTo>
                      <a:pt x="114" y="107"/>
                      <a:pt x="114" y="107"/>
                      <a:pt x="114" y="107"/>
                    </a:cubicBezTo>
                    <a:cubicBezTo>
                      <a:pt x="114" y="107"/>
                      <a:pt x="114" y="107"/>
                      <a:pt x="114" y="107"/>
                    </a:cubicBezTo>
                    <a:cubicBezTo>
                      <a:pt x="114" y="108"/>
                      <a:pt x="114" y="108"/>
                      <a:pt x="114" y="108"/>
                    </a:cubicBezTo>
                    <a:cubicBezTo>
                      <a:pt x="114" y="107"/>
                      <a:pt x="114" y="107"/>
                      <a:pt x="114" y="107"/>
                    </a:cubicBezTo>
                    <a:cubicBezTo>
                      <a:pt x="114" y="107"/>
                      <a:pt x="114" y="107"/>
                      <a:pt x="114" y="107"/>
                    </a:cubicBezTo>
                    <a:cubicBezTo>
                      <a:pt x="114" y="107"/>
                      <a:pt x="114" y="107"/>
                      <a:pt x="114" y="107"/>
                    </a:cubicBezTo>
                    <a:cubicBezTo>
                      <a:pt x="114" y="108"/>
                      <a:pt x="114" y="108"/>
                      <a:pt x="114" y="108"/>
                    </a:cubicBezTo>
                    <a:cubicBezTo>
                      <a:pt x="114" y="107"/>
                      <a:pt x="114" y="107"/>
                      <a:pt x="114" y="107"/>
                    </a:cubicBezTo>
                    <a:cubicBezTo>
                      <a:pt x="114" y="107"/>
                      <a:pt x="114" y="107"/>
                      <a:pt x="114" y="107"/>
                    </a:cubicBezTo>
                    <a:cubicBezTo>
                      <a:pt x="114" y="106"/>
                      <a:pt x="114" y="106"/>
                      <a:pt x="114" y="106"/>
                    </a:cubicBezTo>
                    <a:cubicBezTo>
                      <a:pt x="114" y="106"/>
                      <a:pt x="114" y="106"/>
                      <a:pt x="114" y="106"/>
                    </a:cubicBezTo>
                    <a:cubicBezTo>
                      <a:pt x="114" y="106"/>
                      <a:pt x="114" y="106"/>
                      <a:pt x="114" y="106"/>
                    </a:cubicBezTo>
                    <a:cubicBezTo>
                      <a:pt x="114" y="107"/>
                      <a:pt x="114" y="107"/>
                      <a:pt x="114" y="107"/>
                    </a:cubicBezTo>
                    <a:cubicBezTo>
                      <a:pt x="113" y="107"/>
                      <a:pt x="113" y="107"/>
                      <a:pt x="113" y="107"/>
                    </a:cubicBezTo>
                    <a:cubicBezTo>
                      <a:pt x="113" y="107"/>
                      <a:pt x="113" y="107"/>
                      <a:pt x="113" y="107"/>
                    </a:cubicBezTo>
                    <a:cubicBezTo>
                      <a:pt x="113" y="106"/>
                      <a:pt x="113" y="106"/>
                      <a:pt x="113" y="106"/>
                    </a:cubicBezTo>
                    <a:cubicBezTo>
                      <a:pt x="114" y="106"/>
                      <a:pt x="114" y="106"/>
                      <a:pt x="114" y="106"/>
                    </a:cubicBezTo>
                    <a:cubicBezTo>
                      <a:pt x="114" y="106"/>
                      <a:pt x="114" y="106"/>
                      <a:pt x="114" y="106"/>
                    </a:cubicBezTo>
                    <a:cubicBezTo>
                      <a:pt x="114" y="106"/>
                      <a:pt x="114" y="106"/>
                      <a:pt x="114" y="106"/>
                    </a:cubicBezTo>
                    <a:cubicBezTo>
                      <a:pt x="113" y="106"/>
                      <a:pt x="113" y="106"/>
                      <a:pt x="113" y="106"/>
                    </a:cubicBezTo>
                    <a:cubicBezTo>
                      <a:pt x="113" y="106"/>
                      <a:pt x="113" y="106"/>
                      <a:pt x="113" y="106"/>
                    </a:cubicBezTo>
                    <a:cubicBezTo>
                      <a:pt x="113" y="106"/>
                      <a:pt x="113" y="106"/>
                      <a:pt x="113" y="106"/>
                    </a:cubicBezTo>
                    <a:cubicBezTo>
                      <a:pt x="113" y="106"/>
                      <a:pt x="113" y="106"/>
                      <a:pt x="113" y="106"/>
                    </a:cubicBezTo>
                    <a:cubicBezTo>
                      <a:pt x="113" y="106"/>
                      <a:pt x="113" y="106"/>
                      <a:pt x="113" y="106"/>
                    </a:cubicBezTo>
                    <a:cubicBezTo>
                      <a:pt x="113" y="106"/>
                      <a:pt x="113" y="106"/>
                      <a:pt x="113" y="106"/>
                    </a:cubicBezTo>
                    <a:cubicBezTo>
                      <a:pt x="113" y="106"/>
                      <a:pt x="113" y="106"/>
                      <a:pt x="113" y="106"/>
                    </a:cubicBezTo>
                    <a:cubicBezTo>
                      <a:pt x="113" y="106"/>
                      <a:pt x="113" y="106"/>
                      <a:pt x="113" y="106"/>
                    </a:cubicBezTo>
                    <a:cubicBezTo>
                      <a:pt x="113" y="106"/>
                      <a:pt x="113" y="106"/>
                      <a:pt x="113" y="106"/>
                    </a:cubicBezTo>
                    <a:cubicBezTo>
                      <a:pt x="113" y="107"/>
                      <a:pt x="113" y="107"/>
                      <a:pt x="113" y="107"/>
                    </a:cubicBezTo>
                    <a:cubicBezTo>
                      <a:pt x="113" y="107"/>
                      <a:pt x="113" y="107"/>
                      <a:pt x="113" y="107"/>
                    </a:cubicBezTo>
                    <a:cubicBezTo>
                      <a:pt x="113" y="107"/>
                      <a:pt x="113" y="107"/>
                      <a:pt x="113" y="107"/>
                    </a:cubicBezTo>
                    <a:cubicBezTo>
                      <a:pt x="113" y="107"/>
                      <a:pt x="113" y="107"/>
                      <a:pt x="113" y="107"/>
                    </a:cubicBezTo>
                    <a:cubicBezTo>
                      <a:pt x="113" y="107"/>
                      <a:pt x="113" y="107"/>
                      <a:pt x="113" y="107"/>
                    </a:cubicBezTo>
                    <a:cubicBezTo>
                      <a:pt x="113" y="107"/>
                      <a:pt x="113" y="107"/>
                      <a:pt x="113" y="107"/>
                    </a:cubicBezTo>
                    <a:cubicBezTo>
                      <a:pt x="113" y="107"/>
                      <a:pt x="113" y="107"/>
                      <a:pt x="113" y="107"/>
                    </a:cubicBezTo>
                    <a:cubicBezTo>
                      <a:pt x="113" y="107"/>
                      <a:pt x="113" y="107"/>
                      <a:pt x="113" y="107"/>
                    </a:cubicBezTo>
                    <a:cubicBezTo>
                      <a:pt x="113" y="107"/>
                      <a:pt x="113" y="107"/>
                      <a:pt x="113" y="107"/>
                    </a:cubicBezTo>
                    <a:cubicBezTo>
                      <a:pt x="113" y="107"/>
                      <a:pt x="113" y="107"/>
                      <a:pt x="113" y="107"/>
                    </a:cubicBezTo>
                    <a:cubicBezTo>
                      <a:pt x="113" y="108"/>
                      <a:pt x="113" y="108"/>
                      <a:pt x="113" y="108"/>
                    </a:cubicBezTo>
                    <a:cubicBezTo>
                      <a:pt x="113" y="108"/>
                      <a:pt x="113" y="108"/>
                      <a:pt x="113" y="108"/>
                    </a:cubicBezTo>
                    <a:cubicBezTo>
                      <a:pt x="113" y="108"/>
                      <a:pt x="113" y="108"/>
                      <a:pt x="113" y="108"/>
                    </a:cubicBezTo>
                    <a:cubicBezTo>
                      <a:pt x="113" y="108"/>
                      <a:pt x="113" y="108"/>
                      <a:pt x="113" y="108"/>
                    </a:cubicBezTo>
                    <a:cubicBezTo>
                      <a:pt x="113" y="107"/>
                      <a:pt x="113" y="107"/>
                      <a:pt x="113" y="107"/>
                    </a:cubicBezTo>
                    <a:cubicBezTo>
                      <a:pt x="113" y="107"/>
                      <a:pt x="113" y="107"/>
                      <a:pt x="113" y="107"/>
                    </a:cubicBezTo>
                    <a:cubicBezTo>
                      <a:pt x="112" y="107"/>
                      <a:pt x="112" y="107"/>
                      <a:pt x="112" y="107"/>
                    </a:cubicBezTo>
                    <a:cubicBezTo>
                      <a:pt x="112" y="107"/>
                      <a:pt x="112" y="107"/>
                      <a:pt x="112" y="107"/>
                    </a:cubicBezTo>
                    <a:cubicBezTo>
                      <a:pt x="112" y="106"/>
                      <a:pt x="112" y="106"/>
                      <a:pt x="112" y="106"/>
                    </a:cubicBezTo>
                    <a:cubicBezTo>
                      <a:pt x="112" y="106"/>
                      <a:pt x="112" y="106"/>
                      <a:pt x="112" y="106"/>
                    </a:cubicBezTo>
                    <a:cubicBezTo>
                      <a:pt x="112" y="107"/>
                      <a:pt x="112" y="107"/>
                      <a:pt x="112" y="107"/>
                    </a:cubicBezTo>
                    <a:cubicBezTo>
                      <a:pt x="112" y="107"/>
                      <a:pt x="112" y="107"/>
                      <a:pt x="112" y="107"/>
                    </a:cubicBezTo>
                    <a:cubicBezTo>
                      <a:pt x="112" y="107"/>
                      <a:pt x="112" y="107"/>
                      <a:pt x="112" y="107"/>
                    </a:cubicBezTo>
                    <a:cubicBezTo>
                      <a:pt x="112" y="108"/>
                      <a:pt x="112" y="108"/>
                      <a:pt x="112" y="108"/>
                    </a:cubicBezTo>
                    <a:cubicBezTo>
                      <a:pt x="112" y="108"/>
                      <a:pt x="112" y="108"/>
                      <a:pt x="112" y="108"/>
                    </a:cubicBezTo>
                    <a:cubicBezTo>
                      <a:pt x="112" y="108"/>
                      <a:pt x="112" y="108"/>
                      <a:pt x="112" y="108"/>
                    </a:cubicBezTo>
                    <a:cubicBezTo>
                      <a:pt x="112" y="108"/>
                      <a:pt x="112" y="108"/>
                      <a:pt x="112" y="108"/>
                    </a:cubicBezTo>
                    <a:cubicBezTo>
                      <a:pt x="112" y="108"/>
                      <a:pt x="112" y="108"/>
                      <a:pt x="112" y="108"/>
                    </a:cubicBezTo>
                    <a:cubicBezTo>
                      <a:pt x="112" y="108"/>
                      <a:pt x="112" y="108"/>
                      <a:pt x="112" y="108"/>
                    </a:cubicBezTo>
                    <a:cubicBezTo>
                      <a:pt x="112" y="108"/>
                      <a:pt x="112" y="108"/>
                      <a:pt x="112" y="108"/>
                    </a:cubicBezTo>
                    <a:cubicBezTo>
                      <a:pt x="112" y="108"/>
                      <a:pt x="112" y="108"/>
                      <a:pt x="112" y="108"/>
                    </a:cubicBezTo>
                    <a:cubicBezTo>
                      <a:pt x="112" y="108"/>
                      <a:pt x="112" y="108"/>
                      <a:pt x="112" y="108"/>
                    </a:cubicBezTo>
                    <a:cubicBezTo>
                      <a:pt x="111" y="108"/>
                      <a:pt x="111" y="108"/>
                      <a:pt x="111" y="108"/>
                    </a:cubicBezTo>
                    <a:cubicBezTo>
                      <a:pt x="111" y="107"/>
                      <a:pt x="111" y="107"/>
                      <a:pt x="111" y="107"/>
                    </a:cubicBezTo>
                    <a:cubicBezTo>
                      <a:pt x="111" y="107"/>
                      <a:pt x="111" y="107"/>
                      <a:pt x="111" y="107"/>
                    </a:cubicBezTo>
                    <a:cubicBezTo>
                      <a:pt x="111" y="107"/>
                      <a:pt x="111" y="107"/>
                      <a:pt x="111" y="107"/>
                    </a:cubicBezTo>
                    <a:cubicBezTo>
                      <a:pt x="111" y="107"/>
                      <a:pt x="111" y="107"/>
                      <a:pt x="111" y="107"/>
                    </a:cubicBezTo>
                    <a:cubicBezTo>
                      <a:pt x="111" y="108"/>
                      <a:pt x="111" y="108"/>
                      <a:pt x="111" y="108"/>
                    </a:cubicBezTo>
                    <a:cubicBezTo>
                      <a:pt x="111" y="108"/>
                      <a:pt x="111" y="108"/>
                      <a:pt x="111" y="108"/>
                    </a:cubicBezTo>
                    <a:cubicBezTo>
                      <a:pt x="111" y="107"/>
                      <a:pt x="111" y="107"/>
                      <a:pt x="111" y="107"/>
                    </a:cubicBezTo>
                    <a:cubicBezTo>
                      <a:pt x="111" y="107"/>
                      <a:pt x="111" y="107"/>
                      <a:pt x="111" y="107"/>
                    </a:cubicBezTo>
                    <a:cubicBezTo>
                      <a:pt x="111" y="107"/>
                      <a:pt x="111" y="107"/>
                      <a:pt x="111" y="107"/>
                    </a:cubicBezTo>
                    <a:cubicBezTo>
                      <a:pt x="111" y="107"/>
                      <a:pt x="111" y="107"/>
                      <a:pt x="111" y="107"/>
                    </a:cubicBezTo>
                    <a:cubicBezTo>
                      <a:pt x="111" y="107"/>
                      <a:pt x="111" y="107"/>
                      <a:pt x="111" y="107"/>
                    </a:cubicBezTo>
                    <a:cubicBezTo>
                      <a:pt x="111" y="107"/>
                      <a:pt x="111" y="107"/>
                      <a:pt x="111" y="107"/>
                    </a:cubicBezTo>
                    <a:cubicBezTo>
                      <a:pt x="111" y="107"/>
                      <a:pt x="111" y="107"/>
                      <a:pt x="111" y="107"/>
                    </a:cubicBezTo>
                    <a:cubicBezTo>
                      <a:pt x="111" y="107"/>
                      <a:pt x="111" y="107"/>
                      <a:pt x="111" y="107"/>
                    </a:cubicBezTo>
                    <a:cubicBezTo>
                      <a:pt x="111" y="107"/>
                      <a:pt x="111" y="107"/>
                      <a:pt x="111" y="107"/>
                    </a:cubicBezTo>
                    <a:cubicBezTo>
                      <a:pt x="111" y="107"/>
                      <a:pt x="111" y="107"/>
                      <a:pt x="111" y="107"/>
                    </a:cubicBezTo>
                    <a:cubicBezTo>
                      <a:pt x="111" y="107"/>
                      <a:pt x="111" y="107"/>
                      <a:pt x="111" y="107"/>
                    </a:cubicBezTo>
                    <a:cubicBezTo>
                      <a:pt x="111" y="107"/>
                      <a:pt x="111" y="107"/>
                      <a:pt x="111" y="107"/>
                    </a:cubicBezTo>
                    <a:cubicBezTo>
                      <a:pt x="111" y="107"/>
                      <a:pt x="111" y="107"/>
                      <a:pt x="111" y="107"/>
                    </a:cubicBezTo>
                    <a:cubicBezTo>
                      <a:pt x="111" y="107"/>
                      <a:pt x="111" y="107"/>
                      <a:pt x="111" y="107"/>
                    </a:cubicBezTo>
                    <a:cubicBezTo>
                      <a:pt x="110" y="107"/>
                      <a:pt x="110" y="107"/>
                      <a:pt x="110" y="107"/>
                    </a:cubicBezTo>
                    <a:cubicBezTo>
                      <a:pt x="111" y="107"/>
                      <a:pt x="111" y="107"/>
                      <a:pt x="111" y="107"/>
                    </a:cubicBezTo>
                    <a:cubicBezTo>
                      <a:pt x="111" y="107"/>
                      <a:pt x="111" y="107"/>
                      <a:pt x="111" y="107"/>
                    </a:cubicBezTo>
                    <a:cubicBezTo>
                      <a:pt x="110" y="107"/>
                      <a:pt x="110" y="107"/>
                      <a:pt x="110" y="107"/>
                    </a:cubicBezTo>
                    <a:cubicBezTo>
                      <a:pt x="110" y="107"/>
                      <a:pt x="110" y="107"/>
                      <a:pt x="110" y="107"/>
                    </a:cubicBezTo>
                    <a:cubicBezTo>
                      <a:pt x="109" y="108"/>
                      <a:pt x="109" y="108"/>
                      <a:pt x="109" y="108"/>
                    </a:cubicBezTo>
                    <a:cubicBezTo>
                      <a:pt x="109" y="108"/>
                      <a:pt x="109" y="108"/>
                      <a:pt x="109" y="108"/>
                    </a:cubicBezTo>
                    <a:cubicBezTo>
                      <a:pt x="109" y="108"/>
                      <a:pt x="109" y="108"/>
                      <a:pt x="109" y="108"/>
                    </a:cubicBezTo>
                    <a:cubicBezTo>
                      <a:pt x="108" y="109"/>
                      <a:pt x="108" y="109"/>
                      <a:pt x="108" y="109"/>
                    </a:cubicBezTo>
                    <a:cubicBezTo>
                      <a:pt x="108" y="109"/>
                      <a:pt x="108" y="109"/>
                      <a:pt x="108" y="109"/>
                    </a:cubicBezTo>
                    <a:cubicBezTo>
                      <a:pt x="108" y="109"/>
                      <a:pt x="108" y="109"/>
                      <a:pt x="108" y="109"/>
                    </a:cubicBezTo>
                    <a:cubicBezTo>
                      <a:pt x="108" y="109"/>
                      <a:pt x="108" y="109"/>
                      <a:pt x="108" y="109"/>
                    </a:cubicBezTo>
                    <a:cubicBezTo>
                      <a:pt x="108" y="108"/>
                      <a:pt x="108" y="108"/>
                      <a:pt x="108" y="108"/>
                    </a:cubicBezTo>
                    <a:cubicBezTo>
                      <a:pt x="108" y="108"/>
                      <a:pt x="108" y="108"/>
                      <a:pt x="108" y="108"/>
                    </a:cubicBezTo>
                    <a:cubicBezTo>
                      <a:pt x="108" y="108"/>
                      <a:pt x="108" y="108"/>
                      <a:pt x="108" y="108"/>
                    </a:cubicBezTo>
                    <a:cubicBezTo>
                      <a:pt x="108" y="108"/>
                      <a:pt x="108" y="108"/>
                      <a:pt x="108" y="108"/>
                    </a:cubicBezTo>
                    <a:cubicBezTo>
                      <a:pt x="108" y="108"/>
                      <a:pt x="108" y="108"/>
                      <a:pt x="108" y="108"/>
                    </a:cubicBezTo>
                    <a:cubicBezTo>
                      <a:pt x="109" y="108"/>
                      <a:pt x="109" y="108"/>
                      <a:pt x="109" y="108"/>
                    </a:cubicBezTo>
                    <a:cubicBezTo>
                      <a:pt x="109" y="108"/>
                      <a:pt x="109" y="108"/>
                      <a:pt x="109" y="108"/>
                    </a:cubicBezTo>
                    <a:cubicBezTo>
                      <a:pt x="109" y="108"/>
                      <a:pt x="109" y="108"/>
                      <a:pt x="109" y="108"/>
                    </a:cubicBezTo>
                    <a:cubicBezTo>
                      <a:pt x="109" y="107"/>
                      <a:pt x="109" y="107"/>
                      <a:pt x="109" y="107"/>
                    </a:cubicBezTo>
                    <a:cubicBezTo>
                      <a:pt x="109" y="107"/>
                      <a:pt x="109" y="107"/>
                      <a:pt x="109" y="107"/>
                    </a:cubicBezTo>
                    <a:cubicBezTo>
                      <a:pt x="109" y="107"/>
                      <a:pt x="109" y="107"/>
                      <a:pt x="109" y="107"/>
                    </a:cubicBezTo>
                    <a:cubicBezTo>
                      <a:pt x="109" y="106"/>
                      <a:pt x="109" y="106"/>
                      <a:pt x="109" y="106"/>
                    </a:cubicBezTo>
                    <a:cubicBezTo>
                      <a:pt x="109" y="106"/>
                      <a:pt x="109" y="106"/>
                      <a:pt x="109" y="106"/>
                    </a:cubicBezTo>
                    <a:cubicBezTo>
                      <a:pt x="109" y="106"/>
                      <a:pt x="109" y="106"/>
                      <a:pt x="109" y="106"/>
                    </a:cubicBezTo>
                    <a:cubicBezTo>
                      <a:pt x="109" y="106"/>
                      <a:pt x="109" y="106"/>
                      <a:pt x="109" y="106"/>
                    </a:cubicBezTo>
                    <a:cubicBezTo>
                      <a:pt x="109" y="106"/>
                      <a:pt x="109" y="106"/>
                      <a:pt x="109" y="106"/>
                    </a:cubicBezTo>
                    <a:cubicBezTo>
                      <a:pt x="109" y="106"/>
                      <a:pt x="109" y="106"/>
                      <a:pt x="109" y="106"/>
                    </a:cubicBezTo>
                    <a:cubicBezTo>
                      <a:pt x="109" y="106"/>
                      <a:pt x="109" y="106"/>
                      <a:pt x="109" y="106"/>
                    </a:cubicBezTo>
                    <a:cubicBezTo>
                      <a:pt x="109" y="105"/>
                      <a:pt x="109" y="105"/>
                      <a:pt x="109" y="105"/>
                    </a:cubicBezTo>
                    <a:cubicBezTo>
                      <a:pt x="109" y="105"/>
                      <a:pt x="109" y="105"/>
                      <a:pt x="109" y="105"/>
                    </a:cubicBezTo>
                    <a:cubicBezTo>
                      <a:pt x="109" y="105"/>
                      <a:pt x="109" y="105"/>
                      <a:pt x="109" y="105"/>
                    </a:cubicBezTo>
                    <a:cubicBezTo>
                      <a:pt x="109" y="105"/>
                      <a:pt x="109" y="105"/>
                      <a:pt x="109" y="105"/>
                    </a:cubicBezTo>
                    <a:cubicBezTo>
                      <a:pt x="109" y="105"/>
                      <a:pt x="109" y="105"/>
                      <a:pt x="109" y="105"/>
                    </a:cubicBezTo>
                    <a:cubicBezTo>
                      <a:pt x="109" y="105"/>
                      <a:pt x="109" y="105"/>
                      <a:pt x="109" y="105"/>
                    </a:cubicBezTo>
                    <a:cubicBezTo>
                      <a:pt x="109" y="105"/>
                      <a:pt x="109" y="105"/>
                      <a:pt x="109" y="105"/>
                    </a:cubicBezTo>
                    <a:cubicBezTo>
                      <a:pt x="109" y="105"/>
                      <a:pt x="109" y="105"/>
                      <a:pt x="109" y="105"/>
                    </a:cubicBezTo>
                    <a:cubicBezTo>
                      <a:pt x="109" y="105"/>
                      <a:pt x="109" y="105"/>
                      <a:pt x="109" y="105"/>
                    </a:cubicBezTo>
                    <a:cubicBezTo>
                      <a:pt x="109" y="105"/>
                      <a:pt x="109" y="105"/>
                      <a:pt x="109" y="105"/>
                    </a:cubicBezTo>
                    <a:cubicBezTo>
                      <a:pt x="109" y="105"/>
                      <a:pt x="109" y="105"/>
                      <a:pt x="109" y="105"/>
                    </a:cubicBezTo>
                    <a:cubicBezTo>
                      <a:pt x="109" y="105"/>
                      <a:pt x="109" y="105"/>
                      <a:pt x="109" y="105"/>
                    </a:cubicBezTo>
                    <a:cubicBezTo>
                      <a:pt x="108" y="105"/>
                      <a:pt x="108" y="105"/>
                      <a:pt x="108" y="105"/>
                    </a:cubicBezTo>
                    <a:cubicBezTo>
                      <a:pt x="108" y="106"/>
                      <a:pt x="108" y="106"/>
                      <a:pt x="108" y="106"/>
                    </a:cubicBezTo>
                    <a:cubicBezTo>
                      <a:pt x="108" y="105"/>
                      <a:pt x="108" y="105"/>
                      <a:pt x="108" y="105"/>
                    </a:cubicBezTo>
                    <a:cubicBezTo>
                      <a:pt x="108" y="105"/>
                      <a:pt x="108" y="105"/>
                      <a:pt x="108" y="105"/>
                    </a:cubicBezTo>
                    <a:cubicBezTo>
                      <a:pt x="109" y="105"/>
                      <a:pt x="109" y="105"/>
                      <a:pt x="109" y="105"/>
                    </a:cubicBezTo>
                    <a:cubicBezTo>
                      <a:pt x="109" y="105"/>
                      <a:pt x="109" y="105"/>
                      <a:pt x="109" y="105"/>
                    </a:cubicBezTo>
                    <a:cubicBezTo>
                      <a:pt x="109" y="105"/>
                      <a:pt x="109" y="105"/>
                      <a:pt x="109" y="105"/>
                    </a:cubicBezTo>
                    <a:cubicBezTo>
                      <a:pt x="109" y="105"/>
                      <a:pt x="109" y="105"/>
                      <a:pt x="109" y="105"/>
                    </a:cubicBezTo>
                    <a:cubicBezTo>
                      <a:pt x="109" y="105"/>
                      <a:pt x="109" y="105"/>
                      <a:pt x="109" y="105"/>
                    </a:cubicBezTo>
                    <a:cubicBezTo>
                      <a:pt x="109" y="105"/>
                      <a:pt x="109" y="105"/>
                      <a:pt x="109" y="105"/>
                    </a:cubicBezTo>
                    <a:cubicBezTo>
                      <a:pt x="108" y="105"/>
                      <a:pt x="108" y="105"/>
                      <a:pt x="108" y="105"/>
                    </a:cubicBezTo>
                    <a:cubicBezTo>
                      <a:pt x="108" y="105"/>
                      <a:pt x="108" y="105"/>
                      <a:pt x="108" y="105"/>
                    </a:cubicBezTo>
                    <a:cubicBezTo>
                      <a:pt x="108" y="105"/>
                      <a:pt x="108" y="105"/>
                      <a:pt x="108" y="105"/>
                    </a:cubicBezTo>
                    <a:cubicBezTo>
                      <a:pt x="108" y="105"/>
                      <a:pt x="108" y="105"/>
                      <a:pt x="108" y="105"/>
                    </a:cubicBezTo>
                    <a:cubicBezTo>
                      <a:pt x="108" y="106"/>
                      <a:pt x="108" y="106"/>
                      <a:pt x="108" y="106"/>
                    </a:cubicBezTo>
                    <a:cubicBezTo>
                      <a:pt x="108" y="106"/>
                      <a:pt x="108" y="106"/>
                      <a:pt x="108" y="106"/>
                    </a:cubicBezTo>
                    <a:cubicBezTo>
                      <a:pt x="107" y="107"/>
                      <a:pt x="107" y="107"/>
                      <a:pt x="107" y="107"/>
                    </a:cubicBezTo>
                    <a:cubicBezTo>
                      <a:pt x="107" y="107"/>
                      <a:pt x="107" y="107"/>
                      <a:pt x="107" y="107"/>
                    </a:cubicBezTo>
                    <a:cubicBezTo>
                      <a:pt x="107" y="107"/>
                      <a:pt x="107" y="107"/>
                      <a:pt x="107" y="107"/>
                    </a:cubicBezTo>
                    <a:cubicBezTo>
                      <a:pt x="107" y="107"/>
                      <a:pt x="107" y="107"/>
                      <a:pt x="107" y="107"/>
                    </a:cubicBezTo>
                    <a:cubicBezTo>
                      <a:pt x="107" y="107"/>
                      <a:pt x="107" y="107"/>
                      <a:pt x="107" y="107"/>
                    </a:cubicBezTo>
                    <a:cubicBezTo>
                      <a:pt x="107" y="107"/>
                      <a:pt x="107" y="107"/>
                      <a:pt x="107" y="107"/>
                    </a:cubicBezTo>
                    <a:cubicBezTo>
                      <a:pt x="107" y="107"/>
                      <a:pt x="107" y="107"/>
                      <a:pt x="107" y="107"/>
                    </a:cubicBezTo>
                    <a:cubicBezTo>
                      <a:pt x="107" y="107"/>
                      <a:pt x="107" y="107"/>
                      <a:pt x="107" y="107"/>
                    </a:cubicBezTo>
                    <a:cubicBezTo>
                      <a:pt x="107" y="106"/>
                      <a:pt x="107" y="106"/>
                      <a:pt x="107" y="106"/>
                    </a:cubicBezTo>
                    <a:cubicBezTo>
                      <a:pt x="108" y="106"/>
                      <a:pt x="108" y="106"/>
                      <a:pt x="108" y="106"/>
                    </a:cubicBezTo>
                    <a:cubicBezTo>
                      <a:pt x="107" y="106"/>
                      <a:pt x="107" y="106"/>
                      <a:pt x="107" y="106"/>
                    </a:cubicBezTo>
                    <a:cubicBezTo>
                      <a:pt x="108" y="105"/>
                      <a:pt x="108" y="105"/>
                      <a:pt x="108" y="105"/>
                    </a:cubicBezTo>
                    <a:cubicBezTo>
                      <a:pt x="108" y="105"/>
                      <a:pt x="108" y="105"/>
                      <a:pt x="108" y="105"/>
                    </a:cubicBezTo>
                    <a:cubicBezTo>
                      <a:pt x="108" y="105"/>
                      <a:pt x="108" y="105"/>
                      <a:pt x="108" y="105"/>
                    </a:cubicBezTo>
                    <a:cubicBezTo>
                      <a:pt x="108" y="105"/>
                      <a:pt x="108" y="105"/>
                      <a:pt x="108" y="105"/>
                    </a:cubicBezTo>
                    <a:cubicBezTo>
                      <a:pt x="108" y="105"/>
                      <a:pt x="108" y="105"/>
                      <a:pt x="108" y="105"/>
                    </a:cubicBezTo>
                    <a:cubicBezTo>
                      <a:pt x="108" y="105"/>
                      <a:pt x="108" y="105"/>
                      <a:pt x="108" y="105"/>
                    </a:cubicBezTo>
                    <a:cubicBezTo>
                      <a:pt x="108" y="105"/>
                      <a:pt x="108" y="105"/>
                      <a:pt x="108" y="105"/>
                    </a:cubicBezTo>
                    <a:cubicBezTo>
                      <a:pt x="108" y="105"/>
                      <a:pt x="108" y="105"/>
                      <a:pt x="108" y="105"/>
                    </a:cubicBezTo>
                    <a:cubicBezTo>
                      <a:pt x="109" y="104"/>
                      <a:pt x="109" y="104"/>
                      <a:pt x="109" y="104"/>
                    </a:cubicBezTo>
                    <a:cubicBezTo>
                      <a:pt x="109" y="103"/>
                      <a:pt x="109" y="103"/>
                      <a:pt x="109" y="103"/>
                    </a:cubicBezTo>
                    <a:cubicBezTo>
                      <a:pt x="109" y="103"/>
                      <a:pt x="109" y="103"/>
                      <a:pt x="109" y="103"/>
                    </a:cubicBezTo>
                    <a:cubicBezTo>
                      <a:pt x="110" y="103"/>
                      <a:pt x="110" y="103"/>
                      <a:pt x="110" y="103"/>
                    </a:cubicBezTo>
                    <a:cubicBezTo>
                      <a:pt x="110" y="102"/>
                      <a:pt x="110" y="102"/>
                      <a:pt x="110" y="102"/>
                    </a:cubicBezTo>
                    <a:cubicBezTo>
                      <a:pt x="110" y="102"/>
                      <a:pt x="110" y="102"/>
                      <a:pt x="110" y="102"/>
                    </a:cubicBezTo>
                    <a:cubicBezTo>
                      <a:pt x="110" y="102"/>
                      <a:pt x="110" y="102"/>
                      <a:pt x="110" y="102"/>
                    </a:cubicBezTo>
                    <a:cubicBezTo>
                      <a:pt x="111" y="101"/>
                      <a:pt x="111" y="101"/>
                      <a:pt x="111" y="101"/>
                    </a:cubicBezTo>
                    <a:cubicBezTo>
                      <a:pt x="111" y="101"/>
                      <a:pt x="111" y="101"/>
                      <a:pt x="111" y="101"/>
                    </a:cubicBezTo>
                    <a:cubicBezTo>
                      <a:pt x="111" y="101"/>
                      <a:pt x="111" y="101"/>
                      <a:pt x="111" y="101"/>
                    </a:cubicBezTo>
                    <a:cubicBezTo>
                      <a:pt x="111" y="101"/>
                      <a:pt x="111" y="101"/>
                      <a:pt x="111" y="101"/>
                    </a:cubicBezTo>
                    <a:cubicBezTo>
                      <a:pt x="110" y="101"/>
                      <a:pt x="110" y="101"/>
                      <a:pt x="110" y="101"/>
                    </a:cubicBezTo>
                    <a:cubicBezTo>
                      <a:pt x="110" y="100"/>
                      <a:pt x="110" y="100"/>
                      <a:pt x="110" y="100"/>
                    </a:cubicBezTo>
                    <a:cubicBezTo>
                      <a:pt x="110" y="100"/>
                      <a:pt x="110" y="100"/>
                      <a:pt x="110" y="100"/>
                    </a:cubicBezTo>
                    <a:cubicBezTo>
                      <a:pt x="110" y="101"/>
                      <a:pt x="110" y="101"/>
                      <a:pt x="110" y="101"/>
                    </a:cubicBezTo>
                    <a:cubicBezTo>
                      <a:pt x="110" y="101"/>
                      <a:pt x="110" y="101"/>
                      <a:pt x="110" y="101"/>
                    </a:cubicBezTo>
                    <a:cubicBezTo>
                      <a:pt x="110" y="101"/>
                      <a:pt x="110" y="101"/>
                      <a:pt x="110" y="101"/>
                    </a:cubicBezTo>
                    <a:cubicBezTo>
                      <a:pt x="109" y="101"/>
                      <a:pt x="109" y="101"/>
                      <a:pt x="109" y="101"/>
                    </a:cubicBezTo>
                    <a:cubicBezTo>
                      <a:pt x="109" y="101"/>
                      <a:pt x="109" y="101"/>
                      <a:pt x="109" y="101"/>
                    </a:cubicBezTo>
                    <a:cubicBezTo>
                      <a:pt x="109" y="102"/>
                      <a:pt x="109" y="102"/>
                      <a:pt x="109" y="102"/>
                    </a:cubicBezTo>
                    <a:cubicBezTo>
                      <a:pt x="109" y="102"/>
                      <a:pt x="109" y="102"/>
                      <a:pt x="109" y="102"/>
                    </a:cubicBezTo>
                    <a:cubicBezTo>
                      <a:pt x="109" y="102"/>
                      <a:pt x="109" y="102"/>
                      <a:pt x="109" y="102"/>
                    </a:cubicBezTo>
                    <a:cubicBezTo>
                      <a:pt x="109" y="102"/>
                      <a:pt x="109" y="102"/>
                      <a:pt x="109" y="102"/>
                    </a:cubicBezTo>
                    <a:cubicBezTo>
                      <a:pt x="109" y="102"/>
                      <a:pt x="109" y="102"/>
                      <a:pt x="109" y="102"/>
                    </a:cubicBezTo>
                    <a:cubicBezTo>
                      <a:pt x="109" y="102"/>
                      <a:pt x="109" y="102"/>
                      <a:pt x="109" y="102"/>
                    </a:cubicBezTo>
                    <a:cubicBezTo>
                      <a:pt x="109" y="102"/>
                      <a:pt x="109" y="102"/>
                      <a:pt x="109" y="102"/>
                    </a:cubicBezTo>
                    <a:cubicBezTo>
                      <a:pt x="108" y="102"/>
                      <a:pt x="108" y="102"/>
                      <a:pt x="108" y="102"/>
                    </a:cubicBezTo>
                    <a:cubicBezTo>
                      <a:pt x="108" y="102"/>
                      <a:pt x="108" y="102"/>
                      <a:pt x="108" y="102"/>
                    </a:cubicBezTo>
                    <a:cubicBezTo>
                      <a:pt x="108" y="102"/>
                      <a:pt x="108" y="102"/>
                      <a:pt x="108" y="102"/>
                    </a:cubicBezTo>
                    <a:cubicBezTo>
                      <a:pt x="108" y="102"/>
                      <a:pt x="108" y="102"/>
                      <a:pt x="108" y="102"/>
                    </a:cubicBezTo>
                    <a:cubicBezTo>
                      <a:pt x="108" y="102"/>
                      <a:pt x="108" y="102"/>
                      <a:pt x="108" y="102"/>
                    </a:cubicBezTo>
                    <a:cubicBezTo>
                      <a:pt x="108" y="102"/>
                      <a:pt x="108" y="102"/>
                      <a:pt x="108" y="102"/>
                    </a:cubicBezTo>
                    <a:cubicBezTo>
                      <a:pt x="108" y="102"/>
                      <a:pt x="108" y="102"/>
                      <a:pt x="108" y="102"/>
                    </a:cubicBezTo>
                    <a:cubicBezTo>
                      <a:pt x="108" y="102"/>
                      <a:pt x="108" y="102"/>
                      <a:pt x="108" y="102"/>
                    </a:cubicBezTo>
                    <a:cubicBezTo>
                      <a:pt x="108" y="102"/>
                      <a:pt x="108" y="102"/>
                      <a:pt x="108" y="102"/>
                    </a:cubicBezTo>
                    <a:cubicBezTo>
                      <a:pt x="108" y="102"/>
                      <a:pt x="108" y="102"/>
                      <a:pt x="108" y="102"/>
                    </a:cubicBezTo>
                    <a:cubicBezTo>
                      <a:pt x="107" y="101"/>
                      <a:pt x="107" y="101"/>
                      <a:pt x="107" y="101"/>
                    </a:cubicBezTo>
                    <a:cubicBezTo>
                      <a:pt x="107" y="101"/>
                      <a:pt x="107" y="101"/>
                      <a:pt x="107" y="101"/>
                    </a:cubicBezTo>
                    <a:cubicBezTo>
                      <a:pt x="107" y="101"/>
                      <a:pt x="107" y="101"/>
                      <a:pt x="107" y="101"/>
                    </a:cubicBezTo>
                    <a:cubicBezTo>
                      <a:pt x="107" y="101"/>
                      <a:pt x="107" y="101"/>
                      <a:pt x="107" y="101"/>
                    </a:cubicBezTo>
                    <a:cubicBezTo>
                      <a:pt x="107" y="102"/>
                      <a:pt x="107" y="102"/>
                      <a:pt x="107" y="102"/>
                    </a:cubicBezTo>
                    <a:cubicBezTo>
                      <a:pt x="107" y="102"/>
                      <a:pt x="107" y="102"/>
                      <a:pt x="107" y="102"/>
                    </a:cubicBezTo>
                    <a:cubicBezTo>
                      <a:pt x="107" y="102"/>
                      <a:pt x="107" y="102"/>
                      <a:pt x="107" y="102"/>
                    </a:cubicBezTo>
                    <a:cubicBezTo>
                      <a:pt x="106" y="102"/>
                      <a:pt x="106" y="102"/>
                      <a:pt x="106" y="102"/>
                    </a:cubicBezTo>
                    <a:cubicBezTo>
                      <a:pt x="107" y="102"/>
                      <a:pt x="107" y="102"/>
                      <a:pt x="107" y="102"/>
                    </a:cubicBezTo>
                    <a:cubicBezTo>
                      <a:pt x="107" y="102"/>
                      <a:pt x="107" y="102"/>
                      <a:pt x="107" y="102"/>
                    </a:cubicBezTo>
                    <a:cubicBezTo>
                      <a:pt x="106" y="102"/>
                      <a:pt x="106" y="102"/>
                      <a:pt x="106" y="102"/>
                    </a:cubicBezTo>
                    <a:cubicBezTo>
                      <a:pt x="106" y="102"/>
                      <a:pt x="106" y="102"/>
                      <a:pt x="106" y="102"/>
                    </a:cubicBezTo>
                    <a:cubicBezTo>
                      <a:pt x="106" y="102"/>
                      <a:pt x="106" y="102"/>
                      <a:pt x="106" y="102"/>
                    </a:cubicBezTo>
                    <a:cubicBezTo>
                      <a:pt x="106" y="102"/>
                      <a:pt x="106" y="102"/>
                      <a:pt x="106" y="102"/>
                    </a:cubicBezTo>
                    <a:cubicBezTo>
                      <a:pt x="106" y="103"/>
                      <a:pt x="106" y="103"/>
                      <a:pt x="106" y="103"/>
                    </a:cubicBezTo>
                    <a:cubicBezTo>
                      <a:pt x="106" y="103"/>
                      <a:pt x="106" y="103"/>
                      <a:pt x="106" y="103"/>
                    </a:cubicBezTo>
                    <a:cubicBezTo>
                      <a:pt x="106" y="103"/>
                      <a:pt x="106" y="103"/>
                      <a:pt x="106" y="103"/>
                    </a:cubicBezTo>
                    <a:cubicBezTo>
                      <a:pt x="106" y="103"/>
                      <a:pt x="106" y="103"/>
                      <a:pt x="106" y="103"/>
                    </a:cubicBezTo>
                    <a:cubicBezTo>
                      <a:pt x="106" y="103"/>
                      <a:pt x="106" y="103"/>
                      <a:pt x="106" y="103"/>
                    </a:cubicBezTo>
                    <a:cubicBezTo>
                      <a:pt x="106" y="103"/>
                      <a:pt x="106" y="103"/>
                      <a:pt x="106" y="103"/>
                    </a:cubicBezTo>
                    <a:cubicBezTo>
                      <a:pt x="106" y="102"/>
                      <a:pt x="106" y="102"/>
                      <a:pt x="106" y="102"/>
                    </a:cubicBezTo>
                    <a:cubicBezTo>
                      <a:pt x="106" y="102"/>
                      <a:pt x="106" y="102"/>
                      <a:pt x="106" y="102"/>
                    </a:cubicBezTo>
                    <a:cubicBezTo>
                      <a:pt x="106" y="101"/>
                      <a:pt x="106" y="101"/>
                      <a:pt x="106" y="101"/>
                    </a:cubicBezTo>
                    <a:cubicBezTo>
                      <a:pt x="106" y="101"/>
                      <a:pt x="106" y="101"/>
                      <a:pt x="106" y="101"/>
                    </a:cubicBezTo>
                    <a:cubicBezTo>
                      <a:pt x="106" y="101"/>
                      <a:pt x="106" y="101"/>
                      <a:pt x="106" y="101"/>
                    </a:cubicBezTo>
                    <a:cubicBezTo>
                      <a:pt x="105" y="101"/>
                      <a:pt x="105" y="101"/>
                      <a:pt x="105" y="101"/>
                    </a:cubicBezTo>
                    <a:cubicBezTo>
                      <a:pt x="105" y="101"/>
                      <a:pt x="105" y="101"/>
                      <a:pt x="105" y="101"/>
                    </a:cubicBezTo>
                    <a:cubicBezTo>
                      <a:pt x="105" y="101"/>
                      <a:pt x="105" y="101"/>
                      <a:pt x="105" y="101"/>
                    </a:cubicBezTo>
                    <a:cubicBezTo>
                      <a:pt x="105" y="101"/>
                      <a:pt x="105" y="101"/>
                      <a:pt x="105" y="101"/>
                    </a:cubicBezTo>
                    <a:cubicBezTo>
                      <a:pt x="105" y="101"/>
                      <a:pt x="105" y="101"/>
                      <a:pt x="105" y="101"/>
                    </a:cubicBezTo>
                    <a:cubicBezTo>
                      <a:pt x="105" y="101"/>
                      <a:pt x="105" y="101"/>
                      <a:pt x="105" y="101"/>
                    </a:cubicBezTo>
                    <a:cubicBezTo>
                      <a:pt x="105" y="101"/>
                      <a:pt x="105" y="101"/>
                      <a:pt x="105" y="101"/>
                    </a:cubicBezTo>
                    <a:cubicBezTo>
                      <a:pt x="105" y="101"/>
                      <a:pt x="105" y="101"/>
                      <a:pt x="105" y="101"/>
                    </a:cubicBezTo>
                    <a:cubicBezTo>
                      <a:pt x="105" y="101"/>
                      <a:pt x="105" y="101"/>
                      <a:pt x="105" y="101"/>
                    </a:cubicBezTo>
                    <a:cubicBezTo>
                      <a:pt x="105" y="101"/>
                      <a:pt x="105" y="101"/>
                      <a:pt x="105" y="101"/>
                    </a:cubicBezTo>
                    <a:cubicBezTo>
                      <a:pt x="105" y="101"/>
                      <a:pt x="105" y="101"/>
                      <a:pt x="105" y="101"/>
                    </a:cubicBezTo>
                    <a:cubicBezTo>
                      <a:pt x="105" y="101"/>
                      <a:pt x="105" y="101"/>
                      <a:pt x="105" y="101"/>
                    </a:cubicBezTo>
                    <a:cubicBezTo>
                      <a:pt x="105" y="101"/>
                      <a:pt x="105" y="101"/>
                      <a:pt x="105" y="101"/>
                    </a:cubicBezTo>
                    <a:cubicBezTo>
                      <a:pt x="105" y="101"/>
                      <a:pt x="105" y="101"/>
                      <a:pt x="105" y="101"/>
                    </a:cubicBezTo>
                    <a:cubicBezTo>
                      <a:pt x="104" y="102"/>
                      <a:pt x="104" y="102"/>
                      <a:pt x="104" y="102"/>
                    </a:cubicBezTo>
                    <a:cubicBezTo>
                      <a:pt x="104" y="102"/>
                      <a:pt x="104" y="102"/>
                      <a:pt x="104" y="102"/>
                    </a:cubicBezTo>
                    <a:cubicBezTo>
                      <a:pt x="104" y="102"/>
                      <a:pt x="104" y="102"/>
                      <a:pt x="104" y="102"/>
                    </a:cubicBezTo>
                    <a:cubicBezTo>
                      <a:pt x="104" y="103"/>
                      <a:pt x="104" y="103"/>
                      <a:pt x="104" y="103"/>
                    </a:cubicBezTo>
                    <a:cubicBezTo>
                      <a:pt x="104" y="103"/>
                      <a:pt x="104" y="103"/>
                      <a:pt x="104" y="103"/>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5"/>
                      <a:pt x="104" y="105"/>
                      <a:pt x="104" y="105"/>
                    </a:cubicBezTo>
                    <a:cubicBezTo>
                      <a:pt x="104" y="105"/>
                      <a:pt x="104" y="105"/>
                      <a:pt x="104" y="105"/>
                    </a:cubicBezTo>
                    <a:cubicBezTo>
                      <a:pt x="104" y="105"/>
                      <a:pt x="104" y="105"/>
                      <a:pt x="104" y="105"/>
                    </a:cubicBezTo>
                    <a:cubicBezTo>
                      <a:pt x="104" y="105"/>
                      <a:pt x="104" y="105"/>
                      <a:pt x="104" y="105"/>
                    </a:cubicBezTo>
                    <a:cubicBezTo>
                      <a:pt x="104" y="105"/>
                      <a:pt x="104" y="105"/>
                      <a:pt x="104" y="105"/>
                    </a:cubicBezTo>
                    <a:cubicBezTo>
                      <a:pt x="104" y="105"/>
                      <a:pt x="104" y="105"/>
                      <a:pt x="104" y="105"/>
                    </a:cubicBezTo>
                    <a:cubicBezTo>
                      <a:pt x="103" y="105"/>
                      <a:pt x="103" y="105"/>
                      <a:pt x="103" y="105"/>
                    </a:cubicBezTo>
                    <a:cubicBezTo>
                      <a:pt x="103" y="105"/>
                      <a:pt x="103" y="105"/>
                      <a:pt x="103" y="105"/>
                    </a:cubicBezTo>
                    <a:cubicBezTo>
                      <a:pt x="103" y="105"/>
                      <a:pt x="103" y="105"/>
                      <a:pt x="103" y="105"/>
                    </a:cubicBezTo>
                    <a:cubicBezTo>
                      <a:pt x="103" y="106"/>
                      <a:pt x="103" y="106"/>
                      <a:pt x="103" y="106"/>
                    </a:cubicBezTo>
                    <a:cubicBezTo>
                      <a:pt x="103" y="106"/>
                      <a:pt x="103" y="106"/>
                      <a:pt x="103" y="106"/>
                    </a:cubicBezTo>
                    <a:cubicBezTo>
                      <a:pt x="103" y="106"/>
                      <a:pt x="103" y="106"/>
                      <a:pt x="103" y="106"/>
                    </a:cubicBezTo>
                    <a:cubicBezTo>
                      <a:pt x="103" y="106"/>
                      <a:pt x="103" y="106"/>
                      <a:pt x="103" y="106"/>
                    </a:cubicBezTo>
                    <a:cubicBezTo>
                      <a:pt x="103" y="108"/>
                      <a:pt x="103" y="108"/>
                      <a:pt x="103" y="108"/>
                    </a:cubicBezTo>
                    <a:cubicBezTo>
                      <a:pt x="103" y="108"/>
                      <a:pt x="103" y="108"/>
                      <a:pt x="103" y="108"/>
                    </a:cubicBezTo>
                    <a:cubicBezTo>
                      <a:pt x="103" y="109"/>
                      <a:pt x="103" y="109"/>
                      <a:pt x="103" y="109"/>
                    </a:cubicBezTo>
                    <a:cubicBezTo>
                      <a:pt x="103" y="109"/>
                      <a:pt x="103" y="109"/>
                      <a:pt x="103" y="109"/>
                    </a:cubicBezTo>
                    <a:cubicBezTo>
                      <a:pt x="103" y="110"/>
                      <a:pt x="103" y="110"/>
                      <a:pt x="103" y="110"/>
                    </a:cubicBezTo>
                    <a:cubicBezTo>
                      <a:pt x="102" y="110"/>
                      <a:pt x="102" y="110"/>
                      <a:pt x="102" y="110"/>
                    </a:cubicBezTo>
                    <a:cubicBezTo>
                      <a:pt x="102" y="109"/>
                      <a:pt x="102" y="109"/>
                      <a:pt x="102" y="109"/>
                    </a:cubicBezTo>
                    <a:cubicBezTo>
                      <a:pt x="102" y="109"/>
                      <a:pt x="102" y="109"/>
                      <a:pt x="102" y="109"/>
                    </a:cubicBezTo>
                    <a:cubicBezTo>
                      <a:pt x="102" y="109"/>
                      <a:pt x="102" y="109"/>
                      <a:pt x="102" y="109"/>
                    </a:cubicBezTo>
                    <a:cubicBezTo>
                      <a:pt x="102" y="108"/>
                      <a:pt x="102" y="108"/>
                      <a:pt x="102" y="108"/>
                    </a:cubicBezTo>
                    <a:cubicBezTo>
                      <a:pt x="102" y="108"/>
                      <a:pt x="102" y="108"/>
                      <a:pt x="102" y="108"/>
                    </a:cubicBezTo>
                    <a:cubicBezTo>
                      <a:pt x="102" y="108"/>
                      <a:pt x="102" y="108"/>
                      <a:pt x="102" y="108"/>
                    </a:cubicBezTo>
                    <a:cubicBezTo>
                      <a:pt x="102" y="107"/>
                      <a:pt x="102" y="107"/>
                      <a:pt x="102" y="107"/>
                    </a:cubicBezTo>
                    <a:cubicBezTo>
                      <a:pt x="102" y="107"/>
                      <a:pt x="102" y="107"/>
                      <a:pt x="102" y="107"/>
                    </a:cubicBezTo>
                    <a:cubicBezTo>
                      <a:pt x="102" y="108"/>
                      <a:pt x="102" y="108"/>
                      <a:pt x="102" y="108"/>
                    </a:cubicBezTo>
                    <a:cubicBezTo>
                      <a:pt x="102" y="108"/>
                      <a:pt x="102" y="108"/>
                      <a:pt x="102" y="108"/>
                    </a:cubicBezTo>
                    <a:cubicBezTo>
                      <a:pt x="102" y="107"/>
                      <a:pt x="102" y="107"/>
                      <a:pt x="102" y="107"/>
                    </a:cubicBezTo>
                    <a:cubicBezTo>
                      <a:pt x="102" y="107"/>
                      <a:pt x="102" y="107"/>
                      <a:pt x="102" y="107"/>
                    </a:cubicBezTo>
                    <a:cubicBezTo>
                      <a:pt x="101" y="108"/>
                      <a:pt x="101" y="108"/>
                      <a:pt x="101" y="108"/>
                    </a:cubicBezTo>
                    <a:cubicBezTo>
                      <a:pt x="101" y="108"/>
                      <a:pt x="101" y="108"/>
                      <a:pt x="101" y="108"/>
                    </a:cubicBezTo>
                    <a:cubicBezTo>
                      <a:pt x="101" y="107"/>
                      <a:pt x="101" y="107"/>
                      <a:pt x="101" y="107"/>
                    </a:cubicBezTo>
                    <a:cubicBezTo>
                      <a:pt x="102" y="107"/>
                      <a:pt x="102" y="107"/>
                      <a:pt x="102" y="107"/>
                    </a:cubicBezTo>
                    <a:cubicBezTo>
                      <a:pt x="102" y="107"/>
                      <a:pt x="102" y="107"/>
                      <a:pt x="102" y="107"/>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6"/>
                      <a:pt x="102" y="106"/>
                      <a:pt x="102" y="106"/>
                    </a:cubicBezTo>
                    <a:cubicBezTo>
                      <a:pt x="102" y="105"/>
                      <a:pt x="102" y="105"/>
                      <a:pt x="102" y="105"/>
                    </a:cubicBezTo>
                    <a:cubicBezTo>
                      <a:pt x="102" y="105"/>
                      <a:pt x="102" y="105"/>
                      <a:pt x="102" y="105"/>
                    </a:cubicBezTo>
                    <a:cubicBezTo>
                      <a:pt x="102" y="105"/>
                      <a:pt x="102" y="105"/>
                      <a:pt x="102" y="105"/>
                    </a:cubicBezTo>
                    <a:cubicBezTo>
                      <a:pt x="101" y="105"/>
                      <a:pt x="101" y="105"/>
                      <a:pt x="101" y="105"/>
                    </a:cubicBezTo>
                    <a:cubicBezTo>
                      <a:pt x="101" y="105"/>
                      <a:pt x="101" y="105"/>
                      <a:pt x="101" y="105"/>
                    </a:cubicBezTo>
                    <a:cubicBezTo>
                      <a:pt x="101" y="105"/>
                      <a:pt x="101" y="105"/>
                      <a:pt x="101" y="105"/>
                    </a:cubicBezTo>
                    <a:cubicBezTo>
                      <a:pt x="101" y="105"/>
                      <a:pt x="101" y="105"/>
                      <a:pt x="101" y="105"/>
                    </a:cubicBezTo>
                    <a:cubicBezTo>
                      <a:pt x="101" y="105"/>
                      <a:pt x="101" y="105"/>
                      <a:pt x="101" y="105"/>
                    </a:cubicBezTo>
                    <a:cubicBezTo>
                      <a:pt x="101" y="105"/>
                      <a:pt x="101" y="105"/>
                      <a:pt x="101" y="105"/>
                    </a:cubicBezTo>
                    <a:cubicBezTo>
                      <a:pt x="101" y="104"/>
                      <a:pt x="101" y="104"/>
                      <a:pt x="101" y="104"/>
                    </a:cubicBezTo>
                    <a:cubicBezTo>
                      <a:pt x="101" y="104"/>
                      <a:pt x="101" y="104"/>
                      <a:pt x="101" y="104"/>
                    </a:cubicBezTo>
                    <a:cubicBezTo>
                      <a:pt x="101" y="104"/>
                      <a:pt x="101" y="104"/>
                      <a:pt x="101" y="104"/>
                    </a:cubicBezTo>
                    <a:cubicBezTo>
                      <a:pt x="101" y="103"/>
                      <a:pt x="101" y="103"/>
                      <a:pt x="101" y="103"/>
                    </a:cubicBezTo>
                    <a:cubicBezTo>
                      <a:pt x="101" y="103"/>
                      <a:pt x="101" y="103"/>
                      <a:pt x="101" y="103"/>
                    </a:cubicBezTo>
                    <a:cubicBezTo>
                      <a:pt x="101" y="103"/>
                      <a:pt x="101" y="103"/>
                      <a:pt x="101" y="103"/>
                    </a:cubicBezTo>
                    <a:cubicBezTo>
                      <a:pt x="101" y="103"/>
                      <a:pt x="101" y="103"/>
                      <a:pt x="101" y="103"/>
                    </a:cubicBezTo>
                    <a:cubicBezTo>
                      <a:pt x="101" y="103"/>
                      <a:pt x="101" y="103"/>
                      <a:pt x="101" y="103"/>
                    </a:cubicBezTo>
                    <a:cubicBezTo>
                      <a:pt x="101" y="103"/>
                      <a:pt x="101" y="103"/>
                      <a:pt x="101" y="103"/>
                    </a:cubicBezTo>
                    <a:cubicBezTo>
                      <a:pt x="101" y="102"/>
                      <a:pt x="101" y="102"/>
                      <a:pt x="101" y="102"/>
                    </a:cubicBezTo>
                    <a:cubicBezTo>
                      <a:pt x="101" y="102"/>
                      <a:pt x="101" y="102"/>
                      <a:pt x="101" y="102"/>
                    </a:cubicBezTo>
                    <a:cubicBezTo>
                      <a:pt x="101" y="102"/>
                      <a:pt x="101" y="102"/>
                      <a:pt x="101" y="102"/>
                    </a:cubicBezTo>
                    <a:cubicBezTo>
                      <a:pt x="102" y="102"/>
                      <a:pt x="102" y="102"/>
                      <a:pt x="102" y="102"/>
                    </a:cubicBezTo>
                    <a:cubicBezTo>
                      <a:pt x="102" y="101"/>
                      <a:pt x="102" y="101"/>
                      <a:pt x="102" y="101"/>
                    </a:cubicBezTo>
                    <a:cubicBezTo>
                      <a:pt x="102" y="101"/>
                      <a:pt x="102" y="101"/>
                      <a:pt x="102" y="101"/>
                    </a:cubicBezTo>
                    <a:cubicBezTo>
                      <a:pt x="102" y="101"/>
                      <a:pt x="102" y="101"/>
                      <a:pt x="102" y="101"/>
                    </a:cubicBezTo>
                    <a:cubicBezTo>
                      <a:pt x="102" y="101"/>
                      <a:pt x="102" y="101"/>
                      <a:pt x="102" y="101"/>
                    </a:cubicBezTo>
                    <a:cubicBezTo>
                      <a:pt x="102" y="100"/>
                      <a:pt x="102" y="100"/>
                      <a:pt x="102" y="100"/>
                    </a:cubicBezTo>
                    <a:cubicBezTo>
                      <a:pt x="102" y="100"/>
                      <a:pt x="102" y="100"/>
                      <a:pt x="102" y="100"/>
                    </a:cubicBezTo>
                    <a:cubicBezTo>
                      <a:pt x="102" y="100"/>
                      <a:pt x="102" y="100"/>
                      <a:pt x="102" y="100"/>
                    </a:cubicBezTo>
                    <a:cubicBezTo>
                      <a:pt x="102" y="99"/>
                      <a:pt x="102" y="99"/>
                      <a:pt x="102" y="99"/>
                    </a:cubicBezTo>
                    <a:cubicBezTo>
                      <a:pt x="102" y="99"/>
                      <a:pt x="102" y="99"/>
                      <a:pt x="102" y="99"/>
                    </a:cubicBezTo>
                    <a:cubicBezTo>
                      <a:pt x="101" y="99"/>
                      <a:pt x="101" y="99"/>
                      <a:pt x="101" y="99"/>
                    </a:cubicBezTo>
                    <a:cubicBezTo>
                      <a:pt x="101" y="99"/>
                      <a:pt x="101" y="99"/>
                      <a:pt x="101" y="99"/>
                    </a:cubicBezTo>
                    <a:cubicBezTo>
                      <a:pt x="101" y="99"/>
                      <a:pt x="101" y="99"/>
                      <a:pt x="101" y="99"/>
                    </a:cubicBezTo>
                    <a:cubicBezTo>
                      <a:pt x="101" y="99"/>
                      <a:pt x="101" y="99"/>
                      <a:pt x="101" y="99"/>
                    </a:cubicBezTo>
                    <a:cubicBezTo>
                      <a:pt x="102" y="99"/>
                      <a:pt x="102" y="99"/>
                      <a:pt x="102" y="99"/>
                    </a:cubicBezTo>
                    <a:cubicBezTo>
                      <a:pt x="102" y="99"/>
                      <a:pt x="102" y="99"/>
                      <a:pt x="102" y="99"/>
                    </a:cubicBezTo>
                    <a:cubicBezTo>
                      <a:pt x="102" y="99"/>
                      <a:pt x="102" y="99"/>
                      <a:pt x="102" y="99"/>
                    </a:cubicBezTo>
                    <a:cubicBezTo>
                      <a:pt x="102" y="99"/>
                      <a:pt x="102" y="99"/>
                      <a:pt x="102" y="99"/>
                    </a:cubicBezTo>
                    <a:cubicBezTo>
                      <a:pt x="102" y="98"/>
                      <a:pt x="102" y="98"/>
                      <a:pt x="102" y="98"/>
                    </a:cubicBezTo>
                    <a:cubicBezTo>
                      <a:pt x="102" y="98"/>
                      <a:pt x="102" y="98"/>
                      <a:pt x="102" y="98"/>
                    </a:cubicBezTo>
                    <a:cubicBezTo>
                      <a:pt x="102" y="98"/>
                      <a:pt x="102" y="98"/>
                      <a:pt x="102" y="98"/>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6"/>
                      <a:pt x="102" y="96"/>
                      <a:pt x="102" y="96"/>
                    </a:cubicBezTo>
                    <a:cubicBezTo>
                      <a:pt x="102" y="96"/>
                      <a:pt x="102" y="96"/>
                      <a:pt x="102" y="96"/>
                    </a:cubicBezTo>
                    <a:cubicBezTo>
                      <a:pt x="102" y="96"/>
                      <a:pt x="102" y="96"/>
                      <a:pt x="102" y="96"/>
                    </a:cubicBezTo>
                    <a:cubicBezTo>
                      <a:pt x="103" y="95"/>
                      <a:pt x="103" y="95"/>
                      <a:pt x="103" y="95"/>
                    </a:cubicBezTo>
                    <a:cubicBezTo>
                      <a:pt x="103" y="95"/>
                      <a:pt x="103" y="95"/>
                      <a:pt x="103" y="95"/>
                    </a:cubicBezTo>
                    <a:cubicBezTo>
                      <a:pt x="103" y="95"/>
                      <a:pt x="103" y="95"/>
                      <a:pt x="103" y="95"/>
                    </a:cubicBezTo>
                    <a:cubicBezTo>
                      <a:pt x="103" y="95"/>
                      <a:pt x="103" y="95"/>
                      <a:pt x="103" y="95"/>
                    </a:cubicBezTo>
                    <a:cubicBezTo>
                      <a:pt x="103" y="95"/>
                      <a:pt x="103" y="95"/>
                      <a:pt x="103" y="95"/>
                    </a:cubicBezTo>
                    <a:cubicBezTo>
                      <a:pt x="103" y="95"/>
                      <a:pt x="103" y="95"/>
                      <a:pt x="103" y="95"/>
                    </a:cubicBezTo>
                    <a:cubicBezTo>
                      <a:pt x="102" y="95"/>
                      <a:pt x="102" y="95"/>
                      <a:pt x="102" y="95"/>
                    </a:cubicBezTo>
                    <a:cubicBezTo>
                      <a:pt x="102" y="95"/>
                      <a:pt x="102" y="95"/>
                      <a:pt x="102" y="95"/>
                    </a:cubicBezTo>
                    <a:cubicBezTo>
                      <a:pt x="102" y="95"/>
                      <a:pt x="102" y="95"/>
                      <a:pt x="102" y="95"/>
                    </a:cubicBezTo>
                    <a:cubicBezTo>
                      <a:pt x="102" y="94"/>
                      <a:pt x="102" y="94"/>
                      <a:pt x="102" y="94"/>
                    </a:cubicBezTo>
                    <a:cubicBezTo>
                      <a:pt x="102" y="94"/>
                      <a:pt x="102" y="94"/>
                      <a:pt x="102" y="94"/>
                    </a:cubicBezTo>
                    <a:cubicBezTo>
                      <a:pt x="102" y="94"/>
                      <a:pt x="102" y="94"/>
                      <a:pt x="102" y="94"/>
                    </a:cubicBezTo>
                    <a:cubicBezTo>
                      <a:pt x="102" y="94"/>
                      <a:pt x="102" y="94"/>
                      <a:pt x="102" y="94"/>
                    </a:cubicBezTo>
                    <a:cubicBezTo>
                      <a:pt x="102" y="94"/>
                      <a:pt x="102" y="94"/>
                      <a:pt x="102" y="94"/>
                    </a:cubicBezTo>
                    <a:cubicBezTo>
                      <a:pt x="102" y="94"/>
                      <a:pt x="102" y="94"/>
                      <a:pt x="102" y="94"/>
                    </a:cubicBezTo>
                    <a:cubicBezTo>
                      <a:pt x="102" y="94"/>
                      <a:pt x="102" y="94"/>
                      <a:pt x="102" y="94"/>
                    </a:cubicBezTo>
                    <a:cubicBezTo>
                      <a:pt x="102" y="94"/>
                      <a:pt x="102" y="94"/>
                      <a:pt x="102" y="94"/>
                    </a:cubicBezTo>
                    <a:cubicBezTo>
                      <a:pt x="102" y="94"/>
                      <a:pt x="102" y="94"/>
                      <a:pt x="102" y="94"/>
                    </a:cubicBezTo>
                    <a:cubicBezTo>
                      <a:pt x="102" y="93"/>
                      <a:pt x="102" y="93"/>
                      <a:pt x="102" y="93"/>
                    </a:cubicBezTo>
                    <a:cubicBezTo>
                      <a:pt x="102" y="93"/>
                      <a:pt x="102" y="93"/>
                      <a:pt x="102" y="93"/>
                    </a:cubicBezTo>
                    <a:cubicBezTo>
                      <a:pt x="102" y="93"/>
                      <a:pt x="102" y="93"/>
                      <a:pt x="102" y="93"/>
                    </a:cubicBezTo>
                    <a:cubicBezTo>
                      <a:pt x="101" y="93"/>
                      <a:pt x="101" y="93"/>
                      <a:pt x="101" y="93"/>
                    </a:cubicBezTo>
                    <a:cubicBezTo>
                      <a:pt x="101" y="93"/>
                      <a:pt x="101" y="93"/>
                      <a:pt x="101" y="93"/>
                    </a:cubicBezTo>
                    <a:cubicBezTo>
                      <a:pt x="101" y="93"/>
                      <a:pt x="101" y="93"/>
                      <a:pt x="101" y="93"/>
                    </a:cubicBezTo>
                    <a:cubicBezTo>
                      <a:pt x="101" y="92"/>
                      <a:pt x="101" y="92"/>
                      <a:pt x="101" y="92"/>
                    </a:cubicBezTo>
                    <a:cubicBezTo>
                      <a:pt x="101" y="92"/>
                      <a:pt x="101" y="92"/>
                      <a:pt x="101" y="92"/>
                    </a:cubicBezTo>
                    <a:cubicBezTo>
                      <a:pt x="101" y="92"/>
                      <a:pt x="101" y="92"/>
                      <a:pt x="101" y="92"/>
                    </a:cubicBezTo>
                    <a:cubicBezTo>
                      <a:pt x="102" y="92"/>
                      <a:pt x="102" y="92"/>
                      <a:pt x="102" y="92"/>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4"/>
                      <a:pt x="102" y="94"/>
                      <a:pt x="102" y="94"/>
                    </a:cubicBezTo>
                    <a:cubicBezTo>
                      <a:pt x="102" y="94"/>
                      <a:pt x="102" y="94"/>
                      <a:pt x="102" y="94"/>
                    </a:cubicBezTo>
                    <a:cubicBezTo>
                      <a:pt x="102" y="94"/>
                      <a:pt x="102" y="94"/>
                      <a:pt x="102" y="94"/>
                    </a:cubicBezTo>
                    <a:cubicBezTo>
                      <a:pt x="102" y="94"/>
                      <a:pt x="102" y="94"/>
                      <a:pt x="102" y="94"/>
                    </a:cubicBezTo>
                    <a:cubicBezTo>
                      <a:pt x="102" y="94"/>
                      <a:pt x="102" y="94"/>
                      <a:pt x="102" y="94"/>
                    </a:cubicBezTo>
                    <a:cubicBezTo>
                      <a:pt x="102" y="94"/>
                      <a:pt x="102" y="94"/>
                      <a:pt x="102" y="94"/>
                    </a:cubicBezTo>
                    <a:cubicBezTo>
                      <a:pt x="102" y="94"/>
                      <a:pt x="102" y="94"/>
                      <a:pt x="102" y="94"/>
                    </a:cubicBezTo>
                    <a:cubicBezTo>
                      <a:pt x="102" y="94"/>
                      <a:pt x="102" y="94"/>
                      <a:pt x="102" y="94"/>
                    </a:cubicBezTo>
                    <a:cubicBezTo>
                      <a:pt x="103" y="94"/>
                      <a:pt x="103" y="94"/>
                      <a:pt x="103" y="94"/>
                    </a:cubicBezTo>
                    <a:cubicBezTo>
                      <a:pt x="103" y="94"/>
                      <a:pt x="103" y="94"/>
                      <a:pt x="103" y="94"/>
                    </a:cubicBezTo>
                    <a:cubicBezTo>
                      <a:pt x="103" y="94"/>
                      <a:pt x="103" y="94"/>
                      <a:pt x="103" y="94"/>
                    </a:cubicBezTo>
                    <a:cubicBezTo>
                      <a:pt x="103" y="93"/>
                      <a:pt x="103" y="93"/>
                      <a:pt x="103" y="93"/>
                    </a:cubicBezTo>
                    <a:cubicBezTo>
                      <a:pt x="103" y="93"/>
                      <a:pt x="103" y="93"/>
                      <a:pt x="103" y="93"/>
                    </a:cubicBezTo>
                    <a:cubicBezTo>
                      <a:pt x="103" y="93"/>
                      <a:pt x="103" y="93"/>
                      <a:pt x="103" y="93"/>
                    </a:cubicBezTo>
                    <a:cubicBezTo>
                      <a:pt x="103" y="92"/>
                      <a:pt x="103" y="92"/>
                      <a:pt x="103" y="92"/>
                    </a:cubicBezTo>
                    <a:cubicBezTo>
                      <a:pt x="103" y="92"/>
                      <a:pt x="103" y="92"/>
                      <a:pt x="103" y="92"/>
                    </a:cubicBezTo>
                    <a:cubicBezTo>
                      <a:pt x="103" y="92"/>
                      <a:pt x="103" y="92"/>
                      <a:pt x="103" y="92"/>
                    </a:cubicBezTo>
                    <a:cubicBezTo>
                      <a:pt x="103" y="92"/>
                      <a:pt x="103" y="92"/>
                      <a:pt x="103" y="92"/>
                    </a:cubicBezTo>
                    <a:cubicBezTo>
                      <a:pt x="103" y="92"/>
                      <a:pt x="103" y="92"/>
                      <a:pt x="103" y="92"/>
                    </a:cubicBezTo>
                    <a:cubicBezTo>
                      <a:pt x="103" y="92"/>
                      <a:pt x="103" y="92"/>
                      <a:pt x="103" y="92"/>
                    </a:cubicBezTo>
                    <a:cubicBezTo>
                      <a:pt x="103" y="92"/>
                      <a:pt x="103" y="92"/>
                      <a:pt x="103" y="92"/>
                    </a:cubicBezTo>
                    <a:cubicBezTo>
                      <a:pt x="103" y="92"/>
                      <a:pt x="103" y="92"/>
                      <a:pt x="103" y="92"/>
                    </a:cubicBezTo>
                    <a:cubicBezTo>
                      <a:pt x="103" y="91"/>
                      <a:pt x="103" y="91"/>
                      <a:pt x="103" y="91"/>
                    </a:cubicBezTo>
                    <a:cubicBezTo>
                      <a:pt x="103" y="91"/>
                      <a:pt x="103" y="91"/>
                      <a:pt x="103" y="91"/>
                    </a:cubicBezTo>
                    <a:cubicBezTo>
                      <a:pt x="103" y="91"/>
                      <a:pt x="103" y="91"/>
                      <a:pt x="103" y="91"/>
                    </a:cubicBezTo>
                    <a:cubicBezTo>
                      <a:pt x="103" y="91"/>
                      <a:pt x="103" y="91"/>
                      <a:pt x="103" y="91"/>
                    </a:cubicBezTo>
                    <a:cubicBezTo>
                      <a:pt x="103" y="91"/>
                      <a:pt x="103" y="91"/>
                      <a:pt x="103" y="91"/>
                    </a:cubicBezTo>
                    <a:cubicBezTo>
                      <a:pt x="103" y="91"/>
                      <a:pt x="103" y="91"/>
                      <a:pt x="103" y="91"/>
                    </a:cubicBezTo>
                    <a:cubicBezTo>
                      <a:pt x="103" y="91"/>
                      <a:pt x="103" y="91"/>
                      <a:pt x="103" y="91"/>
                    </a:cubicBezTo>
                    <a:cubicBezTo>
                      <a:pt x="103" y="91"/>
                      <a:pt x="103" y="91"/>
                      <a:pt x="103" y="91"/>
                    </a:cubicBezTo>
                    <a:cubicBezTo>
                      <a:pt x="103" y="91"/>
                      <a:pt x="103" y="91"/>
                      <a:pt x="103" y="91"/>
                    </a:cubicBezTo>
                    <a:cubicBezTo>
                      <a:pt x="103" y="91"/>
                      <a:pt x="103" y="91"/>
                      <a:pt x="103" y="91"/>
                    </a:cubicBezTo>
                    <a:cubicBezTo>
                      <a:pt x="103" y="91"/>
                      <a:pt x="103" y="91"/>
                      <a:pt x="103" y="91"/>
                    </a:cubicBezTo>
                    <a:cubicBezTo>
                      <a:pt x="103" y="91"/>
                      <a:pt x="103" y="91"/>
                      <a:pt x="103" y="91"/>
                    </a:cubicBezTo>
                    <a:cubicBezTo>
                      <a:pt x="103" y="91"/>
                      <a:pt x="103" y="91"/>
                      <a:pt x="103" y="91"/>
                    </a:cubicBezTo>
                    <a:cubicBezTo>
                      <a:pt x="103" y="91"/>
                      <a:pt x="103" y="91"/>
                      <a:pt x="103" y="91"/>
                    </a:cubicBezTo>
                    <a:cubicBezTo>
                      <a:pt x="103" y="91"/>
                      <a:pt x="103" y="91"/>
                      <a:pt x="103" y="91"/>
                    </a:cubicBezTo>
                    <a:cubicBezTo>
                      <a:pt x="103" y="91"/>
                      <a:pt x="103" y="91"/>
                      <a:pt x="103" y="91"/>
                    </a:cubicBezTo>
                    <a:cubicBezTo>
                      <a:pt x="103" y="91"/>
                      <a:pt x="103" y="91"/>
                      <a:pt x="103" y="91"/>
                    </a:cubicBezTo>
                    <a:cubicBezTo>
                      <a:pt x="103" y="91"/>
                      <a:pt x="103" y="91"/>
                      <a:pt x="103" y="91"/>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89"/>
                      <a:pt x="103" y="89"/>
                      <a:pt x="103" y="89"/>
                    </a:cubicBezTo>
                    <a:cubicBezTo>
                      <a:pt x="103" y="89"/>
                      <a:pt x="103" y="89"/>
                      <a:pt x="103" y="89"/>
                    </a:cubicBezTo>
                    <a:cubicBezTo>
                      <a:pt x="103" y="89"/>
                      <a:pt x="103" y="89"/>
                      <a:pt x="103" y="89"/>
                    </a:cubicBezTo>
                    <a:cubicBezTo>
                      <a:pt x="103" y="89"/>
                      <a:pt x="103" y="89"/>
                      <a:pt x="103" y="89"/>
                    </a:cubicBezTo>
                    <a:cubicBezTo>
                      <a:pt x="103" y="89"/>
                      <a:pt x="103" y="89"/>
                      <a:pt x="103" y="89"/>
                    </a:cubicBezTo>
                    <a:cubicBezTo>
                      <a:pt x="103" y="89"/>
                      <a:pt x="103" y="89"/>
                      <a:pt x="103" y="89"/>
                    </a:cubicBezTo>
                    <a:cubicBezTo>
                      <a:pt x="103" y="89"/>
                      <a:pt x="103" y="89"/>
                      <a:pt x="103" y="89"/>
                    </a:cubicBezTo>
                    <a:cubicBezTo>
                      <a:pt x="103" y="89"/>
                      <a:pt x="103" y="89"/>
                      <a:pt x="103" y="89"/>
                    </a:cubicBezTo>
                    <a:cubicBezTo>
                      <a:pt x="103" y="89"/>
                      <a:pt x="103" y="89"/>
                      <a:pt x="103" y="89"/>
                    </a:cubicBezTo>
                    <a:cubicBezTo>
                      <a:pt x="103" y="89"/>
                      <a:pt x="103" y="89"/>
                      <a:pt x="103" y="89"/>
                    </a:cubicBezTo>
                    <a:cubicBezTo>
                      <a:pt x="103" y="89"/>
                      <a:pt x="103" y="89"/>
                      <a:pt x="103" y="89"/>
                    </a:cubicBezTo>
                    <a:cubicBezTo>
                      <a:pt x="103" y="88"/>
                      <a:pt x="103" y="88"/>
                      <a:pt x="103" y="88"/>
                    </a:cubicBezTo>
                    <a:cubicBezTo>
                      <a:pt x="103" y="88"/>
                      <a:pt x="103" y="88"/>
                      <a:pt x="103" y="88"/>
                    </a:cubicBezTo>
                    <a:cubicBezTo>
                      <a:pt x="103" y="88"/>
                      <a:pt x="103" y="88"/>
                      <a:pt x="103" y="88"/>
                    </a:cubicBezTo>
                    <a:cubicBezTo>
                      <a:pt x="103" y="88"/>
                      <a:pt x="103" y="88"/>
                      <a:pt x="103" y="88"/>
                    </a:cubicBezTo>
                    <a:cubicBezTo>
                      <a:pt x="103" y="88"/>
                      <a:pt x="103" y="88"/>
                      <a:pt x="103" y="88"/>
                    </a:cubicBezTo>
                    <a:cubicBezTo>
                      <a:pt x="103" y="88"/>
                      <a:pt x="103" y="88"/>
                      <a:pt x="103" y="88"/>
                    </a:cubicBezTo>
                    <a:cubicBezTo>
                      <a:pt x="103" y="88"/>
                      <a:pt x="103" y="88"/>
                      <a:pt x="103" y="88"/>
                    </a:cubicBezTo>
                    <a:cubicBezTo>
                      <a:pt x="103" y="88"/>
                      <a:pt x="103" y="88"/>
                      <a:pt x="103" y="88"/>
                    </a:cubicBezTo>
                    <a:cubicBezTo>
                      <a:pt x="103" y="88"/>
                      <a:pt x="103" y="88"/>
                      <a:pt x="103" y="88"/>
                    </a:cubicBezTo>
                    <a:cubicBezTo>
                      <a:pt x="103" y="88"/>
                      <a:pt x="103" y="88"/>
                      <a:pt x="103" y="88"/>
                    </a:cubicBezTo>
                    <a:cubicBezTo>
                      <a:pt x="103" y="88"/>
                      <a:pt x="103" y="88"/>
                      <a:pt x="103" y="88"/>
                    </a:cubicBezTo>
                    <a:cubicBezTo>
                      <a:pt x="102" y="88"/>
                      <a:pt x="102" y="88"/>
                      <a:pt x="102" y="88"/>
                    </a:cubicBezTo>
                    <a:cubicBezTo>
                      <a:pt x="102" y="88"/>
                      <a:pt x="102" y="88"/>
                      <a:pt x="102" y="88"/>
                    </a:cubicBezTo>
                    <a:cubicBezTo>
                      <a:pt x="102" y="88"/>
                      <a:pt x="102" y="88"/>
                      <a:pt x="102" y="88"/>
                    </a:cubicBezTo>
                    <a:cubicBezTo>
                      <a:pt x="102" y="88"/>
                      <a:pt x="102" y="88"/>
                      <a:pt x="102" y="88"/>
                    </a:cubicBezTo>
                    <a:cubicBezTo>
                      <a:pt x="102" y="88"/>
                      <a:pt x="102" y="88"/>
                      <a:pt x="102" y="88"/>
                    </a:cubicBezTo>
                    <a:cubicBezTo>
                      <a:pt x="101" y="88"/>
                      <a:pt x="101" y="88"/>
                      <a:pt x="101" y="88"/>
                    </a:cubicBezTo>
                    <a:cubicBezTo>
                      <a:pt x="101" y="88"/>
                      <a:pt x="101" y="88"/>
                      <a:pt x="101" y="88"/>
                    </a:cubicBezTo>
                    <a:cubicBezTo>
                      <a:pt x="101" y="88"/>
                      <a:pt x="101" y="88"/>
                      <a:pt x="101" y="88"/>
                    </a:cubicBezTo>
                    <a:cubicBezTo>
                      <a:pt x="101" y="89"/>
                      <a:pt x="101" y="89"/>
                      <a:pt x="101" y="89"/>
                    </a:cubicBezTo>
                    <a:cubicBezTo>
                      <a:pt x="101" y="89"/>
                      <a:pt x="101" y="89"/>
                      <a:pt x="101" y="89"/>
                    </a:cubicBezTo>
                    <a:cubicBezTo>
                      <a:pt x="101" y="89"/>
                      <a:pt x="101" y="89"/>
                      <a:pt x="101" y="89"/>
                    </a:cubicBezTo>
                    <a:cubicBezTo>
                      <a:pt x="101" y="89"/>
                      <a:pt x="101" y="89"/>
                      <a:pt x="101" y="89"/>
                    </a:cubicBezTo>
                    <a:cubicBezTo>
                      <a:pt x="101" y="89"/>
                      <a:pt x="101" y="89"/>
                      <a:pt x="101" y="89"/>
                    </a:cubicBezTo>
                    <a:cubicBezTo>
                      <a:pt x="101" y="89"/>
                      <a:pt x="101" y="89"/>
                      <a:pt x="101" y="89"/>
                    </a:cubicBezTo>
                    <a:cubicBezTo>
                      <a:pt x="101" y="89"/>
                      <a:pt x="101" y="89"/>
                      <a:pt x="101" y="89"/>
                    </a:cubicBezTo>
                    <a:cubicBezTo>
                      <a:pt x="101" y="88"/>
                      <a:pt x="101" y="88"/>
                      <a:pt x="101" y="88"/>
                    </a:cubicBezTo>
                    <a:cubicBezTo>
                      <a:pt x="101" y="88"/>
                      <a:pt x="101" y="88"/>
                      <a:pt x="101" y="88"/>
                    </a:cubicBezTo>
                    <a:cubicBezTo>
                      <a:pt x="101" y="88"/>
                      <a:pt x="101" y="88"/>
                      <a:pt x="101" y="88"/>
                    </a:cubicBezTo>
                    <a:cubicBezTo>
                      <a:pt x="101" y="88"/>
                      <a:pt x="101" y="88"/>
                      <a:pt x="101" y="88"/>
                    </a:cubicBezTo>
                    <a:cubicBezTo>
                      <a:pt x="100" y="88"/>
                      <a:pt x="100" y="88"/>
                      <a:pt x="100" y="88"/>
                    </a:cubicBezTo>
                    <a:cubicBezTo>
                      <a:pt x="100" y="88"/>
                      <a:pt x="100" y="88"/>
                      <a:pt x="100" y="88"/>
                    </a:cubicBezTo>
                    <a:cubicBezTo>
                      <a:pt x="100" y="88"/>
                      <a:pt x="100" y="88"/>
                      <a:pt x="100" y="88"/>
                    </a:cubicBezTo>
                    <a:cubicBezTo>
                      <a:pt x="100" y="88"/>
                      <a:pt x="100" y="88"/>
                      <a:pt x="100" y="88"/>
                    </a:cubicBezTo>
                    <a:cubicBezTo>
                      <a:pt x="100" y="88"/>
                      <a:pt x="100" y="88"/>
                      <a:pt x="100" y="88"/>
                    </a:cubicBezTo>
                    <a:cubicBezTo>
                      <a:pt x="100" y="88"/>
                      <a:pt x="100" y="88"/>
                      <a:pt x="100" y="88"/>
                    </a:cubicBezTo>
                    <a:cubicBezTo>
                      <a:pt x="100" y="88"/>
                      <a:pt x="100" y="88"/>
                      <a:pt x="100" y="88"/>
                    </a:cubicBezTo>
                    <a:cubicBezTo>
                      <a:pt x="100" y="88"/>
                      <a:pt x="100" y="88"/>
                      <a:pt x="100" y="88"/>
                    </a:cubicBezTo>
                    <a:cubicBezTo>
                      <a:pt x="100" y="88"/>
                      <a:pt x="100" y="88"/>
                      <a:pt x="100" y="88"/>
                    </a:cubicBezTo>
                    <a:cubicBezTo>
                      <a:pt x="100" y="88"/>
                      <a:pt x="100" y="88"/>
                      <a:pt x="100" y="88"/>
                    </a:cubicBezTo>
                    <a:cubicBezTo>
                      <a:pt x="100" y="88"/>
                      <a:pt x="100" y="88"/>
                      <a:pt x="100" y="88"/>
                    </a:cubicBezTo>
                    <a:cubicBezTo>
                      <a:pt x="100" y="88"/>
                      <a:pt x="100" y="88"/>
                      <a:pt x="100" y="88"/>
                    </a:cubicBezTo>
                    <a:cubicBezTo>
                      <a:pt x="100" y="87"/>
                      <a:pt x="100" y="87"/>
                      <a:pt x="100" y="87"/>
                    </a:cubicBezTo>
                    <a:cubicBezTo>
                      <a:pt x="100" y="87"/>
                      <a:pt x="100" y="87"/>
                      <a:pt x="100" y="87"/>
                    </a:cubicBezTo>
                    <a:cubicBezTo>
                      <a:pt x="100" y="87"/>
                      <a:pt x="100" y="87"/>
                      <a:pt x="100" y="87"/>
                    </a:cubicBezTo>
                    <a:cubicBezTo>
                      <a:pt x="100" y="87"/>
                      <a:pt x="100" y="87"/>
                      <a:pt x="100" y="87"/>
                    </a:cubicBezTo>
                    <a:cubicBezTo>
                      <a:pt x="99" y="87"/>
                      <a:pt x="99" y="87"/>
                      <a:pt x="99" y="87"/>
                    </a:cubicBezTo>
                    <a:cubicBezTo>
                      <a:pt x="99" y="87"/>
                      <a:pt x="99" y="87"/>
                      <a:pt x="99" y="87"/>
                    </a:cubicBezTo>
                    <a:cubicBezTo>
                      <a:pt x="99" y="87"/>
                      <a:pt x="99" y="87"/>
                      <a:pt x="99" y="87"/>
                    </a:cubicBezTo>
                    <a:cubicBezTo>
                      <a:pt x="99" y="87"/>
                      <a:pt x="99" y="87"/>
                      <a:pt x="99" y="87"/>
                    </a:cubicBezTo>
                    <a:cubicBezTo>
                      <a:pt x="99" y="87"/>
                      <a:pt x="99" y="87"/>
                      <a:pt x="99" y="87"/>
                    </a:cubicBezTo>
                    <a:cubicBezTo>
                      <a:pt x="100" y="87"/>
                      <a:pt x="100" y="87"/>
                      <a:pt x="100" y="87"/>
                    </a:cubicBezTo>
                    <a:cubicBezTo>
                      <a:pt x="100" y="87"/>
                      <a:pt x="100" y="87"/>
                      <a:pt x="100" y="87"/>
                    </a:cubicBezTo>
                    <a:cubicBezTo>
                      <a:pt x="100" y="87"/>
                      <a:pt x="100" y="87"/>
                      <a:pt x="100" y="87"/>
                    </a:cubicBezTo>
                    <a:cubicBezTo>
                      <a:pt x="100" y="87"/>
                      <a:pt x="100" y="87"/>
                      <a:pt x="100" y="87"/>
                    </a:cubicBezTo>
                    <a:cubicBezTo>
                      <a:pt x="100" y="87"/>
                      <a:pt x="100" y="87"/>
                      <a:pt x="100" y="87"/>
                    </a:cubicBezTo>
                    <a:cubicBezTo>
                      <a:pt x="100" y="87"/>
                      <a:pt x="100" y="87"/>
                      <a:pt x="100" y="87"/>
                    </a:cubicBezTo>
                    <a:cubicBezTo>
                      <a:pt x="100" y="86"/>
                      <a:pt x="100" y="86"/>
                      <a:pt x="100" y="86"/>
                    </a:cubicBezTo>
                    <a:cubicBezTo>
                      <a:pt x="100" y="87"/>
                      <a:pt x="100" y="87"/>
                      <a:pt x="100" y="87"/>
                    </a:cubicBezTo>
                    <a:cubicBezTo>
                      <a:pt x="100" y="87"/>
                      <a:pt x="100" y="87"/>
                      <a:pt x="100" y="87"/>
                    </a:cubicBezTo>
                    <a:cubicBezTo>
                      <a:pt x="100" y="87"/>
                      <a:pt x="100" y="87"/>
                      <a:pt x="100" y="87"/>
                    </a:cubicBezTo>
                    <a:cubicBezTo>
                      <a:pt x="101" y="87"/>
                      <a:pt x="101" y="87"/>
                      <a:pt x="101" y="87"/>
                    </a:cubicBezTo>
                    <a:cubicBezTo>
                      <a:pt x="100" y="86"/>
                      <a:pt x="100" y="86"/>
                      <a:pt x="100" y="86"/>
                    </a:cubicBezTo>
                    <a:cubicBezTo>
                      <a:pt x="100" y="86"/>
                      <a:pt x="100" y="86"/>
                      <a:pt x="100" y="86"/>
                    </a:cubicBezTo>
                    <a:cubicBezTo>
                      <a:pt x="100" y="86"/>
                      <a:pt x="100" y="86"/>
                      <a:pt x="100" y="86"/>
                    </a:cubicBezTo>
                    <a:cubicBezTo>
                      <a:pt x="101" y="86"/>
                      <a:pt x="101" y="86"/>
                      <a:pt x="101" y="86"/>
                    </a:cubicBezTo>
                    <a:cubicBezTo>
                      <a:pt x="101" y="86"/>
                      <a:pt x="101" y="86"/>
                      <a:pt x="101" y="86"/>
                    </a:cubicBezTo>
                    <a:cubicBezTo>
                      <a:pt x="101" y="86"/>
                      <a:pt x="101" y="86"/>
                      <a:pt x="101" y="86"/>
                    </a:cubicBezTo>
                    <a:cubicBezTo>
                      <a:pt x="101" y="86"/>
                      <a:pt x="101" y="86"/>
                      <a:pt x="101" y="86"/>
                    </a:cubicBezTo>
                    <a:cubicBezTo>
                      <a:pt x="101" y="86"/>
                      <a:pt x="101" y="86"/>
                      <a:pt x="101" y="86"/>
                    </a:cubicBezTo>
                    <a:cubicBezTo>
                      <a:pt x="101" y="86"/>
                      <a:pt x="101" y="86"/>
                      <a:pt x="101" y="86"/>
                    </a:cubicBezTo>
                    <a:cubicBezTo>
                      <a:pt x="102" y="86"/>
                      <a:pt x="102" y="86"/>
                      <a:pt x="102" y="86"/>
                    </a:cubicBezTo>
                    <a:cubicBezTo>
                      <a:pt x="103" y="86"/>
                      <a:pt x="103" y="86"/>
                      <a:pt x="103" y="86"/>
                    </a:cubicBezTo>
                    <a:cubicBezTo>
                      <a:pt x="103" y="86"/>
                      <a:pt x="103" y="86"/>
                      <a:pt x="103" y="86"/>
                    </a:cubicBezTo>
                    <a:cubicBezTo>
                      <a:pt x="103" y="86"/>
                      <a:pt x="103" y="86"/>
                      <a:pt x="103" y="86"/>
                    </a:cubicBezTo>
                    <a:cubicBezTo>
                      <a:pt x="103" y="86"/>
                      <a:pt x="103" y="86"/>
                      <a:pt x="103" y="86"/>
                    </a:cubicBezTo>
                    <a:cubicBezTo>
                      <a:pt x="103" y="86"/>
                      <a:pt x="103" y="86"/>
                      <a:pt x="103" y="86"/>
                    </a:cubicBezTo>
                    <a:cubicBezTo>
                      <a:pt x="103" y="86"/>
                      <a:pt x="103" y="86"/>
                      <a:pt x="103" y="86"/>
                    </a:cubicBezTo>
                    <a:cubicBezTo>
                      <a:pt x="103" y="86"/>
                      <a:pt x="103" y="86"/>
                      <a:pt x="103" y="86"/>
                    </a:cubicBezTo>
                    <a:cubicBezTo>
                      <a:pt x="103" y="86"/>
                      <a:pt x="103" y="86"/>
                      <a:pt x="103" y="86"/>
                    </a:cubicBezTo>
                    <a:cubicBezTo>
                      <a:pt x="103" y="86"/>
                      <a:pt x="103" y="86"/>
                      <a:pt x="103" y="86"/>
                    </a:cubicBezTo>
                    <a:cubicBezTo>
                      <a:pt x="103" y="86"/>
                      <a:pt x="103" y="86"/>
                      <a:pt x="103" y="86"/>
                    </a:cubicBezTo>
                    <a:cubicBezTo>
                      <a:pt x="103" y="86"/>
                      <a:pt x="103" y="86"/>
                      <a:pt x="103" y="86"/>
                    </a:cubicBezTo>
                    <a:cubicBezTo>
                      <a:pt x="103" y="86"/>
                      <a:pt x="103" y="86"/>
                      <a:pt x="103" y="86"/>
                    </a:cubicBezTo>
                    <a:cubicBezTo>
                      <a:pt x="103" y="85"/>
                      <a:pt x="103" y="85"/>
                      <a:pt x="103" y="85"/>
                    </a:cubicBezTo>
                    <a:cubicBezTo>
                      <a:pt x="103" y="85"/>
                      <a:pt x="103" y="85"/>
                      <a:pt x="103" y="85"/>
                    </a:cubicBezTo>
                    <a:cubicBezTo>
                      <a:pt x="103" y="85"/>
                      <a:pt x="103" y="85"/>
                      <a:pt x="103" y="85"/>
                    </a:cubicBezTo>
                    <a:cubicBezTo>
                      <a:pt x="103" y="85"/>
                      <a:pt x="103" y="85"/>
                      <a:pt x="103" y="85"/>
                    </a:cubicBezTo>
                    <a:cubicBezTo>
                      <a:pt x="103" y="85"/>
                      <a:pt x="103" y="85"/>
                      <a:pt x="103" y="85"/>
                    </a:cubicBezTo>
                    <a:cubicBezTo>
                      <a:pt x="103" y="85"/>
                      <a:pt x="103" y="85"/>
                      <a:pt x="103" y="85"/>
                    </a:cubicBezTo>
                    <a:cubicBezTo>
                      <a:pt x="103" y="85"/>
                      <a:pt x="103" y="85"/>
                      <a:pt x="103" y="85"/>
                    </a:cubicBezTo>
                    <a:cubicBezTo>
                      <a:pt x="103" y="85"/>
                      <a:pt x="103" y="85"/>
                      <a:pt x="103" y="85"/>
                    </a:cubicBezTo>
                    <a:cubicBezTo>
                      <a:pt x="103" y="85"/>
                      <a:pt x="103" y="85"/>
                      <a:pt x="103" y="85"/>
                    </a:cubicBezTo>
                    <a:cubicBezTo>
                      <a:pt x="103" y="85"/>
                      <a:pt x="103" y="85"/>
                      <a:pt x="103" y="85"/>
                    </a:cubicBezTo>
                    <a:cubicBezTo>
                      <a:pt x="103" y="85"/>
                      <a:pt x="103" y="85"/>
                      <a:pt x="103" y="85"/>
                    </a:cubicBezTo>
                    <a:cubicBezTo>
                      <a:pt x="104" y="85"/>
                      <a:pt x="104" y="85"/>
                      <a:pt x="104" y="85"/>
                    </a:cubicBezTo>
                    <a:cubicBezTo>
                      <a:pt x="104" y="85"/>
                      <a:pt x="104" y="85"/>
                      <a:pt x="104" y="85"/>
                    </a:cubicBezTo>
                    <a:cubicBezTo>
                      <a:pt x="103" y="84"/>
                      <a:pt x="103" y="84"/>
                      <a:pt x="103" y="84"/>
                    </a:cubicBezTo>
                    <a:cubicBezTo>
                      <a:pt x="103" y="84"/>
                      <a:pt x="103" y="84"/>
                      <a:pt x="103" y="84"/>
                    </a:cubicBezTo>
                    <a:cubicBezTo>
                      <a:pt x="103" y="84"/>
                      <a:pt x="103" y="84"/>
                      <a:pt x="103" y="84"/>
                    </a:cubicBezTo>
                    <a:cubicBezTo>
                      <a:pt x="103" y="84"/>
                      <a:pt x="103" y="84"/>
                      <a:pt x="103" y="84"/>
                    </a:cubicBezTo>
                    <a:cubicBezTo>
                      <a:pt x="103" y="84"/>
                      <a:pt x="103" y="84"/>
                      <a:pt x="103" y="84"/>
                    </a:cubicBezTo>
                    <a:cubicBezTo>
                      <a:pt x="103" y="84"/>
                      <a:pt x="103" y="84"/>
                      <a:pt x="103" y="84"/>
                    </a:cubicBezTo>
                    <a:cubicBezTo>
                      <a:pt x="103" y="84"/>
                      <a:pt x="103" y="84"/>
                      <a:pt x="103" y="84"/>
                    </a:cubicBezTo>
                    <a:cubicBezTo>
                      <a:pt x="103" y="84"/>
                      <a:pt x="103" y="84"/>
                      <a:pt x="103" y="84"/>
                    </a:cubicBezTo>
                    <a:cubicBezTo>
                      <a:pt x="103" y="84"/>
                      <a:pt x="103" y="84"/>
                      <a:pt x="103" y="84"/>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3"/>
                      <a:pt x="103" y="83"/>
                      <a:pt x="103" y="83"/>
                    </a:cubicBezTo>
                    <a:cubicBezTo>
                      <a:pt x="103" y="82"/>
                      <a:pt x="103" y="82"/>
                      <a:pt x="103"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3"/>
                      <a:pt x="103" y="83"/>
                      <a:pt x="103" y="83"/>
                    </a:cubicBezTo>
                    <a:cubicBezTo>
                      <a:pt x="103" y="82"/>
                      <a:pt x="103" y="82"/>
                      <a:pt x="103" y="82"/>
                    </a:cubicBezTo>
                    <a:cubicBezTo>
                      <a:pt x="102" y="82"/>
                      <a:pt x="102" y="82"/>
                      <a:pt x="102" y="82"/>
                    </a:cubicBezTo>
                    <a:cubicBezTo>
                      <a:pt x="102" y="83"/>
                      <a:pt x="102" y="83"/>
                      <a:pt x="102" y="83"/>
                    </a:cubicBezTo>
                    <a:cubicBezTo>
                      <a:pt x="102" y="83"/>
                      <a:pt x="102" y="83"/>
                      <a:pt x="102" y="83"/>
                    </a:cubicBezTo>
                    <a:cubicBezTo>
                      <a:pt x="102" y="83"/>
                      <a:pt x="102" y="83"/>
                      <a:pt x="102" y="83"/>
                    </a:cubicBezTo>
                    <a:cubicBezTo>
                      <a:pt x="102" y="83"/>
                      <a:pt x="102" y="83"/>
                      <a:pt x="102" y="83"/>
                    </a:cubicBezTo>
                    <a:cubicBezTo>
                      <a:pt x="102" y="83"/>
                      <a:pt x="102" y="83"/>
                      <a:pt x="102" y="83"/>
                    </a:cubicBezTo>
                    <a:cubicBezTo>
                      <a:pt x="102" y="83"/>
                      <a:pt x="102" y="83"/>
                      <a:pt x="102" y="83"/>
                    </a:cubicBezTo>
                    <a:cubicBezTo>
                      <a:pt x="102" y="83"/>
                      <a:pt x="102" y="83"/>
                      <a:pt x="102" y="83"/>
                    </a:cubicBezTo>
                    <a:cubicBezTo>
                      <a:pt x="102" y="83"/>
                      <a:pt x="102" y="83"/>
                      <a:pt x="102" y="83"/>
                    </a:cubicBezTo>
                    <a:cubicBezTo>
                      <a:pt x="102" y="83"/>
                      <a:pt x="102" y="83"/>
                      <a:pt x="102" y="83"/>
                    </a:cubicBezTo>
                    <a:cubicBezTo>
                      <a:pt x="102" y="83"/>
                      <a:pt x="102" y="83"/>
                      <a:pt x="102" y="83"/>
                    </a:cubicBezTo>
                    <a:cubicBezTo>
                      <a:pt x="102" y="83"/>
                      <a:pt x="102" y="83"/>
                      <a:pt x="102"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4"/>
                      <a:pt x="101" y="84"/>
                      <a:pt x="101" y="84"/>
                    </a:cubicBezTo>
                    <a:cubicBezTo>
                      <a:pt x="101" y="83"/>
                      <a:pt x="101" y="83"/>
                      <a:pt x="101" y="83"/>
                    </a:cubicBezTo>
                    <a:cubicBezTo>
                      <a:pt x="101" y="83"/>
                      <a:pt x="101" y="83"/>
                      <a:pt x="101" y="83"/>
                    </a:cubicBezTo>
                    <a:cubicBezTo>
                      <a:pt x="101" y="84"/>
                      <a:pt x="101" y="84"/>
                      <a:pt x="101" y="84"/>
                    </a:cubicBezTo>
                    <a:cubicBezTo>
                      <a:pt x="101" y="84"/>
                      <a:pt x="101" y="84"/>
                      <a:pt x="101" y="84"/>
                    </a:cubicBezTo>
                    <a:cubicBezTo>
                      <a:pt x="101" y="84"/>
                      <a:pt x="101" y="84"/>
                      <a:pt x="101" y="84"/>
                    </a:cubicBezTo>
                    <a:cubicBezTo>
                      <a:pt x="102" y="84"/>
                      <a:pt x="102" y="84"/>
                      <a:pt x="102" y="84"/>
                    </a:cubicBezTo>
                    <a:cubicBezTo>
                      <a:pt x="102" y="84"/>
                      <a:pt x="102" y="84"/>
                      <a:pt x="102" y="84"/>
                    </a:cubicBezTo>
                    <a:cubicBezTo>
                      <a:pt x="102" y="84"/>
                      <a:pt x="102" y="84"/>
                      <a:pt x="102" y="84"/>
                    </a:cubicBezTo>
                    <a:cubicBezTo>
                      <a:pt x="102" y="84"/>
                      <a:pt x="102" y="84"/>
                      <a:pt x="102" y="84"/>
                    </a:cubicBezTo>
                    <a:cubicBezTo>
                      <a:pt x="102" y="84"/>
                      <a:pt x="102" y="84"/>
                      <a:pt x="102" y="84"/>
                    </a:cubicBezTo>
                    <a:cubicBezTo>
                      <a:pt x="102" y="84"/>
                      <a:pt x="102" y="84"/>
                      <a:pt x="102" y="84"/>
                    </a:cubicBezTo>
                    <a:cubicBezTo>
                      <a:pt x="102" y="84"/>
                      <a:pt x="102" y="84"/>
                      <a:pt x="102" y="84"/>
                    </a:cubicBezTo>
                    <a:cubicBezTo>
                      <a:pt x="101" y="84"/>
                      <a:pt x="101" y="84"/>
                      <a:pt x="101" y="84"/>
                    </a:cubicBezTo>
                    <a:cubicBezTo>
                      <a:pt x="101" y="84"/>
                      <a:pt x="101" y="84"/>
                      <a:pt x="101" y="84"/>
                    </a:cubicBezTo>
                    <a:cubicBezTo>
                      <a:pt x="101" y="85"/>
                      <a:pt x="101" y="85"/>
                      <a:pt x="101" y="85"/>
                    </a:cubicBezTo>
                    <a:cubicBezTo>
                      <a:pt x="100" y="85"/>
                      <a:pt x="100" y="85"/>
                      <a:pt x="100" y="85"/>
                    </a:cubicBezTo>
                    <a:cubicBezTo>
                      <a:pt x="100" y="85"/>
                      <a:pt x="100" y="85"/>
                      <a:pt x="100" y="85"/>
                    </a:cubicBezTo>
                    <a:cubicBezTo>
                      <a:pt x="100" y="85"/>
                      <a:pt x="100" y="85"/>
                      <a:pt x="100" y="85"/>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3"/>
                      <a:pt x="100" y="83"/>
                      <a:pt x="100" y="83"/>
                    </a:cubicBezTo>
                    <a:cubicBezTo>
                      <a:pt x="100" y="83"/>
                      <a:pt x="100" y="83"/>
                      <a:pt x="100" y="83"/>
                    </a:cubicBezTo>
                    <a:cubicBezTo>
                      <a:pt x="100" y="83"/>
                      <a:pt x="100" y="83"/>
                      <a:pt x="100" y="83"/>
                    </a:cubicBezTo>
                    <a:cubicBezTo>
                      <a:pt x="100" y="83"/>
                      <a:pt x="100" y="83"/>
                      <a:pt x="100" y="83"/>
                    </a:cubicBezTo>
                    <a:cubicBezTo>
                      <a:pt x="100" y="83"/>
                      <a:pt x="100" y="83"/>
                      <a:pt x="100" y="83"/>
                    </a:cubicBezTo>
                    <a:cubicBezTo>
                      <a:pt x="100" y="83"/>
                      <a:pt x="100" y="83"/>
                      <a:pt x="100" y="83"/>
                    </a:cubicBezTo>
                    <a:cubicBezTo>
                      <a:pt x="99" y="84"/>
                      <a:pt x="99" y="84"/>
                      <a:pt x="99" y="84"/>
                    </a:cubicBezTo>
                    <a:cubicBezTo>
                      <a:pt x="99" y="84"/>
                      <a:pt x="99" y="84"/>
                      <a:pt x="99" y="84"/>
                    </a:cubicBezTo>
                    <a:cubicBezTo>
                      <a:pt x="99" y="85"/>
                      <a:pt x="99" y="85"/>
                      <a:pt x="99" y="85"/>
                    </a:cubicBezTo>
                    <a:cubicBezTo>
                      <a:pt x="99" y="85"/>
                      <a:pt x="99" y="85"/>
                      <a:pt x="99" y="85"/>
                    </a:cubicBezTo>
                    <a:cubicBezTo>
                      <a:pt x="98" y="85"/>
                      <a:pt x="98" y="85"/>
                      <a:pt x="98" y="85"/>
                    </a:cubicBezTo>
                    <a:cubicBezTo>
                      <a:pt x="98" y="85"/>
                      <a:pt x="98" y="85"/>
                      <a:pt x="98" y="85"/>
                    </a:cubicBezTo>
                    <a:cubicBezTo>
                      <a:pt x="98" y="86"/>
                      <a:pt x="98" y="86"/>
                      <a:pt x="98" y="86"/>
                    </a:cubicBezTo>
                    <a:cubicBezTo>
                      <a:pt x="98" y="86"/>
                      <a:pt x="98" y="86"/>
                      <a:pt x="98" y="86"/>
                    </a:cubicBezTo>
                    <a:cubicBezTo>
                      <a:pt x="98" y="86"/>
                      <a:pt x="98" y="86"/>
                      <a:pt x="98" y="86"/>
                    </a:cubicBezTo>
                    <a:cubicBezTo>
                      <a:pt x="97" y="86"/>
                      <a:pt x="97" y="86"/>
                      <a:pt x="97" y="86"/>
                    </a:cubicBezTo>
                    <a:cubicBezTo>
                      <a:pt x="97" y="87"/>
                      <a:pt x="97" y="87"/>
                      <a:pt x="97" y="87"/>
                    </a:cubicBezTo>
                    <a:cubicBezTo>
                      <a:pt x="97" y="87"/>
                      <a:pt x="97" y="87"/>
                      <a:pt x="97" y="87"/>
                    </a:cubicBezTo>
                    <a:cubicBezTo>
                      <a:pt x="97" y="87"/>
                      <a:pt x="97" y="87"/>
                      <a:pt x="97" y="87"/>
                    </a:cubicBezTo>
                    <a:cubicBezTo>
                      <a:pt x="97" y="87"/>
                      <a:pt x="97" y="87"/>
                      <a:pt x="97" y="87"/>
                    </a:cubicBezTo>
                    <a:cubicBezTo>
                      <a:pt x="96" y="88"/>
                      <a:pt x="96" y="88"/>
                      <a:pt x="96" y="88"/>
                    </a:cubicBezTo>
                    <a:cubicBezTo>
                      <a:pt x="95" y="89"/>
                      <a:pt x="95" y="89"/>
                      <a:pt x="95" y="89"/>
                    </a:cubicBezTo>
                    <a:cubicBezTo>
                      <a:pt x="95" y="89"/>
                      <a:pt x="95" y="89"/>
                      <a:pt x="95" y="89"/>
                    </a:cubicBezTo>
                    <a:cubicBezTo>
                      <a:pt x="95" y="89"/>
                      <a:pt x="95" y="89"/>
                      <a:pt x="95" y="89"/>
                    </a:cubicBezTo>
                    <a:cubicBezTo>
                      <a:pt x="95" y="90"/>
                      <a:pt x="95" y="90"/>
                      <a:pt x="95" y="90"/>
                    </a:cubicBezTo>
                    <a:cubicBezTo>
                      <a:pt x="95" y="90"/>
                      <a:pt x="95" y="90"/>
                      <a:pt x="95" y="90"/>
                    </a:cubicBezTo>
                    <a:cubicBezTo>
                      <a:pt x="95" y="90"/>
                      <a:pt x="95" y="90"/>
                      <a:pt x="95" y="90"/>
                    </a:cubicBezTo>
                    <a:cubicBezTo>
                      <a:pt x="95" y="90"/>
                      <a:pt x="95" y="90"/>
                      <a:pt x="95" y="90"/>
                    </a:cubicBezTo>
                    <a:cubicBezTo>
                      <a:pt x="95" y="90"/>
                      <a:pt x="95" y="90"/>
                      <a:pt x="95" y="90"/>
                    </a:cubicBezTo>
                    <a:cubicBezTo>
                      <a:pt x="95" y="91"/>
                      <a:pt x="95" y="91"/>
                      <a:pt x="95" y="91"/>
                    </a:cubicBezTo>
                    <a:cubicBezTo>
                      <a:pt x="95" y="91"/>
                      <a:pt x="95" y="91"/>
                      <a:pt x="95" y="91"/>
                    </a:cubicBezTo>
                    <a:cubicBezTo>
                      <a:pt x="95" y="91"/>
                      <a:pt x="95" y="91"/>
                      <a:pt x="95" y="91"/>
                    </a:cubicBezTo>
                    <a:cubicBezTo>
                      <a:pt x="95" y="91"/>
                      <a:pt x="95" y="91"/>
                      <a:pt x="95" y="91"/>
                    </a:cubicBezTo>
                    <a:cubicBezTo>
                      <a:pt x="95" y="91"/>
                      <a:pt x="95" y="91"/>
                      <a:pt x="95" y="91"/>
                    </a:cubicBezTo>
                    <a:cubicBezTo>
                      <a:pt x="95" y="91"/>
                      <a:pt x="95" y="91"/>
                      <a:pt x="95" y="91"/>
                    </a:cubicBezTo>
                    <a:cubicBezTo>
                      <a:pt x="95" y="91"/>
                      <a:pt x="95" y="91"/>
                      <a:pt x="95" y="91"/>
                    </a:cubicBezTo>
                    <a:cubicBezTo>
                      <a:pt x="95" y="91"/>
                      <a:pt x="95" y="91"/>
                      <a:pt x="95" y="91"/>
                    </a:cubicBezTo>
                    <a:cubicBezTo>
                      <a:pt x="95" y="91"/>
                      <a:pt x="95" y="91"/>
                      <a:pt x="95" y="91"/>
                    </a:cubicBezTo>
                    <a:cubicBezTo>
                      <a:pt x="95" y="92"/>
                      <a:pt x="95" y="92"/>
                      <a:pt x="95" y="92"/>
                    </a:cubicBezTo>
                    <a:cubicBezTo>
                      <a:pt x="95" y="92"/>
                      <a:pt x="95" y="92"/>
                      <a:pt x="95" y="92"/>
                    </a:cubicBezTo>
                    <a:cubicBezTo>
                      <a:pt x="95" y="92"/>
                      <a:pt x="95" y="92"/>
                      <a:pt x="95" y="92"/>
                    </a:cubicBezTo>
                    <a:cubicBezTo>
                      <a:pt x="95" y="92"/>
                      <a:pt x="95" y="92"/>
                      <a:pt x="95" y="92"/>
                    </a:cubicBezTo>
                    <a:cubicBezTo>
                      <a:pt x="95" y="92"/>
                      <a:pt x="95" y="92"/>
                      <a:pt x="95" y="92"/>
                    </a:cubicBezTo>
                    <a:cubicBezTo>
                      <a:pt x="95" y="93"/>
                      <a:pt x="95" y="93"/>
                      <a:pt x="95" y="93"/>
                    </a:cubicBezTo>
                    <a:cubicBezTo>
                      <a:pt x="95" y="93"/>
                      <a:pt x="95" y="93"/>
                      <a:pt x="95" y="93"/>
                    </a:cubicBezTo>
                    <a:cubicBezTo>
                      <a:pt x="94" y="93"/>
                      <a:pt x="94" y="93"/>
                      <a:pt x="94" y="93"/>
                    </a:cubicBezTo>
                    <a:cubicBezTo>
                      <a:pt x="95" y="93"/>
                      <a:pt x="95" y="93"/>
                      <a:pt x="95" y="93"/>
                    </a:cubicBezTo>
                    <a:cubicBezTo>
                      <a:pt x="95" y="93"/>
                      <a:pt x="95" y="93"/>
                      <a:pt x="95" y="93"/>
                    </a:cubicBezTo>
                    <a:cubicBezTo>
                      <a:pt x="95" y="93"/>
                      <a:pt x="95" y="93"/>
                      <a:pt x="95" y="93"/>
                    </a:cubicBezTo>
                    <a:cubicBezTo>
                      <a:pt x="95" y="93"/>
                      <a:pt x="95" y="93"/>
                      <a:pt x="95" y="93"/>
                    </a:cubicBezTo>
                    <a:cubicBezTo>
                      <a:pt x="95" y="93"/>
                      <a:pt x="95" y="93"/>
                      <a:pt x="95" y="93"/>
                    </a:cubicBezTo>
                    <a:cubicBezTo>
                      <a:pt x="95" y="94"/>
                      <a:pt x="95" y="94"/>
                      <a:pt x="95" y="94"/>
                    </a:cubicBezTo>
                    <a:cubicBezTo>
                      <a:pt x="95" y="94"/>
                      <a:pt x="95" y="94"/>
                      <a:pt x="95" y="94"/>
                    </a:cubicBezTo>
                    <a:cubicBezTo>
                      <a:pt x="95" y="94"/>
                      <a:pt x="95" y="94"/>
                      <a:pt x="95" y="94"/>
                    </a:cubicBezTo>
                    <a:cubicBezTo>
                      <a:pt x="95" y="94"/>
                      <a:pt x="95" y="94"/>
                      <a:pt x="95" y="94"/>
                    </a:cubicBezTo>
                    <a:cubicBezTo>
                      <a:pt x="94" y="94"/>
                      <a:pt x="94" y="94"/>
                      <a:pt x="94" y="94"/>
                    </a:cubicBezTo>
                    <a:cubicBezTo>
                      <a:pt x="94" y="94"/>
                      <a:pt x="94" y="94"/>
                      <a:pt x="94" y="94"/>
                    </a:cubicBezTo>
                    <a:cubicBezTo>
                      <a:pt x="94" y="94"/>
                      <a:pt x="94" y="94"/>
                      <a:pt x="94" y="94"/>
                    </a:cubicBezTo>
                    <a:cubicBezTo>
                      <a:pt x="94" y="94"/>
                      <a:pt x="94" y="94"/>
                      <a:pt x="94" y="94"/>
                    </a:cubicBezTo>
                    <a:cubicBezTo>
                      <a:pt x="94" y="94"/>
                      <a:pt x="94" y="94"/>
                      <a:pt x="94" y="94"/>
                    </a:cubicBezTo>
                    <a:cubicBezTo>
                      <a:pt x="94" y="94"/>
                      <a:pt x="94" y="94"/>
                      <a:pt x="94" y="94"/>
                    </a:cubicBezTo>
                    <a:cubicBezTo>
                      <a:pt x="94" y="94"/>
                      <a:pt x="94" y="94"/>
                      <a:pt x="94" y="94"/>
                    </a:cubicBezTo>
                    <a:cubicBezTo>
                      <a:pt x="94" y="94"/>
                      <a:pt x="94" y="94"/>
                      <a:pt x="94" y="94"/>
                    </a:cubicBezTo>
                    <a:cubicBezTo>
                      <a:pt x="94" y="94"/>
                      <a:pt x="94" y="94"/>
                      <a:pt x="94" y="94"/>
                    </a:cubicBezTo>
                    <a:cubicBezTo>
                      <a:pt x="94" y="94"/>
                      <a:pt x="94" y="94"/>
                      <a:pt x="94" y="94"/>
                    </a:cubicBezTo>
                    <a:cubicBezTo>
                      <a:pt x="95" y="94"/>
                      <a:pt x="95" y="94"/>
                      <a:pt x="95" y="94"/>
                    </a:cubicBezTo>
                    <a:cubicBezTo>
                      <a:pt x="95" y="94"/>
                      <a:pt x="95" y="94"/>
                      <a:pt x="95" y="94"/>
                    </a:cubicBezTo>
                    <a:cubicBezTo>
                      <a:pt x="95" y="94"/>
                      <a:pt x="95" y="94"/>
                      <a:pt x="95" y="94"/>
                    </a:cubicBezTo>
                    <a:cubicBezTo>
                      <a:pt x="95" y="94"/>
                      <a:pt x="95" y="94"/>
                      <a:pt x="95" y="94"/>
                    </a:cubicBezTo>
                    <a:cubicBezTo>
                      <a:pt x="95" y="94"/>
                      <a:pt x="95" y="94"/>
                      <a:pt x="95" y="94"/>
                    </a:cubicBezTo>
                    <a:cubicBezTo>
                      <a:pt x="95" y="94"/>
                      <a:pt x="95" y="94"/>
                      <a:pt x="95" y="94"/>
                    </a:cubicBezTo>
                    <a:cubicBezTo>
                      <a:pt x="95" y="94"/>
                      <a:pt x="95" y="94"/>
                      <a:pt x="95" y="94"/>
                    </a:cubicBezTo>
                    <a:cubicBezTo>
                      <a:pt x="95" y="94"/>
                      <a:pt x="95" y="94"/>
                      <a:pt x="95" y="94"/>
                    </a:cubicBezTo>
                    <a:cubicBezTo>
                      <a:pt x="95" y="94"/>
                      <a:pt x="95" y="94"/>
                      <a:pt x="95" y="94"/>
                    </a:cubicBezTo>
                    <a:cubicBezTo>
                      <a:pt x="95" y="94"/>
                      <a:pt x="95" y="94"/>
                      <a:pt x="95" y="94"/>
                    </a:cubicBezTo>
                    <a:cubicBezTo>
                      <a:pt x="95" y="94"/>
                      <a:pt x="95" y="94"/>
                      <a:pt x="95" y="94"/>
                    </a:cubicBezTo>
                    <a:cubicBezTo>
                      <a:pt x="96" y="94"/>
                      <a:pt x="96" y="94"/>
                      <a:pt x="96" y="94"/>
                    </a:cubicBezTo>
                    <a:cubicBezTo>
                      <a:pt x="95" y="95"/>
                      <a:pt x="95" y="95"/>
                      <a:pt x="95" y="95"/>
                    </a:cubicBezTo>
                    <a:cubicBezTo>
                      <a:pt x="95" y="95"/>
                      <a:pt x="95" y="95"/>
                      <a:pt x="95" y="95"/>
                    </a:cubicBezTo>
                    <a:cubicBezTo>
                      <a:pt x="95" y="95"/>
                      <a:pt x="95" y="95"/>
                      <a:pt x="95" y="95"/>
                    </a:cubicBezTo>
                    <a:cubicBezTo>
                      <a:pt x="95" y="95"/>
                      <a:pt x="95" y="95"/>
                      <a:pt x="95" y="95"/>
                    </a:cubicBezTo>
                    <a:cubicBezTo>
                      <a:pt x="95" y="95"/>
                      <a:pt x="95" y="95"/>
                      <a:pt x="95" y="95"/>
                    </a:cubicBezTo>
                    <a:cubicBezTo>
                      <a:pt x="95" y="95"/>
                      <a:pt x="95" y="95"/>
                      <a:pt x="95" y="95"/>
                    </a:cubicBezTo>
                    <a:cubicBezTo>
                      <a:pt x="95" y="95"/>
                      <a:pt x="95" y="95"/>
                      <a:pt x="95" y="95"/>
                    </a:cubicBezTo>
                    <a:cubicBezTo>
                      <a:pt x="95" y="95"/>
                      <a:pt x="95" y="95"/>
                      <a:pt x="95" y="95"/>
                    </a:cubicBezTo>
                    <a:cubicBezTo>
                      <a:pt x="95" y="95"/>
                      <a:pt x="95" y="95"/>
                      <a:pt x="95" y="95"/>
                    </a:cubicBezTo>
                    <a:cubicBezTo>
                      <a:pt x="95" y="96"/>
                      <a:pt x="95" y="96"/>
                      <a:pt x="95" y="96"/>
                    </a:cubicBezTo>
                    <a:cubicBezTo>
                      <a:pt x="95" y="96"/>
                      <a:pt x="95" y="96"/>
                      <a:pt x="95" y="96"/>
                    </a:cubicBezTo>
                    <a:cubicBezTo>
                      <a:pt x="95" y="96"/>
                      <a:pt x="95" y="96"/>
                      <a:pt x="95" y="96"/>
                    </a:cubicBezTo>
                    <a:cubicBezTo>
                      <a:pt x="95" y="96"/>
                      <a:pt x="95" y="96"/>
                      <a:pt x="95" y="96"/>
                    </a:cubicBezTo>
                    <a:cubicBezTo>
                      <a:pt x="95" y="96"/>
                      <a:pt x="95" y="96"/>
                      <a:pt x="95" y="96"/>
                    </a:cubicBezTo>
                    <a:cubicBezTo>
                      <a:pt x="95" y="97"/>
                      <a:pt x="95" y="97"/>
                      <a:pt x="95" y="97"/>
                    </a:cubicBezTo>
                    <a:cubicBezTo>
                      <a:pt x="95" y="97"/>
                      <a:pt x="95" y="97"/>
                      <a:pt x="95" y="97"/>
                    </a:cubicBezTo>
                    <a:cubicBezTo>
                      <a:pt x="95" y="97"/>
                      <a:pt x="95" y="97"/>
                      <a:pt x="95" y="97"/>
                    </a:cubicBezTo>
                    <a:cubicBezTo>
                      <a:pt x="94" y="97"/>
                      <a:pt x="94" y="97"/>
                      <a:pt x="94" y="97"/>
                    </a:cubicBezTo>
                    <a:cubicBezTo>
                      <a:pt x="94" y="97"/>
                      <a:pt x="94" y="97"/>
                      <a:pt x="94" y="97"/>
                    </a:cubicBezTo>
                    <a:cubicBezTo>
                      <a:pt x="94" y="97"/>
                      <a:pt x="94" y="97"/>
                      <a:pt x="94" y="97"/>
                    </a:cubicBezTo>
                    <a:cubicBezTo>
                      <a:pt x="94" y="97"/>
                      <a:pt x="94" y="97"/>
                      <a:pt x="94" y="97"/>
                    </a:cubicBezTo>
                    <a:cubicBezTo>
                      <a:pt x="94" y="98"/>
                      <a:pt x="94" y="98"/>
                      <a:pt x="94" y="98"/>
                    </a:cubicBezTo>
                    <a:cubicBezTo>
                      <a:pt x="94" y="98"/>
                      <a:pt x="94" y="98"/>
                      <a:pt x="94" y="98"/>
                    </a:cubicBezTo>
                    <a:cubicBezTo>
                      <a:pt x="94" y="98"/>
                      <a:pt x="94" y="98"/>
                      <a:pt x="94" y="98"/>
                    </a:cubicBezTo>
                    <a:cubicBezTo>
                      <a:pt x="93" y="98"/>
                      <a:pt x="93" y="98"/>
                      <a:pt x="93" y="98"/>
                    </a:cubicBezTo>
                    <a:cubicBezTo>
                      <a:pt x="93" y="98"/>
                      <a:pt x="93" y="98"/>
                      <a:pt x="93" y="98"/>
                    </a:cubicBezTo>
                    <a:cubicBezTo>
                      <a:pt x="93" y="98"/>
                      <a:pt x="93" y="98"/>
                      <a:pt x="93" y="98"/>
                    </a:cubicBezTo>
                    <a:cubicBezTo>
                      <a:pt x="93" y="98"/>
                      <a:pt x="93" y="98"/>
                      <a:pt x="93" y="98"/>
                    </a:cubicBezTo>
                    <a:cubicBezTo>
                      <a:pt x="93" y="98"/>
                      <a:pt x="93" y="98"/>
                      <a:pt x="93" y="98"/>
                    </a:cubicBezTo>
                    <a:cubicBezTo>
                      <a:pt x="93" y="98"/>
                      <a:pt x="93" y="98"/>
                      <a:pt x="93" y="98"/>
                    </a:cubicBezTo>
                    <a:cubicBezTo>
                      <a:pt x="93" y="98"/>
                      <a:pt x="93" y="98"/>
                      <a:pt x="93" y="98"/>
                    </a:cubicBezTo>
                    <a:cubicBezTo>
                      <a:pt x="93" y="98"/>
                      <a:pt x="93" y="98"/>
                      <a:pt x="93" y="98"/>
                    </a:cubicBezTo>
                    <a:cubicBezTo>
                      <a:pt x="94" y="98"/>
                      <a:pt x="94" y="98"/>
                      <a:pt x="94" y="98"/>
                    </a:cubicBezTo>
                    <a:cubicBezTo>
                      <a:pt x="94" y="98"/>
                      <a:pt x="94" y="98"/>
                      <a:pt x="94" y="98"/>
                    </a:cubicBezTo>
                    <a:cubicBezTo>
                      <a:pt x="94" y="98"/>
                      <a:pt x="94" y="98"/>
                      <a:pt x="94" y="98"/>
                    </a:cubicBezTo>
                    <a:cubicBezTo>
                      <a:pt x="94" y="99"/>
                      <a:pt x="94" y="99"/>
                      <a:pt x="94" y="99"/>
                    </a:cubicBezTo>
                    <a:cubicBezTo>
                      <a:pt x="94" y="98"/>
                      <a:pt x="94" y="98"/>
                      <a:pt x="94" y="98"/>
                    </a:cubicBezTo>
                    <a:cubicBezTo>
                      <a:pt x="95" y="99"/>
                      <a:pt x="95" y="99"/>
                      <a:pt x="95" y="99"/>
                    </a:cubicBezTo>
                    <a:cubicBezTo>
                      <a:pt x="95" y="99"/>
                      <a:pt x="95" y="99"/>
                      <a:pt x="95" y="99"/>
                    </a:cubicBezTo>
                    <a:cubicBezTo>
                      <a:pt x="94" y="99"/>
                      <a:pt x="94" y="99"/>
                      <a:pt x="94" y="99"/>
                    </a:cubicBezTo>
                    <a:cubicBezTo>
                      <a:pt x="94" y="99"/>
                      <a:pt x="94" y="99"/>
                      <a:pt x="94" y="99"/>
                    </a:cubicBezTo>
                    <a:cubicBezTo>
                      <a:pt x="94" y="99"/>
                      <a:pt x="94" y="99"/>
                      <a:pt x="94" y="99"/>
                    </a:cubicBezTo>
                    <a:cubicBezTo>
                      <a:pt x="94" y="99"/>
                      <a:pt x="94" y="99"/>
                      <a:pt x="94" y="99"/>
                    </a:cubicBezTo>
                    <a:cubicBezTo>
                      <a:pt x="95" y="99"/>
                      <a:pt x="95" y="99"/>
                      <a:pt x="95" y="99"/>
                    </a:cubicBezTo>
                    <a:cubicBezTo>
                      <a:pt x="95" y="99"/>
                      <a:pt x="95" y="99"/>
                      <a:pt x="95" y="99"/>
                    </a:cubicBezTo>
                    <a:cubicBezTo>
                      <a:pt x="95" y="98"/>
                      <a:pt x="95" y="98"/>
                      <a:pt x="95" y="98"/>
                    </a:cubicBezTo>
                    <a:cubicBezTo>
                      <a:pt x="95" y="98"/>
                      <a:pt x="95" y="98"/>
                      <a:pt x="95" y="98"/>
                    </a:cubicBezTo>
                    <a:cubicBezTo>
                      <a:pt x="95" y="99"/>
                      <a:pt x="95" y="99"/>
                      <a:pt x="95" y="99"/>
                    </a:cubicBezTo>
                    <a:cubicBezTo>
                      <a:pt x="95" y="99"/>
                      <a:pt x="95" y="99"/>
                      <a:pt x="95" y="99"/>
                    </a:cubicBezTo>
                    <a:cubicBezTo>
                      <a:pt x="95" y="99"/>
                      <a:pt x="95" y="99"/>
                      <a:pt x="95" y="99"/>
                    </a:cubicBezTo>
                    <a:cubicBezTo>
                      <a:pt x="94" y="99"/>
                      <a:pt x="94" y="99"/>
                      <a:pt x="94" y="99"/>
                    </a:cubicBezTo>
                    <a:cubicBezTo>
                      <a:pt x="94" y="99"/>
                      <a:pt x="94" y="99"/>
                      <a:pt x="94" y="99"/>
                    </a:cubicBezTo>
                    <a:cubicBezTo>
                      <a:pt x="94" y="100"/>
                      <a:pt x="94" y="100"/>
                      <a:pt x="94" y="100"/>
                    </a:cubicBezTo>
                    <a:cubicBezTo>
                      <a:pt x="94" y="100"/>
                      <a:pt x="94" y="100"/>
                      <a:pt x="94" y="100"/>
                    </a:cubicBezTo>
                    <a:cubicBezTo>
                      <a:pt x="94" y="100"/>
                      <a:pt x="94" y="100"/>
                      <a:pt x="94" y="100"/>
                    </a:cubicBezTo>
                    <a:cubicBezTo>
                      <a:pt x="94" y="101"/>
                      <a:pt x="94" y="101"/>
                      <a:pt x="94" y="101"/>
                    </a:cubicBezTo>
                    <a:cubicBezTo>
                      <a:pt x="94" y="101"/>
                      <a:pt x="94" y="101"/>
                      <a:pt x="94" y="101"/>
                    </a:cubicBezTo>
                    <a:cubicBezTo>
                      <a:pt x="94" y="101"/>
                      <a:pt x="94" y="101"/>
                      <a:pt x="94" y="101"/>
                    </a:cubicBezTo>
                    <a:cubicBezTo>
                      <a:pt x="94" y="101"/>
                      <a:pt x="94" y="101"/>
                      <a:pt x="94" y="101"/>
                    </a:cubicBezTo>
                    <a:cubicBezTo>
                      <a:pt x="94" y="101"/>
                      <a:pt x="94" y="101"/>
                      <a:pt x="94" y="101"/>
                    </a:cubicBezTo>
                    <a:cubicBezTo>
                      <a:pt x="94" y="102"/>
                      <a:pt x="94" y="102"/>
                      <a:pt x="94" y="102"/>
                    </a:cubicBezTo>
                    <a:cubicBezTo>
                      <a:pt x="94" y="102"/>
                      <a:pt x="94" y="102"/>
                      <a:pt x="94" y="102"/>
                    </a:cubicBezTo>
                    <a:cubicBezTo>
                      <a:pt x="94" y="102"/>
                      <a:pt x="94" y="102"/>
                      <a:pt x="94" y="102"/>
                    </a:cubicBezTo>
                    <a:cubicBezTo>
                      <a:pt x="94" y="102"/>
                      <a:pt x="94" y="102"/>
                      <a:pt x="94" y="102"/>
                    </a:cubicBezTo>
                    <a:cubicBezTo>
                      <a:pt x="94" y="102"/>
                      <a:pt x="94" y="102"/>
                      <a:pt x="94" y="102"/>
                    </a:cubicBezTo>
                    <a:cubicBezTo>
                      <a:pt x="94" y="102"/>
                      <a:pt x="94" y="102"/>
                      <a:pt x="94" y="102"/>
                    </a:cubicBezTo>
                    <a:cubicBezTo>
                      <a:pt x="94" y="103"/>
                      <a:pt x="94" y="103"/>
                      <a:pt x="94" y="103"/>
                    </a:cubicBezTo>
                    <a:cubicBezTo>
                      <a:pt x="94" y="103"/>
                      <a:pt x="94" y="103"/>
                      <a:pt x="94" y="103"/>
                    </a:cubicBezTo>
                    <a:cubicBezTo>
                      <a:pt x="94" y="103"/>
                      <a:pt x="94" y="103"/>
                      <a:pt x="94" y="103"/>
                    </a:cubicBezTo>
                    <a:cubicBezTo>
                      <a:pt x="94" y="103"/>
                      <a:pt x="94" y="103"/>
                      <a:pt x="94" y="103"/>
                    </a:cubicBezTo>
                    <a:cubicBezTo>
                      <a:pt x="94" y="103"/>
                      <a:pt x="94" y="103"/>
                      <a:pt x="94" y="103"/>
                    </a:cubicBezTo>
                    <a:cubicBezTo>
                      <a:pt x="94" y="103"/>
                      <a:pt x="94" y="103"/>
                      <a:pt x="94" y="103"/>
                    </a:cubicBezTo>
                    <a:cubicBezTo>
                      <a:pt x="94" y="104"/>
                      <a:pt x="94" y="104"/>
                      <a:pt x="94" y="104"/>
                    </a:cubicBezTo>
                    <a:cubicBezTo>
                      <a:pt x="94" y="104"/>
                      <a:pt x="94" y="104"/>
                      <a:pt x="94" y="104"/>
                    </a:cubicBezTo>
                    <a:cubicBezTo>
                      <a:pt x="94" y="105"/>
                      <a:pt x="94" y="105"/>
                      <a:pt x="94" y="105"/>
                    </a:cubicBezTo>
                    <a:cubicBezTo>
                      <a:pt x="94" y="105"/>
                      <a:pt x="94" y="105"/>
                      <a:pt x="94" y="105"/>
                    </a:cubicBezTo>
                    <a:cubicBezTo>
                      <a:pt x="94" y="105"/>
                      <a:pt x="94" y="105"/>
                      <a:pt x="94" y="105"/>
                    </a:cubicBezTo>
                    <a:cubicBezTo>
                      <a:pt x="94" y="106"/>
                      <a:pt x="94" y="106"/>
                      <a:pt x="94" y="106"/>
                    </a:cubicBezTo>
                    <a:cubicBezTo>
                      <a:pt x="94" y="107"/>
                      <a:pt x="94" y="107"/>
                      <a:pt x="94" y="107"/>
                    </a:cubicBezTo>
                    <a:cubicBezTo>
                      <a:pt x="94" y="107"/>
                      <a:pt x="94" y="107"/>
                      <a:pt x="94" y="107"/>
                    </a:cubicBezTo>
                    <a:cubicBezTo>
                      <a:pt x="94" y="108"/>
                      <a:pt x="94" y="108"/>
                      <a:pt x="94" y="108"/>
                    </a:cubicBezTo>
                    <a:cubicBezTo>
                      <a:pt x="94" y="108"/>
                      <a:pt x="94" y="108"/>
                      <a:pt x="94" y="108"/>
                    </a:cubicBezTo>
                    <a:cubicBezTo>
                      <a:pt x="94" y="109"/>
                      <a:pt x="94" y="109"/>
                      <a:pt x="94" y="109"/>
                    </a:cubicBezTo>
                    <a:cubicBezTo>
                      <a:pt x="94" y="109"/>
                      <a:pt x="94" y="109"/>
                      <a:pt x="94" y="109"/>
                    </a:cubicBezTo>
                    <a:cubicBezTo>
                      <a:pt x="94" y="110"/>
                      <a:pt x="94" y="110"/>
                      <a:pt x="94" y="110"/>
                    </a:cubicBezTo>
                    <a:cubicBezTo>
                      <a:pt x="94" y="110"/>
                      <a:pt x="94" y="110"/>
                      <a:pt x="94" y="110"/>
                    </a:cubicBezTo>
                    <a:cubicBezTo>
                      <a:pt x="94" y="110"/>
                      <a:pt x="94" y="110"/>
                      <a:pt x="94" y="110"/>
                    </a:cubicBezTo>
                    <a:cubicBezTo>
                      <a:pt x="94" y="110"/>
                      <a:pt x="94" y="110"/>
                      <a:pt x="94" y="110"/>
                    </a:cubicBezTo>
                    <a:cubicBezTo>
                      <a:pt x="94" y="110"/>
                      <a:pt x="94" y="110"/>
                      <a:pt x="94" y="110"/>
                    </a:cubicBezTo>
                    <a:cubicBezTo>
                      <a:pt x="94" y="110"/>
                      <a:pt x="94" y="110"/>
                      <a:pt x="94" y="11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4" y="111"/>
                      <a:pt x="94" y="111"/>
                      <a:pt x="94" y="111"/>
                    </a:cubicBezTo>
                    <a:cubicBezTo>
                      <a:pt x="94" y="112"/>
                      <a:pt x="94" y="112"/>
                      <a:pt x="94" y="112"/>
                    </a:cubicBezTo>
                    <a:cubicBezTo>
                      <a:pt x="94" y="112"/>
                      <a:pt x="94" y="112"/>
                      <a:pt x="94" y="112"/>
                    </a:cubicBezTo>
                    <a:cubicBezTo>
                      <a:pt x="94" y="112"/>
                      <a:pt x="94" y="112"/>
                      <a:pt x="94" y="112"/>
                    </a:cubicBezTo>
                    <a:cubicBezTo>
                      <a:pt x="94" y="112"/>
                      <a:pt x="94" y="112"/>
                      <a:pt x="94" y="112"/>
                    </a:cubicBezTo>
                    <a:cubicBezTo>
                      <a:pt x="94" y="112"/>
                      <a:pt x="94" y="112"/>
                      <a:pt x="94" y="112"/>
                    </a:cubicBezTo>
                    <a:cubicBezTo>
                      <a:pt x="94" y="112"/>
                      <a:pt x="94" y="112"/>
                      <a:pt x="94" y="112"/>
                    </a:cubicBezTo>
                    <a:cubicBezTo>
                      <a:pt x="94" y="112"/>
                      <a:pt x="94" y="112"/>
                      <a:pt x="94" y="112"/>
                    </a:cubicBezTo>
                    <a:cubicBezTo>
                      <a:pt x="94" y="112"/>
                      <a:pt x="94" y="112"/>
                      <a:pt x="94" y="112"/>
                    </a:cubicBezTo>
                    <a:cubicBezTo>
                      <a:pt x="95" y="113"/>
                      <a:pt x="95" y="113"/>
                      <a:pt x="95" y="113"/>
                    </a:cubicBezTo>
                    <a:cubicBezTo>
                      <a:pt x="95" y="113"/>
                      <a:pt x="95" y="113"/>
                      <a:pt x="95" y="113"/>
                    </a:cubicBezTo>
                    <a:cubicBezTo>
                      <a:pt x="95" y="113"/>
                      <a:pt x="95" y="113"/>
                      <a:pt x="95" y="113"/>
                    </a:cubicBezTo>
                    <a:cubicBezTo>
                      <a:pt x="95" y="113"/>
                      <a:pt x="95" y="113"/>
                      <a:pt x="95" y="113"/>
                    </a:cubicBezTo>
                    <a:cubicBezTo>
                      <a:pt x="95" y="113"/>
                      <a:pt x="95" y="113"/>
                      <a:pt x="95" y="113"/>
                    </a:cubicBezTo>
                    <a:cubicBezTo>
                      <a:pt x="95" y="113"/>
                      <a:pt x="95" y="113"/>
                      <a:pt x="95" y="113"/>
                    </a:cubicBezTo>
                    <a:cubicBezTo>
                      <a:pt x="95" y="113"/>
                      <a:pt x="95" y="113"/>
                      <a:pt x="95" y="113"/>
                    </a:cubicBezTo>
                    <a:cubicBezTo>
                      <a:pt x="95" y="113"/>
                      <a:pt x="95" y="113"/>
                      <a:pt x="95" y="113"/>
                    </a:cubicBezTo>
                    <a:cubicBezTo>
                      <a:pt x="95" y="113"/>
                      <a:pt x="95" y="113"/>
                      <a:pt x="95" y="113"/>
                    </a:cubicBezTo>
                    <a:cubicBezTo>
                      <a:pt x="95" y="113"/>
                      <a:pt x="95" y="113"/>
                      <a:pt x="95" y="113"/>
                    </a:cubicBezTo>
                    <a:cubicBezTo>
                      <a:pt x="95" y="112"/>
                      <a:pt x="95" y="112"/>
                      <a:pt x="95" y="112"/>
                    </a:cubicBezTo>
                    <a:cubicBezTo>
                      <a:pt x="95" y="113"/>
                      <a:pt x="95" y="113"/>
                      <a:pt x="95" y="113"/>
                    </a:cubicBezTo>
                    <a:cubicBezTo>
                      <a:pt x="96" y="113"/>
                      <a:pt x="96" y="113"/>
                      <a:pt x="96" y="113"/>
                    </a:cubicBezTo>
                    <a:cubicBezTo>
                      <a:pt x="96" y="113"/>
                      <a:pt x="96" y="113"/>
                      <a:pt x="96" y="113"/>
                    </a:cubicBezTo>
                    <a:cubicBezTo>
                      <a:pt x="97" y="113"/>
                      <a:pt x="97" y="113"/>
                      <a:pt x="97" y="113"/>
                    </a:cubicBezTo>
                    <a:cubicBezTo>
                      <a:pt x="97" y="113"/>
                      <a:pt x="97" y="113"/>
                      <a:pt x="97" y="113"/>
                    </a:cubicBezTo>
                    <a:cubicBezTo>
                      <a:pt x="96" y="113"/>
                      <a:pt x="96" y="113"/>
                      <a:pt x="96" y="113"/>
                    </a:cubicBezTo>
                    <a:cubicBezTo>
                      <a:pt x="96" y="113"/>
                      <a:pt x="96" y="113"/>
                      <a:pt x="96" y="113"/>
                    </a:cubicBezTo>
                    <a:cubicBezTo>
                      <a:pt x="96" y="113"/>
                      <a:pt x="96" y="113"/>
                      <a:pt x="96" y="113"/>
                    </a:cubicBezTo>
                    <a:cubicBezTo>
                      <a:pt x="96" y="113"/>
                      <a:pt x="96" y="113"/>
                      <a:pt x="96" y="113"/>
                    </a:cubicBezTo>
                    <a:cubicBezTo>
                      <a:pt x="95" y="113"/>
                      <a:pt x="95" y="113"/>
                      <a:pt x="95" y="113"/>
                    </a:cubicBezTo>
                    <a:cubicBezTo>
                      <a:pt x="95" y="113"/>
                      <a:pt x="95" y="113"/>
                      <a:pt x="95" y="113"/>
                    </a:cubicBezTo>
                    <a:cubicBezTo>
                      <a:pt x="95" y="113"/>
                      <a:pt x="95" y="113"/>
                      <a:pt x="95" y="113"/>
                    </a:cubicBezTo>
                    <a:cubicBezTo>
                      <a:pt x="95" y="114"/>
                      <a:pt x="95" y="114"/>
                      <a:pt x="95" y="114"/>
                    </a:cubicBezTo>
                    <a:cubicBezTo>
                      <a:pt x="95" y="114"/>
                      <a:pt x="95" y="114"/>
                      <a:pt x="95" y="114"/>
                    </a:cubicBezTo>
                    <a:cubicBezTo>
                      <a:pt x="95" y="114"/>
                      <a:pt x="95" y="114"/>
                      <a:pt x="95" y="114"/>
                    </a:cubicBezTo>
                    <a:cubicBezTo>
                      <a:pt x="95" y="114"/>
                      <a:pt x="95" y="114"/>
                      <a:pt x="95" y="114"/>
                    </a:cubicBezTo>
                    <a:cubicBezTo>
                      <a:pt x="95" y="114"/>
                      <a:pt x="95" y="114"/>
                      <a:pt x="95" y="114"/>
                    </a:cubicBezTo>
                    <a:cubicBezTo>
                      <a:pt x="95" y="113"/>
                      <a:pt x="95" y="113"/>
                      <a:pt x="95" y="113"/>
                    </a:cubicBezTo>
                    <a:cubicBezTo>
                      <a:pt x="95" y="113"/>
                      <a:pt x="95" y="113"/>
                      <a:pt x="95" y="113"/>
                    </a:cubicBezTo>
                    <a:cubicBezTo>
                      <a:pt x="94" y="113"/>
                      <a:pt x="94" y="113"/>
                      <a:pt x="94" y="113"/>
                    </a:cubicBezTo>
                    <a:cubicBezTo>
                      <a:pt x="94" y="113"/>
                      <a:pt x="94" y="113"/>
                      <a:pt x="94" y="113"/>
                    </a:cubicBezTo>
                    <a:cubicBezTo>
                      <a:pt x="94" y="113"/>
                      <a:pt x="94" y="113"/>
                      <a:pt x="94" y="113"/>
                    </a:cubicBezTo>
                    <a:cubicBezTo>
                      <a:pt x="94" y="113"/>
                      <a:pt x="94" y="113"/>
                      <a:pt x="94" y="113"/>
                    </a:cubicBezTo>
                    <a:cubicBezTo>
                      <a:pt x="94" y="114"/>
                      <a:pt x="94" y="114"/>
                      <a:pt x="94" y="114"/>
                    </a:cubicBezTo>
                    <a:cubicBezTo>
                      <a:pt x="93" y="114"/>
                      <a:pt x="93" y="114"/>
                      <a:pt x="93" y="114"/>
                    </a:cubicBezTo>
                    <a:cubicBezTo>
                      <a:pt x="93" y="114"/>
                      <a:pt x="93" y="114"/>
                      <a:pt x="93" y="114"/>
                    </a:cubicBezTo>
                    <a:cubicBezTo>
                      <a:pt x="93" y="115"/>
                      <a:pt x="93" y="115"/>
                      <a:pt x="93" y="115"/>
                    </a:cubicBezTo>
                    <a:cubicBezTo>
                      <a:pt x="93" y="115"/>
                      <a:pt x="93" y="115"/>
                      <a:pt x="93" y="115"/>
                    </a:cubicBezTo>
                    <a:cubicBezTo>
                      <a:pt x="93" y="116"/>
                      <a:pt x="93" y="116"/>
                      <a:pt x="93" y="116"/>
                    </a:cubicBezTo>
                    <a:cubicBezTo>
                      <a:pt x="93" y="117"/>
                      <a:pt x="93" y="117"/>
                      <a:pt x="93" y="117"/>
                    </a:cubicBezTo>
                    <a:cubicBezTo>
                      <a:pt x="93" y="117"/>
                      <a:pt x="93" y="117"/>
                      <a:pt x="93" y="117"/>
                    </a:cubicBezTo>
                    <a:cubicBezTo>
                      <a:pt x="94" y="117"/>
                      <a:pt x="94" y="117"/>
                      <a:pt x="94" y="117"/>
                    </a:cubicBezTo>
                    <a:cubicBezTo>
                      <a:pt x="94" y="117"/>
                      <a:pt x="94" y="117"/>
                      <a:pt x="94" y="117"/>
                    </a:cubicBezTo>
                    <a:cubicBezTo>
                      <a:pt x="94" y="117"/>
                      <a:pt x="94" y="117"/>
                      <a:pt x="94" y="117"/>
                    </a:cubicBezTo>
                    <a:cubicBezTo>
                      <a:pt x="94" y="117"/>
                      <a:pt x="94" y="117"/>
                      <a:pt x="94" y="117"/>
                    </a:cubicBezTo>
                    <a:cubicBezTo>
                      <a:pt x="95" y="117"/>
                      <a:pt x="95" y="117"/>
                      <a:pt x="95" y="117"/>
                    </a:cubicBezTo>
                    <a:cubicBezTo>
                      <a:pt x="95" y="117"/>
                      <a:pt x="95" y="117"/>
                      <a:pt x="95" y="117"/>
                    </a:cubicBezTo>
                    <a:cubicBezTo>
                      <a:pt x="96" y="117"/>
                      <a:pt x="96" y="117"/>
                      <a:pt x="96" y="117"/>
                    </a:cubicBezTo>
                    <a:cubicBezTo>
                      <a:pt x="96" y="116"/>
                      <a:pt x="96" y="116"/>
                      <a:pt x="96" y="116"/>
                    </a:cubicBezTo>
                    <a:cubicBezTo>
                      <a:pt x="96" y="116"/>
                      <a:pt x="96" y="116"/>
                      <a:pt x="96" y="116"/>
                    </a:cubicBezTo>
                    <a:cubicBezTo>
                      <a:pt x="96" y="117"/>
                      <a:pt x="96" y="117"/>
                      <a:pt x="96" y="117"/>
                    </a:cubicBezTo>
                    <a:cubicBezTo>
                      <a:pt x="96" y="117"/>
                      <a:pt x="96" y="117"/>
                      <a:pt x="96" y="117"/>
                    </a:cubicBezTo>
                    <a:cubicBezTo>
                      <a:pt x="96" y="117"/>
                      <a:pt x="96" y="117"/>
                      <a:pt x="96" y="117"/>
                    </a:cubicBezTo>
                    <a:cubicBezTo>
                      <a:pt x="95" y="118"/>
                      <a:pt x="95" y="118"/>
                      <a:pt x="95" y="118"/>
                    </a:cubicBezTo>
                    <a:cubicBezTo>
                      <a:pt x="95" y="118"/>
                      <a:pt x="95" y="118"/>
                      <a:pt x="95" y="118"/>
                    </a:cubicBezTo>
                    <a:cubicBezTo>
                      <a:pt x="95" y="118"/>
                      <a:pt x="95" y="118"/>
                      <a:pt x="95" y="118"/>
                    </a:cubicBezTo>
                    <a:cubicBezTo>
                      <a:pt x="96" y="118"/>
                      <a:pt x="96" y="118"/>
                      <a:pt x="96" y="118"/>
                    </a:cubicBezTo>
                    <a:cubicBezTo>
                      <a:pt x="96" y="117"/>
                      <a:pt x="96" y="117"/>
                      <a:pt x="96" y="117"/>
                    </a:cubicBezTo>
                    <a:cubicBezTo>
                      <a:pt x="96" y="117"/>
                      <a:pt x="96" y="117"/>
                      <a:pt x="96" y="117"/>
                    </a:cubicBezTo>
                    <a:cubicBezTo>
                      <a:pt x="96" y="117"/>
                      <a:pt x="96" y="117"/>
                      <a:pt x="96" y="117"/>
                    </a:cubicBezTo>
                    <a:cubicBezTo>
                      <a:pt x="96" y="117"/>
                      <a:pt x="96" y="117"/>
                      <a:pt x="96" y="117"/>
                    </a:cubicBezTo>
                    <a:cubicBezTo>
                      <a:pt x="96" y="118"/>
                      <a:pt x="96" y="118"/>
                      <a:pt x="96" y="118"/>
                    </a:cubicBezTo>
                    <a:cubicBezTo>
                      <a:pt x="96" y="117"/>
                      <a:pt x="96" y="117"/>
                      <a:pt x="96" y="117"/>
                    </a:cubicBezTo>
                    <a:cubicBezTo>
                      <a:pt x="96" y="117"/>
                      <a:pt x="96" y="117"/>
                      <a:pt x="96" y="117"/>
                    </a:cubicBezTo>
                    <a:cubicBezTo>
                      <a:pt x="97" y="117"/>
                      <a:pt x="97" y="117"/>
                      <a:pt x="97" y="117"/>
                    </a:cubicBezTo>
                    <a:cubicBezTo>
                      <a:pt x="97" y="117"/>
                      <a:pt x="97" y="117"/>
                      <a:pt x="97" y="117"/>
                    </a:cubicBezTo>
                    <a:cubicBezTo>
                      <a:pt x="97" y="117"/>
                      <a:pt x="97" y="117"/>
                      <a:pt x="97" y="117"/>
                    </a:cubicBezTo>
                    <a:cubicBezTo>
                      <a:pt x="97" y="118"/>
                      <a:pt x="97" y="118"/>
                      <a:pt x="97" y="118"/>
                    </a:cubicBezTo>
                    <a:cubicBezTo>
                      <a:pt x="97" y="118"/>
                      <a:pt x="97" y="118"/>
                      <a:pt x="97" y="118"/>
                    </a:cubicBezTo>
                    <a:cubicBezTo>
                      <a:pt x="96" y="118"/>
                      <a:pt x="96" y="118"/>
                      <a:pt x="96" y="118"/>
                    </a:cubicBezTo>
                    <a:cubicBezTo>
                      <a:pt x="96" y="118"/>
                      <a:pt x="96" y="118"/>
                      <a:pt x="96" y="118"/>
                    </a:cubicBezTo>
                    <a:cubicBezTo>
                      <a:pt x="95" y="118"/>
                      <a:pt x="95" y="118"/>
                      <a:pt x="95" y="118"/>
                    </a:cubicBezTo>
                    <a:cubicBezTo>
                      <a:pt x="95" y="118"/>
                      <a:pt x="95" y="118"/>
                      <a:pt x="95" y="118"/>
                    </a:cubicBezTo>
                    <a:cubicBezTo>
                      <a:pt x="95" y="118"/>
                      <a:pt x="95" y="118"/>
                      <a:pt x="95" y="118"/>
                    </a:cubicBezTo>
                    <a:cubicBezTo>
                      <a:pt x="95" y="118"/>
                      <a:pt x="95" y="118"/>
                      <a:pt x="95" y="118"/>
                    </a:cubicBezTo>
                    <a:cubicBezTo>
                      <a:pt x="95" y="119"/>
                      <a:pt x="95" y="119"/>
                      <a:pt x="95" y="119"/>
                    </a:cubicBezTo>
                    <a:cubicBezTo>
                      <a:pt x="95" y="119"/>
                      <a:pt x="95" y="119"/>
                      <a:pt x="95" y="119"/>
                    </a:cubicBezTo>
                    <a:cubicBezTo>
                      <a:pt x="95" y="119"/>
                      <a:pt x="95" y="119"/>
                      <a:pt x="95" y="119"/>
                    </a:cubicBezTo>
                    <a:cubicBezTo>
                      <a:pt x="95" y="119"/>
                      <a:pt x="95" y="119"/>
                      <a:pt x="95" y="119"/>
                    </a:cubicBezTo>
                    <a:cubicBezTo>
                      <a:pt x="96" y="119"/>
                      <a:pt x="96" y="119"/>
                      <a:pt x="96" y="119"/>
                    </a:cubicBezTo>
                    <a:cubicBezTo>
                      <a:pt x="96" y="119"/>
                      <a:pt x="96" y="119"/>
                      <a:pt x="96" y="119"/>
                    </a:cubicBezTo>
                    <a:cubicBezTo>
                      <a:pt x="96" y="119"/>
                      <a:pt x="96" y="119"/>
                      <a:pt x="96" y="119"/>
                    </a:cubicBezTo>
                    <a:cubicBezTo>
                      <a:pt x="96" y="120"/>
                      <a:pt x="96" y="120"/>
                      <a:pt x="96" y="120"/>
                    </a:cubicBezTo>
                    <a:cubicBezTo>
                      <a:pt x="96" y="120"/>
                      <a:pt x="96" y="120"/>
                      <a:pt x="96" y="120"/>
                    </a:cubicBezTo>
                    <a:cubicBezTo>
                      <a:pt x="97" y="119"/>
                      <a:pt x="97" y="119"/>
                      <a:pt x="97" y="119"/>
                    </a:cubicBezTo>
                    <a:cubicBezTo>
                      <a:pt x="97" y="119"/>
                      <a:pt x="97" y="119"/>
                      <a:pt x="97" y="119"/>
                    </a:cubicBezTo>
                    <a:cubicBezTo>
                      <a:pt x="97" y="120"/>
                      <a:pt x="97" y="120"/>
                      <a:pt x="97" y="120"/>
                    </a:cubicBezTo>
                    <a:cubicBezTo>
                      <a:pt x="96" y="120"/>
                      <a:pt x="96" y="120"/>
                      <a:pt x="96" y="120"/>
                    </a:cubicBezTo>
                    <a:cubicBezTo>
                      <a:pt x="96" y="120"/>
                      <a:pt x="96" y="120"/>
                      <a:pt x="96" y="120"/>
                    </a:cubicBezTo>
                    <a:cubicBezTo>
                      <a:pt x="95" y="119"/>
                      <a:pt x="95" y="119"/>
                      <a:pt x="95" y="119"/>
                    </a:cubicBezTo>
                    <a:cubicBezTo>
                      <a:pt x="95" y="119"/>
                      <a:pt x="95" y="119"/>
                      <a:pt x="95" y="119"/>
                    </a:cubicBezTo>
                    <a:cubicBezTo>
                      <a:pt x="95" y="119"/>
                      <a:pt x="95" y="119"/>
                      <a:pt x="95" y="119"/>
                    </a:cubicBezTo>
                    <a:cubicBezTo>
                      <a:pt x="94" y="119"/>
                      <a:pt x="94" y="119"/>
                      <a:pt x="94" y="119"/>
                    </a:cubicBezTo>
                    <a:cubicBezTo>
                      <a:pt x="94" y="119"/>
                      <a:pt x="94" y="119"/>
                      <a:pt x="94" y="119"/>
                    </a:cubicBezTo>
                    <a:cubicBezTo>
                      <a:pt x="94" y="120"/>
                      <a:pt x="94" y="120"/>
                      <a:pt x="94" y="120"/>
                    </a:cubicBezTo>
                    <a:cubicBezTo>
                      <a:pt x="94" y="120"/>
                      <a:pt x="94" y="120"/>
                      <a:pt x="94" y="120"/>
                    </a:cubicBezTo>
                    <a:cubicBezTo>
                      <a:pt x="93" y="120"/>
                      <a:pt x="93" y="120"/>
                      <a:pt x="93" y="120"/>
                    </a:cubicBezTo>
                    <a:cubicBezTo>
                      <a:pt x="93" y="120"/>
                      <a:pt x="93" y="120"/>
                      <a:pt x="93" y="120"/>
                    </a:cubicBezTo>
                    <a:cubicBezTo>
                      <a:pt x="93" y="119"/>
                      <a:pt x="93" y="119"/>
                      <a:pt x="93" y="119"/>
                    </a:cubicBezTo>
                    <a:cubicBezTo>
                      <a:pt x="93" y="119"/>
                      <a:pt x="93" y="119"/>
                      <a:pt x="93" y="119"/>
                    </a:cubicBezTo>
                    <a:cubicBezTo>
                      <a:pt x="93" y="119"/>
                      <a:pt x="93" y="119"/>
                      <a:pt x="93" y="119"/>
                    </a:cubicBezTo>
                    <a:cubicBezTo>
                      <a:pt x="93" y="119"/>
                      <a:pt x="93" y="119"/>
                      <a:pt x="93" y="119"/>
                    </a:cubicBezTo>
                    <a:cubicBezTo>
                      <a:pt x="93" y="119"/>
                      <a:pt x="93" y="119"/>
                      <a:pt x="93" y="119"/>
                    </a:cubicBezTo>
                    <a:cubicBezTo>
                      <a:pt x="93" y="119"/>
                      <a:pt x="93" y="119"/>
                      <a:pt x="93" y="119"/>
                    </a:cubicBezTo>
                    <a:cubicBezTo>
                      <a:pt x="93" y="119"/>
                      <a:pt x="93" y="119"/>
                      <a:pt x="93" y="119"/>
                    </a:cubicBezTo>
                    <a:cubicBezTo>
                      <a:pt x="93" y="119"/>
                      <a:pt x="93" y="119"/>
                      <a:pt x="93" y="119"/>
                    </a:cubicBezTo>
                    <a:cubicBezTo>
                      <a:pt x="93" y="119"/>
                      <a:pt x="93" y="119"/>
                      <a:pt x="93" y="119"/>
                    </a:cubicBezTo>
                    <a:cubicBezTo>
                      <a:pt x="93" y="119"/>
                      <a:pt x="93" y="119"/>
                      <a:pt x="93" y="119"/>
                    </a:cubicBezTo>
                    <a:cubicBezTo>
                      <a:pt x="93" y="119"/>
                      <a:pt x="93" y="119"/>
                      <a:pt x="93" y="119"/>
                    </a:cubicBezTo>
                    <a:cubicBezTo>
                      <a:pt x="93" y="120"/>
                      <a:pt x="93" y="120"/>
                      <a:pt x="93" y="120"/>
                    </a:cubicBezTo>
                    <a:cubicBezTo>
                      <a:pt x="93" y="120"/>
                      <a:pt x="93" y="120"/>
                      <a:pt x="93" y="120"/>
                    </a:cubicBezTo>
                    <a:cubicBezTo>
                      <a:pt x="93" y="121"/>
                      <a:pt x="93" y="121"/>
                      <a:pt x="93" y="121"/>
                    </a:cubicBezTo>
                    <a:cubicBezTo>
                      <a:pt x="93" y="122"/>
                      <a:pt x="93" y="122"/>
                      <a:pt x="93" y="122"/>
                    </a:cubicBezTo>
                    <a:cubicBezTo>
                      <a:pt x="93" y="122"/>
                      <a:pt x="93" y="122"/>
                      <a:pt x="93" y="122"/>
                    </a:cubicBezTo>
                    <a:cubicBezTo>
                      <a:pt x="93" y="122"/>
                      <a:pt x="93" y="122"/>
                      <a:pt x="93" y="122"/>
                    </a:cubicBezTo>
                    <a:cubicBezTo>
                      <a:pt x="93" y="122"/>
                      <a:pt x="93" y="122"/>
                      <a:pt x="93" y="122"/>
                    </a:cubicBezTo>
                    <a:cubicBezTo>
                      <a:pt x="93" y="122"/>
                      <a:pt x="93" y="122"/>
                      <a:pt x="93" y="122"/>
                    </a:cubicBezTo>
                    <a:cubicBezTo>
                      <a:pt x="93" y="123"/>
                      <a:pt x="93" y="123"/>
                      <a:pt x="93" y="123"/>
                    </a:cubicBezTo>
                    <a:cubicBezTo>
                      <a:pt x="93" y="123"/>
                      <a:pt x="93" y="123"/>
                      <a:pt x="93" y="123"/>
                    </a:cubicBezTo>
                    <a:cubicBezTo>
                      <a:pt x="93" y="123"/>
                      <a:pt x="93" y="123"/>
                      <a:pt x="93" y="123"/>
                    </a:cubicBezTo>
                    <a:cubicBezTo>
                      <a:pt x="93" y="123"/>
                      <a:pt x="93" y="123"/>
                      <a:pt x="93" y="123"/>
                    </a:cubicBezTo>
                    <a:cubicBezTo>
                      <a:pt x="93" y="124"/>
                      <a:pt x="93" y="124"/>
                      <a:pt x="93" y="124"/>
                    </a:cubicBezTo>
                    <a:cubicBezTo>
                      <a:pt x="93" y="124"/>
                      <a:pt x="93" y="124"/>
                      <a:pt x="93" y="124"/>
                    </a:cubicBezTo>
                    <a:cubicBezTo>
                      <a:pt x="93" y="125"/>
                      <a:pt x="93" y="125"/>
                      <a:pt x="93" y="125"/>
                    </a:cubicBezTo>
                    <a:cubicBezTo>
                      <a:pt x="93" y="125"/>
                      <a:pt x="93" y="125"/>
                      <a:pt x="93" y="125"/>
                    </a:cubicBezTo>
                    <a:cubicBezTo>
                      <a:pt x="93" y="126"/>
                      <a:pt x="93" y="126"/>
                      <a:pt x="93" y="126"/>
                    </a:cubicBezTo>
                    <a:cubicBezTo>
                      <a:pt x="93" y="126"/>
                      <a:pt x="93" y="126"/>
                      <a:pt x="93" y="126"/>
                    </a:cubicBezTo>
                    <a:cubicBezTo>
                      <a:pt x="93" y="126"/>
                      <a:pt x="93" y="126"/>
                      <a:pt x="93" y="126"/>
                    </a:cubicBezTo>
                    <a:cubicBezTo>
                      <a:pt x="93" y="127"/>
                      <a:pt x="93" y="127"/>
                      <a:pt x="93" y="127"/>
                    </a:cubicBezTo>
                    <a:cubicBezTo>
                      <a:pt x="93" y="127"/>
                      <a:pt x="93" y="127"/>
                      <a:pt x="93" y="127"/>
                    </a:cubicBezTo>
                    <a:cubicBezTo>
                      <a:pt x="92" y="127"/>
                      <a:pt x="92" y="127"/>
                      <a:pt x="92" y="127"/>
                    </a:cubicBezTo>
                    <a:cubicBezTo>
                      <a:pt x="92" y="127"/>
                      <a:pt x="92" y="127"/>
                      <a:pt x="92" y="127"/>
                    </a:cubicBezTo>
                    <a:cubicBezTo>
                      <a:pt x="92" y="126"/>
                      <a:pt x="92" y="126"/>
                      <a:pt x="92" y="126"/>
                    </a:cubicBezTo>
                    <a:cubicBezTo>
                      <a:pt x="92" y="126"/>
                      <a:pt x="92" y="126"/>
                      <a:pt x="92" y="126"/>
                    </a:cubicBezTo>
                    <a:cubicBezTo>
                      <a:pt x="92" y="126"/>
                      <a:pt x="92" y="126"/>
                      <a:pt x="92" y="126"/>
                    </a:cubicBezTo>
                    <a:cubicBezTo>
                      <a:pt x="92" y="126"/>
                      <a:pt x="92" y="126"/>
                      <a:pt x="92" y="126"/>
                    </a:cubicBezTo>
                    <a:cubicBezTo>
                      <a:pt x="92" y="126"/>
                      <a:pt x="92" y="126"/>
                      <a:pt x="92" y="126"/>
                    </a:cubicBezTo>
                    <a:cubicBezTo>
                      <a:pt x="92" y="126"/>
                      <a:pt x="92" y="126"/>
                      <a:pt x="92" y="126"/>
                    </a:cubicBezTo>
                    <a:cubicBezTo>
                      <a:pt x="92" y="127"/>
                      <a:pt x="92" y="127"/>
                      <a:pt x="92" y="127"/>
                    </a:cubicBezTo>
                    <a:cubicBezTo>
                      <a:pt x="92" y="127"/>
                      <a:pt x="92" y="127"/>
                      <a:pt x="92" y="127"/>
                    </a:cubicBezTo>
                    <a:cubicBezTo>
                      <a:pt x="92" y="127"/>
                      <a:pt x="92" y="127"/>
                      <a:pt x="92" y="127"/>
                    </a:cubicBezTo>
                    <a:cubicBezTo>
                      <a:pt x="92" y="127"/>
                      <a:pt x="92" y="127"/>
                      <a:pt x="92" y="127"/>
                    </a:cubicBezTo>
                    <a:cubicBezTo>
                      <a:pt x="92" y="127"/>
                      <a:pt x="92" y="127"/>
                      <a:pt x="92" y="127"/>
                    </a:cubicBezTo>
                    <a:cubicBezTo>
                      <a:pt x="92" y="127"/>
                      <a:pt x="92" y="127"/>
                      <a:pt x="92" y="127"/>
                    </a:cubicBezTo>
                    <a:cubicBezTo>
                      <a:pt x="91" y="127"/>
                      <a:pt x="91" y="127"/>
                      <a:pt x="91" y="127"/>
                    </a:cubicBezTo>
                    <a:cubicBezTo>
                      <a:pt x="91" y="127"/>
                      <a:pt x="91" y="127"/>
                      <a:pt x="91" y="127"/>
                    </a:cubicBezTo>
                    <a:cubicBezTo>
                      <a:pt x="91" y="127"/>
                      <a:pt x="91" y="127"/>
                      <a:pt x="91" y="127"/>
                    </a:cubicBezTo>
                    <a:cubicBezTo>
                      <a:pt x="91" y="126"/>
                      <a:pt x="91" y="126"/>
                      <a:pt x="91" y="126"/>
                    </a:cubicBezTo>
                    <a:cubicBezTo>
                      <a:pt x="91" y="126"/>
                      <a:pt x="91" y="126"/>
                      <a:pt x="91" y="126"/>
                    </a:cubicBezTo>
                    <a:cubicBezTo>
                      <a:pt x="91" y="126"/>
                      <a:pt x="91" y="126"/>
                      <a:pt x="91" y="126"/>
                    </a:cubicBezTo>
                    <a:cubicBezTo>
                      <a:pt x="91" y="125"/>
                      <a:pt x="91" y="125"/>
                      <a:pt x="91" y="125"/>
                    </a:cubicBezTo>
                    <a:cubicBezTo>
                      <a:pt x="91" y="125"/>
                      <a:pt x="91" y="125"/>
                      <a:pt x="91" y="125"/>
                    </a:cubicBezTo>
                    <a:cubicBezTo>
                      <a:pt x="91" y="125"/>
                      <a:pt x="91" y="125"/>
                      <a:pt x="91" y="125"/>
                    </a:cubicBezTo>
                    <a:cubicBezTo>
                      <a:pt x="92" y="125"/>
                      <a:pt x="92" y="125"/>
                      <a:pt x="92" y="125"/>
                    </a:cubicBezTo>
                    <a:cubicBezTo>
                      <a:pt x="92" y="124"/>
                      <a:pt x="92" y="124"/>
                      <a:pt x="92" y="124"/>
                    </a:cubicBezTo>
                    <a:cubicBezTo>
                      <a:pt x="92" y="124"/>
                      <a:pt x="92" y="124"/>
                      <a:pt x="92" y="124"/>
                    </a:cubicBezTo>
                    <a:cubicBezTo>
                      <a:pt x="92" y="124"/>
                      <a:pt x="92" y="124"/>
                      <a:pt x="92" y="124"/>
                    </a:cubicBezTo>
                    <a:cubicBezTo>
                      <a:pt x="91" y="126"/>
                      <a:pt x="91" y="126"/>
                      <a:pt x="91" y="126"/>
                    </a:cubicBezTo>
                    <a:cubicBezTo>
                      <a:pt x="90" y="127"/>
                      <a:pt x="90" y="127"/>
                      <a:pt x="90" y="127"/>
                    </a:cubicBezTo>
                    <a:cubicBezTo>
                      <a:pt x="89" y="128"/>
                      <a:pt x="89" y="128"/>
                      <a:pt x="89" y="128"/>
                    </a:cubicBezTo>
                    <a:cubicBezTo>
                      <a:pt x="89" y="128"/>
                      <a:pt x="89" y="128"/>
                      <a:pt x="89" y="128"/>
                    </a:cubicBezTo>
                    <a:cubicBezTo>
                      <a:pt x="89" y="128"/>
                      <a:pt x="89" y="128"/>
                      <a:pt x="89" y="128"/>
                    </a:cubicBezTo>
                    <a:cubicBezTo>
                      <a:pt x="89" y="128"/>
                      <a:pt x="89" y="128"/>
                      <a:pt x="89" y="128"/>
                    </a:cubicBezTo>
                    <a:cubicBezTo>
                      <a:pt x="89" y="129"/>
                      <a:pt x="89" y="129"/>
                      <a:pt x="89" y="129"/>
                    </a:cubicBezTo>
                    <a:cubicBezTo>
                      <a:pt x="89" y="129"/>
                      <a:pt x="89" y="129"/>
                      <a:pt x="89" y="129"/>
                    </a:cubicBezTo>
                    <a:cubicBezTo>
                      <a:pt x="89" y="129"/>
                      <a:pt x="89" y="129"/>
                      <a:pt x="89" y="129"/>
                    </a:cubicBezTo>
                    <a:cubicBezTo>
                      <a:pt x="89" y="129"/>
                      <a:pt x="89" y="129"/>
                      <a:pt x="89" y="129"/>
                    </a:cubicBezTo>
                    <a:cubicBezTo>
                      <a:pt x="90" y="129"/>
                      <a:pt x="90" y="129"/>
                      <a:pt x="90" y="129"/>
                    </a:cubicBezTo>
                    <a:cubicBezTo>
                      <a:pt x="91" y="128"/>
                      <a:pt x="91" y="128"/>
                      <a:pt x="91" y="128"/>
                    </a:cubicBezTo>
                    <a:cubicBezTo>
                      <a:pt x="91" y="128"/>
                      <a:pt x="91" y="128"/>
                      <a:pt x="91" y="128"/>
                    </a:cubicBezTo>
                    <a:cubicBezTo>
                      <a:pt x="92" y="128"/>
                      <a:pt x="92" y="128"/>
                      <a:pt x="92" y="128"/>
                    </a:cubicBezTo>
                    <a:cubicBezTo>
                      <a:pt x="92" y="127"/>
                      <a:pt x="92" y="127"/>
                      <a:pt x="92" y="127"/>
                    </a:cubicBezTo>
                    <a:cubicBezTo>
                      <a:pt x="93" y="127"/>
                      <a:pt x="93" y="127"/>
                      <a:pt x="93" y="127"/>
                    </a:cubicBezTo>
                    <a:cubicBezTo>
                      <a:pt x="93" y="126"/>
                      <a:pt x="93" y="126"/>
                      <a:pt x="93" y="126"/>
                    </a:cubicBezTo>
                    <a:cubicBezTo>
                      <a:pt x="94" y="126"/>
                      <a:pt x="94" y="126"/>
                      <a:pt x="94" y="126"/>
                    </a:cubicBezTo>
                    <a:cubicBezTo>
                      <a:pt x="94" y="126"/>
                      <a:pt x="94" y="126"/>
                      <a:pt x="94" y="126"/>
                    </a:cubicBezTo>
                    <a:cubicBezTo>
                      <a:pt x="95" y="126"/>
                      <a:pt x="95" y="126"/>
                      <a:pt x="95" y="126"/>
                    </a:cubicBezTo>
                    <a:cubicBezTo>
                      <a:pt x="95" y="126"/>
                      <a:pt x="95" y="126"/>
                      <a:pt x="95" y="126"/>
                    </a:cubicBezTo>
                    <a:cubicBezTo>
                      <a:pt x="95" y="126"/>
                      <a:pt x="95" y="126"/>
                      <a:pt x="95" y="126"/>
                    </a:cubicBezTo>
                    <a:cubicBezTo>
                      <a:pt x="95" y="126"/>
                      <a:pt x="95" y="126"/>
                      <a:pt x="95" y="126"/>
                    </a:cubicBezTo>
                    <a:cubicBezTo>
                      <a:pt x="95" y="126"/>
                      <a:pt x="95" y="126"/>
                      <a:pt x="95" y="126"/>
                    </a:cubicBezTo>
                    <a:cubicBezTo>
                      <a:pt x="96" y="126"/>
                      <a:pt x="96" y="126"/>
                      <a:pt x="96" y="126"/>
                    </a:cubicBezTo>
                    <a:cubicBezTo>
                      <a:pt x="96" y="126"/>
                      <a:pt x="96" y="126"/>
                      <a:pt x="96" y="126"/>
                    </a:cubicBezTo>
                    <a:cubicBezTo>
                      <a:pt x="96" y="126"/>
                      <a:pt x="96" y="126"/>
                      <a:pt x="96" y="126"/>
                    </a:cubicBezTo>
                    <a:cubicBezTo>
                      <a:pt x="96" y="126"/>
                      <a:pt x="96" y="126"/>
                      <a:pt x="96" y="126"/>
                    </a:cubicBezTo>
                    <a:cubicBezTo>
                      <a:pt x="97" y="126"/>
                      <a:pt x="97" y="126"/>
                      <a:pt x="97" y="126"/>
                    </a:cubicBezTo>
                    <a:cubicBezTo>
                      <a:pt x="97" y="126"/>
                      <a:pt x="97" y="126"/>
                      <a:pt x="97" y="126"/>
                    </a:cubicBezTo>
                    <a:cubicBezTo>
                      <a:pt x="97" y="126"/>
                      <a:pt x="97" y="126"/>
                      <a:pt x="97" y="126"/>
                    </a:cubicBezTo>
                    <a:cubicBezTo>
                      <a:pt x="96" y="126"/>
                      <a:pt x="96" y="126"/>
                      <a:pt x="96" y="126"/>
                    </a:cubicBezTo>
                    <a:cubicBezTo>
                      <a:pt x="96" y="126"/>
                      <a:pt x="96" y="126"/>
                      <a:pt x="96" y="126"/>
                    </a:cubicBezTo>
                    <a:cubicBezTo>
                      <a:pt x="96" y="126"/>
                      <a:pt x="96" y="126"/>
                      <a:pt x="96" y="126"/>
                    </a:cubicBezTo>
                    <a:cubicBezTo>
                      <a:pt x="96" y="126"/>
                      <a:pt x="96" y="126"/>
                      <a:pt x="96" y="126"/>
                    </a:cubicBezTo>
                    <a:cubicBezTo>
                      <a:pt x="96" y="127"/>
                      <a:pt x="96" y="127"/>
                      <a:pt x="96" y="127"/>
                    </a:cubicBezTo>
                    <a:cubicBezTo>
                      <a:pt x="96" y="127"/>
                      <a:pt x="96" y="127"/>
                      <a:pt x="96" y="127"/>
                    </a:cubicBezTo>
                    <a:cubicBezTo>
                      <a:pt x="95" y="127"/>
                      <a:pt x="95" y="127"/>
                      <a:pt x="95" y="127"/>
                    </a:cubicBezTo>
                    <a:cubicBezTo>
                      <a:pt x="95" y="127"/>
                      <a:pt x="95" y="127"/>
                      <a:pt x="95" y="127"/>
                    </a:cubicBezTo>
                    <a:cubicBezTo>
                      <a:pt x="95" y="127"/>
                      <a:pt x="95" y="127"/>
                      <a:pt x="95" y="127"/>
                    </a:cubicBezTo>
                    <a:cubicBezTo>
                      <a:pt x="95" y="128"/>
                      <a:pt x="95" y="128"/>
                      <a:pt x="95" y="128"/>
                    </a:cubicBezTo>
                    <a:cubicBezTo>
                      <a:pt x="95" y="128"/>
                      <a:pt x="95" y="128"/>
                      <a:pt x="95" y="128"/>
                    </a:cubicBezTo>
                    <a:cubicBezTo>
                      <a:pt x="95" y="128"/>
                      <a:pt x="95" y="128"/>
                      <a:pt x="95" y="128"/>
                    </a:cubicBezTo>
                    <a:cubicBezTo>
                      <a:pt x="95" y="127"/>
                      <a:pt x="95" y="127"/>
                      <a:pt x="95" y="127"/>
                    </a:cubicBezTo>
                    <a:cubicBezTo>
                      <a:pt x="95" y="127"/>
                      <a:pt x="95" y="127"/>
                      <a:pt x="95" y="127"/>
                    </a:cubicBezTo>
                    <a:cubicBezTo>
                      <a:pt x="95" y="127"/>
                      <a:pt x="95" y="127"/>
                      <a:pt x="95" y="127"/>
                    </a:cubicBezTo>
                    <a:cubicBezTo>
                      <a:pt x="95" y="127"/>
                      <a:pt x="95" y="127"/>
                      <a:pt x="95" y="127"/>
                    </a:cubicBezTo>
                    <a:cubicBezTo>
                      <a:pt x="95" y="127"/>
                      <a:pt x="95" y="127"/>
                      <a:pt x="95" y="127"/>
                    </a:cubicBezTo>
                    <a:cubicBezTo>
                      <a:pt x="95" y="127"/>
                      <a:pt x="95" y="127"/>
                      <a:pt x="95" y="127"/>
                    </a:cubicBezTo>
                    <a:cubicBezTo>
                      <a:pt x="95" y="128"/>
                      <a:pt x="95" y="128"/>
                      <a:pt x="95" y="128"/>
                    </a:cubicBezTo>
                    <a:cubicBezTo>
                      <a:pt x="95" y="128"/>
                      <a:pt x="95" y="128"/>
                      <a:pt x="95" y="128"/>
                    </a:cubicBezTo>
                    <a:cubicBezTo>
                      <a:pt x="94" y="128"/>
                      <a:pt x="94" y="128"/>
                      <a:pt x="94" y="128"/>
                    </a:cubicBezTo>
                    <a:cubicBezTo>
                      <a:pt x="94" y="128"/>
                      <a:pt x="94" y="128"/>
                      <a:pt x="94" y="128"/>
                    </a:cubicBezTo>
                    <a:cubicBezTo>
                      <a:pt x="94" y="128"/>
                      <a:pt x="94" y="128"/>
                      <a:pt x="94" y="128"/>
                    </a:cubicBezTo>
                    <a:cubicBezTo>
                      <a:pt x="94" y="128"/>
                      <a:pt x="94" y="128"/>
                      <a:pt x="94" y="128"/>
                    </a:cubicBezTo>
                    <a:cubicBezTo>
                      <a:pt x="94" y="129"/>
                      <a:pt x="94" y="129"/>
                      <a:pt x="94" y="129"/>
                    </a:cubicBezTo>
                    <a:cubicBezTo>
                      <a:pt x="94" y="129"/>
                      <a:pt x="94" y="129"/>
                      <a:pt x="94" y="129"/>
                    </a:cubicBezTo>
                    <a:cubicBezTo>
                      <a:pt x="94" y="129"/>
                      <a:pt x="94" y="129"/>
                      <a:pt x="94" y="129"/>
                    </a:cubicBezTo>
                    <a:cubicBezTo>
                      <a:pt x="94" y="130"/>
                      <a:pt x="94" y="130"/>
                      <a:pt x="94" y="130"/>
                    </a:cubicBezTo>
                    <a:cubicBezTo>
                      <a:pt x="94" y="130"/>
                      <a:pt x="94" y="130"/>
                      <a:pt x="94" y="130"/>
                    </a:cubicBezTo>
                    <a:cubicBezTo>
                      <a:pt x="94" y="130"/>
                      <a:pt x="94" y="130"/>
                      <a:pt x="94" y="130"/>
                    </a:cubicBezTo>
                    <a:cubicBezTo>
                      <a:pt x="94" y="131"/>
                      <a:pt x="94" y="131"/>
                      <a:pt x="94" y="131"/>
                    </a:cubicBezTo>
                    <a:cubicBezTo>
                      <a:pt x="94" y="131"/>
                      <a:pt x="94" y="131"/>
                      <a:pt x="94" y="131"/>
                    </a:cubicBezTo>
                    <a:cubicBezTo>
                      <a:pt x="93" y="131"/>
                      <a:pt x="93" y="131"/>
                      <a:pt x="93" y="131"/>
                    </a:cubicBezTo>
                    <a:cubicBezTo>
                      <a:pt x="93" y="132"/>
                      <a:pt x="93" y="132"/>
                      <a:pt x="93" y="132"/>
                    </a:cubicBezTo>
                    <a:cubicBezTo>
                      <a:pt x="93" y="132"/>
                      <a:pt x="93" y="132"/>
                      <a:pt x="93" y="132"/>
                    </a:cubicBezTo>
                    <a:cubicBezTo>
                      <a:pt x="92" y="133"/>
                      <a:pt x="92" y="133"/>
                      <a:pt x="92" y="133"/>
                    </a:cubicBezTo>
                    <a:cubicBezTo>
                      <a:pt x="92" y="134"/>
                      <a:pt x="92" y="134"/>
                      <a:pt x="92" y="134"/>
                    </a:cubicBezTo>
                    <a:cubicBezTo>
                      <a:pt x="91" y="135"/>
                      <a:pt x="91" y="135"/>
                      <a:pt x="91" y="135"/>
                    </a:cubicBezTo>
                    <a:cubicBezTo>
                      <a:pt x="91" y="135"/>
                      <a:pt x="91" y="135"/>
                      <a:pt x="91" y="135"/>
                    </a:cubicBezTo>
                    <a:cubicBezTo>
                      <a:pt x="91" y="135"/>
                      <a:pt x="91" y="135"/>
                      <a:pt x="91" y="135"/>
                    </a:cubicBezTo>
                    <a:cubicBezTo>
                      <a:pt x="91" y="135"/>
                      <a:pt x="91" y="135"/>
                      <a:pt x="91" y="135"/>
                    </a:cubicBezTo>
                    <a:cubicBezTo>
                      <a:pt x="91" y="135"/>
                      <a:pt x="91" y="135"/>
                      <a:pt x="91" y="135"/>
                    </a:cubicBezTo>
                    <a:cubicBezTo>
                      <a:pt x="91" y="135"/>
                      <a:pt x="91" y="135"/>
                      <a:pt x="91" y="135"/>
                    </a:cubicBezTo>
                    <a:cubicBezTo>
                      <a:pt x="91" y="135"/>
                      <a:pt x="91" y="135"/>
                      <a:pt x="91" y="135"/>
                    </a:cubicBezTo>
                    <a:cubicBezTo>
                      <a:pt x="91" y="136"/>
                      <a:pt x="91" y="136"/>
                      <a:pt x="91" y="136"/>
                    </a:cubicBezTo>
                    <a:cubicBezTo>
                      <a:pt x="91" y="136"/>
                      <a:pt x="91" y="136"/>
                      <a:pt x="91" y="136"/>
                    </a:cubicBezTo>
                    <a:cubicBezTo>
                      <a:pt x="91" y="136"/>
                      <a:pt x="91" y="136"/>
                      <a:pt x="91" y="136"/>
                    </a:cubicBezTo>
                    <a:cubicBezTo>
                      <a:pt x="91" y="136"/>
                      <a:pt x="91" y="136"/>
                      <a:pt x="91" y="136"/>
                    </a:cubicBezTo>
                    <a:cubicBezTo>
                      <a:pt x="91" y="136"/>
                      <a:pt x="91" y="136"/>
                      <a:pt x="91" y="136"/>
                    </a:cubicBezTo>
                    <a:cubicBezTo>
                      <a:pt x="91" y="136"/>
                      <a:pt x="91" y="136"/>
                      <a:pt x="91" y="136"/>
                    </a:cubicBezTo>
                    <a:cubicBezTo>
                      <a:pt x="91" y="136"/>
                      <a:pt x="91" y="136"/>
                      <a:pt x="91" y="136"/>
                    </a:cubicBezTo>
                    <a:cubicBezTo>
                      <a:pt x="91" y="136"/>
                      <a:pt x="91" y="136"/>
                      <a:pt x="91" y="136"/>
                    </a:cubicBezTo>
                    <a:cubicBezTo>
                      <a:pt x="91" y="136"/>
                      <a:pt x="91" y="136"/>
                      <a:pt x="91" y="136"/>
                    </a:cubicBezTo>
                    <a:cubicBezTo>
                      <a:pt x="91" y="136"/>
                      <a:pt x="91" y="136"/>
                      <a:pt x="91" y="136"/>
                    </a:cubicBezTo>
                    <a:cubicBezTo>
                      <a:pt x="91" y="137"/>
                      <a:pt x="91" y="137"/>
                      <a:pt x="91" y="137"/>
                    </a:cubicBezTo>
                    <a:cubicBezTo>
                      <a:pt x="92" y="137"/>
                      <a:pt x="92" y="137"/>
                      <a:pt x="92" y="137"/>
                    </a:cubicBezTo>
                    <a:cubicBezTo>
                      <a:pt x="92" y="137"/>
                      <a:pt x="92" y="137"/>
                      <a:pt x="92" y="137"/>
                    </a:cubicBezTo>
                    <a:cubicBezTo>
                      <a:pt x="92" y="137"/>
                      <a:pt x="92" y="137"/>
                      <a:pt x="92" y="137"/>
                    </a:cubicBezTo>
                    <a:cubicBezTo>
                      <a:pt x="92" y="137"/>
                      <a:pt x="92" y="137"/>
                      <a:pt x="92" y="137"/>
                    </a:cubicBezTo>
                    <a:cubicBezTo>
                      <a:pt x="92" y="137"/>
                      <a:pt x="92" y="137"/>
                      <a:pt x="92" y="137"/>
                    </a:cubicBezTo>
                    <a:cubicBezTo>
                      <a:pt x="92" y="137"/>
                      <a:pt x="92" y="137"/>
                      <a:pt x="92" y="137"/>
                    </a:cubicBezTo>
                    <a:cubicBezTo>
                      <a:pt x="92" y="137"/>
                      <a:pt x="92" y="137"/>
                      <a:pt x="92" y="137"/>
                    </a:cubicBezTo>
                    <a:cubicBezTo>
                      <a:pt x="92" y="138"/>
                      <a:pt x="92" y="138"/>
                      <a:pt x="92" y="138"/>
                    </a:cubicBezTo>
                    <a:cubicBezTo>
                      <a:pt x="93" y="138"/>
                      <a:pt x="93" y="138"/>
                      <a:pt x="93" y="138"/>
                    </a:cubicBezTo>
                    <a:cubicBezTo>
                      <a:pt x="93" y="139"/>
                      <a:pt x="93" y="139"/>
                      <a:pt x="93" y="139"/>
                    </a:cubicBezTo>
                    <a:cubicBezTo>
                      <a:pt x="93" y="139"/>
                      <a:pt x="93" y="139"/>
                      <a:pt x="93" y="139"/>
                    </a:cubicBezTo>
                    <a:cubicBezTo>
                      <a:pt x="93" y="139"/>
                      <a:pt x="93" y="139"/>
                      <a:pt x="93" y="139"/>
                    </a:cubicBezTo>
                    <a:cubicBezTo>
                      <a:pt x="93" y="139"/>
                      <a:pt x="93" y="139"/>
                      <a:pt x="93" y="139"/>
                    </a:cubicBezTo>
                    <a:cubicBezTo>
                      <a:pt x="93" y="139"/>
                      <a:pt x="93" y="139"/>
                      <a:pt x="93" y="139"/>
                    </a:cubicBezTo>
                    <a:cubicBezTo>
                      <a:pt x="93" y="139"/>
                      <a:pt x="93" y="139"/>
                      <a:pt x="93" y="139"/>
                    </a:cubicBezTo>
                    <a:cubicBezTo>
                      <a:pt x="93" y="139"/>
                      <a:pt x="93" y="139"/>
                      <a:pt x="93" y="139"/>
                    </a:cubicBezTo>
                    <a:cubicBezTo>
                      <a:pt x="93" y="139"/>
                      <a:pt x="93" y="139"/>
                      <a:pt x="93" y="139"/>
                    </a:cubicBezTo>
                    <a:cubicBezTo>
                      <a:pt x="94" y="139"/>
                      <a:pt x="94" y="139"/>
                      <a:pt x="94" y="139"/>
                    </a:cubicBezTo>
                    <a:cubicBezTo>
                      <a:pt x="94" y="139"/>
                      <a:pt x="94" y="139"/>
                      <a:pt x="94" y="139"/>
                    </a:cubicBezTo>
                    <a:cubicBezTo>
                      <a:pt x="94" y="139"/>
                      <a:pt x="94" y="139"/>
                      <a:pt x="94" y="139"/>
                    </a:cubicBezTo>
                    <a:cubicBezTo>
                      <a:pt x="94" y="139"/>
                      <a:pt x="94" y="139"/>
                      <a:pt x="94" y="139"/>
                    </a:cubicBezTo>
                    <a:cubicBezTo>
                      <a:pt x="94" y="139"/>
                      <a:pt x="94" y="139"/>
                      <a:pt x="94" y="139"/>
                    </a:cubicBezTo>
                    <a:cubicBezTo>
                      <a:pt x="94" y="139"/>
                      <a:pt x="94" y="139"/>
                      <a:pt x="94" y="139"/>
                    </a:cubicBezTo>
                    <a:cubicBezTo>
                      <a:pt x="95" y="139"/>
                      <a:pt x="95" y="139"/>
                      <a:pt x="95" y="139"/>
                    </a:cubicBezTo>
                    <a:cubicBezTo>
                      <a:pt x="95" y="139"/>
                      <a:pt x="95" y="139"/>
                      <a:pt x="95" y="138"/>
                    </a:cubicBezTo>
                    <a:cubicBezTo>
                      <a:pt x="95" y="138"/>
                      <a:pt x="95" y="138"/>
                      <a:pt x="95" y="138"/>
                    </a:cubicBezTo>
                    <a:cubicBezTo>
                      <a:pt x="95" y="138"/>
                      <a:pt x="95" y="138"/>
                      <a:pt x="95" y="138"/>
                    </a:cubicBezTo>
                    <a:cubicBezTo>
                      <a:pt x="95" y="138"/>
                      <a:pt x="95" y="138"/>
                      <a:pt x="95" y="138"/>
                    </a:cubicBezTo>
                    <a:cubicBezTo>
                      <a:pt x="95" y="138"/>
                      <a:pt x="95" y="138"/>
                      <a:pt x="95" y="138"/>
                    </a:cubicBezTo>
                    <a:cubicBezTo>
                      <a:pt x="96" y="138"/>
                      <a:pt x="96" y="138"/>
                      <a:pt x="96" y="138"/>
                    </a:cubicBezTo>
                    <a:cubicBezTo>
                      <a:pt x="96" y="138"/>
                      <a:pt x="96" y="138"/>
                      <a:pt x="96" y="138"/>
                    </a:cubicBezTo>
                    <a:cubicBezTo>
                      <a:pt x="96" y="138"/>
                      <a:pt x="96" y="138"/>
                      <a:pt x="96" y="138"/>
                    </a:cubicBezTo>
                    <a:cubicBezTo>
                      <a:pt x="97" y="137"/>
                      <a:pt x="97" y="137"/>
                      <a:pt x="97" y="137"/>
                    </a:cubicBezTo>
                    <a:cubicBezTo>
                      <a:pt x="97" y="137"/>
                      <a:pt x="97" y="137"/>
                      <a:pt x="97" y="137"/>
                    </a:cubicBezTo>
                    <a:cubicBezTo>
                      <a:pt x="98" y="137"/>
                      <a:pt x="98" y="137"/>
                      <a:pt x="98" y="137"/>
                    </a:cubicBezTo>
                    <a:cubicBezTo>
                      <a:pt x="98" y="137"/>
                      <a:pt x="98" y="137"/>
                      <a:pt x="98" y="137"/>
                    </a:cubicBezTo>
                    <a:cubicBezTo>
                      <a:pt x="98" y="137"/>
                      <a:pt x="98" y="137"/>
                      <a:pt x="98" y="137"/>
                    </a:cubicBezTo>
                    <a:cubicBezTo>
                      <a:pt x="98" y="137"/>
                      <a:pt x="98" y="137"/>
                      <a:pt x="98" y="137"/>
                    </a:cubicBezTo>
                    <a:cubicBezTo>
                      <a:pt x="98" y="136"/>
                      <a:pt x="98" y="136"/>
                      <a:pt x="98" y="136"/>
                    </a:cubicBezTo>
                    <a:cubicBezTo>
                      <a:pt x="98" y="136"/>
                      <a:pt x="98" y="136"/>
                      <a:pt x="98" y="136"/>
                    </a:cubicBezTo>
                    <a:cubicBezTo>
                      <a:pt x="99" y="136"/>
                      <a:pt x="99" y="136"/>
                      <a:pt x="99" y="136"/>
                    </a:cubicBezTo>
                    <a:cubicBezTo>
                      <a:pt x="99" y="136"/>
                      <a:pt x="99" y="136"/>
                      <a:pt x="99" y="136"/>
                    </a:cubicBezTo>
                    <a:cubicBezTo>
                      <a:pt x="98" y="136"/>
                      <a:pt x="98" y="136"/>
                      <a:pt x="98" y="136"/>
                    </a:cubicBezTo>
                    <a:cubicBezTo>
                      <a:pt x="98" y="136"/>
                      <a:pt x="98" y="136"/>
                      <a:pt x="98" y="136"/>
                    </a:cubicBezTo>
                    <a:cubicBezTo>
                      <a:pt x="99" y="136"/>
                      <a:pt x="99" y="136"/>
                      <a:pt x="99" y="136"/>
                    </a:cubicBezTo>
                    <a:cubicBezTo>
                      <a:pt x="99" y="136"/>
                      <a:pt x="99" y="136"/>
                      <a:pt x="99" y="136"/>
                    </a:cubicBezTo>
                    <a:cubicBezTo>
                      <a:pt x="99" y="136"/>
                      <a:pt x="99" y="136"/>
                      <a:pt x="99" y="136"/>
                    </a:cubicBezTo>
                    <a:cubicBezTo>
                      <a:pt x="99" y="136"/>
                      <a:pt x="99" y="136"/>
                      <a:pt x="99" y="136"/>
                    </a:cubicBezTo>
                    <a:cubicBezTo>
                      <a:pt x="99" y="136"/>
                      <a:pt x="99" y="136"/>
                      <a:pt x="99" y="136"/>
                    </a:cubicBezTo>
                    <a:cubicBezTo>
                      <a:pt x="99" y="136"/>
                      <a:pt x="99" y="136"/>
                      <a:pt x="99" y="136"/>
                    </a:cubicBezTo>
                    <a:cubicBezTo>
                      <a:pt x="99" y="136"/>
                      <a:pt x="99" y="136"/>
                      <a:pt x="99" y="136"/>
                    </a:cubicBezTo>
                    <a:cubicBezTo>
                      <a:pt x="99" y="136"/>
                      <a:pt x="99" y="136"/>
                      <a:pt x="99" y="136"/>
                    </a:cubicBezTo>
                    <a:cubicBezTo>
                      <a:pt x="99" y="136"/>
                      <a:pt x="99" y="136"/>
                      <a:pt x="99" y="136"/>
                    </a:cubicBezTo>
                    <a:cubicBezTo>
                      <a:pt x="99" y="135"/>
                      <a:pt x="99" y="135"/>
                      <a:pt x="99" y="135"/>
                    </a:cubicBezTo>
                    <a:cubicBezTo>
                      <a:pt x="99" y="135"/>
                      <a:pt x="99" y="135"/>
                      <a:pt x="99" y="135"/>
                    </a:cubicBezTo>
                    <a:cubicBezTo>
                      <a:pt x="100" y="135"/>
                      <a:pt x="100" y="135"/>
                      <a:pt x="100" y="135"/>
                    </a:cubicBezTo>
                    <a:cubicBezTo>
                      <a:pt x="100" y="134"/>
                      <a:pt x="100" y="134"/>
                      <a:pt x="100" y="134"/>
                    </a:cubicBezTo>
                    <a:cubicBezTo>
                      <a:pt x="100" y="134"/>
                      <a:pt x="100" y="134"/>
                      <a:pt x="100" y="134"/>
                    </a:cubicBezTo>
                    <a:cubicBezTo>
                      <a:pt x="100" y="134"/>
                      <a:pt x="100" y="134"/>
                      <a:pt x="100" y="134"/>
                    </a:cubicBezTo>
                    <a:cubicBezTo>
                      <a:pt x="100" y="134"/>
                      <a:pt x="100" y="134"/>
                      <a:pt x="100" y="134"/>
                    </a:cubicBezTo>
                    <a:cubicBezTo>
                      <a:pt x="100" y="134"/>
                      <a:pt x="100" y="134"/>
                      <a:pt x="100" y="134"/>
                    </a:cubicBezTo>
                    <a:cubicBezTo>
                      <a:pt x="100" y="135"/>
                      <a:pt x="100" y="135"/>
                      <a:pt x="100" y="135"/>
                    </a:cubicBezTo>
                    <a:cubicBezTo>
                      <a:pt x="100" y="135"/>
                      <a:pt x="100" y="135"/>
                      <a:pt x="100" y="135"/>
                    </a:cubicBezTo>
                    <a:cubicBezTo>
                      <a:pt x="100" y="135"/>
                      <a:pt x="100" y="135"/>
                      <a:pt x="100" y="135"/>
                    </a:cubicBezTo>
                    <a:cubicBezTo>
                      <a:pt x="100" y="135"/>
                      <a:pt x="100" y="135"/>
                      <a:pt x="100" y="135"/>
                    </a:cubicBezTo>
                    <a:cubicBezTo>
                      <a:pt x="100" y="135"/>
                      <a:pt x="100" y="135"/>
                      <a:pt x="100" y="135"/>
                    </a:cubicBezTo>
                    <a:cubicBezTo>
                      <a:pt x="100" y="136"/>
                      <a:pt x="100" y="136"/>
                      <a:pt x="100" y="136"/>
                    </a:cubicBezTo>
                    <a:cubicBezTo>
                      <a:pt x="100" y="136"/>
                      <a:pt x="100" y="136"/>
                      <a:pt x="100" y="136"/>
                    </a:cubicBezTo>
                    <a:cubicBezTo>
                      <a:pt x="100" y="136"/>
                      <a:pt x="100" y="136"/>
                      <a:pt x="100" y="136"/>
                    </a:cubicBezTo>
                    <a:cubicBezTo>
                      <a:pt x="100" y="135"/>
                      <a:pt x="100" y="135"/>
                      <a:pt x="100" y="135"/>
                    </a:cubicBezTo>
                    <a:cubicBezTo>
                      <a:pt x="100" y="135"/>
                      <a:pt x="100" y="135"/>
                      <a:pt x="100" y="135"/>
                    </a:cubicBezTo>
                    <a:cubicBezTo>
                      <a:pt x="100" y="135"/>
                      <a:pt x="100" y="135"/>
                      <a:pt x="100" y="135"/>
                    </a:cubicBezTo>
                    <a:cubicBezTo>
                      <a:pt x="101" y="135"/>
                      <a:pt x="101" y="135"/>
                      <a:pt x="101" y="135"/>
                    </a:cubicBezTo>
                    <a:cubicBezTo>
                      <a:pt x="101" y="135"/>
                      <a:pt x="101" y="135"/>
                      <a:pt x="101" y="135"/>
                    </a:cubicBezTo>
                    <a:cubicBezTo>
                      <a:pt x="101" y="135"/>
                      <a:pt x="101" y="135"/>
                      <a:pt x="101" y="135"/>
                    </a:cubicBezTo>
                    <a:cubicBezTo>
                      <a:pt x="101" y="135"/>
                      <a:pt x="101" y="135"/>
                      <a:pt x="101" y="135"/>
                    </a:cubicBezTo>
                    <a:cubicBezTo>
                      <a:pt x="102" y="134"/>
                      <a:pt x="102" y="134"/>
                      <a:pt x="102" y="134"/>
                    </a:cubicBezTo>
                    <a:cubicBezTo>
                      <a:pt x="102" y="134"/>
                      <a:pt x="102" y="134"/>
                      <a:pt x="102" y="134"/>
                    </a:cubicBezTo>
                    <a:cubicBezTo>
                      <a:pt x="102" y="134"/>
                      <a:pt x="102" y="134"/>
                      <a:pt x="102" y="134"/>
                    </a:cubicBezTo>
                    <a:cubicBezTo>
                      <a:pt x="102" y="134"/>
                      <a:pt x="102" y="134"/>
                      <a:pt x="102" y="134"/>
                    </a:cubicBezTo>
                    <a:cubicBezTo>
                      <a:pt x="102" y="134"/>
                      <a:pt x="102" y="134"/>
                      <a:pt x="102" y="134"/>
                    </a:cubicBezTo>
                    <a:cubicBezTo>
                      <a:pt x="102" y="134"/>
                      <a:pt x="102" y="134"/>
                      <a:pt x="102" y="134"/>
                    </a:cubicBezTo>
                    <a:cubicBezTo>
                      <a:pt x="102" y="134"/>
                      <a:pt x="102" y="134"/>
                      <a:pt x="102" y="134"/>
                    </a:cubicBezTo>
                    <a:cubicBezTo>
                      <a:pt x="102" y="134"/>
                      <a:pt x="102" y="134"/>
                      <a:pt x="102" y="134"/>
                    </a:cubicBezTo>
                    <a:cubicBezTo>
                      <a:pt x="102" y="134"/>
                      <a:pt x="102" y="134"/>
                      <a:pt x="102" y="134"/>
                    </a:cubicBezTo>
                    <a:cubicBezTo>
                      <a:pt x="102" y="134"/>
                      <a:pt x="102" y="134"/>
                      <a:pt x="102" y="134"/>
                    </a:cubicBezTo>
                    <a:cubicBezTo>
                      <a:pt x="103" y="134"/>
                      <a:pt x="103" y="134"/>
                      <a:pt x="103" y="134"/>
                    </a:cubicBezTo>
                    <a:cubicBezTo>
                      <a:pt x="103" y="134"/>
                      <a:pt x="103" y="134"/>
                      <a:pt x="103" y="134"/>
                    </a:cubicBezTo>
                    <a:cubicBezTo>
                      <a:pt x="103" y="134"/>
                      <a:pt x="103" y="134"/>
                      <a:pt x="103" y="134"/>
                    </a:cubicBezTo>
                    <a:cubicBezTo>
                      <a:pt x="103" y="134"/>
                      <a:pt x="103" y="134"/>
                      <a:pt x="103" y="134"/>
                    </a:cubicBezTo>
                    <a:cubicBezTo>
                      <a:pt x="103" y="134"/>
                      <a:pt x="103" y="134"/>
                      <a:pt x="103" y="134"/>
                    </a:cubicBezTo>
                    <a:cubicBezTo>
                      <a:pt x="103" y="134"/>
                      <a:pt x="103" y="134"/>
                      <a:pt x="103" y="134"/>
                    </a:cubicBezTo>
                    <a:cubicBezTo>
                      <a:pt x="103" y="134"/>
                      <a:pt x="103" y="134"/>
                      <a:pt x="103" y="134"/>
                    </a:cubicBezTo>
                    <a:cubicBezTo>
                      <a:pt x="103" y="134"/>
                      <a:pt x="103" y="134"/>
                      <a:pt x="103" y="134"/>
                    </a:cubicBezTo>
                    <a:cubicBezTo>
                      <a:pt x="103" y="134"/>
                      <a:pt x="103" y="134"/>
                      <a:pt x="103" y="134"/>
                    </a:cubicBezTo>
                    <a:cubicBezTo>
                      <a:pt x="103" y="134"/>
                      <a:pt x="103" y="134"/>
                      <a:pt x="103" y="134"/>
                    </a:cubicBezTo>
                    <a:cubicBezTo>
                      <a:pt x="103" y="134"/>
                      <a:pt x="103" y="134"/>
                      <a:pt x="103" y="134"/>
                    </a:cubicBezTo>
                    <a:cubicBezTo>
                      <a:pt x="104" y="134"/>
                      <a:pt x="104" y="134"/>
                      <a:pt x="104" y="134"/>
                    </a:cubicBezTo>
                    <a:cubicBezTo>
                      <a:pt x="104" y="134"/>
                      <a:pt x="104" y="134"/>
                      <a:pt x="104" y="134"/>
                    </a:cubicBezTo>
                    <a:cubicBezTo>
                      <a:pt x="104" y="134"/>
                      <a:pt x="104" y="134"/>
                      <a:pt x="104" y="134"/>
                    </a:cubicBezTo>
                    <a:cubicBezTo>
                      <a:pt x="104" y="134"/>
                      <a:pt x="104" y="134"/>
                      <a:pt x="104" y="134"/>
                    </a:cubicBezTo>
                    <a:cubicBezTo>
                      <a:pt x="104" y="134"/>
                      <a:pt x="104" y="134"/>
                      <a:pt x="104" y="134"/>
                    </a:cubicBezTo>
                    <a:cubicBezTo>
                      <a:pt x="104" y="134"/>
                      <a:pt x="104" y="134"/>
                      <a:pt x="104" y="134"/>
                    </a:cubicBezTo>
                    <a:cubicBezTo>
                      <a:pt x="104" y="134"/>
                      <a:pt x="104" y="134"/>
                      <a:pt x="104" y="134"/>
                    </a:cubicBezTo>
                    <a:cubicBezTo>
                      <a:pt x="104" y="134"/>
                      <a:pt x="104" y="134"/>
                      <a:pt x="104" y="134"/>
                    </a:cubicBezTo>
                    <a:cubicBezTo>
                      <a:pt x="104" y="134"/>
                      <a:pt x="104" y="134"/>
                      <a:pt x="104" y="134"/>
                    </a:cubicBezTo>
                    <a:cubicBezTo>
                      <a:pt x="104" y="134"/>
                      <a:pt x="104" y="134"/>
                      <a:pt x="104" y="134"/>
                    </a:cubicBezTo>
                    <a:cubicBezTo>
                      <a:pt x="104" y="134"/>
                      <a:pt x="104" y="134"/>
                      <a:pt x="104" y="134"/>
                    </a:cubicBezTo>
                    <a:cubicBezTo>
                      <a:pt x="104" y="134"/>
                      <a:pt x="104" y="134"/>
                      <a:pt x="104" y="134"/>
                    </a:cubicBezTo>
                    <a:cubicBezTo>
                      <a:pt x="104" y="134"/>
                      <a:pt x="104" y="134"/>
                      <a:pt x="104" y="134"/>
                    </a:cubicBezTo>
                    <a:cubicBezTo>
                      <a:pt x="105" y="134"/>
                      <a:pt x="105" y="134"/>
                      <a:pt x="105" y="134"/>
                    </a:cubicBezTo>
                    <a:cubicBezTo>
                      <a:pt x="105" y="134"/>
                      <a:pt x="105" y="134"/>
                      <a:pt x="105" y="134"/>
                    </a:cubicBezTo>
                    <a:cubicBezTo>
                      <a:pt x="105" y="134"/>
                      <a:pt x="105" y="134"/>
                      <a:pt x="105" y="134"/>
                    </a:cubicBezTo>
                    <a:cubicBezTo>
                      <a:pt x="105" y="134"/>
                      <a:pt x="105" y="134"/>
                      <a:pt x="105" y="134"/>
                    </a:cubicBezTo>
                    <a:cubicBezTo>
                      <a:pt x="105" y="134"/>
                      <a:pt x="105" y="134"/>
                      <a:pt x="105" y="134"/>
                    </a:cubicBezTo>
                    <a:cubicBezTo>
                      <a:pt x="105" y="134"/>
                      <a:pt x="105" y="134"/>
                      <a:pt x="105" y="134"/>
                    </a:cubicBezTo>
                    <a:cubicBezTo>
                      <a:pt x="106" y="134"/>
                      <a:pt x="106" y="134"/>
                      <a:pt x="106" y="134"/>
                    </a:cubicBezTo>
                    <a:cubicBezTo>
                      <a:pt x="106" y="134"/>
                      <a:pt x="106" y="134"/>
                      <a:pt x="106" y="134"/>
                    </a:cubicBezTo>
                    <a:cubicBezTo>
                      <a:pt x="106" y="133"/>
                      <a:pt x="106" y="133"/>
                      <a:pt x="106" y="133"/>
                    </a:cubicBezTo>
                    <a:cubicBezTo>
                      <a:pt x="106" y="133"/>
                      <a:pt x="106" y="133"/>
                      <a:pt x="106" y="133"/>
                    </a:cubicBezTo>
                    <a:cubicBezTo>
                      <a:pt x="106" y="133"/>
                      <a:pt x="106" y="133"/>
                      <a:pt x="106" y="133"/>
                    </a:cubicBezTo>
                    <a:cubicBezTo>
                      <a:pt x="106" y="133"/>
                      <a:pt x="106" y="133"/>
                      <a:pt x="106" y="133"/>
                    </a:cubicBezTo>
                    <a:cubicBezTo>
                      <a:pt x="106" y="133"/>
                      <a:pt x="106" y="133"/>
                      <a:pt x="106" y="133"/>
                    </a:cubicBezTo>
                    <a:cubicBezTo>
                      <a:pt x="106" y="133"/>
                      <a:pt x="106" y="133"/>
                      <a:pt x="106" y="133"/>
                    </a:cubicBezTo>
                    <a:cubicBezTo>
                      <a:pt x="106" y="133"/>
                      <a:pt x="106" y="133"/>
                      <a:pt x="106" y="133"/>
                    </a:cubicBezTo>
                    <a:cubicBezTo>
                      <a:pt x="106" y="133"/>
                      <a:pt x="106" y="133"/>
                      <a:pt x="106" y="133"/>
                    </a:cubicBezTo>
                    <a:cubicBezTo>
                      <a:pt x="107" y="133"/>
                      <a:pt x="107" y="133"/>
                      <a:pt x="107" y="133"/>
                    </a:cubicBezTo>
                    <a:cubicBezTo>
                      <a:pt x="107" y="133"/>
                      <a:pt x="107" y="133"/>
                      <a:pt x="107" y="133"/>
                    </a:cubicBezTo>
                    <a:cubicBezTo>
                      <a:pt x="107" y="133"/>
                      <a:pt x="107" y="133"/>
                      <a:pt x="107" y="133"/>
                    </a:cubicBezTo>
                    <a:cubicBezTo>
                      <a:pt x="107" y="133"/>
                      <a:pt x="107" y="133"/>
                      <a:pt x="107" y="133"/>
                    </a:cubicBezTo>
                    <a:cubicBezTo>
                      <a:pt x="107" y="133"/>
                      <a:pt x="107" y="133"/>
                      <a:pt x="107" y="133"/>
                    </a:cubicBezTo>
                    <a:cubicBezTo>
                      <a:pt x="107" y="133"/>
                      <a:pt x="107" y="133"/>
                      <a:pt x="107" y="133"/>
                    </a:cubicBezTo>
                    <a:cubicBezTo>
                      <a:pt x="108" y="133"/>
                      <a:pt x="108" y="133"/>
                      <a:pt x="108" y="133"/>
                    </a:cubicBezTo>
                    <a:cubicBezTo>
                      <a:pt x="108" y="133"/>
                      <a:pt x="108" y="133"/>
                      <a:pt x="108" y="133"/>
                    </a:cubicBezTo>
                    <a:cubicBezTo>
                      <a:pt x="108" y="133"/>
                      <a:pt x="108" y="133"/>
                      <a:pt x="108" y="133"/>
                    </a:cubicBezTo>
                    <a:cubicBezTo>
                      <a:pt x="108" y="133"/>
                      <a:pt x="108" y="133"/>
                      <a:pt x="108" y="133"/>
                    </a:cubicBezTo>
                    <a:cubicBezTo>
                      <a:pt x="108" y="133"/>
                      <a:pt x="108" y="133"/>
                      <a:pt x="108" y="133"/>
                    </a:cubicBezTo>
                    <a:cubicBezTo>
                      <a:pt x="108" y="133"/>
                      <a:pt x="108" y="133"/>
                      <a:pt x="108" y="133"/>
                    </a:cubicBezTo>
                    <a:cubicBezTo>
                      <a:pt x="108" y="133"/>
                      <a:pt x="108" y="133"/>
                      <a:pt x="108" y="133"/>
                    </a:cubicBezTo>
                    <a:cubicBezTo>
                      <a:pt x="108" y="133"/>
                      <a:pt x="108" y="133"/>
                      <a:pt x="108" y="133"/>
                    </a:cubicBezTo>
                    <a:cubicBezTo>
                      <a:pt x="108" y="133"/>
                      <a:pt x="108" y="133"/>
                      <a:pt x="108" y="133"/>
                    </a:cubicBezTo>
                    <a:cubicBezTo>
                      <a:pt x="108" y="133"/>
                      <a:pt x="108" y="133"/>
                      <a:pt x="108" y="133"/>
                    </a:cubicBezTo>
                    <a:cubicBezTo>
                      <a:pt x="108" y="133"/>
                      <a:pt x="108" y="133"/>
                      <a:pt x="108" y="133"/>
                    </a:cubicBezTo>
                    <a:cubicBezTo>
                      <a:pt x="108" y="133"/>
                      <a:pt x="108" y="133"/>
                      <a:pt x="108" y="133"/>
                    </a:cubicBezTo>
                    <a:cubicBezTo>
                      <a:pt x="108" y="133"/>
                      <a:pt x="108" y="133"/>
                      <a:pt x="108" y="133"/>
                    </a:cubicBezTo>
                    <a:cubicBezTo>
                      <a:pt x="109" y="133"/>
                      <a:pt x="109" y="133"/>
                      <a:pt x="109" y="133"/>
                    </a:cubicBezTo>
                    <a:cubicBezTo>
                      <a:pt x="109" y="133"/>
                      <a:pt x="109" y="133"/>
                      <a:pt x="109" y="133"/>
                    </a:cubicBezTo>
                    <a:cubicBezTo>
                      <a:pt x="109" y="133"/>
                      <a:pt x="109" y="133"/>
                      <a:pt x="109" y="133"/>
                    </a:cubicBezTo>
                    <a:cubicBezTo>
                      <a:pt x="109" y="132"/>
                      <a:pt x="109" y="132"/>
                      <a:pt x="109" y="132"/>
                    </a:cubicBezTo>
                    <a:cubicBezTo>
                      <a:pt x="109" y="132"/>
                      <a:pt x="109" y="132"/>
                      <a:pt x="109" y="132"/>
                    </a:cubicBezTo>
                    <a:cubicBezTo>
                      <a:pt x="109" y="132"/>
                      <a:pt x="109" y="132"/>
                      <a:pt x="109" y="132"/>
                    </a:cubicBezTo>
                    <a:cubicBezTo>
                      <a:pt x="109" y="132"/>
                      <a:pt x="109" y="132"/>
                      <a:pt x="109" y="132"/>
                    </a:cubicBezTo>
                    <a:cubicBezTo>
                      <a:pt x="109" y="133"/>
                      <a:pt x="109" y="133"/>
                      <a:pt x="109" y="133"/>
                    </a:cubicBezTo>
                    <a:cubicBezTo>
                      <a:pt x="109" y="133"/>
                      <a:pt x="109" y="133"/>
                      <a:pt x="109" y="133"/>
                    </a:cubicBezTo>
                    <a:cubicBezTo>
                      <a:pt x="109" y="133"/>
                      <a:pt x="109" y="133"/>
                      <a:pt x="109" y="133"/>
                    </a:cubicBezTo>
                    <a:cubicBezTo>
                      <a:pt x="109" y="133"/>
                      <a:pt x="109" y="133"/>
                      <a:pt x="109" y="133"/>
                    </a:cubicBezTo>
                    <a:cubicBezTo>
                      <a:pt x="109" y="133"/>
                      <a:pt x="109" y="133"/>
                      <a:pt x="109" y="133"/>
                    </a:cubicBezTo>
                    <a:cubicBezTo>
                      <a:pt x="110" y="133"/>
                      <a:pt x="110" y="133"/>
                      <a:pt x="110" y="133"/>
                    </a:cubicBezTo>
                    <a:cubicBezTo>
                      <a:pt x="111" y="132"/>
                      <a:pt x="111" y="132"/>
                      <a:pt x="111" y="132"/>
                    </a:cubicBezTo>
                    <a:cubicBezTo>
                      <a:pt x="111" y="132"/>
                      <a:pt x="111" y="132"/>
                      <a:pt x="111" y="132"/>
                    </a:cubicBezTo>
                    <a:cubicBezTo>
                      <a:pt x="111" y="132"/>
                      <a:pt x="111" y="132"/>
                      <a:pt x="111" y="132"/>
                    </a:cubicBezTo>
                    <a:cubicBezTo>
                      <a:pt x="111" y="132"/>
                      <a:pt x="111" y="132"/>
                      <a:pt x="111" y="132"/>
                    </a:cubicBezTo>
                    <a:cubicBezTo>
                      <a:pt x="111" y="132"/>
                      <a:pt x="111" y="132"/>
                      <a:pt x="111" y="132"/>
                    </a:cubicBezTo>
                    <a:cubicBezTo>
                      <a:pt x="112" y="132"/>
                      <a:pt x="112" y="132"/>
                      <a:pt x="112" y="132"/>
                    </a:cubicBezTo>
                    <a:cubicBezTo>
                      <a:pt x="112" y="132"/>
                      <a:pt x="112" y="132"/>
                      <a:pt x="112" y="132"/>
                    </a:cubicBezTo>
                    <a:cubicBezTo>
                      <a:pt x="112" y="132"/>
                      <a:pt x="112" y="132"/>
                      <a:pt x="112" y="132"/>
                    </a:cubicBezTo>
                    <a:cubicBezTo>
                      <a:pt x="112" y="132"/>
                      <a:pt x="112" y="132"/>
                      <a:pt x="112" y="132"/>
                    </a:cubicBezTo>
                    <a:cubicBezTo>
                      <a:pt x="112" y="132"/>
                      <a:pt x="112" y="132"/>
                      <a:pt x="112" y="132"/>
                    </a:cubicBezTo>
                    <a:cubicBezTo>
                      <a:pt x="112" y="132"/>
                      <a:pt x="112" y="132"/>
                      <a:pt x="112" y="132"/>
                    </a:cubicBezTo>
                    <a:cubicBezTo>
                      <a:pt x="112" y="132"/>
                      <a:pt x="112" y="132"/>
                      <a:pt x="112" y="132"/>
                    </a:cubicBezTo>
                    <a:cubicBezTo>
                      <a:pt x="112" y="132"/>
                      <a:pt x="112" y="132"/>
                      <a:pt x="112" y="132"/>
                    </a:cubicBezTo>
                    <a:cubicBezTo>
                      <a:pt x="112" y="132"/>
                      <a:pt x="112" y="132"/>
                      <a:pt x="112" y="132"/>
                    </a:cubicBezTo>
                    <a:cubicBezTo>
                      <a:pt x="112" y="132"/>
                      <a:pt x="112" y="132"/>
                      <a:pt x="112" y="132"/>
                    </a:cubicBezTo>
                    <a:cubicBezTo>
                      <a:pt x="113" y="132"/>
                      <a:pt x="113" y="132"/>
                      <a:pt x="113" y="132"/>
                    </a:cubicBezTo>
                    <a:cubicBezTo>
                      <a:pt x="113" y="131"/>
                      <a:pt x="113" y="131"/>
                      <a:pt x="113" y="131"/>
                    </a:cubicBezTo>
                    <a:cubicBezTo>
                      <a:pt x="113" y="131"/>
                      <a:pt x="113" y="131"/>
                      <a:pt x="113" y="131"/>
                    </a:cubicBezTo>
                    <a:cubicBezTo>
                      <a:pt x="112" y="131"/>
                      <a:pt x="112" y="131"/>
                      <a:pt x="112" y="131"/>
                    </a:cubicBezTo>
                    <a:cubicBezTo>
                      <a:pt x="112" y="131"/>
                      <a:pt x="112" y="131"/>
                      <a:pt x="112" y="131"/>
                    </a:cubicBezTo>
                    <a:cubicBezTo>
                      <a:pt x="112" y="131"/>
                      <a:pt x="112" y="131"/>
                      <a:pt x="112" y="131"/>
                    </a:cubicBezTo>
                    <a:cubicBezTo>
                      <a:pt x="112" y="131"/>
                      <a:pt x="112" y="131"/>
                      <a:pt x="112" y="131"/>
                    </a:cubicBezTo>
                    <a:cubicBezTo>
                      <a:pt x="112" y="131"/>
                      <a:pt x="112" y="131"/>
                      <a:pt x="112" y="131"/>
                    </a:cubicBezTo>
                    <a:cubicBezTo>
                      <a:pt x="112" y="131"/>
                      <a:pt x="112" y="131"/>
                      <a:pt x="112" y="131"/>
                    </a:cubicBezTo>
                    <a:cubicBezTo>
                      <a:pt x="112" y="131"/>
                      <a:pt x="112" y="131"/>
                      <a:pt x="112" y="131"/>
                    </a:cubicBezTo>
                    <a:cubicBezTo>
                      <a:pt x="112" y="131"/>
                      <a:pt x="112" y="131"/>
                      <a:pt x="112" y="131"/>
                    </a:cubicBezTo>
                    <a:cubicBezTo>
                      <a:pt x="113" y="131"/>
                      <a:pt x="113" y="131"/>
                      <a:pt x="113" y="131"/>
                    </a:cubicBezTo>
                    <a:cubicBezTo>
                      <a:pt x="113" y="131"/>
                      <a:pt x="113" y="131"/>
                      <a:pt x="113" y="131"/>
                    </a:cubicBezTo>
                    <a:cubicBezTo>
                      <a:pt x="113" y="131"/>
                      <a:pt x="113" y="131"/>
                      <a:pt x="113" y="131"/>
                    </a:cubicBezTo>
                    <a:cubicBezTo>
                      <a:pt x="113" y="131"/>
                      <a:pt x="113" y="131"/>
                      <a:pt x="113" y="131"/>
                    </a:cubicBezTo>
                    <a:cubicBezTo>
                      <a:pt x="113" y="131"/>
                      <a:pt x="113" y="131"/>
                      <a:pt x="113" y="131"/>
                    </a:cubicBezTo>
                    <a:cubicBezTo>
                      <a:pt x="113" y="131"/>
                      <a:pt x="113" y="131"/>
                      <a:pt x="113" y="131"/>
                    </a:cubicBezTo>
                    <a:cubicBezTo>
                      <a:pt x="113" y="131"/>
                      <a:pt x="113" y="131"/>
                      <a:pt x="113" y="131"/>
                    </a:cubicBezTo>
                    <a:cubicBezTo>
                      <a:pt x="112" y="131"/>
                      <a:pt x="112" y="131"/>
                      <a:pt x="112" y="131"/>
                    </a:cubicBezTo>
                    <a:cubicBezTo>
                      <a:pt x="113" y="131"/>
                      <a:pt x="113" y="131"/>
                      <a:pt x="113" y="131"/>
                    </a:cubicBezTo>
                    <a:cubicBezTo>
                      <a:pt x="114" y="131"/>
                      <a:pt x="114" y="131"/>
                      <a:pt x="114" y="131"/>
                    </a:cubicBezTo>
                    <a:cubicBezTo>
                      <a:pt x="114" y="130"/>
                      <a:pt x="114" y="130"/>
                      <a:pt x="114" y="130"/>
                    </a:cubicBezTo>
                    <a:cubicBezTo>
                      <a:pt x="114" y="130"/>
                      <a:pt x="114" y="130"/>
                      <a:pt x="114" y="130"/>
                    </a:cubicBezTo>
                    <a:cubicBezTo>
                      <a:pt x="114" y="130"/>
                      <a:pt x="114" y="130"/>
                      <a:pt x="114" y="130"/>
                    </a:cubicBezTo>
                    <a:cubicBezTo>
                      <a:pt x="115" y="130"/>
                      <a:pt x="115" y="130"/>
                      <a:pt x="115" y="130"/>
                    </a:cubicBezTo>
                    <a:cubicBezTo>
                      <a:pt x="115" y="130"/>
                      <a:pt x="115" y="130"/>
                      <a:pt x="115" y="130"/>
                    </a:cubicBezTo>
                    <a:cubicBezTo>
                      <a:pt x="115" y="130"/>
                      <a:pt x="115" y="130"/>
                      <a:pt x="115" y="130"/>
                    </a:cubicBezTo>
                    <a:cubicBezTo>
                      <a:pt x="115" y="130"/>
                      <a:pt x="115" y="130"/>
                      <a:pt x="115" y="130"/>
                    </a:cubicBezTo>
                    <a:cubicBezTo>
                      <a:pt x="115" y="129"/>
                      <a:pt x="115" y="129"/>
                      <a:pt x="115" y="129"/>
                    </a:cubicBezTo>
                    <a:cubicBezTo>
                      <a:pt x="115" y="129"/>
                      <a:pt x="115" y="129"/>
                      <a:pt x="115" y="129"/>
                    </a:cubicBezTo>
                    <a:cubicBezTo>
                      <a:pt x="115" y="129"/>
                      <a:pt x="115" y="129"/>
                      <a:pt x="115" y="129"/>
                    </a:cubicBezTo>
                    <a:cubicBezTo>
                      <a:pt x="115" y="129"/>
                      <a:pt x="115" y="129"/>
                      <a:pt x="115" y="129"/>
                    </a:cubicBezTo>
                    <a:cubicBezTo>
                      <a:pt x="115" y="129"/>
                      <a:pt x="115" y="129"/>
                      <a:pt x="115" y="129"/>
                    </a:cubicBezTo>
                    <a:cubicBezTo>
                      <a:pt x="115" y="129"/>
                      <a:pt x="115" y="129"/>
                      <a:pt x="115" y="129"/>
                    </a:cubicBezTo>
                    <a:cubicBezTo>
                      <a:pt x="115" y="128"/>
                      <a:pt x="115" y="128"/>
                      <a:pt x="115" y="128"/>
                    </a:cubicBezTo>
                    <a:cubicBezTo>
                      <a:pt x="115" y="128"/>
                      <a:pt x="115" y="128"/>
                      <a:pt x="115" y="128"/>
                    </a:cubicBezTo>
                    <a:cubicBezTo>
                      <a:pt x="115" y="129"/>
                      <a:pt x="115" y="129"/>
                      <a:pt x="115" y="129"/>
                    </a:cubicBezTo>
                    <a:cubicBezTo>
                      <a:pt x="115" y="129"/>
                      <a:pt x="115" y="129"/>
                      <a:pt x="115" y="129"/>
                    </a:cubicBezTo>
                    <a:cubicBezTo>
                      <a:pt x="115" y="129"/>
                      <a:pt x="115" y="129"/>
                      <a:pt x="115" y="129"/>
                    </a:cubicBezTo>
                    <a:cubicBezTo>
                      <a:pt x="115" y="129"/>
                      <a:pt x="115" y="129"/>
                      <a:pt x="115" y="129"/>
                    </a:cubicBezTo>
                    <a:cubicBezTo>
                      <a:pt x="115" y="129"/>
                      <a:pt x="115" y="129"/>
                      <a:pt x="115" y="129"/>
                    </a:cubicBezTo>
                    <a:cubicBezTo>
                      <a:pt x="115" y="129"/>
                      <a:pt x="115" y="129"/>
                      <a:pt x="115" y="129"/>
                    </a:cubicBezTo>
                    <a:cubicBezTo>
                      <a:pt x="115" y="130"/>
                      <a:pt x="115" y="130"/>
                      <a:pt x="115" y="130"/>
                    </a:cubicBezTo>
                    <a:cubicBezTo>
                      <a:pt x="116" y="129"/>
                      <a:pt x="116" y="129"/>
                      <a:pt x="116" y="129"/>
                    </a:cubicBezTo>
                    <a:cubicBezTo>
                      <a:pt x="116" y="129"/>
                      <a:pt x="116" y="129"/>
                      <a:pt x="116" y="129"/>
                    </a:cubicBezTo>
                    <a:cubicBezTo>
                      <a:pt x="116" y="129"/>
                      <a:pt x="116" y="129"/>
                      <a:pt x="116" y="129"/>
                    </a:cubicBezTo>
                    <a:cubicBezTo>
                      <a:pt x="116" y="129"/>
                      <a:pt x="116" y="129"/>
                      <a:pt x="116" y="129"/>
                    </a:cubicBezTo>
                    <a:cubicBezTo>
                      <a:pt x="116" y="129"/>
                      <a:pt x="116" y="129"/>
                      <a:pt x="116" y="129"/>
                    </a:cubicBezTo>
                    <a:cubicBezTo>
                      <a:pt x="116" y="129"/>
                      <a:pt x="116" y="129"/>
                      <a:pt x="116" y="129"/>
                    </a:cubicBezTo>
                    <a:cubicBezTo>
                      <a:pt x="116" y="129"/>
                      <a:pt x="116" y="129"/>
                      <a:pt x="116" y="129"/>
                    </a:cubicBezTo>
                    <a:cubicBezTo>
                      <a:pt x="116" y="129"/>
                      <a:pt x="116" y="129"/>
                      <a:pt x="116" y="129"/>
                    </a:cubicBezTo>
                    <a:cubicBezTo>
                      <a:pt x="116" y="129"/>
                      <a:pt x="116" y="129"/>
                      <a:pt x="116" y="129"/>
                    </a:cubicBezTo>
                    <a:cubicBezTo>
                      <a:pt x="116" y="129"/>
                      <a:pt x="116" y="129"/>
                      <a:pt x="116" y="129"/>
                    </a:cubicBezTo>
                    <a:cubicBezTo>
                      <a:pt x="116" y="129"/>
                      <a:pt x="116" y="129"/>
                      <a:pt x="116" y="129"/>
                    </a:cubicBezTo>
                    <a:cubicBezTo>
                      <a:pt x="116" y="129"/>
                      <a:pt x="116" y="129"/>
                      <a:pt x="116" y="129"/>
                    </a:cubicBezTo>
                    <a:cubicBezTo>
                      <a:pt x="116" y="129"/>
                      <a:pt x="116" y="129"/>
                      <a:pt x="116" y="129"/>
                    </a:cubicBezTo>
                    <a:cubicBezTo>
                      <a:pt x="116" y="129"/>
                      <a:pt x="116" y="129"/>
                      <a:pt x="116" y="129"/>
                    </a:cubicBezTo>
                    <a:cubicBezTo>
                      <a:pt x="116" y="129"/>
                      <a:pt x="116" y="129"/>
                      <a:pt x="116" y="129"/>
                    </a:cubicBezTo>
                    <a:cubicBezTo>
                      <a:pt x="116" y="129"/>
                      <a:pt x="116" y="129"/>
                      <a:pt x="116" y="129"/>
                    </a:cubicBezTo>
                    <a:cubicBezTo>
                      <a:pt x="116" y="129"/>
                      <a:pt x="116" y="129"/>
                      <a:pt x="116" y="129"/>
                    </a:cubicBezTo>
                    <a:cubicBezTo>
                      <a:pt x="116" y="129"/>
                      <a:pt x="116" y="129"/>
                      <a:pt x="116" y="129"/>
                    </a:cubicBezTo>
                    <a:cubicBezTo>
                      <a:pt x="116" y="129"/>
                      <a:pt x="116" y="129"/>
                      <a:pt x="116" y="129"/>
                    </a:cubicBezTo>
                    <a:cubicBezTo>
                      <a:pt x="116" y="128"/>
                      <a:pt x="116" y="128"/>
                      <a:pt x="116" y="128"/>
                    </a:cubicBezTo>
                    <a:cubicBezTo>
                      <a:pt x="116" y="128"/>
                      <a:pt x="116" y="128"/>
                      <a:pt x="116" y="128"/>
                    </a:cubicBezTo>
                    <a:cubicBezTo>
                      <a:pt x="116" y="128"/>
                      <a:pt x="116" y="128"/>
                      <a:pt x="116" y="128"/>
                    </a:cubicBezTo>
                    <a:cubicBezTo>
                      <a:pt x="116" y="128"/>
                      <a:pt x="116" y="128"/>
                      <a:pt x="116" y="128"/>
                    </a:cubicBezTo>
                    <a:cubicBezTo>
                      <a:pt x="116" y="128"/>
                      <a:pt x="116" y="128"/>
                      <a:pt x="116" y="128"/>
                    </a:cubicBezTo>
                    <a:cubicBezTo>
                      <a:pt x="116" y="128"/>
                      <a:pt x="116" y="128"/>
                      <a:pt x="116" y="128"/>
                    </a:cubicBezTo>
                    <a:cubicBezTo>
                      <a:pt x="116" y="128"/>
                      <a:pt x="116" y="128"/>
                      <a:pt x="116" y="128"/>
                    </a:cubicBezTo>
                    <a:cubicBezTo>
                      <a:pt x="116" y="128"/>
                      <a:pt x="116" y="128"/>
                      <a:pt x="116" y="128"/>
                    </a:cubicBezTo>
                    <a:cubicBezTo>
                      <a:pt x="116" y="128"/>
                      <a:pt x="116" y="128"/>
                      <a:pt x="116" y="128"/>
                    </a:cubicBezTo>
                    <a:cubicBezTo>
                      <a:pt x="116" y="127"/>
                      <a:pt x="116" y="127"/>
                      <a:pt x="116" y="127"/>
                    </a:cubicBezTo>
                    <a:cubicBezTo>
                      <a:pt x="116" y="127"/>
                      <a:pt x="116" y="127"/>
                      <a:pt x="116" y="127"/>
                    </a:cubicBezTo>
                    <a:cubicBezTo>
                      <a:pt x="116" y="127"/>
                      <a:pt x="116" y="127"/>
                      <a:pt x="116" y="127"/>
                    </a:cubicBezTo>
                    <a:cubicBezTo>
                      <a:pt x="116" y="127"/>
                      <a:pt x="116" y="127"/>
                      <a:pt x="116" y="127"/>
                    </a:cubicBezTo>
                    <a:cubicBezTo>
                      <a:pt x="116" y="127"/>
                      <a:pt x="116" y="127"/>
                      <a:pt x="116" y="127"/>
                    </a:cubicBezTo>
                    <a:cubicBezTo>
                      <a:pt x="116" y="127"/>
                      <a:pt x="116" y="127"/>
                      <a:pt x="116" y="127"/>
                    </a:cubicBezTo>
                    <a:cubicBezTo>
                      <a:pt x="116" y="127"/>
                      <a:pt x="116" y="127"/>
                      <a:pt x="116" y="127"/>
                    </a:cubicBezTo>
                    <a:cubicBezTo>
                      <a:pt x="116" y="127"/>
                      <a:pt x="116" y="127"/>
                      <a:pt x="116" y="127"/>
                    </a:cubicBezTo>
                    <a:cubicBezTo>
                      <a:pt x="116" y="127"/>
                      <a:pt x="116" y="127"/>
                      <a:pt x="116" y="127"/>
                    </a:cubicBezTo>
                    <a:cubicBezTo>
                      <a:pt x="117" y="127"/>
                      <a:pt x="117" y="127"/>
                      <a:pt x="117" y="127"/>
                    </a:cubicBezTo>
                    <a:cubicBezTo>
                      <a:pt x="117" y="127"/>
                      <a:pt x="117" y="127"/>
                      <a:pt x="117" y="127"/>
                    </a:cubicBezTo>
                    <a:cubicBezTo>
                      <a:pt x="116" y="128"/>
                      <a:pt x="116" y="128"/>
                      <a:pt x="116" y="128"/>
                    </a:cubicBezTo>
                    <a:cubicBezTo>
                      <a:pt x="116" y="128"/>
                      <a:pt x="116" y="128"/>
                      <a:pt x="116" y="128"/>
                    </a:cubicBezTo>
                    <a:cubicBezTo>
                      <a:pt x="117" y="128"/>
                      <a:pt x="117" y="128"/>
                      <a:pt x="117" y="128"/>
                    </a:cubicBezTo>
                    <a:cubicBezTo>
                      <a:pt x="117" y="128"/>
                      <a:pt x="117" y="128"/>
                      <a:pt x="117" y="128"/>
                    </a:cubicBezTo>
                    <a:cubicBezTo>
                      <a:pt x="117" y="128"/>
                      <a:pt x="117" y="128"/>
                      <a:pt x="117" y="128"/>
                    </a:cubicBezTo>
                    <a:cubicBezTo>
                      <a:pt x="117" y="128"/>
                      <a:pt x="117" y="128"/>
                      <a:pt x="117" y="128"/>
                    </a:cubicBezTo>
                    <a:cubicBezTo>
                      <a:pt x="117" y="128"/>
                      <a:pt x="117" y="128"/>
                      <a:pt x="117" y="128"/>
                    </a:cubicBezTo>
                    <a:cubicBezTo>
                      <a:pt x="117" y="128"/>
                      <a:pt x="117" y="128"/>
                      <a:pt x="117" y="128"/>
                    </a:cubicBezTo>
                    <a:cubicBezTo>
                      <a:pt x="117" y="128"/>
                      <a:pt x="117" y="128"/>
                      <a:pt x="117" y="128"/>
                    </a:cubicBezTo>
                    <a:cubicBezTo>
                      <a:pt x="117" y="127"/>
                      <a:pt x="117" y="127"/>
                      <a:pt x="117" y="127"/>
                    </a:cubicBezTo>
                    <a:cubicBezTo>
                      <a:pt x="117" y="127"/>
                      <a:pt x="117" y="127"/>
                      <a:pt x="117" y="127"/>
                    </a:cubicBezTo>
                    <a:cubicBezTo>
                      <a:pt x="117" y="127"/>
                      <a:pt x="117" y="127"/>
                      <a:pt x="117" y="127"/>
                    </a:cubicBezTo>
                    <a:cubicBezTo>
                      <a:pt x="118" y="127"/>
                      <a:pt x="118" y="127"/>
                      <a:pt x="118" y="127"/>
                    </a:cubicBezTo>
                    <a:cubicBezTo>
                      <a:pt x="118" y="126"/>
                      <a:pt x="118" y="126"/>
                      <a:pt x="118" y="126"/>
                    </a:cubicBezTo>
                    <a:cubicBezTo>
                      <a:pt x="118" y="126"/>
                      <a:pt x="118" y="126"/>
                      <a:pt x="118" y="126"/>
                    </a:cubicBezTo>
                    <a:cubicBezTo>
                      <a:pt x="118" y="126"/>
                      <a:pt x="118" y="126"/>
                      <a:pt x="118" y="126"/>
                    </a:cubicBezTo>
                    <a:cubicBezTo>
                      <a:pt x="118" y="125"/>
                      <a:pt x="118" y="125"/>
                      <a:pt x="118" y="125"/>
                    </a:cubicBezTo>
                    <a:cubicBezTo>
                      <a:pt x="118" y="125"/>
                      <a:pt x="118" y="125"/>
                      <a:pt x="118" y="125"/>
                    </a:cubicBezTo>
                    <a:cubicBezTo>
                      <a:pt x="118" y="125"/>
                      <a:pt x="118" y="125"/>
                      <a:pt x="118" y="125"/>
                    </a:cubicBezTo>
                    <a:cubicBezTo>
                      <a:pt x="118" y="125"/>
                      <a:pt x="118" y="125"/>
                      <a:pt x="118" y="125"/>
                    </a:cubicBezTo>
                    <a:cubicBezTo>
                      <a:pt x="118" y="125"/>
                      <a:pt x="118" y="125"/>
                      <a:pt x="118" y="125"/>
                    </a:cubicBezTo>
                    <a:cubicBezTo>
                      <a:pt x="118" y="125"/>
                      <a:pt x="118" y="125"/>
                      <a:pt x="118" y="125"/>
                    </a:cubicBezTo>
                    <a:cubicBezTo>
                      <a:pt x="118" y="124"/>
                      <a:pt x="118" y="124"/>
                      <a:pt x="118" y="124"/>
                    </a:cubicBezTo>
                    <a:cubicBezTo>
                      <a:pt x="118" y="124"/>
                      <a:pt x="118" y="124"/>
                      <a:pt x="118" y="124"/>
                    </a:cubicBezTo>
                    <a:cubicBezTo>
                      <a:pt x="118" y="124"/>
                      <a:pt x="118" y="124"/>
                      <a:pt x="118" y="124"/>
                    </a:cubicBezTo>
                    <a:cubicBezTo>
                      <a:pt x="118" y="124"/>
                      <a:pt x="118" y="124"/>
                      <a:pt x="118" y="124"/>
                    </a:cubicBezTo>
                    <a:cubicBezTo>
                      <a:pt x="118" y="124"/>
                      <a:pt x="118" y="124"/>
                      <a:pt x="118" y="124"/>
                    </a:cubicBezTo>
                    <a:cubicBezTo>
                      <a:pt x="118" y="125"/>
                      <a:pt x="118" y="125"/>
                      <a:pt x="118" y="125"/>
                    </a:cubicBezTo>
                    <a:cubicBezTo>
                      <a:pt x="118" y="125"/>
                      <a:pt x="118" y="125"/>
                      <a:pt x="118" y="125"/>
                    </a:cubicBezTo>
                    <a:cubicBezTo>
                      <a:pt x="118" y="125"/>
                      <a:pt x="118" y="125"/>
                      <a:pt x="118" y="125"/>
                    </a:cubicBezTo>
                    <a:cubicBezTo>
                      <a:pt x="118" y="125"/>
                      <a:pt x="118" y="125"/>
                      <a:pt x="118" y="125"/>
                    </a:cubicBezTo>
                    <a:cubicBezTo>
                      <a:pt x="118" y="125"/>
                      <a:pt x="118" y="125"/>
                      <a:pt x="118" y="125"/>
                    </a:cubicBezTo>
                    <a:cubicBezTo>
                      <a:pt x="118" y="126"/>
                      <a:pt x="118" y="126"/>
                      <a:pt x="118" y="126"/>
                    </a:cubicBezTo>
                    <a:cubicBezTo>
                      <a:pt x="118" y="126"/>
                      <a:pt x="118" y="126"/>
                      <a:pt x="118" y="126"/>
                    </a:cubicBezTo>
                    <a:cubicBezTo>
                      <a:pt x="118" y="126"/>
                      <a:pt x="118" y="126"/>
                      <a:pt x="118" y="126"/>
                    </a:cubicBezTo>
                    <a:cubicBezTo>
                      <a:pt x="118" y="126"/>
                      <a:pt x="118" y="126"/>
                      <a:pt x="118" y="126"/>
                    </a:cubicBezTo>
                    <a:cubicBezTo>
                      <a:pt x="118" y="126"/>
                      <a:pt x="118" y="126"/>
                      <a:pt x="118" y="126"/>
                    </a:cubicBezTo>
                    <a:cubicBezTo>
                      <a:pt x="118" y="126"/>
                      <a:pt x="118" y="126"/>
                      <a:pt x="118" y="126"/>
                    </a:cubicBezTo>
                    <a:cubicBezTo>
                      <a:pt x="118" y="126"/>
                      <a:pt x="118" y="126"/>
                      <a:pt x="118" y="126"/>
                    </a:cubicBezTo>
                    <a:cubicBezTo>
                      <a:pt x="118" y="126"/>
                      <a:pt x="118" y="126"/>
                      <a:pt x="118" y="126"/>
                    </a:cubicBezTo>
                    <a:cubicBezTo>
                      <a:pt x="118" y="127"/>
                      <a:pt x="118" y="127"/>
                      <a:pt x="118" y="127"/>
                    </a:cubicBezTo>
                    <a:cubicBezTo>
                      <a:pt x="118" y="127"/>
                      <a:pt x="118" y="127"/>
                      <a:pt x="118" y="127"/>
                    </a:cubicBezTo>
                    <a:cubicBezTo>
                      <a:pt x="118" y="127"/>
                      <a:pt x="118" y="127"/>
                      <a:pt x="118" y="127"/>
                    </a:cubicBezTo>
                    <a:cubicBezTo>
                      <a:pt x="118" y="127"/>
                      <a:pt x="118" y="127"/>
                      <a:pt x="118" y="127"/>
                    </a:cubicBezTo>
                    <a:cubicBezTo>
                      <a:pt x="118" y="127"/>
                      <a:pt x="118" y="127"/>
                      <a:pt x="118" y="127"/>
                    </a:cubicBezTo>
                    <a:cubicBezTo>
                      <a:pt x="118" y="127"/>
                      <a:pt x="118" y="127"/>
                      <a:pt x="118" y="127"/>
                    </a:cubicBezTo>
                    <a:cubicBezTo>
                      <a:pt x="118" y="128"/>
                      <a:pt x="118" y="128"/>
                      <a:pt x="118" y="128"/>
                    </a:cubicBezTo>
                    <a:cubicBezTo>
                      <a:pt x="118" y="128"/>
                      <a:pt x="118" y="128"/>
                      <a:pt x="118" y="128"/>
                    </a:cubicBezTo>
                    <a:cubicBezTo>
                      <a:pt x="118" y="128"/>
                      <a:pt x="118" y="128"/>
                      <a:pt x="118" y="128"/>
                    </a:cubicBezTo>
                    <a:cubicBezTo>
                      <a:pt x="119" y="128"/>
                      <a:pt x="119" y="128"/>
                      <a:pt x="119" y="128"/>
                    </a:cubicBezTo>
                    <a:cubicBezTo>
                      <a:pt x="119" y="128"/>
                      <a:pt x="119" y="128"/>
                      <a:pt x="119" y="128"/>
                    </a:cubicBezTo>
                    <a:cubicBezTo>
                      <a:pt x="119" y="128"/>
                      <a:pt x="119" y="128"/>
                      <a:pt x="119" y="128"/>
                    </a:cubicBezTo>
                    <a:cubicBezTo>
                      <a:pt x="120" y="127"/>
                      <a:pt x="120" y="127"/>
                      <a:pt x="120" y="127"/>
                    </a:cubicBezTo>
                    <a:cubicBezTo>
                      <a:pt x="120" y="127"/>
                      <a:pt x="120" y="127"/>
                      <a:pt x="120" y="127"/>
                    </a:cubicBezTo>
                    <a:cubicBezTo>
                      <a:pt x="120" y="127"/>
                      <a:pt x="120" y="127"/>
                      <a:pt x="120" y="127"/>
                    </a:cubicBezTo>
                    <a:cubicBezTo>
                      <a:pt x="120" y="127"/>
                      <a:pt x="120" y="127"/>
                      <a:pt x="120" y="127"/>
                    </a:cubicBezTo>
                    <a:cubicBezTo>
                      <a:pt x="120" y="127"/>
                      <a:pt x="120" y="127"/>
                      <a:pt x="120" y="127"/>
                    </a:cubicBezTo>
                    <a:cubicBezTo>
                      <a:pt x="120" y="127"/>
                      <a:pt x="120" y="127"/>
                      <a:pt x="120" y="127"/>
                    </a:cubicBezTo>
                    <a:cubicBezTo>
                      <a:pt x="120" y="128"/>
                      <a:pt x="120" y="128"/>
                      <a:pt x="120" y="128"/>
                    </a:cubicBezTo>
                    <a:cubicBezTo>
                      <a:pt x="119" y="128"/>
                      <a:pt x="119" y="128"/>
                      <a:pt x="119" y="128"/>
                    </a:cubicBezTo>
                    <a:cubicBezTo>
                      <a:pt x="119" y="128"/>
                      <a:pt x="119" y="128"/>
                      <a:pt x="119" y="128"/>
                    </a:cubicBezTo>
                    <a:cubicBezTo>
                      <a:pt x="119" y="128"/>
                      <a:pt x="119" y="128"/>
                      <a:pt x="119" y="128"/>
                    </a:cubicBezTo>
                    <a:cubicBezTo>
                      <a:pt x="119" y="128"/>
                      <a:pt x="119" y="128"/>
                      <a:pt x="119" y="128"/>
                    </a:cubicBezTo>
                    <a:cubicBezTo>
                      <a:pt x="119" y="128"/>
                      <a:pt x="119" y="128"/>
                      <a:pt x="119" y="128"/>
                    </a:cubicBezTo>
                    <a:cubicBezTo>
                      <a:pt x="119" y="129"/>
                      <a:pt x="119" y="129"/>
                      <a:pt x="119" y="129"/>
                    </a:cubicBezTo>
                    <a:cubicBezTo>
                      <a:pt x="119" y="129"/>
                      <a:pt x="119" y="129"/>
                      <a:pt x="119" y="129"/>
                    </a:cubicBezTo>
                    <a:cubicBezTo>
                      <a:pt x="119" y="129"/>
                      <a:pt x="119" y="129"/>
                      <a:pt x="119" y="129"/>
                    </a:cubicBezTo>
                    <a:cubicBezTo>
                      <a:pt x="119" y="129"/>
                      <a:pt x="119" y="129"/>
                      <a:pt x="119" y="129"/>
                    </a:cubicBezTo>
                    <a:cubicBezTo>
                      <a:pt x="119" y="129"/>
                      <a:pt x="119" y="129"/>
                      <a:pt x="119" y="129"/>
                    </a:cubicBezTo>
                    <a:cubicBezTo>
                      <a:pt x="119" y="129"/>
                      <a:pt x="119" y="129"/>
                      <a:pt x="119" y="129"/>
                    </a:cubicBezTo>
                    <a:cubicBezTo>
                      <a:pt x="119" y="129"/>
                      <a:pt x="119" y="129"/>
                      <a:pt x="119" y="129"/>
                    </a:cubicBezTo>
                    <a:cubicBezTo>
                      <a:pt x="118" y="129"/>
                      <a:pt x="118" y="129"/>
                      <a:pt x="118" y="129"/>
                    </a:cubicBezTo>
                    <a:cubicBezTo>
                      <a:pt x="118" y="130"/>
                      <a:pt x="118" y="130"/>
                      <a:pt x="118" y="130"/>
                    </a:cubicBezTo>
                    <a:cubicBezTo>
                      <a:pt x="117" y="130"/>
                      <a:pt x="117" y="130"/>
                      <a:pt x="117" y="130"/>
                    </a:cubicBezTo>
                    <a:cubicBezTo>
                      <a:pt x="117" y="130"/>
                      <a:pt x="117" y="130"/>
                      <a:pt x="117" y="130"/>
                    </a:cubicBezTo>
                    <a:cubicBezTo>
                      <a:pt x="117" y="131"/>
                      <a:pt x="117" y="131"/>
                      <a:pt x="117" y="131"/>
                    </a:cubicBezTo>
                    <a:cubicBezTo>
                      <a:pt x="117" y="131"/>
                      <a:pt x="117" y="131"/>
                      <a:pt x="117" y="131"/>
                    </a:cubicBezTo>
                    <a:cubicBezTo>
                      <a:pt x="118" y="131"/>
                      <a:pt x="118" y="131"/>
                      <a:pt x="118" y="131"/>
                    </a:cubicBezTo>
                    <a:cubicBezTo>
                      <a:pt x="118" y="131"/>
                      <a:pt x="118" y="131"/>
                      <a:pt x="118" y="131"/>
                    </a:cubicBezTo>
                    <a:cubicBezTo>
                      <a:pt x="118" y="130"/>
                      <a:pt x="118" y="130"/>
                      <a:pt x="118" y="130"/>
                    </a:cubicBezTo>
                    <a:cubicBezTo>
                      <a:pt x="118" y="130"/>
                      <a:pt x="118" y="130"/>
                      <a:pt x="118" y="130"/>
                    </a:cubicBezTo>
                    <a:cubicBezTo>
                      <a:pt x="119" y="130"/>
                      <a:pt x="119" y="130"/>
                      <a:pt x="119" y="130"/>
                    </a:cubicBezTo>
                    <a:cubicBezTo>
                      <a:pt x="119" y="130"/>
                      <a:pt x="119" y="130"/>
                      <a:pt x="119" y="130"/>
                    </a:cubicBezTo>
                    <a:cubicBezTo>
                      <a:pt x="119" y="129"/>
                      <a:pt x="119" y="129"/>
                      <a:pt x="119" y="129"/>
                    </a:cubicBezTo>
                    <a:cubicBezTo>
                      <a:pt x="119" y="129"/>
                      <a:pt x="119" y="129"/>
                      <a:pt x="119" y="129"/>
                    </a:cubicBezTo>
                    <a:cubicBezTo>
                      <a:pt x="119" y="129"/>
                      <a:pt x="119" y="129"/>
                      <a:pt x="119" y="129"/>
                    </a:cubicBezTo>
                    <a:cubicBezTo>
                      <a:pt x="119" y="129"/>
                      <a:pt x="119" y="129"/>
                      <a:pt x="119" y="129"/>
                    </a:cubicBezTo>
                    <a:cubicBezTo>
                      <a:pt x="119" y="129"/>
                      <a:pt x="119" y="129"/>
                      <a:pt x="119" y="129"/>
                    </a:cubicBezTo>
                    <a:cubicBezTo>
                      <a:pt x="119" y="129"/>
                      <a:pt x="119" y="129"/>
                      <a:pt x="119" y="129"/>
                    </a:cubicBezTo>
                    <a:cubicBezTo>
                      <a:pt x="119" y="129"/>
                      <a:pt x="119" y="129"/>
                      <a:pt x="119" y="129"/>
                    </a:cubicBezTo>
                    <a:cubicBezTo>
                      <a:pt x="119" y="129"/>
                      <a:pt x="119" y="129"/>
                      <a:pt x="119" y="129"/>
                    </a:cubicBezTo>
                    <a:cubicBezTo>
                      <a:pt x="120" y="129"/>
                      <a:pt x="120" y="129"/>
                      <a:pt x="120" y="129"/>
                    </a:cubicBezTo>
                    <a:cubicBezTo>
                      <a:pt x="120" y="129"/>
                      <a:pt x="120" y="129"/>
                      <a:pt x="120" y="129"/>
                    </a:cubicBezTo>
                    <a:cubicBezTo>
                      <a:pt x="120" y="128"/>
                      <a:pt x="120" y="128"/>
                      <a:pt x="120" y="128"/>
                    </a:cubicBezTo>
                    <a:cubicBezTo>
                      <a:pt x="120" y="128"/>
                      <a:pt x="120" y="128"/>
                      <a:pt x="120" y="128"/>
                    </a:cubicBezTo>
                    <a:cubicBezTo>
                      <a:pt x="120" y="128"/>
                      <a:pt x="120" y="128"/>
                      <a:pt x="120" y="128"/>
                    </a:cubicBezTo>
                    <a:cubicBezTo>
                      <a:pt x="120" y="128"/>
                      <a:pt x="120" y="128"/>
                      <a:pt x="120" y="128"/>
                    </a:cubicBezTo>
                    <a:cubicBezTo>
                      <a:pt x="119" y="129"/>
                      <a:pt x="119" y="129"/>
                      <a:pt x="119" y="129"/>
                    </a:cubicBezTo>
                    <a:cubicBezTo>
                      <a:pt x="119" y="130"/>
                      <a:pt x="119" y="130"/>
                      <a:pt x="119" y="130"/>
                    </a:cubicBezTo>
                    <a:cubicBezTo>
                      <a:pt x="119" y="130"/>
                      <a:pt x="119" y="130"/>
                      <a:pt x="119" y="130"/>
                    </a:cubicBezTo>
                    <a:cubicBezTo>
                      <a:pt x="119" y="130"/>
                      <a:pt x="119" y="130"/>
                      <a:pt x="119" y="130"/>
                    </a:cubicBezTo>
                    <a:cubicBezTo>
                      <a:pt x="119" y="130"/>
                      <a:pt x="119" y="130"/>
                      <a:pt x="119" y="130"/>
                    </a:cubicBezTo>
                    <a:cubicBezTo>
                      <a:pt x="119" y="130"/>
                      <a:pt x="119" y="130"/>
                      <a:pt x="119" y="130"/>
                    </a:cubicBezTo>
                    <a:cubicBezTo>
                      <a:pt x="119" y="130"/>
                      <a:pt x="119" y="130"/>
                      <a:pt x="119" y="130"/>
                    </a:cubicBezTo>
                    <a:cubicBezTo>
                      <a:pt x="119" y="130"/>
                      <a:pt x="119" y="130"/>
                      <a:pt x="119" y="130"/>
                    </a:cubicBezTo>
                    <a:cubicBezTo>
                      <a:pt x="120" y="130"/>
                      <a:pt x="120" y="130"/>
                      <a:pt x="120" y="130"/>
                    </a:cubicBezTo>
                    <a:cubicBezTo>
                      <a:pt x="120" y="130"/>
                      <a:pt x="120" y="130"/>
                      <a:pt x="120" y="130"/>
                    </a:cubicBezTo>
                    <a:cubicBezTo>
                      <a:pt x="120" y="130"/>
                      <a:pt x="120" y="130"/>
                      <a:pt x="120" y="130"/>
                    </a:cubicBezTo>
                    <a:cubicBezTo>
                      <a:pt x="120" y="130"/>
                      <a:pt x="120" y="130"/>
                      <a:pt x="120" y="130"/>
                    </a:cubicBezTo>
                    <a:cubicBezTo>
                      <a:pt x="120" y="129"/>
                      <a:pt x="120" y="129"/>
                      <a:pt x="120" y="129"/>
                    </a:cubicBezTo>
                    <a:cubicBezTo>
                      <a:pt x="120" y="129"/>
                      <a:pt x="120" y="129"/>
                      <a:pt x="120" y="129"/>
                    </a:cubicBezTo>
                    <a:cubicBezTo>
                      <a:pt x="120" y="129"/>
                      <a:pt x="120" y="129"/>
                      <a:pt x="120" y="129"/>
                    </a:cubicBezTo>
                    <a:cubicBezTo>
                      <a:pt x="120" y="129"/>
                      <a:pt x="120" y="129"/>
                      <a:pt x="120" y="129"/>
                    </a:cubicBezTo>
                    <a:cubicBezTo>
                      <a:pt x="120" y="129"/>
                      <a:pt x="120" y="129"/>
                      <a:pt x="120" y="129"/>
                    </a:cubicBezTo>
                    <a:cubicBezTo>
                      <a:pt x="120" y="129"/>
                      <a:pt x="120" y="129"/>
                      <a:pt x="120" y="129"/>
                    </a:cubicBezTo>
                    <a:cubicBezTo>
                      <a:pt x="120" y="129"/>
                      <a:pt x="120" y="129"/>
                      <a:pt x="120" y="129"/>
                    </a:cubicBezTo>
                    <a:cubicBezTo>
                      <a:pt x="120" y="129"/>
                      <a:pt x="120" y="129"/>
                      <a:pt x="120" y="129"/>
                    </a:cubicBezTo>
                    <a:cubicBezTo>
                      <a:pt x="120" y="129"/>
                      <a:pt x="120" y="129"/>
                      <a:pt x="120" y="129"/>
                    </a:cubicBezTo>
                    <a:cubicBezTo>
                      <a:pt x="120" y="130"/>
                      <a:pt x="120" y="130"/>
                      <a:pt x="120" y="130"/>
                    </a:cubicBezTo>
                    <a:cubicBezTo>
                      <a:pt x="120" y="130"/>
                      <a:pt x="120" y="130"/>
                      <a:pt x="120" y="130"/>
                    </a:cubicBezTo>
                    <a:cubicBezTo>
                      <a:pt x="120" y="130"/>
                      <a:pt x="120" y="130"/>
                      <a:pt x="120" y="130"/>
                    </a:cubicBezTo>
                    <a:cubicBezTo>
                      <a:pt x="120" y="130"/>
                      <a:pt x="120" y="130"/>
                      <a:pt x="120" y="130"/>
                    </a:cubicBezTo>
                    <a:cubicBezTo>
                      <a:pt x="121" y="129"/>
                      <a:pt x="121" y="129"/>
                      <a:pt x="121" y="129"/>
                    </a:cubicBezTo>
                    <a:cubicBezTo>
                      <a:pt x="121" y="129"/>
                      <a:pt x="121" y="129"/>
                      <a:pt x="121" y="129"/>
                    </a:cubicBezTo>
                    <a:cubicBezTo>
                      <a:pt x="121" y="129"/>
                      <a:pt x="121" y="129"/>
                      <a:pt x="121" y="129"/>
                    </a:cubicBezTo>
                    <a:cubicBezTo>
                      <a:pt x="121" y="129"/>
                      <a:pt x="121" y="129"/>
                      <a:pt x="121" y="129"/>
                    </a:cubicBezTo>
                    <a:cubicBezTo>
                      <a:pt x="120" y="129"/>
                      <a:pt x="120" y="129"/>
                      <a:pt x="120" y="129"/>
                    </a:cubicBezTo>
                    <a:cubicBezTo>
                      <a:pt x="121" y="129"/>
                      <a:pt x="121" y="129"/>
                      <a:pt x="121" y="129"/>
                    </a:cubicBezTo>
                    <a:cubicBezTo>
                      <a:pt x="121" y="129"/>
                      <a:pt x="121" y="129"/>
                      <a:pt x="121" y="129"/>
                    </a:cubicBezTo>
                    <a:cubicBezTo>
                      <a:pt x="121" y="129"/>
                      <a:pt x="121" y="129"/>
                      <a:pt x="121" y="129"/>
                    </a:cubicBezTo>
                    <a:cubicBezTo>
                      <a:pt x="121" y="129"/>
                      <a:pt x="121" y="129"/>
                      <a:pt x="121" y="129"/>
                    </a:cubicBezTo>
                    <a:cubicBezTo>
                      <a:pt x="121" y="129"/>
                      <a:pt x="121" y="129"/>
                      <a:pt x="121" y="129"/>
                    </a:cubicBezTo>
                    <a:cubicBezTo>
                      <a:pt x="121" y="129"/>
                      <a:pt x="121" y="129"/>
                      <a:pt x="121" y="129"/>
                    </a:cubicBezTo>
                    <a:cubicBezTo>
                      <a:pt x="121" y="129"/>
                      <a:pt x="121" y="129"/>
                      <a:pt x="121" y="129"/>
                    </a:cubicBezTo>
                    <a:cubicBezTo>
                      <a:pt x="121" y="129"/>
                      <a:pt x="121" y="129"/>
                      <a:pt x="121" y="129"/>
                    </a:cubicBezTo>
                    <a:cubicBezTo>
                      <a:pt x="121" y="129"/>
                      <a:pt x="121" y="129"/>
                      <a:pt x="121" y="129"/>
                    </a:cubicBezTo>
                    <a:cubicBezTo>
                      <a:pt x="121" y="129"/>
                      <a:pt x="121" y="129"/>
                      <a:pt x="121" y="129"/>
                    </a:cubicBezTo>
                    <a:cubicBezTo>
                      <a:pt x="121" y="129"/>
                      <a:pt x="121" y="129"/>
                      <a:pt x="121" y="129"/>
                    </a:cubicBezTo>
                    <a:cubicBezTo>
                      <a:pt x="121" y="129"/>
                      <a:pt x="121" y="129"/>
                      <a:pt x="121" y="129"/>
                    </a:cubicBezTo>
                    <a:cubicBezTo>
                      <a:pt x="121" y="128"/>
                      <a:pt x="121" y="128"/>
                      <a:pt x="121" y="128"/>
                    </a:cubicBezTo>
                    <a:cubicBezTo>
                      <a:pt x="121" y="128"/>
                      <a:pt x="121" y="128"/>
                      <a:pt x="121" y="128"/>
                    </a:cubicBezTo>
                    <a:cubicBezTo>
                      <a:pt x="121" y="128"/>
                      <a:pt x="121" y="128"/>
                      <a:pt x="121" y="128"/>
                    </a:cubicBezTo>
                    <a:cubicBezTo>
                      <a:pt x="121" y="129"/>
                      <a:pt x="121" y="129"/>
                      <a:pt x="121" y="129"/>
                    </a:cubicBezTo>
                    <a:cubicBezTo>
                      <a:pt x="121" y="129"/>
                      <a:pt x="121" y="129"/>
                      <a:pt x="121" y="129"/>
                    </a:cubicBezTo>
                    <a:cubicBezTo>
                      <a:pt x="121" y="129"/>
                      <a:pt x="121" y="129"/>
                      <a:pt x="121" y="129"/>
                    </a:cubicBezTo>
                    <a:cubicBezTo>
                      <a:pt x="121" y="129"/>
                      <a:pt x="121" y="129"/>
                      <a:pt x="121" y="129"/>
                    </a:cubicBezTo>
                    <a:cubicBezTo>
                      <a:pt x="121" y="129"/>
                      <a:pt x="121" y="129"/>
                      <a:pt x="121" y="129"/>
                    </a:cubicBezTo>
                    <a:cubicBezTo>
                      <a:pt x="121" y="130"/>
                      <a:pt x="121" y="130"/>
                      <a:pt x="121" y="130"/>
                    </a:cubicBezTo>
                    <a:cubicBezTo>
                      <a:pt x="121" y="130"/>
                      <a:pt x="121" y="130"/>
                      <a:pt x="121" y="130"/>
                    </a:cubicBezTo>
                    <a:cubicBezTo>
                      <a:pt x="121" y="130"/>
                      <a:pt x="121" y="130"/>
                      <a:pt x="121" y="130"/>
                    </a:cubicBezTo>
                    <a:cubicBezTo>
                      <a:pt x="121" y="129"/>
                      <a:pt x="121" y="129"/>
                      <a:pt x="121" y="129"/>
                    </a:cubicBezTo>
                    <a:cubicBezTo>
                      <a:pt x="122" y="129"/>
                      <a:pt x="122" y="129"/>
                      <a:pt x="122" y="129"/>
                    </a:cubicBezTo>
                    <a:cubicBezTo>
                      <a:pt x="122" y="129"/>
                      <a:pt x="122" y="129"/>
                      <a:pt x="122" y="129"/>
                    </a:cubicBezTo>
                    <a:cubicBezTo>
                      <a:pt x="122" y="129"/>
                      <a:pt x="122" y="129"/>
                      <a:pt x="122" y="129"/>
                    </a:cubicBezTo>
                    <a:cubicBezTo>
                      <a:pt x="122" y="129"/>
                      <a:pt x="122" y="129"/>
                      <a:pt x="122" y="129"/>
                    </a:cubicBezTo>
                    <a:cubicBezTo>
                      <a:pt x="122" y="130"/>
                      <a:pt x="122" y="130"/>
                      <a:pt x="122" y="130"/>
                    </a:cubicBezTo>
                    <a:cubicBezTo>
                      <a:pt x="122" y="130"/>
                      <a:pt x="122" y="130"/>
                      <a:pt x="122" y="130"/>
                    </a:cubicBezTo>
                    <a:cubicBezTo>
                      <a:pt x="122" y="130"/>
                      <a:pt x="122" y="130"/>
                      <a:pt x="122" y="130"/>
                    </a:cubicBezTo>
                    <a:cubicBezTo>
                      <a:pt x="122" y="130"/>
                      <a:pt x="122" y="130"/>
                      <a:pt x="122" y="130"/>
                    </a:cubicBezTo>
                    <a:cubicBezTo>
                      <a:pt x="122" y="130"/>
                      <a:pt x="122" y="130"/>
                      <a:pt x="122" y="130"/>
                    </a:cubicBezTo>
                    <a:cubicBezTo>
                      <a:pt x="122" y="129"/>
                      <a:pt x="122" y="129"/>
                      <a:pt x="122" y="129"/>
                    </a:cubicBezTo>
                    <a:cubicBezTo>
                      <a:pt x="122" y="129"/>
                      <a:pt x="122" y="129"/>
                      <a:pt x="122" y="129"/>
                    </a:cubicBezTo>
                    <a:cubicBezTo>
                      <a:pt x="122" y="129"/>
                      <a:pt x="122" y="129"/>
                      <a:pt x="122" y="129"/>
                    </a:cubicBezTo>
                    <a:cubicBezTo>
                      <a:pt x="122" y="129"/>
                      <a:pt x="122" y="129"/>
                      <a:pt x="122" y="129"/>
                    </a:cubicBezTo>
                    <a:cubicBezTo>
                      <a:pt x="123" y="129"/>
                      <a:pt x="123" y="129"/>
                      <a:pt x="123" y="129"/>
                    </a:cubicBezTo>
                    <a:cubicBezTo>
                      <a:pt x="123" y="129"/>
                      <a:pt x="123" y="129"/>
                      <a:pt x="123" y="129"/>
                    </a:cubicBezTo>
                    <a:cubicBezTo>
                      <a:pt x="123" y="128"/>
                      <a:pt x="123" y="128"/>
                      <a:pt x="123" y="128"/>
                    </a:cubicBezTo>
                    <a:cubicBezTo>
                      <a:pt x="123" y="128"/>
                      <a:pt x="123" y="128"/>
                      <a:pt x="123" y="128"/>
                    </a:cubicBezTo>
                    <a:cubicBezTo>
                      <a:pt x="123" y="128"/>
                      <a:pt x="123" y="128"/>
                      <a:pt x="123" y="128"/>
                    </a:cubicBezTo>
                    <a:cubicBezTo>
                      <a:pt x="123" y="128"/>
                      <a:pt x="123" y="128"/>
                      <a:pt x="123" y="128"/>
                    </a:cubicBezTo>
                    <a:cubicBezTo>
                      <a:pt x="123" y="127"/>
                      <a:pt x="123" y="127"/>
                      <a:pt x="123" y="127"/>
                    </a:cubicBezTo>
                    <a:cubicBezTo>
                      <a:pt x="122" y="127"/>
                      <a:pt x="122" y="127"/>
                      <a:pt x="122" y="127"/>
                    </a:cubicBezTo>
                    <a:cubicBezTo>
                      <a:pt x="122" y="127"/>
                      <a:pt x="122" y="127"/>
                      <a:pt x="122" y="127"/>
                    </a:cubicBezTo>
                    <a:cubicBezTo>
                      <a:pt x="122" y="127"/>
                      <a:pt x="122" y="127"/>
                      <a:pt x="122" y="127"/>
                    </a:cubicBezTo>
                    <a:cubicBezTo>
                      <a:pt x="122" y="127"/>
                      <a:pt x="122" y="127"/>
                      <a:pt x="122" y="127"/>
                    </a:cubicBezTo>
                    <a:cubicBezTo>
                      <a:pt x="122" y="127"/>
                      <a:pt x="122" y="127"/>
                      <a:pt x="122" y="127"/>
                    </a:cubicBezTo>
                    <a:cubicBezTo>
                      <a:pt x="122" y="127"/>
                      <a:pt x="122" y="127"/>
                      <a:pt x="122" y="127"/>
                    </a:cubicBezTo>
                    <a:cubicBezTo>
                      <a:pt x="122" y="127"/>
                      <a:pt x="122" y="127"/>
                      <a:pt x="122" y="127"/>
                    </a:cubicBezTo>
                    <a:cubicBezTo>
                      <a:pt x="122" y="127"/>
                      <a:pt x="122" y="127"/>
                      <a:pt x="122" y="127"/>
                    </a:cubicBezTo>
                    <a:cubicBezTo>
                      <a:pt x="122" y="127"/>
                      <a:pt x="122" y="127"/>
                      <a:pt x="122" y="127"/>
                    </a:cubicBezTo>
                    <a:cubicBezTo>
                      <a:pt x="122" y="127"/>
                      <a:pt x="122" y="127"/>
                      <a:pt x="122" y="127"/>
                    </a:cubicBezTo>
                    <a:cubicBezTo>
                      <a:pt x="122" y="127"/>
                      <a:pt x="122" y="127"/>
                      <a:pt x="122" y="127"/>
                    </a:cubicBezTo>
                    <a:cubicBezTo>
                      <a:pt x="122" y="127"/>
                      <a:pt x="122" y="127"/>
                      <a:pt x="122" y="127"/>
                    </a:cubicBezTo>
                    <a:cubicBezTo>
                      <a:pt x="122" y="127"/>
                      <a:pt x="122" y="127"/>
                      <a:pt x="122" y="127"/>
                    </a:cubicBezTo>
                    <a:cubicBezTo>
                      <a:pt x="122" y="127"/>
                      <a:pt x="122" y="127"/>
                      <a:pt x="122" y="127"/>
                    </a:cubicBezTo>
                    <a:cubicBezTo>
                      <a:pt x="122" y="127"/>
                      <a:pt x="122" y="127"/>
                      <a:pt x="122" y="127"/>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5"/>
                      <a:pt x="122" y="125"/>
                      <a:pt x="122" y="125"/>
                    </a:cubicBezTo>
                    <a:cubicBezTo>
                      <a:pt x="122" y="125"/>
                      <a:pt x="122" y="125"/>
                      <a:pt x="122" y="125"/>
                    </a:cubicBezTo>
                    <a:cubicBezTo>
                      <a:pt x="122" y="125"/>
                      <a:pt x="122" y="125"/>
                      <a:pt x="122" y="125"/>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2" y="126"/>
                      <a:pt x="122" y="126"/>
                      <a:pt x="122" y="126"/>
                    </a:cubicBezTo>
                    <a:cubicBezTo>
                      <a:pt x="123" y="126"/>
                      <a:pt x="123" y="126"/>
                      <a:pt x="123" y="126"/>
                    </a:cubicBezTo>
                    <a:cubicBezTo>
                      <a:pt x="123" y="126"/>
                      <a:pt x="123" y="126"/>
                      <a:pt x="123" y="126"/>
                    </a:cubicBezTo>
                    <a:cubicBezTo>
                      <a:pt x="123" y="126"/>
                      <a:pt x="123" y="126"/>
                      <a:pt x="123" y="126"/>
                    </a:cubicBezTo>
                    <a:cubicBezTo>
                      <a:pt x="123" y="126"/>
                      <a:pt x="123" y="126"/>
                      <a:pt x="123" y="126"/>
                    </a:cubicBezTo>
                    <a:cubicBezTo>
                      <a:pt x="123" y="126"/>
                      <a:pt x="123" y="126"/>
                      <a:pt x="123" y="126"/>
                    </a:cubicBezTo>
                    <a:cubicBezTo>
                      <a:pt x="123" y="126"/>
                      <a:pt x="123" y="126"/>
                      <a:pt x="123" y="126"/>
                    </a:cubicBezTo>
                    <a:cubicBezTo>
                      <a:pt x="123" y="126"/>
                      <a:pt x="123" y="126"/>
                      <a:pt x="123" y="126"/>
                    </a:cubicBezTo>
                    <a:cubicBezTo>
                      <a:pt x="123" y="126"/>
                      <a:pt x="123" y="126"/>
                      <a:pt x="123" y="126"/>
                    </a:cubicBezTo>
                    <a:cubicBezTo>
                      <a:pt x="123" y="126"/>
                      <a:pt x="123" y="126"/>
                      <a:pt x="123" y="126"/>
                    </a:cubicBezTo>
                    <a:cubicBezTo>
                      <a:pt x="123" y="126"/>
                      <a:pt x="123" y="126"/>
                      <a:pt x="123" y="126"/>
                    </a:cubicBezTo>
                    <a:cubicBezTo>
                      <a:pt x="123" y="126"/>
                      <a:pt x="123" y="126"/>
                      <a:pt x="123" y="126"/>
                    </a:cubicBezTo>
                    <a:cubicBezTo>
                      <a:pt x="124" y="126"/>
                      <a:pt x="124" y="126"/>
                      <a:pt x="124" y="126"/>
                    </a:cubicBezTo>
                    <a:cubicBezTo>
                      <a:pt x="124" y="126"/>
                      <a:pt x="124" y="126"/>
                      <a:pt x="124" y="126"/>
                    </a:cubicBezTo>
                    <a:cubicBezTo>
                      <a:pt x="124" y="126"/>
                      <a:pt x="124" y="126"/>
                      <a:pt x="124" y="126"/>
                    </a:cubicBezTo>
                    <a:cubicBezTo>
                      <a:pt x="124" y="125"/>
                      <a:pt x="124" y="125"/>
                      <a:pt x="124" y="125"/>
                    </a:cubicBezTo>
                    <a:cubicBezTo>
                      <a:pt x="124" y="126"/>
                      <a:pt x="124" y="126"/>
                      <a:pt x="124" y="126"/>
                    </a:cubicBezTo>
                    <a:cubicBezTo>
                      <a:pt x="124" y="126"/>
                      <a:pt x="124" y="126"/>
                      <a:pt x="124" y="126"/>
                    </a:cubicBezTo>
                    <a:cubicBezTo>
                      <a:pt x="124" y="126"/>
                      <a:pt x="124" y="126"/>
                      <a:pt x="124" y="126"/>
                    </a:cubicBezTo>
                    <a:cubicBezTo>
                      <a:pt x="124" y="126"/>
                      <a:pt x="124" y="126"/>
                      <a:pt x="124" y="126"/>
                    </a:cubicBezTo>
                    <a:cubicBezTo>
                      <a:pt x="125" y="126"/>
                      <a:pt x="125" y="126"/>
                      <a:pt x="125" y="126"/>
                    </a:cubicBezTo>
                    <a:cubicBezTo>
                      <a:pt x="125" y="126"/>
                      <a:pt x="125" y="126"/>
                      <a:pt x="125" y="126"/>
                    </a:cubicBezTo>
                    <a:cubicBezTo>
                      <a:pt x="124" y="126"/>
                      <a:pt x="124" y="126"/>
                      <a:pt x="124" y="126"/>
                    </a:cubicBezTo>
                    <a:cubicBezTo>
                      <a:pt x="125" y="125"/>
                      <a:pt x="125" y="125"/>
                      <a:pt x="125" y="125"/>
                    </a:cubicBezTo>
                    <a:cubicBezTo>
                      <a:pt x="125" y="124"/>
                      <a:pt x="125" y="124"/>
                      <a:pt x="125" y="124"/>
                    </a:cubicBezTo>
                    <a:cubicBezTo>
                      <a:pt x="125" y="123"/>
                      <a:pt x="125" y="123"/>
                      <a:pt x="125" y="123"/>
                    </a:cubicBezTo>
                    <a:cubicBezTo>
                      <a:pt x="125" y="124"/>
                      <a:pt x="125" y="124"/>
                      <a:pt x="125" y="124"/>
                    </a:cubicBezTo>
                    <a:cubicBezTo>
                      <a:pt x="125" y="124"/>
                      <a:pt x="125" y="124"/>
                      <a:pt x="125" y="124"/>
                    </a:cubicBezTo>
                    <a:cubicBezTo>
                      <a:pt x="125" y="125"/>
                      <a:pt x="125" y="125"/>
                      <a:pt x="125" y="125"/>
                    </a:cubicBezTo>
                    <a:cubicBezTo>
                      <a:pt x="125" y="125"/>
                      <a:pt x="125" y="125"/>
                      <a:pt x="125" y="125"/>
                    </a:cubicBezTo>
                    <a:cubicBezTo>
                      <a:pt x="125" y="125"/>
                      <a:pt x="125" y="125"/>
                      <a:pt x="125" y="125"/>
                    </a:cubicBezTo>
                    <a:cubicBezTo>
                      <a:pt x="125" y="125"/>
                      <a:pt x="125" y="125"/>
                      <a:pt x="125" y="125"/>
                    </a:cubicBezTo>
                    <a:cubicBezTo>
                      <a:pt x="125" y="126"/>
                      <a:pt x="125" y="126"/>
                      <a:pt x="125" y="126"/>
                    </a:cubicBezTo>
                    <a:cubicBezTo>
                      <a:pt x="125" y="126"/>
                      <a:pt x="125" y="126"/>
                      <a:pt x="125" y="126"/>
                    </a:cubicBezTo>
                    <a:cubicBezTo>
                      <a:pt x="125" y="126"/>
                      <a:pt x="125" y="126"/>
                      <a:pt x="125" y="126"/>
                    </a:cubicBezTo>
                    <a:cubicBezTo>
                      <a:pt x="126" y="126"/>
                      <a:pt x="126" y="126"/>
                      <a:pt x="126" y="126"/>
                    </a:cubicBezTo>
                    <a:cubicBezTo>
                      <a:pt x="126" y="125"/>
                      <a:pt x="126" y="125"/>
                      <a:pt x="126" y="125"/>
                    </a:cubicBezTo>
                    <a:cubicBezTo>
                      <a:pt x="126" y="125"/>
                      <a:pt x="126" y="125"/>
                      <a:pt x="126" y="125"/>
                    </a:cubicBezTo>
                    <a:cubicBezTo>
                      <a:pt x="127" y="124"/>
                      <a:pt x="127" y="124"/>
                      <a:pt x="127" y="124"/>
                    </a:cubicBezTo>
                    <a:cubicBezTo>
                      <a:pt x="127" y="124"/>
                      <a:pt x="127" y="124"/>
                      <a:pt x="127" y="124"/>
                    </a:cubicBezTo>
                    <a:cubicBezTo>
                      <a:pt x="127" y="124"/>
                      <a:pt x="127" y="124"/>
                      <a:pt x="127" y="124"/>
                    </a:cubicBezTo>
                    <a:cubicBezTo>
                      <a:pt x="127" y="124"/>
                      <a:pt x="127" y="124"/>
                      <a:pt x="127" y="124"/>
                    </a:cubicBezTo>
                    <a:cubicBezTo>
                      <a:pt x="127" y="124"/>
                      <a:pt x="127" y="124"/>
                      <a:pt x="127" y="124"/>
                    </a:cubicBezTo>
                    <a:cubicBezTo>
                      <a:pt x="127" y="124"/>
                      <a:pt x="127" y="124"/>
                      <a:pt x="127" y="124"/>
                    </a:cubicBezTo>
                    <a:cubicBezTo>
                      <a:pt x="127" y="124"/>
                      <a:pt x="127" y="124"/>
                      <a:pt x="127" y="124"/>
                    </a:cubicBezTo>
                    <a:cubicBezTo>
                      <a:pt x="127" y="124"/>
                      <a:pt x="127" y="124"/>
                      <a:pt x="127" y="124"/>
                    </a:cubicBezTo>
                    <a:cubicBezTo>
                      <a:pt x="127" y="124"/>
                      <a:pt x="127" y="124"/>
                      <a:pt x="127" y="124"/>
                    </a:cubicBezTo>
                    <a:cubicBezTo>
                      <a:pt x="127" y="125"/>
                      <a:pt x="127" y="125"/>
                      <a:pt x="127" y="125"/>
                    </a:cubicBezTo>
                    <a:cubicBezTo>
                      <a:pt x="127" y="125"/>
                      <a:pt x="127" y="125"/>
                      <a:pt x="127" y="125"/>
                    </a:cubicBezTo>
                    <a:cubicBezTo>
                      <a:pt x="126" y="125"/>
                      <a:pt x="126" y="125"/>
                      <a:pt x="126" y="125"/>
                    </a:cubicBezTo>
                    <a:cubicBezTo>
                      <a:pt x="126" y="125"/>
                      <a:pt x="126" y="125"/>
                      <a:pt x="126" y="125"/>
                    </a:cubicBezTo>
                    <a:cubicBezTo>
                      <a:pt x="126" y="125"/>
                      <a:pt x="126" y="125"/>
                      <a:pt x="126" y="125"/>
                    </a:cubicBezTo>
                    <a:cubicBezTo>
                      <a:pt x="126" y="126"/>
                      <a:pt x="126" y="126"/>
                      <a:pt x="126" y="126"/>
                    </a:cubicBezTo>
                    <a:cubicBezTo>
                      <a:pt x="126" y="126"/>
                      <a:pt x="126" y="126"/>
                      <a:pt x="126" y="126"/>
                    </a:cubicBezTo>
                    <a:cubicBezTo>
                      <a:pt x="127" y="126"/>
                      <a:pt x="127" y="126"/>
                      <a:pt x="127" y="126"/>
                    </a:cubicBezTo>
                    <a:cubicBezTo>
                      <a:pt x="127" y="125"/>
                      <a:pt x="127" y="125"/>
                      <a:pt x="127" y="125"/>
                    </a:cubicBezTo>
                    <a:cubicBezTo>
                      <a:pt x="127" y="126"/>
                      <a:pt x="127" y="126"/>
                      <a:pt x="127" y="126"/>
                    </a:cubicBezTo>
                    <a:cubicBezTo>
                      <a:pt x="127" y="126"/>
                      <a:pt x="127" y="126"/>
                      <a:pt x="127" y="126"/>
                    </a:cubicBezTo>
                    <a:cubicBezTo>
                      <a:pt x="126" y="126"/>
                      <a:pt x="126" y="126"/>
                      <a:pt x="126" y="126"/>
                    </a:cubicBezTo>
                    <a:cubicBezTo>
                      <a:pt x="126" y="126"/>
                      <a:pt x="126" y="126"/>
                      <a:pt x="126" y="126"/>
                    </a:cubicBezTo>
                    <a:cubicBezTo>
                      <a:pt x="126" y="126"/>
                      <a:pt x="126" y="126"/>
                      <a:pt x="126" y="126"/>
                    </a:cubicBezTo>
                    <a:cubicBezTo>
                      <a:pt x="126" y="126"/>
                      <a:pt x="126" y="126"/>
                      <a:pt x="126" y="126"/>
                    </a:cubicBezTo>
                    <a:cubicBezTo>
                      <a:pt x="126" y="127"/>
                      <a:pt x="126" y="127"/>
                      <a:pt x="126" y="127"/>
                    </a:cubicBezTo>
                    <a:cubicBezTo>
                      <a:pt x="126" y="127"/>
                      <a:pt x="126" y="127"/>
                      <a:pt x="126" y="127"/>
                    </a:cubicBezTo>
                    <a:cubicBezTo>
                      <a:pt x="126" y="127"/>
                      <a:pt x="126" y="127"/>
                      <a:pt x="126" y="127"/>
                    </a:cubicBezTo>
                    <a:cubicBezTo>
                      <a:pt x="126" y="127"/>
                      <a:pt x="126" y="127"/>
                      <a:pt x="126" y="127"/>
                    </a:cubicBezTo>
                    <a:cubicBezTo>
                      <a:pt x="126" y="127"/>
                      <a:pt x="126" y="127"/>
                      <a:pt x="126" y="127"/>
                    </a:cubicBezTo>
                    <a:cubicBezTo>
                      <a:pt x="126" y="127"/>
                      <a:pt x="126" y="127"/>
                      <a:pt x="126" y="127"/>
                    </a:cubicBezTo>
                    <a:cubicBezTo>
                      <a:pt x="125" y="127"/>
                      <a:pt x="125" y="127"/>
                      <a:pt x="125" y="127"/>
                    </a:cubicBezTo>
                    <a:cubicBezTo>
                      <a:pt x="125" y="127"/>
                      <a:pt x="125" y="127"/>
                      <a:pt x="125" y="127"/>
                    </a:cubicBezTo>
                    <a:cubicBezTo>
                      <a:pt x="125" y="127"/>
                      <a:pt x="125" y="127"/>
                      <a:pt x="125" y="127"/>
                    </a:cubicBezTo>
                    <a:cubicBezTo>
                      <a:pt x="125" y="128"/>
                      <a:pt x="125" y="128"/>
                      <a:pt x="125" y="128"/>
                    </a:cubicBezTo>
                    <a:cubicBezTo>
                      <a:pt x="125" y="128"/>
                      <a:pt x="125" y="128"/>
                      <a:pt x="125" y="128"/>
                    </a:cubicBezTo>
                    <a:cubicBezTo>
                      <a:pt x="125" y="128"/>
                      <a:pt x="125" y="128"/>
                      <a:pt x="125" y="128"/>
                    </a:cubicBezTo>
                    <a:cubicBezTo>
                      <a:pt x="124" y="129"/>
                      <a:pt x="124" y="129"/>
                      <a:pt x="124" y="129"/>
                    </a:cubicBezTo>
                    <a:cubicBezTo>
                      <a:pt x="124" y="129"/>
                      <a:pt x="124" y="129"/>
                      <a:pt x="124" y="129"/>
                    </a:cubicBezTo>
                    <a:cubicBezTo>
                      <a:pt x="124" y="129"/>
                      <a:pt x="124" y="129"/>
                      <a:pt x="124" y="129"/>
                    </a:cubicBezTo>
                    <a:cubicBezTo>
                      <a:pt x="124" y="129"/>
                      <a:pt x="124" y="129"/>
                      <a:pt x="124" y="129"/>
                    </a:cubicBezTo>
                    <a:cubicBezTo>
                      <a:pt x="124" y="130"/>
                      <a:pt x="124" y="130"/>
                      <a:pt x="124" y="130"/>
                    </a:cubicBezTo>
                    <a:cubicBezTo>
                      <a:pt x="124" y="130"/>
                      <a:pt x="124" y="130"/>
                      <a:pt x="124" y="130"/>
                    </a:cubicBezTo>
                    <a:cubicBezTo>
                      <a:pt x="125" y="130"/>
                      <a:pt x="125" y="130"/>
                      <a:pt x="125" y="130"/>
                    </a:cubicBezTo>
                    <a:cubicBezTo>
                      <a:pt x="125" y="130"/>
                      <a:pt x="125" y="130"/>
                      <a:pt x="125" y="130"/>
                    </a:cubicBezTo>
                    <a:cubicBezTo>
                      <a:pt x="125" y="130"/>
                      <a:pt x="125" y="130"/>
                      <a:pt x="125" y="130"/>
                    </a:cubicBezTo>
                    <a:cubicBezTo>
                      <a:pt x="125" y="130"/>
                      <a:pt x="125" y="130"/>
                      <a:pt x="125" y="130"/>
                    </a:cubicBezTo>
                    <a:cubicBezTo>
                      <a:pt x="125" y="131"/>
                      <a:pt x="125" y="131"/>
                      <a:pt x="125" y="131"/>
                    </a:cubicBezTo>
                    <a:cubicBezTo>
                      <a:pt x="124" y="131"/>
                      <a:pt x="124" y="131"/>
                      <a:pt x="124" y="131"/>
                    </a:cubicBezTo>
                    <a:cubicBezTo>
                      <a:pt x="124" y="131"/>
                      <a:pt x="124" y="131"/>
                      <a:pt x="124" y="131"/>
                    </a:cubicBezTo>
                    <a:cubicBezTo>
                      <a:pt x="124" y="131"/>
                      <a:pt x="124" y="131"/>
                      <a:pt x="124" y="131"/>
                    </a:cubicBezTo>
                    <a:cubicBezTo>
                      <a:pt x="124" y="132"/>
                      <a:pt x="124" y="132"/>
                      <a:pt x="124" y="132"/>
                    </a:cubicBezTo>
                    <a:cubicBezTo>
                      <a:pt x="124" y="132"/>
                      <a:pt x="124" y="132"/>
                      <a:pt x="124" y="132"/>
                    </a:cubicBezTo>
                    <a:cubicBezTo>
                      <a:pt x="124" y="132"/>
                      <a:pt x="124" y="132"/>
                      <a:pt x="124" y="132"/>
                    </a:cubicBezTo>
                    <a:cubicBezTo>
                      <a:pt x="124" y="132"/>
                      <a:pt x="124" y="132"/>
                      <a:pt x="124" y="132"/>
                    </a:cubicBezTo>
                    <a:cubicBezTo>
                      <a:pt x="124" y="132"/>
                      <a:pt x="124" y="132"/>
                      <a:pt x="124" y="132"/>
                    </a:cubicBezTo>
                    <a:cubicBezTo>
                      <a:pt x="124" y="132"/>
                      <a:pt x="124" y="132"/>
                      <a:pt x="124" y="132"/>
                    </a:cubicBezTo>
                    <a:cubicBezTo>
                      <a:pt x="124" y="132"/>
                      <a:pt x="124" y="132"/>
                      <a:pt x="124" y="132"/>
                    </a:cubicBezTo>
                    <a:cubicBezTo>
                      <a:pt x="124" y="132"/>
                      <a:pt x="124" y="132"/>
                      <a:pt x="124" y="132"/>
                    </a:cubicBezTo>
                    <a:cubicBezTo>
                      <a:pt x="124" y="132"/>
                      <a:pt x="124" y="132"/>
                      <a:pt x="124" y="132"/>
                    </a:cubicBezTo>
                    <a:cubicBezTo>
                      <a:pt x="124" y="133"/>
                      <a:pt x="124" y="133"/>
                      <a:pt x="124" y="133"/>
                    </a:cubicBezTo>
                    <a:cubicBezTo>
                      <a:pt x="123" y="133"/>
                      <a:pt x="123" y="133"/>
                      <a:pt x="123" y="133"/>
                    </a:cubicBezTo>
                    <a:cubicBezTo>
                      <a:pt x="123" y="133"/>
                      <a:pt x="123" y="133"/>
                      <a:pt x="123" y="133"/>
                    </a:cubicBezTo>
                    <a:cubicBezTo>
                      <a:pt x="123" y="133"/>
                      <a:pt x="123" y="133"/>
                      <a:pt x="123" y="133"/>
                    </a:cubicBezTo>
                    <a:cubicBezTo>
                      <a:pt x="123" y="133"/>
                      <a:pt x="123" y="133"/>
                      <a:pt x="123" y="133"/>
                    </a:cubicBezTo>
                    <a:cubicBezTo>
                      <a:pt x="122" y="134"/>
                      <a:pt x="122" y="134"/>
                      <a:pt x="122" y="134"/>
                    </a:cubicBezTo>
                    <a:cubicBezTo>
                      <a:pt x="122" y="134"/>
                      <a:pt x="122" y="134"/>
                      <a:pt x="122" y="134"/>
                    </a:cubicBezTo>
                    <a:cubicBezTo>
                      <a:pt x="122" y="134"/>
                      <a:pt x="122" y="134"/>
                      <a:pt x="122" y="134"/>
                    </a:cubicBezTo>
                    <a:cubicBezTo>
                      <a:pt x="122" y="134"/>
                      <a:pt x="122" y="134"/>
                      <a:pt x="122" y="134"/>
                    </a:cubicBezTo>
                    <a:cubicBezTo>
                      <a:pt x="121" y="134"/>
                      <a:pt x="121" y="134"/>
                      <a:pt x="121" y="134"/>
                    </a:cubicBezTo>
                    <a:cubicBezTo>
                      <a:pt x="121" y="134"/>
                      <a:pt x="121" y="134"/>
                      <a:pt x="121" y="134"/>
                    </a:cubicBezTo>
                    <a:cubicBezTo>
                      <a:pt x="121" y="135"/>
                      <a:pt x="121" y="135"/>
                      <a:pt x="121" y="135"/>
                    </a:cubicBezTo>
                    <a:cubicBezTo>
                      <a:pt x="121" y="135"/>
                      <a:pt x="121" y="135"/>
                      <a:pt x="121" y="135"/>
                    </a:cubicBezTo>
                    <a:cubicBezTo>
                      <a:pt x="121" y="136"/>
                      <a:pt x="121" y="136"/>
                      <a:pt x="121" y="136"/>
                    </a:cubicBezTo>
                    <a:cubicBezTo>
                      <a:pt x="121" y="136"/>
                      <a:pt x="121" y="136"/>
                      <a:pt x="121" y="136"/>
                    </a:cubicBezTo>
                    <a:cubicBezTo>
                      <a:pt x="121" y="136"/>
                      <a:pt x="121" y="136"/>
                      <a:pt x="121" y="136"/>
                    </a:cubicBezTo>
                    <a:cubicBezTo>
                      <a:pt x="121" y="136"/>
                      <a:pt x="121" y="136"/>
                      <a:pt x="121" y="136"/>
                    </a:cubicBezTo>
                    <a:cubicBezTo>
                      <a:pt x="121" y="136"/>
                      <a:pt x="121" y="136"/>
                      <a:pt x="121" y="136"/>
                    </a:cubicBezTo>
                    <a:cubicBezTo>
                      <a:pt x="121" y="136"/>
                      <a:pt x="121" y="136"/>
                      <a:pt x="121" y="136"/>
                    </a:cubicBezTo>
                    <a:cubicBezTo>
                      <a:pt x="122" y="137"/>
                      <a:pt x="122" y="137"/>
                      <a:pt x="122" y="137"/>
                    </a:cubicBezTo>
                    <a:cubicBezTo>
                      <a:pt x="122" y="137"/>
                      <a:pt x="122" y="137"/>
                      <a:pt x="122" y="137"/>
                    </a:cubicBezTo>
                    <a:cubicBezTo>
                      <a:pt x="123" y="136"/>
                      <a:pt x="123" y="136"/>
                      <a:pt x="123" y="136"/>
                    </a:cubicBezTo>
                    <a:cubicBezTo>
                      <a:pt x="123" y="136"/>
                      <a:pt x="123" y="136"/>
                      <a:pt x="123" y="136"/>
                    </a:cubicBezTo>
                    <a:cubicBezTo>
                      <a:pt x="123" y="136"/>
                      <a:pt x="123" y="136"/>
                      <a:pt x="123" y="136"/>
                    </a:cubicBezTo>
                    <a:cubicBezTo>
                      <a:pt x="123" y="136"/>
                      <a:pt x="123" y="136"/>
                      <a:pt x="123" y="136"/>
                    </a:cubicBezTo>
                    <a:cubicBezTo>
                      <a:pt x="123" y="136"/>
                      <a:pt x="123" y="136"/>
                      <a:pt x="123" y="136"/>
                    </a:cubicBezTo>
                    <a:cubicBezTo>
                      <a:pt x="123" y="136"/>
                      <a:pt x="123" y="136"/>
                      <a:pt x="123" y="136"/>
                    </a:cubicBezTo>
                    <a:cubicBezTo>
                      <a:pt x="124" y="136"/>
                      <a:pt x="124" y="136"/>
                      <a:pt x="124" y="136"/>
                    </a:cubicBezTo>
                    <a:cubicBezTo>
                      <a:pt x="124" y="136"/>
                      <a:pt x="124" y="136"/>
                      <a:pt x="124" y="136"/>
                    </a:cubicBezTo>
                    <a:cubicBezTo>
                      <a:pt x="124" y="136"/>
                      <a:pt x="124" y="136"/>
                      <a:pt x="124" y="136"/>
                    </a:cubicBezTo>
                    <a:cubicBezTo>
                      <a:pt x="124" y="136"/>
                      <a:pt x="124" y="136"/>
                      <a:pt x="124" y="136"/>
                    </a:cubicBezTo>
                    <a:cubicBezTo>
                      <a:pt x="124" y="135"/>
                      <a:pt x="124" y="135"/>
                      <a:pt x="124" y="135"/>
                    </a:cubicBezTo>
                    <a:cubicBezTo>
                      <a:pt x="124" y="135"/>
                      <a:pt x="124" y="135"/>
                      <a:pt x="124" y="135"/>
                    </a:cubicBezTo>
                    <a:cubicBezTo>
                      <a:pt x="124" y="135"/>
                      <a:pt x="124" y="135"/>
                      <a:pt x="124" y="135"/>
                    </a:cubicBezTo>
                    <a:cubicBezTo>
                      <a:pt x="124" y="135"/>
                      <a:pt x="124" y="135"/>
                      <a:pt x="124" y="135"/>
                    </a:cubicBezTo>
                    <a:cubicBezTo>
                      <a:pt x="124" y="135"/>
                      <a:pt x="124" y="135"/>
                      <a:pt x="124" y="135"/>
                    </a:cubicBezTo>
                    <a:cubicBezTo>
                      <a:pt x="124" y="135"/>
                      <a:pt x="124" y="135"/>
                      <a:pt x="124" y="135"/>
                    </a:cubicBezTo>
                    <a:cubicBezTo>
                      <a:pt x="124" y="135"/>
                      <a:pt x="124" y="135"/>
                      <a:pt x="124" y="135"/>
                    </a:cubicBezTo>
                    <a:cubicBezTo>
                      <a:pt x="125" y="135"/>
                      <a:pt x="125" y="135"/>
                      <a:pt x="125" y="135"/>
                    </a:cubicBezTo>
                    <a:cubicBezTo>
                      <a:pt x="125" y="135"/>
                      <a:pt x="125" y="135"/>
                      <a:pt x="125" y="135"/>
                    </a:cubicBezTo>
                    <a:cubicBezTo>
                      <a:pt x="125" y="135"/>
                      <a:pt x="125" y="135"/>
                      <a:pt x="125" y="135"/>
                    </a:cubicBezTo>
                    <a:cubicBezTo>
                      <a:pt x="125" y="135"/>
                      <a:pt x="125" y="135"/>
                      <a:pt x="125" y="135"/>
                    </a:cubicBezTo>
                    <a:cubicBezTo>
                      <a:pt x="124" y="135"/>
                      <a:pt x="124" y="135"/>
                      <a:pt x="124" y="135"/>
                    </a:cubicBezTo>
                    <a:cubicBezTo>
                      <a:pt x="124" y="135"/>
                      <a:pt x="124" y="135"/>
                      <a:pt x="124" y="135"/>
                    </a:cubicBezTo>
                    <a:cubicBezTo>
                      <a:pt x="125" y="135"/>
                      <a:pt x="125" y="135"/>
                      <a:pt x="125" y="135"/>
                    </a:cubicBezTo>
                    <a:cubicBezTo>
                      <a:pt x="125" y="135"/>
                      <a:pt x="125" y="135"/>
                      <a:pt x="125" y="135"/>
                    </a:cubicBezTo>
                    <a:cubicBezTo>
                      <a:pt x="125" y="135"/>
                      <a:pt x="125" y="135"/>
                      <a:pt x="125" y="135"/>
                    </a:cubicBezTo>
                    <a:cubicBezTo>
                      <a:pt x="125" y="135"/>
                      <a:pt x="125" y="135"/>
                      <a:pt x="125" y="135"/>
                    </a:cubicBezTo>
                    <a:cubicBezTo>
                      <a:pt x="125" y="135"/>
                      <a:pt x="125" y="135"/>
                      <a:pt x="125" y="135"/>
                    </a:cubicBezTo>
                    <a:cubicBezTo>
                      <a:pt x="126" y="135"/>
                      <a:pt x="126" y="135"/>
                      <a:pt x="126" y="135"/>
                    </a:cubicBezTo>
                    <a:cubicBezTo>
                      <a:pt x="126" y="135"/>
                      <a:pt x="126" y="135"/>
                      <a:pt x="126" y="135"/>
                    </a:cubicBezTo>
                    <a:cubicBezTo>
                      <a:pt x="126" y="135"/>
                      <a:pt x="126" y="135"/>
                      <a:pt x="126" y="135"/>
                    </a:cubicBezTo>
                    <a:cubicBezTo>
                      <a:pt x="126" y="135"/>
                      <a:pt x="126" y="135"/>
                      <a:pt x="126" y="135"/>
                    </a:cubicBezTo>
                    <a:cubicBezTo>
                      <a:pt x="126" y="135"/>
                      <a:pt x="126" y="135"/>
                      <a:pt x="126" y="135"/>
                    </a:cubicBezTo>
                    <a:cubicBezTo>
                      <a:pt x="126" y="135"/>
                      <a:pt x="126" y="135"/>
                      <a:pt x="126" y="135"/>
                    </a:cubicBezTo>
                    <a:cubicBezTo>
                      <a:pt x="126" y="134"/>
                      <a:pt x="126" y="134"/>
                      <a:pt x="126" y="134"/>
                    </a:cubicBezTo>
                    <a:cubicBezTo>
                      <a:pt x="126" y="134"/>
                      <a:pt x="126" y="134"/>
                      <a:pt x="126" y="134"/>
                    </a:cubicBezTo>
                    <a:cubicBezTo>
                      <a:pt x="127" y="134"/>
                      <a:pt x="127" y="134"/>
                      <a:pt x="127" y="134"/>
                    </a:cubicBezTo>
                    <a:cubicBezTo>
                      <a:pt x="127" y="134"/>
                      <a:pt x="127" y="134"/>
                      <a:pt x="127" y="134"/>
                    </a:cubicBezTo>
                    <a:cubicBezTo>
                      <a:pt x="127" y="134"/>
                      <a:pt x="127" y="134"/>
                      <a:pt x="127" y="134"/>
                    </a:cubicBezTo>
                    <a:cubicBezTo>
                      <a:pt x="127" y="134"/>
                      <a:pt x="127" y="134"/>
                      <a:pt x="127" y="134"/>
                    </a:cubicBezTo>
                    <a:cubicBezTo>
                      <a:pt x="127" y="133"/>
                      <a:pt x="127" y="133"/>
                      <a:pt x="127" y="133"/>
                    </a:cubicBezTo>
                    <a:cubicBezTo>
                      <a:pt x="127" y="133"/>
                      <a:pt x="127" y="133"/>
                      <a:pt x="127" y="133"/>
                    </a:cubicBezTo>
                    <a:cubicBezTo>
                      <a:pt x="127" y="133"/>
                      <a:pt x="127" y="133"/>
                      <a:pt x="127" y="133"/>
                    </a:cubicBezTo>
                    <a:cubicBezTo>
                      <a:pt x="127" y="133"/>
                      <a:pt x="127" y="133"/>
                      <a:pt x="127" y="133"/>
                    </a:cubicBezTo>
                    <a:cubicBezTo>
                      <a:pt x="127" y="133"/>
                      <a:pt x="127" y="133"/>
                      <a:pt x="127" y="133"/>
                    </a:cubicBezTo>
                    <a:cubicBezTo>
                      <a:pt x="126" y="132"/>
                      <a:pt x="126" y="132"/>
                      <a:pt x="126" y="132"/>
                    </a:cubicBezTo>
                    <a:cubicBezTo>
                      <a:pt x="126" y="132"/>
                      <a:pt x="126" y="132"/>
                      <a:pt x="126" y="132"/>
                    </a:cubicBezTo>
                    <a:cubicBezTo>
                      <a:pt x="126" y="132"/>
                      <a:pt x="126" y="132"/>
                      <a:pt x="126" y="132"/>
                    </a:cubicBezTo>
                    <a:cubicBezTo>
                      <a:pt x="126" y="132"/>
                      <a:pt x="126" y="132"/>
                      <a:pt x="126" y="132"/>
                    </a:cubicBezTo>
                    <a:cubicBezTo>
                      <a:pt x="126" y="132"/>
                      <a:pt x="126" y="132"/>
                      <a:pt x="126" y="132"/>
                    </a:cubicBezTo>
                    <a:cubicBezTo>
                      <a:pt x="127" y="132"/>
                      <a:pt x="127" y="132"/>
                      <a:pt x="127" y="132"/>
                    </a:cubicBezTo>
                    <a:cubicBezTo>
                      <a:pt x="127" y="132"/>
                      <a:pt x="127" y="132"/>
                      <a:pt x="127" y="132"/>
                    </a:cubicBezTo>
                    <a:cubicBezTo>
                      <a:pt x="127" y="133"/>
                      <a:pt x="127" y="133"/>
                      <a:pt x="127" y="133"/>
                    </a:cubicBezTo>
                    <a:cubicBezTo>
                      <a:pt x="127" y="133"/>
                      <a:pt x="127" y="133"/>
                      <a:pt x="127" y="133"/>
                    </a:cubicBezTo>
                    <a:cubicBezTo>
                      <a:pt x="127" y="133"/>
                      <a:pt x="127" y="133"/>
                      <a:pt x="127" y="133"/>
                    </a:cubicBezTo>
                    <a:cubicBezTo>
                      <a:pt x="127" y="133"/>
                      <a:pt x="127" y="133"/>
                      <a:pt x="127" y="133"/>
                    </a:cubicBezTo>
                    <a:cubicBezTo>
                      <a:pt x="127" y="133"/>
                      <a:pt x="127" y="133"/>
                      <a:pt x="127" y="133"/>
                    </a:cubicBezTo>
                    <a:cubicBezTo>
                      <a:pt x="127" y="133"/>
                      <a:pt x="127" y="133"/>
                      <a:pt x="127" y="133"/>
                    </a:cubicBezTo>
                    <a:cubicBezTo>
                      <a:pt x="127" y="132"/>
                      <a:pt x="127" y="132"/>
                      <a:pt x="127" y="132"/>
                    </a:cubicBezTo>
                    <a:cubicBezTo>
                      <a:pt x="127" y="132"/>
                      <a:pt x="127" y="132"/>
                      <a:pt x="127" y="132"/>
                    </a:cubicBezTo>
                    <a:cubicBezTo>
                      <a:pt x="127" y="132"/>
                      <a:pt x="127" y="132"/>
                      <a:pt x="127" y="132"/>
                    </a:cubicBezTo>
                    <a:cubicBezTo>
                      <a:pt x="127" y="132"/>
                      <a:pt x="127" y="132"/>
                      <a:pt x="127" y="132"/>
                    </a:cubicBezTo>
                    <a:cubicBezTo>
                      <a:pt x="127" y="132"/>
                      <a:pt x="127" y="132"/>
                      <a:pt x="127" y="132"/>
                    </a:cubicBezTo>
                    <a:cubicBezTo>
                      <a:pt x="127" y="132"/>
                      <a:pt x="127" y="132"/>
                      <a:pt x="127" y="132"/>
                    </a:cubicBezTo>
                    <a:cubicBezTo>
                      <a:pt x="127" y="132"/>
                      <a:pt x="127" y="132"/>
                      <a:pt x="127" y="132"/>
                    </a:cubicBezTo>
                    <a:cubicBezTo>
                      <a:pt x="127" y="132"/>
                      <a:pt x="127" y="132"/>
                      <a:pt x="127" y="132"/>
                    </a:cubicBezTo>
                    <a:cubicBezTo>
                      <a:pt x="127" y="131"/>
                      <a:pt x="127" y="131"/>
                      <a:pt x="127" y="131"/>
                    </a:cubicBezTo>
                    <a:cubicBezTo>
                      <a:pt x="127" y="131"/>
                      <a:pt x="127" y="131"/>
                      <a:pt x="127" y="131"/>
                    </a:cubicBezTo>
                    <a:cubicBezTo>
                      <a:pt x="127" y="131"/>
                      <a:pt x="127" y="131"/>
                      <a:pt x="127" y="131"/>
                    </a:cubicBezTo>
                    <a:cubicBezTo>
                      <a:pt x="127" y="131"/>
                      <a:pt x="127" y="131"/>
                      <a:pt x="127" y="131"/>
                    </a:cubicBezTo>
                    <a:cubicBezTo>
                      <a:pt x="127" y="131"/>
                      <a:pt x="127" y="131"/>
                      <a:pt x="127" y="131"/>
                    </a:cubicBezTo>
                    <a:cubicBezTo>
                      <a:pt x="127" y="131"/>
                      <a:pt x="127" y="131"/>
                      <a:pt x="127" y="131"/>
                    </a:cubicBezTo>
                    <a:cubicBezTo>
                      <a:pt x="126" y="131"/>
                      <a:pt x="126" y="131"/>
                      <a:pt x="126" y="131"/>
                    </a:cubicBezTo>
                    <a:cubicBezTo>
                      <a:pt x="126" y="131"/>
                      <a:pt x="126" y="131"/>
                      <a:pt x="126" y="131"/>
                    </a:cubicBezTo>
                    <a:cubicBezTo>
                      <a:pt x="126" y="130"/>
                      <a:pt x="126" y="130"/>
                      <a:pt x="126" y="130"/>
                    </a:cubicBezTo>
                    <a:cubicBezTo>
                      <a:pt x="127" y="130"/>
                      <a:pt x="127" y="130"/>
                      <a:pt x="127" y="130"/>
                    </a:cubicBezTo>
                    <a:cubicBezTo>
                      <a:pt x="127" y="130"/>
                      <a:pt x="127" y="130"/>
                      <a:pt x="127" y="130"/>
                    </a:cubicBezTo>
                    <a:cubicBezTo>
                      <a:pt x="127" y="131"/>
                      <a:pt x="127" y="131"/>
                      <a:pt x="127" y="131"/>
                    </a:cubicBezTo>
                    <a:cubicBezTo>
                      <a:pt x="127" y="131"/>
                      <a:pt x="127" y="131"/>
                      <a:pt x="127" y="131"/>
                    </a:cubicBezTo>
                    <a:cubicBezTo>
                      <a:pt x="127" y="131"/>
                      <a:pt x="127" y="131"/>
                      <a:pt x="127" y="131"/>
                    </a:cubicBezTo>
                    <a:cubicBezTo>
                      <a:pt x="127" y="131"/>
                      <a:pt x="127" y="131"/>
                      <a:pt x="127" y="131"/>
                    </a:cubicBezTo>
                    <a:cubicBezTo>
                      <a:pt x="127" y="131"/>
                      <a:pt x="127" y="131"/>
                      <a:pt x="127" y="131"/>
                    </a:cubicBezTo>
                    <a:cubicBezTo>
                      <a:pt x="127" y="131"/>
                      <a:pt x="127" y="131"/>
                      <a:pt x="127" y="131"/>
                    </a:cubicBezTo>
                    <a:cubicBezTo>
                      <a:pt x="127" y="130"/>
                      <a:pt x="127" y="130"/>
                      <a:pt x="127" y="130"/>
                    </a:cubicBezTo>
                    <a:cubicBezTo>
                      <a:pt x="127" y="130"/>
                      <a:pt x="127" y="130"/>
                      <a:pt x="127" y="130"/>
                    </a:cubicBezTo>
                    <a:cubicBezTo>
                      <a:pt x="127" y="130"/>
                      <a:pt x="127" y="130"/>
                      <a:pt x="127" y="130"/>
                    </a:cubicBezTo>
                    <a:cubicBezTo>
                      <a:pt x="127" y="130"/>
                      <a:pt x="127" y="130"/>
                      <a:pt x="127" y="130"/>
                    </a:cubicBezTo>
                    <a:cubicBezTo>
                      <a:pt x="127" y="130"/>
                      <a:pt x="127" y="130"/>
                      <a:pt x="127" y="130"/>
                    </a:cubicBezTo>
                    <a:cubicBezTo>
                      <a:pt x="127" y="130"/>
                      <a:pt x="127" y="130"/>
                      <a:pt x="127" y="130"/>
                    </a:cubicBezTo>
                    <a:cubicBezTo>
                      <a:pt x="127" y="129"/>
                      <a:pt x="127" y="129"/>
                      <a:pt x="127" y="129"/>
                    </a:cubicBezTo>
                    <a:cubicBezTo>
                      <a:pt x="127" y="129"/>
                      <a:pt x="127" y="129"/>
                      <a:pt x="127" y="129"/>
                    </a:cubicBezTo>
                    <a:cubicBezTo>
                      <a:pt x="127" y="129"/>
                      <a:pt x="127" y="129"/>
                      <a:pt x="127" y="129"/>
                    </a:cubicBezTo>
                    <a:cubicBezTo>
                      <a:pt x="127" y="129"/>
                      <a:pt x="127" y="129"/>
                      <a:pt x="127" y="129"/>
                    </a:cubicBezTo>
                    <a:cubicBezTo>
                      <a:pt x="127" y="129"/>
                      <a:pt x="127" y="129"/>
                      <a:pt x="127" y="129"/>
                    </a:cubicBezTo>
                    <a:cubicBezTo>
                      <a:pt x="127" y="129"/>
                      <a:pt x="127" y="129"/>
                      <a:pt x="127" y="129"/>
                    </a:cubicBezTo>
                    <a:cubicBezTo>
                      <a:pt x="127" y="129"/>
                      <a:pt x="127" y="129"/>
                      <a:pt x="127" y="129"/>
                    </a:cubicBezTo>
                    <a:cubicBezTo>
                      <a:pt x="127" y="128"/>
                      <a:pt x="127" y="128"/>
                      <a:pt x="127" y="128"/>
                    </a:cubicBezTo>
                    <a:cubicBezTo>
                      <a:pt x="127" y="128"/>
                      <a:pt x="127" y="128"/>
                      <a:pt x="127" y="128"/>
                    </a:cubicBezTo>
                    <a:cubicBezTo>
                      <a:pt x="127" y="128"/>
                      <a:pt x="127" y="128"/>
                      <a:pt x="127" y="128"/>
                    </a:cubicBezTo>
                    <a:cubicBezTo>
                      <a:pt x="127" y="128"/>
                      <a:pt x="127" y="128"/>
                      <a:pt x="127" y="128"/>
                    </a:cubicBezTo>
                    <a:cubicBezTo>
                      <a:pt x="127" y="128"/>
                      <a:pt x="127" y="128"/>
                      <a:pt x="127" y="128"/>
                    </a:cubicBezTo>
                    <a:cubicBezTo>
                      <a:pt x="127" y="127"/>
                      <a:pt x="127" y="127"/>
                      <a:pt x="127" y="127"/>
                    </a:cubicBezTo>
                    <a:cubicBezTo>
                      <a:pt x="127" y="127"/>
                      <a:pt x="127" y="127"/>
                      <a:pt x="127" y="127"/>
                    </a:cubicBezTo>
                    <a:cubicBezTo>
                      <a:pt x="128" y="127"/>
                      <a:pt x="128" y="127"/>
                      <a:pt x="128" y="127"/>
                    </a:cubicBezTo>
                    <a:cubicBezTo>
                      <a:pt x="128" y="127"/>
                      <a:pt x="128" y="127"/>
                      <a:pt x="128" y="127"/>
                    </a:cubicBezTo>
                    <a:cubicBezTo>
                      <a:pt x="128" y="127"/>
                      <a:pt x="128" y="127"/>
                      <a:pt x="128" y="127"/>
                    </a:cubicBezTo>
                    <a:cubicBezTo>
                      <a:pt x="128" y="128"/>
                      <a:pt x="128" y="128"/>
                      <a:pt x="128" y="128"/>
                    </a:cubicBezTo>
                    <a:cubicBezTo>
                      <a:pt x="128" y="128"/>
                      <a:pt x="128" y="128"/>
                      <a:pt x="128" y="128"/>
                    </a:cubicBezTo>
                    <a:cubicBezTo>
                      <a:pt x="128" y="127"/>
                      <a:pt x="128" y="127"/>
                      <a:pt x="128" y="127"/>
                    </a:cubicBezTo>
                    <a:cubicBezTo>
                      <a:pt x="128" y="127"/>
                      <a:pt x="128" y="127"/>
                      <a:pt x="128" y="127"/>
                    </a:cubicBezTo>
                    <a:cubicBezTo>
                      <a:pt x="128" y="127"/>
                      <a:pt x="128" y="127"/>
                      <a:pt x="128" y="127"/>
                    </a:cubicBezTo>
                    <a:cubicBezTo>
                      <a:pt x="128" y="127"/>
                      <a:pt x="128" y="127"/>
                      <a:pt x="128" y="127"/>
                    </a:cubicBezTo>
                    <a:cubicBezTo>
                      <a:pt x="128" y="127"/>
                      <a:pt x="128" y="127"/>
                      <a:pt x="128" y="127"/>
                    </a:cubicBezTo>
                    <a:cubicBezTo>
                      <a:pt x="128" y="128"/>
                      <a:pt x="128" y="128"/>
                      <a:pt x="128" y="128"/>
                    </a:cubicBezTo>
                    <a:cubicBezTo>
                      <a:pt x="128" y="128"/>
                      <a:pt x="128" y="128"/>
                      <a:pt x="128" y="128"/>
                    </a:cubicBezTo>
                    <a:cubicBezTo>
                      <a:pt x="128" y="128"/>
                      <a:pt x="128" y="128"/>
                      <a:pt x="128" y="128"/>
                    </a:cubicBezTo>
                    <a:cubicBezTo>
                      <a:pt x="128" y="127"/>
                      <a:pt x="128" y="127"/>
                      <a:pt x="128" y="127"/>
                    </a:cubicBezTo>
                    <a:cubicBezTo>
                      <a:pt x="128" y="128"/>
                      <a:pt x="128" y="128"/>
                      <a:pt x="128" y="128"/>
                    </a:cubicBezTo>
                    <a:cubicBezTo>
                      <a:pt x="128" y="128"/>
                      <a:pt x="128" y="128"/>
                      <a:pt x="128" y="128"/>
                    </a:cubicBezTo>
                    <a:cubicBezTo>
                      <a:pt x="128" y="127"/>
                      <a:pt x="128" y="127"/>
                      <a:pt x="128" y="127"/>
                    </a:cubicBezTo>
                    <a:cubicBezTo>
                      <a:pt x="128" y="127"/>
                      <a:pt x="128" y="127"/>
                      <a:pt x="128" y="127"/>
                    </a:cubicBezTo>
                    <a:cubicBezTo>
                      <a:pt x="129" y="127"/>
                      <a:pt x="129" y="127"/>
                      <a:pt x="129" y="127"/>
                    </a:cubicBezTo>
                    <a:cubicBezTo>
                      <a:pt x="129" y="127"/>
                      <a:pt x="129" y="127"/>
                      <a:pt x="129" y="127"/>
                    </a:cubicBezTo>
                    <a:cubicBezTo>
                      <a:pt x="129" y="127"/>
                      <a:pt x="129" y="127"/>
                      <a:pt x="129" y="127"/>
                    </a:cubicBezTo>
                    <a:cubicBezTo>
                      <a:pt x="129" y="127"/>
                      <a:pt x="129" y="127"/>
                      <a:pt x="129" y="127"/>
                    </a:cubicBezTo>
                    <a:cubicBezTo>
                      <a:pt x="129" y="127"/>
                      <a:pt x="129" y="127"/>
                      <a:pt x="129" y="127"/>
                    </a:cubicBezTo>
                    <a:cubicBezTo>
                      <a:pt x="129" y="127"/>
                      <a:pt x="129" y="127"/>
                      <a:pt x="129" y="127"/>
                    </a:cubicBezTo>
                    <a:cubicBezTo>
                      <a:pt x="129" y="127"/>
                      <a:pt x="129" y="127"/>
                      <a:pt x="129" y="127"/>
                    </a:cubicBezTo>
                    <a:cubicBezTo>
                      <a:pt x="129" y="127"/>
                      <a:pt x="129" y="127"/>
                      <a:pt x="129" y="127"/>
                    </a:cubicBezTo>
                    <a:cubicBezTo>
                      <a:pt x="129" y="127"/>
                      <a:pt x="129" y="127"/>
                      <a:pt x="129" y="127"/>
                    </a:cubicBezTo>
                    <a:cubicBezTo>
                      <a:pt x="129" y="127"/>
                      <a:pt x="129" y="127"/>
                      <a:pt x="129" y="127"/>
                    </a:cubicBezTo>
                    <a:cubicBezTo>
                      <a:pt x="129" y="127"/>
                      <a:pt x="129" y="127"/>
                      <a:pt x="129" y="127"/>
                    </a:cubicBezTo>
                    <a:cubicBezTo>
                      <a:pt x="129" y="127"/>
                      <a:pt x="129" y="127"/>
                      <a:pt x="129" y="127"/>
                    </a:cubicBezTo>
                    <a:cubicBezTo>
                      <a:pt x="129" y="127"/>
                      <a:pt x="129" y="127"/>
                      <a:pt x="129" y="127"/>
                    </a:cubicBezTo>
                    <a:cubicBezTo>
                      <a:pt x="129" y="127"/>
                      <a:pt x="129" y="127"/>
                      <a:pt x="129" y="127"/>
                    </a:cubicBezTo>
                    <a:cubicBezTo>
                      <a:pt x="129" y="127"/>
                      <a:pt x="129" y="127"/>
                      <a:pt x="129" y="127"/>
                    </a:cubicBezTo>
                    <a:cubicBezTo>
                      <a:pt x="129" y="127"/>
                      <a:pt x="129" y="127"/>
                      <a:pt x="129" y="127"/>
                    </a:cubicBezTo>
                    <a:cubicBezTo>
                      <a:pt x="129" y="127"/>
                      <a:pt x="129" y="127"/>
                      <a:pt x="129" y="127"/>
                    </a:cubicBezTo>
                    <a:cubicBezTo>
                      <a:pt x="129" y="127"/>
                      <a:pt x="129" y="127"/>
                      <a:pt x="129" y="127"/>
                    </a:cubicBezTo>
                    <a:cubicBezTo>
                      <a:pt x="129" y="126"/>
                      <a:pt x="129" y="126"/>
                      <a:pt x="129" y="126"/>
                    </a:cubicBezTo>
                    <a:cubicBezTo>
                      <a:pt x="129" y="125"/>
                      <a:pt x="129" y="125"/>
                      <a:pt x="129" y="125"/>
                    </a:cubicBezTo>
                    <a:cubicBezTo>
                      <a:pt x="130" y="125"/>
                      <a:pt x="130" y="125"/>
                      <a:pt x="130" y="125"/>
                    </a:cubicBezTo>
                    <a:cubicBezTo>
                      <a:pt x="130" y="124"/>
                      <a:pt x="130" y="124"/>
                      <a:pt x="130" y="124"/>
                    </a:cubicBezTo>
                    <a:cubicBezTo>
                      <a:pt x="130" y="124"/>
                      <a:pt x="130" y="124"/>
                      <a:pt x="130" y="124"/>
                    </a:cubicBezTo>
                    <a:cubicBezTo>
                      <a:pt x="130" y="124"/>
                      <a:pt x="130" y="124"/>
                      <a:pt x="130" y="124"/>
                    </a:cubicBezTo>
                    <a:cubicBezTo>
                      <a:pt x="130" y="124"/>
                      <a:pt x="130" y="124"/>
                      <a:pt x="130" y="124"/>
                    </a:cubicBezTo>
                    <a:cubicBezTo>
                      <a:pt x="130" y="124"/>
                      <a:pt x="130" y="124"/>
                      <a:pt x="130" y="124"/>
                    </a:cubicBezTo>
                    <a:cubicBezTo>
                      <a:pt x="130" y="127"/>
                      <a:pt x="130" y="127"/>
                      <a:pt x="130" y="127"/>
                    </a:cubicBezTo>
                    <a:cubicBezTo>
                      <a:pt x="129" y="127"/>
                      <a:pt x="129" y="127"/>
                      <a:pt x="129" y="127"/>
                    </a:cubicBezTo>
                    <a:cubicBezTo>
                      <a:pt x="129" y="127"/>
                      <a:pt x="129" y="127"/>
                      <a:pt x="129" y="127"/>
                    </a:cubicBezTo>
                    <a:cubicBezTo>
                      <a:pt x="129" y="127"/>
                      <a:pt x="129" y="127"/>
                      <a:pt x="129" y="127"/>
                    </a:cubicBezTo>
                    <a:cubicBezTo>
                      <a:pt x="130" y="127"/>
                      <a:pt x="130" y="127"/>
                      <a:pt x="130" y="127"/>
                    </a:cubicBezTo>
                    <a:cubicBezTo>
                      <a:pt x="130" y="127"/>
                      <a:pt x="130" y="127"/>
                      <a:pt x="130" y="127"/>
                    </a:cubicBezTo>
                    <a:cubicBezTo>
                      <a:pt x="130" y="127"/>
                      <a:pt x="130" y="127"/>
                      <a:pt x="130" y="127"/>
                    </a:cubicBezTo>
                    <a:cubicBezTo>
                      <a:pt x="130" y="127"/>
                      <a:pt x="130" y="127"/>
                      <a:pt x="130" y="127"/>
                    </a:cubicBezTo>
                    <a:cubicBezTo>
                      <a:pt x="130" y="126"/>
                      <a:pt x="130" y="126"/>
                      <a:pt x="130" y="126"/>
                    </a:cubicBezTo>
                    <a:cubicBezTo>
                      <a:pt x="130" y="126"/>
                      <a:pt x="130" y="126"/>
                      <a:pt x="130" y="126"/>
                    </a:cubicBezTo>
                    <a:cubicBezTo>
                      <a:pt x="130" y="126"/>
                      <a:pt x="130" y="126"/>
                      <a:pt x="130" y="126"/>
                    </a:cubicBezTo>
                    <a:cubicBezTo>
                      <a:pt x="130" y="126"/>
                      <a:pt x="130" y="126"/>
                      <a:pt x="130" y="126"/>
                    </a:cubicBezTo>
                    <a:cubicBezTo>
                      <a:pt x="130" y="126"/>
                      <a:pt x="130" y="126"/>
                      <a:pt x="130" y="126"/>
                    </a:cubicBezTo>
                    <a:cubicBezTo>
                      <a:pt x="130" y="126"/>
                      <a:pt x="130" y="126"/>
                      <a:pt x="130" y="126"/>
                    </a:cubicBezTo>
                    <a:cubicBezTo>
                      <a:pt x="130" y="126"/>
                      <a:pt x="130" y="126"/>
                      <a:pt x="130" y="126"/>
                    </a:cubicBezTo>
                    <a:cubicBezTo>
                      <a:pt x="130" y="126"/>
                      <a:pt x="130" y="126"/>
                      <a:pt x="130" y="126"/>
                    </a:cubicBezTo>
                    <a:cubicBezTo>
                      <a:pt x="130" y="126"/>
                      <a:pt x="130" y="126"/>
                      <a:pt x="130" y="126"/>
                    </a:cubicBezTo>
                    <a:cubicBezTo>
                      <a:pt x="130" y="126"/>
                      <a:pt x="130" y="126"/>
                      <a:pt x="130" y="126"/>
                    </a:cubicBezTo>
                    <a:cubicBezTo>
                      <a:pt x="130" y="126"/>
                      <a:pt x="130" y="126"/>
                      <a:pt x="130" y="126"/>
                    </a:cubicBezTo>
                    <a:cubicBezTo>
                      <a:pt x="130" y="126"/>
                      <a:pt x="130" y="126"/>
                      <a:pt x="130" y="126"/>
                    </a:cubicBezTo>
                    <a:cubicBezTo>
                      <a:pt x="130" y="126"/>
                      <a:pt x="130" y="126"/>
                      <a:pt x="130" y="126"/>
                    </a:cubicBezTo>
                    <a:cubicBezTo>
                      <a:pt x="130" y="126"/>
                      <a:pt x="130" y="126"/>
                      <a:pt x="130" y="126"/>
                    </a:cubicBezTo>
                    <a:cubicBezTo>
                      <a:pt x="131" y="125"/>
                      <a:pt x="131" y="125"/>
                      <a:pt x="131" y="125"/>
                    </a:cubicBezTo>
                    <a:cubicBezTo>
                      <a:pt x="130" y="125"/>
                      <a:pt x="130" y="125"/>
                      <a:pt x="130" y="125"/>
                    </a:cubicBezTo>
                    <a:cubicBezTo>
                      <a:pt x="130" y="125"/>
                      <a:pt x="130" y="125"/>
                      <a:pt x="130" y="125"/>
                    </a:cubicBezTo>
                    <a:cubicBezTo>
                      <a:pt x="130" y="125"/>
                      <a:pt x="130" y="125"/>
                      <a:pt x="130" y="125"/>
                    </a:cubicBezTo>
                    <a:cubicBezTo>
                      <a:pt x="130" y="125"/>
                      <a:pt x="130" y="125"/>
                      <a:pt x="130" y="125"/>
                    </a:cubicBezTo>
                    <a:cubicBezTo>
                      <a:pt x="130" y="125"/>
                      <a:pt x="130" y="125"/>
                      <a:pt x="130" y="125"/>
                    </a:cubicBezTo>
                    <a:cubicBezTo>
                      <a:pt x="130" y="125"/>
                      <a:pt x="130" y="125"/>
                      <a:pt x="130" y="125"/>
                    </a:cubicBezTo>
                    <a:cubicBezTo>
                      <a:pt x="130" y="125"/>
                      <a:pt x="130" y="125"/>
                      <a:pt x="130" y="125"/>
                    </a:cubicBezTo>
                    <a:cubicBezTo>
                      <a:pt x="130" y="125"/>
                      <a:pt x="130" y="125"/>
                      <a:pt x="130" y="125"/>
                    </a:cubicBezTo>
                    <a:cubicBezTo>
                      <a:pt x="130" y="125"/>
                      <a:pt x="130" y="125"/>
                      <a:pt x="130" y="125"/>
                    </a:cubicBezTo>
                    <a:cubicBezTo>
                      <a:pt x="130" y="125"/>
                      <a:pt x="130" y="125"/>
                      <a:pt x="130" y="125"/>
                    </a:cubicBezTo>
                    <a:cubicBezTo>
                      <a:pt x="130" y="125"/>
                      <a:pt x="130" y="125"/>
                      <a:pt x="130" y="125"/>
                    </a:cubicBezTo>
                    <a:cubicBezTo>
                      <a:pt x="130" y="124"/>
                      <a:pt x="130" y="124"/>
                      <a:pt x="130" y="124"/>
                    </a:cubicBezTo>
                    <a:cubicBezTo>
                      <a:pt x="130" y="124"/>
                      <a:pt x="130" y="124"/>
                      <a:pt x="130" y="124"/>
                    </a:cubicBezTo>
                    <a:cubicBezTo>
                      <a:pt x="130" y="124"/>
                      <a:pt x="130" y="124"/>
                      <a:pt x="130" y="124"/>
                    </a:cubicBezTo>
                    <a:cubicBezTo>
                      <a:pt x="130" y="123"/>
                      <a:pt x="130" y="123"/>
                      <a:pt x="130" y="123"/>
                    </a:cubicBezTo>
                    <a:cubicBezTo>
                      <a:pt x="130" y="123"/>
                      <a:pt x="130" y="123"/>
                      <a:pt x="130" y="123"/>
                    </a:cubicBezTo>
                    <a:cubicBezTo>
                      <a:pt x="130" y="123"/>
                      <a:pt x="130" y="123"/>
                      <a:pt x="130" y="123"/>
                    </a:cubicBezTo>
                    <a:cubicBezTo>
                      <a:pt x="130" y="122"/>
                      <a:pt x="130" y="122"/>
                      <a:pt x="130" y="122"/>
                    </a:cubicBezTo>
                    <a:cubicBezTo>
                      <a:pt x="130" y="122"/>
                      <a:pt x="130" y="122"/>
                      <a:pt x="130" y="122"/>
                    </a:cubicBezTo>
                    <a:cubicBezTo>
                      <a:pt x="130" y="122"/>
                      <a:pt x="130" y="122"/>
                      <a:pt x="130" y="122"/>
                    </a:cubicBezTo>
                    <a:cubicBezTo>
                      <a:pt x="130" y="122"/>
                      <a:pt x="130" y="122"/>
                      <a:pt x="130" y="122"/>
                    </a:cubicBezTo>
                    <a:cubicBezTo>
                      <a:pt x="130" y="122"/>
                      <a:pt x="130" y="122"/>
                      <a:pt x="130" y="122"/>
                    </a:cubicBezTo>
                    <a:cubicBezTo>
                      <a:pt x="130" y="121"/>
                      <a:pt x="130" y="121"/>
                      <a:pt x="130" y="121"/>
                    </a:cubicBezTo>
                    <a:cubicBezTo>
                      <a:pt x="130" y="121"/>
                      <a:pt x="130" y="121"/>
                      <a:pt x="130" y="121"/>
                    </a:cubicBezTo>
                    <a:cubicBezTo>
                      <a:pt x="130" y="120"/>
                      <a:pt x="130" y="120"/>
                      <a:pt x="130" y="120"/>
                    </a:cubicBezTo>
                    <a:cubicBezTo>
                      <a:pt x="130" y="120"/>
                      <a:pt x="130" y="120"/>
                      <a:pt x="130" y="120"/>
                    </a:cubicBezTo>
                    <a:cubicBezTo>
                      <a:pt x="130" y="120"/>
                      <a:pt x="130" y="120"/>
                      <a:pt x="130" y="120"/>
                    </a:cubicBezTo>
                    <a:cubicBezTo>
                      <a:pt x="130" y="120"/>
                      <a:pt x="130" y="120"/>
                      <a:pt x="130" y="120"/>
                    </a:cubicBezTo>
                    <a:cubicBezTo>
                      <a:pt x="130" y="120"/>
                      <a:pt x="130" y="120"/>
                      <a:pt x="130" y="120"/>
                    </a:cubicBezTo>
                    <a:cubicBezTo>
                      <a:pt x="129" y="120"/>
                      <a:pt x="129" y="120"/>
                      <a:pt x="129" y="120"/>
                    </a:cubicBezTo>
                    <a:cubicBezTo>
                      <a:pt x="130" y="120"/>
                      <a:pt x="130" y="120"/>
                      <a:pt x="130" y="120"/>
                    </a:cubicBezTo>
                    <a:cubicBezTo>
                      <a:pt x="130" y="120"/>
                      <a:pt x="130" y="120"/>
                      <a:pt x="130" y="120"/>
                    </a:cubicBezTo>
                    <a:cubicBezTo>
                      <a:pt x="130" y="120"/>
                      <a:pt x="130" y="120"/>
                      <a:pt x="130" y="120"/>
                    </a:cubicBezTo>
                    <a:cubicBezTo>
                      <a:pt x="130" y="120"/>
                      <a:pt x="130" y="120"/>
                      <a:pt x="130" y="120"/>
                    </a:cubicBezTo>
                    <a:cubicBezTo>
                      <a:pt x="130" y="120"/>
                      <a:pt x="130" y="120"/>
                      <a:pt x="130" y="120"/>
                    </a:cubicBezTo>
                    <a:cubicBezTo>
                      <a:pt x="130" y="120"/>
                      <a:pt x="130" y="120"/>
                      <a:pt x="130" y="120"/>
                    </a:cubicBezTo>
                    <a:cubicBezTo>
                      <a:pt x="131" y="120"/>
                      <a:pt x="131" y="120"/>
                      <a:pt x="131" y="120"/>
                    </a:cubicBezTo>
                    <a:cubicBezTo>
                      <a:pt x="131" y="120"/>
                      <a:pt x="131" y="120"/>
                      <a:pt x="131" y="120"/>
                    </a:cubicBezTo>
                    <a:cubicBezTo>
                      <a:pt x="131" y="120"/>
                      <a:pt x="131" y="120"/>
                      <a:pt x="131" y="120"/>
                    </a:cubicBezTo>
                    <a:cubicBezTo>
                      <a:pt x="131" y="120"/>
                      <a:pt x="131" y="120"/>
                      <a:pt x="131" y="120"/>
                    </a:cubicBezTo>
                    <a:cubicBezTo>
                      <a:pt x="131" y="120"/>
                      <a:pt x="131" y="120"/>
                      <a:pt x="131" y="120"/>
                    </a:cubicBezTo>
                    <a:cubicBezTo>
                      <a:pt x="131" y="120"/>
                      <a:pt x="131" y="120"/>
                      <a:pt x="131" y="120"/>
                    </a:cubicBezTo>
                    <a:cubicBezTo>
                      <a:pt x="131" y="120"/>
                      <a:pt x="131" y="120"/>
                      <a:pt x="131" y="120"/>
                    </a:cubicBezTo>
                    <a:cubicBezTo>
                      <a:pt x="131" y="120"/>
                      <a:pt x="131" y="120"/>
                      <a:pt x="131" y="120"/>
                    </a:cubicBezTo>
                    <a:cubicBezTo>
                      <a:pt x="131" y="120"/>
                      <a:pt x="131" y="120"/>
                      <a:pt x="131" y="120"/>
                    </a:cubicBezTo>
                    <a:cubicBezTo>
                      <a:pt x="131" y="120"/>
                      <a:pt x="131" y="120"/>
                      <a:pt x="131" y="120"/>
                    </a:cubicBezTo>
                    <a:cubicBezTo>
                      <a:pt x="131" y="120"/>
                      <a:pt x="131" y="120"/>
                      <a:pt x="131" y="120"/>
                    </a:cubicBezTo>
                    <a:cubicBezTo>
                      <a:pt x="131" y="120"/>
                      <a:pt x="131" y="120"/>
                      <a:pt x="131" y="120"/>
                    </a:cubicBezTo>
                    <a:cubicBezTo>
                      <a:pt x="131" y="120"/>
                      <a:pt x="131" y="120"/>
                      <a:pt x="131" y="120"/>
                    </a:cubicBezTo>
                    <a:cubicBezTo>
                      <a:pt x="131" y="120"/>
                      <a:pt x="131" y="120"/>
                      <a:pt x="131" y="120"/>
                    </a:cubicBezTo>
                    <a:cubicBezTo>
                      <a:pt x="131" y="120"/>
                      <a:pt x="131" y="120"/>
                      <a:pt x="131" y="120"/>
                    </a:cubicBezTo>
                    <a:cubicBezTo>
                      <a:pt x="131" y="120"/>
                      <a:pt x="131" y="120"/>
                      <a:pt x="131" y="120"/>
                    </a:cubicBezTo>
                    <a:cubicBezTo>
                      <a:pt x="131" y="120"/>
                      <a:pt x="131" y="120"/>
                      <a:pt x="131" y="120"/>
                    </a:cubicBezTo>
                    <a:cubicBezTo>
                      <a:pt x="131" y="120"/>
                      <a:pt x="131" y="120"/>
                      <a:pt x="131" y="120"/>
                    </a:cubicBezTo>
                    <a:cubicBezTo>
                      <a:pt x="132" y="120"/>
                      <a:pt x="132" y="120"/>
                      <a:pt x="132" y="120"/>
                    </a:cubicBezTo>
                    <a:cubicBezTo>
                      <a:pt x="132" y="120"/>
                      <a:pt x="132" y="120"/>
                      <a:pt x="132" y="120"/>
                    </a:cubicBezTo>
                    <a:cubicBezTo>
                      <a:pt x="132" y="120"/>
                      <a:pt x="132" y="120"/>
                      <a:pt x="132" y="120"/>
                    </a:cubicBezTo>
                    <a:cubicBezTo>
                      <a:pt x="132" y="120"/>
                      <a:pt x="132" y="120"/>
                      <a:pt x="132" y="120"/>
                    </a:cubicBezTo>
                    <a:cubicBezTo>
                      <a:pt x="132" y="121"/>
                      <a:pt x="132" y="121"/>
                      <a:pt x="132" y="121"/>
                    </a:cubicBezTo>
                    <a:cubicBezTo>
                      <a:pt x="132" y="121"/>
                      <a:pt x="132" y="121"/>
                      <a:pt x="132" y="121"/>
                    </a:cubicBezTo>
                    <a:cubicBezTo>
                      <a:pt x="132" y="121"/>
                      <a:pt x="132" y="121"/>
                      <a:pt x="132" y="121"/>
                    </a:cubicBezTo>
                    <a:cubicBezTo>
                      <a:pt x="132" y="121"/>
                      <a:pt x="132" y="121"/>
                      <a:pt x="132" y="121"/>
                    </a:cubicBezTo>
                    <a:cubicBezTo>
                      <a:pt x="132" y="121"/>
                      <a:pt x="132" y="121"/>
                      <a:pt x="132" y="121"/>
                    </a:cubicBezTo>
                    <a:cubicBezTo>
                      <a:pt x="132" y="121"/>
                      <a:pt x="132" y="121"/>
                      <a:pt x="132" y="121"/>
                    </a:cubicBezTo>
                    <a:cubicBezTo>
                      <a:pt x="132" y="121"/>
                      <a:pt x="132" y="121"/>
                      <a:pt x="132" y="121"/>
                    </a:cubicBezTo>
                    <a:cubicBezTo>
                      <a:pt x="132" y="121"/>
                      <a:pt x="132" y="121"/>
                      <a:pt x="132" y="121"/>
                    </a:cubicBezTo>
                    <a:cubicBezTo>
                      <a:pt x="132" y="121"/>
                      <a:pt x="132" y="121"/>
                      <a:pt x="132" y="121"/>
                    </a:cubicBezTo>
                    <a:cubicBezTo>
                      <a:pt x="132" y="121"/>
                      <a:pt x="132" y="121"/>
                      <a:pt x="132" y="121"/>
                    </a:cubicBezTo>
                    <a:cubicBezTo>
                      <a:pt x="133" y="121"/>
                      <a:pt x="133" y="121"/>
                      <a:pt x="133" y="121"/>
                    </a:cubicBezTo>
                    <a:cubicBezTo>
                      <a:pt x="133" y="121"/>
                      <a:pt x="133" y="121"/>
                      <a:pt x="133" y="121"/>
                    </a:cubicBezTo>
                    <a:cubicBezTo>
                      <a:pt x="133" y="122"/>
                      <a:pt x="133" y="122"/>
                      <a:pt x="133" y="122"/>
                    </a:cubicBezTo>
                    <a:cubicBezTo>
                      <a:pt x="133" y="122"/>
                      <a:pt x="133" y="122"/>
                      <a:pt x="133" y="122"/>
                    </a:cubicBezTo>
                    <a:cubicBezTo>
                      <a:pt x="133" y="122"/>
                      <a:pt x="133" y="122"/>
                      <a:pt x="133" y="122"/>
                    </a:cubicBezTo>
                    <a:cubicBezTo>
                      <a:pt x="133" y="122"/>
                      <a:pt x="133" y="122"/>
                      <a:pt x="133" y="122"/>
                    </a:cubicBezTo>
                    <a:cubicBezTo>
                      <a:pt x="133" y="122"/>
                      <a:pt x="133" y="122"/>
                      <a:pt x="133" y="122"/>
                    </a:cubicBezTo>
                    <a:cubicBezTo>
                      <a:pt x="133" y="122"/>
                      <a:pt x="133" y="122"/>
                      <a:pt x="133" y="122"/>
                    </a:cubicBezTo>
                    <a:cubicBezTo>
                      <a:pt x="133" y="122"/>
                      <a:pt x="133" y="122"/>
                      <a:pt x="133" y="122"/>
                    </a:cubicBezTo>
                    <a:cubicBezTo>
                      <a:pt x="133" y="122"/>
                      <a:pt x="133" y="122"/>
                      <a:pt x="133" y="122"/>
                    </a:cubicBezTo>
                    <a:cubicBezTo>
                      <a:pt x="133" y="122"/>
                      <a:pt x="133" y="122"/>
                      <a:pt x="133" y="122"/>
                    </a:cubicBezTo>
                    <a:cubicBezTo>
                      <a:pt x="133" y="122"/>
                      <a:pt x="133" y="122"/>
                      <a:pt x="133" y="122"/>
                    </a:cubicBezTo>
                    <a:cubicBezTo>
                      <a:pt x="134" y="122"/>
                      <a:pt x="134" y="122"/>
                      <a:pt x="134" y="122"/>
                    </a:cubicBezTo>
                    <a:cubicBezTo>
                      <a:pt x="134" y="122"/>
                      <a:pt x="134" y="122"/>
                      <a:pt x="134" y="122"/>
                    </a:cubicBezTo>
                    <a:cubicBezTo>
                      <a:pt x="134" y="123"/>
                      <a:pt x="134" y="123"/>
                      <a:pt x="134" y="123"/>
                    </a:cubicBezTo>
                    <a:cubicBezTo>
                      <a:pt x="134" y="123"/>
                      <a:pt x="134" y="123"/>
                      <a:pt x="134" y="123"/>
                    </a:cubicBezTo>
                    <a:cubicBezTo>
                      <a:pt x="134" y="123"/>
                      <a:pt x="134" y="123"/>
                      <a:pt x="134" y="123"/>
                    </a:cubicBezTo>
                    <a:cubicBezTo>
                      <a:pt x="134" y="123"/>
                      <a:pt x="134" y="123"/>
                      <a:pt x="134" y="123"/>
                    </a:cubicBezTo>
                    <a:cubicBezTo>
                      <a:pt x="134" y="123"/>
                      <a:pt x="134" y="123"/>
                      <a:pt x="134" y="123"/>
                    </a:cubicBezTo>
                    <a:cubicBezTo>
                      <a:pt x="134" y="123"/>
                      <a:pt x="134" y="123"/>
                      <a:pt x="134" y="123"/>
                    </a:cubicBezTo>
                    <a:cubicBezTo>
                      <a:pt x="134" y="124"/>
                      <a:pt x="134" y="124"/>
                      <a:pt x="134" y="124"/>
                    </a:cubicBezTo>
                    <a:cubicBezTo>
                      <a:pt x="134" y="124"/>
                      <a:pt x="134" y="124"/>
                      <a:pt x="134" y="124"/>
                    </a:cubicBezTo>
                    <a:cubicBezTo>
                      <a:pt x="134" y="124"/>
                      <a:pt x="134" y="124"/>
                      <a:pt x="134" y="124"/>
                    </a:cubicBezTo>
                    <a:cubicBezTo>
                      <a:pt x="134" y="124"/>
                      <a:pt x="134" y="124"/>
                      <a:pt x="134" y="124"/>
                    </a:cubicBezTo>
                    <a:cubicBezTo>
                      <a:pt x="134" y="124"/>
                      <a:pt x="134" y="124"/>
                      <a:pt x="134" y="124"/>
                    </a:cubicBezTo>
                    <a:cubicBezTo>
                      <a:pt x="134" y="124"/>
                      <a:pt x="134" y="124"/>
                      <a:pt x="134" y="124"/>
                    </a:cubicBezTo>
                    <a:cubicBezTo>
                      <a:pt x="134" y="124"/>
                      <a:pt x="134" y="124"/>
                      <a:pt x="134" y="124"/>
                    </a:cubicBezTo>
                    <a:cubicBezTo>
                      <a:pt x="135" y="124"/>
                      <a:pt x="135" y="124"/>
                      <a:pt x="135" y="124"/>
                    </a:cubicBezTo>
                    <a:cubicBezTo>
                      <a:pt x="135" y="124"/>
                      <a:pt x="135" y="124"/>
                      <a:pt x="135" y="124"/>
                    </a:cubicBezTo>
                    <a:cubicBezTo>
                      <a:pt x="135" y="124"/>
                      <a:pt x="135" y="124"/>
                      <a:pt x="135" y="124"/>
                    </a:cubicBezTo>
                    <a:cubicBezTo>
                      <a:pt x="135" y="124"/>
                      <a:pt x="135" y="124"/>
                      <a:pt x="135" y="124"/>
                    </a:cubicBezTo>
                    <a:cubicBezTo>
                      <a:pt x="135" y="124"/>
                      <a:pt x="135" y="124"/>
                      <a:pt x="135" y="124"/>
                    </a:cubicBezTo>
                    <a:cubicBezTo>
                      <a:pt x="135" y="124"/>
                      <a:pt x="135" y="124"/>
                      <a:pt x="135" y="124"/>
                    </a:cubicBezTo>
                    <a:cubicBezTo>
                      <a:pt x="135" y="124"/>
                      <a:pt x="135" y="124"/>
                      <a:pt x="135" y="124"/>
                    </a:cubicBezTo>
                    <a:cubicBezTo>
                      <a:pt x="135" y="124"/>
                      <a:pt x="135" y="124"/>
                      <a:pt x="135" y="124"/>
                    </a:cubicBezTo>
                    <a:cubicBezTo>
                      <a:pt x="135" y="124"/>
                      <a:pt x="135" y="124"/>
                      <a:pt x="135" y="124"/>
                    </a:cubicBezTo>
                    <a:cubicBezTo>
                      <a:pt x="135" y="124"/>
                      <a:pt x="135" y="124"/>
                      <a:pt x="135" y="124"/>
                    </a:cubicBezTo>
                    <a:cubicBezTo>
                      <a:pt x="135" y="125"/>
                      <a:pt x="135" y="125"/>
                      <a:pt x="135" y="125"/>
                    </a:cubicBezTo>
                    <a:cubicBezTo>
                      <a:pt x="135" y="125"/>
                      <a:pt x="135" y="125"/>
                      <a:pt x="135" y="125"/>
                    </a:cubicBezTo>
                    <a:cubicBezTo>
                      <a:pt x="135" y="125"/>
                      <a:pt x="135" y="125"/>
                      <a:pt x="135" y="125"/>
                    </a:cubicBezTo>
                    <a:cubicBezTo>
                      <a:pt x="135" y="125"/>
                      <a:pt x="135" y="125"/>
                      <a:pt x="135" y="125"/>
                    </a:cubicBezTo>
                    <a:cubicBezTo>
                      <a:pt x="135" y="125"/>
                      <a:pt x="135" y="125"/>
                      <a:pt x="135" y="125"/>
                    </a:cubicBezTo>
                    <a:cubicBezTo>
                      <a:pt x="135" y="125"/>
                      <a:pt x="135" y="125"/>
                      <a:pt x="135" y="125"/>
                    </a:cubicBezTo>
                    <a:cubicBezTo>
                      <a:pt x="135" y="125"/>
                      <a:pt x="135" y="125"/>
                      <a:pt x="135" y="125"/>
                    </a:cubicBezTo>
                    <a:cubicBezTo>
                      <a:pt x="135" y="125"/>
                      <a:pt x="135" y="125"/>
                      <a:pt x="135" y="125"/>
                    </a:cubicBezTo>
                    <a:cubicBezTo>
                      <a:pt x="135" y="125"/>
                      <a:pt x="135" y="125"/>
                      <a:pt x="135" y="125"/>
                    </a:cubicBezTo>
                    <a:cubicBezTo>
                      <a:pt x="135" y="126"/>
                      <a:pt x="135" y="126"/>
                      <a:pt x="135" y="126"/>
                    </a:cubicBezTo>
                    <a:cubicBezTo>
                      <a:pt x="134" y="126"/>
                      <a:pt x="134" y="126"/>
                      <a:pt x="134" y="126"/>
                    </a:cubicBezTo>
                    <a:cubicBezTo>
                      <a:pt x="134" y="126"/>
                      <a:pt x="134" y="126"/>
                      <a:pt x="134" y="126"/>
                    </a:cubicBezTo>
                    <a:cubicBezTo>
                      <a:pt x="134" y="126"/>
                      <a:pt x="134" y="126"/>
                      <a:pt x="134" y="126"/>
                    </a:cubicBezTo>
                    <a:cubicBezTo>
                      <a:pt x="134" y="126"/>
                      <a:pt x="134" y="126"/>
                      <a:pt x="134" y="126"/>
                    </a:cubicBezTo>
                    <a:cubicBezTo>
                      <a:pt x="134" y="125"/>
                      <a:pt x="134" y="125"/>
                      <a:pt x="134" y="125"/>
                    </a:cubicBezTo>
                    <a:cubicBezTo>
                      <a:pt x="134" y="125"/>
                      <a:pt x="134" y="125"/>
                      <a:pt x="134" y="125"/>
                    </a:cubicBezTo>
                    <a:cubicBezTo>
                      <a:pt x="134" y="126"/>
                      <a:pt x="134" y="126"/>
                      <a:pt x="134" y="126"/>
                    </a:cubicBezTo>
                    <a:cubicBezTo>
                      <a:pt x="134" y="126"/>
                      <a:pt x="134" y="126"/>
                      <a:pt x="134" y="126"/>
                    </a:cubicBezTo>
                    <a:cubicBezTo>
                      <a:pt x="134" y="126"/>
                      <a:pt x="134" y="126"/>
                      <a:pt x="134" y="126"/>
                    </a:cubicBezTo>
                    <a:cubicBezTo>
                      <a:pt x="134" y="126"/>
                      <a:pt x="134" y="126"/>
                      <a:pt x="134" y="126"/>
                    </a:cubicBezTo>
                    <a:cubicBezTo>
                      <a:pt x="135" y="126"/>
                      <a:pt x="135" y="126"/>
                      <a:pt x="135" y="126"/>
                    </a:cubicBezTo>
                    <a:cubicBezTo>
                      <a:pt x="135" y="126"/>
                      <a:pt x="135" y="126"/>
                      <a:pt x="135" y="126"/>
                    </a:cubicBezTo>
                    <a:cubicBezTo>
                      <a:pt x="135" y="126"/>
                      <a:pt x="135" y="126"/>
                      <a:pt x="135" y="126"/>
                    </a:cubicBezTo>
                    <a:cubicBezTo>
                      <a:pt x="135" y="126"/>
                      <a:pt x="135" y="126"/>
                      <a:pt x="135" y="126"/>
                    </a:cubicBezTo>
                    <a:cubicBezTo>
                      <a:pt x="135" y="126"/>
                      <a:pt x="135" y="126"/>
                      <a:pt x="135" y="126"/>
                    </a:cubicBezTo>
                    <a:cubicBezTo>
                      <a:pt x="135" y="126"/>
                      <a:pt x="135" y="126"/>
                      <a:pt x="135" y="126"/>
                    </a:cubicBezTo>
                    <a:cubicBezTo>
                      <a:pt x="135" y="127"/>
                      <a:pt x="135" y="127"/>
                      <a:pt x="135" y="127"/>
                    </a:cubicBezTo>
                    <a:cubicBezTo>
                      <a:pt x="135" y="127"/>
                      <a:pt x="135" y="127"/>
                      <a:pt x="135" y="127"/>
                    </a:cubicBezTo>
                    <a:cubicBezTo>
                      <a:pt x="135" y="127"/>
                      <a:pt x="135" y="127"/>
                      <a:pt x="135" y="127"/>
                    </a:cubicBezTo>
                    <a:cubicBezTo>
                      <a:pt x="135" y="127"/>
                      <a:pt x="135" y="127"/>
                      <a:pt x="135" y="127"/>
                    </a:cubicBezTo>
                    <a:cubicBezTo>
                      <a:pt x="135" y="127"/>
                      <a:pt x="135" y="127"/>
                      <a:pt x="135" y="127"/>
                    </a:cubicBezTo>
                    <a:cubicBezTo>
                      <a:pt x="135" y="129"/>
                      <a:pt x="135" y="129"/>
                      <a:pt x="135" y="129"/>
                    </a:cubicBezTo>
                    <a:cubicBezTo>
                      <a:pt x="135" y="129"/>
                      <a:pt x="135" y="129"/>
                      <a:pt x="135" y="129"/>
                    </a:cubicBezTo>
                    <a:cubicBezTo>
                      <a:pt x="135" y="129"/>
                      <a:pt x="135" y="129"/>
                      <a:pt x="135" y="129"/>
                    </a:cubicBezTo>
                    <a:cubicBezTo>
                      <a:pt x="135" y="130"/>
                      <a:pt x="135" y="130"/>
                      <a:pt x="135" y="130"/>
                    </a:cubicBezTo>
                    <a:cubicBezTo>
                      <a:pt x="135" y="130"/>
                      <a:pt x="135" y="130"/>
                      <a:pt x="135" y="130"/>
                    </a:cubicBezTo>
                    <a:cubicBezTo>
                      <a:pt x="135" y="130"/>
                      <a:pt x="135" y="130"/>
                      <a:pt x="135" y="130"/>
                    </a:cubicBezTo>
                    <a:cubicBezTo>
                      <a:pt x="135" y="130"/>
                      <a:pt x="135" y="130"/>
                      <a:pt x="135" y="130"/>
                    </a:cubicBezTo>
                    <a:cubicBezTo>
                      <a:pt x="135" y="131"/>
                      <a:pt x="135" y="131"/>
                      <a:pt x="135" y="131"/>
                    </a:cubicBezTo>
                    <a:cubicBezTo>
                      <a:pt x="135" y="131"/>
                      <a:pt x="135" y="131"/>
                      <a:pt x="135" y="131"/>
                    </a:cubicBezTo>
                    <a:cubicBezTo>
                      <a:pt x="135" y="131"/>
                      <a:pt x="135" y="131"/>
                      <a:pt x="135" y="131"/>
                    </a:cubicBezTo>
                    <a:cubicBezTo>
                      <a:pt x="135" y="131"/>
                      <a:pt x="135" y="131"/>
                      <a:pt x="135" y="131"/>
                    </a:cubicBezTo>
                    <a:cubicBezTo>
                      <a:pt x="135" y="132"/>
                      <a:pt x="135" y="132"/>
                      <a:pt x="135" y="132"/>
                    </a:cubicBezTo>
                    <a:cubicBezTo>
                      <a:pt x="135" y="132"/>
                      <a:pt x="135" y="132"/>
                      <a:pt x="135" y="132"/>
                    </a:cubicBezTo>
                    <a:cubicBezTo>
                      <a:pt x="135" y="132"/>
                      <a:pt x="135" y="132"/>
                      <a:pt x="135" y="132"/>
                    </a:cubicBezTo>
                    <a:cubicBezTo>
                      <a:pt x="136" y="131"/>
                      <a:pt x="136" y="131"/>
                      <a:pt x="136" y="131"/>
                    </a:cubicBezTo>
                    <a:cubicBezTo>
                      <a:pt x="136" y="131"/>
                      <a:pt x="136" y="131"/>
                      <a:pt x="136" y="131"/>
                    </a:cubicBezTo>
                    <a:cubicBezTo>
                      <a:pt x="136" y="132"/>
                      <a:pt x="136" y="132"/>
                      <a:pt x="136" y="132"/>
                    </a:cubicBezTo>
                    <a:cubicBezTo>
                      <a:pt x="136" y="132"/>
                      <a:pt x="136" y="132"/>
                      <a:pt x="136" y="132"/>
                    </a:cubicBezTo>
                    <a:cubicBezTo>
                      <a:pt x="136" y="132"/>
                      <a:pt x="136" y="132"/>
                      <a:pt x="136" y="132"/>
                    </a:cubicBezTo>
                    <a:cubicBezTo>
                      <a:pt x="136" y="131"/>
                      <a:pt x="136" y="131"/>
                      <a:pt x="136" y="131"/>
                    </a:cubicBezTo>
                    <a:cubicBezTo>
                      <a:pt x="136" y="131"/>
                      <a:pt x="136" y="131"/>
                      <a:pt x="136" y="131"/>
                    </a:cubicBezTo>
                    <a:cubicBezTo>
                      <a:pt x="136" y="131"/>
                      <a:pt x="136" y="131"/>
                      <a:pt x="136" y="131"/>
                    </a:cubicBezTo>
                    <a:cubicBezTo>
                      <a:pt x="136" y="131"/>
                      <a:pt x="136" y="131"/>
                      <a:pt x="136" y="131"/>
                    </a:cubicBezTo>
                    <a:cubicBezTo>
                      <a:pt x="136" y="131"/>
                      <a:pt x="136" y="131"/>
                      <a:pt x="136" y="131"/>
                    </a:cubicBezTo>
                    <a:cubicBezTo>
                      <a:pt x="136" y="131"/>
                      <a:pt x="136" y="131"/>
                      <a:pt x="136" y="131"/>
                    </a:cubicBezTo>
                    <a:cubicBezTo>
                      <a:pt x="136" y="131"/>
                      <a:pt x="136" y="131"/>
                      <a:pt x="136" y="131"/>
                    </a:cubicBezTo>
                    <a:cubicBezTo>
                      <a:pt x="137" y="131"/>
                      <a:pt x="137" y="131"/>
                      <a:pt x="137" y="131"/>
                    </a:cubicBezTo>
                    <a:cubicBezTo>
                      <a:pt x="137" y="131"/>
                      <a:pt x="137" y="131"/>
                      <a:pt x="137" y="131"/>
                    </a:cubicBezTo>
                    <a:cubicBezTo>
                      <a:pt x="137" y="130"/>
                      <a:pt x="137" y="130"/>
                      <a:pt x="137" y="130"/>
                    </a:cubicBezTo>
                    <a:cubicBezTo>
                      <a:pt x="137" y="130"/>
                      <a:pt x="137" y="130"/>
                      <a:pt x="137" y="130"/>
                    </a:cubicBezTo>
                    <a:cubicBezTo>
                      <a:pt x="137" y="130"/>
                      <a:pt x="137" y="130"/>
                      <a:pt x="137" y="130"/>
                    </a:cubicBezTo>
                    <a:cubicBezTo>
                      <a:pt x="137" y="130"/>
                      <a:pt x="137" y="130"/>
                      <a:pt x="137" y="130"/>
                    </a:cubicBezTo>
                    <a:cubicBezTo>
                      <a:pt x="137" y="130"/>
                      <a:pt x="137" y="130"/>
                      <a:pt x="137" y="130"/>
                    </a:cubicBezTo>
                    <a:cubicBezTo>
                      <a:pt x="137" y="130"/>
                      <a:pt x="137" y="130"/>
                      <a:pt x="137" y="130"/>
                    </a:cubicBezTo>
                    <a:cubicBezTo>
                      <a:pt x="137" y="130"/>
                      <a:pt x="137" y="130"/>
                      <a:pt x="137" y="130"/>
                    </a:cubicBezTo>
                    <a:cubicBezTo>
                      <a:pt x="137" y="130"/>
                      <a:pt x="137" y="130"/>
                      <a:pt x="137" y="130"/>
                    </a:cubicBezTo>
                    <a:cubicBezTo>
                      <a:pt x="137" y="129"/>
                      <a:pt x="137" y="129"/>
                      <a:pt x="137" y="129"/>
                    </a:cubicBezTo>
                    <a:cubicBezTo>
                      <a:pt x="137" y="129"/>
                      <a:pt x="137" y="129"/>
                      <a:pt x="137" y="129"/>
                    </a:cubicBezTo>
                    <a:cubicBezTo>
                      <a:pt x="137" y="129"/>
                      <a:pt x="137" y="129"/>
                      <a:pt x="137" y="129"/>
                    </a:cubicBezTo>
                    <a:cubicBezTo>
                      <a:pt x="137" y="129"/>
                      <a:pt x="137" y="129"/>
                      <a:pt x="137" y="129"/>
                    </a:cubicBezTo>
                    <a:cubicBezTo>
                      <a:pt x="137" y="129"/>
                      <a:pt x="137" y="129"/>
                      <a:pt x="137" y="129"/>
                    </a:cubicBezTo>
                    <a:cubicBezTo>
                      <a:pt x="137" y="128"/>
                      <a:pt x="137" y="128"/>
                      <a:pt x="137" y="128"/>
                    </a:cubicBezTo>
                    <a:cubicBezTo>
                      <a:pt x="137" y="128"/>
                      <a:pt x="137" y="128"/>
                      <a:pt x="137" y="128"/>
                    </a:cubicBezTo>
                    <a:cubicBezTo>
                      <a:pt x="137" y="128"/>
                      <a:pt x="137" y="128"/>
                      <a:pt x="137" y="128"/>
                    </a:cubicBezTo>
                    <a:cubicBezTo>
                      <a:pt x="137" y="128"/>
                      <a:pt x="137" y="128"/>
                      <a:pt x="137" y="128"/>
                    </a:cubicBezTo>
                    <a:cubicBezTo>
                      <a:pt x="138" y="128"/>
                      <a:pt x="138" y="128"/>
                      <a:pt x="138" y="128"/>
                    </a:cubicBezTo>
                    <a:cubicBezTo>
                      <a:pt x="138" y="127"/>
                      <a:pt x="138" y="127"/>
                      <a:pt x="138" y="127"/>
                    </a:cubicBezTo>
                    <a:cubicBezTo>
                      <a:pt x="138" y="127"/>
                      <a:pt x="138" y="127"/>
                      <a:pt x="138" y="127"/>
                    </a:cubicBezTo>
                    <a:cubicBezTo>
                      <a:pt x="138" y="127"/>
                      <a:pt x="138" y="127"/>
                      <a:pt x="138" y="127"/>
                    </a:cubicBezTo>
                    <a:cubicBezTo>
                      <a:pt x="138" y="127"/>
                      <a:pt x="138" y="127"/>
                      <a:pt x="138" y="127"/>
                    </a:cubicBezTo>
                    <a:cubicBezTo>
                      <a:pt x="138" y="127"/>
                      <a:pt x="138" y="127"/>
                      <a:pt x="138" y="127"/>
                    </a:cubicBezTo>
                    <a:cubicBezTo>
                      <a:pt x="138" y="127"/>
                      <a:pt x="138" y="127"/>
                      <a:pt x="138" y="127"/>
                    </a:cubicBezTo>
                    <a:cubicBezTo>
                      <a:pt x="138" y="127"/>
                      <a:pt x="138" y="127"/>
                      <a:pt x="138" y="127"/>
                    </a:cubicBezTo>
                    <a:cubicBezTo>
                      <a:pt x="138" y="126"/>
                      <a:pt x="138" y="126"/>
                      <a:pt x="138" y="126"/>
                    </a:cubicBezTo>
                    <a:cubicBezTo>
                      <a:pt x="138" y="126"/>
                      <a:pt x="138" y="126"/>
                      <a:pt x="138" y="126"/>
                    </a:cubicBezTo>
                    <a:cubicBezTo>
                      <a:pt x="138" y="126"/>
                      <a:pt x="138" y="126"/>
                      <a:pt x="138" y="126"/>
                    </a:cubicBezTo>
                    <a:cubicBezTo>
                      <a:pt x="138" y="126"/>
                      <a:pt x="138" y="126"/>
                      <a:pt x="138" y="126"/>
                    </a:cubicBezTo>
                    <a:cubicBezTo>
                      <a:pt x="138" y="126"/>
                      <a:pt x="138" y="126"/>
                      <a:pt x="138" y="126"/>
                    </a:cubicBezTo>
                    <a:cubicBezTo>
                      <a:pt x="138" y="127"/>
                      <a:pt x="138" y="127"/>
                      <a:pt x="138" y="127"/>
                    </a:cubicBezTo>
                    <a:cubicBezTo>
                      <a:pt x="138" y="126"/>
                      <a:pt x="138" y="126"/>
                      <a:pt x="138" y="126"/>
                    </a:cubicBezTo>
                    <a:cubicBezTo>
                      <a:pt x="138" y="126"/>
                      <a:pt x="138" y="126"/>
                      <a:pt x="138" y="126"/>
                    </a:cubicBezTo>
                    <a:cubicBezTo>
                      <a:pt x="138" y="125"/>
                      <a:pt x="138" y="125"/>
                      <a:pt x="138" y="125"/>
                    </a:cubicBezTo>
                    <a:cubicBezTo>
                      <a:pt x="138" y="125"/>
                      <a:pt x="138" y="125"/>
                      <a:pt x="138" y="125"/>
                    </a:cubicBezTo>
                    <a:cubicBezTo>
                      <a:pt x="138" y="126"/>
                      <a:pt x="138" y="126"/>
                      <a:pt x="138" y="126"/>
                    </a:cubicBezTo>
                    <a:cubicBezTo>
                      <a:pt x="138" y="126"/>
                      <a:pt x="138" y="126"/>
                      <a:pt x="138" y="126"/>
                    </a:cubicBezTo>
                    <a:cubicBezTo>
                      <a:pt x="138" y="126"/>
                      <a:pt x="138" y="126"/>
                      <a:pt x="138" y="126"/>
                    </a:cubicBezTo>
                    <a:cubicBezTo>
                      <a:pt x="138" y="126"/>
                      <a:pt x="138" y="126"/>
                      <a:pt x="138" y="126"/>
                    </a:cubicBezTo>
                    <a:cubicBezTo>
                      <a:pt x="139" y="126"/>
                      <a:pt x="139" y="126"/>
                      <a:pt x="139" y="126"/>
                    </a:cubicBezTo>
                    <a:cubicBezTo>
                      <a:pt x="139" y="126"/>
                      <a:pt x="139" y="126"/>
                      <a:pt x="139" y="126"/>
                    </a:cubicBezTo>
                    <a:cubicBezTo>
                      <a:pt x="139" y="126"/>
                      <a:pt x="139" y="126"/>
                      <a:pt x="139" y="126"/>
                    </a:cubicBezTo>
                    <a:cubicBezTo>
                      <a:pt x="139" y="126"/>
                      <a:pt x="139" y="126"/>
                      <a:pt x="139" y="126"/>
                    </a:cubicBezTo>
                    <a:cubicBezTo>
                      <a:pt x="139" y="126"/>
                      <a:pt x="139" y="126"/>
                      <a:pt x="139" y="126"/>
                    </a:cubicBezTo>
                    <a:cubicBezTo>
                      <a:pt x="139" y="126"/>
                      <a:pt x="139" y="126"/>
                      <a:pt x="139" y="126"/>
                    </a:cubicBezTo>
                    <a:cubicBezTo>
                      <a:pt x="139" y="127"/>
                      <a:pt x="139" y="127"/>
                      <a:pt x="139" y="127"/>
                    </a:cubicBezTo>
                    <a:cubicBezTo>
                      <a:pt x="138" y="127"/>
                      <a:pt x="138" y="127"/>
                      <a:pt x="138" y="127"/>
                    </a:cubicBezTo>
                    <a:cubicBezTo>
                      <a:pt x="139" y="127"/>
                      <a:pt x="139" y="127"/>
                      <a:pt x="139" y="127"/>
                    </a:cubicBezTo>
                    <a:cubicBezTo>
                      <a:pt x="139" y="127"/>
                      <a:pt x="139" y="127"/>
                      <a:pt x="139" y="127"/>
                    </a:cubicBezTo>
                    <a:cubicBezTo>
                      <a:pt x="139" y="127"/>
                      <a:pt x="139" y="127"/>
                      <a:pt x="139" y="127"/>
                    </a:cubicBezTo>
                    <a:cubicBezTo>
                      <a:pt x="138" y="128"/>
                      <a:pt x="138" y="128"/>
                      <a:pt x="138" y="128"/>
                    </a:cubicBezTo>
                    <a:cubicBezTo>
                      <a:pt x="138" y="128"/>
                      <a:pt x="138" y="128"/>
                      <a:pt x="138" y="128"/>
                    </a:cubicBezTo>
                    <a:cubicBezTo>
                      <a:pt x="139" y="128"/>
                      <a:pt x="139" y="128"/>
                      <a:pt x="139" y="128"/>
                    </a:cubicBezTo>
                    <a:cubicBezTo>
                      <a:pt x="139" y="128"/>
                      <a:pt x="139" y="128"/>
                      <a:pt x="139" y="128"/>
                    </a:cubicBezTo>
                    <a:cubicBezTo>
                      <a:pt x="139" y="128"/>
                      <a:pt x="139" y="128"/>
                      <a:pt x="139" y="128"/>
                    </a:cubicBezTo>
                    <a:cubicBezTo>
                      <a:pt x="139" y="128"/>
                      <a:pt x="139" y="128"/>
                      <a:pt x="139" y="128"/>
                    </a:cubicBezTo>
                    <a:cubicBezTo>
                      <a:pt x="139" y="128"/>
                      <a:pt x="139" y="128"/>
                      <a:pt x="139" y="128"/>
                    </a:cubicBezTo>
                    <a:cubicBezTo>
                      <a:pt x="139" y="128"/>
                      <a:pt x="139" y="128"/>
                      <a:pt x="139" y="128"/>
                    </a:cubicBezTo>
                    <a:cubicBezTo>
                      <a:pt x="139" y="128"/>
                      <a:pt x="139" y="128"/>
                      <a:pt x="139" y="128"/>
                    </a:cubicBezTo>
                    <a:cubicBezTo>
                      <a:pt x="139" y="128"/>
                      <a:pt x="139" y="128"/>
                      <a:pt x="139" y="128"/>
                    </a:cubicBezTo>
                    <a:cubicBezTo>
                      <a:pt x="139" y="128"/>
                      <a:pt x="139" y="128"/>
                      <a:pt x="139" y="128"/>
                    </a:cubicBezTo>
                    <a:cubicBezTo>
                      <a:pt x="139" y="128"/>
                      <a:pt x="139" y="128"/>
                      <a:pt x="139" y="128"/>
                    </a:cubicBezTo>
                    <a:cubicBezTo>
                      <a:pt x="139" y="128"/>
                      <a:pt x="139" y="128"/>
                      <a:pt x="139" y="128"/>
                    </a:cubicBezTo>
                    <a:cubicBezTo>
                      <a:pt x="139" y="128"/>
                      <a:pt x="139" y="128"/>
                      <a:pt x="139" y="128"/>
                    </a:cubicBezTo>
                    <a:cubicBezTo>
                      <a:pt x="139" y="128"/>
                      <a:pt x="139" y="128"/>
                      <a:pt x="139" y="128"/>
                    </a:cubicBezTo>
                    <a:cubicBezTo>
                      <a:pt x="139" y="128"/>
                      <a:pt x="139" y="128"/>
                      <a:pt x="139" y="128"/>
                    </a:cubicBezTo>
                    <a:cubicBezTo>
                      <a:pt x="139" y="128"/>
                      <a:pt x="139" y="128"/>
                      <a:pt x="139" y="128"/>
                    </a:cubicBezTo>
                    <a:cubicBezTo>
                      <a:pt x="139" y="128"/>
                      <a:pt x="139" y="128"/>
                      <a:pt x="139" y="128"/>
                    </a:cubicBezTo>
                    <a:cubicBezTo>
                      <a:pt x="139" y="128"/>
                      <a:pt x="139" y="128"/>
                      <a:pt x="139" y="128"/>
                    </a:cubicBezTo>
                    <a:cubicBezTo>
                      <a:pt x="139" y="128"/>
                      <a:pt x="139" y="128"/>
                      <a:pt x="139" y="128"/>
                    </a:cubicBezTo>
                    <a:cubicBezTo>
                      <a:pt x="140" y="128"/>
                      <a:pt x="140" y="128"/>
                      <a:pt x="140" y="128"/>
                    </a:cubicBezTo>
                    <a:cubicBezTo>
                      <a:pt x="140" y="128"/>
                      <a:pt x="140" y="128"/>
                      <a:pt x="140" y="128"/>
                    </a:cubicBezTo>
                    <a:cubicBezTo>
                      <a:pt x="139" y="128"/>
                      <a:pt x="139" y="128"/>
                      <a:pt x="139" y="128"/>
                    </a:cubicBezTo>
                    <a:cubicBezTo>
                      <a:pt x="139" y="129"/>
                      <a:pt x="139" y="129"/>
                      <a:pt x="139" y="129"/>
                    </a:cubicBezTo>
                    <a:cubicBezTo>
                      <a:pt x="139" y="129"/>
                      <a:pt x="139" y="129"/>
                      <a:pt x="139" y="129"/>
                    </a:cubicBezTo>
                    <a:cubicBezTo>
                      <a:pt x="139" y="129"/>
                      <a:pt x="139" y="129"/>
                      <a:pt x="139" y="129"/>
                    </a:cubicBezTo>
                    <a:cubicBezTo>
                      <a:pt x="139" y="129"/>
                      <a:pt x="139" y="129"/>
                      <a:pt x="139" y="129"/>
                    </a:cubicBezTo>
                    <a:cubicBezTo>
                      <a:pt x="139" y="129"/>
                      <a:pt x="139" y="129"/>
                      <a:pt x="139" y="129"/>
                    </a:cubicBezTo>
                    <a:cubicBezTo>
                      <a:pt x="139" y="130"/>
                      <a:pt x="139" y="130"/>
                      <a:pt x="139" y="130"/>
                    </a:cubicBezTo>
                    <a:cubicBezTo>
                      <a:pt x="139" y="130"/>
                      <a:pt x="139" y="130"/>
                      <a:pt x="139" y="130"/>
                    </a:cubicBezTo>
                    <a:cubicBezTo>
                      <a:pt x="139" y="130"/>
                      <a:pt x="139" y="130"/>
                      <a:pt x="139" y="130"/>
                    </a:cubicBezTo>
                    <a:cubicBezTo>
                      <a:pt x="139" y="130"/>
                      <a:pt x="139" y="130"/>
                      <a:pt x="139" y="130"/>
                    </a:cubicBezTo>
                    <a:cubicBezTo>
                      <a:pt x="139" y="130"/>
                      <a:pt x="139" y="130"/>
                      <a:pt x="139" y="130"/>
                    </a:cubicBezTo>
                    <a:cubicBezTo>
                      <a:pt x="140" y="130"/>
                      <a:pt x="140" y="130"/>
                      <a:pt x="140" y="130"/>
                    </a:cubicBezTo>
                    <a:cubicBezTo>
                      <a:pt x="140" y="129"/>
                      <a:pt x="140" y="129"/>
                      <a:pt x="140" y="129"/>
                    </a:cubicBezTo>
                    <a:cubicBezTo>
                      <a:pt x="140" y="129"/>
                      <a:pt x="140" y="129"/>
                      <a:pt x="140" y="129"/>
                    </a:cubicBezTo>
                    <a:cubicBezTo>
                      <a:pt x="140" y="128"/>
                      <a:pt x="140" y="128"/>
                      <a:pt x="140" y="128"/>
                    </a:cubicBezTo>
                    <a:cubicBezTo>
                      <a:pt x="140" y="128"/>
                      <a:pt x="140" y="128"/>
                      <a:pt x="140" y="128"/>
                    </a:cubicBezTo>
                    <a:cubicBezTo>
                      <a:pt x="140" y="129"/>
                      <a:pt x="140" y="129"/>
                      <a:pt x="140" y="129"/>
                    </a:cubicBezTo>
                    <a:cubicBezTo>
                      <a:pt x="140" y="129"/>
                      <a:pt x="140" y="129"/>
                      <a:pt x="140" y="129"/>
                    </a:cubicBezTo>
                    <a:cubicBezTo>
                      <a:pt x="140" y="129"/>
                      <a:pt x="140" y="129"/>
                      <a:pt x="140" y="129"/>
                    </a:cubicBezTo>
                    <a:cubicBezTo>
                      <a:pt x="140" y="129"/>
                      <a:pt x="140" y="129"/>
                      <a:pt x="140" y="129"/>
                    </a:cubicBezTo>
                    <a:cubicBezTo>
                      <a:pt x="140" y="130"/>
                      <a:pt x="140" y="130"/>
                      <a:pt x="140" y="130"/>
                    </a:cubicBezTo>
                    <a:cubicBezTo>
                      <a:pt x="140" y="130"/>
                      <a:pt x="140" y="130"/>
                      <a:pt x="140" y="130"/>
                    </a:cubicBezTo>
                    <a:cubicBezTo>
                      <a:pt x="140" y="130"/>
                      <a:pt x="140" y="130"/>
                      <a:pt x="140" y="130"/>
                    </a:cubicBezTo>
                    <a:cubicBezTo>
                      <a:pt x="140" y="130"/>
                      <a:pt x="140" y="130"/>
                      <a:pt x="140" y="130"/>
                    </a:cubicBezTo>
                    <a:cubicBezTo>
                      <a:pt x="140" y="130"/>
                      <a:pt x="140" y="130"/>
                      <a:pt x="140" y="130"/>
                    </a:cubicBezTo>
                    <a:cubicBezTo>
                      <a:pt x="140" y="130"/>
                      <a:pt x="140" y="130"/>
                      <a:pt x="140" y="130"/>
                    </a:cubicBezTo>
                    <a:cubicBezTo>
                      <a:pt x="140" y="131"/>
                      <a:pt x="140" y="131"/>
                      <a:pt x="140" y="131"/>
                    </a:cubicBezTo>
                    <a:cubicBezTo>
                      <a:pt x="140" y="131"/>
                      <a:pt x="140" y="131"/>
                      <a:pt x="140" y="131"/>
                    </a:cubicBezTo>
                    <a:cubicBezTo>
                      <a:pt x="140" y="131"/>
                      <a:pt x="140" y="131"/>
                      <a:pt x="140" y="131"/>
                    </a:cubicBezTo>
                    <a:cubicBezTo>
                      <a:pt x="140" y="131"/>
                      <a:pt x="140" y="131"/>
                      <a:pt x="140" y="131"/>
                    </a:cubicBezTo>
                    <a:cubicBezTo>
                      <a:pt x="140" y="131"/>
                      <a:pt x="140" y="131"/>
                      <a:pt x="140" y="131"/>
                    </a:cubicBezTo>
                    <a:cubicBezTo>
                      <a:pt x="140" y="132"/>
                      <a:pt x="140" y="132"/>
                      <a:pt x="140" y="132"/>
                    </a:cubicBezTo>
                    <a:cubicBezTo>
                      <a:pt x="141" y="132"/>
                      <a:pt x="141" y="132"/>
                      <a:pt x="141" y="132"/>
                    </a:cubicBezTo>
                    <a:cubicBezTo>
                      <a:pt x="141" y="132"/>
                      <a:pt x="141" y="132"/>
                      <a:pt x="141" y="132"/>
                    </a:cubicBezTo>
                    <a:cubicBezTo>
                      <a:pt x="141" y="131"/>
                      <a:pt x="141" y="131"/>
                      <a:pt x="141" y="131"/>
                    </a:cubicBezTo>
                    <a:cubicBezTo>
                      <a:pt x="141" y="131"/>
                      <a:pt x="141" y="131"/>
                      <a:pt x="141" y="131"/>
                    </a:cubicBezTo>
                    <a:cubicBezTo>
                      <a:pt x="141" y="131"/>
                      <a:pt x="141" y="131"/>
                      <a:pt x="141" y="131"/>
                    </a:cubicBezTo>
                    <a:cubicBezTo>
                      <a:pt x="141" y="131"/>
                      <a:pt x="141" y="131"/>
                      <a:pt x="141" y="131"/>
                    </a:cubicBezTo>
                    <a:cubicBezTo>
                      <a:pt x="142" y="131"/>
                      <a:pt x="142" y="131"/>
                      <a:pt x="142" y="131"/>
                    </a:cubicBezTo>
                    <a:cubicBezTo>
                      <a:pt x="141" y="131"/>
                      <a:pt x="141" y="131"/>
                      <a:pt x="141" y="131"/>
                    </a:cubicBezTo>
                    <a:cubicBezTo>
                      <a:pt x="142" y="131"/>
                      <a:pt x="142" y="131"/>
                      <a:pt x="142" y="131"/>
                    </a:cubicBezTo>
                    <a:cubicBezTo>
                      <a:pt x="142" y="130"/>
                      <a:pt x="142" y="130"/>
                      <a:pt x="142" y="130"/>
                    </a:cubicBezTo>
                    <a:cubicBezTo>
                      <a:pt x="142" y="130"/>
                      <a:pt x="142" y="130"/>
                      <a:pt x="142" y="130"/>
                    </a:cubicBezTo>
                    <a:cubicBezTo>
                      <a:pt x="142" y="130"/>
                      <a:pt x="142" y="130"/>
                      <a:pt x="142" y="130"/>
                    </a:cubicBezTo>
                    <a:cubicBezTo>
                      <a:pt x="142" y="130"/>
                      <a:pt x="142" y="130"/>
                      <a:pt x="142" y="130"/>
                    </a:cubicBezTo>
                    <a:cubicBezTo>
                      <a:pt x="142" y="130"/>
                      <a:pt x="142" y="130"/>
                      <a:pt x="142" y="130"/>
                    </a:cubicBezTo>
                    <a:cubicBezTo>
                      <a:pt x="142" y="130"/>
                      <a:pt x="142" y="130"/>
                      <a:pt x="142" y="130"/>
                    </a:cubicBezTo>
                    <a:cubicBezTo>
                      <a:pt x="142" y="130"/>
                      <a:pt x="142" y="130"/>
                      <a:pt x="142" y="130"/>
                    </a:cubicBezTo>
                    <a:cubicBezTo>
                      <a:pt x="142" y="130"/>
                      <a:pt x="142" y="130"/>
                      <a:pt x="142" y="130"/>
                    </a:cubicBezTo>
                    <a:cubicBezTo>
                      <a:pt x="142" y="130"/>
                      <a:pt x="142" y="130"/>
                      <a:pt x="142" y="130"/>
                    </a:cubicBezTo>
                    <a:cubicBezTo>
                      <a:pt x="142" y="130"/>
                      <a:pt x="142" y="130"/>
                      <a:pt x="142" y="130"/>
                    </a:cubicBezTo>
                    <a:cubicBezTo>
                      <a:pt x="142" y="130"/>
                      <a:pt x="142" y="130"/>
                      <a:pt x="142" y="130"/>
                    </a:cubicBezTo>
                    <a:cubicBezTo>
                      <a:pt x="142" y="130"/>
                      <a:pt x="142" y="130"/>
                      <a:pt x="142" y="130"/>
                    </a:cubicBezTo>
                    <a:cubicBezTo>
                      <a:pt x="142" y="130"/>
                      <a:pt x="142" y="130"/>
                      <a:pt x="142" y="130"/>
                    </a:cubicBezTo>
                    <a:cubicBezTo>
                      <a:pt x="142" y="130"/>
                      <a:pt x="142" y="130"/>
                      <a:pt x="142" y="130"/>
                    </a:cubicBezTo>
                    <a:cubicBezTo>
                      <a:pt x="142" y="130"/>
                      <a:pt x="142" y="130"/>
                      <a:pt x="142" y="130"/>
                    </a:cubicBezTo>
                    <a:cubicBezTo>
                      <a:pt x="143" y="129"/>
                      <a:pt x="143" y="129"/>
                      <a:pt x="143" y="129"/>
                    </a:cubicBezTo>
                    <a:cubicBezTo>
                      <a:pt x="143" y="130"/>
                      <a:pt x="143" y="130"/>
                      <a:pt x="143" y="130"/>
                    </a:cubicBezTo>
                    <a:cubicBezTo>
                      <a:pt x="143" y="130"/>
                      <a:pt x="143" y="130"/>
                      <a:pt x="143" y="130"/>
                    </a:cubicBezTo>
                    <a:cubicBezTo>
                      <a:pt x="143" y="130"/>
                      <a:pt x="143" y="130"/>
                      <a:pt x="143" y="130"/>
                    </a:cubicBezTo>
                    <a:cubicBezTo>
                      <a:pt x="143" y="130"/>
                      <a:pt x="143" y="130"/>
                      <a:pt x="143" y="130"/>
                    </a:cubicBezTo>
                    <a:cubicBezTo>
                      <a:pt x="144" y="130"/>
                      <a:pt x="144" y="130"/>
                      <a:pt x="144" y="130"/>
                    </a:cubicBezTo>
                    <a:cubicBezTo>
                      <a:pt x="144" y="130"/>
                      <a:pt x="144" y="130"/>
                      <a:pt x="144" y="130"/>
                    </a:cubicBezTo>
                    <a:cubicBezTo>
                      <a:pt x="144" y="130"/>
                      <a:pt x="144" y="130"/>
                      <a:pt x="144" y="130"/>
                    </a:cubicBezTo>
                    <a:cubicBezTo>
                      <a:pt x="144" y="130"/>
                      <a:pt x="144" y="130"/>
                      <a:pt x="144" y="130"/>
                    </a:cubicBezTo>
                    <a:cubicBezTo>
                      <a:pt x="144" y="130"/>
                      <a:pt x="144" y="130"/>
                      <a:pt x="144" y="130"/>
                    </a:cubicBezTo>
                    <a:cubicBezTo>
                      <a:pt x="144" y="129"/>
                      <a:pt x="144" y="129"/>
                      <a:pt x="144" y="129"/>
                    </a:cubicBezTo>
                    <a:cubicBezTo>
                      <a:pt x="144" y="128"/>
                      <a:pt x="144" y="128"/>
                      <a:pt x="144" y="128"/>
                    </a:cubicBezTo>
                    <a:cubicBezTo>
                      <a:pt x="144" y="128"/>
                      <a:pt x="144" y="128"/>
                      <a:pt x="144" y="128"/>
                    </a:cubicBezTo>
                    <a:cubicBezTo>
                      <a:pt x="145" y="128"/>
                      <a:pt x="145" y="128"/>
                      <a:pt x="145" y="128"/>
                    </a:cubicBezTo>
                    <a:cubicBezTo>
                      <a:pt x="145" y="128"/>
                      <a:pt x="145" y="128"/>
                      <a:pt x="145" y="128"/>
                    </a:cubicBezTo>
                    <a:cubicBezTo>
                      <a:pt x="145" y="128"/>
                      <a:pt x="145" y="128"/>
                      <a:pt x="145" y="128"/>
                    </a:cubicBezTo>
                    <a:close/>
                    <a:moveTo>
                      <a:pt x="133" y="125"/>
                    </a:moveTo>
                    <a:cubicBezTo>
                      <a:pt x="132" y="125"/>
                      <a:pt x="132" y="125"/>
                      <a:pt x="132" y="125"/>
                    </a:cubicBezTo>
                    <a:cubicBezTo>
                      <a:pt x="132" y="125"/>
                      <a:pt x="132" y="125"/>
                      <a:pt x="132" y="125"/>
                    </a:cubicBezTo>
                    <a:cubicBezTo>
                      <a:pt x="132" y="125"/>
                      <a:pt x="132" y="125"/>
                      <a:pt x="132" y="125"/>
                    </a:cubicBezTo>
                    <a:cubicBezTo>
                      <a:pt x="132" y="126"/>
                      <a:pt x="132" y="126"/>
                      <a:pt x="132" y="126"/>
                    </a:cubicBezTo>
                    <a:cubicBezTo>
                      <a:pt x="132" y="126"/>
                      <a:pt x="132" y="126"/>
                      <a:pt x="132" y="126"/>
                    </a:cubicBezTo>
                    <a:cubicBezTo>
                      <a:pt x="132" y="126"/>
                      <a:pt x="132" y="126"/>
                      <a:pt x="132" y="126"/>
                    </a:cubicBezTo>
                    <a:cubicBezTo>
                      <a:pt x="133" y="126"/>
                      <a:pt x="133" y="126"/>
                      <a:pt x="133" y="126"/>
                    </a:cubicBezTo>
                    <a:cubicBezTo>
                      <a:pt x="133" y="125"/>
                      <a:pt x="133" y="125"/>
                      <a:pt x="133" y="125"/>
                    </a:cubicBezTo>
                    <a:cubicBezTo>
                      <a:pt x="133" y="125"/>
                      <a:pt x="133" y="125"/>
                      <a:pt x="133" y="125"/>
                    </a:cubicBezTo>
                    <a:close/>
                    <a:moveTo>
                      <a:pt x="42" y="46"/>
                    </a:moveTo>
                    <a:cubicBezTo>
                      <a:pt x="42" y="46"/>
                      <a:pt x="42" y="46"/>
                      <a:pt x="42" y="46"/>
                    </a:cubicBezTo>
                    <a:cubicBezTo>
                      <a:pt x="43" y="46"/>
                      <a:pt x="43" y="46"/>
                      <a:pt x="43"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3" y="45"/>
                      <a:pt x="43" y="45"/>
                      <a:pt x="43" y="45"/>
                    </a:cubicBezTo>
                    <a:cubicBezTo>
                      <a:pt x="43" y="45"/>
                      <a:pt x="43" y="45"/>
                      <a:pt x="43" y="45"/>
                    </a:cubicBezTo>
                    <a:cubicBezTo>
                      <a:pt x="43" y="45"/>
                      <a:pt x="43" y="45"/>
                      <a:pt x="43" y="45"/>
                    </a:cubicBezTo>
                    <a:cubicBezTo>
                      <a:pt x="43" y="44"/>
                      <a:pt x="43" y="44"/>
                      <a:pt x="43" y="44"/>
                    </a:cubicBezTo>
                    <a:cubicBezTo>
                      <a:pt x="43" y="44"/>
                      <a:pt x="43" y="44"/>
                      <a:pt x="43" y="44"/>
                    </a:cubicBezTo>
                    <a:cubicBezTo>
                      <a:pt x="43" y="44"/>
                      <a:pt x="43" y="44"/>
                      <a:pt x="43" y="44"/>
                    </a:cubicBezTo>
                    <a:cubicBezTo>
                      <a:pt x="43" y="44"/>
                      <a:pt x="43" y="44"/>
                      <a:pt x="43" y="44"/>
                    </a:cubicBezTo>
                    <a:cubicBezTo>
                      <a:pt x="43" y="44"/>
                      <a:pt x="43" y="44"/>
                      <a:pt x="43" y="44"/>
                    </a:cubicBezTo>
                    <a:cubicBezTo>
                      <a:pt x="42" y="44"/>
                      <a:pt x="42" y="44"/>
                      <a:pt x="42" y="44"/>
                    </a:cubicBezTo>
                    <a:cubicBezTo>
                      <a:pt x="42" y="44"/>
                      <a:pt x="42" y="44"/>
                      <a:pt x="42" y="44"/>
                    </a:cubicBezTo>
                    <a:cubicBezTo>
                      <a:pt x="42" y="44"/>
                      <a:pt x="42" y="44"/>
                      <a:pt x="42" y="44"/>
                    </a:cubicBezTo>
                    <a:cubicBezTo>
                      <a:pt x="42" y="44"/>
                      <a:pt x="42" y="44"/>
                      <a:pt x="42" y="44"/>
                    </a:cubicBezTo>
                    <a:cubicBezTo>
                      <a:pt x="42" y="44"/>
                      <a:pt x="42" y="44"/>
                      <a:pt x="42" y="44"/>
                    </a:cubicBezTo>
                    <a:cubicBezTo>
                      <a:pt x="42" y="45"/>
                      <a:pt x="42" y="45"/>
                      <a:pt x="42" y="45"/>
                    </a:cubicBezTo>
                    <a:cubicBezTo>
                      <a:pt x="42" y="45"/>
                      <a:pt x="42" y="45"/>
                      <a:pt x="42" y="45"/>
                    </a:cubicBezTo>
                    <a:cubicBezTo>
                      <a:pt x="42" y="45"/>
                      <a:pt x="42" y="45"/>
                      <a:pt x="42" y="45"/>
                    </a:cubicBezTo>
                    <a:cubicBezTo>
                      <a:pt x="42" y="45"/>
                      <a:pt x="42" y="45"/>
                      <a:pt x="42" y="45"/>
                    </a:cubicBezTo>
                    <a:cubicBezTo>
                      <a:pt x="42" y="45"/>
                      <a:pt x="42" y="45"/>
                      <a:pt x="42" y="45"/>
                    </a:cubicBezTo>
                    <a:cubicBezTo>
                      <a:pt x="42" y="45"/>
                      <a:pt x="42" y="45"/>
                      <a:pt x="42" y="45"/>
                    </a:cubicBezTo>
                    <a:cubicBezTo>
                      <a:pt x="42" y="45"/>
                      <a:pt x="42" y="45"/>
                      <a:pt x="42" y="45"/>
                    </a:cubicBezTo>
                    <a:cubicBezTo>
                      <a:pt x="42" y="45"/>
                      <a:pt x="42" y="45"/>
                      <a:pt x="42" y="45"/>
                    </a:cubicBezTo>
                    <a:cubicBezTo>
                      <a:pt x="42" y="45"/>
                      <a:pt x="42" y="45"/>
                      <a:pt x="42" y="45"/>
                    </a:cubicBezTo>
                    <a:cubicBezTo>
                      <a:pt x="42" y="45"/>
                      <a:pt x="42" y="45"/>
                      <a:pt x="42" y="45"/>
                    </a:cubicBezTo>
                    <a:cubicBezTo>
                      <a:pt x="42" y="45"/>
                      <a:pt x="42" y="45"/>
                      <a:pt x="42" y="45"/>
                    </a:cubicBezTo>
                    <a:cubicBezTo>
                      <a:pt x="42" y="45"/>
                      <a:pt x="42" y="45"/>
                      <a:pt x="42" y="45"/>
                    </a:cubicBezTo>
                    <a:cubicBezTo>
                      <a:pt x="42" y="46"/>
                      <a:pt x="42" y="46"/>
                      <a:pt x="42" y="46"/>
                    </a:cubicBezTo>
                    <a:cubicBezTo>
                      <a:pt x="42" y="45"/>
                      <a:pt x="42" y="45"/>
                      <a:pt x="42" y="45"/>
                    </a:cubicBezTo>
                    <a:cubicBezTo>
                      <a:pt x="42" y="45"/>
                      <a:pt x="42" y="45"/>
                      <a:pt x="42" y="45"/>
                    </a:cubicBezTo>
                    <a:cubicBezTo>
                      <a:pt x="42" y="45"/>
                      <a:pt x="42" y="45"/>
                      <a:pt x="42" y="45"/>
                    </a:cubicBezTo>
                    <a:cubicBezTo>
                      <a:pt x="42" y="45"/>
                      <a:pt x="42" y="45"/>
                      <a:pt x="42" y="45"/>
                    </a:cubicBezTo>
                    <a:cubicBezTo>
                      <a:pt x="42" y="45"/>
                      <a:pt x="42" y="45"/>
                      <a:pt x="42" y="45"/>
                    </a:cubicBezTo>
                    <a:cubicBezTo>
                      <a:pt x="42" y="46"/>
                      <a:pt x="42" y="46"/>
                      <a:pt x="42" y="46"/>
                    </a:cubicBezTo>
                    <a:close/>
                    <a:moveTo>
                      <a:pt x="133" y="124"/>
                    </a:moveTo>
                    <a:cubicBezTo>
                      <a:pt x="133" y="124"/>
                      <a:pt x="133" y="124"/>
                      <a:pt x="133" y="124"/>
                    </a:cubicBezTo>
                    <a:cubicBezTo>
                      <a:pt x="133" y="124"/>
                      <a:pt x="133" y="124"/>
                      <a:pt x="133" y="124"/>
                    </a:cubicBezTo>
                    <a:cubicBezTo>
                      <a:pt x="133" y="123"/>
                      <a:pt x="133" y="123"/>
                      <a:pt x="133" y="123"/>
                    </a:cubicBezTo>
                    <a:cubicBezTo>
                      <a:pt x="133" y="123"/>
                      <a:pt x="133" y="123"/>
                      <a:pt x="133" y="123"/>
                    </a:cubicBezTo>
                    <a:cubicBezTo>
                      <a:pt x="133" y="123"/>
                      <a:pt x="133" y="123"/>
                      <a:pt x="133" y="123"/>
                    </a:cubicBezTo>
                    <a:cubicBezTo>
                      <a:pt x="132" y="123"/>
                      <a:pt x="132" y="123"/>
                      <a:pt x="132" y="123"/>
                    </a:cubicBezTo>
                    <a:cubicBezTo>
                      <a:pt x="132" y="123"/>
                      <a:pt x="132" y="123"/>
                      <a:pt x="132" y="123"/>
                    </a:cubicBezTo>
                    <a:cubicBezTo>
                      <a:pt x="132" y="123"/>
                      <a:pt x="132" y="123"/>
                      <a:pt x="132" y="123"/>
                    </a:cubicBezTo>
                    <a:cubicBezTo>
                      <a:pt x="132" y="123"/>
                      <a:pt x="132" y="123"/>
                      <a:pt x="132" y="123"/>
                    </a:cubicBezTo>
                    <a:cubicBezTo>
                      <a:pt x="132" y="123"/>
                      <a:pt x="132" y="123"/>
                      <a:pt x="132" y="123"/>
                    </a:cubicBezTo>
                    <a:cubicBezTo>
                      <a:pt x="132" y="122"/>
                      <a:pt x="132" y="122"/>
                      <a:pt x="132" y="122"/>
                    </a:cubicBezTo>
                    <a:cubicBezTo>
                      <a:pt x="132" y="122"/>
                      <a:pt x="132" y="122"/>
                      <a:pt x="132" y="122"/>
                    </a:cubicBezTo>
                    <a:cubicBezTo>
                      <a:pt x="132" y="122"/>
                      <a:pt x="132" y="122"/>
                      <a:pt x="132" y="122"/>
                    </a:cubicBezTo>
                    <a:cubicBezTo>
                      <a:pt x="132" y="122"/>
                      <a:pt x="132" y="122"/>
                      <a:pt x="132" y="122"/>
                    </a:cubicBezTo>
                    <a:cubicBezTo>
                      <a:pt x="132" y="122"/>
                      <a:pt x="132" y="122"/>
                      <a:pt x="132" y="122"/>
                    </a:cubicBezTo>
                    <a:cubicBezTo>
                      <a:pt x="132" y="122"/>
                      <a:pt x="132" y="122"/>
                      <a:pt x="132" y="122"/>
                    </a:cubicBezTo>
                    <a:cubicBezTo>
                      <a:pt x="132" y="122"/>
                      <a:pt x="132" y="122"/>
                      <a:pt x="132" y="122"/>
                    </a:cubicBezTo>
                    <a:cubicBezTo>
                      <a:pt x="132" y="122"/>
                      <a:pt x="132" y="122"/>
                      <a:pt x="132" y="122"/>
                    </a:cubicBezTo>
                    <a:cubicBezTo>
                      <a:pt x="132" y="122"/>
                      <a:pt x="132" y="122"/>
                      <a:pt x="132" y="122"/>
                    </a:cubicBezTo>
                    <a:cubicBezTo>
                      <a:pt x="132" y="122"/>
                      <a:pt x="132" y="122"/>
                      <a:pt x="132" y="122"/>
                    </a:cubicBezTo>
                    <a:cubicBezTo>
                      <a:pt x="132" y="122"/>
                      <a:pt x="132" y="122"/>
                      <a:pt x="132" y="122"/>
                    </a:cubicBezTo>
                    <a:cubicBezTo>
                      <a:pt x="132" y="122"/>
                      <a:pt x="132" y="122"/>
                      <a:pt x="132" y="122"/>
                    </a:cubicBezTo>
                    <a:cubicBezTo>
                      <a:pt x="132" y="123"/>
                      <a:pt x="132" y="123"/>
                      <a:pt x="132" y="123"/>
                    </a:cubicBezTo>
                    <a:cubicBezTo>
                      <a:pt x="132" y="123"/>
                      <a:pt x="132" y="123"/>
                      <a:pt x="132" y="123"/>
                    </a:cubicBezTo>
                    <a:cubicBezTo>
                      <a:pt x="132" y="123"/>
                      <a:pt x="132" y="123"/>
                      <a:pt x="132" y="123"/>
                    </a:cubicBezTo>
                    <a:cubicBezTo>
                      <a:pt x="132" y="123"/>
                      <a:pt x="132" y="123"/>
                      <a:pt x="132" y="123"/>
                    </a:cubicBezTo>
                    <a:cubicBezTo>
                      <a:pt x="132" y="123"/>
                      <a:pt x="132" y="123"/>
                      <a:pt x="132" y="123"/>
                    </a:cubicBezTo>
                    <a:cubicBezTo>
                      <a:pt x="132" y="124"/>
                      <a:pt x="132" y="124"/>
                      <a:pt x="132" y="124"/>
                    </a:cubicBezTo>
                    <a:cubicBezTo>
                      <a:pt x="133" y="124"/>
                      <a:pt x="133" y="124"/>
                      <a:pt x="133" y="124"/>
                    </a:cubicBezTo>
                    <a:cubicBezTo>
                      <a:pt x="133" y="124"/>
                      <a:pt x="133" y="124"/>
                      <a:pt x="133" y="124"/>
                    </a:cubicBezTo>
                    <a:cubicBezTo>
                      <a:pt x="133" y="124"/>
                      <a:pt x="133" y="124"/>
                      <a:pt x="133" y="124"/>
                    </a:cubicBezTo>
                    <a:cubicBezTo>
                      <a:pt x="133" y="124"/>
                      <a:pt x="133" y="124"/>
                      <a:pt x="133" y="124"/>
                    </a:cubicBezTo>
                    <a:close/>
                    <a:moveTo>
                      <a:pt x="2" y="1"/>
                    </a:moveTo>
                    <a:cubicBezTo>
                      <a:pt x="2" y="1"/>
                      <a:pt x="2" y="1"/>
                      <a:pt x="2" y="1"/>
                    </a:cubicBezTo>
                    <a:cubicBezTo>
                      <a:pt x="3" y="1"/>
                      <a:pt x="3" y="1"/>
                      <a:pt x="3" y="1"/>
                    </a:cubicBezTo>
                    <a:cubicBezTo>
                      <a:pt x="3" y="1"/>
                      <a:pt x="3" y="1"/>
                      <a:pt x="3" y="1"/>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1"/>
                      <a:pt x="2" y="1"/>
                      <a:pt x="2" y="1"/>
                    </a:cubicBezTo>
                    <a:close/>
                    <a:moveTo>
                      <a:pt x="37" y="36"/>
                    </a:move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7"/>
                      <a:pt x="36" y="37"/>
                      <a:pt x="36" y="37"/>
                    </a:cubicBezTo>
                    <a:cubicBezTo>
                      <a:pt x="36" y="38"/>
                      <a:pt x="36" y="38"/>
                      <a:pt x="36" y="38"/>
                    </a:cubicBezTo>
                    <a:cubicBezTo>
                      <a:pt x="36" y="38"/>
                      <a:pt x="36" y="38"/>
                      <a:pt x="36" y="38"/>
                    </a:cubicBezTo>
                    <a:cubicBezTo>
                      <a:pt x="36" y="39"/>
                      <a:pt x="36" y="39"/>
                      <a:pt x="36" y="39"/>
                    </a:cubicBezTo>
                    <a:cubicBezTo>
                      <a:pt x="36" y="39"/>
                      <a:pt x="36" y="39"/>
                      <a:pt x="36" y="39"/>
                    </a:cubicBezTo>
                    <a:cubicBezTo>
                      <a:pt x="36" y="39"/>
                      <a:pt x="36" y="39"/>
                      <a:pt x="36" y="39"/>
                    </a:cubicBezTo>
                    <a:cubicBezTo>
                      <a:pt x="37" y="39"/>
                      <a:pt x="37" y="39"/>
                      <a:pt x="37" y="39"/>
                    </a:cubicBezTo>
                    <a:cubicBezTo>
                      <a:pt x="37" y="39"/>
                      <a:pt x="37" y="39"/>
                      <a:pt x="37" y="39"/>
                    </a:cubicBezTo>
                    <a:cubicBezTo>
                      <a:pt x="37" y="39"/>
                      <a:pt x="37" y="39"/>
                      <a:pt x="37" y="39"/>
                    </a:cubicBezTo>
                    <a:cubicBezTo>
                      <a:pt x="37" y="39"/>
                      <a:pt x="37" y="39"/>
                      <a:pt x="37" y="39"/>
                    </a:cubicBezTo>
                    <a:cubicBezTo>
                      <a:pt x="37" y="39"/>
                      <a:pt x="37" y="39"/>
                      <a:pt x="37" y="39"/>
                    </a:cubicBezTo>
                    <a:cubicBezTo>
                      <a:pt x="37" y="39"/>
                      <a:pt x="37" y="39"/>
                      <a:pt x="37" y="39"/>
                    </a:cubicBezTo>
                    <a:cubicBezTo>
                      <a:pt x="37" y="39"/>
                      <a:pt x="37" y="39"/>
                      <a:pt x="37" y="39"/>
                    </a:cubicBezTo>
                    <a:cubicBezTo>
                      <a:pt x="37" y="39"/>
                      <a:pt x="37" y="39"/>
                      <a:pt x="37" y="39"/>
                    </a:cubicBezTo>
                    <a:cubicBezTo>
                      <a:pt x="38" y="40"/>
                      <a:pt x="38" y="40"/>
                      <a:pt x="38" y="40"/>
                    </a:cubicBezTo>
                    <a:cubicBezTo>
                      <a:pt x="38" y="40"/>
                      <a:pt x="38" y="40"/>
                      <a:pt x="38" y="40"/>
                    </a:cubicBezTo>
                    <a:cubicBezTo>
                      <a:pt x="38" y="40"/>
                      <a:pt x="38" y="40"/>
                      <a:pt x="38" y="40"/>
                    </a:cubicBezTo>
                    <a:cubicBezTo>
                      <a:pt x="38" y="39"/>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8" y="38"/>
                      <a:pt x="38" y="38"/>
                      <a:pt x="38" y="38"/>
                    </a:cubicBezTo>
                    <a:cubicBezTo>
                      <a:pt x="38" y="38"/>
                      <a:pt x="38" y="38"/>
                      <a:pt x="38" y="38"/>
                    </a:cubicBezTo>
                    <a:cubicBezTo>
                      <a:pt x="38" y="38"/>
                      <a:pt x="38" y="38"/>
                      <a:pt x="38" y="38"/>
                    </a:cubicBezTo>
                    <a:cubicBezTo>
                      <a:pt x="38" y="38"/>
                      <a:pt x="38" y="38"/>
                      <a:pt x="38" y="38"/>
                    </a:cubicBezTo>
                    <a:cubicBezTo>
                      <a:pt x="37" y="38"/>
                      <a:pt x="37" y="38"/>
                      <a:pt x="37" y="38"/>
                    </a:cubicBezTo>
                    <a:cubicBezTo>
                      <a:pt x="37" y="38"/>
                      <a:pt x="37" y="38"/>
                      <a:pt x="37" y="38"/>
                    </a:cubicBezTo>
                    <a:cubicBezTo>
                      <a:pt x="37" y="38"/>
                      <a:pt x="37" y="38"/>
                      <a:pt x="37" y="38"/>
                    </a:cubicBezTo>
                    <a:cubicBezTo>
                      <a:pt x="37" y="38"/>
                      <a:pt x="37" y="38"/>
                      <a:pt x="37" y="38"/>
                    </a:cubicBezTo>
                    <a:cubicBezTo>
                      <a:pt x="37" y="38"/>
                      <a:pt x="37" y="38"/>
                      <a:pt x="37" y="38"/>
                    </a:cubicBezTo>
                    <a:cubicBezTo>
                      <a:pt x="37" y="38"/>
                      <a:pt x="37" y="38"/>
                      <a:pt x="37" y="38"/>
                    </a:cubicBezTo>
                    <a:cubicBezTo>
                      <a:pt x="37" y="38"/>
                      <a:pt x="37" y="38"/>
                      <a:pt x="37" y="38"/>
                    </a:cubicBezTo>
                    <a:cubicBezTo>
                      <a:pt x="37" y="38"/>
                      <a:pt x="37" y="38"/>
                      <a:pt x="37" y="38"/>
                    </a:cubicBezTo>
                    <a:cubicBezTo>
                      <a:pt x="37" y="38"/>
                      <a:pt x="37" y="38"/>
                      <a:pt x="37" y="38"/>
                    </a:cubicBezTo>
                    <a:cubicBezTo>
                      <a:pt x="37" y="38"/>
                      <a:pt x="37" y="38"/>
                      <a:pt x="37" y="38"/>
                    </a:cubicBezTo>
                    <a:cubicBezTo>
                      <a:pt x="37" y="38"/>
                      <a:pt x="37" y="38"/>
                      <a:pt x="37" y="38"/>
                    </a:cubicBezTo>
                    <a:cubicBezTo>
                      <a:pt x="37" y="38"/>
                      <a:pt x="37" y="38"/>
                      <a:pt x="37" y="38"/>
                    </a:cubicBezTo>
                    <a:cubicBezTo>
                      <a:pt x="37" y="38"/>
                      <a:pt x="37" y="38"/>
                      <a:pt x="37" y="38"/>
                    </a:cubicBezTo>
                    <a:cubicBezTo>
                      <a:pt x="37" y="38"/>
                      <a:pt x="37" y="38"/>
                      <a:pt x="37" y="38"/>
                    </a:cubicBezTo>
                    <a:cubicBezTo>
                      <a:pt x="37" y="38"/>
                      <a:pt x="37" y="38"/>
                      <a:pt x="37" y="38"/>
                    </a:cubicBezTo>
                    <a:cubicBezTo>
                      <a:pt x="37" y="38"/>
                      <a:pt x="37" y="38"/>
                      <a:pt x="37" y="38"/>
                    </a:cubicBezTo>
                    <a:cubicBezTo>
                      <a:pt x="37" y="37"/>
                      <a:pt x="37" y="37"/>
                      <a:pt x="37" y="37"/>
                    </a:cubicBezTo>
                    <a:cubicBezTo>
                      <a:pt x="37" y="37"/>
                      <a:pt x="37" y="37"/>
                      <a:pt x="37" y="37"/>
                    </a:cubicBezTo>
                    <a:cubicBezTo>
                      <a:pt x="37" y="37"/>
                      <a:pt x="37" y="37"/>
                      <a:pt x="37" y="37"/>
                    </a:cubicBezTo>
                    <a:cubicBezTo>
                      <a:pt x="37" y="37"/>
                      <a:pt x="37" y="37"/>
                      <a:pt x="37" y="37"/>
                    </a:cubicBezTo>
                    <a:cubicBezTo>
                      <a:pt x="37" y="37"/>
                      <a:pt x="37" y="37"/>
                      <a:pt x="37" y="37"/>
                    </a:cubicBezTo>
                    <a:cubicBezTo>
                      <a:pt x="37" y="37"/>
                      <a:pt x="37" y="37"/>
                      <a:pt x="37" y="37"/>
                    </a:cubicBezTo>
                    <a:cubicBezTo>
                      <a:pt x="37" y="37"/>
                      <a:pt x="37" y="37"/>
                      <a:pt x="37" y="37"/>
                    </a:cubicBezTo>
                    <a:cubicBezTo>
                      <a:pt x="37" y="37"/>
                      <a:pt x="37" y="37"/>
                      <a:pt x="37" y="37"/>
                    </a:cubicBezTo>
                    <a:cubicBezTo>
                      <a:pt x="37" y="37"/>
                      <a:pt x="37" y="37"/>
                      <a:pt x="37" y="37"/>
                    </a:cubicBezTo>
                    <a:cubicBezTo>
                      <a:pt x="37" y="37"/>
                      <a:pt x="37" y="37"/>
                      <a:pt x="37" y="37"/>
                    </a:cubicBezTo>
                    <a:cubicBezTo>
                      <a:pt x="37" y="37"/>
                      <a:pt x="37" y="37"/>
                      <a:pt x="37" y="37"/>
                    </a:cubicBezTo>
                    <a:cubicBezTo>
                      <a:pt x="37" y="37"/>
                      <a:pt x="37" y="37"/>
                      <a:pt x="37" y="37"/>
                    </a:cubicBezTo>
                    <a:cubicBezTo>
                      <a:pt x="38" y="37"/>
                      <a:pt x="38" y="37"/>
                      <a:pt x="38" y="37"/>
                    </a:cubicBezTo>
                    <a:cubicBezTo>
                      <a:pt x="38" y="36"/>
                      <a:pt x="38" y="36"/>
                      <a:pt x="38" y="36"/>
                    </a:cubicBezTo>
                    <a:cubicBezTo>
                      <a:pt x="38" y="36"/>
                      <a:pt x="38" y="36"/>
                      <a:pt x="38" y="36"/>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7" y="35"/>
                      <a:pt x="37" y="35"/>
                      <a:pt x="37" y="35"/>
                    </a:cubicBezTo>
                    <a:cubicBezTo>
                      <a:pt x="37" y="36"/>
                      <a:pt x="37" y="36"/>
                      <a:pt x="37" y="36"/>
                    </a:cubicBezTo>
                    <a:close/>
                    <a:moveTo>
                      <a:pt x="31" y="30"/>
                    </a:moveTo>
                    <a:cubicBezTo>
                      <a:pt x="31" y="31"/>
                      <a:pt x="31" y="31"/>
                      <a:pt x="31" y="31"/>
                    </a:cubicBezTo>
                    <a:cubicBezTo>
                      <a:pt x="32" y="31"/>
                      <a:pt x="32" y="31"/>
                      <a:pt x="32" y="31"/>
                    </a:cubicBezTo>
                    <a:cubicBezTo>
                      <a:pt x="32" y="31"/>
                      <a:pt x="32" y="31"/>
                      <a:pt x="32" y="31"/>
                    </a:cubicBezTo>
                    <a:cubicBezTo>
                      <a:pt x="33" y="31"/>
                      <a:pt x="33" y="31"/>
                      <a:pt x="33" y="31"/>
                    </a:cubicBezTo>
                    <a:cubicBezTo>
                      <a:pt x="33" y="31"/>
                      <a:pt x="33" y="31"/>
                      <a:pt x="33" y="31"/>
                    </a:cubicBezTo>
                    <a:cubicBezTo>
                      <a:pt x="33" y="30"/>
                      <a:pt x="33" y="30"/>
                      <a:pt x="33" y="30"/>
                    </a:cubicBezTo>
                    <a:cubicBezTo>
                      <a:pt x="33" y="30"/>
                      <a:pt x="33" y="30"/>
                      <a:pt x="33" y="30"/>
                    </a:cubicBezTo>
                    <a:cubicBezTo>
                      <a:pt x="33" y="30"/>
                      <a:pt x="33" y="30"/>
                      <a:pt x="33" y="30"/>
                    </a:cubicBezTo>
                    <a:cubicBezTo>
                      <a:pt x="32" y="30"/>
                      <a:pt x="32" y="30"/>
                      <a:pt x="32" y="30"/>
                    </a:cubicBezTo>
                    <a:cubicBezTo>
                      <a:pt x="32" y="30"/>
                      <a:pt x="32" y="30"/>
                      <a:pt x="32" y="30"/>
                    </a:cubicBezTo>
                    <a:cubicBezTo>
                      <a:pt x="32" y="30"/>
                      <a:pt x="32" y="30"/>
                      <a:pt x="32" y="30"/>
                    </a:cubicBezTo>
                    <a:cubicBezTo>
                      <a:pt x="32" y="31"/>
                      <a:pt x="32" y="31"/>
                      <a:pt x="32" y="31"/>
                    </a:cubicBezTo>
                    <a:cubicBezTo>
                      <a:pt x="32" y="31"/>
                      <a:pt x="32" y="31"/>
                      <a:pt x="32" y="31"/>
                    </a:cubicBezTo>
                    <a:cubicBezTo>
                      <a:pt x="32" y="31"/>
                      <a:pt x="32" y="31"/>
                      <a:pt x="32" y="31"/>
                    </a:cubicBezTo>
                    <a:cubicBezTo>
                      <a:pt x="32" y="31"/>
                      <a:pt x="32" y="31"/>
                      <a:pt x="32" y="31"/>
                    </a:cubicBezTo>
                    <a:cubicBezTo>
                      <a:pt x="32" y="30"/>
                      <a:pt x="32" y="30"/>
                      <a:pt x="32" y="30"/>
                    </a:cubicBezTo>
                    <a:cubicBezTo>
                      <a:pt x="32" y="30"/>
                      <a:pt x="32" y="30"/>
                      <a:pt x="32" y="30"/>
                    </a:cubicBezTo>
                    <a:cubicBezTo>
                      <a:pt x="32" y="30"/>
                      <a:pt x="32" y="30"/>
                      <a:pt x="32" y="30"/>
                    </a:cubicBezTo>
                    <a:cubicBezTo>
                      <a:pt x="33" y="30"/>
                      <a:pt x="33" y="30"/>
                      <a:pt x="33" y="30"/>
                    </a:cubicBezTo>
                    <a:cubicBezTo>
                      <a:pt x="33" y="30"/>
                      <a:pt x="33" y="30"/>
                      <a:pt x="33" y="30"/>
                    </a:cubicBezTo>
                    <a:cubicBezTo>
                      <a:pt x="33" y="30"/>
                      <a:pt x="33" y="30"/>
                      <a:pt x="33" y="30"/>
                    </a:cubicBezTo>
                    <a:cubicBezTo>
                      <a:pt x="33" y="30"/>
                      <a:pt x="33" y="30"/>
                      <a:pt x="33" y="30"/>
                    </a:cubicBezTo>
                    <a:cubicBezTo>
                      <a:pt x="33" y="30"/>
                      <a:pt x="33" y="30"/>
                      <a:pt x="33" y="30"/>
                    </a:cubicBezTo>
                    <a:cubicBezTo>
                      <a:pt x="33" y="29"/>
                      <a:pt x="33" y="29"/>
                      <a:pt x="33" y="29"/>
                    </a:cubicBezTo>
                    <a:cubicBezTo>
                      <a:pt x="33" y="30"/>
                      <a:pt x="33" y="30"/>
                      <a:pt x="33" y="30"/>
                    </a:cubicBezTo>
                    <a:cubicBezTo>
                      <a:pt x="33" y="30"/>
                      <a:pt x="33" y="30"/>
                      <a:pt x="33" y="30"/>
                    </a:cubicBezTo>
                    <a:cubicBezTo>
                      <a:pt x="33" y="30"/>
                      <a:pt x="33" y="30"/>
                      <a:pt x="33" y="30"/>
                    </a:cubicBezTo>
                    <a:cubicBezTo>
                      <a:pt x="33" y="30"/>
                      <a:pt x="33" y="30"/>
                      <a:pt x="33" y="30"/>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2" y="29"/>
                      <a:pt x="32" y="29"/>
                      <a:pt x="32" y="29"/>
                    </a:cubicBezTo>
                    <a:cubicBezTo>
                      <a:pt x="32" y="29"/>
                      <a:pt x="32" y="29"/>
                      <a:pt x="32" y="29"/>
                    </a:cubicBezTo>
                    <a:cubicBezTo>
                      <a:pt x="32" y="29"/>
                      <a:pt x="32" y="29"/>
                      <a:pt x="32" y="29"/>
                    </a:cubicBezTo>
                    <a:cubicBezTo>
                      <a:pt x="32" y="29"/>
                      <a:pt x="32" y="29"/>
                      <a:pt x="32" y="29"/>
                    </a:cubicBezTo>
                    <a:cubicBezTo>
                      <a:pt x="32" y="30"/>
                      <a:pt x="32" y="30"/>
                      <a:pt x="32" y="30"/>
                    </a:cubicBezTo>
                    <a:cubicBezTo>
                      <a:pt x="32" y="30"/>
                      <a:pt x="32" y="30"/>
                      <a:pt x="32" y="30"/>
                    </a:cubicBezTo>
                    <a:cubicBezTo>
                      <a:pt x="32" y="30"/>
                      <a:pt x="32" y="30"/>
                      <a:pt x="32" y="30"/>
                    </a:cubicBezTo>
                    <a:cubicBezTo>
                      <a:pt x="32" y="30"/>
                      <a:pt x="32" y="30"/>
                      <a:pt x="32" y="30"/>
                    </a:cubicBezTo>
                    <a:lnTo>
                      <a:pt x="31" y="30"/>
                    </a:lnTo>
                    <a:close/>
                    <a:moveTo>
                      <a:pt x="38" y="41"/>
                    </a:moveTo>
                    <a:cubicBezTo>
                      <a:pt x="38" y="41"/>
                      <a:pt x="38" y="41"/>
                      <a:pt x="38" y="41"/>
                    </a:cubicBezTo>
                    <a:cubicBezTo>
                      <a:pt x="38" y="41"/>
                      <a:pt x="38" y="41"/>
                      <a:pt x="38" y="41"/>
                    </a:cubicBezTo>
                    <a:cubicBezTo>
                      <a:pt x="37" y="41"/>
                      <a:pt x="37" y="41"/>
                      <a:pt x="37" y="41"/>
                    </a:cubicBezTo>
                    <a:cubicBezTo>
                      <a:pt x="37" y="41"/>
                      <a:pt x="37" y="41"/>
                      <a:pt x="37" y="41"/>
                    </a:cubicBezTo>
                    <a:cubicBezTo>
                      <a:pt x="37" y="41"/>
                      <a:pt x="37" y="41"/>
                      <a:pt x="37" y="41"/>
                    </a:cubicBezTo>
                    <a:cubicBezTo>
                      <a:pt x="38" y="41"/>
                      <a:pt x="38" y="41"/>
                      <a:pt x="38" y="41"/>
                    </a:cubicBezTo>
                    <a:cubicBezTo>
                      <a:pt x="38" y="41"/>
                      <a:pt x="38" y="41"/>
                      <a:pt x="38" y="41"/>
                    </a:cubicBezTo>
                    <a:cubicBezTo>
                      <a:pt x="38" y="41"/>
                      <a:pt x="38" y="41"/>
                      <a:pt x="38" y="41"/>
                    </a:cubicBezTo>
                    <a:cubicBezTo>
                      <a:pt x="38" y="41"/>
                      <a:pt x="38" y="41"/>
                      <a:pt x="38" y="41"/>
                    </a:cubicBezTo>
                    <a:cubicBezTo>
                      <a:pt x="37" y="41"/>
                      <a:pt x="37" y="41"/>
                      <a:pt x="37" y="41"/>
                    </a:cubicBezTo>
                    <a:cubicBezTo>
                      <a:pt x="37" y="41"/>
                      <a:pt x="37" y="41"/>
                      <a:pt x="37" y="41"/>
                    </a:cubicBezTo>
                    <a:cubicBezTo>
                      <a:pt x="37" y="41"/>
                      <a:pt x="37" y="41"/>
                      <a:pt x="37" y="41"/>
                    </a:cubicBezTo>
                    <a:cubicBezTo>
                      <a:pt x="39" y="41"/>
                      <a:pt x="39" y="41"/>
                      <a:pt x="39" y="41"/>
                    </a:cubicBezTo>
                    <a:cubicBezTo>
                      <a:pt x="39" y="41"/>
                      <a:pt x="39" y="41"/>
                      <a:pt x="39" y="41"/>
                    </a:cubicBezTo>
                    <a:cubicBezTo>
                      <a:pt x="39" y="41"/>
                      <a:pt x="39" y="41"/>
                      <a:pt x="39" y="41"/>
                    </a:cubicBezTo>
                    <a:cubicBezTo>
                      <a:pt x="39" y="41"/>
                      <a:pt x="39" y="41"/>
                      <a:pt x="39" y="41"/>
                    </a:cubicBezTo>
                    <a:cubicBezTo>
                      <a:pt x="37" y="42"/>
                      <a:pt x="37" y="42"/>
                      <a:pt x="37" y="42"/>
                    </a:cubicBezTo>
                    <a:cubicBezTo>
                      <a:pt x="37" y="42"/>
                      <a:pt x="37" y="42"/>
                      <a:pt x="37" y="42"/>
                    </a:cubicBezTo>
                    <a:cubicBezTo>
                      <a:pt x="37" y="42"/>
                      <a:pt x="37" y="42"/>
                      <a:pt x="37" y="42"/>
                    </a:cubicBezTo>
                    <a:cubicBezTo>
                      <a:pt x="38" y="42"/>
                      <a:pt x="38" y="42"/>
                      <a:pt x="38" y="42"/>
                    </a:cubicBezTo>
                    <a:cubicBezTo>
                      <a:pt x="38" y="42"/>
                      <a:pt x="38" y="42"/>
                      <a:pt x="38" y="42"/>
                    </a:cubicBezTo>
                    <a:cubicBezTo>
                      <a:pt x="37" y="42"/>
                      <a:pt x="37" y="42"/>
                      <a:pt x="37" y="42"/>
                    </a:cubicBezTo>
                    <a:cubicBezTo>
                      <a:pt x="38" y="42"/>
                      <a:pt x="38" y="42"/>
                      <a:pt x="38" y="42"/>
                    </a:cubicBezTo>
                    <a:cubicBezTo>
                      <a:pt x="38" y="42"/>
                      <a:pt x="38" y="42"/>
                      <a:pt x="38" y="42"/>
                    </a:cubicBezTo>
                    <a:cubicBezTo>
                      <a:pt x="38" y="42"/>
                      <a:pt x="38" y="42"/>
                      <a:pt x="38" y="42"/>
                    </a:cubicBezTo>
                    <a:cubicBezTo>
                      <a:pt x="38" y="42"/>
                      <a:pt x="38" y="42"/>
                      <a:pt x="38" y="42"/>
                    </a:cubicBezTo>
                    <a:cubicBezTo>
                      <a:pt x="38" y="42"/>
                      <a:pt x="38" y="42"/>
                      <a:pt x="38" y="42"/>
                    </a:cubicBezTo>
                    <a:cubicBezTo>
                      <a:pt x="38" y="42"/>
                      <a:pt x="38" y="42"/>
                      <a:pt x="38" y="42"/>
                    </a:cubicBezTo>
                    <a:cubicBezTo>
                      <a:pt x="38" y="42"/>
                      <a:pt x="38" y="42"/>
                      <a:pt x="38" y="42"/>
                    </a:cubicBezTo>
                    <a:cubicBezTo>
                      <a:pt x="39" y="42"/>
                      <a:pt x="39" y="42"/>
                      <a:pt x="39" y="42"/>
                    </a:cubicBezTo>
                    <a:cubicBezTo>
                      <a:pt x="39" y="42"/>
                      <a:pt x="39" y="42"/>
                      <a:pt x="39" y="42"/>
                    </a:cubicBezTo>
                    <a:cubicBezTo>
                      <a:pt x="39" y="42"/>
                      <a:pt x="39" y="42"/>
                      <a:pt x="39" y="42"/>
                    </a:cubicBezTo>
                    <a:cubicBezTo>
                      <a:pt x="39" y="42"/>
                      <a:pt x="39" y="42"/>
                      <a:pt x="39" y="42"/>
                    </a:cubicBezTo>
                    <a:cubicBezTo>
                      <a:pt x="39" y="42"/>
                      <a:pt x="39" y="42"/>
                      <a:pt x="39" y="42"/>
                    </a:cubicBezTo>
                    <a:cubicBezTo>
                      <a:pt x="38" y="42"/>
                      <a:pt x="38" y="42"/>
                      <a:pt x="38" y="42"/>
                    </a:cubicBezTo>
                    <a:cubicBezTo>
                      <a:pt x="39" y="42"/>
                      <a:pt x="39" y="42"/>
                      <a:pt x="39" y="42"/>
                    </a:cubicBezTo>
                    <a:cubicBezTo>
                      <a:pt x="39" y="42"/>
                      <a:pt x="39" y="42"/>
                      <a:pt x="39" y="42"/>
                    </a:cubicBezTo>
                    <a:cubicBezTo>
                      <a:pt x="41" y="41"/>
                      <a:pt x="41" y="41"/>
                      <a:pt x="41" y="41"/>
                    </a:cubicBezTo>
                    <a:cubicBezTo>
                      <a:pt x="41" y="41"/>
                      <a:pt x="41" y="41"/>
                      <a:pt x="41" y="41"/>
                    </a:cubicBezTo>
                    <a:cubicBezTo>
                      <a:pt x="41" y="41"/>
                      <a:pt x="41" y="41"/>
                      <a:pt x="41" y="41"/>
                    </a:cubicBezTo>
                    <a:cubicBezTo>
                      <a:pt x="40" y="41"/>
                      <a:pt x="40" y="41"/>
                      <a:pt x="40" y="41"/>
                    </a:cubicBezTo>
                    <a:cubicBezTo>
                      <a:pt x="40" y="41"/>
                      <a:pt x="40" y="41"/>
                      <a:pt x="40" y="41"/>
                    </a:cubicBezTo>
                    <a:cubicBezTo>
                      <a:pt x="40" y="41"/>
                      <a:pt x="40" y="41"/>
                      <a:pt x="40" y="41"/>
                    </a:cubicBezTo>
                    <a:cubicBezTo>
                      <a:pt x="40" y="41"/>
                      <a:pt x="40" y="41"/>
                      <a:pt x="40" y="41"/>
                    </a:cubicBezTo>
                    <a:cubicBezTo>
                      <a:pt x="41" y="41"/>
                      <a:pt x="41" y="41"/>
                      <a:pt x="41" y="41"/>
                    </a:cubicBezTo>
                    <a:cubicBezTo>
                      <a:pt x="41" y="41"/>
                      <a:pt x="41" y="41"/>
                      <a:pt x="41"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39" y="41"/>
                      <a:pt x="39" y="41"/>
                      <a:pt x="39" y="41"/>
                    </a:cubicBezTo>
                    <a:cubicBezTo>
                      <a:pt x="39" y="41"/>
                      <a:pt x="39" y="41"/>
                      <a:pt x="39" y="41"/>
                    </a:cubicBezTo>
                    <a:cubicBezTo>
                      <a:pt x="39" y="41"/>
                      <a:pt x="39" y="41"/>
                      <a:pt x="39" y="41"/>
                    </a:cubicBezTo>
                    <a:cubicBezTo>
                      <a:pt x="39" y="41"/>
                      <a:pt x="39" y="41"/>
                      <a:pt x="39" y="41"/>
                    </a:cubicBezTo>
                    <a:cubicBezTo>
                      <a:pt x="40" y="41"/>
                      <a:pt x="40" y="41"/>
                      <a:pt x="40" y="41"/>
                    </a:cubicBezTo>
                    <a:cubicBezTo>
                      <a:pt x="39" y="41"/>
                      <a:pt x="39" y="41"/>
                      <a:pt x="39" y="41"/>
                    </a:cubicBezTo>
                    <a:cubicBezTo>
                      <a:pt x="39" y="41"/>
                      <a:pt x="39" y="41"/>
                      <a:pt x="39" y="41"/>
                    </a:cubicBezTo>
                    <a:cubicBezTo>
                      <a:pt x="39" y="41"/>
                      <a:pt x="39" y="41"/>
                      <a:pt x="39" y="41"/>
                    </a:cubicBezTo>
                    <a:cubicBezTo>
                      <a:pt x="39" y="41"/>
                      <a:pt x="39" y="41"/>
                      <a:pt x="39" y="41"/>
                    </a:cubicBezTo>
                    <a:cubicBezTo>
                      <a:pt x="38" y="41"/>
                      <a:pt x="38" y="41"/>
                      <a:pt x="38" y="41"/>
                    </a:cubicBezTo>
                    <a:close/>
                    <a:moveTo>
                      <a:pt x="40" y="39"/>
                    </a:moveTo>
                    <a:cubicBezTo>
                      <a:pt x="40" y="39"/>
                      <a:pt x="40" y="39"/>
                      <a:pt x="40" y="39"/>
                    </a:cubicBezTo>
                    <a:cubicBezTo>
                      <a:pt x="40" y="39"/>
                      <a:pt x="40" y="39"/>
                      <a:pt x="40" y="39"/>
                    </a:cubicBezTo>
                    <a:cubicBezTo>
                      <a:pt x="40" y="39"/>
                      <a:pt x="40" y="39"/>
                      <a:pt x="40" y="39"/>
                    </a:cubicBezTo>
                    <a:cubicBezTo>
                      <a:pt x="40" y="39"/>
                      <a:pt x="40" y="39"/>
                      <a:pt x="40" y="39"/>
                    </a:cubicBezTo>
                    <a:cubicBezTo>
                      <a:pt x="40" y="39"/>
                      <a:pt x="40" y="39"/>
                      <a:pt x="40" y="39"/>
                    </a:cubicBezTo>
                    <a:cubicBezTo>
                      <a:pt x="40" y="39"/>
                      <a:pt x="40" y="39"/>
                      <a:pt x="40" y="39"/>
                    </a:cubicBezTo>
                    <a:cubicBezTo>
                      <a:pt x="40" y="39"/>
                      <a:pt x="40" y="39"/>
                      <a:pt x="40" y="39"/>
                    </a:cubicBezTo>
                    <a:cubicBezTo>
                      <a:pt x="40" y="39"/>
                      <a:pt x="40" y="39"/>
                      <a:pt x="40" y="39"/>
                    </a:cubicBezTo>
                    <a:cubicBezTo>
                      <a:pt x="40" y="39"/>
                      <a:pt x="40" y="39"/>
                      <a:pt x="40" y="39"/>
                    </a:cubicBezTo>
                    <a:cubicBezTo>
                      <a:pt x="40" y="39"/>
                      <a:pt x="40" y="39"/>
                      <a:pt x="40" y="39"/>
                    </a:cubicBezTo>
                    <a:cubicBezTo>
                      <a:pt x="41" y="39"/>
                      <a:pt x="41" y="39"/>
                      <a:pt x="41" y="39"/>
                    </a:cubicBezTo>
                    <a:cubicBezTo>
                      <a:pt x="41" y="39"/>
                      <a:pt x="41" y="39"/>
                      <a:pt x="41" y="39"/>
                    </a:cubicBezTo>
                    <a:cubicBezTo>
                      <a:pt x="41" y="39"/>
                      <a:pt x="41" y="39"/>
                      <a:pt x="41" y="39"/>
                    </a:cubicBezTo>
                    <a:cubicBezTo>
                      <a:pt x="41" y="39"/>
                      <a:pt x="41" y="39"/>
                      <a:pt x="41" y="39"/>
                    </a:cubicBezTo>
                    <a:cubicBezTo>
                      <a:pt x="40" y="39"/>
                      <a:pt x="40" y="39"/>
                      <a:pt x="40" y="39"/>
                    </a:cubicBezTo>
                    <a:cubicBezTo>
                      <a:pt x="40" y="39"/>
                      <a:pt x="40" y="39"/>
                      <a:pt x="40" y="39"/>
                    </a:cubicBez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40" y="39"/>
                      <a:pt x="40" y="39"/>
                      <a:pt x="40" y="39"/>
                    </a:cubicBezTo>
                    <a:cubicBezTo>
                      <a:pt x="40" y="39"/>
                      <a:pt x="40" y="39"/>
                      <a:pt x="40" y="39"/>
                    </a:cubicBezTo>
                    <a:cubicBezTo>
                      <a:pt x="40" y="39"/>
                      <a:pt x="40" y="39"/>
                      <a:pt x="40" y="39"/>
                    </a:cubicBezTo>
                    <a:cubicBezTo>
                      <a:pt x="40" y="39"/>
                      <a:pt x="40" y="39"/>
                      <a:pt x="40" y="39"/>
                    </a:cubicBezTo>
                    <a:close/>
                    <a:moveTo>
                      <a:pt x="37" y="43"/>
                    </a:moveTo>
                    <a:cubicBezTo>
                      <a:pt x="37" y="43"/>
                      <a:pt x="37" y="43"/>
                      <a:pt x="37" y="43"/>
                    </a:cubicBezTo>
                    <a:cubicBezTo>
                      <a:pt x="37" y="43"/>
                      <a:pt x="37" y="43"/>
                      <a:pt x="37" y="43"/>
                    </a:cubicBezTo>
                    <a:cubicBezTo>
                      <a:pt x="37" y="43"/>
                      <a:pt x="37" y="43"/>
                      <a:pt x="37" y="43"/>
                    </a:cubicBezTo>
                    <a:cubicBezTo>
                      <a:pt x="37" y="43"/>
                      <a:pt x="37" y="43"/>
                      <a:pt x="37" y="43"/>
                    </a:cubicBezTo>
                    <a:cubicBezTo>
                      <a:pt x="37" y="43"/>
                      <a:pt x="37" y="43"/>
                      <a:pt x="37" y="43"/>
                    </a:cubicBezTo>
                    <a:cubicBezTo>
                      <a:pt x="37" y="43"/>
                      <a:pt x="37" y="43"/>
                      <a:pt x="37" y="43"/>
                    </a:cubicBezTo>
                    <a:cubicBezTo>
                      <a:pt x="37" y="43"/>
                      <a:pt x="37" y="43"/>
                      <a:pt x="37" y="43"/>
                    </a:cubicBezTo>
                    <a:cubicBezTo>
                      <a:pt x="38" y="43"/>
                      <a:pt x="38" y="43"/>
                      <a:pt x="38" y="43"/>
                    </a:cubicBezTo>
                    <a:cubicBezTo>
                      <a:pt x="39" y="43"/>
                      <a:pt x="39" y="43"/>
                      <a:pt x="39" y="43"/>
                    </a:cubicBezTo>
                    <a:cubicBezTo>
                      <a:pt x="39" y="43"/>
                      <a:pt x="39" y="43"/>
                      <a:pt x="39" y="43"/>
                    </a:cubicBezTo>
                    <a:cubicBezTo>
                      <a:pt x="39" y="43"/>
                      <a:pt x="39" y="43"/>
                      <a:pt x="39" y="43"/>
                    </a:cubicBezTo>
                    <a:cubicBezTo>
                      <a:pt x="40" y="43"/>
                      <a:pt x="40" y="43"/>
                      <a:pt x="40" y="43"/>
                    </a:cubicBezTo>
                    <a:cubicBezTo>
                      <a:pt x="40" y="43"/>
                      <a:pt x="40" y="43"/>
                      <a:pt x="40" y="43"/>
                    </a:cubicBezTo>
                    <a:cubicBezTo>
                      <a:pt x="40" y="43"/>
                      <a:pt x="40" y="43"/>
                      <a:pt x="40" y="43"/>
                    </a:cubicBezTo>
                    <a:cubicBezTo>
                      <a:pt x="39" y="43"/>
                      <a:pt x="39" y="43"/>
                      <a:pt x="39" y="43"/>
                    </a:cubicBezTo>
                    <a:cubicBezTo>
                      <a:pt x="39" y="43"/>
                      <a:pt x="39" y="43"/>
                      <a:pt x="39" y="43"/>
                    </a:cubicBezTo>
                    <a:cubicBezTo>
                      <a:pt x="39" y="43"/>
                      <a:pt x="39" y="43"/>
                      <a:pt x="39" y="43"/>
                    </a:cubicBezTo>
                    <a:cubicBezTo>
                      <a:pt x="39" y="43"/>
                      <a:pt x="39" y="43"/>
                      <a:pt x="39" y="43"/>
                    </a:cubicBezTo>
                    <a:cubicBezTo>
                      <a:pt x="39" y="43"/>
                      <a:pt x="39" y="43"/>
                      <a:pt x="39" y="43"/>
                    </a:cubicBezTo>
                    <a:cubicBezTo>
                      <a:pt x="39" y="42"/>
                      <a:pt x="39" y="42"/>
                      <a:pt x="39" y="42"/>
                    </a:cubicBezTo>
                    <a:cubicBezTo>
                      <a:pt x="39" y="42"/>
                      <a:pt x="39" y="42"/>
                      <a:pt x="39" y="42"/>
                    </a:cubicBezTo>
                    <a:cubicBezTo>
                      <a:pt x="39" y="42"/>
                      <a:pt x="39" y="42"/>
                      <a:pt x="39" y="42"/>
                    </a:cubicBezTo>
                    <a:cubicBezTo>
                      <a:pt x="39" y="42"/>
                      <a:pt x="39" y="42"/>
                      <a:pt x="39" y="42"/>
                    </a:cubicBezTo>
                    <a:cubicBezTo>
                      <a:pt x="39" y="42"/>
                      <a:pt x="39" y="42"/>
                      <a:pt x="39" y="42"/>
                    </a:cubicBezTo>
                    <a:cubicBezTo>
                      <a:pt x="39" y="42"/>
                      <a:pt x="39" y="42"/>
                      <a:pt x="39" y="42"/>
                    </a:cubicBezTo>
                    <a:cubicBezTo>
                      <a:pt x="39" y="43"/>
                      <a:pt x="39" y="43"/>
                      <a:pt x="39" y="43"/>
                    </a:cubicBezTo>
                    <a:cubicBezTo>
                      <a:pt x="38" y="43"/>
                      <a:pt x="38" y="43"/>
                      <a:pt x="38" y="43"/>
                    </a:cubicBezTo>
                    <a:cubicBezTo>
                      <a:pt x="38" y="43"/>
                      <a:pt x="38" y="43"/>
                      <a:pt x="38" y="43"/>
                    </a:cubicBezTo>
                    <a:cubicBezTo>
                      <a:pt x="38" y="43"/>
                      <a:pt x="38" y="43"/>
                      <a:pt x="38" y="43"/>
                    </a:cubicBezTo>
                    <a:lnTo>
                      <a:pt x="37" y="43"/>
                    </a:lnTo>
                    <a:close/>
                    <a:moveTo>
                      <a:pt x="7" y="7"/>
                    </a:moveTo>
                    <a:cubicBezTo>
                      <a:pt x="7" y="7"/>
                      <a:pt x="7" y="7"/>
                      <a:pt x="7" y="7"/>
                    </a:cubicBezTo>
                    <a:cubicBezTo>
                      <a:pt x="7" y="7"/>
                      <a:pt x="7" y="7"/>
                      <a:pt x="7" y="7"/>
                    </a:cubicBezTo>
                    <a:cubicBezTo>
                      <a:pt x="7" y="7"/>
                      <a:pt x="7" y="7"/>
                      <a:pt x="7" y="7"/>
                    </a:cubicBezTo>
                    <a:cubicBezTo>
                      <a:pt x="7" y="7"/>
                      <a:pt x="7" y="7"/>
                      <a:pt x="7" y="7"/>
                    </a:cubicBezTo>
                    <a:cubicBezTo>
                      <a:pt x="7" y="8"/>
                      <a:pt x="7" y="8"/>
                      <a:pt x="7" y="8"/>
                    </a:cubicBezTo>
                    <a:cubicBezTo>
                      <a:pt x="7" y="8"/>
                      <a:pt x="7" y="8"/>
                      <a:pt x="7" y="8"/>
                    </a:cubicBezTo>
                    <a:cubicBezTo>
                      <a:pt x="7" y="8"/>
                      <a:pt x="7" y="8"/>
                      <a:pt x="7" y="8"/>
                    </a:cubicBezTo>
                    <a:cubicBezTo>
                      <a:pt x="7" y="7"/>
                      <a:pt x="7" y="7"/>
                      <a:pt x="7" y="7"/>
                    </a:cubicBezTo>
                    <a:cubicBezTo>
                      <a:pt x="7" y="7"/>
                      <a:pt x="7" y="7"/>
                      <a:pt x="7"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6"/>
                      <a:pt x="8" y="6"/>
                      <a:pt x="8"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5"/>
                      <a:pt x="7" y="5"/>
                      <a:pt x="7" y="5"/>
                    </a:cubicBezTo>
                    <a:cubicBezTo>
                      <a:pt x="7" y="5"/>
                      <a:pt x="7" y="5"/>
                      <a:pt x="7" y="5"/>
                    </a:cubicBezTo>
                    <a:cubicBezTo>
                      <a:pt x="7" y="5"/>
                      <a:pt x="7" y="5"/>
                      <a:pt x="7" y="5"/>
                    </a:cubicBezTo>
                    <a:cubicBezTo>
                      <a:pt x="7" y="5"/>
                      <a:pt x="7" y="5"/>
                      <a:pt x="7" y="5"/>
                    </a:cubicBezTo>
                    <a:cubicBezTo>
                      <a:pt x="7" y="5"/>
                      <a:pt x="7" y="5"/>
                      <a:pt x="7" y="5"/>
                    </a:cubicBezTo>
                    <a:cubicBezTo>
                      <a:pt x="7" y="6"/>
                      <a:pt x="7" y="6"/>
                      <a:pt x="7" y="6"/>
                    </a:cubicBezTo>
                    <a:cubicBezTo>
                      <a:pt x="7" y="6"/>
                      <a:pt x="7" y="6"/>
                      <a:pt x="7" y="6"/>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6" y="7"/>
                      <a:pt x="6" y="7"/>
                      <a:pt x="6" y="7"/>
                    </a:cubicBezTo>
                    <a:cubicBezTo>
                      <a:pt x="6" y="7"/>
                      <a:pt x="6" y="7"/>
                      <a:pt x="6" y="7"/>
                    </a:cubicBezTo>
                    <a:cubicBezTo>
                      <a:pt x="6" y="7"/>
                      <a:pt x="6" y="7"/>
                      <a:pt x="6" y="7"/>
                    </a:cubicBezTo>
                    <a:cubicBezTo>
                      <a:pt x="6" y="7"/>
                      <a:pt x="6" y="7"/>
                      <a:pt x="6" y="7"/>
                    </a:cubicBezTo>
                    <a:lnTo>
                      <a:pt x="7" y="7"/>
                    </a:lnTo>
                    <a:close/>
                    <a:moveTo>
                      <a:pt x="28" y="26"/>
                    </a:moveTo>
                    <a:cubicBezTo>
                      <a:pt x="28" y="26"/>
                      <a:pt x="28" y="26"/>
                      <a:pt x="28" y="26"/>
                    </a:cubicBezTo>
                    <a:cubicBezTo>
                      <a:pt x="29" y="27"/>
                      <a:pt x="29" y="27"/>
                      <a:pt x="29" y="27"/>
                    </a:cubicBezTo>
                    <a:cubicBezTo>
                      <a:pt x="29" y="27"/>
                      <a:pt x="29" y="27"/>
                      <a:pt x="29" y="27"/>
                    </a:cubicBezTo>
                    <a:cubicBezTo>
                      <a:pt x="29" y="26"/>
                      <a:pt x="29" y="26"/>
                      <a:pt x="29" y="26"/>
                    </a:cubicBezTo>
                    <a:cubicBezTo>
                      <a:pt x="29" y="26"/>
                      <a:pt x="29" y="26"/>
                      <a:pt x="29" y="26"/>
                    </a:cubicBezTo>
                    <a:cubicBezTo>
                      <a:pt x="29" y="26"/>
                      <a:pt x="29" y="26"/>
                      <a:pt x="29" y="26"/>
                    </a:cubicBezTo>
                    <a:cubicBezTo>
                      <a:pt x="29" y="26"/>
                      <a:pt x="29" y="26"/>
                      <a:pt x="29" y="26"/>
                    </a:cubicBezTo>
                    <a:cubicBezTo>
                      <a:pt x="30" y="27"/>
                      <a:pt x="30" y="27"/>
                      <a:pt x="30" y="27"/>
                    </a:cubicBezTo>
                    <a:cubicBezTo>
                      <a:pt x="30" y="26"/>
                      <a:pt x="30" y="26"/>
                      <a:pt x="30" y="26"/>
                    </a:cubicBezTo>
                    <a:cubicBezTo>
                      <a:pt x="30" y="26"/>
                      <a:pt x="30" y="26"/>
                      <a:pt x="30" y="26"/>
                    </a:cubicBezTo>
                    <a:cubicBezTo>
                      <a:pt x="30" y="26"/>
                      <a:pt x="30" y="26"/>
                      <a:pt x="30" y="26"/>
                    </a:cubicBezTo>
                    <a:cubicBezTo>
                      <a:pt x="30" y="26"/>
                      <a:pt x="30" y="26"/>
                      <a:pt x="30" y="26"/>
                    </a:cubicBezTo>
                    <a:cubicBezTo>
                      <a:pt x="30" y="26"/>
                      <a:pt x="30" y="26"/>
                      <a:pt x="30" y="26"/>
                    </a:cubicBezTo>
                    <a:cubicBezTo>
                      <a:pt x="30" y="26"/>
                      <a:pt x="30" y="26"/>
                      <a:pt x="30" y="26"/>
                    </a:cubicBezTo>
                    <a:cubicBezTo>
                      <a:pt x="30" y="25"/>
                      <a:pt x="30" y="25"/>
                      <a:pt x="30"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28" y="26"/>
                      <a:pt x="28" y="26"/>
                      <a:pt x="28" y="26"/>
                    </a:cubicBezTo>
                    <a:cubicBezTo>
                      <a:pt x="28" y="26"/>
                      <a:pt x="28" y="26"/>
                      <a:pt x="28" y="26"/>
                    </a:cubicBezTo>
                    <a:close/>
                    <a:moveTo>
                      <a:pt x="30" y="27"/>
                    </a:moveTo>
                    <a:cubicBezTo>
                      <a:pt x="30" y="26"/>
                      <a:pt x="30" y="26"/>
                      <a:pt x="30" y="26"/>
                    </a:cubicBezTo>
                    <a:cubicBezTo>
                      <a:pt x="30" y="26"/>
                      <a:pt x="30" y="26"/>
                      <a:pt x="30" y="26"/>
                    </a:cubicBezTo>
                    <a:cubicBezTo>
                      <a:pt x="30" y="26"/>
                      <a:pt x="30" y="26"/>
                      <a:pt x="30" y="26"/>
                    </a:cubicBezTo>
                    <a:cubicBezTo>
                      <a:pt x="30" y="26"/>
                      <a:pt x="30" y="26"/>
                      <a:pt x="30" y="26"/>
                    </a:cubicBezTo>
                    <a:cubicBezTo>
                      <a:pt x="30" y="26"/>
                      <a:pt x="30" y="26"/>
                      <a:pt x="30" y="26"/>
                    </a:cubicBezTo>
                    <a:cubicBezTo>
                      <a:pt x="31" y="27"/>
                      <a:pt x="31" y="27"/>
                      <a:pt x="31" y="27"/>
                    </a:cubicBezTo>
                    <a:cubicBezTo>
                      <a:pt x="31" y="27"/>
                      <a:pt x="31" y="27"/>
                      <a:pt x="31" y="27"/>
                    </a:cubicBezTo>
                    <a:cubicBezTo>
                      <a:pt x="31" y="27"/>
                      <a:pt x="31" y="27"/>
                      <a:pt x="31" y="27"/>
                    </a:cubicBezTo>
                    <a:cubicBezTo>
                      <a:pt x="31" y="27"/>
                      <a:pt x="31" y="27"/>
                      <a:pt x="31" y="27"/>
                    </a:cubicBezTo>
                    <a:cubicBezTo>
                      <a:pt x="31" y="27"/>
                      <a:pt x="31" y="27"/>
                      <a:pt x="31" y="27"/>
                    </a:cubicBezTo>
                    <a:cubicBezTo>
                      <a:pt x="31" y="27"/>
                      <a:pt x="31" y="27"/>
                      <a:pt x="31" y="27"/>
                    </a:cubicBezTo>
                    <a:cubicBezTo>
                      <a:pt x="31" y="27"/>
                      <a:pt x="31" y="27"/>
                      <a:pt x="31" y="27"/>
                    </a:cubicBezTo>
                    <a:cubicBezTo>
                      <a:pt x="32" y="27"/>
                      <a:pt x="32" y="27"/>
                      <a:pt x="32" y="27"/>
                    </a:cubicBezTo>
                    <a:cubicBezTo>
                      <a:pt x="32" y="27"/>
                      <a:pt x="32" y="27"/>
                      <a:pt x="32" y="27"/>
                    </a:cubicBezTo>
                    <a:cubicBezTo>
                      <a:pt x="32" y="26"/>
                      <a:pt x="32" y="26"/>
                      <a:pt x="32" y="26"/>
                    </a:cubicBezTo>
                    <a:cubicBezTo>
                      <a:pt x="32" y="26"/>
                      <a:pt x="32" y="26"/>
                      <a:pt x="32" y="26"/>
                    </a:cubicBezTo>
                    <a:cubicBezTo>
                      <a:pt x="31" y="26"/>
                      <a:pt x="31" y="26"/>
                      <a:pt x="31"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1" y="26"/>
                      <a:pt x="31" y="26"/>
                      <a:pt x="31" y="26"/>
                    </a:cubicBezTo>
                    <a:cubicBezTo>
                      <a:pt x="31" y="26"/>
                      <a:pt x="31" y="26"/>
                      <a:pt x="31" y="26"/>
                    </a:cubicBezTo>
                    <a:cubicBezTo>
                      <a:pt x="31" y="26"/>
                      <a:pt x="31" y="26"/>
                      <a:pt x="31" y="26"/>
                    </a:cubicBezTo>
                    <a:cubicBezTo>
                      <a:pt x="31" y="26"/>
                      <a:pt x="31" y="26"/>
                      <a:pt x="31" y="26"/>
                    </a:cubicBezTo>
                    <a:cubicBezTo>
                      <a:pt x="31" y="25"/>
                      <a:pt x="31" y="25"/>
                      <a:pt x="31" y="25"/>
                    </a:cubicBezTo>
                    <a:cubicBezTo>
                      <a:pt x="31" y="25"/>
                      <a:pt x="31" y="25"/>
                      <a:pt x="31" y="25"/>
                    </a:cubicBezTo>
                    <a:cubicBezTo>
                      <a:pt x="31" y="25"/>
                      <a:pt x="31" y="25"/>
                      <a:pt x="31" y="25"/>
                    </a:cubicBezTo>
                    <a:cubicBezTo>
                      <a:pt x="31" y="25"/>
                      <a:pt x="31" y="25"/>
                      <a:pt x="31" y="25"/>
                    </a:cubicBezTo>
                    <a:cubicBezTo>
                      <a:pt x="31" y="26"/>
                      <a:pt x="31" y="26"/>
                      <a:pt x="31" y="26"/>
                    </a:cubicBezTo>
                    <a:cubicBezTo>
                      <a:pt x="31" y="26"/>
                      <a:pt x="31" y="26"/>
                      <a:pt x="31" y="26"/>
                    </a:cubicBezTo>
                    <a:cubicBezTo>
                      <a:pt x="31" y="25"/>
                      <a:pt x="31" y="25"/>
                      <a:pt x="31" y="25"/>
                    </a:cubicBezTo>
                    <a:cubicBezTo>
                      <a:pt x="30" y="25"/>
                      <a:pt x="30" y="25"/>
                      <a:pt x="30" y="25"/>
                    </a:cubicBezTo>
                    <a:cubicBezTo>
                      <a:pt x="30" y="25"/>
                      <a:pt x="30" y="25"/>
                      <a:pt x="30" y="25"/>
                    </a:cubicBezTo>
                    <a:cubicBezTo>
                      <a:pt x="30" y="26"/>
                      <a:pt x="30" y="26"/>
                      <a:pt x="30" y="26"/>
                    </a:cubicBezTo>
                    <a:cubicBezTo>
                      <a:pt x="30" y="27"/>
                      <a:pt x="30" y="27"/>
                      <a:pt x="30" y="27"/>
                    </a:cubicBezTo>
                    <a:cubicBezTo>
                      <a:pt x="30" y="27"/>
                      <a:pt x="30" y="27"/>
                      <a:pt x="30" y="27"/>
                    </a:cubicBezTo>
                    <a:close/>
                    <a:moveTo>
                      <a:pt x="31" y="29"/>
                    </a:moveTo>
                    <a:cubicBezTo>
                      <a:pt x="31" y="29"/>
                      <a:pt x="31" y="29"/>
                      <a:pt x="31" y="29"/>
                    </a:cubicBezTo>
                    <a:cubicBezTo>
                      <a:pt x="31" y="29"/>
                      <a:pt x="31" y="29"/>
                      <a:pt x="31" y="29"/>
                    </a:cubicBezTo>
                    <a:cubicBezTo>
                      <a:pt x="31" y="29"/>
                      <a:pt x="31" y="29"/>
                      <a:pt x="31" y="29"/>
                    </a:cubicBezTo>
                    <a:cubicBezTo>
                      <a:pt x="31" y="29"/>
                      <a:pt x="31" y="29"/>
                      <a:pt x="31" y="29"/>
                    </a:cubicBezTo>
                    <a:cubicBezTo>
                      <a:pt x="31" y="29"/>
                      <a:pt x="31" y="29"/>
                      <a:pt x="31" y="29"/>
                    </a:cubicBezTo>
                    <a:cubicBezTo>
                      <a:pt x="31" y="29"/>
                      <a:pt x="31" y="29"/>
                      <a:pt x="31" y="29"/>
                    </a:cubicBezTo>
                    <a:cubicBezTo>
                      <a:pt x="31" y="29"/>
                      <a:pt x="31" y="29"/>
                      <a:pt x="31" y="29"/>
                    </a:cubicBezTo>
                    <a:cubicBezTo>
                      <a:pt x="31" y="29"/>
                      <a:pt x="31" y="29"/>
                      <a:pt x="31" y="29"/>
                    </a:cubicBezTo>
                    <a:cubicBezTo>
                      <a:pt x="30" y="29"/>
                      <a:pt x="30" y="29"/>
                      <a:pt x="30" y="29"/>
                    </a:cubicBezTo>
                    <a:cubicBezTo>
                      <a:pt x="30" y="29"/>
                      <a:pt x="30" y="29"/>
                      <a:pt x="30" y="29"/>
                    </a:cubicBezTo>
                    <a:cubicBezTo>
                      <a:pt x="30" y="30"/>
                      <a:pt x="30" y="30"/>
                      <a:pt x="30" y="30"/>
                    </a:cubicBezTo>
                    <a:cubicBezTo>
                      <a:pt x="30" y="30"/>
                      <a:pt x="30" y="30"/>
                      <a:pt x="30" y="30"/>
                    </a:cubicBezTo>
                    <a:cubicBezTo>
                      <a:pt x="31" y="30"/>
                      <a:pt x="31" y="30"/>
                      <a:pt x="31" y="30"/>
                    </a:cubicBezTo>
                    <a:cubicBezTo>
                      <a:pt x="31" y="30"/>
                      <a:pt x="31" y="30"/>
                      <a:pt x="31" y="30"/>
                    </a:cubicBezTo>
                    <a:cubicBezTo>
                      <a:pt x="31" y="31"/>
                      <a:pt x="31" y="31"/>
                      <a:pt x="31" y="31"/>
                    </a:cubicBezTo>
                    <a:cubicBezTo>
                      <a:pt x="31" y="30"/>
                      <a:pt x="31" y="30"/>
                      <a:pt x="31" y="30"/>
                    </a:cubicBezTo>
                    <a:cubicBezTo>
                      <a:pt x="32" y="30"/>
                      <a:pt x="32" y="30"/>
                      <a:pt x="32" y="30"/>
                    </a:cubicBezTo>
                    <a:cubicBezTo>
                      <a:pt x="32" y="30"/>
                      <a:pt x="32" y="30"/>
                      <a:pt x="32" y="30"/>
                    </a:cubicBezTo>
                    <a:cubicBezTo>
                      <a:pt x="32" y="29"/>
                      <a:pt x="32" y="29"/>
                      <a:pt x="32" y="29"/>
                    </a:cubicBezTo>
                    <a:cubicBezTo>
                      <a:pt x="32" y="29"/>
                      <a:pt x="32" y="29"/>
                      <a:pt x="32" y="29"/>
                    </a:cubicBezTo>
                    <a:cubicBezTo>
                      <a:pt x="31" y="29"/>
                      <a:pt x="31" y="29"/>
                      <a:pt x="31" y="29"/>
                    </a:cubicBez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gf4bb91c855_5_265"/>
              <p:cNvSpPr/>
              <p:nvPr/>
            </p:nvSpPr>
            <p:spPr>
              <a:xfrm>
                <a:off x="3124497" y="2614171"/>
                <a:ext cx="301168" cy="453567"/>
              </a:xfrm>
              <a:custGeom>
                <a:rect b="b" l="l" r="r" t="t"/>
                <a:pathLst>
                  <a:path extrusionOk="0" h="141" w="93">
                    <a:moveTo>
                      <a:pt x="93" y="38"/>
                    </a:moveTo>
                    <a:cubicBezTo>
                      <a:pt x="93" y="38"/>
                      <a:pt x="93" y="38"/>
                      <a:pt x="93" y="38"/>
                    </a:cubicBezTo>
                    <a:cubicBezTo>
                      <a:pt x="92" y="38"/>
                      <a:pt x="92" y="38"/>
                      <a:pt x="92" y="38"/>
                    </a:cubicBezTo>
                    <a:cubicBezTo>
                      <a:pt x="92" y="38"/>
                      <a:pt x="92" y="38"/>
                      <a:pt x="92" y="38"/>
                    </a:cubicBezTo>
                    <a:cubicBezTo>
                      <a:pt x="92" y="38"/>
                      <a:pt x="92" y="38"/>
                      <a:pt x="92" y="38"/>
                    </a:cubicBezTo>
                    <a:cubicBezTo>
                      <a:pt x="92" y="38"/>
                      <a:pt x="92" y="38"/>
                      <a:pt x="92" y="38"/>
                    </a:cubicBezTo>
                    <a:cubicBezTo>
                      <a:pt x="92" y="38"/>
                      <a:pt x="92" y="38"/>
                      <a:pt x="92" y="38"/>
                    </a:cubicBezTo>
                    <a:cubicBezTo>
                      <a:pt x="91" y="38"/>
                      <a:pt x="91" y="38"/>
                      <a:pt x="91" y="38"/>
                    </a:cubicBezTo>
                    <a:cubicBezTo>
                      <a:pt x="91" y="38"/>
                      <a:pt x="91" y="38"/>
                      <a:pt x="91" y="38"/>
                    </a:cubicBezTo>
                    <a:cubicBezTo>
                      <a:pt x="90" y="38"/>
                      <a:pt x="90" y="38"/>
                      <a:pt x="90" y="38"/>
                    </a:cubicBezTo>
                    <a:cubicBezTo>
                      <a:pt x="90" y="38"/>
                      <a:pt x="90" y="38"/>
                      <a:pt x="90" y="38"/>
                    </a:cubicBezTo>
                    <a:cubicBezTo>
                      <a:pt x="90" y="38"/>
                      <a:pt x="90" y="38"/>
                      <a:pt x="90" y="38"/>
                    </a:cubicBezTo>
                    <a:cubicBezTo>
                      <a:pt x="89" y="38"/>
                      <a:pt x="89" y="38"/>
                      <a:pt x="89" y="38"/>
                    </a:cubicBezTo>
                    <a:cubicBezTo>
                      <a:pt x="89" y="38"/>
                      <a:pt x="89" y="38"/>
                      <a:pt x="89" y="38"/>
                    </a:cubicBezTo>
                    <a:cubicBezTo>
                      <a:pt x="89" y="37"/>
                      <a:pt x="89" y="37"/>
                      <a:pt x="89" y="37"/>
                    </a:cubicBezTo>
                    <a:cubicBezTo>
                      <a:pt x="87" y="37"/>
                      <a:pt x="87" y="37"/>
                      <a:pt x="87" y="37"/>
                    </a:cubicBezTo>
                    <a:cubicBezTo>
                      <a:pt x="86" y="37"/>
                      <a:pt x="86" y="37"/>
                      <a:pt x="86" y="37"/>
                    </a:cubicBezTo>
                    <a:cubicBezTo>
                      <a:pt x="86" y="37"/>
                      <a:pt x="86" y="37"/>
                      <a:pt x="86" y="37"/>
                    </a:cubicBezTo>
                    <a:cubicBezTo>
                      <a:pt x="86" y="37"/>
                      <a:pt x="86" y="37"/>
                      <a:pt x="86" y="37"/>
                    </a:cubicBezTo>
                    <a:cubicBezTo>
                      <a:pt x="85" y="36"/>
                      <a:pt x="85" y="36"/>
                      <a:pt x="85" y="36"/>
                    </a:cubicBezTo>
                    <a:cubicBezTo>
                      <a:pt x="85" y="36"/>
                      <a:pt x="85" y="36"/>
                      <a:pt x="85" y="36"/>
                    </a:cubicBezTo>
                    <a:cubicBezTo>
                      <a:pt x="84" y="36"/>
                      <a:pt x="84" y="36"/>
                      <a:pt x="84" y="36"/>
                    </a:cubicBezTo>
                    <a:cubicBezTo>
                      <a:pt x="84" y="36"/>
                      <a:pt x="84" y="36"/>
                      <a:pt x="84" y="36"/>
                    </a:cubicBezTo>
                    <a:cubicBezTo>
                      <a:pt x="84" y="36"/>
                      <a:pt x="84" y="36"/>
                      <a:pt x="84" y="36"/>
                    </a:cubicBezTo>
                    <a:cubicBezTo>
                      <a:pt x="84" y="36"/>
                      <a:pt x="84" y="36"/>
                      <a:pt x="84" y="36"/>
                    </a:cubicBezTo>
                    <a:cubicBezTo>
                      <a:pt x="83" y="35"/>
                      <a:pt x="83" y="35"/>
                      <a:pt x="83" y="35"/>
                    </a:cubicBezTo>
                    <a:cubicBezTo>
                      <a:pt x="83" y="35"/>
                      <a:pt x="83" y="35"/>
                      <a:pt x="83" y="35"/>
                    </a:cubicBezTo>
                    <a:cubicBezTo>
                      <a:pt x="83" y="35"/>
                      <a:pt x="83" y="35"/>
                      <a:pt x="83" y="35"/>
                    </a:cubicBezTo>
                    <a:cubicBezTo>
                      <a:pt x="82" y="35"/>
                      <a:pt x="82" y="35"/>
                      <a:pt x="82" y="35"/>
                    </a:cubicBezTo>
                    <a:cubicBezTo>
                      <a:pt x="82" y="35"/>
                      <a:pt x="82" y="35"/>
                      <a:pt x="82" y="35"/>
                    </a:cubicBezTo>
                    <a:cubicBezTo>
                      <a:pt x="82" y="35"/>
                      <a:pt x="82" y="35"/>
                      <a:pt x="82" y="35"/>
                    </a:cubicBezTo>
                    <a:cubicBezTo>
                      <a:pt x="82" y="35"/>
                      <a:pt x="82" y="35"/>
                      <a:pt x="82" y="35"/>
                    </a:cubicBezTo>
                    <a:cubicBezTo>
                      <a:pt x="81" y="34"/>
                      <a:pt x="81" y="34"/>
                      <a:pt x="81" y="34"/>
                    </a:cubicBezTo>
                    <a:cubicBezTo>
                      <a:pt x="81" y="34"/>
                      <a:pt x="81" y="34"/>
                      <a:pt x="81" y="34"/>
                    </a:cubicBezTo>
                    <a:cubicBezTo>
                      <a:pt x="80" y="34"/>
                      <a:pt x="80" y="34"/>
                      <a:pt x="80" y="34"/>
                    </a:cubicBezTo>
                    <a:cubicBezTo>
                      <a:pt x="79" y="34"/>
                      <a:pt x="79" y="34"/>
                      <a:pt x="79" y="34"/>
                    </a:cubicBezTo>
                    <a:cubicBezTo>
                      <a:pt x="78" y="34"/>
                      <a:pt x="78" y="34"/>
                      <a:pt x="78" y="34"/>
                    </a:cubicBezTo>
                    <a:cubicBezTo>
                      <a:pt x="77" y="35"/>
                      <a:pt x="77" y="35"/>
                      <a:pt x="77" y="35"/>
                    </a:cubicBezTo>
                    <a:cubicBezTo>
                      <a:pt x="75" y="36"/>
                      <a:pt x="75" y="36"/>
                      <a:pt x="75" y="36"/>
                    </a:cubicBezTo>
                    <a:cubicBezTo>
                      <a:pt x="73" y="37"/>
                      <a:pt x="73" y="37"/>
                      <a:pt x="73" y="37"/>
                    </a:cubicBezTo>
                    <a:cubicBezTo>
                      <a:pt x="72" y="37"/>
                      <a:pt x="72" y="37"/>
                      <a:pt x="72" y="37"/>
                    </a:cubicBezTo>
                    <a:cubicBezTo>
                      <a:pt x="71" y="38"/>
                      <a:pt x="71" y="38"/>
                      <a:pt x="71" y="38"/>
                    </a:cubicBezTo>
                    <a:cubicBezTo>
                      <a:pt x="70" y="38"/>
                      <a:pt x="70" y="38"/>
                      <a:pt x="70" y="38"/>
                    </a:cubicBezTo>
                    <a:cubicBezTo>
                      <a:pt x="69" y="39"/>
                      <a:pt x="69" y="39"/>
                      <a:pt x="69" y="39"/>
                    </a:cubicBezTo>
                    <a:cubicBezTo>
                      <a:pt x="69" y="39"/>
                      <a:pt x="69" y="39"/>
                      <a:pt x="69" y="39"/>
                    </a:cubicBezTo>
                    <a:cubicBezTo>
                      <a:pt x="68" y="39"/>
                      <a:pt x="68" y="39"/>
                      <a:pt x="68" y="39"/>
                    </a:cubicBezTo>
                    <a:cubicBezTo>
                      <a:pt x="68" y="39"/>
                      <a:pt x="68" y="39"/>
                      <a:pt x="68" y="39"/>
                    </a:cubicBezTo>
                    <a:cubicBezTo>
                      <a:pt x="68" y="39"/>
                      <a:pt x="68" y="39"/>
                      <a:pt x="68" y="39"/>
                    </a:cubicBezTo>
                    <a:cubicBezTo>
                      <a:pt x="68" y="39"/>
                      <a:pt x="68" y="39"/>
                      <a:pt x="68" y="39"/>
                    </a:cubicBezTo>
                    <a:cubicBezTo>
                      <a:pt x="68" y="39"/>
                      <a:pt x="68" y="39"/>
                      <a:pt x="68" y="39"/>
                    </a:cubicBezTo>
                    <a:cubicBezTo>
                      <a:pt x="69" y="39"/>
                      <a:pt x="69" y="39"/>
                      <a:pt x="69" y="39"/>
                    </a:cubicBezTo>
                    <a:cubicBezTo>
                      <a:pt x="69" y="39"/>
                      <a:pt x="69" y="39"/>
                      <a:pt x="69" y="39"/>
                    </a:cubicBezTo>
                    <a:cubicBezTo>
                      <a:pt x="69" y="39"/>
                      <a:pt x="69" y="39"/>
                      <a:pt x="69" y="39"/>
                    </a:cubicBezTo>
                    <a:cubicBezTo>
                      <a:pt x="69" y="39"/>
                      <a:pt x="69" y="39"/>
                      <a:pt x="69" y="39"/>
                    </a:cubicBezTo>
                    <a:cubicBezTo>
                      <a:pt x="69" y="38"/>
                      <a:pt x="69" y="38"/>
                      <a:pt x="69" y="38"/>
                    </a:cubicBezTo>
                    <a:cubicBezTo>
                      <a:pt x="70" y="38"/>
                      <a:pt x="70" y="38"/>
                      <a:pt x="70" y="38"/>
                    </a:cubicBezTo>
                    <a:cubicBezTo>
                      <a:pt x="70" y="38"/>
                      <a:pt x="70" y="38"/>
                      <a:pt x="70" y="38"/>
                    </a:cubicBezTo>
                    <a:cubicBezTo>
                      <a:pt x="70" y="38"/>
                      <a:pt x="70" y="38"/>
                      <a:pt x="70" y="38"/>
                    </a:cubicBezTo>
                    <a:cubicBezTo>
                      <a:pt x="70" y="37"/>
                      <a:pt x="70" y="37"/>
                      <a:pt x="70" y="37"/>
                    </a:cubicBezTo>
                    <a:cubicBezTo>
                      <a:pt x="70" y="37"/>
                      <a:pt x="70" y="37"/>
                      <a:pt x="70" y="37"/>
                    </a:cubicBezTo>
                    <a:cubicBezTo>
                      <a:pt x="70" y="37"/>
                      <a:pt x="70" y="37"/>
                      <a:pt x="70" y="37"/>
                    </a:cubicBezTo>
                    <a:cubicBezTo>
                      <a:pt x="69" y="37"/>
                      <a:pt x="69" y="37"/>
                      <a:pt x="69" y="37"/>
                    </a:cubicBezTo>
                    <a:cubicBezTo>
                      <a:pt x="68" y="38"/>
                      <a:pt x="68" y="38"/>
                      <a:pt x="68" y="38"/>
                    </a:cubicBezTo>
                    <a:cubicBezTo>
                      <a:pt x="68" y="38"/>
                      <a:pt x="68" y="38"/>
                      <a:pt x="68" y="38"/>
                    </a:cubicBezTo>
                    <a:cubicBezTo>
                      <a:pt x="67" y="39"/>
                      <a:pt x="67" y="39"/>
                      <a:pt x="67" y="39"/>
                    </a:cubicBezTo>
                    <a:cubicBezTo>
                      <a:pt x="66" y="39"/>
                      <a:pt x="66" y="39"/>
                      <a:pt x="66" y="39"/>
                    </a:cubicBezTo>
                    <a:cubicBezTo>
                      <a:pt x="65" y="40"/>
                      <a:pt x="65" y="40"/>
                      <a:pt x="65" y="40"/>
                    </a:cubicBezTo>
                    <a:cubicBezTo>
                      <a:pt x="65" y="40"/>
                      <a:pt x="65" y="40"/>
                      <a:pt x="65" y="40"/>
                    </a:cubicBezTo>
                    <a:cubicBezTo>
                      <a:pt x="65" y="40"/>
                      <a:pt x="65" y="40"/>
                      <a:pt x="65" y="40"/>
                    </a:cubicBezTo>
                    <a:cubicBezTo>
                      <a:pt x="66" y="39"/>
                      <a:pt x="66" y="39"/>
                      <a:pt x="66" y="39"/>
                    </a:cubicBezTo>
                    <a:cubicBezTo>
                      <a:pt x="66" y="39"/>
                      <a:pt x="66" y="39"/>
                      <a:pt x="66" y="39"/>
                    </a:cubicBezTo>
                    <a:cubicBezTo>
                      <a:pt x="66" y="39"/>
                      <a:pt x="66" y="39"/>
                      <a:pt x="66" y="39"/>
                    </a:cubicBezTo>
                    <a:cubicBezTo>
                      <a:pt x="67" y="39"/>
                      <a:pt x="67" y="39"/>
                      <a:pt x="67" y="39"/>
                    </a:cubicBezTo>
                    <a:cubicBezTo>
                      <a:pt x="67" y="39"/>
                      <a:pt x="67" y="39"/>
                      <a:pt x="67" y="39"/>
                    </a:cubicBezTo>
                    <a:cubicBezTo>
                      <a:pt x="67" y="38"/>
                      <a:pt x="67" y="38"/>
                      <a:pt x="67" y="38"/>
                    </a:cubicBezTo>
                    <a:cubicBezTo>
                      <a:pt x="67" y="37"/>
                      <a:pt x="67" y="37"/>
                      <a:pt x="67" y="37"/>
                    </a:cubicBezTo>
                    <a:cubicBezTo>
                      <a:pt x="68" y="36"/>
                      <a:pt x="68" y="36"/>
                      <a:pt x="68" y="36"/>
                    </a:cubicBezTo>
                    <a:cubicBezTo>
                      <a:pt x="68" y="35"/>
                      <a:pt x="68" y="35"/>
                      <a:pt x="68" y="35"/>
                    </a:cubicBezTo>
                    <a:cubicBezTo>
                      <a:pt x="68" y="35"/>
                      <a:pt x="68" y="35"/>
                      <a:pt x="68" y="35"/>
                    </a:cubicBezTo>
                    <a:cubicBezTo>
                      <a:pt x="68" y="34"/>
                      <a:pt x="68" y="34"/>
                      <a:pt x="68" y="34"/>
                    </a:cubicBezTo>
                    <a:cubicBezTo>
                      <a:pt x="68" y="34"/>
                      <a:pt x="68" y="34"/>
                      <a:pt x="68" y="34"/>
                    </a:cubicBezTo>
                    <a:cubicBezTo>
                      <a:pt x="68" y="33"/>
                      <a:pt x="68" y="33"/>
                      <a:pt x="68" y="33"/>
                    </a:cubicBezTo>
                    <a:cubicBezTo>
                      <a:pt x="68" y="33"/>
                      <a:pt x="68" y="33"/>
                      <a:pt x="68" y="33"/>
                    </a:cubicBezTo>
                    <a:cubicBezTo>
                      <a:pt x="68" y="33"/>
                      <a:pt x="68" y="33"/>
                      <a:pt x="68" y="33"/>
                    </a:cubicBezTo>
                    <a:cubicBezTo>
                      <a:pt x="68" y="32"/>
                      <a:pt x="68" y="32"/>
                      <a:pt x="68" y="32"/>
                    </a:cubicBezTo>
                    <a:cubicBezTo>
                      <a:pt x="68" y="32"/>
                      <a:pt x="68" y="32"/>
                      <a:pt x="68" y="32"/>
                    </a:cubicBezTo>
                    <a:cubicBezTo>
                      <a:pt x="67" y="32"/>
                      <a:pt x="67" y="32"/>
                      <a:pt x="67" y="32"/>
                    </a:cubicBezTo>
                    <a:cubicBezTo>
                      <a:pt x="67" y="32"/>
                      <a:pt x="67" y="32"/>
                      <a:pt x="67" y="32"/>
                    </a:cubicBezTo>
                    <a:cubicBezTo>
                      <a:pt x="67" y="32"/>
                      <a:pt x="67" y="32"/>
                      <a:pt x="67" y="32"/>
                    </a:cubicBezTo>
                    <a:cubicBezTo>
                      <a:pt x="67" y="32"/>
                      <a:pt x="67" y="32"/>
                      <a:pt x="67" y="32"/>
                    </a:cubicBezTo>
                    <a:cubicBezTo>
                      <a:pt x="67" y="32"/>
                      <a:pt x="67" y="32"/>
                      <a:pt x="67" y="32"/>
                    </a:cubicBezTo>
                    <a:cubicBezTo>
                      <a:pt x="67" y="32"/>
                      <a:pt x="67" y="32"/>
                      <a:pt x="67" y="32"/>
                    </a:cubicBezTo>
                    <a:cubicBezTo>
                      <a:pt x="67" y="31"/>
                      <a:pt x="67" y="31"/>
                      <a:pt x="67" y="31"/>
                    </a:cubicBezTo>
                    <a:cubicBezTo>
                      <a:pt x="67" y="31"/>
                      <a:pt x="67" y="31"/>
                      <a:pt x="67" y="31"/>
                    </a:cubicBezTo>
                    <a:cubicBezTo>
                      <a:pt x="67" y="31"/>
                      <a:pt x="67" y="31"/>
                      <a:pt x="67" y="31"/>
                    </a:cubicBezTo>
                    <a:cubicBezTo>
                      <a:pt x="67" y="31"/>
                      <a:pt x="67" y="31"/>
                      <a:pt x="67" y="31"/>
                    </a:cubicBezTo>
                    <a:cubicBezTo>
                      <a:pt x="67" y="31"/>
                      <a:pt x="67" y="31"/>
                      <a:pt x="67" y="31"/>
                    </a:cubicBezTo>
                    <a:cubicBezTo>
                      <a:pt x="67" y="30"/>
                      <a:pt x="67" y="30"/>
                      <a:pt x="67" y="30"/>
                    </a:cubicBezTo>
                    <a:cubicBezTo>
                      <a:pt x="66" y="30"/>
                      <a:pt x="66" y="30"/>
                      <a:pt x="66" y="30"/>
                    </a:cubicBezTo>
                    <a:cubicBezTo>
                      <a:pt x="66" y="30"/>
                      <a:pt x="66" y="30"/>
                      <a:pt x="66" y="30"/>
                    </a:cubicBezTo>
                    <a:cubicBezTo>
                      <a:pt x="66" y="30"/>
                      <a:pt x="66" y="29"/>
                      <a:pt x="66" y="29"/>
                    </a:cubicBezTo>
                    <a:cubicBezTo>
                      <a:pt x="66" y="29"/>
                      <a:pt x="66" y="29"/>
                      <a:pt x="66" y="29"/>
                    </a:cubicBezTo>
                    <a:cubicBezTo>
                      <a:pt x="66" y="28"/>
                      <a:pt x="66" y="28"/>
                      <a:pt x="66" y="28"/>
                    </a:cubicBezTo>
                    <a:cubicBezTo>
                      <a:pt x="66" y="28"/>
                      <a:pt x="66" y="28"/>
                      <a:pt x="66" y="28"/>
                    </a:cubicBezTo>
                    <a:cubicBezTo>
                      <a:pt x="65" y="28"/>
                      <a:pt x="65" y="28"/>
                      <a:pt x="65" y="28"/>
                    </a:cubicBezTo>
                    <a:cubicBezTo>
                      <a:pt x="65" y="28"/>
                      <a:pt x="65" y="28"/>
                      <a:pt x="65" y="28"/>
                    </a:cubicBezTo>
                    <a:cubicBezTo>
                      <a:pt x="65" y="28"/>
                      <a:pt x="65" y="28"/>
                      <a:pt x="65" y="28"/>
                    </a:cubicBezTo>
                    <a:cubicBezTo>
                      <a:pt x="65" y="28"/>
                      <a:pt x="65" y="28"/>
                      <a:pt x="65" y="28"/>
                    </a:cubicBezTo>
                    <a:cubicBezTo>
                      <a:pt x="65" y="27"/>
                      <a:pt x="65" y="27"/>
                      <a:pt x="65" y="27"/>
                    </a:cubicBezTo>
                    <a:cubicBezTo>
                      <a:pt x="65" y="27"/>
                      <a:pt x="65" y="27"/>
                      <a:pt x="65" y="27"/>
                    </a:cubicBezTo>
                    <a:cubicBezTo>
                      <a:pt x="65" y="26"/>
                      <a:pt x="65" y="26"/>
                      <a:pt x="65" y="26"/>
                    </a:cubicBezTo>
                    <a:cubicBezTo>
                      <a:pt x="65" y="25"/>
                      <a:pt x="65" y="25"/>
                      <a:pt x="65" y="25"/>
                    </a:cubicBezTo>
                    <a:cubicBezTo>
                      <a:pt x="65" y="25"/>
                      <a:pt x="65" y="25"/>
                      <a:pt x="65" y="25"/>
                    </a:cubicBezTo>
                    <a:cubicBezTo>
                      <a:pt x="65" y="24"/>
                      <a:pt x="65" y="24"/>
                      <a:pt x="65" y="24"/>
                    </a:cubicBezTo>
                    <a:cubicBezTo>
                      <a:pt x="65" y="24"/>
                      <a:pt x="65" y="24"/>
                      <a:pt x="65" y="24"/>
                    </a:cubicBezTo>
                    <a:cubicBezTo>
                      <a:pt x="64" y="24"/>
                      <a:pt x="64" y="24"/>
                      <a:pt x="64" y="24"/>
                    </a:cubicBezTo>
                    <a:cubicBezTo>
                      <a:pt x="64" y="24"/>
                      <a:pt x="64" y="24"/>
                      <a:pt x="64" y="24"/>
                    </a:cubicBezTo>
                    <a:cubicBezTo>
                      <a:pt x="64" y="24"/>
                      <a:pt x="64" y="24"/>
                      <a:pt x="64" y="24"/>
                    </a:cubicBezTo>
                    <a:cubicBezTo>
                      <a:pt x="64" y="24"/>
                      <a:pt x="64" y="24"/>
                      <a:pt x="64" y="24"/>
                    </a:cubicBezTo>
                    <a:cubicBezTo>
                      <a:pt x="64" y="24"/>
                      <a:pt x="64" y="24"/>
                      <a:pt x="64" y="24"/>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3" y="22"/>
                      <a:pt x="63" y="22"/>
                      <a:pt x="63" y="22"/>
                    </a:cubicBezTo>
                    <a:cubicBezTo>
                      <a:pt x="63" y="22"/>
                      <a:pt x="63" y="22"/>
                      <a:pt x="63" y="22"/>
                    </a:cubicBezTo>
                    <a:cubicBezTo>
                      <a:pt x="63" y="22"/>
                      <a:pt x="63" y="22"/>
                      <a:pt x="63" y="22"/>
                    </a:cubicBezTo>
                    <a:cubicBezTo>
                      <a:pt x="63" y="22"/>
                      <a:pt x="63" y="22"/>
                      <a:pt x="63" y="22"/>
                    </a:cubicBezTo>
                    <a:cubicBezTo>
                      <a:pt x="63" y="21"/>
                      <a:pt x="63" y="21"/>
                      <a:pt x="63" y="21"/>
                    </a:cubicBezTo>
                    <a:cubicBezTo>
                      <a:pt x="63" y="21"/>
                      <a:pt x="63" y="21"/>
                      <a:pt x="63" y="21"/>
                    </a:cubicBezTo>
                    <a:cubicBezTo>
                      <a:pt x="63" y="21"/>
                      <a:pt x="63" y="21"/>
                      <a:pt x="63" y="21"/>
                    </a:cubicBezTo>
                    <a:cubicBezTo>
                      <a:pt x="63" y="20"/>
                      <a:pt x="63" y="20"/>
                      <a:pt x="63" y="20"/>
                    </a:cubicBezTo>
                    <a:cubicBezTo>
                      <a:pt x="62" y="19"/>
                      <a:pt x="62" y="19"/>
                      <a:pt x="62" y="19"/>
                    </a:cubicBezTo>
                    <a:cubicBezTo>
                      <a:pt x="62" y="19"/>
                      <a:pt x="62" y="19"/>
                      <a:pt x="62" y="19"/>
                    </a:cubicBezTo>
                    <a:cubicBezTo>
                      <a:pt x="62" y="19"/>
                      <a:pt x="62" y="19"/>
                      <a:pt x="62" y="19"/>
                    </a:cubicBezTo>
                    <a:cubicBezTo>
                      <a:pt x="62" y="19"/>
                      <a:pt x="62" y="19"/>
                      <a:pt x="62" y="19"/>
                    </a:cubicBezTo>
                    <a:cubicBezTo>
                      <a:pt x="62" y="18"/>
                      <a:pt x="62" y="18"/>
                      <a:pt x="62" y="18"/>
                    </a:cubicBezTo>
                    <a:cubicBezTo>
                      <a:pt x="62" y="18"/>
                      <a:pt x="62" y="18"/>
                      <a:pt x="62" y="18"/>
                    </a:cubicBezTo>
                    <a:cubicBezTo>
                      <a:pt x="62" y="18"/>
                      <a:pt x="62" y="18"/>
                      <a:pt x="62" y="18"/>
                    </a:cubicBezTo>
                    <a:cubicBezTo>
                      <a:pt x="62" y="18"/>
                      <a:pt x="62" y="18"/>
                      <a:pt x="62" y="18"/>
                    </a:cubicBezTo>
                    <a:cubicBezTo>
                      <a:pt x="62" y="17"/>
                      <a:pt x="62" y="17"/>
                      <a:pt x="62" y="17"/>
                    </a:cubicBezTo>
                    <a:cubicBezTo>
                      <a:pt x="62" y="17"/>
                      <a:pt x="62" y="17"/>
                      <a:pt x="62" y="17"/>
                    </a:cubicBezTo>
                    <a:cubicBezTo>
                      <a:pt x="62" y="17"/>
                      <a:pt x="62" y="17"/>
                      <a:pt x="62" y="17"/>
                    </a:cubicBezTo>
                    <a:cubicBezTo>
                      <a:pt x="62" y="17"/>
                      <a:pt x="62" y="17"/>
                      <a:pt x="62" y="17"/>
                    </a:cubicBezTo>
                    <a:cubicBezTo>
                      <a:pt x="62" y="16"/>
                      <a:pt x="62" y="16"/>
                      <a:pt x="62" y="16"/>
                    </a:cubicBezTo>
                    <a:cubicBezTo>
                      <a:pt x="62" y="16"/>
                      <a:pt x="62" y="16"/>
                      <a:pt x="62" y="16"/>
                    </a:cubicBezTo>
                    <a:cubicBezTo>
                      <a:pt x="62" y="16"/>
                      <a:pt x="62" y="16"/>
                      <a:pt x="62" y="16"/>
                    </a:cubicBezTo>
                    <a:cubicBezTo>
                      <a:pt x="62" y="16"/>
                      <a:pt x="62" y="16"/>
                      <a:pt x="62" y="16"/>
                    </a:cubicBezTo>
                    <a:cubicBezTo>
                      <a:pt x="61" y="16"/>
                      <a:pt x="61" y="16"/>
                      <a:pt x="61" y="16"/>
                    </a:cubicBezTo>
                    <a:cubicBezTo>
                      <a:pt x="61" y="16"/>
                      <a:pt x="61" y="16"/>
                      <a:pt x="61" y="16"/>
                    </a:cubicBezTo>
                    <a:cubicBezTo>
                      <a:pt x="61" y="16"/>
                      <a:pt x="61" y="16"/>
                      <a:pt x="61" y="16"/>
                    </a:cubicBezTo>
                    <a:cubicBezTo>
                      <a:pt x="60" y="16"/>
                      <a:pt x="60" y="16"/>
                      <a:pt x="60" y="16"/>
                    </a:cubicBezTo>
                    <a:cubicBezTo>
                      <a:pt x="60" y="16"/>
                      <a:pt x="60" y="16"/>
                      <a:pt x="60" y="16"/>
                    </a:cubicBezTo>
                    <a:cubicBezTo>
                      <a:pt x="60" y="16"/>
                      <a:pt x="60" y="16"/>
                      <a:pt x="60" y="16"/>
                    </a:cubicBezTo>
                    <a:cubicBezTo>
                      <a:pt x="60" y="17"/>
                      <a:pt x="60" y="17"/>
                      <a:pt x="60" y="17"/>
                    </a:cubicBezTo>
                    <a:cubicBezTo>
                      <a:pt x="60" y="17"/>
                      <a:pt x="60" y="17"/>
                      <a:pt x="60" y="17"/>
                    </a:cubicBezTo>
                    <a:cubicBezTo>
                      <a:pt x="60" y="17"/>
                      <a:pt x="60" y="17"/>
                      <a:pt x="60" y="17"/>
                    </a:cubicBezTo>
                    <a:cubicBezTo>
                      <a:pt x="60" y="16"/>
                      <a:pt x="60" y="16"/>
                      <a:pt x="60" y="16"/>
                    </a:cubicBezTo>
                    <a:cubicBezTo>
                      <a:pt x="60" y="16"/>
                      <a:pt x="60" y="16"/>
                      <a:pt x="60" y="16"/>
                    </a:cubicBezTo>
                    <a:cubicBezTo>
                      <a:pt x="60" y="16"/>
                      <a:pt x="60" y="16"/>
                      <a:pt x="60" y="16"/>
                    </a:cubicBezTo>
                    <a:cubicBezTo>
                      <a:pt x="60" y="16"/>
                      <a:pt x="60" y="16"/>
                      <a:pt x="60" y="16"/>
                    </a:cubicBezTo>
                    <a:cubicBezTo>
                      <a:pt x="59" y="16"/>
                      <a:pt x="59" y="16"/>
                      <a:pt x="59" y="16"/>
                    </a:cubicBezTo>
                    <a:cubicBezTo>
                      <a:pt x="59" y="16"/>
                      <a:pt x="59" y="16"/>
                      <a:pt x="59" y="16"/>
                    </a:cubicBezTo>
                    <a:cubicBezTo>
                      <a:pt x="59" y="16"/>
                      <a:pt x="59" y="16"/>
                      <a:pt x="59" y="16"/>
                    </a:cubicBezTo>
                    <a:cubicBezTo>
                      <a:pt x="59" y="16"/>
                      <a:pt x="59" y="16"/>
                      <a:pt x="59" y="16"/>
                    </a:cubicBezTo>
                    <a:cubicBezTo>
                      <a:pt x="59" y="16"/>
                      <a:pt x="59" y="16"/>
                      <a:pt x="59" y="16"/>
                    </a:cubicBezTo>
                    <a:cubicBezTo>
                      <a:pt x="58" y="16"/>
                      <a:pt x="58" y="16"/>
                      <a:pt x="58" y="16"/>
                    </a:cubicBezTo>
                    <a:cubicBezTo>
                      <a:pt x="58" y="16"/>
                      <a:pt x="58" y="16"/>
                      <a:pt x="58" y="16"/>
                    </a:cubicBezTo>
                    <a:cubicBezTo>
                      <a:pt x="58" y="16"/>
                      <a:pt x="58" y="16"/>
                      <a:pt x="58" y="16"/>
                    </a:cubicBezTo>
                    <a:cubicBezTo>
                      <a:pt x="58" y="16"/>
                      <a:pt x="58" y="16"/>
                      <a:pt x="58" y="16"/>
                    </a:cubicBezTo>
                    <a:cubicBezTo>
                      <a:pt x="57" y="16"/>
                      <a:pt x="57" y="16"/>
                      <a:pt x="57" y="16"/>
                    </a:cubicBezTo>
                    <a:cubicBezTo>
                      <a:pt x="57" y="16"/>
                      <a:pt x="57" y="16"/>
                      <a:pt x="57" y="16"/>
                    </a:cubicBezTo>
                    <a:cubicBezTo>
                      <a:pt x="57" y="16"/>
                      <a:pt x="57" y="16"/>
                      <a:pt x="57" y="16"/>
                    </a:cubicBezTo>
                    <a:cubicBezTo>
                      <a:pt x="57" y="16"/>
                      <a:pt x="57" y="16"/>
                      <a:pt x="57" y="16"/>
                    </a:cubicBezTo>
                    <a:cubicBezTo>
                      <a:pt x="57" y="16"/>
                      <a:pt x="57" y="16"/>
                      <a:pt x="57" y="16"/>
                    </a:cubicBezTo>
                    <a:cubicBezTo>
                      <a:pt x="57" y="16"/>
                      <a:pt x="57" y="16"/>
                      <a:pt x="57" y="16"/>
                    </a:cubicBezTo>
                    <a:cubicBezTo>
                      <a:pt x="57" y="16"/>
                      <a:pt x="57" y="16"/>
                      <a:pt x="57" y="16"/>
                    </a:cubicBezTo>
                    <a:cubicBezTo>
                      <a:pt x="57" y="16"/>
                      <a:pt x="57" y="16"/>
                      <a:pt x="57" y="16"/>
                    </a:cubicBezTo>
                    <a:cubicBezTo>
                      <a:pt x="56" y="16"/>
                      <a:pt x="56" y="16"/>
                      <a:pt x="56" y="16"/>
                    </a:cubicBezTo>
                    <a:cubicBezTo>
                      <a:pt x="55" y="16"/>
                      <a:pt x="55" y="16"/>
                      <a:pt x="55" y="16"/>
                    </a:cubicBezTo>
                    <a:cubicBezTo>
                      <a:pt x="55" y="16"/>
                      <a:pt x="55" y="16"/>
                      <a:pt x="55" y="16"/>
                    </a:cubicBezTo>
                    <a:cubicBezTo>
                      <a:pt x="55" y="16"/>
                      <a:pt x="55" y="16"/>
                      <a:pt x="55" y="16"/>
                    </a:cubicBezTo>
                    <a:cubicBezTo>
                      <a:pt x="55" y="16"/>
                      <a:pt x="55" y="16"/>
                      <a:pt x="55" y="16"/>
                    </a:cubicBezTo>
                    <a:cubicBezTo>
                      <a:pt x="55" y="16"/>
                      <a:pt x="55" y="16"/>
                      <a:pt x="55" y="16"/>
                    </a:cubicBezTo>
                    <a:cubicBezTo>
                      <a:pt x="55" y="16"/>
                      <a:pt x="55" y="16"/>
                      <a:pt x="55" y="16"/>
                    </a:cubicBezTo>
                    <a:cubicBezTo>
                      <a:pt x="55" y="16"/>
                      <a:pt x="55" y="16"/>
                      <a:pt x="55" y="16"/>
                    </a:cubicBezTo>
                    <a:cubicBezTo>
                      <a:pt x="55" y="17"/>
                      <a:pt x="55" y="17"/>
                      <a:pt x="55" y="17"/>
                    </a:cubicBezTo>
                    <a:cubicBezTo>
                      <a:pt x="55" y="17"/>
                      <a:pt x="55" y="17"/>
                      <a:pt x="55" y="17"/>
                    </a:cubicBezTo>
                    <a:cubicBezTo>
                      <a:pt x="55" y="17"/>
                      <a:pt x="55" y="17"/>
                      <a:pt x="55" y="17"/>
                    </a:cubicBezTo>
                    <a:cubicBezTo>
                      <a:pt x="55" y="17"/>
                      <a:pt x="55" y="17"/>
                      <a:pt x="55" y="17"/>
                    </a:cubicBezTo>
                    <a:cubicBezTo>
                      <a:pt x="55" y="17"/>
                      <a:pt x="55" y="17"/>
                      <a:pt x="55" y="17"/>
                    </a:cubicBezTo>
                    <a:cubicBezTo>
                      <a:pt x="54" y="18"/>
                      <a:pt x="54" y="18"/>
                      <a:pt x="54" y="18"/>
                    </a:cubicBezTo>
                    <a:cubicBezTo>
                      <a:pt x="54" y="18"/>
                      <a:pt x="54" y="18"/>
                      <a:pt x="54" y="18"/>
                    </a:cubicBezTo>
                    <a:cubicBezTo>
                      <a:pt x="54" y="18"/>
                      <a:pt x="54" y="18"/>
                      <a:pt x="54" y="18"/>
                    </a:cubicBezTo>
                    <a:cubicBezTo>
                      <a:pt x="54" y="19"/>
                      <a:pt x="54" y="19"/>
                      <a:pt x="54" y="19"/>
                    </a:cubicBezTo>
                    <a:cubicBezTo>
                      <a:pt x="54" y="19"/>
                      <a:pt x="54" y="19"/>
                      <a:pt x="54" y="19"/>
                    </a:cubicBezTo>
                    <a:cubicBezTo>
                      <a:pt x="54" y="19"/>
                      <a:pt x="54" y="19"/>
                      <a:pt x="54" y="19"/>
                    </a:cubicBezTo>
                    <a:cubicBezTo>
                      <a:pt x="54" y="19"/>
                      <a:pt x="54" y="19"/>
                      <a:pt x="54" y="19"/>
                    </a:cubicBezTo>
                    <a:cubicBezTo>
                      <a:pt x="55" y="19"/>
                      <a:pt x="55" y="19"/>
                      <a:pt x="55" y="19"/>
                    </a:cubicBezTo>
                    <a:cubicBezTo>
                      <a:pt x="54" y="19"/>
                      <a:pt x="54" y="19"/>
                      <a:pt x="54" y="19"/>
                    </a:cubicBezTo>
                    <a:cubicBezTo>
                      <a:pt x="55" y="20"/>
                      <a:pt x="55"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2"/>
                      <a:pt x="54" y="22"/>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3"/>
                      <a:pt x="54" y="23"/>
                      <a:pt x="54" y="23"/>
                    </a:cubicBezTo>
                    <a:cubicBezTo>
                      <a:pt x="54" y="23"/>
                      <a:pt x="54" y="23"/>
                      <a:pt x="54" y="23"/>
                    </a:cubicBezTo>
                    <a:cubicBezTo>
                      <a:pt x="54" y="23"/>
                      <a:pt x="54" y="23"/>
                      <a:pt x="54" y="23"/>
                    </a:cubicBezTo>
                    <a:cubicBezTo>
                      <a:pt x="54" y="23"/>
                      <a:pt x="54" y="23"/>
                      <a:pt x="54" y="23"/>
                    </a:cubicBezTo>
                    <a:cubicBezTo>
                      <a:pt x="54" y="22"/>
                      <a:pt x="54" y="22"/>
                      <a:pt x="54" y="22"/>
                    </a:cubicBezTo>
                    <a:cubicBezTo>
                      <a:pt x="54" y="22"/>
                      <a:pt x="54" y="22"/>
                      <a:pt x="54" y="22"/>
                    </a:cubicBezTo>
                    <a:cubicBezTo>
                      <a:pt x="54" y="22"/>
                      <a:pt x="54" y="22"/>
                      <a:pt x="54" y="22"/>
                    </a:cubicBezTo>
                    <a:cubicBezTo>
                      <a:pt x="54" y="22"/>
                      <a:pt x="54" y="22"/>
                      <a:pt x="54" y="22"/>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0"/>
                      <a:pt x="54" y="20"/>
                      <a:pt x="54" y="20"/>
                    </a:cubicBezTo>
                    <a:cubicBezTo>
                      <a:pt x="54" y="20"/>
                      <a:pt x="54" y="20"/>
                      <a:pt x="54" y="20"/>
                    </a:cubicBezTo>
                    <a:cubicBezTo>
                      <a:pt x="54" y="20"/>
                      <a:pt x="54" y="20"/>
                      <a:pt x="54" y="20"/>
                    </a:cubicBezTo>
                    <a:cubicBezTo>
                      <a:pt x="54" y="19"/>
                      <a:pt x="54" y="19"/>
                      <a:pt x="54" y="19"/>
                    </a:cubicBezTo>
                    <a:cubicBezTo>
                      <a:pt x="54" y="19"/>
                      <a:pt x="54" y="19"/>
                      <a:pt x="54" y="19"/>
                    </a:cubicBezTo>
                    <a:cubicBezTo>
                      <a:pt x="54" y="18"/>
                      <a:pt x="54" y="18"/>
                      <a:pt x="54" y="18"/>
                    </a:cubicBezTo>
                    <a:cubicBezTo>
                      <a:pt x="54" y="18"/>
                      <a:pt x="54" y="18"/>
                      <a:pt x="54" y="18"/>
                    </a:cubicBezTo>
                    <a:cubicBezTo>
                      <a:pt x="54" y="18"/>
                      <a:pt x="54" y="18"/>
                      <a:pt x="54" y="18"/>
                    </a:cubicBezTo>
                    <a:cubicBezTo>
                      <a:pt x="54" y="17"/>
                      <a:pt x="54" y="17"/>
                      <a:pt x="54" y="17"/>
                    </a:cubicBezTo>
                    <a:cubicBezTo>
                      <a:pt x="55" y="17"/>
                      <a:pt x="55" y="17"/>
                      <a:pt x="55" y="17"/>
                    </a:cubicBezTo>
                    <a:cubicBezTo>
                      <a:pt x="55" y="17"/>
                      <a:pt x="55" y="17"/>
                      <a:pt x="55" y="17"/>
                    </a:cubicBezTo>
                    <a:cubicBezTo>
                      <a:pt x="55" y="17"/>
                      <a:pt x="55" y="17"/>
                      <a:pt x="55" y="17"/>
                    </a:cubicBezTo>
                    <a:cubicBezTo>
                      <a:pt x="55" y="17"/>
                      <a:pt x="55" y="17"/>
                      <a:pt x="55" y="17"/>
                    </a:cubicBezTo>
                    <a:cubicBezTo>
                      <a:pt x="54" y="17"/>
                      <a:pt x="54" y="17"/>
                      <a:pt x="54" y="17"/>
                    </a:cubicBezTo>
                    <a:cubicBezTo>
                      <a:pt x="54" y="17"/>
                      <a:pt x="54" y="17"/>
                      <a:pt x="54" y="17"/>
                    </a:cubicBezTo>
                    <a:cubicBezTo>
                      <a:pt x="54" y="16"/>
                      <a:pt x="54" y="16"/>
                      <a:pt x="54" y="16"/>
                    </a:cubicBezTo>
                    <a:cubicBezTo>
                      <a:pt x="54" y="16"/>
                      <a:pt x="54" y="16"/>
                      <a:pt x="54" y="16"/>
                    </a:cubicBezTo>
                    <a:cubicBezTo>
                      <a:pt x="54" y="16"/>
                      <a:pt x="54" y="16"/>
                      <a:pt x="54" y="16"/>
                    </a:cubicBezTo>
                    <a:cubicBezTo>
                      <a:pt x="54" y="16"/>
                      <a:pt x="54" y="16"/>
                      <a:pt x="54" y="16"/>
                    </a:cubicBezTo>
                    <a:cubicBezTo>
                      <a:pt x="54" y="16"/>
                      <a:pt x="54" y="16"/>
                      <a:pt x="54" y="16"/>
                    </a:cubicBezTo>
                    <a:cubicBezTo>
                      <a:pt x="54" y="16"/>
                      <a:pt x="54" y="16"/>
                      <a:pt x="54" y="16"/>
                    </a:cubicBezTo>
                    <a:cubicBezTo>
                      <a:pt x="54" y="16"/>
                      <a:pt x="54" y="16"/>
                      <a:pt x="54" y="16"/>
                    </a:cubicBezTo>
                    <a:cubicBezTo>
                      <a:pt x="55" y="16"/>
                      <a:pt x="55" y="16"/>
                      <a:pt x="55" y="16"/>
                    </a:cubicBezTo>
                    <a:cubicBezTo>
                      <a:pt x="55" y="16"/>
                      <a:pt x="55" y="16"/>
                      <a:pt x="55" y="16"/>
                    </a:cubicBezTo>
                    <a:cubicBezTo>
                      <a:pt x="54" y="16"/>
                      <a:pt x="54" y="16"/>
                      <a:pt x="54" y="16"/>
                    </a:cubicBezTo>
                    <a:cubicBezTo>
                      <a:pt x="54" y="16"/>
                      <a:pt x="54" y="16"/>
                      <a:pt x="54" y="16"/>
                    </a:cubicBezTo>
                    <a:cubicBezTo>
                      <a:pt x="54" y="16"/>
                      <a:pt x="54" y="16"/>
                      <a:pt x="54" y="16"/>
                    </a:cubicBezTo>
                    <a:cubicBezTo>
                      <a:pt x="54" y="16"/>
                      <a:pt x="54" y="16"/>
                      <a:pt x="54" y="16"/>
                    </a:cubicBezTo>
                    <a:cubicBezTo>
                      <a:pt x="54" y="16"/>
                      <a:pt x="54" y="16"/>
                      <a:pt x="54" y="16"/>
                    </a:cubicBezTo>
                    <a:cubicBezTo>
                      <a:pt x="54" y="16"/>
                      <a:pt x="54" y="16"/>
                      <a:pt x="54" y="16"/>
                    </a:cubicBezTo>
                    <a:cubicBezTo>
                      <a:pt x="54" y="16"/>
                      <a:pt x="54" y="16"/>
                      <a:pt x="54" y="16"/>
                    </a:cubicBezTo>
                    <a:cubicBezTo>
                      <a:pt x="54" y="16"/>
                      <a:pt x="54" y="16"/>
                      <a:pt x="54" y="16"/>
                    </a:cubicBezTo>
                    <a:cubicBezTo>
                      <a:pt x="54" y="16"/>
                      <a:pt x="54" y="16"/>
                      <a:pt x="54" y="16"/>
                    </a:cubicBezTo>
                    <a:cubicBezTo>
                      <a:pt x="53" y="17"/>
                      <a:pt x="53" y="17"/>
                      <a:pt x="53" y="17"/>
                    </a:cubicBezTo>
                    <a:cubicBezTo>
                      <a:pt x="53" y="17"/>
                      <a:pt x="53" y="17"/>
                      <a:pt x="53" y="17"/>
                    </a:cubicBezTo>
                    <a:cubicBezTo>
                      <a:pt x="53" y="17"/>
                      <a:pt x="53" y="17"/>
                      <a:pt x="53" y="17"/>
                    </a:cubicBezTo>
                    <a:cubicBezTo>
                      <a:pt x="53" y="16"/>
                      <a:pt x="53" y="16"/>
                      <a:pt x="53" y="16"/>
                    </a:cubicBezTo>
                    <a:cubicBezTo>
                      <a:pt x="53" y="16"/>
                      <a:pt x="53" y="16"/>
                      <a:pt x="53" y="16"/>
                    </a:cubicBezTo>
                    <a:cubicBezTo>
                      <a:pt x="53" y="15"/>
                      <a:pt x="53" y="15"/>
                      <a:pt x="53" y="15"/>
                    </a:cubicBezTo>
                    <a:cubicBezTo>
                      <a:pt x="52" y="15"/>
                      <a:pt x="52" y="15"/>
                      <a:pt x="52" y="15"/>
                    </a:cubicBezTo>
                    <a:cubicBezTo>
                      <a:pt x="52" y="15"/>
                      <a:pt x="52" y="15"/>
                      <a:pt x="52" y="15"/>
                    </a:cubicBezTo>
                    <a:cubicBezTo>
                      <a:pt x="52" y="15"/>
                      <a:pt x="52" y="15"/>
                      <a:pt x="52" y="15"/>
                    </a:cubicBezTo>
                    <a:cubicBezTo>
                      <a:pt x="51" y="15"/>
                      <a:pt x="51" y="15"/>
                      <a:pt x="51" y="15"/>
                    </a:cubicBezTo>
                    <a:cubicBezTo>
                      <a:pt x="51" y="15"/>
                      <a:pt x="51" y="15"/>
                      <a:pt x="51" y="15"/>
                    </a:cubicBezTo>
                    <a:cubicBezTo>
                      <a:pt x="51" y="15"/>
                      <a:pt x="51" y="15"/>
                      <a:pt x="51" y="15"/>
                    </a:cubicBezTo>
                    <a:cubicBezTo>
                      <a:pt x="51" y="15"/>
                      <a:pt x="51" y="15"/>
                      <a:pt x="51" y="15"/>
                    </a:cubicBezTo>
                    <a:cubicBezTo>
                      <a:pt x="51" y="15"/>
                      <a:pt x="51" y="15"/>
                      <a:pt x="51" y="15"/>
                    </a:cubicBezTo>
                    <a:cubicBezTo>
                      <a:pt x="51" y="15"/>
                      <a:pt x="51" y="15"/>
                      <a:pt x="51" y="15"/>
                    </a:cubicBezTo>
                    <a:cubicBezTo>
                      <a:pt x="51" y="15"/>
                      <a:pt x="51" y="15"/>
                      <a:pt x="51" y="15"/>
                    </a:cubicBezTo>
                    <a:cubicBezTo>
                      <a:pt x="51" y="15"/>
                      <a:pt x="51" y="15"/>
                      <a:pt x="51" y="15"/>
                    </a:cubicBezTo>
                    <a:cubicBezTo>
                      <a:pt x="51" y="15"/>
                      <a:pt x="51" y="15"/>
                      <a:pt x="51" y="15"/>
                    </a:cubicBezTo>
                    <a:cubicBezTo>
                      <a:pt x="51" y="15"/>
                      <a:pt x="51" y="15"/>
                      <a:pt x="51" y="15"/>
                    </a:cubicBezTo>
                    <a:cubicBezTo>
                      <a:pt x="51" y="14"/>
                      <a:pt x="51" y="14"/>
                      <a:pt x="51" y="14"/>
                    </a:cubicBezTo>
                    <a:cubicBezTo>
                      <a:pt x="51" y="14"/>
                      <a:pt x="51" y="14"/>
                      <a:pt x="51" y="14"/>
                    </a:cubicBezTo>
                    <a:cubicBezTo>
                      <a:pt x="51" y="14"/>
                      <a:pt x="51" y="14"/>
                      <a:pt x="51" y="14"/>
                    </a:cubicBezTo>
                    <a:cubicBezTo>
                      <a:pt x="51" y="13"/>
                      <a:pt x="51" y="13"/>
                      <a:pt x="51" y="13"/>
                    </a:cubicBezTo>
                    <a:cubicBezTo>
                      <a:pt x="51" y="13"/>
                      <a:pt x="51" y="13"/>
                      <a:pt x="51" y="13"/>
                    </a:cubicBezTo>
                    <a:cubicBezTo>
                      <a:pt x="51" y="13"/>
                      <a:pt x="51" y="13"/>
                      <a:pt x="51"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2"/>
                      <a:pt x="50" y="12"/>
                      <a:pt x="50" y="12"/>
                    </a:cubicBezTo>
                    <a:cubicBezTo>
                      <a:pt x="50" y="12"/>
                      <a:pt x="50" y="12"/>
                      <a:pt x="50" y="12"/>
                    </a:cubicBezTo>
                    <a:cubicBezTo>
                      <a:pt x="50" y="12"/>
                      <a:pt x="50" y="12"/>
                      <a:pt x="50" y="12"/>
                    </a:cubicBezTo>
                    <a:cubicBezTo>
                      <a:pt x="49" y="12"/>
                      <a:pt x="49" y="12"/>
                      <a:pt x="49" y="12"/>
                    </a:cubicBezTo>
                    <a:cubicBezTo>
                      <a:pt x="49" y="13"/>
                      <a:pt x="49" y="13"/>
                      <a:pt x="49" y="13"/>
                    </a:cubicBezTo>
                    <a:cubicBezTo>
                      <a:pt x="49" y="12"/>
                      <a:pt x="49" y="12"/>
                      <a:pt x="49" y="12"/>
                    </a:cubicBezTo>
                    <a:cubicBezTo>
                      <a:pt x="50" y="12"/>
                      <a:pt x="50" y="12"/>
                      <a:pt x="50" y="12"/>
                    </a:cubicBezTo>
                    <a:cubicBezTo>
                      <a:pt x="50" y="12"/>
                      <a:pt x="50" y="12"/>
                      <a:pt x="50" y="12"/>
                    </a:cubicBezTo>
                    <a:cubicBezTo>
                      <a:pt x="50" y="12"/>
                      <a:pt x="50" y="12"/>
                      <a:pt x="50" y="12"/>
                    </a:cubicBezTo>
                    <a:cubicBezTo>
                      <a:pt x="50" y="12"/>
                      <a:pt x="50" y="12"/>
                      <a:pt x="50" y="12"/>
                    </a:cubicBezTo>
                    <a:cubicBezTo>
                      <a:pt x="50" y="11"/>
                      <a:pt x="50" y="11"/>
                      <a:pt x="50" y="11"/>
                    </a:cubicBezTo>
                    <a:cubicBezTo>
                      <a:pt x="50" y="11"/>
                      <a:pt x="50" y="11"/>
                      <a:pt x="50" y="11"/>
                    </a:cubicBezTo>
                    <a:cubicBezTo>
                      <a:pt x="50" y="11"/>
                      <a:pt x="50" y="11"/>
                      <a:pt x="50" y="11"/>
                    </a:cubicBezTo>
                    <a:cubicBezTo>
                      <a:pt x="50" y="11"/>
                      <a:pt x="50" y="11"/>
                      <a:pt x="50" y="11"/>
                    </a:cubicBezTo>
                    <a:cubicBezTo>
                      <a:pt x="50" y="11"/>
                      <a:pt x="50" y="11"/>
                      <a:pt x="50" y="11"/>
                    </a:cubicBezTo>
                    <a:cubicBezTo>
                      <a:pt x="50" y="11"/>
                      <a:pt x="50" y="11"/>
                      <a:pt x="50" y="11"/>
                    </a:cubicBezTo>
                    <a:cubicBezTo>
                      <a:pt x="50" y="11"/>
                      <a:pt x="50" y="11"/>
                      <a:pt x="50" y="11"/>
                    </a:cubicBezTo>
                    <a:cubicBezTo>
                      <a:pt x="50" y="11"/>
                      <a:pt x="50" y="11"/>
                      <a:pt x="50" y="11"/>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9"/>
                      <a:pt x="50" y="9"/>
                      <a:pt x="50" y="9"/>
                    </a:cubicBezTo>
                    <a:cubicBezTo>
                      <a:pt x="50" y="9"/>
                      <a:pt x="50" y="9"/>
                      <a:pt x="50" y="9"/>
                    </a:cubicBezTo>
                    <a:cubicBezTo>
                      <a:pt x="50" y="9"/>
                      <a:pt x="50" y="9"/>
                      <a:pt x="50" y="9"/>
                    </a:cubicBezTo>
                    <a:cubicBezTo>
                      <a:pt x="51" y="9"/>
                      <a:pt x="51" y="9"/>
                      <a:pt x="51" y="9"/>
                    </a:cubicBezTo>
                    <a:cubicBezTo>
                      <a:pt x="51" y="9"/>
                      <a:pt x="51" y="9"/>
                      <a:pt x="51" y="9"/>
                    </a:cubicBezTo>
                    <a:cubicBezTo>
                      <a:pt x="51" y="9"/>
                      <a:pt x="51" y="9"/>
                      <a:pt x="51" y="9"/>
                    </a:cubicBezTo>
                    <a:cubicBezTo>
                      <a:pt x="51" y="9"/>
                      <a:pt x="51" y="9"/>
                      <a:pt x="51" y="9"/>
                    </a:cubicBezTo>
                    <a:cubicBezTo>
                      <a:pt x="51" y="9"/>
                      <a:pt x="51" y="9"/>
                      <a:pt x="51" y="9"/>
                    </a:cubicBezTo>
                    <a:cubicBezTo>
                      <a:pt x="51" y="8"/>
                      <a:pt x="51" y="8"/>
                      <a:pt x="51" y="8"/>
                    </a:cubicBezTo>
                    <a:cubicBezTo>
                      <a:pt x="51" y="8"/>
                      <a:pt x="51" y="8"/>
                      <a:pt x="51" y="8"/>
                    </a:cubicBezTo>
                    <a:cubicBezTo>
                      <a:pt x="51" y="8"/>
                      <a:pt x="51" y="8"/>
                      <a:pt x="51" y="8"/>
                    </a:cubicBezTo>
                    <a:cubicBezTo>
                      <a:pt x="51" y="8"/>
                      <a:pt x="51" y="8"/>
                      <a:pt x="51" y="8"/>
                    </a:cubicBezTo>
                    <a:cubicBezTo>
                      <a:pt x="51" y="8"/>
                      <a:pt x="51" y="8"/>
                      <a:pt x="51" y="8"/>
                    </a:cubicBezTo>
                    <a:cubicBezTo>
                      <a:pt x="51" y="8"/>
                      <a:pt x="51" y="8"/>
                      <a:pt x="51" y="8"/>
                    </a:cubicBezTo>
                    <a:cubicBezTo>
                      <a:pt x="51" y="8"/>
                      <a:pt x="51" y="8"/>
                      <a:pt x="51" y="8"/>
                    </a:cubicBezTo>
                    <a:cubicBezTo>
                      <a:pt x="51" y="9"/>
                      <a:pt x="51" y="9"/>
                      <a:pt x="51" y="9"/>
                    </a:cubicBezTo>
                    <a:cubicBezTo>
                      <a:pt x="51" y="9"/>
                      <a:pt x="51" y="9"/>
                      <a:pt x="51" y="9"/>
                    </a:cubicBezTo>
                    <a:cubicBezTo>
                      <a:pt x="51" y="8"/>
                      <a:pt x="51" y="8"/>
                      <a:pt x="51" y="8"/>
                    </a:cubicBezTo>
                    <a:cubicBezTo>
                      <a:pt x="51" y="8"/>
                      <a:pt x="51" y="8"/>
                      <a:pt x="51" y="8"/>
                    </a:cubicBezTo>
                    <a:cubicBezTo>
                      <a:pt x="51" y="8"/>
                      <a:pt x="51" y="8"/>
                      <a:pt x="51" y="8"/>
                    </a:cubicBezTo>
                    <a:cubicBezTo>
                      <a:pt x="51" y="8"/>
                      <a:pt x="51" y="8"/>
                      <a:pt x="51" y="8"/>
                    </a:cubicBezTo>
                    <a:cubicBezTo>
                      <a:pt x="51" y="8"/>
                      <a:pt x="51" y="8"/>
                      <a:pt x="51" y="8"/>
                    </a:cubicBezTo>
                    <a:cubicBezTo>
                      <a:pt x="51" y="8"/>
                      <a:pt x="51" y="8"/>
                      <a:pt x="51" y="8"/>
                    </a:cubicBezTo>
                    <a:cubicBezTo>
                      <a:pt x="51" y="8"/>
                      <a:pt x="51" y="8"/>
                      <a:pt x="51" y="8"/>
                    </a:cubicBezTo>
                    <a:cubicBezTo>
                      <a:pt x="50" y="7"/>
                      <a:pt x="50" y="7"/>
                      <a:pt x="50" y="7"/>
                    </a:cubicBezTo>
                    <a:cubicBezTo>
                      <a:pt x="50" y="7"/>
                      <a:pt x="50" y="7"/>
                      <a:pt x="50" y="7"/>
                    </a:cubicBezTo>
                    <a:cubicBezTo>
                      <a:pt x="51" y="7"/>
                      <a:pt x="51" y="7"/>
                      <a:pt x="51" y="7"/>
                    </a:cubicBezTo>
                    <a:cubicBezTo>
                      <a:pt x="51" y="7"/>
                      <a:pt x="51" y="7"/>
                      <a:pt x="51" y="7"/>
                    </a:cubicBezTo>
                    <a:cubicBezTo>
                      <a:pt x="50" y="7"/>
                      <a:pt x="50" y="7"/>
                      <a:pt x="50" y="7"/>
                    </a:cubicBezTo>
                    <a:cubicBezTo>
                      <a:pt x="50" y="7"/>
                      <a:pt x="50" y="7"/>
                      <a:pt x="50" y="7"/>
                    </a:cubicBezTo>
                    <a:cubicBezTo>
                      <a:pt x="50" y="7"/>
                      <a:pt x="50" y="7"/>
                      <a:pt x="50" y="7"/>
                    </a:cubicBezTo>
                    <a:cubicBezTo>
                      <a:pt x="50" y="7"/>
                      <a:pt x="50" y="7"/>
                      <a:pt x="50" y="7"/>
                    </a:cubicBezTo>
                    <a:cubicBezTo>
                      <a:pt x="50" y="7"/>
                      <a:pt x="50" y="7"/>
                      <a:pt x="50" y="7"/>
                    </a:cubicBezTo>
                    <a:cubicBezTo>
                      <a:pt x="50" y="7"/>
                      <a:pt x="50" y="7"/>
                      <a:pt x="50" y="7"/>
                    </a:cubicBezTo>
                    <a:cubicBezTo>
                      <a:pt x="50" y="7"/>
                      <a:pt x="50" y="7"/>
                      <a:pt x="50" y="7"/>
                    </a:cubicBezTo>
                    <a:cubicBezTo>
                      <a:pt x="50" y="7"/>
                      <a:pt x="50" y="7"/>
                      <a:pt x="50" y="7"/>
                    </a:cubicBezTo>
                    <a:cubicBezTo>
                      <a:pt x="50" y="7"/>
                      <a:pt x="50" y="7"/>
                      <a:pt x="50" y="7"/>
                    </a:cubicBezTo>
                    <a:cubicBezTo>
                      <a:pt x="50" y="6"/>
                      <a:pt x="50" y="6"/>
                      <a:pt x="50" y="6"/>
                    </a:cubicBezTo>
                    <a:cubicBezTo>
                      <a:pt x="50" y="6"/>
                      <a:pt x="50" y="6"/>
                      <a:pt x="50" y="6"/>
                    </a:cubicBezTo>
                    <a:cubicBezTo>
                      <a:pt x="50" y="6"/>
                      <a:pt x="50" y="6"/>
                      <a:pt x="50" y="6"/>
                    </a:cubicBezTo>
                    <a:cubicBezTo>
                      <a:pt x="50" y="6"/>
                      <a:pt x="50" y="6"/>
                      <a:pt x="50" y="6"/>
                    </a:cubicBezTo>
                    <a:cubicBezTo>
                      <a:pt x="50" y="6"/>
                      <a:pt x="50" y="6"/>
                      <a:pt x="50" y="6"/>
                    </a:cubicBezTo>
                    <a:cubicBezTo>
                      <a:pt x="50" y="6"/>
                      <a:pt x="50" y="6"/>
                      <a:pt x="50" y="6"/>
                    </a:cubicBezTo>
                    <a:cubicBezTo>
                      <a:pt x="50" y="6"/>
                      <a:pt x="50" y="6"/>
                      <a:pt x="50" y="6"/>
                    </a:cubicBezTo>
                    <a:cubicBezTo>
                      <a:pt x="50" y="6"/>
                      <a:pt x="50" y="6"/>
                      <a:pt x="50" y="6"/>
                    </a:cubicBezTo>
                    <a:cubicBezTo>
                      <a:pt x="50" y="6"/>
                      <a:pt x="50" y="6"/>
                      <a:pt x="50" y="6"/>
                    </a:cubicBezTo>
                    <a:cubicBezTo>
                      <a:pt x="50" y="6"/>
                      <a:pt x="50" y="6"/>
                      <a:pt x="50" y="6"/>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4"/>
                      <a:pt x="50" y="4"/>
                      <a:pt x="50" y="4"/>
                    </a:cubicBezTo>
                    <a:cubicBezTo>
                      <a:pt x="50" y="4"/>
                      <a:pt x="50" y="4"/>
                      <a:pt x="50" y="4"/>
                    </a:cubicBezTo>
                    <a:cubicBezTo>
                      <a:pt x="50" y="4"/>
                      <a:pt x="50" y="4"/>
                      <a:pt x="50" y="4"/>
                    </a:cubicBezTo>
                    <a:cubicBezTo>
                      <a:pt x="50" y="4"/>
                      <a:pt x="50" y="4"/>
                      <a:pt x="50" y="4"/>
                    </a:cubicBezTo>
                    <a:cubicBezTo>
                      <a:pt x="50" y="4"/>
                      <a:pt x="50" y="4"/>
                      <a:pt x="50" y="4"/>
                    </a:cubicBezTo>
                    <a:cubicBezTo>
                      <a:pt x="50" y="3"/>
                      <a:pt x="50" y="3"/>
                      <a:pt x="50" y="3"/>
                    </a:cubicBezTo>
                    <a:cubicBezTo>
                      <a:pt x="50" y="3"/>
                      <a:pt x="50" y="3"/>
                      <a:pt x="50" y="3"/>
                    </a:cubicBezTo>
                    <a:cubicBezTo>
                      <a:pt x="50" y="3"/>
                      <a:pt x="50" y="3"/>
                      <a:pt x="50" y="3"/>
                    </a:cubicBezTo>
                    <a:cubicBezTo>
                      <a:pt x="50" y="3"/>
                      <a:pt x="50" y="3"/>
                      <a:pt x="50" y="3"/>
                    </a:cubicBezTo>
                    <a:cubicBezTo>
                      <a:pt x="50" y="3"/>
                      <a:pt x="50" y="3"/>
                      <a:pt x="50" y="3"/>
                    </a:cubicBezTo>
                    <a:cubicBezTo>
                      <a:pt x="50" y="3"/>
                      <a:pt x="50" y="3"/>
                      <a:pt x="50" y="3"/>
                    </a:cubicBezTo>
                    <a:cubicBezTo>
                      <a:pt x="50" y="3"/>
                      <a:pt x="50" y="3"/>
                      <a:pt x="50" y="3"/>
                    </a:cubicBezTo>
                    <a:cubicBezTo>
                      <a:pt x="50" y="2"/>
                      <a:pt x="50" y="2"/>
                      <a:pt x="50" y="2"/>
                    </a:cubicBezTo>
                    <a:cubicBezTo>
                      <a:pt x="50" y="2"/>
                      <a:pt x="50" y="2"/>
                      <a:pt x="50" y="2"/>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0" y="1"/>
                      <a:pt x="50" y="1"/>
                      <a:pt x="50" y="1"/>
                    </a:cubicBezTo>
                    <a:cubicBezTo>
                      <a:pt x="50" y="0"/>
                      <a:pt x="50" y="0"/>
                      <a:pt x="50" y="0"/>
                    </a:cubicBezTo>
                    <a:cubicBezTo>
                      <a:pt x="50" y="0"/>
                      <a:pt x="50" y="0"/>
                      <a:pt x="50" y="0"/>
                    </a:cubicBezTo>
                    <a:cubicBezTo>
                      <a:pt x="50" y="0"/>
                      <a:pt x="50" y="0"/>
                      <a:pt x="50" y="0"/>
                    </a:cubicBezTo>
                    <a:cubicBezTo>
                      <a:pt x="50" y="0"/>
                      <a:pt x="50" y="0"/>
                      <a:pt x="50" y="0"/>
                    </a:cubicBezTo>
                    <a:cubicBezTo>
                      <a:pt x="34" y="1"/>
                      <a:pt x="17" y="1"/>
                      <a:pt x="1" y="1"/>
                    </a:cubicBezTo>
                    <a:cubicBezTo>
                      <a:pt x="1" y="19"/>
                      <a:pt x="1" y="37"/>
                      <a:pt x="0" y="55"/>
                    </a:cubicBezTo>
                    <a:cubicBezTo>
                      <a:pt x="1" y="75"/>
                      <a:pt x="2" y="95"/>
                      <a:pt x="3" y="115"/>
                    </a:cubicBezTo>
                    <a:cubicBezTo>
                      <a:pt x="3" y="124"/>
                      <a:pt x="3" y="132"/>
                      <a:pt x="4" y="141"/>
                    </a:cubicBezTo>
                    <a:cubicBezTo>
                      <a:pt x="4" y="141"/>
                      <a:pt x="4" y="141"/>
                      <a:pt x="4" y="141"/>
                    </a:cubicBezTo>
                    <a:cubicBezTo>
                      <a:pt x="20" y="141"/>
                      <a:pt x="37" y="140"/>
                      <a:pt x="53" y="140"/>
                    </a:cubicBezTo>
                    <a:cubicBezTo>
                      <a:pt x="53" y="140"/>
                      <a:pt x="53" y="140"/>
                      <a:pt x="53" y="140"/>
                    </a:cubicBezTo>
                    <a:cubicBezTo>
                      <a:pt x="53" y="140"/>
                      <a:pt x="53" y="140"/>
                      <a:pt x="53" y="140"/>
                    </a:cubicBezTo>
                    <a:cubicBezTo>
                      <a:pt x="53" y="140"/>
                      <a:pt x="53" y="140"/>
                      <a:pt x="53" y="140"/>
                    </a:cubicBezTo>
                    <a:cubicBezTo>
                      <a:pt x="53" y="138"/>
                      <a:pt x="53" y="137"/>
                      <a:pt x="53" y="135"/>
                    </a:cubicBezTo>
                    <a:cubicBezTo>
                      <a:pt x="53" y="135"/>
                      <a:pt x="53" y="135"/>
                      <a:pt x="53" y="135"/>
                    </a:cubicBezTo>
                    <a:cubicBezTo>
                      <a:pt x="53" y="121"/>
                      <a:pt x="52" y="107"/>
                      <a:pt x="51" y="93"/>
                    </a:cubicBezTo>
                    <a:cubicBezTo>
                      <a:pt x="52" y="92"/>
                      <a:pt x="52" y="92"/>
                      <a:pt x="52" y="92"/>
                    </a:cubicBezTo>
                    <a:cubicBezTo>
                      <a:pt x="55" y="89"/>
                      <a:pt x="58" y="85"/>
                      <a:pt x="61" y="81"/>
                    </a:cubicBezTo>
                    <a:cubicBezTo>
                      <a:pt x="62" y="80"/>
                      <a:pt x="62" y="80"/>
                      <a:pt x="62" y="80"/>
                    </a:cubicBezTo>
                    <a:cubicBezTo>
                      <a:pt x="63" y="79"/>
                      <a:pt x="63" y="79"/>
                      <a:pt x="63" y="79"/>
                    </a:cubicBezTo>
                    <a:cubicBezTo>
                      <a:pt x="73" y="65"/>
                      <a:pt x="83" y="52"/>
                      <a:pt x="93" y="38"/>
                    </a:cubicBez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gf4bb91c855_5_265"/>
              <p:cNvSpPr/>
              <p:nvPr/>
            </p:nvSpPr>
            <p:spPr>
              <a:xfrm>
                <a:off x="3625235" y="2441815"/>
                <a:ext cx="591451" cy="700307"/>
              </a:xfrm>
              <a:custGeom>
                <a:rect b="b" l="l" r="r" t="t"/>
                <a:pathLst>
                  <a:path extrusionOk="0" h="217" w="183">
                    <a:moveTo>
                      <a:pt x="76" y="211"/>
                    </a:moveTo>
                    <a:cubicBezTo>
                      <a:pt x="76" y="211"/>
                      <a:pt x="76" y="211"/>
                      <a:pt x="76" y="211"/>
                    </a:cubicBezTo>
                    <a:cubicBezTo>
                      <a:pt x="76" y="211"/>
                      <a:pt x="76" y="211"/>
                      <a:pt x="76" y="211"/>
                    </a:cubicBezTo>
                    <a:cubicBezTo>
                      <a:pt x="76" y="211"/>
                      <a:pt x="76" y="211"/>
                      <a:pt x="76" y="211"/>
                    </a:cubicBezTo>
                    <a:cubicBezTo>
                      <a:pt x="76" y="211"/>
                      <a:pt x="76" y="211"/>
                      <a:pt x="76" y="211"/>
                    </a:cubicBezTo>
                    <a:cubicBezTo>
                      <a:pt x="76" y="211"/>
                      <a:pt x="76" y="211"/>
                      <a:pt x="76" y="211"/>
                    </a:cubicBezTo>
                    <a:cubicBezTo>
                      <a:pt x="76" y="211"/>
                      <a:pt x="76" y="211"/>
                      <a:pt x="76" y="211"/>
                    </a:cubicBezTo>
                    <a:cubicBezTo>
                      <a:pt x="76" y="211"/>
                      <a:pt x="76" y="211"/>
                      <a:pt x="76" y="211"/>
                    </a:cubicBezTo>
                    <a:cubicBezTo>
                      <a:pt x="77" y="210"/>
                      <a:pt x="77" y="210"/>
                      <a:pt x="77" y="210"/>
                    </a:cubicBezTo>
                    <a:cubicBezTo>
                      <a:pt x="77" y="210"/>
                      <a:pt x="77" y="210"/>
                      <a:pt x="77" y="210"/>
                    </a:cubicBezTo>
                    <a:cubicBezTo>
                      <a:pt x="77" y="210"/>
                      <a:pt x="77" y="210"/>
                      <a:pt x="77" y="210"/>
                    </a:cubicBezTo>
                    <a:cubicBezTo>
                      <a:pt x="77" y="210"/>
                      <a:pt x="77" y="210"/>
                      <a:pt x="77" y="210"/>
                    </a:cubicBezTo>
                    <a:cubicBezTo>
                      <a:pt x="78" y="210"/>
                      <a:pt x="78" y="210"/>
                      <a:pt x="78" y="210"/>
                    </a:cubicBezTo>
                    <a:cubicBezTo>
                      <a:pt x="79" y="210"/>
                      <a:pt x="79" y="210"/>
                      <a:pt x="79" y="210"/>
                    </a:cubicBezTo>
                    <a:cubicBezTo>
                      <a:pt x="79" y="210"/>
                      <a:pt x="79" y="210"/>
                      <a:pt x="79" y="210"/>
                    </a:cubicBezTo>
                    <a:cubicBezTo>
                      <a:pt x="79" y="210"/>
                      <a:pt x="79" y="210"/>
                      <a:pt x="79" y="210"/>
                    </a:cubicBezTo>
                    <a:cubicBezTo>
                      <a:pt x="79" y="210"/>
                      <a:pt x="79" y="210"/>
                      <a:pt x="79" y="210"/>
                    </a:cubicBezTo>
                    <a:cubicBezTo>
                      <a:pt x="79" y="210"/>
                      <a:pt x="79" y="210"/>
                      <a:pt x="79" y="210"/>
                    </a:cubicBezTo>
                    <a:cubicBezTo>
                      <a:pt x="79" y="210"/>
                      <a:pt x="79" y="210"/>
                      <a:pt x="79" y="210"/>
                    </a:cubicBezTo>
                    <a:cubicBezTo>
                      <a:pt x="79" y="210"/>
                      <a:pt x="79" y="210"/>
                      <a:pt x="79" y="210"/>
                    </a:cubicBezTo>
                    <a:cubicBezTo>
                      <a:pt x="79" y="210"/>
                      <a:pt x="79" y="210"/>
                      <a:pt x="79" y="210"/>
                    </a:cubicBezTo>
                    <a:cubicBezTo>
                      <a:pt x="79" y="209"/>
                      <a:pt x="79" y="209"/>
                      <a:pt x="79" y="209"/>
                    </a:cubicBezTo>
                    <a:cubicBezTo>
                      <a:pt x="79" y="209"/>
                      <a:pt x="79" y="209"/>
                      <a:pt x="79" y="209"/>
                    </a:cubicBezTo>
                    <a:cubicBezTo>
                      <a:pt x="79" y="209"/>
                      <a:pt x="79" y="209"/>
                      <a:pt x="79" y="209"/>
                    </a:cubicBezTo>
                    <a:cubicBezTo>
                      <a:pt x="79" y="209"/>
                      <a:pt x="79" y="209"/>
                      <a:pt x="79" y="209"/>
                    </a:cubicBezTo>
                    <a:cubicBezTo>
                      <a:pt x="79" y="209"/>
                      <a:pt x="79" y="209"/>
                      <a:pt x="79" y="209"/>
                    </a:cubicBezTo>
                    <a:cubicBezTo>
                      <a:pt x="79" y="209"/>
                      <a:pt x="79" y="209"/>
                      <a:pt x="79" y="209"/>
                    </a:cubicBezTo>
                    <a:cubicBezTo>
                      <a:pt x="79" y="209"/>
                      <a:pt x="79" y="209"/>
                      <a:pt x="79" y="209"/>
                    </a:cubicBezTo>
                    <a:cubicBezTo>
                      <a:pt x="79" y="209"/>
                      <a:pt x="79" y="209"/>
                      <a:pt x="79" y="209"/>
                    </a:cubicBezTo>
                    <a:cubicBezTo>
                      <a:pt x="79" y="208"/>
                      <a:pt x="79" y="208"/>
                      <a:pt x="79" y="208"/>
                    </a:cubicBezTo>
                    <a:cubicBezTo>
                      <a:pt x="79" y="208"/>
                      <a:pt x="79" y="208"/>
                      <a:pt x="79" y="208"/>
                    </a:cubicBezTo>
                    <a:cubicBezTo>
                      <a:pt x="79" y="208"/>
                      <a:pt x="79" y="208"/>
                      <a:pt x="79" y="208"/>
                    </a:cubicBezTo>
                    <a:cubicBezTo>
                      <a:pt x="79" y="208"/>
                      <a:pt x="79" y="208"/>
                      <a:pt x="79" y="208"/>
                    </a:cubicBezTo>
                    <a:cubicBezTo>
                      <a:pt x="79" y="208"/>
                      <a:pt x="79" y="208"/>
                      <a:pt x="79" y="208"/>
                    </a:cubicBezTo>
                    <a:cubicBezTo>
                      <a:pt x="79" y="208"/>
                      <a:pt x="79" y="208"/>
                      <a:pt x="79" y="208"/>
                    </a:cubicBezTo>
                    <a:cubicBezTo>
                      <a:pt x="79" y="208"/>
                      <a:pt x="79" y="208"/>
                      <a:pt x="79" y="208"/>
                    </a:cubicBezTo>
                    <a:cubicBezTo>
                      <a:pt x="79" y="207"/>
                      <a:pt x="79" y="207"/>
                      <a:pt x="79" y="207"/>
                    </a:cubicBezTo>
                    <a:cubicBezTo>
                      <a:pt x="79" y="207"/>
                      <a:pt x="79" y="207"/>
                      <a:pt x="79" y="207"/>
                    </a:cubicBezTo>
                    <a:cubicBezTo>
                      <a:pt x="79" y="207"/>
                      <a:pt x="79" y="207"/>
                      <a:pt x="79" y="207"/>
                    </a:cubicBezTo>
                    <a:cubicBezTo>
                      <a:pt x="79" y="207"/>
                      <a:pt x="79" y="207"/>
                      <a:pt x="79" y="207"/>
                    </a:cubicBezTo>
                    <a:cubicBezTo>
                      <a:pt x="79" y="207"/>
                      <a:pt x="79" y="207"/>
                      <a:pt x="79" y="207"/>
                    </a:cubicBezTo>
                    <a:cubicBezTo>
                      <a:pt x="79" y="207"/>
                      <a:pt x="79" y="207"/>
                      <a:pt x="79" y="207"/>
                    </a:cubicBezTo>
                    <a:cubicBezTo>
                      <a:pt x="79" y="207"/>
                      <a:pt x="79" y="207"/>
                      <a:pt x="79" y="207"/>
                    </a:cubicBezTo>
                    <a:cubicBezTo>
                      <a:pt x="79" y="207"/>
                      <a:pt x="79" y="207"/>
                      <a:pt x="79" y="207"/>
                    </a:cubicBezTo>
                    <a:cubicBezTo>
                      <a:pt x="79" y="207"/>
                      <a:pt x="79" y="207"/>
                      <a:pt x="79" y="207"/>
                    </a:cubicBezTo>
                    <a:cubicBezTo>
                      <a:pt x="79" y="207"/>
                      <a:pt x="79" y="207"/>
                      <a:pt x="79" y="207"/>
                    </a:cubicBezTo>
                    <a:cubicBezTo>
                      <a:pt x="78" y="208"/>
                      <a:pt x="78" y="208"/>
                      <a:pt x="78" y="208"/>
                    </a:cubicBezTo>
                    <a:cubicBezTo>
                      <a:pt x="78" y="208"/>
                      <a:pt x="78" y="208"/>
                      <a:pt x="78" y="208"/>
                    </a:cubicBezTo>
                    <a:cubicBezTo>
                      <a:pt x="78" y="208"/>
                      <a:pt x="78" y="208"/>
                      <a:pt x="78" y="208"/>
                    </a:cubicBezTo>
                    <a:cubicBezTo>
                      <a:pt x="78" y="208"/>
                      <a:pt x="78" y="208"/>
                      <a:pt x="78" y="208"/>
                    </a:cubicBezTo>
                    <a:cubicBezTo>
                      <a:pt x="78" y="208"/>
                      <a:pt x="78" y="208"/>
                      <a:pt x="78" y="208"/>
                    </a:cubicBezTo>
                    <a:cubicBezTo>
                      <a:pt x="78" y="209"/>
                      <a:pt x="78" y="209"/>
                      <a:pt x="78" y="209"/>
                    </a:cubicBezTo>
                    <a:cubicBezTo>
                      <a:pt x="78" y="209"/>
                      <a:pt x="78" y="209"/>
                      <a:pt x="78" y="209"/>
                    </a:cubicBezTo>
                    <a:cubicBezTo>
                      <a:pt x="78" y="209"/>
                      <a:pt x="78" y="209"/>
                      <a:pt x="78" y="209"/>
                    </a:cubicBezTo>
                    <a:cubicBezTo>
                      <a:pt x="77" y="209"/>
                      <a:pt x="77" y="209"/>
                      <a:pt x="77" y="209"/>
                    </a:cubicBezTo>
                    <a:cubicBezTo>
                      <a:pt x="77" y="209"/>
                      <a:pt x="77" y="209"/>
                      <a:pt x="77" y="209"/>
                    </a:cubicBezTo>
                    <a:cubicBezTo>
                      <a:pt x="77" y="209"/>
                      <a:pt x="77" y="209"/>
                      <a:pt x="77" y="209"/>
                    </a:cubicBezTo>
                    <a:cubicBezTo>
                      <a:pt x="77" y="209"/>
                      <a:pt x="77" y="209"/>
                      <a:pt x="77" y="209"/>
                    </a:cubicBezTo>
                    <a:cubicBezTo>
                      <a:pt x="77" y="209"/>
                      <a:pt x="77" y="209"/>
                      <a:pt x="77" y="209"/>
                    </a:cubicBezTo>
                    <a:cubicBezTo>
                      <a:pt x="77" y="209"/>
                      <a:pt x="77" y="209"/>
                      <a:pt x="77" y="209"/>
                    </a:cubicBezTo>
                    <a:cubicBezTo>
                      <a:pt x="77" y="209"/>
                      <a:pt x="77" y="209"/>
                      <a:pt x="77" y="209"/>
                    </a:cubicBezTo>
                    <a:cubicBezTo>
                      <a:pt x="77" y="210"/>
                      <a:pt x="77" y="210"/>
                      <a:pt x="77" y="210"/>
                    </a:cubicBezTo>
                    <a:cubicBezTo>
                      <a:pt x="77" y="210"/>
                      <a:pt x="77" y="210"/>
                      <a:pt x="77" y="210"/>
                    </a:cubicBezTo>
                    <a:cubicBezTo>
                      <a:pt x="77" y="210"/>
                      <a:pt x="77" y="210"/>
                      <a:pt x="77" y="210"/>
                    </a:cubicBezTo>
                    <a:cubicBezTo>
                      <a:pt x="77" y="210"/>
                      <a:pt x="77" y="210"/>
                      <a:pt x="77" y="210"/>
                    </a:cubicBezTo>
                    <a:cubicBezTo>
                      <a:pt x="76" y="210"/>
                      <a:pt x="76" y="210"/>
                      <a:pt x="76" y="210"/>
                    </a:cubicBezTo>
                    <a:cubicBezTo>
                      <a:pt x="76" y="211"/>
                      <a:pt x="76" y="211"/>
                      <a:pt x="76" y="211"/>
                    </a:cubicBezTo>
                    <a:cubicBezTo>
                      <a:pt x="76" y="211"/>
                      <a:pt x="76" y="211"/>
                      <a:pt x="76" y="211"/>
                    </a:cubicBezTo>
                    <a:close/>
                    <a:moveTo>
                      <a:pt x="37" y="4"/>
                    </a:moveTo>
                    <a:cubicBezTo>
                      <a:pt x="37" y="4"/>
                      <a:pt x="37" y="4"/>
                      <a:pt x="37" y="4"/>
                    </a:cubicBezTo>
                    <a:cubicBezTo>
                      <a:pt x="37" y="4"/>
                      <a:pt x="37" y="4"/>
                      <a:pt x="37" y="4"/>
                    </a:cubicBezTo>
                    <a:cubicBezTo>
                      <a:pt x="37" y="4"/>
                      <a:pt x="37" y="4"/>
                      <a:pt x="37" y="4"/>
                    </a:cubicBezTo>
                    <a:cubicBezTo>
                      <a:pt x="37" y="4"/>
                      <a:pt x="37" y="4"/>
                      <a:pt x="37" y="4"/>
                    </a:cubicBezTo>
                    <a:cubicBezTo>
                      <a:pt x="36" y="4"/>
                      <a:pt x="36" y="4"/>
                      <a:pt x="36" y="4"/>
                    </a:cubicBezTo>
                    <a:cubicBezTo>
                      <a:pt x="36" y="4"/>
                      <a:pt x="36" y="4"/>
                      <a:pt x="36" y="4"/>
                    </a:cubicBezTo>
                    <a:lnTo>
                      <a:pt x="37" y="4"/>
                    </a:lnTo>
                    <a:close/>
                    <a:moveTo>
                      <a:pt x="143" y="153"/>
                    </a:moveTo>
                    <a:cubicBezTo>
                      <a:pt x="142" y="153"/>
                      <a:pt x="142" y="153"/>
                      <a:pt x="142" y="153"/>
                    </a:cubicBezTo>
                    <a:cubicBezTo>
                      <a:pt x="142" y="153"/>
                      <a:pt x="142" y="153"/>
                      <a:pt x="142" y="153"/>
                    </a:cubicBezTo>
                    <a:cubicBezTo>
                      <a:pt x="142" y="153"/>
                      <a:pt x="142" y="153"/>
                      <a:pt x="142" y="153"/>
                    </a:cubicBezTo>
                    <a:cubicBezTo>
                      <a:pt x="142" y="152"/>
                      <a:pt x="142" y="152"/>
                      <a:pt x="142" y="152"/>
                    </a:cubicBezTo>
                    <a:cubicBezTo>
                      <a:pt x="142" y="152"/>
                      <a:pt x="142" y="152"/>
                      <a:pt x="142" y="152"/>
                    </a:cubicBezTo>
                    <a:cubicBezTo>
                      <a:pt x="142" y="152"/>
                      <a:pt x="142" y="152"/>
                      <a:pt x="142" y="152"/>
                    </a:cubicBezTo>
                    <a:cubicBezTo>
                      <a:pt x="142" y="152"/>
                      <a:pt x="142" y="152"/>
                      <a:pt x="142" y="152"/>
                    </a:cubicBezTo>
                    <a:cubicBezTo>
                      <a:pt x="143" y="152"/>
                      <a:pt x="143" y="152"/>
                      <a:pt x="143" y="152"/>
                    </a:cubicBezTo>
                    <a:cubicBezTo>
                      <a:pt x="143" y="152"/>
                      <a:pt x="143" y="152"/>
                      <a:pt x="143" y="152"/>
                    </a:cubicBezTo>
                    <a:cubicBezTo>
                      <a:pt x="142" y="151"/>
                      <a:pt x="142" y="151"/>
                      <a:pt x="142" y="151"/>
                    </a:cubicBezTo>
                    <a:cubicBezTo>
                      <a:pt x="142" y="151"/>
                      <a:pt x="142" y="151"/>
                      <a:pt x="142" y="151"/>
                    </a:cubicBezTo>
                    <a:cubicBezTo>
                      <a:pt x="142" y="151"/>
                      <a:pt x="142" y="151"/>
                      <a:pt x="142" y="151"/>
                    </a:cubicBezTo>
                    <a:cubicBezTo>
                      <a:pt x="142" y="151"/>
                      <a:pt x="142" y="151"/>
                      <a:pt x="142" y="151"/>
                    </a:cubicBezTo>
                    <a:cubicBezTo>
                      <a:pt x="141" y="151"/>
                      <a:pt x="141" y="151"/>
                      <a:pt x="141" y="151"/>
                    </a:cubicBezTo>
                    <a:cubicBezTo>
                      <a:pt x="141" y="151"/>
                      <a:pt x="141" y="151"/>
                      <a:pt x="141" y="151"/>
                    </a:cubicBezTo>
                    <a:cubicBezTo>
                      <a:pt x="141" y="151"/>
                      <a:pt x="141" y="151"/>
                      <a:pt x="141" y="151"/>
                    </a:cubicBezTo>
                    <a:cubicBezTo>
                      <a:pt x="140" y="151"/>
                      <a:pt x="140" y="151"/>
                      <a:pt x="140" y="151"/>
                    </a:cubicBezTo>
                    <a:cubicBezTo>
                      <a:pt x="140" y="150"/>
                      <a:pt x="140" y="150"/>
                      <a:pt x="140" y="150"/>
                    </a:cubicBezTo>
                    <a:cubicBezTo>
                      <a:pt x="140" y="151"/>
                      <a:pt x="140" y="151"/>
                      <a:pt x="140" y="151"/>
                    </a:cubicBezTo>
                    <a:cubicBezTo>
                      <a:pt x="140" y="151"/>
                      <a:pt x="140" y="151"/>
                      <a:pt x="140" y="151"/>
                    </a:cubicBezTo>
                    <a:cubicBezTo>
                      <a:pt x="140" y="151"/>
                      <a:pt x="140" y="151"/>
                      <a:pt x="140" y="151"/>
                    </a:cubicBezTo>
                    <a:cubicBezTo>
                      <a:pt x="140" y="151"/>
                      <a:pt x="140" y="151"/>
                      <a:pt x="140" y="151"/>
                    </a:cubicBezTo>
                    <a:cubicBezTo>
                      <a:pt x="140" y="150"/>
                      <a:pt x="140" y="150"/>
                      <a:pt x="140" y="150"/>
                    </a:cubicBezTo>
                    <a:cubicBezTo>
                      <a:pt x="140" y="150"/>
                      <a:pt x="140" y="150"/>
                      <a:pt x="140" y="150"/>
                    </a:cubicBezTo>
                    <a:cubicBezTo>
                      <a:pt x="140" y="150"/>
                      <a:pt x="140" y="150"/>
                      <a:pt x="140" y="150"/>
                    </a:cubicBezTo>
                    <a:cubicBezTo>
                      <a:pt x="140" y="150"/>
                      <a:pt x="140" y="150"/>
                      <a:pt x="140" y="150"/>
                    </a:cubicBezTo>
                    <a:cubicBezTo>
                      <a:pt x="140" y="150"/>
                      <a:pt x="140" y="150"/>
                      <a:pt x="140" y="150"/>
                    </a:cubicBezTo>
                    <a:cubicBezTo>
                      <a:pt x="140" y="150"/>
                      <a:pt x="140" y="150"/>
                      <a:pt x="140" y="150"/>
                    </a:cubicBezTo>
                    <a:cubicBezTo>
                      <a:pt x="140" y="150"/>
                      <a:pt x="140" y="150"/>
                      <a:pt x="140" y="150"/>
                    </a:cubicBezTo>
                    <a:cubicBezTo>
                      <a:pt x="140" y="150"/>
                      <a:pt x="140" y="150"/>
                      <a:pt x="140" y="150"/>
                    </a:cubicBezTo>
                    <a:cubicBezTo>
                      <a:pt x="140" y="150"/>
                      <a:pt x="140" y="150"/>
                      <a:pt x="140" y="150"/>
                    </a:cubicBezTo>
                    <a:cubicBezTo>
                      <a:pt x="140" y="150"/>
                      <a:pt x="140" y="150"/>
                      <a:pt x="140" y="150"/>
                    </a:cubicBezTo>
                    <a:cubicBezTo>
                      <a:pt x="139" y="150"/>
                      <a:pt x="139" y="150"/>
                      <a:pt x="139" y="150"/>
                    </a:cubicBezTo>
                    <a:cubicBezTo>
                      <a:pt x="139" y="150"/>
                      <a:pt x="139" y="150"/>
                      <a:pt x="139" y="150"/>
                    </a:cubicBezTo>
                    <a:cubicBezTo>
                      <a:pt x="139" y="150"/>
                      <a:pt x="139" y="150"/>
                      <a:pt x="139" y="150"/>
                    </a:cubicBezTo>
                    <a:cubicBezTo>
                      <a:pt x="139" y="150"/>
                      <a:pt x="139" y="150"/>
                      <a:pt x="139" y="150"/>
                    </a:cubicBezTo>
                    <a:cubicBezTo>
                      <a:pt x="139" y="150"/>
                      <a:pt x="139" y="150"/>
                      <a:pt x="139" y="150"/>
                    </a:cubicBezTo>
                    <a:cubicBezTo>
                      <a:pt x="139" y="150"/>
                      <a:pt x="139" y="150"/>
                      <a:pt x="139" y="150"/>
                    </a:cubicBezTo>
                    <a:cubicBezTo>
                      <a:pt x="139" y="150"/>
                      <a:pt x="139" y="150"/>
                      <a:pt x="139" y="150"/>
                    </a:cubicBezTo>
                    <a:cubicBezTo>
                      <a:pt x="139" y="150"/>
                      <a:pt x="139" y="150"/>
                      <a:pt x="139" y="150"/>
                    </a:cubicBezTo>
                    <a:cubicBezTo>
                      <a:pt x="141" y="150"/>
                      <a:pt x="141" y="150"/>
                      <a:pt x="141" y="150"/>
                    </a:cubicBezTo>
                    <a:cubicBezTo>
                      <a:pt x="141" y="150"/>
                      <a:pt x="141" y="150"/>
                      <a:pt x="141" y="150"/>
                    </a:cubicBezTo>
                    <a:cubicBezTo>
                      <a:pt x="142" y="150"/>
                      <a:pt x="142" y="150"/>
                      <a:pt x="142" y="150"/>
                    </a:cubicBezTo>
                    <a:cubicBezTo>
                      <a:pt x="142" y="150"/>
                      <a:pt x="142" y="150"/>
                      <a:pt x="142" y="150"/>
                    </a:cubicBezTo>
                    <a:cubicBezTo>
                      <a:pt x="142" y="150"/>
                      <a:pt x="142" y="150"/>
                      <a:pt x="142" y="150"/>
                    </a:cubicBezTo>
                    <a:cubicBezTo>
                      <a:pt x="142" y="150"/>
                      <a:pt x="142" y="150"/>
                      <a:pt x="142" y="150"/>
                    </a:cubicBezTo>
                    <a:cubicBezTo>
                      <a:pt x="142" y="150"/>
                      <a:pt x="142" y="150"/>
                      <a:pt x="142" y="150"/>
                    </a:cubicBezTo>
                    <a:cubicBezTo>
                      <a:pt x="142" y="150"/>
                      <a:pt x="142" y="150"/>
                      <a:pt x="142" y="150"/>
                    </a:cubicBezTo>
                    <a:cubicBezTo>
                      <a:pt x="142" y="150"/>
                      <a:pt x="142" y="150"/>
                      <a:pt x="142" y="150"/>
                    </a:cubicBezTo>
                    <a:cubicBezTo>
                      <a:pt x="142" y="149"/>
                      <a:pt x="142" y="149"/>
                      <a:pt x="142" y="149"/>
                    </a:cubicBezTo>
                    <a:cubicBezTo>
                      <a:pt x="141" y="149"/>
                      <a:pt x="141" y="149"/>
                      <a:pt x="141" y="149"/>
                    </a:cubicBezTo>
                    <a:cubicBezTo>
                      <a:pt x="141" y="149"/>
                      <a:pt x="141" y="149"/>
                      <a:pt x="141" y="149"/>
                    </a:cubicBezTo>
                    <a:cubicBezTo>
                      <a:pt x="141" y="148"/>
                      <a:pt x="141" y="148"/>
                      <a:pt x="141" y="148"/>
                    </a:cubicBezTo>
                    <a:cubicBezTo>
                      <a:pt x="141" y="148"/>
                      <a:pt x="141" y="148"/>
                      <a:pt x="141"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40" y="148"/>
                      <a:pt x="140" y="148"/>
                      <a:pt x="140" y="148"/>
                    </a:cubicBezTo>
                    <a:cubicBezTo>
                      <a:pt x="139" y="148"/>
                      <a:pt x="139" y="148"/>
                      <a:pt x="139" y="148"/>
                    </a:cubicBezTo>
                    <a:cubicBezTo>
                      <a:pt x="139" y="148"/>
                      <a:pt x="139" y="148"/>
                      <a:pt x="139" y="148"/>
                    </a:cubicBezTo>
                    <a:cubicBezTo>
                      <a:pt x="139" y="148"/>
                      <a:pt x="139" y="148"/>
                      <a:pt x="139" y="148"/>
                    </a:cubicBezTo>
                    <a:cubicBezTo>
                      <a:pt x="139" y="148"/>
                      <a:pt x="139" y="148"/>
                      <a:pt x="139" y="148"/>
                    </a:cubicBezTo>
                    <a:cubicBezTo>
                      <a:pt x="139" y="148"/>
                      <a:pt x="139" y="148"/>
                      <a:pt x="139" y="148"/>
                    </a:cubicBezTo>
                    <a:cubicBezTo>
                      <a:pt x="139" y="148"/>
                      <a:pt x="139" y="148"/>
                      <a:pt x="139" y="148"/>
                    </a:cubicBezTo>
                    <a:cubicBezTo>
                      <a:pt x="138" y="148"/>
                      <a:pt x="138" y="148"/>
                      <a:pt x="138" y="148"/>
                    </a:cubicBezTo>
                    <a:cubicBezTo>
                      <a:pt x="138" y="147"/>
                      <a:pt x="138" y="147"/>
                      <a:pt x="138" y="147"/>
                    </a:cubicBezTo>
                    <a:cubicBezTo>
                      <a:pt x="138" y="147"/>
                      <a:pt x="138" y="147"/>
                      <a:pt x="138" y="147"/>
                    </a:cubicBezTo>
                    <a:cubicBezTo>
                      <a:pt x="137" y="147"/>
                      <a:pt x="137" y="147"/>
                      <a:pt x="137" y="147"/>
                    </a:cubicBezTo>
                    <a:cubicBezTo>
                      <a:pt x="137" y="147"/>
                      <a:pt x="137" y="147"/>
                      <a:pt x="137" y="147"/>
                    </a:cubicBezTo>
                    <a:cubicBezTo>
                      <a:pt x="137" y="147"/>
                      <a:pt x="137" y="147"/>
                      <a:pt x="137" y="147"/>
                    </a:cubicBezTo>
                    <a:cubicBezTo>
                      <a:pt x="137" y="147"/>
                      <a:pt x="137" y="147"/>
                      <a:pt x="137" y="147"/>
                    </a:cubicBezTo>
                    <a:cubicBezTo>
                      <a:pt x="136" y="147"/>
                      <a:pt x="136" y="147"/>
                      <a:pt x="136" y="147"/>
                    </a:cubicBezTo>
                    <a:cubicBezTo>
                      <a:pt x="136" y="147"/>
                      <a:pt x="136" y="147"/>
                      <a:pt x="136" y="147"/>
                    </a:cubicBezTo>
                    <a:cubicBezTo>
                      <a:pt x="136" y="147"/>
                      <a:pt x="136" y="147"/>
                      <a:pt x="136" y="147"/>
                    </a:cubicBezTo>
                    <a:cubicBezTo>
                      <a:pt x="135" y="147"/>
                      <a:pt x="135" y="147"/>
                      <a:pt x="135" y="147"/>
                    </a:cubicBezTo>
                    <a:cubicBezTo>
                      <a:pt x="134" y="147"/>
                      <a:pt x="134" y="147"/>
                      <a:pt x="134" y="147"/>
                    </a:cubicBezTo>
                    <a:cubicBezTo>
                      <a:pt x="134" y="147"/>
                      <a:pt x="133" y="147"/>
                      <a:pt x="132" y="147"/>
                    </a:cubicBezTo>
                    <a:cubicBezTo>
                      <a:pt x="131" y="147"/>
                      <a:pt x="131" y="147"/>
                      <a:pt x="131" y="147"/>
                    </a:cubicBezTo>
                    <a:cubicBezTo>
                      <a:pt x="130" y="148"/>
                      <a:pt x="130" y="148"/>
                      <a:pt x="130" y="148"/>
                    </a:cubicBezTo>
                    <a:cubicBezTo>
                      <a:pt x="129" y="148"/>
                      <a:pt x="129" y="148"/>
                      <a:pt x="129" y="148"/>
                    </a:cubicBezTo>
                    <a:cubicBezTo>
                      <a:pt x="129" y="148"/>
                      <a:pt x="129" y="148"/>
                      <a:pt x="129" y="148"/>
                    </a:cubicBezTo>
                    <a:cubicBezTo>
                      <a:pt x="127" y="149"/>
                      <a:pt x="127" y="149"/>
                      <a:pt x="127" y="149"/>
                    </a:cubicBezTo>
                    <a:cubicBezTo>
                      <a:pt x="126" y="149"/>
                      <a:pt x="126" y="149"/>
                      <a:pt x="126" y="149"/>
                    </a:cubicBezTo>
                    <a:cubicBezTo>
                      <a:pt x="125" y="150"/>
                      <a:pt x="125" y="150"/>
                      <a:pt x="125" y="150"/>
                    </a:cubicBezTo>
                    <a:cubicBezTo>
                      <a:pt x="123" y="152"/>
                      <a:pt x="123" y="152"/>
                      <a:pt x="123" y="152"/>
                    </a:cubicBezTo>
                    <a:cubicBezTo>
                      <a:pt x="122" y="152"/>
                      <a:pt x="122" y="152"/>
                      <a:pt x="122" y="152"/>
                    </a:cubicBezTo>
                    <a:cubicBezTo>
                      <a:pt x="120" y="154"/>
                      <a:pt x="120" y="154"/>
                      <a:pt x="120" y="154"/>
                    </a:cubicBezTo>
                    <a:cubicBezTo>
                      <a:pt x="119" y="155"/>
                      <a:pt x="119" y="155"/>
                      <a:pt x="119" y="155"/>
                    </a:cubicBezTo>
                    <a:cubicBezTo>
                      <a:pt x="118" y="156"/>
                      <a:pt x="118" y="156"/>
                      <a:pt x="118" y="156"/>
                    </a:cubicBezTo>
                    <a:cubicBezTo>
                      <a:pt x="117" y="156"/>
                      <a:pt x="117" y="156"/>
                      <a:pt x="117" y="156"/>
                    </a:cubicBezTo>
                    <a:cubicBezTo>
                      <a:pt x="117" y="157"/>
                      <a:pt x="117" y="157"/>
                      <a:pt x="117" y="157"/>
                    </a:cubicBezTo>
                    <a:cubicBezTo>
                      <a:pt x="116" y="157"/>
                      <a:pt x="116" y="157"/>
                      <a:pt x="116" y="157"/>
                    </a:cubicBezTo>
                    <a:cubicBezTo>
                      <a:pt x="116" y="158"/>
                      <a:pt x="116" y="158"/>
                      <a:pt x="116" y="158"/>
                    </a:cubicBezTo>
                    <a:cubicBezTo>
                      <a:pt x="115" y="158"/>
                      <a:pt x="115" y="158"/>
                      <a:pt x="115" y="158"/>
                    </a:cubicBezTo>
                    <a:cubicBezTo>
                      <a:pt x="115" y="158"/>
                      <a:pt x="115" y="158"/>
                      <a:pt x="115" y="158"/>
                    </a:cubicBezTo>
                    <a:cubicBezTo>
                      <a:pt x="115" y="158"/>
                      <a:pt x="115" y="158"/>
                      <a:pt x="115" y="158"/>
                    </a:cubicBezTo>
                    <a:cubicBezTo>
                      <a:pt x="115" y="158"/>
                      <a:pt x="115" y="158"/>
                      <a:pt x="115" y="158"/>
                    </a:cubicBezTo>
                    <a:cubicBezTo>
                      <a:pt x="113" y="160"/>
                      <a:pt x="113" y="160"/>
                      <a:pt x="113" y="160"/>
                    </a:cubicBezTo>
                    <a:cubicBezTo>
                      <a:pt x="113" y="160"/>
                      <a:pt x="113" y="160"/>
                      <a:pt x="113" y="160"/>
                    </a:cubicBezTo>
                    <a:cubicBezTo>
                      <a:pt x="113" y="160"/>
                      <a:pt x="113" y="160"/>
                      <a:pt x="113" y="160"/>
                    </a:cubicBezTo>
                    <a:cubicBezTo>
                      <a:pt x="113" y="160"/>
                      <a:pt x="113" y="160"/>
                      <a:pt x="113" y="160"/>
                    </a:cubicBezTo>
                    <a:cubicBezTo>
                      <a:pt x="112" y="161"/>
                      <a:pt x="112" y="161"/>
                      <a:pt x="112" y="161"/>
                    </a:cubicBezTo>
                    <a:cubicBezTo>
                      <a:pt x="112" y="161"/>
                      <a:pt x="112" y="161"/>
                      <a:pt x="112" y="161"/>
                    </a:cubicBezTo>
                    <a:cubicBezTo>
                      <a:pt x="112" y="161"/>
                      <a:pt x="112" y="161"/>
                      <a:pt x="112" y="161"/>
                    </a:cubicBezTo>
                    <a:cubicBezTo>
                      <a:pt x="112" y="161"/>
                      <a:pt x="112" y="161"/>
                      <a:pt x="112" y="161"/>
                    </a:cubicBezTo>
                    <a:cubicBezTo>
                      <a:pt x="112" y="161"/>
                      <a:pt x="112" y="161"/>
                      <a:pt x="112" y="161"/>
                    </a:cubicBezTo>
                    <a:cubicBezTo>
                      <a:pt x="111" y="162"/>
                      <a:pt x="111" y="162"/>
                      <a:pt x="111" y="162"/>
                    </a:cubicBezTo>
                    <a:cubicBezTo>
                      <a:pt x="111" y="163"/>
                      <a:pt x="111" y="163"/>
                      <a:pt x="111" y="163"/>
                    </a:cubicBezTo>
                    <a:cubicBezTo>
                      <a:pt x="111" y="163"/>
                      <a:pt x="111" y="163"/>
                      <a:pt x="111" y="163"/>
                    </a:cubicBezTo>
                    <a:cubicBezTo>
                      <a:pt x="110" y="163"/>
                      <a:pt x="110" y="163"/>
                      <a:pt x="110" y="163"/>
                    </a:cubicBezTo>
                    <a:cubicBezTo>
                      <a:pt x="110" y="163"/>
                      <a:pt x="110" y="163"/>
                      <a:pt x="110" y="163"/>
                    </a:cubicBezTo>
                    <a:cubicBezTo>
                      <a:pt x="110" y="164"/>
                      <a:pt x="110" y="164"/>
                      <a:pt x="110" y="164"/>
                    </a:cubicBezTo>
                    <a:cubicBezTo>
                      <a:pt x="110" y="164"/>
                      <a:pt x="110" y="164"/>
                      <a:pt x="110" y="164"/>
                    </a:cubicBezTo>
                    <a:cubicBezTo>
                      <a:pt x="109" y="165"/>
                      <a:pt x="109" y="165"/>
                      <a:pt x="109" y="165"/>
                    </a:cubicBezTo>
                    <a:cubicBezTo>
                      <a:pt x="109" y="165"/>
                      <a:pt x="109" y="165"/>
                      <a:pt x="109" y="165"/>
                    </a:cubicBezTo>
                    <a:cubicBezTo>
                      <a:pt x="109" y="165"/>
                      <a:pt x="109" y="165"/>
                      <a:pt x="109" y="165"/>
                    </a:cubicBezTo>
                    <a:cubicBezTo>
                      <a:pt x="109" y="166"/>
                      <a:pt x="109" y="166"/>
                      <a:pt x="109" y="166"/>
                    </a:cubicBezTo>
                    <a:cubicBezTo>
                      <a:pt x="108" y="166"/>
                      <a:pt x="108" y="166"/>
                      <a:pt x="108" y="166"/>
                    </a:cubicBezTo>
                    <a:cubicBezTo>
                      <a:pt x="108" y="166"/>
                      <a:pt x="108" y="166"/>
                      <a:pt x="108" y="166"/>
                    </a:cubicBezTo>
                    <a:cubicBezTo>
                      <a:pt x="108" y="166"/>
                      <a:pt x="108" y="166"/>
                      <a:pt x="108" y="166"/>
                    </a:cubicBezTo>
                    <a:cubicBezTo>
                      <a:pt x="108" y="166"/>
                      <a:pt x="108" y="166"/>
                      <a:pt x="108" y="166"/>
                    </a:cubicBezTo>
                    <a:cubicBezTo>
                      <a:pt x="107" y="167"/>
                      <a:pt x="107" y="167"/>
                      <a:pt x="107" y="167"/>
                    </a:cubicBezTo>
                    <a:cubicBezTo>
                      <a:pt x="106" y="168"/>
                      <a:pt x="106" y="168"/>
                      <a:pt x="106" y="168"/>
                    </a:cubicBezTo>
                    <a:cubicBezTo>
                      <a:pt x="106" y="169"/>
                      <a:pt x="106" y="169"/>
                      <a:pt x="106" y="169"/>
                    </a:cubicBezTo>
                    <a:cubicBezTo>
                      <a:pt x="105" y="170"/>
                      <a:pt x="105" y="170"/>
                      <a:pt x="105" y="170"/>
                    </a:cubicBezTo>
                    <a:cubicBezTo>
                      <a:pt x="105" y="171"/>
                      <a:pt x="105" y="171"/>
                      <a:pt x="105" y="171"/>
                    </a:cubicBezTo>
                    <a:cubicBezTo>
                      <a:pt x="105" y="171"/>
                      <a:pt x="105" y="171"/>
                      <a:pt x="105" y="171"/>
                    </a:cubicBezTo>
                    <a:cubicBezTo>
                      <a:pt x="105" y="171"/>
                      <a:pt x="105" y="171"/>
                      <a:pt x="105" y="171"/>
                    </a:cubicBezTo>
                    <a:cubicBezTo>
                      <a:pt x="105" y="171"/>
                      <a:pt x="105" y="171"/>
                      <a:pt x="105" y="171"/>
                    </a:cubicBezTo>
                    <a:cubicBezTo>
                      <a:pt x="104" y="172"/>
                      <a:pt x="104" y="172"/>
                      <a:pt x="104" y="172"/>
                    </a:cubicBezTo>
                    <a:cubicBezTo>
                      <a:pt x="104" y="172"/>
                      <a:pt x="104" y="172"/>
                      <a:pt x="104" y="172"/>
                    </a:cubicBezTo>
                    <a:cubicBezTo>
                      <a:pt x="104" y="173"/>
                      <a:pt x="104" y="173"/>
                      <a:pt x="104" y="173"/>
                    </a:cubicBezTo>
                    <a:cubicBezTo>
                      <a:pt x="104" y="173"/>
                      <a:pt x="104" y="173"/>
                      <a:pt x="104" y="173"/>
                    </a:cubicBezTo>
                    <a:cubicBezTo>
                      <a:pt x="104" y="173"/>
                      <a:pt x="104" y="173"/>
                      <a:pt x="104" y="173"/>
                    </a:cubicBezTo>
                    <a:cubicBezTo>
                      <a:pt x="104" y="174"/>
                      <a:pt x="104" y="174"/>
                      <a:pt x="104" y="174"/>
                    </a:cubicBezTo>
                    <a:cubicBezTo>
                      <a:pt x="104" y="174"/>
                      <a:pt x="104" y="174"/>
                      <a:pt x="104" y="174"/>
                    </a:cubicBezTo>
                    <a:cubicBezTo>
                      <a:pt x="104" y="174"/>
                      <a:pt x="104" y="174"/>
                      <a:pt x="104" y="174"/>
                    </a:cubicBezTo>
                    <a:cubicBezTo>
                      <a:pt x="104" y="174"/>
                      <a:pt x="104" y="174"/>
                      <a:pt x="104" y="174"/>
                    </a:cubicBezTo>
                    <a:cubicBezTo>
                      <a:pt x="104" y="174"/>
                      <a:pt x="104" y="174"/>
                      <a:pt x="104" y="174"/>
                    </a:cubicBezTo>
                    <a:cubicBezTo>
                      <a:pt x="103" y="175"/>
                      <a:pt x="103" y="175"/>
                      <a:pt x="103" y="175"/>
                    </a:cubicBezTo>
                    <a:cubicBezTo>
                      <a:pt x="103" y="177"/>
                      <a:pt x="103" y="177"/>
                      <a:pt x="103" y="177"/>
                    </a:cubicBezTo>
                    <a:cubicBezTo>
                      <a:pt x="102" y="178"/>
                      <a:pt x="102" y="178"/>
                      <a:pt x="102" y="178"/>
                    </a:cubicBezTo>
                    <a:cubicBezTo>
                      <a:pt x="102" y="178"/>
                      <a:pt x="102" y="178"/>
                      <a:pt x="102" y="178"/>
                    </a:cubicBezTo>
                    <a:cubicBezTo>
                      <a:pt x="102" y="178"/>
                      <a:pt x="102" y="178"/>
                      <a:pt x="102" y="178"/>
                    </a:cubicBezTo>
                    <a:cubicBezTo>
                      <a:pt x="102" y="178"/>
                      <a:pt x="102" y="178"/>
                      <a:pt x="102" y="178"/>
                    </a:cubicBezTo>
                    <a:cubicBezTo>
                      <a:pt x="102" y="178"/>
                      <a:pt x="102" y="178"/>
                      <a:pt x="102" y="178"/>
                    </a:cubicBezTo>
                    <a:cubicBezTo>
                      <a:pt x="102" y="178"/>
                      <a:pt x="102" y="178"/>
                      <a:pt x="102" y="178"/>
                    </a:cubicBezTo>
                    <a:cubicBezTo>
                      <a:pt x="102" y="179"/>
                      <a:pt x="102" y="179"/>
                      <a:pt x="102" y="179"/>
                    </a:cubicBezTo>
                    <a:cubicBezTo>
                      <a:pt x="102" y="179"/>
                      <a:pt x="102" y="179"/>
                      <a:pt x="102" y="179"/>
                    </a:cubicBezTo>
                    <a:cubicBezTo>
                      <a:pt x="101" y="179"/>
                      <a:pt x="101" y="179"/>
                      <a:pt x="101" y="179"/>
                    </a:cubicBezTo>
                    <a:cubicBezTo>
                      <a:pt x="101" y="180"/>
                      <a:pt x="101" y="180"/>
                      <a:pt x="101" y="180"/>
                    </a:cubicBezTo>
                    <a:cubicBezTo>
                      <a:pt x="101" y="180"/>
                      <a:pt x="101" y="180"/>
                      <a:pt x="101" y="180"/>
                    </a:cubicBezTo>
                    <a:cubicBezTo>
                      <a:pt x="101" y="181"/>
                      <a:pt x="101" y="181"/>
                      <a:pt x="101" y="181"/>
                    </a:cubicBezTo>
                    <a:cubicBezTo>
                      <a:pt x="100" y="182"/>
                      <a:pt x="100" y="182"/>
                      <a:pt x="100" y="182"/>
                    </a:cubicBezTo>
                    <a:cubicBezTo>
                      <a:pt x="100" y="183"/>
                      <a:pt x="100" y="183"/>
                      <a:pt x="100" y="183"/>
                    </a:cubicBezTo>
                    <a:cubicBezTo>
                      <a:pt x="100" y="184"/>
                      <a:pt x="100" y="184"/>
                      <a:pt x="100" y="184"/>
                    </a:cubicBezTo>
                    <a:cubicBezTo>
                      <a:pt x="99" y="185"/>
                      <a:pt x="99" y="185"/>
                      <a:pt x="99" y="185"/>
                    </a:cubicBezTo>
                    <a:cubicBezTo>
                      <a:pt x="99" y="186"/>
                      <a:pt x="99" y="186"/>
                      <a:pt x="99" y="186"/>
                    </a:cubicBezTo>
                    <a:cubicBezTo>
                      <a:pt x="98" y="186"/>
                      <a:pt x="98" y="186"/>
                      <a:pt x="98" y="186"/>
                    </a:cubicBezTo>
                    <a:cubicBezTo>
                      <a:pt x="98" y="186"/>
                      <a:pt x="98" y="186"/>
                      <a:pt x="98" y="186"/>
                    </a:cubicBezTo>
                    <a:cubicBezTo>
                      <a:pt x="97" y="187"/>
                      <a:pt x="97" y="187"/>
                      <a:pt x="97" y="187"/>
                    </a:cubicBezTo>
                    <a:cubicBezTo>
                      <a:pt x="97" y="187"/>
                      <a:pt x="97" y="187"/>
                      <a:pt x="97" y="187"/>
                    </a:cubicBezTo>
                    <a:cubicBezTo>
                      <a:pt x="97" y="187"/>
                      <a:pt x="97" y="187"/>
                      <a:pt x="97" y="187"/>
                    </a:cubicBezTo>
                    <a:cubicBezTo>
                      <a:pt x="97" y="187"/>
                      <a:pt x="97" y="187"/>
                      <a:pt x="97" y="187"/>
                    </a:cubicBezTo>
                    <a:cubicBezTo>
                      <a:pt x="97" y="187"/>
                      <a:pt x="97" y="187"/>
                      <a:pt x="97" y="187"/>
                    </a:cubicBezTo>
                    <a:cubicBezTo>
                      <a:pt x="97" y="187"/>
                      <a:pt x="97" y="187"/>
                      <a:pt x="97" y="187"/>
                    </a:cubicBezTo>
                    <a:cubicBezTo>
                      <a:pt x="97" y="187"/>
                      <a:pt x="97" y="187"/>
                      <a:pt x="97" y="187"/>
                    </a:cubicBezTo>
                    <a:cubicBezTo>
                      <a:pt x="97" y="187"/>
                      <a:pt x="97" y="187"/>
                      <a:pt x="97" y="187"/>
                    </a:cubicBezTo>
                    <a:cubicBezTo>
                      <a:pt x="97" y="187"/>
                      <a:pt x="97" y="187"/>
                      <a:pt x="97" y="187"/>
                    </a:cubicBezTo>
                    <a:cubicBezTo>
                      <a:pt x="97" y="187"/>
                      <a:pt x="97" y="187"/>
                      <a:pt x="97" y="187"/>
                    </a:cubicBezTo>
                    <a:cubicBezTo>
                      <a:pt x="96" y="187"/>
                      <a:pt x="96" y="187"/>
                      <a:pt x="96" y="187"/>
                    </a:cubicBezTo>
                    <a:cubicBezTo>
                      <a:pt x="96" y="187"/>
                      <a:pt x="96" y="187"/>
                      <a:pt x="96" y="187"/>
                    </a:cubicBezTo>
                    <a:cubicBezTo>
                      <a:pt x="96" y="188"/>
                      <a:pt x="96" y="188"/>
                      <a:pt x="96" y="188"/>
                    </a:cubicBezTo>
                    <a:cubicBezTo>
                      <a:pt x="96" y="188"/>
                      <a:pt x="96" y="188"/>
                      <a:pt x="96" y="188"/>
                    </a:cubicBezTo>
                    <a:cubicBezTo>
                      <a:pt x="96" y="188"/>
                      <a:pt x="96" y="188"/>
                      <a:pt x="96" y="188"/>
                    </a:cubicBezTo>
                    <a:cubicBezTo>
                      <a:pt x="95" y="188"/>
                      <a:pt x="95" y="188"/>
                      <a:pt x="95" y="188"/>
                    </a:cubicBezTo>
                    <a:cubicBezTo>
                      <a:pt x="94" y="189"/>
                      <a:pt x="94" y="189"/>
                      <a:pt x="94" y="189"/>
                    </a:cubicBezTo>
                    <a:cubicBezTo>
                      <a:pt x="94" y="189"/>
                      <a:pt x="94" y="189"/>
                      <a:pt x="94" y="189"/>
                    </a:cubicBezTo>
                    <a:cubicBezTo>
                      <a:pt x="94" y="189"/>
                      <a:pt x="94" y="189"/>
                      <a:pt x="94" y="189"/>
                    </a:cubicBezTo>
                    <a:cubicBezTo>
                      <a:pt x="94" y="190"/>
                      <a:pt x="94" y="190"/>
                      <a:pt x="94" y="190"/>
                    </a:cubicBezTo>
                    <a:cubicBezTo>
                      <a:pt x="94" y="190"/>
                      <a:pt x="94" y="190"/>
                      <a:pt x="94" y="190"/>
                    </a:cubicBezTo>
                    <a:cubicBezTo>
                      <a:pt x="94" y="190"/>
                      <a:pt x="94" y="190"/>
                      <a:pt x="94" y="190"/>
                    </a:cubicBezTo>
                    <a:cubicBezTo>
                      <a:pt x="94" y="190"/>
                      <a:pt x="94" y="190"/>
                      <a:pt x="94" y="190"/>
                    </a:cubicBezTo>
                    <a:cubicBezTo>
                      <a:pt x="94" y="190"/>
                      <a:pt x="94" y="190"/>
                      <a:pt x="94" y="190"/>
                    </a:cubicBezTo>
                    <a:cubicBezTo>
                      <a:pt x="91" y="192"/>
                      <a:pt x="91" y="192"/>
                      <a:pt x="91" y="192"/>
                    </a:cubicBezTo>
                    <a:cubicBezTo>
                      <a:pt x="90" y="192"/>
                      <a:pt x="90" y="192"/>
                      <a:pt x="90" y="192"/>
                    </a:cubicBezTo>
                    <a:cubicBezTo>
                      <a:pt x="90" y="192"/>
                      <a:pt x="90" y="192"/>
                      <a:pt x="90" y="192"/>
                    </a:cubicBezTo>
                    <a:cubicBezTo>
                      <a:pt x="90" y="192"/>
                      <a:pt x="90" y="192"/>
                      <a:pt x="90" y="192"/>
                    </a:cubicBezTo>
                    <a:cubicBezTo>
                      <a:pt x="89" y="192"/>
                      <a:pt x="89" y="192"/>
                      <a:pt x="89" y="192"/>
                    </a:cubicBezTo>
                    <a:cubicBezTo>
                      <a:pt x="89" y="192"/>
                      <a:pt x="89" y="192"/>
                      <a:pt x="89" y="192"/>
                    </a:cubicBezTo>
                    <a:cubicBezTo>
                      <a:pt x="89" y="193"/>
                      <a:pt x="89" y="193"/>
                      <a:pt x="89" y="193"/>
                    </a:cubicBezTo>
                    <a:cubicBezTo>
                      <a:pt x="89" y="193"/>
                      <a:pt x="89" y="193"/>
                      <a:pt x="89" y="193"/>
                    </a:cubicBezTo>
                    <a:cubicBezTo>
                      <a:pt x="89" y="193"/>
                      <a:pt x="89" y="193"/>
                      <a:pt x="89" y="193"/>
                    </a:cubicBezTo>
                    <a:cubicBezTo>
                      <a:pt x="89" y="193"/>
                      <a:pt x="89" y="193"/>
                      <a:pt x="89" y="193"/>
                    </a:cubicBezTo>
                    <a:cubicBezTo>
                      <a:pt x="88" y="194"/>
                      <a:pt x="88" y="194"/>
                      <a:pt x="88" y="194"/>
                    </a:cubicBezTo>
                    <a:cubicBezTo>
                      <a:pt x="88" y="194"/>
                      <a:pt x="88" y="194"/>
                      <a:pt x="88" y="194"/>
                    </a:cubicBezTo>
                    <a:cubicBezTo>
                      <a:pt x="88" y="194"/>
                      <a:pt x="88" y="194"/>
                      <a:pt x="88" y="194"/>
                    </a:cubicBezTo>
                    <a:cubicBezTo>
                      <a:pt x="88" y="194"/>
                      <a:pt x="88" y="194"/>
                      <a:pt x="88" y="194"/>
                    </a:cubicBezTo>
                    <a:cubicBezTo>
                      <a:pt x="87" y="195"/>
                      <a:pt x="87" y="195"/>
                      <a:pt x="87" y="195"/>
                    </a:cubicBezTo>
                    <a:cubicBezTo>
                      <a:pt x="87" y="195"/>
                      <a:pt x="87" y="195"/>
                      <a:pt x="87" y="195"/>
                    </a:cubicBezTo>
                    <a:cubicBezTo>
                      <a:pt x="87" y="195"/>
                      <a:pt x="87" y="195"/>
                      <a:pt x="87" y="195"/>
                    </a:cubicBezTo>
                    <a:cubicBezTo>
                      <a:pt x="87" y="195"/>
                      <a:pt x="87" y="195"/>
                      <a:pt x="87" y="195"/>
                    </a:cubicBezTo>
                    <a:cubicBezTo>
                      <a:pt x="87" y="196"/>
                      <a:pt x="87" y="196"/>
                      <a:pt x="87" y="196"/>
                    </a:cubicBezTo>
                    <a:cubicBezTo>
                      <a:pt x="87" y="196"/>
                      <a:pt x="87" y="196"/>
                      <a:pt x="87" y="196"/>
                    </a:cubicBezTo>
                    <a:cubicBezTo>
                      <a:pt x="86" y="196"/>
                      <a:pt x="86" y="196"/>
                      <a:pt x="86" y="196"/>
                    </a:cubicBezTo>
                    <a:cubicBezTo>
                      <a:pt x="86" y="197"/>
                      <a:pt x="86" y="197"/>
                      <a:pt x="86" y="197"/>
                    </a:cubicBezTo>
                    <a:cubicBezTo>
                      <a:pt x="85" y="197"/>
                      <a:pt x="85" y="197"/>
                      <a:pt x="85" y="197"/>
                    </a:cubicBezTo>
                    <a:cubicBezTo>
                      <a:pt x="85" y="197"/>
                      <a:pt x="85" y="197"/>
                      <a:pt x="85" y="197"/>
                    </a:cubicBezTo>
                    <a:cubicBezTo>
                      <a:pt x="85" y="198"/>
                      <a:pt x="85" y="198"/>
                      <a:pt x="85" y="198"/>
                    </a:cubicBezTo>
                    <a:cubicBezTo>
                      <a:pt x="85" y="198"/>
                      <a:pt x="85" y="198"/>
                      <a:pt x="85" y="198"/>
                    </a:cubicBezTo>
                    <a:cubicBezTo>
                      <a:pt x="84" y="199"/>
                      <a:pt x="84" y="199"/>
                      <a:pt x="84" y="199"/>
                    </a:cubicBezTo>
                    <a:cubicBezTo>
                      <a:pt x="84" y="199"/>
                      <a:pt x="84" y="199"/>
                      <a:pt x="84" y="199"/>
                    </a:cubicBezTo>
                    <a:cubicBezTo>
                      <a:pt x="84" y="199"/>
                      <a:pt x="84" y="199"/>
                      <a:pt x="84" y="199"/>
                    </a:cubicBezTo>
                    <a:cubicBezTo>
                      <a:pt x="84" y="199"/>
                      <a:pt x="84" y="199"/>
                      <a:pt x="84" y="199"/>
                    </a:cubicBezTo>
                    <a:cubicBezTo>
                      <a:pt x="84" y="200"/>
                      <a:pt x="84" y="200"/>
                      <a:pt x="84" y="200"/>
                    </a:cubicBezTo>
                    <a:cubicBezTo>
                      <a:pt x="84" y="200"/>
                      <a:pt x="84" y="200"/>
                      <a:pt x="84" y="200"/>
                    </a:cubicBezTo>
                    <a:cubicBezTo>
                      <a:pt x="83" y="200"/>
                      <a:pt x="83" y="200"/>
                      <a:pt x="83" y="200"/>
                    </a:cubicBezTo>
                    <a:cubicBezTo>
                      <a:pt x="83" y="200"/>
                      <a:pt x="83" y="200"/>
                      <a:pt x="83" y="200"/>
                    </a:cubicBezTo>
                    <a:cubicBezTo>
                      <a:pt x="83" y="201"/>
                      <a:pt x="83" y="201"/>
                      <a:pt x="83" y="201"/>
                    </a:cubicBezTo>
                    <a:cubicBezTo>
                      <a:pt x="82" y="200"/>
                      <a:pt x="82" y="200"/>
                      <a:pt x="82" y="200"/>
                    </a:cubicBezTo>
                    <a:cubicBezTo>
                      <a:pt x="82" y="201"/>
                      <a:pt x="82" y="201"/>
                      <a:pt x="82" y="201"/>
                    </a:cubicBezTo>
                    <a:cubicBezTo>
                      <a:pt x="82" y="201"/>
                      <a:pt x="82" y="201"/>
                      <a:pt x="82" y="201"/>
                    </a:cubicBezTo>
                    <a:cubicBezTo>
                      <a:pt x="82" y="201"/>
                      <a:pt x="82" y="201"/>
                      <a:pt x="82" y="201"/>
                    </a:cubicBezTo>
                    <a:cubicBezTo>
                      <a:pt x="82" y="202"/>
                      <a:pt x="82" y="202"/>
                      <a:pt x="82" y="202"/>
                    </a:cubicBezTo>
                    <a:cubicBezTo>
                      <a:pt x="81" y="202"/>
                      <a:pt x="81" y="202"/>
                      <a:pt x="81" y="202"/>
                    </a:cubicBezTo>
                    <a:cubicBezTo>
                      <a:pt x="81" y="202"/>
                      <a:pt x="81" y="202"/>
                      <a:pt x="81" y="202"/>
                    </a:cubicBezTo>
                    <a:cubicBezTo>
                      <a:pt x="81" y="202"/>
                      <a:pt x="81" y="202"/>
                      <a:pt x="81" y="202"/>
                    </a:cubicBezTo>
                    <a:cubicBezTo>
                      <a:pt x="81" y="202"/>
                      <a:pt x="81" y="202"/>
                      <a:pt x="81" y="202"/>
                    </a:cubicBezTo>
                    <a:cubicBezTo>
                      <a:pt x="81" y="202"/>
                      <a:pt x="81" y="202"/>
                      <a:pt x="81" y="202"/>
                    </a:cubicBezTo>
                    <a:cubicBezTo>
                      <a:pt x="81" y="202"/>
                      <a:pt x="81" y="202"/>
                      <a:pt x="81" y="202"/>
                    </a:cubicBezTo>
                    <a:cubicBezTo>
                      <a:pt x="81" y="203"/>
                      <a:pt x="81" y="203"/>
                      <a:pt x="81" y="203"/>
                    </a:cubicBezTo>
                    <a:cubicBezTo>
                      <a:pt x="81" y="203"/>
                      <a:pt x="81" y="203"/>
                      <a:pt x="81" y="203"/>
                    </a:cubicBezTo>
                    <a:cubicBezTo>
                      <a:pt x="81" y="203"/>
                      <a:pt x="81" y="203"/>
                      <a:pt x="81" y="203"/>
                    </a:cubicBezTo>
                    <a:cubicBezTo>
                      <a:pt x="81" y="203"/>
                      <a:pt x="81" y="203"/>
                      <a:pt x="81" y="203"/>
                    </a:cubicBezTo>
                    <a:cubicBezTo>
                      <a:pt x="81" y="203"/>
                      <a:pt x="81" y="203"/>
                      <a:pt x="81" y="203"/>
                    </a:cubicBezTo>
                    <a:cubicBezTo>
                      <a:pt x="81" y="204"/>
                      <a:pt x="81" y="204"/>
                      <a:pt x="81" y="204"/>
                    </a:cubicBezTo>
                    <a:cubicBezTo>
                      <a:pt x="81" y="204"/>
                      <a:pt x="81" y="204"/>
                      <a:pt x="81" y="204"/>
                    </a:cubicBezTo>
                    <a:cubicBezTo>
                      <a:pt x="81" y="204"/>
                      <a:pt x="81" y="204"/>
                      <a:pt x="81" y="204"/>
                    </a:cubicBezTo>
                    <a:cubicBezTo>
                      <a:pt x="80" y="206"/>
                      <a:pt x="80" y="206"/>
                      <a:pt x="80" y="206"/>
                    </a:cubicBezTo>
                    <a:cubicBezTo>
                      <a:pt x="79" y="206"/>
                      <a:pt x="79" y="206"/>
                      <a:pt x="79" y="206"/>
                    </a:cubicBezTo>
                    <a:cubicBezTo>
                      <a:pt x="79" y="207"/>
                      <a:pt x="79" y="207"/>
                      <a:pt x="79" y="207"/>
                    </a:cubicBezTo>
                    <a:cubicBezTo>
                      <a:pt x="79" y="207"/>
                      <a:pt x="79" y="207"/>
                      <a:pt x="79" y="207"/>
                    </a:cubicBezTo>
                    <a:cubicBezTo>
                      <a:pt x="80" y="207"/>
                      <a:pt x="80" y="207"/>
                      <a:pt x="80" y="207"/>
                    </a:cubicBezTo>
                    <a:cubicBezTo>
                      <a:pt x="80" y="207"/>
                      <a:pt x="80" y="207"/>
                      <a:pt x="80" y="207"/>
                    </a:cubicBezTo>
                    <a:cubicBezTo>
                      <a:pt x="80" y="208"/>
                      <a:pt x="80" y="208"/>
                      <a:pt x="80" y="208"/>
                    </a:cubicBezTo>
                    <a:cubicBezTo>
                      <a:pt x="80" y="208"/>
                      <a:pt x="80" y="208"/>
                      <a:pt x="80" y="208"/>
                    </a:cubicBezTo>
                    <a:cubicBezTo>
                      <a:pt x="80" y="208"/>
                      <a:pt x="80" y="208"/>
                      <a:pt x="80" y="208"/>
                    </a:cubicBezTo>
                    <a:cubicBezTo>
                      <a:pt x="79" y="208"/>
                      <a:pt x="79" y="208"/>
                      <a:pt x="79" y="208"/>
                    </a:cubicBezTo>
                    <a:cubicBezTo>
                      <a:pt x="79" y="209"/>
                      <a:pt x="79" y="209"/>
                      <a:pt x="79" y="209"/>
                    </a:cubicBezTo>
                    <a:cubicBezTo>
                      <a:pt x="79" y="209"/>
                      <a:pt x="79" y="209"/>
                      <a:pt x="79" y="209"/>
                    </a:cubicBezTo>
                    <a:cubicBezTo>
                      <a:pt x="79" y="209"/>
                      <a:pt x="79" y="209"/>
                      <a:pt x="79" y="209"/>
                    </a:cubicBezTo>
                    <a:cubicBezTo>
                      <a:pt x="79" y="209"/>
                      <a:pt x="79" y="209"/>
                      <a:pt x="79" y="209"/>
                    </a:cubicBezTo>
                    <a:cubicBezTo>
                      <a:pt x="80" y="209"/>
                      <a:pt x="80" y="209"/>
                      <a:pt x="80" y="209"/>
                    </a:cubicBezTo>
                    <a:cubicBezTo>
                      <a:pt x="80" y="210"/>
                      <a:pt x="80" y="210"/>
                      <a:pt x="80" y="210"/>
                    </a:cubicBezTo>
                    <a:cubicBezTo>
                      <a:pt x="80" y="210"/>
                      <a:pt x="80" y="210"/>
                      <a:pt x="80" y="210"/>
                    </a:cubicBezTo>
                    <a:cubicBezTo>
                      <a:pt x="80" y="210"/>
                      <a:pt x="80" y="210"/>
                      <a:pt x="80" y="210"/>
                    </a:cubicBezTo>
                    <a:cubicBezTo>
                      <a:pt x="79" y="210"/>
                      <a:pt x="79" y="210"/>
                      <a:pt x="79" y="210"/>
                    </a:cubicBezTo>
                    <a:cubicBezTo>
                      <a:pt x="79" y="210"/>
                      <a:pt x="79" y="210"/>
                      <a:pt x="79" y="210"/>
                    </a:cubicBezTo>
                    <a:cubicBezTo>
                      <a:pt x="79" y="210"/>
                      <a:pt x="79" y="210"/>
                      <a:pt x="79" y="210"/>
                    </a:cubicBezTo>
                    <a:cubicBezTo>
                      <a:pt x="79" y="210"/>
                      <a:pt x="79" y="210"/>
                      <a:pt x="79" y="210"/>
                    </a:cubicBezTo>
                    <a:cubicBezTo>
                      <a:pt x="79" y="210"/>
                      <a:pt x="79" y="210"/>
                      <a:pt x="79" y="210"/>
                    </a:cubicBezTo>
                    <a:cubicBezTo>
                      <a:pt x="79" y="210"/>
                      <a:pt x="79" y="210"/>
                      <a:pt x="79" y="210"/>
                    </a:cubicBezTo>
                    <a:cubicBezTo>
                      <a:pt x="78" y="210"/>
                      <a:pt x="78" y="210"/>
                      <a:pt x="78" y="210"/>
                    </a:cubicBezTo>
                    <a:cubicBezTo>
                      <a:pt x="78" y="210"/>
                      <a:pt x="78" y="210"/>
                      <a:pt x="78" y="210"/>
                    </a:cubicBezTo>
                    <a:cubicBezTo>
                      <a:pt x="78" y="210"/>
                      <a:pt x="78" y="210"/>
                      <a:pt x="78" y="210"/>
                    </a:cubicBezTo>
                    <a:cubicBezTo>
                      <a:pt x="78" y="210"/>
                      <a:pt x="78" y="210"/>
                      <a:pt x="78" y="210"/>
                    </a:cubicBezTo>
                    <a:cubicBezTo>
                      <a:pt x="78" y="211"/>
                      <a:pt x="78" y="211"/>
                      <a:pt x="78" y="211"/>
                    </a:cubicBezTo>
                    <a:cubicBezTo>
                      <a:pt x="78" y="211"/>
                      <a:pt x="78" y="211"/>
                      <a:pt x="78" y="211"/>
                    </a:cubicBezTo>
                    <a:cubicBezTo>
                      <a:pt x="78" y="211"/>
                      <a:pt x="78" y="211"/>
                      <a:pt x="78" y="211"/>
                    </a:cubicBezTo>
                    <a:cubicBezTo>
                      <a:pt x="77" y="211"/>
                      <a:pt x="77" y="211"/>
                      <a:pt x="77" y="211"/>
                    </a:cubicBezTo>
                    <a:cubicBezTo>
                      <a:pt x="77" y="212"/>
                      <a:pt x="77" y="212"/>
                      <a:pt x="77" y="212"/>
                    </a:cubicBezTo>
                    <a:cubicBezTo>
                      <a:pt x="77" y="212"/>
                      <a:pt x="77" y="212"/>
                      <a:pt x="77" y="212"/>
                    </a:cubicBezTo>
                    <a:cubicBezTo>
                      <a:pt x="77" y="212"/>
                      <a:pt x="77" y="212"/>
                      <a:pt x="77" y="212"/>
                    </a:cubicBezTo>
                    <a:cubicBezTo>
                      <a:pt x="77" y="212"/>
                      <a:pt x="77" y="212"/>
                      <a:pt x="77" y="212"/>
                    </a:cubicBezTo>
                    <a:cubicBezTo>
                      <a:pt x="76" y="213"/>
                      <a:pt x="76" y="213"/>
                      <a:pt x="76" y="213"/>
                    </a:cubicBezTo>
                    <a:cubicBezTo>
                      <a:pt x="76" y="213"/>
                      <a:pt x="76" y="213"/>
                      <a:pt x="76" y="213"/>
                    </a:cubicBezTo>
                    <a:cubicBezTo>
                      <a:pt x="76" y="213"/>
                      <a:pt x="76" y="213"/>
                      <a:pt x="76" y="213"/>
                    </a:cubicBezTo>
                    <a:cubicBezTo>
                      <a:pt x="75" y="213"/>
                      <a:pt x="75" y="213"/>
                      <a:pt x="75" y="213"/>
                    </a:cubicBezTo>
                    <a:cubicBezTo>
                      <a:pt x="75" y="214"/>
                      <a:pt x="75" y="214"/>
                      <a:pt x="75" y="214"/>
                    </a:cubicBezTo>
                    <a:cubicBezTo>
                      <a:pt x="75" y="214"/>
                      <a:pt x="75" y="214"/>
                      <a:pt x="75" y="214"/>
                    </a:cubicBezTo>
                    <a:cubicBezTo>
                      <a:pt x="75" y="214"/>
                      <a:pt x="75" y="214"/>
                      <a:pt x="75" y="214"/>
                    </a:cubicBezTo>
                    <a:cubicBezTo>
                      <a:pt x="74" y="214"/>
                      <a:pt x="74" y="214"/>
                      <a:pt x="74" y="214"/>
                    </a:cubicBezTo>
                    <a:cubicBezTo>
                      <a:pt x="74" y="214"/>
                      <a:pt x="74" y="214"/>
                      <a:pt x="74" y="214"/>
                    </a:cubicBezTo>
                    <a:cubicBezTo>
                      <a:pt x="74" y="215"/>
                      <a:pt x="74" y="215"/>
                      <a:pt x="74" y="215"/>
                    </a:cubicBezTo>
                    <a:cubicBezTo>
                      <a:pt x="73" y="215"/>
                      <a:pt x="73" y="215"/>
                      <a:pt x="73" y="215"/>
                    </a:cubicBezTo>
                    <a:cubicBezTo>
                      <a:pt x="73" y="215"/>
                      <a:pt x="73" y="215"/>
                      <a:pt x="73" y="215"/>
                    </a:cubicBezTo>
                    <a:cubicBezTo>
                      <a:pt x="73" y="215"/>
                      <a:pt x="73" y="215"/>
                      <a:pt x="73" y="215"/>
                    </a:cubicBezTo>
                    <a:cubicBezTo>
                      <a:pt x="73" y="215"/>
                      <a:pt x="73" y="215"/>
                      <a:pt x="73" y="215"/>
                    </a:cubicBezTo>
                    <a:cubicBezTo>
                      <a:pt x="73" y="215"/>
                      <a:pt x="73" y="215"/>
                      <a:pt x="73" y="215"/>
                    </a:cubicBezTo>
                    <a:cubicBezTo>
                      <a:pt x="73" y="215"/>
                      <a:pt x="73" y="215"/>
                      <a:pt x="73" y="215"/>
                    </a:cubicBezTo>
                    <a:cubicBezTo>
                      <a:pt x="73" y="215"/>
                      <a:pt x="73" y="215"/>
                      <a:pt x="73" y="215"/>
                    </a:cubicBezTo>
                    <a:cubicBezTo>
                      <a:pt x="73" y="216"/>
                      <a:pt x="73" y="216"/>
                      <a:pt x="73" y="216"/>
                    </a:cubicBezTo>
                    <a:cubicBezTo>
                      <a:pt x="73" y="216"/>
                      <a:pt x="73" y="216"/>
                      <a:pt x="73" y="216"/>
                    </a:cubicBezTo>
                    <a:cubicBezTo>
                      <a:pt x="72" y="217"/>
                      <a:pt x="72" y="217"/>
                      <a:pt x="72" y="217"/>
                    </a:cubicBezTo>
                    <a:cubicBezTo>
                      <a:pt x="71" y="217"/>
                      <a:pt x="71" y="217"/>
                      <a:pt x="71" y="217"/>
                    </a:cubicBezTo>
                    <a:cubicBezTo>
                      <a:pt x="71" y="217"/>
                      <a:pt x="71" y="217"/>
                      <a:pt x="71" y="217"/>
                    </a:cubicBezTo>
                    <a:cubicBezTo>
                      <a:pt x="80" y="215"/>
                      <a:pt x="89" y="213"/>
                      <a:pt x="97" y="211"/>
                    </a:cubicBezTo>
                    <a:cubicBezTo>
                      <a:pt x="97" y="210"/>
                      <a:pt x="97" y="210"/>
                      <a:pt x="97" y="210"/>
                    </a:cubicBezTo>
                    <a:cubicBezTo>
                      <a:pt x="97" y="210"/>
                      <a:pt x="97" y="210"/>
                      <a:pt x="97" y="210"/>
                    </a:cubicBezTo>
                    <a:cubicBezTo>
                      <a:pt x="97" y="210"/>
                      <a:pt x="97" y="210"/>
                      <a:pt x="97" y="210"/>
                    </a:cubicBezTo>
                    <a:cubicBezTo>
                      <a:pt x="97" y="209"/>
                      <a:pt x="97" y="209"/>
                      <a:pt x="97" y="209"/>
                    </a:cubicBezTo>
                    <a:cubicBezTo>
                      <a:pt x="97" y="209"/>
                      <a:pt x="97" y="209"/>
                      <a:pt x="97" y="209"/>
                    </a:cubicBezTo>
                    <a:cubicBezTo>
                      <a:pt x="97" y="209"/>
                      <a:pt x="97" y="209"/>
                      <a:pt x="97" y="209"/>
                    </a:cubicBezTo>
                    <a:cubicBezTo>
                      <a:pt x="97" y="209"/>
                      <a:pt x="97" y="209"/>
                      <a:pt x="97" y="209"/>
                    </a:cubicBezTo>
                    <a:cubicBezTo>
                      <a:pt x="97" y="208"/>
                      <a:pt x="97" y="208"/>
                      <a:pt x="97" y="208"/>
                    </a:cubicBezTo>
                    <a:cubicBezTo>
                      <a:pt x="97" y="208"/>
                      <a:pt x="97" y="208"/>
                      <a:pt x="97" y="208"/>
                    </a:cubicBezTo>
                    <a:cubicBezTo>
                      <a:pt x="97" y="208"/>
                      <a:pt x="97" y="208"/>
                      <a:pt x="97" y="208"/>
                    </a:cubicBezTo>
                    <a:cubicBezTo>
                      <a:pt x="97" y="208"/>
                      <a:pt x="97" y="208"/>
                      <a:pt x="97" y="208"/>
                    </a:cubicBezTo>
                    <a:cubicBezTo>
                      <a:pt x="97" y="208"/>
                      <a:pt x="97" y="208"/>
                      <a:pt x="97" y="208"/>
                    </a:cubicBezTo>
                    <a:cubicBezTo>
                      <a:pt x="97" y="208"/>
                      <a:pt x="97" y="208"/>
                      <a:pt x="97" y="208"/>
                    </a:cubicBezTo>
                    <a:cubicBezTo>
                      <a:pt x="98" y="208"/>
                      <a:pt x="98" y="208"/>
                      <a:pt x="98" y="208"/>
                    </a:cubicBezTo>
                    <a:cubicBezTo>
                      <a:pt x="98" y="207"/>
                      <a:pt x="98" y="207"/>
                      <a:pt x="98" y="207"/>
                    </a:cubicBezTo>
                    <a:cubicBezTo>
                      <a:pt x="98" y="207"/>
                      <a:pt x="98" y="207"/>
                      <a:pt x="98" y="207"/>
                    </a:cubicBezTo>
                    <a:cubicBezTo>
                      <a:pt x="98" y="207"/>
                      <a:pt x="98" y="207"/>
                      <a:pt x="98" y="207"/>
                    </a:cubicBezTo>
                    <a:cubicBezTo>
                      <a:pt x="98" y="207"/>
                      <a:pt x="98" y="207"/>
                      <a:pt x="98" y="207"/>
                    </a:cubicBezTo>
                    <a:cubicBezTo>
                      <a:pt x="99" y="207"/>
                      <a:pt x="99" y="207"/>
                      <a:pt x="99" y="207"/>
                    </a:cubicBezTo>
                    <a:cubicBezTo>
                      <a:pt x="99" y="207"/>
                      <a:pt x="99" y="207"/>
                      <a:pt x="99" y="207"/>
                    </a:cubicBezTo>
                    <a:cubicBezTo>
                      <a:pt x="99" y="207"/>
                      <a:pt x="99" y="207"/>
                      <a:pt x="99" y="207"/>
                    </a:cubicBezTo>
                    <a:cubicBezTo>
                      <a:pt x="99" y="207"/>
                      <a:pt x="99" y="207"/>
                      <a:pt x="99" y="207"/>
                    </a:cubicBezTo>
                    <a:cubicBezTo>
                      <a:pt x="100" y="207"/>
                      <a:pt x="100" y="207"/>
                      <a:pt x="100" y="207"/>
                    </a:cubicBezTo>
                    <a:cubicBezTo>
                      <a:pt x="100" y="206"/>
                      <a:pt x="100" y="206"/>
                      <a:pt x="100" y="206"/>
                    </a:cubicBezTo>
                    <a:cubicBezTo>
                      <a:pt x="100" y="206"/>
                      <a:pt x="100" y="206"/>
                      <a:pt x="100" y="206"/>
                    </a:cubicBezTo>
                    <a:cubicBezTo>
                      <a:pt x="100" y="206"/>
                      <a:pt x="100" y="206"/>
                      <a:pt x="100" y="206"/>
                    </a:cubicBezTo>
                    <a:cubicBezTo>
                      <a:pt x="100" y="206"/>
                      <a:pt x="100" y="206"/>
                      <a:pt x="100" y="206"/>
                    </a:cubicBezTo>
                    <a:cubicBezTo>
                      <a:pt x="100" y="206"/>
                      <a:pt x="100" y="206"/>
                      <a:pt x="100" y="206"/>
                    </a:cubicBezTo>
                    <a:cubicBezTo>
                      <a:pt x="100" y="206"/>
                      <a:pt x="100" y="206"/>
                      <a:pt x="100" y="206"/>
                    </a:cubicBezTo>
                    <a:cubicBezTo>
                      <a:pt x="100" y="206"/>
                      <a:pt x="100" y="206"/>
                      <a:pt x="100" y="206"/>
                    </a:cubicBezTo>
                    <a:cubicBezTo>
                      <a:pt x="100" y="206"/>
                      <a:pt x="100" y="206"/>
                      <a:pt x="100" y="206"/>
                    </a:cubicBezTo>
                    <a:cubicBezTo>
                      <a:pt x="100" y="206"/>
                      <a:pt x="100" y="206"/>
                      <a:pt x="100" y="206"/>
                    </a:cubicBezTo>
                    <a:cubicBezTo>
                      <a:pt x="101" y="206"/>
                      <a:pt x="101" y="206"/>
                      <a:pt x="101" y="206"/>
                    </a:cubicBezTo>
                    <a:cubicBezTo>
                      <a:pt x="101" y="206"/>
                      <a:pt x="101" y="206"/>
                      <a:pt x="101" y="206"/>
                    </a:cubicBezTo>
                    <a:cubicBezTo>
                      <a:pt x="101" y="207"/>
                      <a:pt x="101" y="207"/>
                      <a:pt x="101" y="207"/>
                    </a:cubicBezTo>
                    <a:cubicBezTo>
                      <a:pt x="102" y="207"/>
                      <a:pt x="102" y="207"/>
                      <a:pt x="102" y="207"/>
                    </a:cubicBezTo>
                    <a:cubicBezTo>
                      <a:pt x="102" y="207"/>
                      <a:pt x="102" y="207"/>
                      <a:pt x="102" y="207"/>
                    </a:cubicBezTo>
                    <a:cubicBezTo>
                      <a:pt x="102" y="206"/>
                      <a:pt x="102" y="206"/>
                      <a:pt x="102" y="206"/>
                    </a:cubicBezTo>
                    <a:cubicBezTo>
                      <a:pt x="102" y="206"/>
                      <a:pt x="102" y="206"/>
                      <a:pt x="102" y="206"/>
                    </a:cubicBezTo>
                    <a:cubicBezTo>
                      <a:pt x="102" y="206"/>
                      <a:pt x="102" y="206"/>
                      <a:pt x="102" y="206"/>
                    </a:cubicBezTo>
                    <a:cubicBezTo>
                      <a:pt x="102" y="206"/>
                      <a:pt x="102" y="206"/>
                      <a:pt x="102" y="206"/>
                    </a:cubicBezTo>
                    <a:cubicBezTo>
                      <a:pt x="102" y="206"/>
                      <a:pt x="102" y="206"/>
                      <a:pt x="102" y="206"/>
                    </a:cubicBezTo>
                    <a:cubicBezTo>
                      <a:pt x="102" y="206"/>
                      <a:pt x="102" y="206"/>
                      <a:pt x="102" y="206"/>
                    </a:cubicBezTo>
                    <a:cubicBezTo>
                      <a:pt x="102" y="205"/>
                      <a:pt x="102" y="205"/>
                      <a:pt x="102" y="205"/>
                    </a:cubicBezTo>
                    <a:cubicBezTo>
                      <a:pt x="102" y="205"/>
                      <a:pt x="102" y="205"/>
                      <a:pt x="102" y="205"/>
                    </a:cubicBezTo>
                    <a:cubicBezTo>
                      <a:pt x="102" y="205"/>
                      <a:pt x="102" y="205"/>
                      <a:pt x="102" y="205"/>
                    </a:cubicBezTo>
                    <a:cubicBezTo>
                      <a:pt x="102" y="205"/>
                      <a:pt x="102" y="205"/>
                      <a:pt x="102" y="205"/>
                    </a:cubicBezTo>
                    <a:cubicBezTo>
                      <a:pt x="102" y="204"/>
                      <a:pt x="102" y="204"/>
                      <a:pt x="102" y="204"/>
                    </a:cubicBezTo>
                    <a:cubicBezTo>
                      <a:pt x="102" y="204"/>
                      <a:pt x="102" y="204"/>
                      <a:pt x="102" y="204"/>
                    </a:cubicBezTo>
                    <a:cubicBezTo>
                      <a:pt x="102" y="204"/>
                      <a:pt x="102" y="204"/>
                      <a:pt x="102" y="204"/>
                    </a:cubicBezTo>
                    <a:cubicBezTo>
                      <a:pt x="102" y="204"/>
                      <a:pt x="102" y="204"/>
                      <a:pt x="102" y="204"/>
                    </a:cubicBezTo>
                    <a:cubicBezTo>
                      <a:pt x="102" y="204"/>
                      <a:pt x="102" y="204"/>
                      <a:pt x="102" y="204"/>
                    </a:cubicBezTo>
                    <a:cubicBezTo>
                      <a:pt x="103" y="204"/>
                      <a:pt x="103" y="204"/>
                      <a:pt x="103" y="204"/>
                    </a:cubicBezTo>
                    <a:cubicBezTo>
                      <a:pt x="103" y="204"/>
                      <a:pt x="103" y="204"/>
                      <a:pt x="103" y="204"/>
                    </a:cubicBezTo>
                    <a:cubicBezTo>
                      <a:pt x="103" y="204"/>
                      <a:pt x="103" y="204"/>
                      <a:pt x="103" y="204"/>
                    </a:cubicBezTo>
                    <a:cubicBezTo>
                      <a:pt x="103" y="204"/>
                      <a:pt x="103" y="204"/>
                      <a:pt x="103" y="204"/>
                    </a:cubicBezTo>
                    <a:cubicBezTo>
                      <a:pt x="103" y="204"/>
                      <a:pt x="103" y="204"/>
                      <a:pt x="103" y="204"/>
                    </a:cubicBezTo>
                    <a:cubicBezTo>
                      <a:pt x="103" y="204"/>
                      <a:pt x="103" y="204"/>
                      <a:pt x="103" y="204"/>
                    </a:cubicBezTo>
                    <a:cubicBezTo>
                      <a:pt x="102" y="204"/>
                      <a:pt x="102" y="204"/>
                      <a:pt x="102" y="204"/>
                    </a:cubicBezTo>
                    <a:cubicBezTo>
                      <a:pt x="102" y="204"/>
                      <a:pt x="102" y="204"/>
                      <a:pt x="102" y="204"/>
                    </a:cubicBezTo>
                    <a:cubicBezTo>
                      <a:pt x="102" y="203"/>
                      <a:pt x="102" y="203"/>
                      <a:pt x="102" y="203"/>
                    </a:cubicBezTo>
                    <a:cubicBezTo>
                      <a:pt x="102" y="203"/>
                      <a:pt x="102" y="203"/>
                      <a:pt x="102" y="203"/>
                    </a:cubicBezTo>
                    <a:cubicBezTo>
                      <a:pt x="102" y="202"/>
                      <a:pt x="102" y="202"/>
                      <a:pt x="102" y="202"/>
                    </a:cubicBezTo>
                    <a:cubicBezTo>
                      <a:pt x="103" y="201"/>
                      <a:pt x="103" y="201"/>
                      <a:pt x="103" y="201"/>
                    </a:cubicBezTo>
                    <a:cubicBezTo>
                      <a:pt x="103" y="201"/>
                      <a:pt x="103" y="201"/>
                      <a:pt x="103" y="201"/>
                    </a:cubicBezTo>
                    <a:cubicBezTo>
                      <a:pt x="103" y="201"/>
                      <a:pt x="103" y="201"/>
                      <a:pt x="103" y="201"/>
                    </a:cubicBezTo>
                    <a:cubicBezTo>
                      <a:pt x="103" y="200"/>
                      <a:pt x="103" y="200"/>
                      <a:pt x="103" y="200"/>
                    </a:cubicBezTo>
                    <a:cubicBezTo>
                      <a:pt x="103" y="200"/>
                      <a:pt x="103" y="200"/>
                      <a:pt x="103" y="200"/>
                    </a:cubicBezTo>
                    <a:cubicBezTo>
                      <a:pt x="104" y="200"/>
                      <a:pt x="104" y="200"/>
                      <a:pt x="104" y="200"/>
                    </a:cubicBezTo>
                    <a:cubicBezTo>
                      <a:pt x="104" y="200"/>
                      <a:pt x="104" y="200"/>
                      <a:pt x="104" y="200"/>
                    </a:cubicBezTo>
                    <a:cubicBezTo>
                      <a:pt x="104" y="200"/>
                      <a:pt x="104" y="200"/>
                      <a:pt x="104" y="200"/>
                    </a:cubicBezTo>
                    <a:cubicBezTo>
                      <a:pt x="104" y="200"/>
                      <a:pt x="104" y="200"/>
                      <a:pt x="104" y="200"/>
                    </a:cubicBezTo>
                    <a:cubicBezTo>
                      <a:pt x="104" y="200"/>
                      <a:pt x="104" y="200"/>
                      <a:pt x="104" y="200"/>
                    </a:cubicBezTo>
                    <a:cubicBezTo>
                      <a:pt x="104" y="199"/>
                      <a:pt x="104" y="199"/>
                      <a:pt x="104" y="199"/>
                    </a:cubicBezTo>
                    <a:cubicBezTo>
                      <a:pt x="104" y="199"/>
                      <a:pt x="104" y="199"/>
                      <a:pt x="104" y="199"/>
                    </a:cubicBezTo>
                    <a:cubicBezTo>
                      <a:pt x="104" y="199"/>
                      <a:pt x="104" y="199"/>
                      <a:pt x="104" y="199"/>
                    </a:cubicBezTo>
                    <a:cubicBezTo>
                      <a:pt x="104" y="199"/>
                      <a:pt x="104" y="199"/>
                      <a:pt x="104" y="199"/>
                    </a:cubicBezTo>
                    <a:cubicBezTo>
                      <a:pt x="104" y="199"/>
                      <a:pt x="104" y="199"/>
                      <a:pt x="104" y="199"/>
                    </a:cubicBezTo>
                    <a:cubicBezTo>
                      <a:pt x="104" y="199"/>
                      <a:pt x="104" y="199"/>
                      <a:pt x="104" y="199"/>
                    </a:cubicBezTo>
                    <a:cubicBezTo>
                      <a:pt x="104" y="199"/>
                      <a:pt x="104" y="199"/>
                      <a:pt x="104" y="199"/>
                    </a:cubicBezTo>
                    <a:cubicBezTo>
                      <a:pt x="104" y="198"/>
                      <a:pt x="104" y="198"/>
                      <a:pt x="104" y="198"/>
                    </a:cubicBezTo>
                    <a:cubicBezTo>
                      <a:pt x="104" y="198"/>
                      <a:pt x="104" y="198"/>
                      <a:pt x="104" y="198"/>
                    </a:cubicBezTo>
                    <a:cubicBezTo>
                      <a:pt x="104" y="197"/>
                      <a:pt x="104" y="197"/>
                      <a:pt x="104" y="197"/>
                    </a:cubicBezTo>
                    <a:cubicBezTo>
                      <a:pt x="104" y="197"/>
                      <a:pt x="104" y="197"/>
                      <a:pt x="104" y="197"/>
                    </a:cubicBezTo>
                    <a:cubicBezTo>
                      <a:pt x="104" y="197"/>
                      <a:pt x="104" y="197"/>
                      <a:pt x="104" y="197"/>
                    </a:cubicBezTo>
                    <a:cubicBezTo>
                      <a:pt x="104" y="197"/>
                      <a:pt x="104" y="197"/>
                      <a:pt x="104" y="197"/>
                    </a:cubicBezTo>
                    <a:cubicBezTo>
                      <a:pt x="104" y="197"/>
                      <a:pt x="104" y="197"/>
                      <a:pt x="104" y="197"/>
                    </a:cubicBezTo>
                    <a:cubicBezTo>
                      <a:pt x="104" y="197"/>
                      <a:pt x="104" y="197"/>
                      <a:pt x="104" y="197"/>
                    </a:cubicBezTo>
                    <a:cubicBezTo>
                      <a:pt x="104" y="197"/>
                      <a:pt x="104" y="197"/>
                      <a:pt x="104" y="197"/>
                    </a:cubicBezTo>
                    <a:cubicBezTo>
                      <a:pt x="104" y="196"/>
                      <a:pt x="104" y="196"/>
                      <a:pt x="104" y="196"/>
                    </a:cubicBezTo>
                    <a:cubicBezTo>
                      <a:pt x="104" y="196"/>
                      <a:pt x="104" y="196"/>
                      <a:pt x="104" y="196"/>
                    </a:cubicBezTo>
                    <a:cubicBezTo>
                      <a:pt x="104" y="196"/>
                      <a:pt x="104" y="196"/>
                      <a:pt x="104" y="196"/>
                    </a:cubicBezTo>
                    <a:cubicBezTo>
                      <a:pt x="104" y="196"/>
                      <a:pt x="104" y="196"/>
                      <a:pt x="104" y="196"/>
                    </a:cubicBezTo>
                    <a:cubicBezTo>
                      <a:pt x="104" y="196"/>
                      <a:pt x="104" y="196"/>
                      <a:pt x="104" y="196"/>
                    </a:cubicBezTo>
                    <a:cubicBezTo>
                      <a:pt x="104" y="196"/>
                      <a:pt x="104" y="196"/>
                      <a:pt x="104" y="196"/>
                    </a:cubicBezTo>
                    <a:cubicBezTo>
                      <a:pt x="104" y="196"/>
                      <a:pt x="104" y="196"/>
                      <a:pt x="104" y="196"/>
                    </a:cubicBezTo>
                    <a:cubicBezTo>
                      <a:pt x="104" y="196"/>
                      <a:pt x="104" y="196"/>
                      <a:pt x="104" y="196"/>
                    </a:cubicBezTo>
                    <a:cubicBezTo>
                      <a:pt x="104" y="196"/>
                      <a:pt x="104" y="196"/>
                      <a:pt x="104" y="196"/>
                    </a:cubicBezTo>
                    <a:cubicBezTo>
                      <a:pt x="104" y="196"/>
                      <a:pt x="104" y="196"/>
                      <a:pt x="104" y="196"/>
                    </a:cubicBezTo>
                    <a:cubicBezTo>
                      <a:pt x="104" y="196"/>
                      <a:pt x="104" y="196"/>
                      <a:pt x="104" y="196"/>
                    </a:cubicBezTo>
                    <a:cubicBezTo>
                      <a:pt x="104" y="195"/>
                      <a:pt x="104" y="195"/>
                      <a:pt x="104" y="195"/>
                    </a:cubicBezTo>
                    <a:cubicBezTo>
                      <a:pt x="104" y="195"/>
                      <a:pt x="104" y="195"/>
                      <a:pt x="104" y="195"/>
                    </a:cubicBezTo>
                    <a:cubicBezTo>
                      <a:pt x="104" y="195"/>
                      <a:pt x="104" y="195"/>
                      <a:pt x="104" y="195"/>
                    </a:cubicBezTo>
                    <a:cubicBezTo>
                      <a:pt x="104" y="195"/>
                      <a:pt x="104" y="195"/>
                      <a:pt x="104" y="195"/>
                    </a:cubicBezTo>
                    <a:cubicBezTo>
                      <a:pt x="104" y="194"/>
                      <a:pt x="104" y="194"/>
                      <a:pt x="104" y="194"/>
                    </a:cubicBezTo>
                    <a:cubicBezTo>
                      <a:pt x="103" y="194"/>
                      <a:pt x="103" y="194"/>
                      <a:pt x="103" y="194"/>
                    </a:cubicBezTo>
                    <a:cubicBezTo>
                      <a:pt x="103" y="194"/>
                      <a:pt x="103" y="194"/>
                      <a:pt x="103" y="194"/>
                    </a:cubicBezTo>
                    <a:cubicBezTo>
                      <a:pt x="104" y="194"/>
                      <a:pt x="104" y="194"/>
                      <a:pt x="104" y="194"/>
                    </a:cubicBezTo>
                    <a:cubicBezTo>
                      <a:pt x="104" y="193"/>
                      <a:pt x="104" y="193"/>
                      <a:pt x="104" y="193"/>
                    </a:cubicBezTo>
                    <a:cubicBezTo>
                      <a:pt x="104" y="193"/>
                      <a:pt x="104" y="193"/>
                      <a:pt x="104" y="193"/>
                    </a:cubicBezTo>
                    <a:cubicBezTo>
                      <a:pt x="104" y="193"/>
                      <a:pt x="104" y="193"/>
                      <a:pt x="104" y="193"/>
                    </a:cubicBezTo>
                    <a:cubicBezTo>
                      <a:pt x="104" y="193"/>
                      <a:pt x="104" y="193"/>
                      <a:pt x="104" y="193"/>
                    </a:cubicBezTo>
                    <a:cubicBezTo>
                      <a:pt x="104" y="192"/>
                      <a:pt x="104" y="192"/>
                      <a:pt x="104" y="192"/>
                    </a:cubicBezTo>
                    <a:cubicBezTo>
                      <a:pt x="104" y="192"/>
                      <a:pt x="104" y="192"/>
                      <a:pt x="104" y="192"/>
                    </a:cubicBezTo>
                    <a:cubicBezTo>
                      <a:pt x="104" y="192"/>
                      <a:pt x="104" y="192"/>
                      <a:pt x="104" y="192"/>
                    </a:cubicBezTo>
                    <a:cubicBezTo>
                      <a:pt x="104" y="192"/>
                      <a:pt x="104" y="192"/>
                      <a:pt x="104" y="192"/>
                    </a:cubicBezTo>
                    <a:cubicBezTo>
                      <a:pt x="104" y="191"/>
                      <a:pt x="104" y="191"/>
                      <a:pt x="104" y="191"/>
                    </a:cubicBezTo>
                    <a:cubicBezTo>
                      <a:pt x="104" y="191"/>
                      <a:pt x="104" y="191"/>
                      <a:pt x="104" y="191"/>
                    </a:cubicBezTo>
                    <a:cubicBezTo>
                      <a:pt x="104" y="190"/>
                      <a:pt x="104" y="189"/>
                      <a:pt x="104" y="188"/>
                    </a:cubicBezTo>
                    <a:cubicBezTo>
                      <a:pt x="104" y="188"/>
                      <a:pt x="104" y="188"/>
                      <a:pt x="104" y="188"/>
                    </a:cubicBezTo>
                    <a:cubicBezTo>
                      <a:pt x="105" y="184"/>
                      <a:pt x="106" y="181"/>
                      <a:pt x="107" y="178"/>
                    </a:cubicBezTo>
                    <a:cubicBezTo>
                      <a:pt x="108" y="177"/>
                      <a:pt x="108" y="177"/>
                      <a:pt x="108" y="177"/>
                    </a:cubicBezTo>
                    <a:cubicBezTo>
                      <a:pt x="108" y="177"/>
                      <a:pt x="108" y="177"/>
                      <a:pt x="108" y="177"/>
                    </a:cubicBezTo>
                    <a:cubicBezTo>
                      <a:pt x="108" y="177"/>
                      <a:pt x="108" y="177"/>
                      <a:pt x="108" y="177"/>
                    </a:cubicBezTo>
                    <a:cubicBezTo>
                      <a:pt x="109" y="177"/>
                      <a:pt x="109" y="177"/>
                      <a:pt x="109" y="177"/>
                    </a:cubicBezTo>
                    <a:cubicBezTo>
                      <a:pt x="109" y="177"/>
                      <a:pt x="109" y="177"/>
                      <a:pt x="109" y="177"/>
                    </a:cubicBezTo>
                    <a:cubicBezTo>
                      <a:pt x="109" y="178"/>
                      <a:pt x="109" y="178"/>
                      <a:pt x="109" y="178"/>
                    </a:cubicBezTo>
                    <a:cubicBezTo>
                      <a:pt x="109" y="178"/>
                      <a:pt x="109" y="178"/>
                      <a:pt x="109" y="178"/>
                    </a:cubicBezTo>
                    <a:cubicBezTo>
                      <a:pt x="110" y="179"/>
                      <a:pt x="110" y="179"/>
                      <a:pt x="110" y="179"/>
                    </a:cubicBezTo>
                    <a:cubicBezTo>
                      <a:pt x="110" y="179"/>
                      <a:pt x="110" y="179"/>
                      <a:pt x="110" y="179"/>
                    </a:cubicBezTo>
                    <a:cubicBezTo>
                      <a:pt x="110" y="179"/>
                      <a:pt x="110" y="179"/>
                      <a:pt x="110" y="179"/>
                    </a:cubicBezTo>
                    <a:cubicBezTo>
                      <a:pt x="110" y="178"/>
                      <a:pt x="110" y="178"/>
                      <a:pt x="110" y="178"/>
                    </a:cubicBezTo>
                    <a:cubicBezTo>
                      <a:pt x="110" y="178"/>
                      <a:pt x="111" y="178"/>
                      <a:pt x="111" y="178"/>
                    </a:cubicBezTo>
                    <a:cubicBezTo>
                      <a:pt x="112" y="177"/>
                      <a:pt x="112" y="177"/>
                      <a:pt x="112" y="177"/>
                    </a:cubicBezTo>
                    <a:cubicBezTo>
                      <a:pt x="112" y="177"/>
                      <a:pt x="112" y="177"/>
                      <a:pt x="113" y="176"/>
                    </a:cubicBezTo>
                    <a:cubicBezTo>
                      <a:pt x="113" y="176"/>
                      <a:pt x="113" y="176"/>
                      <a:pt x="113" y="176"/>
                    </a:cubicBezTo>
                    <a:cubicBezTo>
                      <a:pt x="113" y="176"/>
                      <a:pt x="113" y="176"/>
                      <a:pt x="113" y="176"/>
                    </a:cubicBezTo>
                    <a:cubicBezTo>
                      <a:pt x="113" y="175"/>
                      <a:pt x="113" y="175"/>
                      <a:pt x="113" y="175"/>
                    </a:cubicBezTo>
                    <a:cubicBezTo>
                      <a:pt x="114" y="175"/>
                      <a:pt x="114" y="175"/>
                      <a:pt x="114" y="175"/>
                    </a:cubicBezTo>
                    <a:cubicBezTo>
                      <a:pt x="114" y="175"/>
                      <a:pt x="114" y="175"/>
                      <a:pt x="114" y="175"/>
                    </a:cubicBezTo>
                    <a:cubicBezTo>
                      <a:pt x="114" y="175"/>
                      <a:pt x="114" y="175"/>
                      <a:pt x="114" y="175"/>
                    </a:cubicBezTo>
                    <a:cubicBezTo>
                      <a:pt x="114" y="174"/>
                      <a:pt x="114" y="174"/>
                      <a:pt x="114" y="174"/>
                    </a:cubicBezTo>
                    <a:cubicBezTo>
                      <a:pt x="114" y="174"/>
                      <a:pt x="114" y="174"/>
                      <a:pt x="114" y="174"/>
                    </a:cubicBezTo>
                    <a:cubicBezTo>
                      <a:pt x="114" y="174"/>
                      <a:pt x="114" y="174"/>
                      <a:pt x="114" y="174"/>
                    </a:cubicBezTo>
                    <a:cubicBezTo>
                      <a:pt x="114" y="172"/>
                      <a:pt x="113" y="171"/>
                      <a:pt x="113" y="170"/>
                    </a:cubicBezTo>
                    <a:cubicBezTo>
                      <a:pt x="113" y="170"/>
                      <a:pt x="114" y="170"/>
                      <a:pt x="115" y="169"/>
                    </a:cubicBezTo>
                    <a:cubicBezTo>
                      <a:pt x="115" y="169"/>
                      <a:pt x="115" y="169"/>
                      <a:pt x="115" y="169"/>
                    </a:cubicBezTo>
                    <a:cubicBezTo>
                      <a:pt x="116" y="168"/>
                      <a:pt x="117" y="168"/>
                      <a:pt x="118" y="167"/>
                    </a:cubicBezTo>
                    <a:cubicBezTo>
                      <a:pt x="119" y="167"/>
                      <a:pt x="119" y="167"/>
                      <a:pt x="119" y="167"/>
                    </a:cubicBezTo>
                    <a:cubicBezTo>
                      <a:pt x="119" y="168"/>
                      <a:pt x="119" y="168"/>
                      <a:pt x="119" y="168"/>
                    </a:cubicBezTo>
                    <a:cubicBezTo>
                      <a:pt x="119" y="168"/>
                      <a:pt x="119" y="168"/>
                      <a:pt x="119" y="168"/>
                    </a:cubicBezTo>
                    <a:cubicBezTo>
                      <a:pt x="119" y="168"/>
                      <a:pt x="119" y="168"/>
                      <a:pt x="119" y="168"/>
                    </a:cubicBezTo>
                    <a:cubicBezTo>
                      <a:pt x="119" y="168"/>
                      <a:pt x="119" y="168"/>
                      <a:pt x="119" y="168"/>
                    </a:cubicBezTo>
                    <a:cubicBezTo>
                      <a:pt x="119" y="168"/>
                      <a:pt x="119" y="168"/>
                      <a:pt x="119" y="168"/>
                    </a:cubicBezTo>
                    <a:cubicBezTo>
                      <a:pt x="119" y="168"/>
                      <a:pt x="119" y="168"/>
                      <a:pt x="119" y="168"/>
                    </a:cubicBezTo>
                    <a:cubicBezTo>
                      <a:pt x="119" y="168"/>
                      <a:pt x="119" y="168"/>
                      <a:pt x="119" y="168"/>
                    </a:cubicBezTo>
                    <a:cubicBezTo>
                      <a:pt x="119" y="168"/>
                      <a:pt x="119" y="168"/>
                      <a:pt x="119" y="168"/>
                    </a:cubicBezTo>
                    <a:cubicBezTo>
                      <a:pt x="120" y="168"/>
                      <a:pt x="120" y="168"/>
                      <a:pt x="120" y="168"/>
                    </a:cubicBezTo>
                    <a:cubicBezTo>
                      <a:pt x="120" y="168"/>
                      <a:pt x="120" y="168"/>
                      <a:pt x="120" y="168"/>
                    </a:cubicBezTo>
                    <a:cubicBezTo>
                      <a:pt x="120" y="168"/>
                      <a:pt x="120" y="168"/>
                      <a:pt x="120" y="168"/>
                    </a:cubicBezTo>
                    <a:cubicBezTo>
                      <a:pt x="120" y="168"/>
                      <a:pt x="120" y="168"/>
                      <a:pt x="120" y="168"/>
                    </a:cubicBezTo>
                    <a:cubicBezTo>
                      <a:pt x="120" y="168"/>
                      <a:pt x="120" y="168"/>
                      <a:pt x="120" y="168"/>
                    </a:cubicBezTo>
                    <a:cubicBezTo>
                      <a:pt x="120" y="168"/>
                      <a:pt x="120" y="168"/>
                      <a:pt x="120" y="168"/>
                    </a:cubicBezTo>
                    <a:cubicBezTo>
                      <a:pt x="120" y="168"/>
                      <a:pt x="120" y="168"/>
                      <a:pt x="120" y="168"/>
                    </a:cubicBezTo>
                    <a:cubicBezTo>
                      <a:pt x="120" y="168"/>
                      <a:pt x="120" y="168"/>
                      <a:pt x="120" y="168"/>
                    </a:cubicBezTo>
                    <a:cubicBezTo>
                      <a:pt x="121" y="168"/>
                      <a:pt x="121" y="168"/>
                      <a:pt x="121" y="168"/>
                    </a:cubicBezTo>
                    <a:cubicBezTo>
                      <a:pt x="121" y="168"/>
                      <a:pt x="121" y="168"/>
                      <a:pt x="121" y="169"/>
                    </a:cubicBezTo>
                    <a:cubicBezTo>
                      <a:pt x="121" y="169"/>
                      <a:pt x="121" y="169"/>
                      <a:pt x="121" y="169"/>
                    </a:cubicBezTo>
                    <a:cubicBezTo>
                      <a:pt x="121" y="169"/>
                      <a:pt x="121" y="169"/>
                      <a:pt x="121" y="169"/>
                    </a:cubicBezTo>
                    <a:cubicBezTo>
                      <a:pt x="121" y="168"/>
                      <a:pt x="121" y="168"/>
                      <a:pt x="121" y="168"/>
                    </a:cubicBezTo>
                    <a:cubicBezTo>
                      <a:pt x="121" y="168"/>
                      <a:pt x="121" y="168"/>
                      <a:pt x="121" y="168"/>
                    </a:cubicBezTo>
                    <a:cubicBezTo>
                      <a:pt x="121" y="168"/>
                      <a:pt x="121" y="168"/>
                      <a:pt x="121" y="168"/>
                    </a:cubicBezTo>
                    <a:cubicBezTo>
                      <a:pt x="121" y="168"/>
                      <a:pt x="121" y="168"/>
                      <a:pt x="121" y="168"/>
                    </a:cubicBezTo>
                    <a:cubicBezTo>
                      <a:pt x="121" y="168"/>
                      <a:pt x="121" y="168"/>
                      <a:pt x="121" y="168"/>
                    </a:cubicBezTo>
                    <a:cubicBezTo>
                      <a:pt x="121" y="168"/>
                      <a:pt x="121" y="168"/>
                      <a:pt x="121" y="168"/>
                    </a:cubicBezTo>
                    <a:cubicBezTo>
                      <a:pt x="121" y="168"/>
                      <a:pt x="121" y="168"/>
                      <a:pt x="121" y="168"/>
                    </a:cubicBezTo>
                    <a:cubicBezTo>
                      <a:pt x="122" y="168"/>
                      <a:pt x="122" y="168"/>
                      <a:pt x="122" y="168"/>
                    </a:cubicBezTo>
                    <a:cubicBezTo>
                      <a:pt x="122" y="168"/>
                      <a:pt x="122" y="168"/>
                      <a:pt x="122" y="168"/>
                    </a:cubicBezTo>
                    <a:cubicBezTo>
                      <a:pt x="122" y="168"/>
                      <a:pt x="122" y="168"/>
                      <a:pt x="122" y="168"/>
                    </a:cubicBezTo>
                    <a:cubicBezTo>
                      <a:pt x="122" y="168"/>
                      <a:pt x="122" y="168"/>
                      <a:pt x="122" y="168"/>
                    </a:cubicBezTo>
                    <a:cubicBezTo>
                      <a:pt x="122" y="168"/>
                      <a:pt x="122" y="168"/>
                      <a:pt x="122" y="168"/>
                    </a:cubicBezTo>
                    <a:cubicBezTo>
                      <a:pt x="122" y="168"/>
                      <a:pt x="122" y="168"/>
                      <a:pt x="122" y="168"/>
                    </a:cubicBezTo>
                    <a:cubicBezTo>
                      <a:pt x="122" y="168"/>
                      <a:pt x="122" y="168"/>
                      <a:pt x="122" y="168"/>
                    </a:cubicBezTo>
                    <a:cubicBezTo>
                      <a:pt x="122" y="168"/>
                      <a:pt x="122" y="168"/>
                      <a:pt x="122" y="168"/>
                    </a:cubicBezTo>
                    <a:cubicBezTo>
                      <a:pt x="122" y="167"/>
                      <a:pt x="122" y="167"/>
                      <a:pt x="122" y="167"/>
                    </a:cubicBezTo>
                    <a:cubicBezTo>
                      <a:pt x="123" y="167"/>
                      <a:pt x="123" y="167"/>
                      <a:pt x="123" y="167"/>
                    </a:cubicBezTo>
                    <a:cubicBezTo>
                      <a:pt x="123" y="167"/>
                      <a:pt x="123" y="167"/>
                      <a:pt x="123" y="167"/>
                    </a:cubicBezTo>
                    <a:cubicBezTo>
                      <a:pt x="123" y="167"/>
                      <a:pt x="123" y="167"/>
                      <a:pt x="123" y="167"/>
                    </a:cubicBezTo>
                    <a:cubicBezTo>
                      <a:pt x="123" y="167"/>
                      <a:pt x="123" y="167"/>
                      <a:pt x="123" y="167"/>
                    </a:cubicBezTo>
                    <a:cubicBezTo>
                      <a:pt x="123" y="167"/>
                      <a:pt x="123" y="167"/>
                      <a:pt x="123" y="167"/>
                    </a:cubicBezTo>
                    <a:cubicBezTo>
                      <a:pt x="123" y="167"/>
                      <a:pt x="123" y="167"/>
                      <a:pt x="123" y="167"/>
                    </a:cubicBezTo>
                    <a:cubicBezTo>
                      <a:pt x="123" y="167"/>
                      <a:pt x="123" y="167"/>
                      <a:pt x="123" y="167"/>
                    </a:cubicBezTo>
                    <a:cubicBezTo>
                      <a:pt x="123" y="167"/>
                      <a:pt x="123" y="167"/>
                      <a:pt x="123" y="167"/>
                    </a:cubicBezTo>
                    <a:cubicBezTo>
                      <a:pt x="124" y="167"/>
                      <a:pt x="124" y="167"/>
                      <a:pt x="124" y="167"/>
                    </a:cubicBezTo>
                    <a:cubicBezTo>
                      <a:pt x="124" y="167"/>
                      <a:pt x="124" y="167"/>
                      <a:pt x="124" y="167"/>
                    </a:cubicBezTo>
                    <a:cubicBezTo>
                      <a:pt x="124" y="167"/>
                      <a:pt x="124" y="167"/>
                      <a:pt x="124" y="167"/>
                    </a:cubicBezTo>
                    <a:cubicBezTo>
                      <a:pt x="124" y="167"/>
                      <a:pt x="124" y="167"/>
                      <a:pt x="124" y="167"/>
                    </a:cubicBezTo>
                    <a:cubicBezTo>
                      <a:pt x="124" y="167"/>
                      <a:pt x="124" y="167"/>
                      <a:pt x="124" y="167"/>
                    </a:cubicBezTo>
                    <a:cubicBezTo>
                      <a:pt x="124" y="166"/>
                      <a:pt x="124" y="166"/>
                      <a:pt x="124" y="166"/>
                    </a:cubicBezTo>
                    <a:cubicBezTo>
                      <a:pt x="124" y="166"/>
                      <a:pt x="124" y="166"/>
                      <a:pt x="124" y="166"/>
                    </a:cubicBezTo>
                    <a:cubicBezTo>
                      <a:pt x="124" y="166"/>
                      <a:pt x="124" y="166"/>
                      <a:pt x="124" y="166"/>
                    </a:cubicBezTo>
                    <a:cubicBezTo>
                      <a:pt x="124" y="166"/>
                      <a:pt x="124" y="166"/>
                      <a:pt x="124" y="166"/>
                    </a:cubicBezTo>
                    <a:cubicBezTo>
                      <a:pt x="124" y="166"/>
                      <a:pt x="124" y="166"/>
                      <a:pt x="124" y="166"/>
                    </a:cubicBezTo>
                    <a:cubicBezTo>
                      <a:pt x="124" y="166"/>
                      <a:pt x="124" y="166"/>
                      <a:pt x="124" y="166"/>
                    </a:cubicBezTo>
                    <a:cubicBezTo>
                      <a:pt x="124" y="166"/>
                      <a:pt x="124" y="166"/>
                      <a:pt x="124" y="166"/>
                    </a:cubicBezTo>
                    <a:cubicBezTo>
                      <a:pt x="124" y="166"/>
                      <a:pt x="124" y="166"/>
                      <a:pt x="124" y="166"/>
                    </a:cubicBezTo>
                    <a:cubicBezTo>
                      <a:pt x="124" y="165"/>
                      <a:pt x="124" y="165"/>
                      <a:pt x="124" y="165"/>
                    </a:cubicBezTo>
                    <a:cubicBezTo>
                      <a:pt x="125" y="165"/>
                      <a:pt x="125" y="165"/>
                      <a:pt x="125" y="165"/>
                    </a:cubicBezTo>
                    <a:cubicBezTo>
                      <a:pt x="125" y="165"/>
                      <a:pt x="125" y="165"/>
                      <a:pt x="125" y="165"/>
                    </a:cubicBezTo>
                    <a:cubicBezTo>
                      <a:pt x="125" y="165"/>
                      <a:pt x="125" y="165"/>
                      <a:pt x="125" y="165"/>
                    </a:cubicBezTo>
                    <a:cubicBezTo>
                      <a:pt x="125" y="165"/>
                      <a:pt x="125" y="165"/>
                      <a:pt x="125" y="165"/>
                    </a:cubicBezTo>
                    <a:cubicBezTo>
                      <a:pt x="125" y="165"/>
                      <a:pt x="125" y="165"/>
                      <a:pt x="125" y="165"/>
                    </a:cubicBezTo>
                    <a:cubicBezTo>
                      <a:pt x="126" y="165"/>
                      <a:pt x="126" y="165"/>
                      <a:pt x="126" y="165"/>
                    </a:cubicBezTo>
                    <a:cubicBezTo>
                      <a:pt x="126" y="165"/>
                      <a:pt x="126" y="165"/>
                      <a:pt x="126" y="165"/>
                    </a:cubicBezTo>
                    <a:cubicBezTo>
                      <a:pt x="126" y="165"/>
                      <a:pt x="126" y="165"/>
                      <a:pt x="126" y="165"/>
                    </a:cubicBezTo>
                    <a:cubicBezTo>
                      <a:pt x="126" y="164"/>
                      <a:pt x="126" y="164"/>
                      <a:pt x="126" y="164"/>
                    </a:cubicBezTo>
                    <a:cubicBezTo>
                      <a:pt x="126" y="164"/>
                      <a:pt x="126" y="164"/>
                      <a:pt x="126" y="164"/>
                    </a:cubicBezTo>
                    <a:cubicBezTo>
                      <a:pt x="126" y="164"/>
                      <a:pt x="126" y="164"/>
                      <a:pt x="126" y="164"/>
                    </a:cubicBezTo>
                    <a:cubicBezTo>
                      <a:pt x="126" y="164"/>
                      <a:pt x="126" y="164"/>
                      <a:pt x="126" y="164"/>
                    </a:cubicBezTo>
                    <a:cubicBezTo>
                      <a:pt x="126" y="164"/>
                      <a:pt x="126" y="164"/>
                      <a:pt x="126" y="164"/>
                    </a:cubicBezTo>
                    <a:cubicBezTo>
                      <a:pt x="127" y="164"/>
                      <a:pt x="127" y="164"/>
                      <a:pt x="127" y="164"/>
                    </a:cubicBezTo>
                    <a:cubicBezTo>
                      <a:pt x="127" y="164"/>
                      <a:pt x="127" y="164"/>
                      <a:pt x="127" y="164"/>
                    </a:cubicBezTo>
                    <a:cubicBezTo>
                      <a:pt x="127" y="164"/>
                      <a:pt x="127" y="164"/>
                      <a:pt x="127" y="164"/>
                    </a:cubicBezTo>
                    <a:cubicBezTo>
                      <a:pt x="127" y="163"/>
                      <a:pt x="127" y="163"/>
                      <a:pt x="127" y="163"/>
                    </a:cubicBezTo>
                    <a:cubicBezTo>
                      <a:pt x="128" y="163"/>
                      <a:pt x="128" y="163"/>
                      <a:pt x="128" y="163"/>
                    </a:cubicBezTo>
                    <a:cubicBezTo>
                      <a:pt x="128" y="163"/>
                      <a:pt x="128" y="163"/>
                      <a:pt x="128" y="163"/>
                    </a:cubicBezTo>
                    <a:cubicBezTo>
                      <a:pt x="128" y="163"/>
                      <a:pt x="128" y="163"/>
                      <a:pt x="128" y="163"/>
                    </a:cubicBezTo>
                    <a:cubicBezTo>
                      <a:pt x="128" y="163"/>
                      <a:pt x="128" y="163"/>
                      <a:pt x="128" y="163"/>
                    </a:cubicBezTo>
                    <a:cubicBezTo>
                      <a:pt x="128" y="163"/>
                      <a:pt x="128" y="163"/>
                      <a:pt x="128" y="163"/>
                    </a:cubicBezTo>
                    <a:cubicBezTo>
                      <a:pt x="128" y="163"/>
                      <a:pt x="128" y="163"/>
                      <a:pt x="128" y="163"/>
                    </a:cubicBezTo>
                    <a:cubicBezTo>
                      <a:pt x="128" y="163"/>
                      <a:pt x="128" y="163"/>
                      <a:pt x="128" y="163"/>
                    </a:cubicBezTo>
                    <a:cubicBezTo>
                      <a:pt x="128" y="163"/>
                      <a:pt x="128" y="163"/>
                      <a:pt x="128" y="163"/>
                    </a:cubicBezTo>
                    <a:cubicBezTo>
                      <a:pt x="128" y="163"/>
                      <a:pt x="128" y="163"/>
                      <a:pt x="128" y="163"/>
                    </a:cubicBezTo>
                    <a:cubicBezTo>
                      <a:pt x="128" y="163"/>
                      <a:pt x="128" y="163"/>
                      <a:pt x="128" y="163"/>
                    </a:cubicBezTo>
                    <a:cubicBezTo>
                      <a:pt x="128" y="163"/>
                      <a:pt x="128" y="163"/>
                      <a:pt x="128" y="163"/>
                    </a:cubicBezTo>
                    <a:cubicBezTo>
                      <a:pt x="128" y="163"/>
                      <a:pt x="128" y="163"/>
                      <a:pt x="128" y="163"/>
                    </a:cubicBezTo>
                    <a:cubicBezTo>
                      <a:pt x="128" y="163"/>
                      <a:pt x="128" y="163"/>
                      <a:pt x="128" y="163"/>
                    </a:cubicBezTo>
                    <a:cubicBezTo>
                      <a:pt x="129" y="163"/>
                      <a:pt x="129" y="163"/>
                      <a:pt x="129" y="163"/>
                    </a:cubicBezTo>
                    <a:cubicBezTo>
                      <a:pt x="129" y="163"/>
                      <a:pt x="129" y="163"/>
                      <a:pt x="129" y="163"/>
                    </a:cubicBezTo>
                    <a:cubicBezTo>
                      <a:pt x="129" y="163"/>
                      <a:pt x="129" y="163"/>
                      <a:pt x="129" y="163"/>
                    </a:cubicBezTo>
                    <a:cubicBezTo>
                      <a:pt x="128" y="163"/>
                      <a:pt x="128" y="163"/>
                      <a:pt x="128" y="163"/>
                    </a:cubicBezTo>
                    <a:cubicBezTo>
                      <a:pt x="128" y="163"/>
                      <a:pt x="128" y="163"/>
                      <a:pt x="128" y="163"/>
                    </a:cubicBezTo>
                    <a:cubicBezTo>
                      <a:pt x="128" y="163"/>
                      <a:pt x="128" y="163"/>
                      <a:pt x="128" y="163"/>
                    </a:cubicBezTo>
                    <a:cubicBezTo>
                      <a:pt x="128" y="163"/>
                      <a:pt x="128" y="163"/>
                      <a:pt x="128" y="163"/>
                    </a:cubicBezTo>
                    <a:cubicBezTo>
                      <a:pt x="128" y="163"/>
                      <a:pt x="128" y="163"/>
                      <a:pt x="128" y="163"/>
                    </a:cubicBezTo>
                    <a:cubicBezTo>
                      <a:pt x="129" y="163"/>
                      <a:pt x="129" y="163"/>
                      <a:pt x="129" y="163"/>
                    </a:cubicBezTo>
                    <a:cubicBezTo>
                      <a:pt x="130" y="163"/>
                      <a:pt x="130" y="163"/>
                      <a:pt x="130" y="163"/>
                    </a:cubicBezTo>
                    <a:cubicBezTo>
                      <a:pt x="130" y="162"/>
                      <a:pt x="130" y="162"/>
                      <a:pt x="130" y="162"/>
                    </a:cubicBezTo>
                    <a:cubicBezTo>
                      <a:pt x="130" y="162"/>
                      <a:pt x="130" y="162"/>
                      <a:pt x="130" y="162"/>
                    </a:cubicBezTo>
                    <a:cubicBezTo>
                      <a:pt x="131" y="161"/>
                      <a:pt x="131" y="161"/>
                      <a:pt x="131" y="161"/>
                    </a:cubicBezTo>
                    <a:cubicBezTo>
                      <a:pt x="131" y="161"/>
                      <a:pt x="131" y="161"/>
                      <a:pt x="131" y="161"/>
                    </a:cubicBezTo>
                    <a:cubicBezTo>
                      <a:pt x="131" y="161"/>
                      <a:pt x="131" y="161"/>
                      <a:pt x="131" y="161"/>
                    </a:cubicBezTo>
                    <a:cubicBezTo>
                      <a:pt x="131" y="161"/>
                      <a:pt x="131" y="161"/>
                      <a:pt x="131" y="161"/>
                    </a:cubicBezTo>
                    <a:cubicBezTo>
                      <a:pt x="131" y="161"/>
                      <a:pt x="131" y="161"/>
                      <a:pt x="131" y="161"/>
                    </a:cubicBezTo>
                    <a:cubicBezTo>
                      <a:pt x="131" y="161"/>
                      <a:pt x="131" y="161"/>
                      <a:pt x="131" y="161"/>
                    </a:cubicBezTo>
                    <a:cubicBezTo>
                      <a:pt x="131" y="161"/>
                      <a:pt x="131" y="161"/>
                      <a:pt x="131" y="161"/>
                    </a:cubicBezTo>
                    <a:cubicBezTo>
                      <a:pt x="131" y="161"/>
                      <a:pt x="131" y="161"/>
                      <a:pt x="131" y="161"/>
                    </a:cubicBezTo>
                    <a:cubicBezTo>
                      <a:pt x="131" y="161"/>
                      <a:pt x="131" y="161"/>
                      <a:pt x="131" y="161"/>
                    </a:cubicBezTo>
                    <a:cubicBezTo>
                      <a:pt x="131" y="161"/>
                      <a:pt x="131" y="161"/>
                      <a:pt x="131" y="161"/>
                    </a:cubicBezTo>
                    <a:cubicBezTo>
                      <a:pt x="131" y="161"/>
                      <a:pt x="131" y="161"/>
                      <a:pt x="131" y="161"/>
                    </a:cubicBezTo>
                    <a:cubicBezTo>
                      <a:pt x="132" y="162"/>
                      <a:pt x="132" y="162"/>
                      <a:pt x="132" y="162"/>
                    </a:cubicBezTo>
                    <a:cubicBezTo>
                      <a:pt x="132" y="162"/>
                      <a:pt x="132" y="162"/>
                      <a:pt x="132" y="162"/>
                    </a:cubicBezTo>
                    <a:cubicBezTo>
                      <a:pt x="133" y="162"/>
                      <a:pt x="133" y="162"/>
                      <a:pt x="133" y="162"/>
                    </a:cubicBezTo>
                    <a:cubicBezTo>
                      <a:pt x="134" y="162"/>
                      <a:pt x="134" y="162"/>
                      <a:pt x="134" y="162"/>
                    </a:cubicBezTo>
                    <a:cubicBezTo>
                      <a:pt x="134" y="162"/>
                      <a:pt x="134" y="162"/>
                      <a:pt x="134" y="162"/>
                    </a:cubicBezTo>
                    <a:cubicBezTo>
                      <a:pt x="135" y="162"/>
                      <a:pt x="135" y="162"/>
                      <a:pt x="135" y="162"/>
                    </a:cubicBezTo>
                    <a:cubicBezTo>
                      <a:pt x="135" y="162"/>
                      <a:pt x="135" y="162"/>
                      <a:pt x="135" y="162"/>
                    </a:cubicBezTo>
                    <a:cubicBezTo>
                      <a:pt x="135" y="162"/>
                      <a:pt x="135" y="162"/>
                      <a:pt x="135" y="162"/>
                    </a:cubicBezTo>
                    <a:cubicBezTo>
                      <a:pt x="135" y="162"/>
                      <a:pt x="135" y="162"/>
                      <a:pt x="135" y="162"/>
                    </a:cubicBezTo>
                    <a:cubicBezTo>
                      <a:pt x="135" y="162"/>
                      <a:pt x="135" y="162"/>
                      <a:pt x="135" y="162"/>
                    </a:cubicBezTo>
                    <a:cubicBezTo>
                      <a:pt x="135" y="162"/>
                      <a:pt x="135" y="162"/>
                      <a:pt x="135" y="162"/>
                    </a:cubicBezTo>
                    <a:cubicBezTo>
                      <a:pt x="135" y="162"/>
                      <a:pt x="135" y="162"/>
                      <a:pt x="135" y="162"/>
                    </a:cubicBezTo>
                    <a:cubicBezTo>
                      <a:pt x="136" y="162"/>
                      <a:pt x="136" y="162"/>
                      <a:pt x="136" y="162"/>
                    </a:cubicBezTo>
                    <a:cubicBezTo>
                      <a:pt x="136" y="162"/>
                      <a:pt x="136" y="162"/>
                      <a:pt x="136" y="162"/>
                    </a:cubicBezTo>
                    <a:cubicBezTo>
                      <a:pt x="136" y="162"/>
                      <a:pt x="136" y="162"/>
                      <a:pt x="136" y="162"/>
                    </a:cubicBezTo>
                    <a:cubicBezTo>
                      <a:pt x="137" y="161"/>
                      <a:pt x="137" y="161"/>
                      <a:pt x="137" y="161"/>
                    </a:cubicBezTo>
                    <a:cubicBezTo>
                      <a:pt x="138" y="160"/>
                      <a:pt x="138" y="160"/>
                      <a:pt x="138" y="160"/>
                    </a:cubicBezTo>
                    <a:cubicBezTo>
                      <a:pt x="138" y="160"/>
                      <a:pt x="138" y="160"/>
                      <a:pt x="138" y="160"/>
                    </a:cubicBezTo>
                    <a:cubicBezTo>
                      <a:pt x="138" y="159"/>
                      <a:pt x="138" y="159"/>
                      <a:pt x="138" y="159"/>
                    </a:cubicBezTo>
                    <a:cubicBezTo>
                      <a:pt x="138" y="159"/>
                      <a:pt x="138" y="159"/>
                      <a:pt x="138" y="159"/>
                    </a:cubicBezTo>
                    <a:cubicBezTo>
                      <a:pt x="138" y="159"/>
                      <a:pt x="138" y="159"/>
                      <a:pt x="138" y="159"/>
                    </a:cubicBezTo>
                    <a:cubicBezTo>
                      <a:pt x="138" y="159"/>
                      <a:pt x="138" y="159"/>
                      <a:pt x="138" y="159"/>
                    </a:cubicBezTo>
                    <a:cubicBezTo>
                      <a:pt x="138" y="159"/>
                      <a:pt x="138" y="159"/>
                      <a:pt x="138" y="159"/>
                    </a:cubicBezTo>
                    <a:cubicBezTo>
                      <a:pt x="138" y="159"/>
                      <a:pt x="138" y="159"/>
                      <a:pt x="138" y="159"/>
                    </a:cubicBezTo>
                    <a:cubicBezTo>
                      <a:pt x="138" y="159"/>
                      <a:pt x="138" y="159"/>
                      <a:pt x="138" y="159"/>
                    </a:cubicBezTo>
                    <a:cubicBezTo>
                      <a:pt x="139" y="159"/>
                      <a:pt x="139" y="159"/>
                      <a:pt x="139" y="159"/>
                    </a:cubicBezTo>
                    <a:cubicBezTo>
                      <a:pt x="139" y="159"/>
                      <a:pt x="139" y="159"/>
                      <a:pt x="139" y="159"/>
                    </a:cubicBezTo>
                    <a:cubicBezTo>
                      <a:pt x="140" y="158"/>
                      <a:pt x="140" y="158"/>
                      <a:pt x="140" y="158"/>
                    </a:cubicBezTo>
                    <a:cubicBezTo>
                      <a:pt x="140" y="158"/>
                      <a:pt x="140" y="158"/>
                      <a:pt x="140" y="158"/>
                    </a:cubicBezTo>
                    <a:cubicBezTo>
                      <a:pt x="140" y="158"/>
                      <a:pt x="140" y="158"/>
                      <a:pt x="140" y="158"/>
                    </a:cubicBezTo>
                    <a:cubicBezTo>
                      <a:pt x="140" y="157"/>
                      <a:pt x="140" y="157"/>
                      <a:pt x="140" y="157"/>
                    </a:cubicBezTo>
                    <a:cubicBezTo>
                      <a:pt x="140" y="157"/>
                      <a:pt x="140" y="157"/>
                      <a:pt x="140" y="157"/>
                    </a:cubicBezTo>
                    <a:cubicBezTo>
                      <a:pt x="140" y="157"/>
                      <a:pt x="140" y="157"/>
                      <a:pt x="140" y="157"/>
                    </a:cubicBezTo>
                    <a:cubicBezTo>
                      <a:pt x="140" y="157"/>
                      <a:pt x="140" y="157"/>
                      <a:pt x="140" y="157"/>
                    </a:cubicBezTo>
                    <a:cubicBezTo>
                      <a:pt x="140" y="157"/>
                      <a:pt x="140" y="157"/>
                      <a:pt x="140" y="157"/>
                    </a:cubicBezTo>
                    <a:cubicBezTo>
                      <a:pt x="140" y="157"/>
                      <a:pt x="140" y="157"/>
                      <a:pt x="140" y="157"/>
                    </a:cubicBezTo>
                    <a:cubicBezTo>
                      <a:pt x="140" y="157"/>
                      <a:pt x="140" y="157"/>
                      <a:pt x="140" y="157"/>
                    </a:cubicBezTo>
                    <a:cubicBezTo>
                      <a:pt x="140" y="157"/>
                      <a:pt x="140" y="157"/>
                      <a:pt x="140" y="157"/>
                    </a:cubicBezTo>
                    <a:cubicBezTo>
                      <a:pt x="140" y="157"/>
                      <a:pt x="140" y="157"/>
                      <a:pt x="140" y="157"/>
                    </a:cubicBezTo>
                    <a:cubicBezTo>
                      <a:pt x="140" y="156"/>
                      <a:pt x="140" y="156"/>
                      <a:pt x="140" y="156"/>
                    </a:cubicBezTo>
                    <a:cubicBezTo>
                      <a:pt x="140" y="156"/>
                      <a:pt x="140" y="156"/>
                      <a:pt x="140" y="156"/>
                    </a:cubicBezTo>
                    <a:cubicBezTo>
                      <a:pt x="140" y="156"/>
                      <a:pt x="140" y="156"/>
                      <a:pt x="140" y="156"/>
                    </a:cubicBezTo>
                    <a:cubicBezTo>
                      <a:pt x="140" y="156"/>
                      <a:pt x="140" y="156"/>
                      <a:pt x="140" y="156"/>
                    </a:cubicBezTo>
                    <a:cubicBezTo>
                      <a:pt x="140" y="156"/>
                      <a:pt x="140" y="156"/>
                      <a:pt x="140" y="156"/>
                    </a:cubicBezTo>
                    <a:cubicBezTo>
                      <a:pt x="141" y="155"/>
                      <a:pt x="141" y="155"/>
                      <a:pt x="141" y="155"/>
                    </a:cubicBezTo>
                    <a:cubicBezTo>
                      <a:pt x="141" y="155"/>
                      <a:pt x="141" y="155"/>
                      <a:pt x="141" y="155"/>
                    </a:cubicBezTo>
                    <a:cubicBezTo>
                      <a:pt x="141" y="155"/>
                      <a:pt x="141" y="155"/>
                      <a:pt x="141" y="155"/>
                    </a:cubicBezTo>
                    <a:cubicBezTo>
                      <a:pt x="142" y="155"/>
                      <a:pt x="142" y="155"/>
                      <a:pt x="142" y="155"/>
                    </a:cubicBezTo>
                    <a:cubicBezTo>
                      <a:pt x="142" y="154"/>
                      <a:pt x="142" y="154"/>
                      <a:pt x="142" y="154"/>
                    </a:cubicBezTo>
                    <a:cubicBezTo>
                      <a:pt x="142" y="154"/>
                      <a:pt x="142" y="154"/>
                      <a:pt x="142" y="154"/>
                    </a:cubicBezTo>
                    <a:cubicBezTo>
                      <a:pt x="142" y="154"/>
                      <a:pt x="142" y="154"/>
                      <a:pt x="142" y="154"/>
                    </a:cubicBezTo>
                    <a:cubicBezTo>
                      <a:pt x="142" y="154"/>
                      <a:pt x="142" y="154"/>
                      <a:pt x="142" y="154"/>
                    </a:cubicBezTo>
                    <a:cubicBezTo>
                      <a:pt x="142" y="154"/>
                      <a:pt x="142" y="154"/>
                      <a:pt x="142" y="154"/>
                    </a:cubicBezTo>
                    <a:cubicBezTo>
                      <a:pt x="142" y="154"/>
                      <a:pt x="142" y="154"/>
                      <a:pt x="142" y="154"/>
                    </a:cubicBezTo>
                    <a:cubicBezTo>
                      <a:pt x="142" y="154"/>
                      <a:pt x="142" y="154"/>
                      <a:pt x="142" y="154"/>
                    </a:cubicBezTo>
                    <a:cubicBezTo>
                      <a:pt x="143" y="153"/>
                      <a:pt x="143" y="153"/>
                      <a:pt x="143" y="153"/>
                    </a:cubicBezTo>
                    <a:cubicBezTo>
                      <a:pt x="143" y="153"/>
                      <a:pt x="143" y="153"/>
                      <a:pt x="143" y="153"/>
                    </a:cubicBezTo>
                    <a:cubicBezTo>
                      <a:pt x="143" y="153"/>
                      <a:pt x="143" y="153"/>
                      <a:pt x="143" y="153"/>
                    </a:cubicBezTo>
                    <a:cubicBezTo>
                      <a:pt x="143" y="153"/>
                      <a:pt x="143" y="153"/>
                      <a:pt x="143" y="153"/>
                    </a:cubicBezTo>
                    <a:cubicBezTo>
                      <a:pt x="143" y="153"/>
                      <a:pt x="143" y="153"/>
                      <a:pt x="143" y="153"/>
                    </a:cubicBezTo>
                    <a:cubicBezTo>
                      <a:pt x="143" y="153"/>
                      <a:pt x="143" y="153"/>
                      <a:pt x="143" y="153"/>
                    </a:cubicBezTo>
                    <a:cubicBezTo>
                      <a:pt x="143" y="153"/>
                      <a:pt x="143" y="153"/>
                      <a:pt x="143" y="153"/>
                    </a:cubicBezTo>
                    <a:close/>
                    <a:moveTo>
                      <a:pt x="77" y="209"/>
                    </a:moveTo>
                    <a:cubicBezTo>
                      <a:pt x="77" y="209"/>
                      <a:pt x="77" y="209"/>
                      <a:pt x="77" y="209"/>
                    </a:cubicBezTo>
                    <a:cubicBezTo>
                      <a:pt x="77" y="209"/>
                      <a:pt x="77" y="209"/>
                      <a:pt x="77" y="209"/>
                    </a:cubicBezTo>
                    <a:cubicBezTo>
                      <a:pt x="78" y="209"/>
                      <a:pt x="78" y="209"/>
                      <a:pt x="78" y="209"/>
                    </a:cubicBezTo>
                    <a:cubicBezTo>
                      <a:pt x="78" y="209"/>
                      <a:pt x="78" y="209"/>
                      <a:pt x="78" y="209"/>
                    </a:cubicBezTo>
                    <a:cubicBezTo>
                      <a:pt x="78" y="209"/>
                      <a:pt x="78" y="209"/>
                      <a:pt x="78" y="209"/>
                    </a:cubicBezTo>
                    <a:cubicBezTo>
                      <a:pt x="78" y="208"/>
                      <a:pt x="78" y="208"/>
                      <a:pt x="78" y="208"/>
                    </a:cubicBezTo>
                    <a:cubicBezTo>
                      <a:pt x="78" y="208"/>
                      <a:pt x="78" y="208"/>
                      <a:pt x="78" y="208"/>
                    </a:cubicBezTo>
                    <a:cubicBezTo>
                      <a:pt x="78" y="208"/>
                      <a:pt x="78" y="208"/>
                      <a:pt x="78" y="208"/>
                    </a:cubicBezTo>
                    <a:cubicBezTo>
                      <a:pt x="78" y="208"/>
                      <a:pt x="78" y="208"/>
                      <a:pt x="78" y="208"/>
                    </a:cubicBezTo>
                    <a:cubicBezTo>
                      <a:pt x="78" y="208"/>
                      <a:pt x="78" y="208"/>
                      <a:pt x="78" y="208"/>
                    </a:cubicBezTo>
                    <a:cubicBezTo>
                      <a:pt x="78" y="207"/>
                      <a:pt x="78" y="207"/>
                      <a:pt x="78" y="207"/>
                    </a:cubicBezTo>
                    <a:cubicBezTo>
                      <a:pt x="78" y="207"/>
                      <a:pt x="78" y="207"/>
                      <a:pt x="78" y="207"/>
                    </a:cubicBezTo>
                    <a:cubicBezTo>
                      <a:pt x="78" y="207"/>
                      <a:pt x="78" y="207"/>
                      <a:pt x="78" y="207"/>
                    </a:cubicBezTo>
                    <a:cubicBezTo>
                      <a:pt x="79" y="207"/>
                      <a:pt x="79" y="207"/>
                      <a:pt x="79" y="207"/>
                    </a:cubicBezTo>
                    <a:cubicBezTo>
                      <a:pt x="78" y="207"/>
                      <a:pt x="78" y="207"/>
                      <a:pt x="78" y="207"/>
                    </a:cubicBezTo>
                    <a:cubicBezTo>
                      <a:pt x="78" y="207"/>
                      <a:pt x="78" y="207"/>
                      <a:pt x="78" y="207"/>
                    </a:cubicBezTo>
                    <a:cubicBezTo>
                      <a:pt x="78" y="207"/>
                      <a:pt x="78" y="207"/>
                      <a:pt x="78" y="207"/>
                    </a:cubicBezTo>
                    <a:cubicBezTo>
                      <a:pt x="78" y="207"/>
                      <a:pt x="78" y="207"/>
                      <a:pt x="78" y="207"/>
                    </a:cubicBezTo>
                    <a:cubicBezTo>
                      <a:pt x="78" y="207"/>
                      <a:pt x="78" y="207"/>
                      <a:pt x="78" y="207"/>
                    </a:cubicBezTo>
                    <a:cubicBezTo>
                      <a:pt x="78" y="207"/>
                      <a:pt x="78" y="207"/>
                      <a:pt x="78" y="207"/>
                    </a:cubicBezTo>
                    <a:cubicBezTo>
                      <a:pt x="78" y="207"/>
                      <a:pt x="78" y="207"/>
                      <a:pt x="78" y="207"/>
                    </a:cubicBezTo>
                    <a:cubicBezTo>
                      <a:pt x="78" y="207"/>
                      <a:pt x="78" y="207"/>
                      <a:pt x="78" y="207"/>
                    </a:cubicBezTo>
                    <a:cubicBezTo>
                      <a:pt x="77" y="207"/>
                      <a:pt x="77" y="207"/>
                      <a:pt x="77" y="207"/>
                    </a:cubicBezTo>
                    <a:cubicBezTo>
                      <a:pt x="77" y="208"/>
                      <a:pt x="77" y="208"/>
                      <a:pt x="77" y="208"/>
                    </a:cubicBezTo>
                    <a:cubicBezTo>
                      <a:pt x="77" y="208"/>
                      <a:pt x="77" y="208"/>
                      <a:pt x="77" y="208"/>
                    </a:cubicBezTo>
                    <a:cubicBezTo>
                      <a:pt x="77" y="208"/>
                      <a:pt x="77" y="208"/>
                      <a:pt x="77" y="208"/>
                    </a:cubicBezTo>
                    <a:cubicBezTo>
                      <a:pt x="77" y="209"/>
                      <a:pt x="77" y="209"/>
                      <a:pt x="77" y="209"/>
                    </a:cubicBezTo>
                    <a:cubicBezTo>
                      <a:pt x="77" y="209"/>
                      <a:pt x="77" y="209"/>
                      <a:pt x="77" y="209"/>
                    </a:cubicBezTo>
                    <a:cubicBezTo>
                      <a:pt x="76" y="209"/>
                      <a:pt x="76" y="209"/>
                      <a:pt x="76" y="209"/>
                    </a:cubicBezTo>
                    <a:cubicBezTo>
                      <a:pt x="76" y="209"/>
                      <a:pt x="76" y="209"/>
                      <a:pt x="76" y="209"/>
                    </a:cubicBezTo>
                    <a:cubicBezTo>
                      <a:pt x="76" y="209"/>
                      <a:pt x="76" y="209"/>
                      <a:pt x="76" y="209"/>
                    </a:cubicBezTo>
                    <a:cubicBezTo>
                      <a:pt x="77" y="209"/>
                      <a:pt x="77" y="209"/>
                      <a:pt x="77" y="209"/>
                    </a:cubicBezTo>
                    <a:close/>
                    <a:moveTo>
                      <a:pt x="76" y="211"/>
                    </a:moveTo>
                    <a:cubicBezTo>
                      <a:pt x="76" y="211"/>
                      <a:pt x="76" y="211"/>
                      <a:pt x="76" y="211"/>
                    </a:cubicBezTo>
                    <a:cubicBezTo>
                      <a:pt x="76" y="211"/>
                      <a:pt x="76" y="211"/>
                      <a:pt x="76" y="211"/>
                    </a:cubicBezTo>
                    <a:cubicBezTo>
                      <a:pt x="76" y="211"/>
                      <a:pt x="76" y="211"/>
                      <a:pt x="76" y="211"/>
                    </a:cubicBezTo>
                    <a:cubicBezTo>
                      <a:pt x="76" y="211"/>
                      <a:pt x="76" y="211"/>
                      <a:pt x="76" y="211"/>
                    </a:cubicBezTo>
                    <a:cubicBezTo>
                      <a:pt x="76" y="211"/>
                      <a:pt x="76" y="211"/>
                      <a:pt x="76" y="211"/>
                    </a:cubicBezTo>
                    <a:cubicBezTo>
                      <a:pt x="77" y="211"/>
                      <a:pt x="77" y="211"/>
                      <a:pt x="77" y="211"/>
                    </a:cubicBezTo>
                    <a:cubicBezTo>
                      <a:pt x="77" y="211"/>
                      <a:pt x="77" y="211"/>
                      <a:pt x="77" y="211"/>
                    </a:cubicBezTo>
                    <a:cubicBezTo>
                      <a:pt x="77" y="211"/>
                      <a:pt x="77" y="211"/>
                      <a:pt x="77" y="211"/>
                    </a:cubicBezTo>
                    <a:cubicBezTo>
                      <a:pt x="77" y="211"/>
                      <a:pt x="77" y="211"/>
                      <a:pt x="77" y="211"/>
                    </a:cubicBezTo>
                    <a:cubicBezTo>
                      <a:pt x="77" y="211"/>
                      <a:pt x="77" y="211"/>
                      <a:pt x="77" y="211"/>
                    </a:cubicBezTo>
                    <a:cubicBezTo>
                      <a:pt x="77" y="211"/>
                      <a:pt x="77" y="211"/>
                      <a:pt x="77" y="211"/>
                    </a:cubicBezTo>
                    <a:cubicBezTo>
                      <a:pt x="77" y="211"/>
                      <a:pt x="77" y="211"/>
                      <a:pt x="77" y="211"/>
                    </a:cubicBezTo>
                    <a:cubicBezTo>
                      <a:pt x="77" y="211"/>
                      <a:pt x="77" y="211"/>
                      <a:pt x="77" y="211"/>
                    </a:cubicBezTo>
                    <a:cubicBezTo>
                      <a:pt x="77" y="211"/>
                      <a:pt x="77" y="211"/>
                      <a:pt x="77" y="211"/>
                    </a:cubicBezTo>
                    <a:cubicBezTo>
                      <a:pt x="77" y="211"/>
                      <a:pt x="77" y="211"/>
                      <a:pt x="77" y="211"/>
                    </a:cubicBezTo>
                    <a:cubicBezTo>
                      <a:pt x="77" y="211"/>
                      <a:pt x="77" y="211"/>
                      <a:pt x="77" y="211"/>
                    </a:cubicBezTo>
                    <a:cubicBezTo>
                      <a:pt x="77" y="211"/>
                      <a:pt x="77" y="211"/>
                      <a:pt x="77" y="211"/>
                    </a:cubicBezTo>
                    <a:cubicBezTo>
                      <a:pt x="77" y="211"/>
                      <a:pt x="77" y="211"/>
                      <a:pt x="77" y="211"/>
                    </a:cubicBezTo>
                    <a:cubicBezTo>
                      <a:pt x="77" y="211"/>
                      <a:pt x="77" y="211"/>
                      <a:pt x="77" y="211"/>
                    </a:cubicBezTo>
                    <a:cubicBezTo>
                      <a:pt x="76" y="211"/>
                      <a:pt x="76" y="211"/>
                      <a:pt x="76" y="211"/>
                    </a:cubicBezTo>
                    <a:cubicBezTo>
                      <a:pt x="76" y="211"/>
                      <a:pt x="76" y="211"/>
                      <a:pt x="76" y="211"/>
                    </a:cubicBezTo>
                    <a:cubicBezTo>
                      <a:pt x="76" y="211"/>
                      <a:pt x="76" y="211"/>
                      <a:pt x="76" y="211"/>
                    </a:cubicBezTo>
                    <a:cubicBezTo>
                      <a:pt x="76" y="211"/>
                      <a:pt x="76" y="211"/>
                      <a:pt x="76" y="211"/>
                    </a:cubicBezTo>
                    <a:cubicBezTo>
                      <a:pt x="76" y="211"/>
                      <a:pt x="76" y="211"/>
                      <a:pt x="76" y="211"/>
                    </a:cubicBezTo>
                    <a:cubicBezTo>
                      <a:pt x="76" y="211"/>
                      <a:pt x="76" y="211"/>
                      <a:pt x="76" y="211"/>
                    </a:cubicBezTo>
                    <a:cubicBezTo>
                      <a:pt x="76" y="211"/>
                      <a:pt x="76" y="211"/>
                      <a:pt x="76" y="211"/>
                    </a:cubicBezTo>
                    <a:close/>
                    <a:moveTo>
                      <a:pt x="76" y="210"/>
                    </a:moveTo>
                    <a:cubicBezTo>
                      <a:pt x="76" y="210"/>
                      <a:pt x="76" y="210"/>
                      <a:pt x="76" y="210"/>
                    </a:cubicBezTo>
                    <a:cubicBezTo>
                      <a:pt x="76" y="210"/>
                      <a:pt x="76" y="210"/>
                      <a:pt x="76" y="210"/>
                    </a:cubicBezTo>
                    <a:cubicBezTo>
                      <a:pt x="76" y="210"/>
                      <a:pt x="76" y="210"/>
                      <a:pt x="76" y="210"/>
                    </a:cubicBezTo>
                    <a:cubicBezTo>
                      <a:pt x="76" y="210"/>
                      <a:pt x="76" y="210"/>
                      <a:pt x="76" y="210"/>
                    </a:cubicBezTo>
                    <a:cubicBezTo>
                      <a:pt x="76" y="210"/>
                      <a:pt x="76" y="210"/>
                      <a:pt x="76" y="210"/>
                    </a:cubicBezTo>
                    <a:cubicBezTo>
                      <a:pt x="76" y="210"/>
                      <a:pt x="76" y="210"/>
                      <a:pt x="76" y="210"/>
                    </a:cubicBezTo>
                    <a:cubicBezTo>
                      <a:pt x="76" y="210"/>
                      <a:pt x="76" y="210"/>
                      <a:pt x="76" y="210"/>
                    </a:cubicBezTo>
                    <a:cubicBezTo>
                      <a:pt x="76" y="210"/>
                      <a:pt x="76" y="210"/>
                      <a:pt x="76" y="210"/>
                    </a:cubicBezTo>
                    <a:cubicBezTo>
                      <a:pt x="76" y="210"/>
                      <a:pt x="76" y="210"/>
                      <a:pt x="76" y="210"/>
                    </a:cubicBezTo>
                    <a:cubicBezTo>
                      <a:pt x="76" y="210"/>
                      <a:pt x="76" y="210"/>
                      <a:pt x="76" y="210"/>
                    </a:cubicBezTo>
                    <a:cubicBezTo>
                      <a:pt x="76" y="210"/>
                      <a:pt x="76" y="210"/>
                      <a:pt x="76" y="210"/>
                    </a:cubicBezTo>
                    <a:cubicBezTo>
                      <a:pt x="76" y="210"/>
                      <a:pt x="76" y="210"/>
                      <a:pt x="76" y="210"/>
                    </a:cubicBezTo>
                    <a:cubicBezTo>
                      <a:pt x="76" y="210"/>
                      <a:pt x="76" y="210"/>
                      <a:pt x="76" y="210"/>
                    </a:cubicBezTo>
                    <a:cubicBezTo>
                      <a:pt x="76" y="210"/>
                      <a:pt x="76" y="210"/>
                      <a:pt x="76" y="210"/>
                    </a:cubicBezTo>
                    <a:close/>
                    <a:moveTo>
                      <a:pt x="69" y="38"/>
                    </a:moveTo>
                    <a:cubicBezTo>
                      <a:pt x="69" y="37"/>
                      <a:pt x="69" y="37"/>
                      <a:pt x="69" y="37"/>
                    </a:cubicBezTo>
                    <a:cubicBezTo>
                      <a:pt x="69" y="37"/>
                      <a:pt x="69" y="37"/>
                      <a:pt x="69" y="37"/>
                    </a:cubicBezTo>
                    <a:cubicBezTo>
                      <a:pt x="69" y="37"/>
                      <a:pt x="69" y="37"/>
                      <a:pt x="69" y="37"/>
                    </a:cubicBezTo>
                    <a:cubicBezTo>
                      <a:pt x="69" y="37"/>
                      <a:pt x="69" y="37"/>
                      <a:pt x="69" y="37"/>
                    </a:cubicBezTo>
                    <a:cubicBezTo>
                      <a:pt x="69" y="38"/>
                      <a:pt x="69" y="38"/>
                      <a:pt x="69" y="38"/>
                    </a:cubicBezTo>
                    <a:cubicBezTo>
                      <a:pt x="69" y="38"/>
                      <a:pt x="69" y="38"/>
                      <a:pt x="69" y="38"/>
                    </a:cubicBezTo>
                    <a:cubicBezTo>
                      <a:pt x="69" y="38"/>
                      <a:pt x="69" y="38"/>
                      <a:pt x="69" y="38"/>
                    </a:cubicBezTo>
                    <a:cubicBezTo>
                      <a:pt x="69" y="38"/>
                      <a:pt x="69" y="38"/>
                      <a:pt x="69" y="38"/>
                    </a:cubicBezTo>
                    <a:close/>
                    <a:moveTo>
                      <a:pt x="39" y="6"/>
                    </a:moveTo>
                    <a:cubicBezTo>
                      <a:pt x="40" y="6"/>
                      <a:pt x="40" y="6"/>
                      <a:pt x="40" y="6"/>
                    </a:cubicBezTo>
                    <a:cubicBezTo>
                      <a:pt x="40" y="5"/>
                      <a:pt x="40" y="5"/>
                      <a:pt x="40" y="5"/>
                    </a:cubicBezTo>
                    <a:cubicBezTo>
                      <a:pt x="40" y="5"/>
                      <a:pt x="40" y="5"/>
                      <a:pt x="40" y="5"/>
                    </a:cubicBezTo>
                    <a:cubicBezTo>
                      <a:pt x="40" y="5"/>
                      <a:pt x="39" y="5"/>
                      <a:pt x="39" y="5"/>
                    </a:cubicBezTo>
                    <a:cubicBezTo>
                      <a:pt x="39" y="5"/>
                      <a:pt x="39" y="5"/>
                      <a:pt x="39" y="5"/>
                    </a:cubicBezTo>
                    <a:cubicBezTo>
                      <a:pt x="39" y="5"/>
                      <a:pt x="39" y="5"/>
                      <a:pt x="39" y="5"/>
                    </a:cubicBezTo>
                    <a:cubicBezTo>
                      <a:pt x="39" y="5"/>
                      <a:pt x="39" y="5"/>
                      <a:pt x="39" y="5"/>
                    </a:cubicBezTo>
                    <a:lnTo>
                      <a:pt x="39" y="6"/>
                    </a:lnTo>
                    <a:close/>
                    <a:moveTo>
                      <a:pt x="81" y="43"/>
                    </a:moveTo>
                    <a:cubicBezTo>
                      <a:pt x="81" y="44"/>
                      <a:pt x="81" y="44"/>
                      <a:pt x="81" y="44"/>
                    </a:cubicBezTo>
                    <a:cubicBezTo>
                      <a:pt x="81" y="44"/>
                      <a:pt x="81" y="44"/>
                      <a:pt x="81" y="44"/>
                    </a:cubicBezTo>
                    <a:cubicBezTo>
                      <a:pt x="82" y="43"/>
                      <a:pt x="82" y="43"/>
                      <a:pt x="82" y="43"/>
                    </a:cubicBezTo>
                    <a:cubicBezTo>
                      <a:pt x="81" y="43"/>
                      <a:pt x="81" y="43"/>
                      <a:pt x="81" y="43"/>
                    </a:cubicBezTo>
                    <a:cubicBezTo>
                      <a:pt x="81" y="42"/>
                      <a:pt x="81" y="42"/>
                      <a:pt x="81" y="42"/>
                    </a:cubicBezTo>
                    <a:cubicBezTo>
                      <a:pt x="81" y="42"/>
                      <a:pt x="81" y="42"/>
                      <a:pt x="81" y="42"/>
                    </a:cubicBezTo>
                    <a:cubicBezTo>
                      <a:pt x="81" y="42"/>
                      <a:pt x="81" y="42"/>
                      <a:pt x="81" y="42"/>
                    </a:cubicBezTo>
                    <a:cubicBezTo>
                      <a:pt x="81" y="43"/>
                      <a:pt x="81" y="43"/>
                      <a:pt x="81" y="43"/>
                    </a:cubicBezTo>
                    <a:close/>
                    <a:moveTo>
                      <a:pt x="67" y="36"/>
                    </a:moveTo>
                    <a:cubicBezTo>
                      <a:pt x="67" y="36"/>
                      <a:pt x="67" y="36"/>
                      <a:pt x="67" y="36"/>
                    </a:cubicBezTo>
                    <a:cubicBezTo>
                      <a:pt x="66" y="36"/>
                      <a:pt x="66" y="36"/>
                      <a:pt x="66" y="36"/>
                    </a:cubicBezTo>
                    <a:cubicBezTo>
                      <a:pt x="67" y="37"/>
                      <a:pt x="67" y="37"/>
                      <a:pt x="67" y="37"/>
                    </a:cubicBezTo>
                    <a:cubicBezTo>
                      <a:pt x="67" y="37"/>
                      <a:pt x="67" y="37"/>
                      <a:pt x="67" y="37"/>
                    </a:cubicBezTo>
                    <a:cubicBezTo>
                      <a:pt x="67" y="37"/>
                      <a:pt x="67" y="37"/>
                      <a:pt x="67" y="37"/>
                    </a:cubicBezTo>
                    <a:cubicBezTo>
                      <a:pt x="67" y="37"/>
                      <a:pt x="67" y="37"/>
                      <a:pt x="67" y="37"/>
                    </a:cubicBezTo>
                    <a:cubicBezTo>
                      <a:pt x="67" y="37"/>
                      <a:pt x="67" y="37"/>
                      <a:pt x="67" y="37"/>
                    </a:cubicBezTo>
                    <a:cubicBezTo>
                      <a:pt x="67" y="37"/>
                      <a:pt x="67" y="37"/>
                      <a:pt x="67" y="37"/>
                    </a:cubicBezTo>
                    <a:cubicBezTo>
                      <a:pt x="67" y="37"/>
                      <a:pt x="67" y="37"/>
                      <a:pt x="67" y="37"/>
                    </a:cubicBezTo>
                    <a:cubicBezTo>
                      <a:pt x="67" y="38"/>
                      <a:pt x="67" y="38"/>
                      <a:pt x="67" y="38"/>
                    </a:cubicBezTo>
                    <a:cubicBezTo>
                      <a:pt x="67" y="38"/>
                      <a:pt x="67" y="38"/>
                      <a:pt x="67" y="38"/>
                    </a:cubicBezTo>
                    <a:cubicBezTo>
                      <a:pt x="67" y="38"/>
                      <a:pt x="67" y="38"/>
                      <a:pt x="67" y="38"/>
                    </a:cubicBezTo>
                    <a:cubicBezTo>
                      <a:pt x="67" y="38"/>
                      <a:pt x="67" y="38"/>
                      <a:pt x="67" y="38"/>
                    </a:cubicBezTo>
                    <a:cubicBezTo>
                      <a:pt x="67" y="38"/>
                      <a:pt x="67" y="38"/>
                      <a:pt x="67" y="38"/>
                    </a:cubicBezTo>
                    <a:cubicBezTo>
                      <a:pt x="67" y="38"/>
                      <a:pt x="67" y="38"/>
                      <a:pt x="67" y="38"/>
                    </a:cubicBezTo>
                    <a:cubicBezTo>
                      <a:pt x="67" y="39"/>
                      <a:pt x="67" y="39"/>
                      <a:pt x="67" y="39"/>
                    </a:cubicBezTo>
                    <a:cubicBezTo>
                      <a:pt x="67" y="39"/>
                      <a:pt x="67" y="39"/>
                      <a:pt x="67" y="39"/>
                    </a:cubicBezTo>
                    <a:cubicBezTo>
                      <a:pt x="67" y="39"/>
                      <a:pt x="67" y="39"/>
                      <a:pt x="67" y="39"/>
                    </a:cubicBezTo>
                    <a:cubicBezTo>
                      <a:pt x="67" y="38"/>
                      <a:pt x="67" y="38"/>
                      <a:pt x="67" y="38"/>
                    </a:cubicBezTo>
                    <a:cubicBezTo>
                      <a:pt x="67" y="38"/>
                      <a:pt x="67" y="38"/>
                      <a:pt x="67" y="38"/>
                    </a:cubicBezTo>
                    <a:cubicBezTo>
                      <a:pt x="68" y="38"/>
                      <a:pt x="68" y="38"/>
                      <a:pt x="68" y="38"/>
                    </a:cubicBezTo>
                    <a:cubicBezTo>
                      <a:pt x="68" y="38"/>
                      <a:pt x="68" y="38"/>
                      <a:pt x="68" y="38"/>
                    </a:cubicBezTo>
                    <a:cubicBezTo>
                      <a:pt x="68" y="38"/>
                      <a:pt x="68" y="38"/>
                      <a:pt x="68" y="38"/>
                    </a:cubicBezTo>
                    <a:cubicBezTo>
                      <a:pt x="68" y="38"/>
                      <a:pt x="68" y="38"/>
                      <a:pt x="68" y="38"/>
                    </a:cubicBezTo>
                    <a:cubicBezTo>
                      <a:pt x="68" y="38"/>
                      <a:pt x="68" y="38"/>
                      <a:pt x="68" y="38"/>
                    </a:cubicBezTo>
                    <a:cubicBezTo>
                      <a:pt x="68" y="38"/>
                      <a:pt x="68" y="38"/>
                      <a:pt x="68" y="38"/>
                    </a:cubicBezTo>
                    <a:cubicBezTo>
                      <a:pt x="68" y="37"/>
                      <a:pt x="68" y="37"/>
                      <a:pt x="68" y="37"/>
                    </a:cubicBezTo>
                    <a:cubicBezTo>
                      <a:pt x="68" y="37"/>
                      <a:pt x="68" y="37"/>
                      <a:pt x="68" y="37"/>
                    </a:cubicBezTo>
                    <a:cubicBezTo>
                      <a:pt x="68" y="37"/>
                      <a:pt x="68" y="37"/>
                      <a:pt x="68" y="37"/>
                    </a:cubicBezTo>
                    <a:cubicBezTo>
                      <a:pt x="68" y="37"/>
                      <a:pt x="68" y="37"/>
                      <a:pt x="68" y="37"/>
                    </a:cubicBezTo>
                    <a:cubicBezTo>
                      <a:pt x="68" y="37"/>
                      <a:pt x="68" y="37"/>
                      <a:pt x="68" y="37"/>
                    </a:cubicBezTo>
                    <a:cubicBezTo>
                      <a:pt x="68" y="37"/>
                      <a:pt x="68" y="37"/>
                      <a:pt x="68" y="37"/>
                    </a:cubicBezTo>
                    <a:cubicBezTo>
                      <a:pt x="69" y="37"/>
                      <a:pt x="69" y="37"/>
                      <a:pt x="69" y="37"/>
                    </a:cubicBezTo>
                    <a:cubicBezTo>
                      <a:pt x="68" y="36"/>
                      <a:pt x="68" y="36"/>
                      <a:pt x="68" y="36"/>
                    </a:cubicBezTo>
                    <a:cubicBezTo>
                      <a:pt x="68" y="36"/>
                      <a:pt x="68" y="36"/>
                      <a:pt x="68" y="36"/>
                    </a:cubicBezTo>
                    <a:cubicBezTo>
                      <a:pt x="68" y="36"/>
                      <a:pt x="68" y="36"/>
                      <a:pt x="68" y="36"/>
                    </a:cubicBezTo>
                    <a:cubicBezTo>
                      <a:pt x="68" y="36"/>
                      <a:pt x="68" y="36"/>
                      <a:pt x="68" y="36"/>
                    </a:cubicBezTo>
                    <a:cubicBezTo>
                      <a:pt x="68" y="36"/>
                      <a:pt x="68" y="36"/>
                      <a:pt x="68" y="36"/>
                    </a:cubicBezTo>
                    <a:cubicBezTo>
                      <a:pt x="68" y="36"/>
                      <a:pt x="68" y="36"/>
                      <a:pt x="68" y="36"/>
                    </a:cubicBezTo>
                    <a:cubicBezTo>
                      <a:pt x="67" y="36"/>
                      <a:pt x="67" y="36"/>
                      <a:pt x="67" y="36"/>
                    </a:cubicBezTo>
                    <a:cubicBezTo>
                      <a:pt x="67" y="36"/>
                      <a:pt x="67" y="36"/>
                      <a:pt x="67" y="36"/>
                    </a:cubicBezTo>
                    <a:cubicBezTo>
                      <a:pt x="67" y="36"/>
                      <a:pt x="67" y="36"/>
                      <a:pt x="67" y="36"/>
                    </a:cubicBezTo>
                    <a:close/>
                    <a:moveTo>
                      <a:pt x="56" y="14"/>
                    </a:moveTo>
                    <a:cubicBezTo>
                      <a:pt x="56" y="14"/>
                      <a:pt x="56" y="14"/>
                      <a:pt x="56" y="14"/>
                    </a:cubicBezTo>
                    <a:cubicBezTo>
                      <a:pt x="56" y="14"/>
                      <a:pt x="56" y="14"/>
                      <a:pt x="56" y="14"/>
                    </a:cubicBezTo>
                    <a:cubicBezTo>
                      <a:pt x="56" y="14"/>
                      <a:pt x="56" y="14"/>
                      <a:pt x="56" y="14"/>
                    </a:cubicBezTo>
                    <a:cubicBezTo>
                      <a:pt x="56" y="13"/>
                      <a:pt x="56" y="13"/>
                      <a:pt x="56" y="13"/>
                    </a:cubicBezTo>
                    <a:cubicBezTo>
                      <a:pt x="56" y="13"/>
                      <a:pt x="56" y="13"/>
                      <a:pt x="56" y="13"/>
                    </a:cubicBezTo>
                    <a:cubicBezTo>
                      <a:pt x="56" y="13"/>
                      <a:pt x="56" y="13"/>
                      <a:pt x="56" y="13"/>
                    </a:cubicBezTo>
                    <a:cubicBezTo>
                      <a:pt x="56" y="13"/>
                      <a:pt x="56" y="13"/>
                      <a:pt x="56" y="13"/>
                    </a:cubicBezTo>
                    <a:cubicBezTo>
                      <a:pt x="56" y="13"/>
                      <a:pt x="56" y="13"/>
                      <a:pt x="56" y="13"/>
                    </a:cubicBezTo>
                    <a:cubicBezTo>
                      <a:pt x="55" y="13"/>
                      <a:pt x="55" y="13"/>
                      <a:pt x="55" y="13"/>
                    </a:cubicBezTo>
                    <a:cubicBezTo>
                      <a:pt x="55" y="13"/>
                      <a:pt x="55" y="13"/>
                      <a:pt x="55" y="13"/>
                    </a:cubicBezTo>
                    <a:cubicBezTo>
                      <a:pt x="56" y="14"/>
                      <a:pt x="56" y="14"/>
                      <a:pt x="56" y="14"/>
                    </a:cubicBezTo>
                    <a:close/>
                    <a:moveTo>
                      <a:pt x="45" y="12"/>
                    </a:moveTo>
                    <a:cubicBezTo>
                      <a:pt x="45" y="12"/>
                      <a:pt x="45" y="12"/>
                      <a:pt x="45" y="12"/>
                    </a:cubicBezTo>
                    <a:cubicBezTo>
                      <a:pt x="45" y="12"/>
                      <a:pt x="45" y="12"/>
                      <a:pt x="45" y="12"/>
                    </a:cubicBezTo>
                    <a:cubicBezTo>
                      <a:pt x="45" y="11"/>
                      <a:pt x="45" y="11"/>
                      <a:pt x="45" y="11"/>
                    </a:cubicBezTo>
                    <a:cubicBezTo>
                      <a:pt x="44" y="12"/>
                      <a:pt x="44" y="12"/>
                      <a:pt x="44" y="12"/>
                    </a:cubicBezTo>
                    <a:cubicBezTo>
                      <a:pt x="44" y="12"/>
                      <a:pt x="44" y="12"/>
                      <a:pt x="44" y="12"/>
                    </a:cubicBezTo>
                    <a:cubicBezTo>
                      <a:pt x="44" y="12"/>
                      <a:pt x="44" y="12"/>
                      <a:pt x="44" y="12"/>
                    </a:cubicBezTo>
                    <a:lnTo>
                      <a:pt x="45" y="12"/>
                    </a:lnTo>
                    <a:close/>
                    <a:moveTo>
                      <a:pt x="159" y="139"/>
                    </a:moveTo>
                    <a:cubicBezTo>
                      <a:pt x="159" y="138"/>
                      <a:pt x="159" y="138"/>
                      <a:pt x="159" y="138"/>
                    </a:cubicBezTo>
                    <a:cubicBezTo>
                      <a:pt x="159" y="138"/>
                      <a:pt x="159" y="138"/>
                      <a:pt x="159" y="138"/>
                    </a:cubicBezTo>
                    <a:cubicBezTo>
                      <a:pt x="158" y="138"/>
                      <a:pt x="158" y="138"/>
                      <a:pt x="158" y="138"/>
                    </a:cubicBezTo>
                    <a:cubicBezTo>
                      <a:pt x="158" y="138"/>
                      <a:pt x="158" y="138"/>
                      <a:pt x="158" y="138"/>
                    </a:cubicBezTo>
                    <a:cubicBezTo>
                      <a:pt x="158" y="138"/>
                      <a:pt x="158" y="138"/>
                      <a:pt x="158" y="138"/>
                    </a:cubicBezTo>
                    <a:cubicBezTo>
                      <a:pt x="158" y="138"/>
                      <a:pt x="158" y="138"/>
                      <a:pt x="158" y="138"/>
                    </a:cubicBezTo>
                    <a:cubicBezTo>
                      <a:pt x="158" y="138"/>
                      <a:pt x="158" y="138"/>
                      <a:pt x="158" y="138"/>
                    </a:cubicBezTo>
                    <a:cubicBezTo>
                      <a:pt x="158" y="138"/>
                      <a:pt x="158" y="138"/>
                      <a:pt x="158" y="138"/>
                    </a:cubicBezTo>
                    <a:cubicBezTo>
                      <a:pt x="158" y="138"/>
                      <a:pt x="158" y="138"/>
                      <a:pt x="158" y="138"/>
                    </a:cubicBezTo>
                    <a:cubicBezTo>
                      <a:pt x="158" y="138"/>
                      <a:pt x="158" y="138"/>
                      <a:pt x="158" y="138"/>
                    </a:cubicBezTo>
                    <a:cubicBezTo>
                      <a:pt x="157" y="137"/>
                      <a:pt x="157" y="137"/>
                      <a:pt x="157" y="137"/>
                    </a:cubicBezTo>
                    <a:cubicBezTo>
                      <a:pt x="157" y="137"/>
                      <a:pt x="157" y="137"/>
                      <a:pt x="157" y="137"/>
                    </a:cubicBezTo>
                    <a:cubicBezTo>
                      <a:pt x="157" y="137"/>
                      <a:pt x="157" y="137"/>
                      <a:pt x="157" y="137"/>
                    </a:cubicBezTo>
                    <a:cubicBezTo>
                      <a:pt x="157" y="138"/>
                      <a:pt x="157" y="138"/>
                      <a:pt x="157" y="138"/>
                    </a:cubicBezTo>
                    <a:cubicBezTo>
                      <a:pt x="156" y="138"/>
                      <a:pt x="156" y="138"/>
                      <a:pt x="156" y="138"/>
                    </a:cubicBezTo>
                    <a:cubicBezTo>
                      <a:pt x="156" y="137"/>
                      <a:pt x="156" y="137"/>
                      <a:pt x="156" y="137"/>
                    </a:cubicBezTo>
                    <a:cubicBezTo>
                      <a:pt x="156" y="137"/>
                      <a:pt x="156" y="137"/>
                      <a:pt x="156" y="137"/>
                    </a:cubicBezTo>
                    <a:cubicBezTo>
                      <a:pt x="156" y="137"/>
                      <a:pt x="156" y="137"/>
                      <a:pt x="156" y="137"/>
                    </a:cubicBezTo>
                    <a:cubicBezTo>
                      <a:pt x="155" y="138"/>
                      <a:pt x="155" y="138"/>
                      <a:pt x="155" y="138"/>
                    </a:cubicBezTo>
                    <a:cubicBezTo>
                      <a:pt x="155" y="137"/>
                      <a:pt x="155" y="137"/>
                      <a:pt x="155" y="137"/>
                    </a:cubicBezTo>
                    <a:cubicBezTo>
                      <a:pt x="154" y="138"/>
                      <a:pt x="154" y="138"/>
                      <a:pt x="154" y="138"/>
                    </a:cubicBezTo>
                    <a:cubicBezTo>
                      <a:pt x="154" y="138"/>
                      <a:pt x="154" y="138"/>
                      <a:pt x="154" y="138"/>
                    </a:cubicBezTo>
                    <a:cubicBezTo>
                      <a:pt x="154" y="137"/>
                      <a:pt x="154" y="137"/>
                      <a:pt x="154" y="137"/>
                    </a:cubicBezTo>
                    <a:cubicBezTo>
                      <a:pt x="154" y="137"/>
                      <a:pt x="154" y="137"/>
                      <a:pt x="154" y="137"/>
                    </a:cubicBezTo>
                    <a:cubicBezTo>
                      <a:pt x="154" y="137"/>
                      <a:pt x="154" y="137"/>
                      <a:pt x="154" y="137"/>
                    </a:cubicBezTo>
                    <a:cubicBezTo>
                      <a:pt x="154" y="137"/>
                      <a:pt x="154" y="137"/>
                      <a:pt x="154" y="137"/>
                    </a:cubicBezTo>
                    <a:cubicBezTo>
                      <a:pt x="154" y="137"/>
                      <a:pt x="154" y="137"/>
                      <a:pt x="154" y="137"/>
                    </a:cubicBezTo>
                    <a:cubicBezTo>
                      <a:pt x="154" y="137"/>
                      <a:pt x="154" y="137"/>
                      <a:pt x="154" y="137"/>
                    </a:cubicBezTo>
                    <a:cubicBezTo>
                      <a:pt x="153" y="137"/>
                      <a:pt x="153" y="137"/>
                      <a:pt x="153" y="137"/>
                    </a:cubicBezTo>
                    <a:cubicBezTo>
                      <a:pt x="153" y="137"/>
                      <a:pt x="153" y="137"/>
                      <a:pt x="153" y="137"/>
                    </a:cubicBezTo>
                    <a:cubicBezTo>
                      <a:pt x="153" y="137"/>
                      <a:pt x="153" y="137"/>
                      <a:pt x="153" y="137"/>
                    </a:cubicBezTo>
                    <a:cubicBezTo>
                      <a:pt x="153" y="137"/>
                      <a:pt x="153" y="137"/>
                      <a:pt x="153" y="137"/>
                    </a:cubicBezTo>
                    <a:cubicBezTo>
                      <a:pt x="153" y="137"/>
                      <a:pt x="153" y="137"/>
                      <a:pt x="153" y="137"/>
                    </a:cubicBezTo>
                    <a:cubicBezTo>
                      <a:pt x="153" y="137"/>
                      <a:pt x="153" y="137"/>
                      <a:pt x="153" y="137"/>
                    </a:cubicBezTo>
                    <a:cubicBezTo>
                      <a:pt x="153" y="137"/>
                      <a:pt x="153" y="137"/>
                      <a:pt x="153" y="137"/>
                    </a:cubicBezTo>
                    <a:cubicBezTo>
                      <a:pt x="152" y="137"/>
                      <a:pt x="152" y="137"/>
                      <a:pt x="152" y="137"/>
                    </a:cubicBezTo>
                    <a:cubicBezTo>
                      <a:pt x="152" y="137"/>
                      <a:pt x="152" y="137"/>
                      <a:pt x="152" y="137"/>
                    </a:cubicBezTo>
                    <a:cubicBezTo>
                      <a:pt x="152" y="137"/>
                      <a:pt x="152" y="137"/>
                      <a:pt x="152" y="137"/>
                    </a:cubicBezTo>
                    <a:cubicBezTo>
                      <a:pt x="152" y="137"/>
                      <a:pt x="152" y="137"/>
                      <a:pt x="152" y="137"/>
                    </a:cubicBezTo>
                    <a:cubicBezTo>
                      <a:pt x="152" y="137"/>
                      <a:pt x="152" y="137"/>
                      <a:pt x="152" y="137"/>
                    </a:cubicBezTo>
                    <a:cubicBezTo>
                      <a:pt x="152" y="137"/>
                      <a:pt x="152" y="137"/>
                      <a:pt x="152" y="137"/>
                    </a:cubicBezTo>
                    <a:cubicBezTo>
                      <a:pt x="152" y="137"/>
                      <a:pt x="152" y="137"/>
                      <a:pt x="152" y="137"/>
                    </a:cubicBezTo>
                    <a:cubicBezTo>
                      <a:pt x="151" y="136"/>
                      <a:pt x="151" y="136"/>
                      <a:pt x="151" y="136"/>
                    </a:cubicBezTo>
                    <a:cubicBezTo>
                      <a:pt x="151" y="136"/>
                      <a:pt x="151" y="136"/>
                      <a:pt x="151" y="136"/>
                    </a:cubicBezTo>
                    <a:cubicBezTo>
                      <a:pt x="151" y="136"/>
                      <a:pt x="151" y="136"/>
                      <a:pt x="151" y="136"/>
                    </a:cubicBezTo>
                    <a:cubicBezTo>
                      <a:pt x="150" y="136"/>
                      <a:pt x="150" y="136"/>
                      <a:pt x="150" y="136"/>
                    </a:cubicBezTo>
                    <a:cubicBezTo>
                      <a:pt x="150" y="136"/>
                      <a:pt x="150" y="136"/>
                      <a:pt x="150" y="136"/>
                    </a:cubicBezTo>
                    <a:cubicBezTo>
                      <a:pt x="150" y="136"/>
                      <a:pt x="150" y="136"/>
                      <a:pt x="150" y="136"/>
                    </a:cubicBezTo>
                    <a:cubicBezTo>
                      <a:pt x="149" y="136"/>
                      <a:pt x="149" y="136"/>
                      <a:pt x="149" y="136"/>
                    </a:cubicBezTo>
                    <a:cubicBezTo>
                      <a:pt x="149" y="136"/>
                      <a:pt x="149" y="136"/>
                      <a:pt x="149" y="136"/>
                    </a:cubicBezTo>
                    <a:cubicBezTo>
                      <a:pt x="149" y="136"/>
                      <a:pt x="149" y="136"/>
                      <a:pt x="149" y="136"/>
                    </a:cubicBezTo>
                    <a:cubicBezTo>
                      <a:pt x="148" y="136"/>
                      <a:pt x="148" y="136"/>
                      <a:pt x="148" y="136"/>
                    </a:cubicBezTo>
                    <a:cubicBezTo>
                      <a:pt x="148" y="136"/>
                      <a:pt x="148" y="136"/>
                      <a:pt x="148" y="136"/>
                    </a:cubicBezTo>
                    <a:cubicBezTo>
                      <a:pt x="148" y="136"/>
                      <a:pt x="148" y="136"/>
                      <a:pt x="148" y="136"/>
                    </a:cubicBezTo>
                    <a:cubicBezTo>
                      <a:pt x="148" y="136"/>
                      <a:pt x="148" y="136"/>
                      <a:pt x="148" y="136"/>
                    </a:cubicBezTo>
                    <a:cubicBezTo>
                      <a:pt x="147" y="136"/>
                      <a:pt x="147" y="136"/>
                      <a:pt x="147" y="136"/>
                    </a:cubicBezTo>
                    <a:cubicBezTo>
                      <a:pt x="147" y="136"/>
                      <a:pt x="147" y="136"/>
                      <a:pt x="147" y="136"/>
                    </a:cubicBezTo>
                    <a:cubicBezTo>
                      <a:pt x="146" y="136"/>
                      <a:pt x="146" y="136"/>
                      <a:pt x="146" y="136"/>
                    </a:cubicBezTo>
                    <a:cubicBezTo>
                      <a:pt x="145" y="136"/>
                      <a:pt x="145" y="136"/>
                      <a:pt x="145" y="136"/>
                    </a:cubicBezTo>
                    <a:cubicBezTo>
                      <a:pt x="144" y="136"/>
                      <a:pt x="144" y="136"/>
                      <a:pt x="144" y="136"/>
                    </a:cubicBezTo>
                    <a:cubicBezTo>
                      <a:pt x="143" y="136"/>
                      <a:pt x="143" y="136"/>
                      <a:pt x="143" y="136"/>
                    </a:cubicBezTo>
                    <a:cubicBezTo>
                      <a:pt x="142" y="136"/>
                      <a:pt x="142" y="136"/>
                      <a:pt x="142" y="136"/>
                    </a:cubicBezTo>
                    <a:cubicBezTo>
                      <a:pt x="141" y="136"/>
                      <a:pt x="141" y="136"/>
                      <a:pt x="141" y="136"/>
                    </a:cubicBezTo>
                    <a:cubicBezTo>
                      <a:pt x="139" y="136"/>
                      <a:pt x="139" y="136"/>
                      <a:pt x="139" y="136"/>
                    </a:cubicBezTo>
                    <a:cubicBezTo>
                      <a:pt x="139" y="136"/>
                      <a:pt x="139" y="136"/>
                      <a:pt x="139" y="136"/>
                    </a:cubicBezTo>
                    <a:cubicBezTo>
                      <a:pt x="139" y="136"/>
                      <a:pt x="139" y="136"/>
                      <a:pt x="139" y="136"/>
                    </a:cubicBezTo>
                    <a:cubicBezTo>
                      <a:pt x="139" y="136"/>
                      <a:pt x="139" y="136"/>
                      <a:pt x="139" y="136"/>
                    </a:cubicBezTo>
                    <a:cubicBezTo>
                      <a:pt x="138" y="136"/>
                      <a:pt x="138" y="136"/>
                      <a:pt x="138" y="136"/>
                    </a:cubicBezTo>
                    <a:cubicBezTo>
                      <a:pt x="137" y="137"/>
                      <a:pt x="137" y="137"/>
                      <a:pt x="137" y="137"/>
                    </a:cubicBezTo>
                    <a:cubicBezTo>
                      <a:pt x="137" y="137"/>
                      <a:pt x="137" y="137"/>
                      <a:pt x="137" y="137"/>
                    </a:cubicBezTo>
                    <a:cubicBezTo>
                      <a:pt x="137" y="137"/>
                      <a:pt x="137" y="137"/>
                      <a:pt x="137" y="137"/>
                    </a:cubicBezTo>
                    <a:cubicBezTo>
                      <a:pt x="137" y="137"/>
                      <a:pt x="137" y="137"/>
                      <a:pt x="137" y="137"/>
                    </a:cubicBezTo>
                    <a:cubicBezTo>
                      <a:pt x="137" y="137"/>
                      <a:pt x="137" y="137"/>
                      <a:pt x="137" y="137"/>
                    </a:cubicBezTo>
                    <a:cubicBezTo>
                      <a:pt x="137" y="137"/>
                      <a:pt x="137" y="137"/>
                      <a:pt x="137" y="137"/>
                    </a:cubicBezTo>
                    <a:cubicBezTo>
                      <a:pt x="137" y="137"/>
                      <a:pt x="137" y="137"/>
                      <a:pt x="137" y="137"/>
                    </a:cubicBezTo>
                    <a:cubicBezTo>
                      <a:pt x="136" y="137"/>
                      <a:pt x="136" y="137"/>
                      <a:pt x="136" y="137"/>
                    </a:cubicBezTo>
                    <a:cubicBezTo>
                      <a:pt x="136" y="138"/>
                      <a:pt x="136" y="138"/>
                      <a:pt x="136" y="138"/>
                    </a:cubicBezTo>
                    <a:cubicBezTo>
                      <a:pt x="135" y="138"/>
                      <a:pt x="135" y="138"/>
                      <a:pt x="135" y="138"/>
                    </a:cubicBezTo>
                    <a:cubicBezTo>
                      <a:pt x="135" y="138"/>
                      <a:pt x="135" y="138"/>
                      <a:pt x="135" y="138"/>
                    </a:cubicBezTo>
                    <a:cubicBezTo>
                      <a:pt x="135" y="138"/>
                      <a:pt x="135" y="138"/>
                      <a:pt x="135" y="138"/>
                    </a:cubicBezTo>
                    <a:cubicBezTo>
                      <a:pt x="136" y="138"/>
                      <a:pt x="136" y="138"/>
                      <a:pt x="136" y="138"/>
                    </a:cubicBezTo>
                    <a:cubicBezTo>
                      <a:pt x="136" y="138"/>
                      <a:pt x="136" y="138"/>
                      <a:pt x="136" y="138"/>
                    </a:cubicBezTo>
                    <a:cubicBezTo>
                      <a:pt x="136" y="139"/>
                      <a:pt x="136" y="139"/>
                      <a:pt x="136" y="139"/>
                    </a:cubicBezTo>
                    <a:cubicBezTo>
                      <a:pt x="136" y="139"/>
                      <a:pt x="136" y="139"/>
                      <a:pt x="136" y="139"/>
                    </a:cubicBezTo>
                    <a:cubicBezTo>
                      <a:pt x="136" y="139"/>
                      <a:pt x="136" y="139"/>
                      <a:pt x="136" y="139"/>
                    </a:cubicBezTo>
                    <a:cubicBezTo>
                      <a:pt x="137" y="139"/>
                      <a:pt x="137" y="139"/>
                      <a:pt x="137" y="139"/>
                    </a:cubicBezTo>
                    <a:cubicBezTo>
                      <a:pt x="136" y="138"/>
                      <a:pt x="136" y="138"/>
                      <a:pt x="136" y="138"/>
                    </a:cubicBezTo>
                    <a:cubicBezTo>
                      <a:pt x="137" y="138"/>
                      <a:pt x="137" y="138"/>
                      <a:pt x="137" y="138"/>
                    </a:cubicBezTo>
                    <a:cubicBezTo>
                      <a:pt x="137" y="138"/>
                      <a:pt x="137" y="138"/>
                      <a:pt x="137" y="138"/>
                    </a:cubicBezTo>
                    <a:cubicBezTo>
                      <a:pt x="137" y="139"/>
                      <a:pt x="137" y="139"/>
                      <a:pt x="137" y="139"/>
                    </a:cubicBezTo>
                    <a:cubicBezTo>
                      <a:pt x="137" y="139"/>
                      <a:pt x="137" y="139"/>
                      <a:pt x="137" y="139"/>
                    </a:cubicBezTo>
                    <a:cubicBezTo>
                      <a:pt x="138" y="139"/>
                      <a:pt x="138" y="139"/>
                      <a:pt x="138" y="139"/>
                    </a:cubicBezTo>
                    <a:cubicBezTo>
                      <a:pt x="139" y="139"/>
                      <a:pt x="139" y="139"/>
                      <a:pt x="139" y="139"/>
                    </a:cubicBezTo>
                    <a:cubicBezTo>
                      <a:pt x="140" y="139"/>
                      <a:pt x="140" y="139"/>
                      <a:pt x="140" y="139"/>
                    </a:cubicBezTo>
                    <a:cubicBezTo>
                      <a:pt x="142" y="139"/>
                      <a:pt x="142" y="139"/>
                      <a:pt x="142" y="139"/>
                    </a:cubicBezTo>
                    <a:cubicBezTo>
                      <a:pt x="143" y="140"/>
                      <a:pt x="143" y="140"/>
                      <a:pt x="143" y="140"/>
                    </a:cubicBezTo>
                    <a:cubicBezTo>
                      <a:pt x="143" y="140"/>
                      <a:pt x="143" y="140"/>
                      <a:pt x="143" y="140"/>
                    </a:cubicBezTo>
                    <a:cubicBezTo>
                      <a:pt x="143" y="140"/>
                      <a:pt x="143" y="140"/>
                      <a:pt x="143" y="140"/>
                    </a:cubicBezTo>
                    <a:cubicBezTo>
                      <a:pt x="143" y="140"/>
                      <a:pt x="143" y="140"/>
                      <a:pt x="143" y="140"/>
                    </a:cubicBezTo>
                    <a:cubicBezTo>
                      <a:pt x="144" y="141"/>
                      <a:pt x="144" y="141"/>
                      <a:pt x="144" y="141"/>
                    </a:cubicBezTo>
                    <a:cubicBezTo>
                      <a:pt x="144" y="141"/>
                      <a:pt x="144" y="141"/>
                      <a:pt x="144" y="141"/>
                    </a:cubicBezTo>
                    <a:cubicBezTo>
                      <a:pt x="144" y="141"/>
                      <a:pt x="144" y="141"/>
                      <a:pt x="144" y="141"/>
                    </a:cubicBezTo>
                    <a:cubicBezTo>
                      <a:pt x="144" y="141"/>
                      <a:pt x="144" y="141"/>
                      <a:pt x="144" y="141"/>
                    </a:cubicBezTo>
                    <a:cubicBezTo>
                      <a:pt x="144" y="141"/>
                      <a:pt x="144" y="141"/>
                      <a:pt x="144" y="141"/>
                    </a:cubicBezTo>
                    <a:cubicBezTo>
                      <a:pt x="144" y="141"/>
                      <a:pt x="144" y="141"/>
                      <a:pt x="144" y="141"/>
                    </a:cubicBezTo>
                    <a:cubicBezTo>
                      <a:pt x="145" y="141"/>
                      <a:pt x="145" y="141"/>
                      <a:pt x="145" y="141"/>
                    </a:cubicBezTo>
                    <a:cubicBezTo>
                      <a:pt x="146" y="141"/>
                      <a:pt x="146" y="141"/>
                      <a:pt x="146" y="141"/>
                    </a:cubicBezTo>
                    <a:cubicBezTo>
                      <a:pt x="146" y="141"/>
                      <a:pt x="146" y="141"/>
                      <a:pt x="146" y="141"/>
                    </a:cubicBezTo>
                    <a:cubicBezTo>
                      <a:pt x="146" y="141"/>
                      <a:pt x="146" y="141"/>
                      <a:pt x="146" y="141"/>
                    </a:cubicBezTo>
                    <a:cubicBezTo>
                      <a:pt x="146" y="142"/>
                      <a:pt x="146" y="142"/>
                      <a:pt x="146" y="142"/>
                    </a:cubicBezTo>
                    <a:cubicBezTo>
                      <a:pt x="147" y="141"/>
                      <a:pt x="147" y="141"/>
                      <a:pt x="147" y="141"/>
                    </a:cubicBezTo>
                    <a:cubicBezTo>
                      <a:pt x="147" y="142"/>
                      <a:pt x="147" y="142"/>
                      <a:pt x="147" y="142"/>
                    </a:cubicBezTo>
                    <a:cubicBezTo>
                      <a:pt x="148" y="142"/>
                      <a:pt x="148" y="142"/>
                      <a:pt x="148" y="142"/>
                    </a:cubicBezTo>
                    <a:cubicBezTo>
                      <a:pt x="148" y="142"/>
                      <a:pt x="148" y="142"/>
                      <a:pt x="148" y="142"/>
                    </a:cubicBezTo>
                    <a:cubicBezTo>
                      <a:pt x="150" y="142"/>
                      <a:pt x="150" y="142"/>
                      <a:pt x="150" y="142"/>
                    </a:cubicBezTo>
                    <a:cubicBezTo>
                      <a:pt x="152" y="142"/>
                      <a:pt x="152" y="142"/>
                      <a:pt x="152" y="142"/>
                    </a:cubicBezTo>
                    <a:cubicBezTo>
                      <a:pt x="153" y="141"/>
                      <a:pt x="153" y="141"/>
                      <a:pt x="153" y="141"/>
                    </a:cubicBezTo>
                    <a:cubicBezTo>
                      <a:pt x="154" y="142"/>
                      <a:pt x="154" y="142"/>
                      <a:pt x="154" y="142"/>
                    </a:cubicBezTo>
                    <a:cubicBezTo>
                      <a:pt x="155" y="141"/>
                      <a:pt x="155" y="141"/>
                      <a:pt x="155" y="141"/>
                    </a:cubicBezTo>
                    <a:cubicBezTo>
                      <a:pt x="155" y="142"/>
                      <a:pt x="155" y="142"/>
                      <a:pt x="155" y="142"/>
                    </a:cubicBezTo>
                    <a:cubicBezTo>
                      <a:pt x="155" y="142"/>
                      <a:pt x="155" y="142"/>
                      <a:pt x="155" y="142"/>
                    </a:cubicBezTo>
                    <a:cubicBezTo>
                      <a:pt x="155" y="142"/>
                      <a:pt x="155" y="142"/>
                      <a:pt x="155" y="142"/>
                    </a:cubicBezTo>
                    <a:cubicBezTo>
                      <a:pt x="155" y="142"/>
                      <a:pt x="155" y="142"/>
                      <a:pt x="155" y="142"/>
                    </a:cubicBezTo>
                    <a:cubicBezTo>
                      <a:pt x="156" y="141"/>
                      <a:pt x="156" y="141"/>
                      <a:pt x="156" y="141"/>
                    </a:cubicBezTo>
                    <a:cubicBezTo>
                      <a:pt x="157" y="141"/>
                      <a:pt x="157" y="141"/>
                      <a:pt x="157" y="141"/>
                    </a:cubicBezTo>
                    <a:cubicBezTo>
                      <a:pt x="158" y="140"/>
                      <a:pt x="158" y="140"/>
                      <a:pt x="158" y="140"/>
                    </a:cubicBezTo>
                    <a:cubicBezTo>
                      <a:pt x="158" y="140"/>
                      <a:pt x="158" y="140"/>
                      <a:pt x="158" y="140"/>
                    </a:cubicBezTo>
                    <a:cubicBezTo>
                      <a:pt x="159" y="140"/>
                      <a:pt x="159" y="140"/>
                      <a:pt x="159" y="140"/>
                    </a:cubicBezTo>
                    <a:cubicBezTo>
                      <a:pt x="159" y="140"/>
                      <a:pt x="159" y="140"/>
                      <a:pt x="159" y="140"/>
                    </a:cubicBezTo>
                    <a:cubicBezTo>
                      <a:pt x="159" y="140"/>
                      <a:pt x="159" y="140"/>
                      <a:pt x="159" y="140"/>
                    </a:cubicBezTo>
                    <a:cubicBezTo>
                      <a:pt x="159" y="140"/>
                      <a:pt x="159" y="140"/>
                      <a:pt x="159" y="140"/>
                    </a:cubicBezTo>
                    <a:cubicBezTo>
                      <a:pt x="159" y="140"/>
                      <a:pt x="159" y="140"/>
                      <a:pt x="159" y="140"/>
                    </a:cubicBezTo>
                    <a:cubicBezTo>
                      <a:pt x="159" y="140"/>
                      <a:pt x="159" y="140"/>
                      <a:pt x="159" y="140"/>
                    </a:cubicBezTo>
                    <a:cubicBezTo>
                      <a:pt x="159" y="140"/>
                      <a:pt x="159" y="140"/>
                      <a:pt x="159" y="140"/>
                    </a:cubicBezTo>
                    <a:cubicBezTo>
                      <a:pt x="159" y="140"/>
                      <a:pt x="159" y="140"/>
                      <a:pt x="159" y="140"/>
                    </a:cubicBezTo>
                    <a:cubicBezTo>
                      <a:pt x="159" y="139"/>
                      <a:pt x="159" y="139"/>
                      <a:pt x="159" y="139"/>
                    </a:cubicBezTo>
                    <a:cubicBezTo>
                      <a:pt x="159" y="139"/>
                      <a:pt x="159" y="139"/>
                      <a:pt x="159" y="139"/>
                    </a:cubicBezTo>
                    <a:cubicBezTo>
                      <a:pt x="159" y="139"/>
                      <a:pt x="159" y="139"/>
                      <a:pt x="159" y="139"/>
                    </a:cubicBezTo>
                    <a:cubicBezTo>
                      <a:pt x="160" y="139"/>
                      <a:pt x="160" y="139"/>
                      <a:pt x="160" y="139"/>
                    </a:cubicBezTo>
                    <a:cubicBezTo>
                      <a:pt x="159" y="139"/>
                      <a:pt x="159" y="139"/>
                      <a:pt x="159" y="139"/>
                    </a:cubicBezTo>
                    <a:close/>
                    <a:moveTo>
                      <a:pt x="174" y="107"/>
                    </a:moveTo>
                    <a:cubicBezTo>
                      <a:pt x="174" y="108"/>
                      <a:pt x="174" y="108"/>
                      <a:pt x="174" y="108"/>
                    </a:cubicBezTo>
                    <a:cubicBezTo>
                      <a:pt x="173" y="108"/>
                      <a:pt x="173" y="108"/>
                      <a:pt x="173" y="108"/>
                    </a:cubicBezTo>
                    <a:cubicBezTo>
                      <a:pt x="174" y="108"/>
                      <a:pt x="174" y="108"/>
                      <a:pt x="174" y="108"/>
                    </a:cubicBezTo>
                    <a:cubicBezTo>
                      <a:pt x="174" y="108"/>
                      <a:pt x="174" y="108"/>
                      <a:pt x="174" y="108"/>
                    </a:cubicBezTo>
                    <a:cubicBezTo>
                      <a:pt x="174" y="108"/>
                      <a:pt x="174" y="108"/>
                      <a:pt x="174" y="108"/>
                    </a:cubicBezTo>
                    <a:cubicBezTo>
                      <a:pt x="174" y="107"/>
                      <a:pt x="174" y="107"/>
                      <a:pt x="174" y="107"/>
                    </a:cubicBezTo>
                    <a:cubicBezTo>
                      <a:pt x="175" y="107"/>
                      <a:pt x="175" y="107"/>
                      <a:pt x="175" y="107"/>
                    </a:cubicBezTo>
                    <a:cubicBezTo>
                      <a:pt x="174" y="107"/>
                      <a:pt x="174" y="107"/>
                      <a:pt x="174" y="107"/>
                    </a:cubicBezTo>
                    <a:close/>
                    <a:moveTo>
                      <a:pt x="171" y="116"/>
                    </a:moveTo>
                    <a:cubicBezTo>
                      <a:pt x="171" y="116"/>
                      <a:pt x="171" y="116"/>
                      <a:pt x="171" y="116"/>
                    </a:cubicBezTo>
                    <a:cubicBezTo>
                      <a:pt x="170" y="116"/>
                      <a:pt x="170" y="116"/>
                      <a:pt x="170" y="116"/>
                    </a:cubicBezTo>
                    <a:cubicBezTo>
                      <a:pt x="170" y="115"/>
                      <a:pt x="170" y="115"/>
                      <a:pt x="170" y="115"/>
                    </a:cubicBezTo>
                    <a:cubicBezTo>
                      <a:pt x="170" y="116"/>
                      <a:pt x="170" y="116"/>
                      <a:pt x="170" y="116"/>
                    </a:cubicBezTo>
                    <a:cubicBezTo>
                      <a:pt x="170" y="116"/>
                      <a:pt x="170" y="116"/>
                      <a:pt x="170" y="116"/>
                    </a:cubicBezTo>
                    <a:cubicBezTo>
                      <a:pt x="170" y="116"/>
                      <a:pt x="170" y="116"/>
                      <a:pt x="170" y="116"/>
                    </a:cubicBezTo>
                    <a:cubicBezTo>
                      <a:pt x="170" y="116"/>
                      <a:pt x="170" y="116"/>
                      <a:pt x="170" y="116"/>
                    </a:cubicBezTo>
                    <a:cubicBezTo>
                      <a:pt x="170" y="116"/>
                      <a:pt x="170" y="116"/>
                      <a:pt x="170" y="116"/>
                    </a:cubicBezTo>
                    <a:cubicBezTo>
                      <a:pt x="170" y="116"/>
                      <a:pt x="170" y="116"/>
                      <a:pt x="170" y="116"/>
                    </a:cubicBezTo>
                    <a:cubicBezTo>
                      <a:pt x="170" y="116"/>
                      <a:pt x="170" y="116"/>
                      <a:pt x="170" y="116"/>
                    </a:cubicBezTo>
                    <a:cubicBezTo>
                      <a:pt x="170" y="116"/>
                      <a:pt x="170" y="116"/>
                      <a:pt x="170" y="116"/>
                    </a:cubicBezTo>
                    <a:cubicBezTo>
                      <a:pt x="170" y="116"/>
                      <a:pt x="170" y="116"/>
                      <a:pt x="170" y="116"/>
                    </a:cubicBezTo>
                    <a:cubicBezTo>
                      <a:pt x="170" y="116"/>
                      <a:pt x="170" y="116"/>
                      <a:pt x="170" y="116"/>
                    </a:cubicBezTo>
                    <a:cubicBezTo>
                      <a:pt x="171" y="116"/>
                      <a:pt x="171" y="116"/>
                      <a:pt x="171" y="116"/>
                    </a:cubicBezTo>
                    <a:cubicBezTo>
                      <a:pt x="171" y="116"/>
                      <a:pt x="171" y="116"/>
                      <a:pt x="171" y="116"/>
                    </a:cubicBezTo>
                    <a:cubicBezTo>
                      <a:pt x="171" y="117"/>
                      <a:pt x="171" y="117"/>
                      <a:pt x="171" y="117"/>
                    </a:cubicBezTo>
                    <a:cubicBezTo>
                      <a:pt x="171" y="117"/>
                      <a:pt x="171" y="117"/>
                      <a:pt x="171" y="117"/>
                    </a:cubicBezTo>
                    <a:cubicBezTo>
                      <a:pt x="171" y="117"/>
                      <a:pt x="171" y="117"/>
                      <a:pt x="171" y="117"/>
                    </a:cubicBezTo>
                    <a:cubicBezTo>
                      <a:pt x="171" y="117"/>
                      <a:pt x="171" y="117"/>
                      <a:pt x="171" y="117"/>
                    </a:cubicBezTo>
                    <a:cubicBezTo>
                      <a:pt x="171" y="117"/>
                      <a:pt x="171" y="117"/>
                      <a:pt x="171" y="117"/>
                    </a:cubicBezTo>
                    <a:cubicBezTo>
                      <a:pt x="171" y="116"/>
                      <a:pt x="171" y="116"/>
                      <a:pt x="171" y="116"/>
                    </a:cubicBezTo>
                    <a:cubicBezTo>
                      <a:pt x="171" y="116"/>
                      <a:pt x="171" y="116"/>
                      <a:pt x="171" y="116"/>
                    </a:cubicBezTo>
                    <a:cubicBezTo>
                      <a:pt x="171" y="116"/>
                      <a:pt x="171" y="116"/>
                      <a:pt x="171" y="116"/>
                    </a:cubicBezTo>
                    <a:cubicBezTo>
                      <a:pt x="171" y="116"/>
                      <a:pt x="171" y="116"/>
                      <a:pt x="171" y="116"/>
                    </a:cubicBezTo>
                    <a:close/>
                    <a:moveTo>
                      <a:pt x="173" y="112"/>
                    </a:moveTo>
                    <a:cubicBezTo>
                      <a:pt x="173" y="113"/>
                      <a:pt x="173" y="113"/>
                      <a:pt x="173" y="113"/>
                    </a:cubicBezTo>
                    <a:cubicBezTo>
                      <a:pt x="173" y="113"/>
                      <a:pt x="173" y="113"/>
                      <a:pt x="173" y="113"/>
                    </a:cubicBezTo>
                    <a:cubicBezTo>
                      <a:pt x="173" y="113"/>
                      <a:pt x="173" y="113"/>
                      <a:pt x="173" y="113"/>
                    </a:cubicBezTo>
                    <a:cubicBezTo>
                      <a:pt x="173" y="112"/>
                      <a:pt x="173" y="112"/>
                      <a:pt x="173" y="112"/>
                    </a:cubicBezTo>
                    <a:cubicBezTo>
                      <a:pt x="173" y="112"/>
                      <a:pt x="173" y="112"/>
                      <a:pt x="173" y="112"/>
                    </a:cubicBezTo>
                    <a:close/>
                    <a:moveTo>
                      <a:pt x="174" y="106"/>
                    </a:moveTo>
                    <a:cubicBezTo>
                      <a:pt x="174" y="106"/>
                      <a:pt x="174" y="106"/>
                      <a:pt x="174" y="106"/>
                    </a:cubicBezTo>
                    <a:cubicBezTo>
                      <a:pt x="174" y="106"/>
                      <a:pt x="174" y="106"/>
                      <a:pt x="174" y="106"/>
                    </a:cubicBezTo>
                    <a:cubicBezTo>
                      <a:pt x="174" y="106"/>
                      <a:pt x="174" y="106"/>
                      <a:pt x="174" y="106"/>
                    </a:cubicBezTo>
                    <a:cubicBezTo>
                      <a:pt x="174" y="106"/>
                      <a:pt x="174" y="106"/>
                      <a:pt x="174" y="106"/>
                    </a:cubicBezTo>
                    <a:cubicBezTo>
                      <a:pt x="174" y="106"/>
                      <a:pt x="174" y="106"/>
                      <a:pt x="174" y="106"/>
                    </a:cubicBezTo>
                    <a:cubicBezTo>
                      <a:pt x="174" y="106"/>
                      <a:pt x="174" y="106"/>
                      <a:pt x="174" y="106"/>
                    </a:cubicBezTo>
                    <a:cubicBezTo>
                      <a:pt x="174" y="106"/>
                      <a:pt x="174" y="106"/>
                      <a:pt x="174" y="106"/>
                    </a:cubicBezTo>
                    <a:cubicBezTo>
                      <a:pt x="174" y="106"/>
                      <a:pt x="174" y="106"/>
                      <a:pt x="174" y="106"/>
                    </a:cubicBezTo>
                    <a:cubicBezTo>
                      <a:pt x="174" y="106"/>
                      <a:pt x="174" y="106"/>
                      <a:pt x="174" y="106"/>
                    </a:cubicBezTo>
                    <a:cubicBezTo>
                      <a:pt x="174" y="106"/>
                      <a:pt x="174" y="106"/>
                      <a:pt x="174" y="106"/>
                    </a:cubicBezTo>
                    <a:cubicBezTo>
                      <a:pt x="173" y="106"/>
                      <a:pt x="173" y="106"/>
                      <a:pt x="173" y="106"/>
                    </a:cubicBezTo>
                    <a:cubicBezTo>
                      <a:pt x="173" y="106"/>
                      <a:pt x="173" y="106"/>
                      <a:pt x="173" y="106"/>
                    </a:cubicBezTo>
                    <a:cubicBezTo>
                      <a:pt x="173" y="107"/>
                      <a:pt x="173" y="107"/>
                      <a:pt x="173" y="107"/>
                    </a:cubicBezTo>
                    <a:cubicBezTo>
                      <a:pt x="174" y="106"/>
                      <a:pt x="174" y="106"/>
                      <a:pt x="174" y="106"/>
                    </a:cubicBezTo>
                    <a:close/>
                    <a:moveTo>
                      <a:pt x="175" y="106"/>
                    </a:moveTo>
                    <a:cubicBezTo>
                      <a:pt x="174" y="106"/>
                      <a:pt x="174" y="106"/>
                      <a:pt x="174" y="106"/>
                    </a:cubicBezTo>
                    <a:cubicBezTo>
                      <a:pt x="175" y="107"/>
                      <a:pt x="175" y="107"/>
                      <a:pt x="175" y="107"/>
                    </a:cubicBezTo>
                    <a:cubicBezTo>
                      <a:pt x="175" y="106"/>
                      <a:pt x="175" y="106"/>
                      <a:pt x="175" y="106"/>
                    </a:cubicBezTo>
                    <a:cubicBezTo>
                      <a:pt x="175" y="106"/>
                      <a:pt x="175" y="106"/>
                      <a:pt x="175" y="106"/>
                    </a:cubicBezTo>
                    <a:cubicBezTo>
                      <a:pt x="175" y="106"/>
                      <a:pt x="175" y="106"/>
                      <a:pt x="175" y="106"/>
                    </a:cubicBezTo>
                    <a:cubicBezTo>
                      <a:pt x="175" y="106"/>
                      <a:pt x="175" y="106"/>
                      <a:pt x="175" y="106"/>
                    </a:cubicBezTo>
                    <a:close/>
                    <a:moveTo>
                      <a:pt x="183" y="100"/>
                    </a:moveTo>
                    <a:cubicBezTo>
                      <a:pt x="182" y="98"/>
                      <a:pt x="181" y="96"/>
                      <a:pt x="180" y="94"/>
                    </a:cubicBezTo>
                    <a:cubicBezTo>
                      <a:pt x="164" y="100"/>
                      <a:pt x="149" y="106"/>
                      <a:pt x="133" y="111"/>
                    </a:cubicBezTo>
                    <a:cubicBezTo>
                      <a:pt x="132" y="111"/>
                      <a:pt x="132" y="111"/>
                      <a:pt x="132" y="111"/>
                    </a:cubicBezTo>
                    <a:cubicBezTo>
                      <a:pt x="132" y="111"/>
                      <a:pt x="132" y="111"/>
                      <a:pt x="132" y="111"/>
                    </a:cubicBezTo>
                    <a:cubicBezTo>
                      <a:pt x="132" y="111"/>
                      <a:pt x="132" y="111"/>
                      <a:pt x="132" y="111"/>
                    </a:cubicBezTo>
                    <a:cubicBezTo>
                      <a:pt x="132" y="111"/>
                      <a:pt x="132" y="111"/>
                      <a:pt x="132" y="111"/>
                    </a:cubicBezTo>
                    <a:cubicBezTo>
                      <a:pt x="132" y="111"/>
                      <a:pt x="132" y="111"/>
                      <a:pt x="133" y="111"/>
                    </a:cubicBezTo>
                    <a:cubicBezTo>
                      <a:pt x="133" y="111"/>
                      <a:pt x="133" y="111"/>
                      <a:pt x="133" y="111"/>
                    </a:cubicBezTo>
                    <a:cubicBezTo>
                      <a:pt x="133" y="111"/>
                      <a:pt x="133" y="111"/>
                      <a:pt x="133" y="111"/>
                    </a:cubicBezTo>
                    <a:cubicBezTo>
                      <a:pt x="133" y="111"/>
                      <a:pt x="133" y="111"/>
                      <a:pt x="133" y="111"/>
                    </a:cubicBezTo>
                    <a:cubicBezTo>
                      <a:pt x="133" y="110"/>
                      <a:pt x="133" y="110"/>
                      <a:pt x="133" y="110"/>
                    </a:cubicBezTo>
                    <a:cubicBezTo>
                      <a:pt x="133" y="110"/>
                      <a:pt x="133" y="110"/>
                      <a:pt x="133" y="110"/>
                    </a:cubicBezTo>
                    <a:cubicBezTo>
                      <a:pt x="133" y="110"/>
                      <a:pt x="133" y="110"/>
                      <a:pt x="133" y="110"/>
                    </a:cubicBezTo>
                    <a:cubicBezTo>
                      <a:pt x="132" y="110"/>
                      <a:pt x="132" y="110"/>
                      <a:pt x="132" y="110"/>
                    </a:cubicBezTo>
                    <a:cubicBezTo>
                      <a:pt x="132" y="109"/>
                      <a:pt x="132" y="109"/>
                      <a:pt x="132" y="109"/>
                    </a:cubicBezTo>
                    <a:cubicBezTo>
                      <a:pt x="132" y="109"/>
                      <a:pt x="132" y="109"/>
                      <a:pt x="132" y="109"/>
                    </a:cubicBezTo>
                    <a:cubicBezTo>
                      <a:pt x="132" y="108"/>
                      <a:pt x="132" y="108"/>
                      <a:pt x="132" y="108"/>
                    </a:cubicBezTo>
                    <a:cubicBezTo>
                      <a:pt x="131" y="108"/>
                      <a:pt x="131" y="108"/>
                      <a:pt x="131" y="108"/>
                    </a:cubicBezTo>
                    <a:cubicBezTo>
                      <a:pt x="131" y="108"/>
                      <a:pt x="131" y="108"/>
                      <a:pt x="131" y="108"/>
                    </a:cubicBezTo>
                    <a:cubicBezTo>
                      <a:pt x="131" y="108"/>
                      <a:pt x="131" y="108"/>
                      <a:pt x="131" y="108"/>
                    </a:cubicBezTo>
                    <a:cubicBezTo>
                      <a:pt x="131" y="108"/>
                      <a:pt x="131" y="108"/>
                      <a:pt x="131" y="108"/>
                    </a:cubicBezTo>
                    <a:cubicBezTo>
                      <a:pt x="131" y="108"/>
                      <a:pt x="131" y="108"/>
                      <a:pt x="131" y="108"/>
                    </a:cubicBezTo>
                    <a:cubicBezTo>
                      <a:pt x="131" y="108"/>
                      <a:pt x="131" y="108"/>
                      <a:pt x="131" y="108"/>
                    </a:cubicBezTo>
                    <a:cubicBezTo>
                      <a:pt x="131" y="108"/>
                      <a:pt x="131" y="108"/>
                      <a:pt x="131" y="108"/>
                    </a:cubicBezTo>
                    <a:cubicBezTo>
                      <a:pt x="131" y="108"/>
                      <a:pt x="131" y="108"/>
                      <a:pt x="131" y="108"/>
                    </a:cubicBezTo>
                    <a:cubicBezTo>
                      <a:pt x="131" y="108"/>
                      <a:pt x="131" y="108"/>
                      <a:pt x="131" y="108"/>
                    </a:cubicBezTo>
                    <a:cubicBezTo>
                      <a:pt x="131" y="108"/>
                      <a:pt x="131" y="108"/>
                      <a:pt x="131" y="108"/>
                    </a:cubicBezTo>
                    <a:cubicBezTo>
                      <a:pt x="130" y="108"/>
                      <a:pt x="130" y="108"/>
                      <a:pt x="130" y="108"/>
                    </a:cubicBezTo>
                    <a:cubicBezTo>
                      <a:pt x="130" y="108"/>
                      <a:pt x="130" y="108"/>
                      <a:pt x="130" y="108"/>
                    </a:cubicBezTo>
                    <a:cubicBezTo>
                      <a:pt x="130" y="108"/>
                      <a:pt x="130" y="108"/>
                      <a:pt x="130" y="108"/>
                    </a:cubicBezTo>
                    <a:cubicBezTo>
                      <a:pt x="130" y="108"/>
                      <a:pt x="130" y="108"/>
                      <a:pt x="130" y="108"/>
                    </a:cubicBezTo>
                    <a:cubicBezTo>
                      <a:pt x="130" y="108"/>
                      <a:pt x="130" y="108"/>
                      <a:pt x="129" y="108"/>
                    </a:cubicBezTo>
                    <a:cubicBezTo>
                      <a:pt x="129" y="108"/>
                      <a:pt x="129" y="108"/>
                      <a:pt x="129" y="108"/>
                    </a:cubicBezTo>
                    <a:cubicBezTo>
                      <a:pt x="129" y="108"/>
                      <a:pt x="129" y="108"/>
                      <a:pt x="129" y="107"/>
                    </a:cubicBezTo>
                    <a:cubicBezTo>
                      <a:pt x="129" y="107"/>
                      <a:pt x="129" y="107"/>
                      <a:pt x="129" y="107"/>
                    </a:cubicBezTo>
                    <a:cubicBezTo>
                      <a:pt x="129" y="107"/>
                      <a:pt x="129" y="107"/>
                      <a:pt x="129" y="107"/>
                    </a:cubicBezTo>
                    <a:cubicBezTo>
                      <a:pt x="129" y="107"/>
                      <a:pt x="129" y="107"/>
                      <a:pt x="129" y="107"/>
                    </a:cubicBezTo>
                    <a:cubicBezTo>
                      <a:pt x="128" y="107"/>
                      <a:pt x="128" y="107"/>
                      <a:pt x="128" y="107"/>
                    </a:cubicBezTo>
                    <a:cubicBezTo>
                      <a:pt x="128" y="107"/>
                      <a:pt x="128" y="107"/>
                      <a:pt x="128" y="107"/>
                    </a:cubicBezTo>
                    <a:cubicBezTo>
                      <a:pt x="128" y="106"/>
                      <a:pt x="128" y="106"/>
                      <a:pt x="128" y="106"/>
                    </a:cubicBezTo>
                    <a:cubicBezTo>
                      <a:pt x="128" y="106"/>
                      <a:pt x="128" y="106"/>
                      <a:pt x="128" y="106"/>
                    </a:cubicBezTo>
                    <a:cubicBezTo>
                      <a:pt x="128" y="106"/>
                      <a:pt x="128" y="106"/>
                      <a:pt x="128" y="106"/>
                    </a:cubicBezTo>
                    <a:cubicBezTo>
                      <a:pt x="128" y="105"/>
                      <a:pt x="128" y="105"/>
                      <a:pt x="128" y="105"/>
                    </a:cubicBezTo>
                    <a:cubicBezTo>
                      <a:pt x="129" y="105"/>
                      <a:pt x="129" y="105"/>
                      <a:pt x="129" y="105"/>
                    </a:cubicBezTo>
                    <a:cubicBezTo>
                      <a:pt x="129" y="105"/>
                      <a:pt x="129" y="105"/>
                      <a:pt x="129" y="105"/>
                    </a:cubicBezTo>
                    <a:cubicBezTo>
                      <a:pt x="129" y="105"/>
                      <a:pt x="129" y="105"/>
                      <a:pt x="129" y="105"/>
                    </a:cubicBezTo>
                    <a:cubicBezTo>
                      <a:pt x="129" y="104"/>
                      <a:pt x="129" y="104"/>
                      <a:pt x="129" y="104"/>
                    </a:cubicBezTo>
                    <a:cubicBezTo>
                      <a:pt x="129" y="104"/>
                      <a:pt x="129" y="104"/>
                      <a:pt x="130" y="104"/>
                    </a:cubicBezTo>
                    <a:cubicBezTo>
                      <a:pt x="130" y="104"/>
                      <a:pt x="130" y="104"/>
                      <a:pt x="130" y="104"/>
                    </a:cubicBezTo>
                    <a:cubicBezTo>
                      <a:pt x="130" y="104"/>
                      <a:pt x="131" y="104"/>
                      <a:pt x="132" y="103"/>
                    </a:cubicBezTo>
                    <a:cubicBezTo>
                      <a:pt x="132" y="103"/>
                      <a:pt x="132" y="103"/>
                      <a:pt x="132" y="103"/>
                    </a:cubicBezTo>
                    <a:cubicBezTo>
                      <a:pt x="132" y="103"/>
                      <a:pt x="132" y="103"/>
                      <a:pt x="132" y="103"/>
                    </a:cubicBezTo>
                    <a:cubicBezTo>
                      <a:pt x="132" y="103"/>
                      <a:pt x="132" y="103"/>
                      <a:pt x="132" y="103"/>
                    </a:cubicBezTo>
                    <a:cubicBezTo>
                      <a:pt x="133" y="103"/>
                      <a:pt x="133" y="103"/>
                      <a:pt x="133" y="103"/>
                    </a:cubicBezTo>
                    <a:cubicBezTo>
                      <a:pt x="132" y="103"/>
                      <a:pt x="132" y="103"/>
                      <a:pt x="132" y="103"/>
                    </a:cubicBezTo>
                    <a:cubicBezTo>
                      <a:pt x="132" y="102"/>
                      <a:pt x="132" y="102"/>
                      <a:pt x="132" y="102"/>
                    </a:cubicBezTo>
                    <a:cubicBezTo>
                      <a:pt x="132" y="102"/>
                      <a:pt x="132" y="102"/>
                      <a:pt x="132" y="102"/>
                    </a:cubicBezTo>
                    <a:cubicBezTo>
                      <a:pt x="132" y="102"/>
                      <a:pt x="132" y="102"/>
                      <a:pt x="132" y="102"/>
                    </a:cubicBezTo>
                    <a:cubicBezTo>
                      <a:pt x="132" y="102"/>
                      <a:pt x="132" y="102"/>
                      <a:pt x="132" y="102"/>
                    </a:cubicBezTo>
                    <a:cubicBezTo>
                      <a:pt x="131" y="102"/>
                      <a:pt x="131" y="102"/>
                      <a:pt x="131" y="102"/>
                    </a:cubicBezTo>
                    <a:cubicBezTo>
                      <a:pt x="131" y="102"/>
                      <a:pt x="131" y="102"/>
                      <a:pt x="131" y="102"/>
                    </a:cubicBezTo>
                    <a:cubicBezTo>
                      <a:pt x="131" y="102"/>
                      <a:pt x="131" y="102"/>
                      <a:pt x="131" y="102"/>
                    </a:cubicBezTo>
                    <a:cubicBezTo>
                      <a:pt x="131" y="102"/>
                      <a:pt x="131" y="102"/>
                      <a:pt x="131" y="102"/>
                    </a:cubicBezTo>
                    <a:cubicBezTo>
                      <a:pt x="130" y="102"/>
                      <a:pt x="130" y="102"/>
                      <a:pt x="130" y="102"/>
                    </a:cubicBezTo>
                    <a:cubicBezTo>
                      <a:pt x="130" y="102"/>
                      <a:pt x="130" y="102"/>
                      <a:pt x="130" y="102"/>
                    </a:cubicBezTo>
                    <a:cubicBezTo>
                      <a:pt x="130" y="102"/>
                      <a:pt x="130" y="102"/>
                      <a:pt x="130" y="102"/>
                    </a:cubicBezTo>
                    <a:cubicBezTo>
                      <a:pt x="130" y="101"/>
                      <a:pt x="130" y="101"/>
                      <a:pt x="130" y="101"/>
                    </a:cubicBezTo>
                    <a:cubicBezTo>
                      <a:pt x="130" y="101"/>
                      <a:pt x="130" y="101"/>
                      <a:pt x="130" y="101"/>
                    </a:cubicBezTo>
                    <a:cubicBezTo>
                      <a:pt x="130" y="101"/>
                      <a:pt x="130" y="101"/>
                      <a:pt x="130" y="101"/>
                    </a:cubicBezTo>
                    <a:cubicBezTo>
                      <a:pt x="130" y="102"/>
                      <a:pt x="130" y="102"/>
                      <a:pt x="130" y="102"/>
                    </a:cubicBezTo>
                    <a:cubicBezTo>
                      <a:pt x="130" y="102"/>
                      <a:pt x="130" y="102"/>
                      <a:pt x="130" y="102"/>
                    </a:cubicBezTo>
                    <a:cubicBezTo>
                      <a:pt x="129" y="102"/>
                      <a:pt x="129" y="102"/>
                      <a:pt x="129" y="102"/>
                    </a:cubicBezTo>
                    <a:cubicBezTo>
                      <a:pt x="128" y="103"/>
                      <a:pt x="128" y="103"/>
                      <a:pt x="128" y="103"/>
                    </a:cubicBezTo>
                    <a:cubicBezTo>
                      <a:pt x="127" y="104"/>
                      <a:pt x="127" y="104"/>
                      <a:pt x="127" y="104"/>
                    </a:cubicBezTo>
                    <a:cubicBezTo>
                      <a:pt x="127" y="104"/>
                      <a:pt x="127" y="104"/>
                      <a:pt x="127" y="104"/>
                    </a:cubicBezTo>
                    <a:cubicBezTo>
                      <a:pt x="127" y="104"/>
                      <a:pt x="127" y="104"/>
                      <a:pt x="127" y="104"/>
                    </a:cubicBezTo>
                    <a:cubicBezTo>
                      <a:pt x="127" y="105"/>
                      <a:pt x="127" y="105"/>
                      <a:pt x="127" y="105"/>
                    </a:cubicBezTo>
                    <a:cubicBezTo>
                      <a:pt x="127" y="105"/>
                      <a:pt x="127" y="105"/>
                      <a:pt x="127" y="105"/>
                    </a:cubicBezTo>
                    <a:cubicBezTo>
                      <a:pt x="127" y="105"/>
                      <a:pt x="127" y="105"/>
                      <a:pt x="127" y="105"/>
                    </a:cubicBezTo>
                    <a:cubicBezTo>
                      <a:pt x="127" y="106"/>
                      <a:pt x="127" y="106"/>
                      <a:pt x="127" y="106"/>
                    </a:cubicBezTo>
                    <a:cubicBezTo>
                      <a:pt x="127" y="106"/>
                      <a:pt x="127" y="106"/>
                      <a:pt x="127" y="106"/>
                    </a:cubicBezTo>
                    <a:cubicBezTo>
                      <a:pt x="127" y="106"/>
                      <a:pt x="127" y="106"/>
                      <a:pt x="127" y="106"/>
                    </a:cubicBezTo>
                    <a:cubicBezTo>
                      <a:pt x="128" y="107"/>
                      <a:pt x="128" y="107"/>
                      <a:pt x="128" y="107"/>
                    </a:cubicBezTo>
                    <a:cubicBezTo>
                      <a:pt x="128" y="107"/>
                      <a:pt x="128" y="107"/>
                      <a:pt x="128" y="107"/>
                    </a:cubicBezTo>
                    <a:cubicBezTo>
                      <a:pt x="128" y="108"/>
                      <a:pt x="128" y="108"/>
                      <a:pt x="128" y="108"/>
                    </a:cubicBezTo>
                    <a:cubicBezTo>
                      <a:pt x="128" y="108"/>
                      <a:pt x="128" y="108"/>
                      <a:pt x="128" y="108"/>
                    </a:cubicBezTo>
                    <a:cubicBezTo>
                      <a:pt x="128" y="109"/>
                      <a:pt x="128" y="109"/>
                      <a:pt x="128" y="109"/>
                    </a:cubicBezTo>
                    <a:cubicBezTo>
                      <a:pt x="128" y="109"/>
                      <a:pt x="128" y="109"/>
                      <a:pt x="128" y="109"/>
                    </a:cubicBezTo>
                    <a:cubicBezTo>
                      <a:pt x="128" y="109"/>
                      <a:pt x="128" y="109"/>
                      <a:pt x="128" y="109"/>
                    </a:cubicBezTo>
                    <a:cubicBezTo>
                      <a:pt x="128" y="110"/>
                      <a:pt x="128" y="110"/>
                      <a:pt x="128" y="110"/>
                    </a:cubicBezTo>
                    <a:cubicBezTo>
                      <a:pt x="129" y="111"/>
                      <a:pt x="129" y="111"/>
                      <a:pt x="129" y="111"/>
                    </a:cubicBezTo>
                    <a:cubicBezTo>
                      <a:pt x="129" y="111"/>
                      <a:pt x="129" y="111"/>
                      <a:pt x="129" y="111"/>
                    </a:cubicBezTo>
                    <a:cubicBezTo>
                      <a:pt x="129" y="111"/>
                      <a:pt x="129" y="111"/>
                      <a:pt x="129" y="111"/>
                    </a:cubicBezTo>
                    <a:cubicBezTo>
                      <a:pt x="129" y="111"/>
                      <a:pt x="129" y="111"/>
                      <a:pt x="129" y="111"/>
                    </a:cubicBezTo>
                    <a:cubicBezTo>
                      <a:pt x="128" y="111"/>
                      <a:pt x="128" y="111"/>
                      <a:pt x="128" y="111"/>
                    </a:cubicBezTo>
                    <a:cubicBezTo>
                      <a:pt x="128" y="112"/>
                      <a:pt x="128" y="112"/>
                      <a:pt x="128" y="112"/>
                    </a:cubicBezTo>
                    <a:cubicBezTo>
                      <a:pt x="129" y="112"/>
                      <a:pt x="129" y="112"/>
                      <a:pt x="129" y="112"/>
                    </a:cubicBezTo>
                    <a:cubicBezTo>
                      <a:pt x="129" y="113"/>
                      <a:pt x="129" y="113"/>
                      <a:pt x="129" y="113"/>
                    </a:cubicBezTo>
                    <a:cubicBezTo>
                      <a:pt x="129" y="113"/>
                      <a:pt x="129" y="113"/>
                      <a:pt x="129" y="113"/>
                    </a:cubicBezTo>
                    <a:cubicBezTo>
                      <a:pt x="129" y="113"/>
                      <a:pt x="129" y="113"/>
                      <a:pt x="129" y="113"/>
                    </a:cubicBezTo>
                    <a:cubicBezTo>
                      <a:pt x="129" y="113"/>
                      <a:pt x="129" y="113"/>
                      <a:pt x="128" y="113"/>
                    </a:cubicBezTo>
                    <a:cubicBezTo>
                      <a:pt x="128" y="113"/>
                      <a:pt x="128" y="113"/>
                      <a:pt x="128" y="113"/>
                    </a:cubicBezTo>
                    <a:cubicBezTo>
                      <a:pt x="128" y="113"/>
                      <a:pt x="128" y="113"/>
                      <a:pt x="128" y="113"/>
                    </a:cubicBezTo>
                    <a:cubicBezTo>
                      <a:pt x="129" y="114"/>
                      <a:pt x="129" y="114"/>
                      <a:pt x="129" y="114"/>
                    </a:cubicBezTo>
                    <a:cubicBezTo>
                      <a:pt x="129" y="115"/>
                      <a:pt x="129" y="115"/>
                      <a:pt x="129" y="115"/>
                    </a:cubicBezTo>
                    <a:cubicBezTo>
                      <a:pt x="129" y="115"/>
                      <a:pt x="129" y="115"/>
                      <a:pt x="129" y="115"/>
                    </a:cubicBezTo>
                    <a:cubicBezTo>
                      <a:pt x="129" y="115"/>
                      <a:pt x="130" y="116"/>
                      <a:pt x="130" y="116"/>
                    </a:cubicBezTo>
                    <a:cubicBezTo>
                      <a:pt x="130" y="116"/>
                      <a:pt x="130" y="116"/>
                      <a:pt x="130" y="116"/>
                    </a:cubicBezTo>
                    <a:cubicBezTo>
                      <a:pt x="129" y="117"/>
                      <a:pt x="129" y="117"/>
                      <a:pt x="129" y="117"/>
                    </a:cubicBezTo>
                    <a:cubicBezTo>
                      <a:pt x="129" y="117"/>
                      <a:pt x="129" y="117"/>
                      <a:pt x="129" y="117"/>
                    </a:cubicBezTo>
                    <a:cubicBezTo>
                      <a:pt x="129" y="117"/>
                      <a:pt x="129" y="117"/>
                      <a:pt x="129" y="117"/>
                    </a:cubicBezTo>
                    <a:cubicBezTo>
                      <a:pt x="129" y="118"/>
                      <a:pt x="129" y="118"/>
                      <a:pt x="129" y="118"/>
                    </a:cubicBezTo>
                    <a:cubicBezTo>
                      <a:pt x="129" y="118"/>
                      <a:pt x="129" y="118"/>
                      <a:pt x="128" y="118"/>
                    </a:cubicBezTo>
                    <a:cubicBezTo>
                      <a:pt x="128" y="118"/>
                      <a:pt x="128" y="118"/>
                      <a:pt x="128" y="118"/>
                    </a:cubicBezTo>
                    <a:cubicBezTo>
                      <a:pt x="128" y="118"/>
                      <a:pt x="127" y="118"/>
                      <a:pt x="127" y="117"/>
                    </a:cubicBezTo>
                    <a:cubicBezTo>
                      <a:pt x="127" y="117"/>
                      <a:pt x="127" y="117"/>
                      <a:pt x="127" y="117"/>
                    </a:cubicBezTo>
                    <a:cubicBezTo>
                      <a:pt x="126" y="117"/>
                      <a:pt x="126" y="117"/>
                      <a:pt x="126" y="117"/>
                    </a:cubicBezTo>
                    <a:cubicBezTo>
                      <a:pt x="125" y="117"/>
                      <a:pt x="125" y="117"/>
                      <a:pt x="125" y="117"/>
                    </a:cubicBezTo>
                    <a:cubicBezTo>
                      <a:pt x="125" y="117"/>
                      <a:pt x="125" y="117"/>
                      <a:pt x="125" y="117"/>
                    </a:cubicBezTo>
                    <a:cubicBezTo>
                      <a:pt x="125" y="117"/>
                      <a:pt x="125" y="117"/>
                      <a:pt x="125" y="117"/>
                    </a:cubicBezTo>
                    <a:cubicBezTo>
                      <a:pt x="125" y="118"/>
                      <a:pt x="125" y="118"/>
                      <a:pt x="125" y="118"/>
                    </a:cubicBezTo>
                    <a:cubicBezTo>
                      <a:pt x="124" y="118"/>
                      <a:pt x="124" y="118"/>
                      <a:pt x="124" y="118"/>
                    </a:cubicBezTo>
                    <a:cubicBezTo>
                      <a:pt x="124" y="117"/>
                      <a:pt x="124" y="117"/>
                      <a:pt x="124" y="117"/>
                    </a:cubicBezTo>
                    <a:cubicBezTo>
                      <a:pt x="124" y="118"/>
                      <a:pt x="124" y="118"/>
                      <a:pt x="124" y="118"/>
                    </a:cubicBezTo>
                    <a:cubicBezTo>
                      <a:pt x="123" y="118"/>
                      <a:pt x="123" y="118"/>
                      <a:pt x="123" y="118"/>
                    </a:cubicBezTo>
                    <a:cubicBezTo>
                      <a:pt x="123" y="118"/>
                      <a:pt x="123" y="118"/>
                      <a:pt x="123" y="118"/>
                    </a:cubicBezTo>
                    <a:cubicBezTo>
                      <a:pt x="123" y="117"/>
                      <a:pt x="123" y="117"/>
                      <a:pt x="123" y="117"/>
                    </a:cubicBezTo>
                    <a:cubicBezTo>
                      <a:pt x="123" y="117"/>
                      <a:pt x="123" y="117"/>
                      <a:pt x="123" y="117"/>
                    </a:cubicBezTo>
                    <a:cubicBezTo>
                      <a:pt x="122" y="117"/>
                      <a:pt x="122" y="117"/>
                      <a:pt x="122" y="117"/>
                    </a:cubicBezTo>
                    <a:cubicBezTo>
                      <a:pt x="122" y="117"/>
                      <a:pt x="122" y="117"/>
                      <a:pt x="122" y="117"/>
                    </a:cubicBezTo>
                    <a:cubicBezTo>
                      <a:pt x="122" y="117"/>
                      <a:pt x="122" y="117"/>
                      <a:pt x="122" y="117"/>
                    </a:cubicBezTo>
                    <a:cubicBezTo>
                      <a:pt x="122" y="117"/>
                      <a:pt x="122" y="117"/>
                      <a:pt x="122" y="117"/>
                    </a:cubicBezTo>
                    <a:cubicBezTo>
                      <a:pt x="122" y="117"/>
                      <a:pt x="122" y="117"/>
                      <a:pt x="122" y="117"/>
                    </a:cubicBezTo>
                    <a:cubicBezTo>
                      <a:pt x="121" y="117"/>
                      <a:pt x="121" y="117"/>
                      <a:pt x="121" y="117"/>
                    </a:cubicBezTo>
                    <a:cubicBezTo>
                      <a:pt x="121" y="117"/>
                      <a:pt x="121" y="117"/>
                      <a:pt x="121" y="117"/>
                    </a:cubicBezTo>
                    <a:cubicBezTo>
                      <a:pt x="121" y="116"/>
                      <a:pt x="121" y="116"/>
                      <a:pt x="121" y="116"/>
                    </a:cubicBezTo>
                    <a:cubicBezTo>
                      <a:pt x="121" y="116"/>
                      <a:pt x="121" y="116"/>
                      <a:pt x="121" y="116"/>
                    </a:cubicBezTo>
                    <a:cubicBezTo>
                      <a:pt x="121" y="116"/>
                      <a:pt x="121" y="116"/>
                      <a:pt x="121" y="116"/>
                    </a:cubicBezTo>
                    <a:cubicBezTo>
                      <a:pt x="121" y="116"/>
                      <a:pt x="121" y="116"/>
                      <a:pt x="121" y="116"/>
                    </a:cubicBezTo>
                    <a:cubicBezTo>
                      <a:pt x="120" y="116"/>
                      <a:pt x="120" y="116"/>
                      <a:pt x="120" y="116"/>
                    </a:cubicBezTo>
                    <a:cubicBezTo>
                      <a:pt x="120" y="115"/>
                      <a:pt x="120" y="115"/>
                      <a:pt x="120" y="115"/>
                    </a:cubicBezTo>
                    <a:cubicBezTo>
                      <a:pt x="120" y="115"/>
                      <a:pt x="120" y="115"/>
                      <a:pt x="120" y="115"/>
                    </a:cubicBezTo>
                    <a:cubicBezTo>
                      <a:pt x="120" y="115"/>
                      <a:pt x="120" y="115"/>
                      <a:pt x="119" y="115"/>
                    </a:cubicBezTo>
                    <a:cubicBezTo>
                      <a:pt x="119" y="115"/>
                      <a:pt x="119" y="115"/>
                      <a:pt x="119" y="115"/>
                    </a:cubicBezTo>
                    <a:cubicBezTo>
                      <a:pt x="119" y="115"/>
                      <a:pt x="119" y="115"/>
                      <a:pt x="119" y="115"/>
                    </a:cubicBezTo>
                    <a:cubicBezTo>
                      <a:pt x="119" y="116"/>
                      <a:pt x="119" y="116"/>
                      <a:pt x="119" y="116"/>
                    </a:cubicBezTo>
                    <a:cubicBezTo>
                      <a:pt x="119" y="116"/>
                      <a:pt x="119" y="116"/>
                      <a:pt x="119" y="116"/>
                    </a:cubicBezTo>
                    <a:cubicBezTo>
                      <a:pt x="119" y="116"/>
                      <a:pt x="119" y="116"/>
                      <a:pt x="119" y="116"/>
                    </a:cubicBezTo>
                    <a:cubicBezTo>
                      <a:pt x="118" y="116"/>
                      <a:pt x="118" y="116"/>
                      <a:pt x="118" y="116"/>
                    </a:cubicBezTo>
                    <a:cubicBezTo>
                      <a:pt x="118" y="115"/>
                      <a:pt x="118" y="115"/>
                      <a:pt x="118" y="115"/>
                    </a:cubicBezTo>
                    <a:cubicBezTo>
                      <a:pt x="118" y="115"/>
                      <a:pt x="118" y="115"/>
                      <a:pt x="118" y="115"/>
                    </a:cubicBezTo>
                    <a:cubicBezTo>
                      <a:pt x="118" y="115"/>
                      <a:pt x="118" y="115"/>
                      <a:pt x="118" y="115"/>
                    </a:cubicBezTo>
                    <a:cubicBezTo>
                      <a:pt x="118" y="115"/>
                      <a:pt x="118" y="115"/>
                      <a:pt x="118" y="115"/>
                    </a:cubicBezTo>
                    <a:cubicBezTo>
                      <a:pt x="118" y="115"/>
                      <a:pt x="118" y="115"/>
                      <a:pt x="118" y="115"/>
                    </a:cubicBezTo>
                    <a:cubicBezTo>
                      <a:pt x="117" y="115"/>
                      <a:pt x="117" y="115"/>
                      <a:pt x="117" y="115"/>
                    </a:cubicBezTo>
                    <a:cubicBezTo>
                      <a:pt x="117" y="115"/>
                      <a:pt x="117" y="115"/>
                      <a:pt x="117" y="115"/>
                    </a:cubicBezTo>
                    <a:cubicBezTo>
                      <a:pt x="117" y="116"/>
                      <a:pt x="117" y="116"/>
                      <a:pt x="117" y="116"/>
                    </a:cubicBezTo>
                    <a:cubicBezTo>
                      <a:pt x="116" y="116"/>
                      <a:pt x="116" y="116"/>
                      <a:pt x="116" y="116"/>
                    </a:cubicBezTo>
                    <a:cubicBezTo>
                      <a:pt x="116" y="116"/>
                      <a:pt x="116" y="116"/>
                      <a:pt x="116" y="116"/>
                    </a:cubicBezTo>
                    <a:cubicBezTo>
                      <a:pt x="116" y="116"/>
                      <a:pt x="116" y="116"/>
                      <a:pt x="116" y="116"/>
                    </a:cubicBezTo>
                    <a:cubicBezTo>
                      <a:pt x="116" y="116"/>
                      <a:pt x="116" y="116"/>
                      <a:pt x="116" y="116"/>
                    </a:cubicBezTo>
                    <a:cubicBezTo>
                      <a:pt x="115" y="116"/>
                      <a:pt x="115" y="116"/>
                      <a:pt x="115" y="116"/>
                    </a:cubicBezTo>
                    <a:cubicBezTo>
                      <a:pt x="115" y="116"/>
                      <a:pt x="115" y="116"/>
                      <a:pt x="115" y="116"/>
                    </a:cubicBezTo>
                    <a:cubicBezTo>
                      <a:pt x="115" y="115"/>
                      <a:pt x="115" y="115"/>
                      <a:pt x="115" y="115"/>
                    </a:cubicBezTo>
                    <a:cubicBezTo>
                      <a:pt x="114" y="115"/>
                      <a:pt x="114" y="115"/>
                      <a:pt x="114" y="115"/>
                    </a:cubicBezTo>
                    <a:cubicBezTo>
                      <a:pt x="114" y="115"/>
                      <a:pt x="114" y="115"/>
                      <a:pt x="114" y="115"/>
                    </a:cubicBezTo>
                    <a:cubicBezTo>
                      <a:pt x="114" y="115"/>
                      <a:pt x="114" y="115"/>
                      <a:pt x="114" y="115"/>
                    </a:cubicBezTo>
                    <a:cubicBezTo>
                      <a:pt x="114" y="114"/>
                      <a:pt x="114" y="114"/>
                      <a:pt x="114" y="114"/>
                    </a:cubicBezTo>
                    <a:cubicBezTo>
                      <a:pt x="113" y="114"/>
                      <a:pt x="113" y="114"/>
                      <a:pt x="113" y="114"/>
                    </a:cubicBezTo>
                    <a:cubicBezTo>
                      <a:pt x="113" y="114"/>
                      <a:pt x="113" y="114"/>
                      <a:pt x="113" y="114"/>
                    </a:cubicBezTo>
                    <a:cubicBezTo>
                      <a:pt x="113" y="114"/>
                      <a:pt x="113" y="114"/>
                      <a:pt x="113" y="114"/>
                    </a:cubicBezTo>
                    <a:cubicBezTo>
                      <a:pt x="113" y="115"/>
                      <a:pt x="113" y="115"/>
                      <a:pt x="113" y="115"/>
                    </a:cubicBezTo>
                    <a:cubicBezTo>
                      <a:pt x="113" y="115"/>
                      <a:pt x="113" y="115"/>
                      <a:pt x="113" y="115"/>
                    </a:cubicBezTo>
                    <a:cubicBezTo>
                      <a:pt x="114" y="116"/>
                      <a:pt x="114" y="116"/>
                      <a:pt x="114" y="116"/>
                    </a:cubicBezTo>
                    <a:cubicBezTo>
                      <a:pt x="113" y="116"/>
                      <a:pt x="113" y="116"/>
                      <a:pt x="113" y="116"/>
                    </a:cubicBezTo>
                    <a:cubicBezTo>
                      <a:pt x="113" y="116"/>
                      <a:pt x="113" y="116"/>
                      <a:pt x="113" y="116"/>
                    </a:cubicBezTo>
                    <a:cubicBezTo>
                      <a:pt x="113" y="116"/>
                      <a:pt x="113" y="116"/>
                      <a:pt x="113" y="116"/>
                    </a:cubicBezTo>
                    <a:cubicBezTo>
                      <a:pt x="113" y="116"/>
                      <a:pt x="113" y="116"/>
                      <a:pt x="113" y="116"/>
                    </a:cubicBezTo>
                    <a:cubicBezTo>
                      <a:pt x="112" y="115"/>
                      <a:pt x="112" y="115"/>
                      <a:pt x="112" y="115"/>
                    </a:cubicBezTo>
                    <a:cubicBezTo>
                      <a:pt x="112" y="115"/>
                      <a:pt x="112" y="115"/>
                      <a:pt x="112" y="115"/>
                    </a:cubicBezTo>
                    <a:cubicBezTo>
                      <a:pt x="112" y="115"/>
                      <a:pt x="112" y="115"/>
                      <a:pt x="112" y="115"/>
                    </a:cubicBezTo>
                    <a:cubicBezTo>
                      <a:pt x="112" y="115"/>
                      <a:pt x="112" y="114"/>
                      <a:pt x="112" y="114"/>
                    </a:cubicBezTo>
                    <a:cubicBezTo>
                      <a:pt x="111" y="114"/>
                      <a:pt x="111" y="114"/>
                      <a:pt x="111" y="114"/>
                    </a:cubicBezTo>
                    <a:cubicBezTo>
                      <a:pt x="111" y="114"/>
                      <a:pt x="111" y="114"/>
                      <a:pt x="112" y="113"/>
                    </a:cubicBezTo>
                    <a:cubicBezTo>
                      <a:pt x="112" y="113"/>
                      <a:pt x="112" y="113"/>
                      <a:pt x="112" y="113"/>
                    </a:cubicBezTo>
                    <a:cubicBezTo>
                      <a:pt x="112" y="113"/>
                      <a:pt x="112" y="113"/>
                      <a:pt x="112" y="113"/>
                    </a:cubicBezTo>
                    <a:cubicBezTo>
                      <a:pt x="112" y="113"/>
                      <a:pt x="112" y="113"/>
                      <a:pt x="112" y="113"/>
                    </a:cubicBezTo>
                    <a:cubicBezTo>
                      <a:pt x="112" y="112"/>
                      <a:pt x="112" y="112"/>
                      <a:pt x="112" y="112"/>
                    </a:cubicBezTo>
                    <a:cubicBezTo>
                      <a:pt x="112" y="112"/>
                      <a:pt x="112" y="112"/>
                      <a:pt x="112" y="112"/>
                    </a:cubicBezTo>
                    <a:cubicBezTo>
                      <a:pt x="111" y="112"/>
                      <a:pt x="111" y="112"/>
                      <a:pt x="111" y="112"/>
                    </a:cubicBezTo>
                    <a:cubicBezTo>
                      <a:pt x="111" y="111"/>
                      <a:pt x="111" y="111"/>
                      <a:pt x="111" y="111"/>
                    </a:cubicBezTo>
                    <a:cubicBezTo>
                      <a:pt x="111" y="111"/>
                      <a:pt x="111" y="111"/>
                      <a:pt x="111" y="111"/>
                    </a:cubicBezTo>
                    <a:cubicBezTo>
                      <a:pt x="111" y="110"/>
                      <a:pt x="111" y="110"/>
                      <a:pt x="111" y="110"/>
                    </a:cubicBezTo>
                    <a:cubicBezTo>
                      <a:pt x="111" y="110"/>
                      <a:pt x="111" y="110"/>
                      <a:pt x="111" y="110"/>
                    </a:cubicBezTo>
                    <a:cubicBezTo>
                      <a:pt x="112" y="110"/>
                      <a:pt x="112" y="110"/>
                      <a:pt x="112" y="110"/>
                    </a:cubicBezTo>
                    <a:cubicBezTo>
                      <a:pt x="112" y="110"/>
                      <a:pt x="112" y="110"/>
                      <a:pt x="112" y="110"/>
                    </a:cubicBezTo>
                    <a:cubicBezTo>
                      <a:pt x="112" y="110"/>
                      <a:pt x="112" y="110"/>
                      <a:pt x="112" y="110"/>
                    </a:cubicBezTo>
                    <a:cubicBezTo>
                      <a:pt x="111" y="109"/>
                      <a:pt x="111" y="109"/>
                      <a:pt x="111" y="109"/>
                    </a:cubicBezTo>
                    <a:cubicBezTo>
                      <a:pt x="111" y="109"/>
                      <a:pt x="111" y="109"/>
                      <a:pt x="111" y="109"/>
                    </a:cubicBezTo>
                    <a:cubicBezTo>
                      <a:pt x="110" y="108"/>
                      <a:pt x="110" y="108"/>
                      <a:pt x="110" y="108"/>
                    </a:cubicBezTo>
                    <a:cubicBezTo>
                      <a:pt x="110" y="108"/>
                      <a:pt x="110" y="108"/>
                      <a:pt x="110" y="108"/>
                    </a:cubicBezTo>
                    <a:cubicBezTo>
                      <a:pt x="110" y="107"/>
                      <a:pt x="110" y="107"/>
                      <a:pt x="110" y="107"/>
                    </a:cubicBezTo>
                    <a:cubicBezTo>
                      <a:pt x="110" y="107"/>
                      <a:pt x="110" y="107"/>
                      <a:pt x="110" y="107"/>
                    </a:cubicBezTo>
                    <a:cubicBezTo>
                      <a:pt x="111" y="107"/>
                      <a:pt x="111" y="107"/>
                      <a:pt x="111" y="107"/>
                    </a:cubicBezTo>
                    <a:cubicBezTo>
                      <a:pt x="111" y="107"/>
                      <a:pt x="111" y="108"/>
                      <a:pt x="111" y="108"/>
                    </a:cubicBezTo>
                    <a:cubicBezTo>
                      <a:pt x="111" y="107"/>
                      <a:pt x="111" y="107"/>
                      <a:pt x="111" y="107"/>
                    </a:cubicBezTo>
                    <a:cubicBezTo>
                      <a:pt x="111" y="107"/>
                      <a:pt x="111" y="107"/>
                      <a:pt x="111" y="107"/>
                    </a:cubicBezTo>
                    <a:cubicBezTo>
                      <a:pt x="110" y="106"/>
                      <a:pt x="110" y="106"/>
                      <a:pt x="110" y="106"/>
                    </a:cubicBezTo>
                    <a:cubicBezTo>
                      <a:pt x="110" y="106"/>
                      <a:pt x="110" y="106"/>
                      <a:pt x="110" y="106"/>
                    </a:cubicBezTo>
                    <a:cubicBezTo>
                      <a:pt x="109" y="106"/>
                      <a:pt x="109" y="106"/>
                      <a:pt x="109" y="106"/>
                    </a:cubicBezTo>
                    <a:cubicBezTo>
                      <a:pt x="109" y="106"/>
                      <a:pt x="109" y="106"/>
                      <a:pt x="109" y="106"/>
                    </a:cubicBezTo>
                    <a:cubicBezTo>
                      <a:pt x="109" y="106"/>
                      <a:pt x="109" y="106"/>
                      <a:pt x="109" y="106"/>
                    </a:cubicBezTo>
                    <a:cubicBezTo>
                      <a:pt x="109" y="107"/>
                      <a:pt x="109" y="107"/>
                      <a:pt x="109" y="107"/>
                    </a:cubicBezTo>
                    <a:cubicBezTo>
                      <a:pt x="109" y="107"/>
                      <a:pt x="109" y="107"/>
                      <a:pt x="109" y="107"/>
                    </a:cubicBezTo>
                    <a:cubicBezTo>
                      <a:pt x="108" y="107"/>
                      <a:pt x="108" y="107"/>
                      <a:pt x="108" y="107"/>
                    </a:cubicBezTo>
                    <a:cubicBezTo>
                      <a:pt x="108" y="108"/>
                      <a:pt x="108" y="108"/>
                      <a:pt x="108" y="108"/>
                    </a:cubicBezTo>
                    <a:cubicBezTo>
                      <a:pt x="108" y="109"/>
                      <a:pt x="108" y="109"/>
                      <a:pt x="108" y="109"/>
                    </a:cubicBezTo>
                    <a:cubicBezTo>
                      <a:pt x="108" y="109"/>
                      <a:pt x="108" y="109"/>
                      <a:pt x="108" y="109"/>
                    </a:cubicBezTo>
                    <a:cubicBezTo>
                      <a:pt x="108" y="109"/>
                      <a:pt x="108" y="109"/>
                      <a:pt x="108" y="109"/>
                    </a:cubicBezTo>
                    <a:cubicBezTo>
                      <a:pt x="108" y="109"/>
                      <a:pt x="108" y="109"/>
                      <a:pt x="108" y="109"/>
                    </a:cubicBezTo>
                    <a:cubicBezTo>
                      <a:pt x="108" y="110"/>
                      <a:pt x="108" y="110"/>
                      <a:pt x="108" y="110"/>
                    </a:cubicBezTo>
                    <a:cubicBezTo>
                      <a:pt x="108" y="110"/>
                      <a:pt x="108" y="110"/>
                      <a:pt x="108" y="110"/>
                    </a:cubicBezTo>
                    <a:cubicBezTo>
                      <a:pt x="108" y="110"/>
                      <a:pt x="108" y="110"/>
                      <a:pt x="108" y="111"/>
                    </a:cubicBezTo>
                    <a:cubicBezTo>
                      <a:pt x="108" y="111"/>
                      <a:pt x="108" y="111"/>
                      <a:pt x="108" y="111"/>
                    </a:cubicBezTo>
                    <a:cubicBezTo>
                      <a:pt x="108" y="110"/>
                      <a:pt x="108" y="110"/>
                      <a:pt x="108" y="110"/>
                    </a:cubicBezTo>
                    <a:cubicBezTo>
                      <a:pt x="107" y="110"/>
                      <a:pt x="107" y="110"/>
                      <a:pt x="107" y="110"/>
                    </a:cubicBezTo>
                    <a:cubicBezTo>
                      <a:pt x="107" y="110"/>
                      <a:pt x="107" y="110"/>
                      <a:pt x="107" y="110"/>
                    </a:cubicBezTo>
                    <a:cubicBezTo>
                      <a:pt x="107" y="110"/>
                      <a:pt x="107" y="110"/>
                      <a:pt x="107" y="111"/>
                    </a:cubicBezTo>
                    <a:cubicBezTo>
                      <a:pt x="107" y="111"/>
                      <a:pt x="107" y="111"/>
                      <a:pt x="107" y="111"/>
                    </a:cubicBezTo>
                    <a:cubicBezTo>
                      <a:pt x="107" y="111"/>
                      <a:pt x="107" y="111"/>
                      <a:pt x="107" y="111"/>
                    </a:cubicBezTo>
                    <a:cubicBezTo>
                      <a:pt x="106" y="110"/>
                      <a:pt x="106" y="110"/>
                      <a:pt x="106" y="110"/>
                    </a:cubicBezTo>
                    <a:cubicBezTo>
                      <a:pt x="106" y="110"/>
                      <a:pt x="106" y="110"/>
                      <a:pt x="106" y="110"/>
                    </a:cubicBezTo>
                    <a:cubicBezTo>
                      <a:pt x="106" y="110"/>
                      <a:pt x="106" y="110"/>
                      <a:pt x="106" y="110"/>
                    </a:cubicBezTo>
                    <a:cubicBezTo>
                      <a:pt x="105" y="110"/>
                      <a:pt x="105" y="110"/>
                      <a:pt x="105" y="110"/>
                    </a:cubicBezTo>
                    <a:cubicBezTo>
                      <a:pt x="105" y="109"/>
                      <a:pt x="105" y="109"/>
                      <a:pt x="105" y="109"/>
                    </a:cubicBezTo>
                    <a:cubicBezTo>
                      <a:pt x="105" y="109"/>
                      <a:pt x="105" y="109"/>
                      <a:pt x="105" y="109"/>
                    </a:cubicBezTo>
                    <a:cubicBezTo>
                      <a:pt x="105" y="109"/>
                      <a:pt x="105" y="109"/>
                      <a:pt x="105" y="109"/>
                    </a:cubicBezTo>
                    <a:cubicBezTo>
                      <a:pt x="105" y="110"/>
                      <a:pt x="105" y="110"/>
                      <a:pt x="105" y="110"/>
                    </a:cubicBezTo>
                    <a:cubicBezTo>
                      <a:pt x="104" y="110"/>
                      <a:pt x="104" y="110"/>
                      <a:pt x="104" y="110"/>
                    </a:cubicBezTo>
                    <a:cubicBezTo>
                      <a:pt x="104" y="109"/>
                      <a:pt x="104" y="109"/>
                      <a:pt x="104" y="109"/>
                    </a:cubicBezTo>
                    <a:cubicBezTo>
                      <a:pt x="103" y="109"/>
                      <a:pt x="103" y="109"/>
                      <a:pt x="103" y="109"/>
                    </a:cubicBezTo>
                    <a:cubicBezTo>
                      <a:pt x="103" y="109"/>
                      <a:pt x="103" y="109"/>
                      <a:pt x="103" y="109"/>
                    </a:cubicBezTo>
                    <a:cubicBezTo>
                      <a:pt x="103" y="109"/>
                      <a:pt x="103" y="109"/>
                      <a:pt x="103" y="109"/>
                    </a:cubicBezTo>
                    <a:cubicBezTo>
                      <a:pt x="103" y="108"/>
                      <a:pt x="103" y="108"/>
                      <a:pt x="103" y="108"/>
                    </a:cubicBezTo>
                    <a:cubicBezTo>
                      <a:pt x="102" y="108"/>
                      <a:pt x="102" y="108"/>
                      <a:pt x="102" y="108"/>
                    </a:cubicBezTo>
                    <a:cubicBezTo>
                      <a:pt x="102" y="107"/>
                      <a:pt x="102" y="107"/>
                      <a:pt x="102" y="107"/>
                    </a:cubicBezTo>
                    <a:cubicBezTo>
                      <a:pt x="102" y="106"/>
                      <a:pt x="102" y="106"/>
                      <a:pt x="102" y="106"/>
                    </a:cubicBezTo>
                    <a:cubicBezTo>
                      <a:pt x="102" y="106"/>
                      <a:pt x="102" y="106"/>
                      <a:pt x="102" y="106"/>
                    </a:cubicBezTo>
                    <a:cubicBezTo>
                      <a:pt x="102" y="106"/>
                      <a:pt x="102" y="106"/>
                      <a:pt x="102" y="106"/>
                    </a:cubicBezTo>
                    <a:cubicBezTo>
                      <a:pt x="103" y="106"/>
                      <a:pt x="103" y="106"/>
                      <a:pt x="103" y="106"/>
                    </a:cubicBezTo>
                    <a:cubicBezTo>
                      <a:pt x="103" y="106"/>
                      <a:pt x="103" y="106"/>
                      <a:pt x="103" y="106"/>
                    </a:cubicBezTo>
                    <a:cubicBezTo>
                      <a:pt x="103" y="106"/>
                      <a:pt x="103" y="106"/>
                      <a:pt x="103" y="106"/>
                    </a:cubicBezTo>
                    <a:cubicBezTo>
                      <a:pt x="104" y="106"/>
                      <a:pt x="104" y="106"/>
                      <a:pt x="104" y="106"/>
                    </a:cubicBezTo>
                    <a:cubicBezTo>
                      <a:pt x="104" y="106"/>
                      <a:pt x="104" y="106"/>
                      <a:pt x="104" y="106"/>
                    </a:cubicBezTo>
                    <a:cubicBezTo>
                      <a:pt x="104" y="106"/>
                      <a:pt x="104" y="106"/>
                      <a:pt x="104" y="106"/>
                    </a:cubicBezTo>
                    <a:cubicBezTo>
                      <a:pt x="105" y="106"/>
                      <a:pt x="105" y="106"/>
                      <a:pt x="105" y="106"/>
                    </a:cubicBezTo>
                    <a:cubicBezTo>
                      <a:pt x="105" y="106"/>
                      <a:pt x="105" y="106"/>
                      <a:pt x="105" y="106"/>
                    </a:cubicBezTo>
                    <a:cubicBezTo>
                      <a:pt x="105" y="106"/>
                      <a:pt x="105" y="106"/>
                      <a:pt x="105" y="106"/>
                    </a:cubicBezTo>
                    <a:cubicBezTo>
                      <a:pt x="105" y="105"/>
                      <a:pt x="105" y="105"/>
                      <a:pt x="105" y="105"/>
                    </a:cubicBezTo>
                    <a:cubicBezTo>
                      <a:pt x="105" y="105"/>
                      <a:pt x="105" y="105"/>
                      <a:pt x="105" y="105"/>
                    </a:cubicBezTo>
                    <a:cubicBezTo>
                      <a:pt x="105" y="105"/>
                      <a:pt x="105" y="105"/>
                      <a:pt x="105" y="105"/>
                    </a:cubicBezTo>
                    <a:cubicBezTo>
                      <a:pt x="105" y="105"/>
                      <a:pt x="105" y="105"/>
                      <a:pt x="105" y="105"/>
                    </a:cubicBezTo>
                    <a:cubicBezTo>
                      <a:pt x="105" y="105"/>
                      <a:pt x="105" y="105"/>
                      <a:pt x="105" y="105"/>
                    </a:cubicBezTo>
                    <a:cubicBezTo>
                      <a:pt x="105" y="104"/>
                      <a:pt x="104" y="104"/>
                      <a:pt x="104" y="104"/>
                    </a:cubicBezTo>
                    <a:cubicBezTo>
                      <a:pt x="104" y="103"/>
                      <a:pt x="104" y="103"/>
                      <a:pt x="104" y="103"/>
                    </a:cubicBezTo>
                    <a:cubicBezTo>
                      <a:pt x="104" y="103"/>
                      <a:pt x="104" y="103"/>
                      <a:pt x="104" y="103"/>
                    </a:cubicBezTo>
                    <a:cubicBezTo>
                      <a:pt x="104" y="103"/>
                      <a:pt x="104" y="103"/>
                      <a:pt x="104" y="103"/>
                    </a:cubicBezTo>
                    <a:cubicBezTo>
                      <a:pt x="104" y="103"/>
                      <a:pt x="104" y="102"/>
                      <a:pt x="104" y="102"/>
                    </a:cubicBezTo>
                    <a:cubicBezTo>
                      <a:pt x="104" y="102"/>
                      <a:pt x="104" y="102"/>
                      <a:pt x="104" y="102"/>
                    </a:cubicBezTo>
                    <a:cubicBezTo>
                      <a:pt x="104" y="102"/>
                      <a:pt x="104" y="102"/>
                      <a:pt x="104" y="102"/>
                    </a:cubicBezTo>
                    <a:cubicBezTo>
                      <a:pt x="104" y="101"/>
                      <a:pt x="104" y="101"/>
                      <a:pt x="104" y="101"/>
                    </a:cubicBezTo>
                    <a:cubicBezTo>
                      <a:pt x="103" y="101"/>
                      <a:pt x="103" y="101"/>
                      <a:pt x="103" y="101"/>
                    </a:cubicBezTo>
                    <a:cubicBezTo>
                      <a:pt x="102" y="101"/>
                      <a:pt x="102" y="101"/>
                      <a:pt x="102" y="101"/>
                    </a:cubicBezTo>
                    <a:cubicBezTo>
                      <a:pt x="102" y="101"/>
                      <a:pt x="102" y="101"/>
                      <a:pt x="102" y="101"/>
                    </a:cubicBezTo>
                    <a:cubicBezTo>
                      <a:pt x="101" y="101"/>
                      <a:pt x="101" y="101"/>
                      <a:pt x="101" y="101"/>
                    </a:cubicBezTo>
                    <a:cubicBezTo>
                      <a:pt x="101" y="101"/>
                      <a:pt x="101" y="101"/>
                      <a:pt x="101" y="101"/>
                    </a:cubicBezTo>
                    <a:cubicBezTo>
                      <a:pt x="100" y="100"/>
                      <a:pt x="100" y="100"/>
                      <a:pt x="100" y="100"/>
                    </a:cubicBezTo>
                    <a:cubicBezTo>
                      <a:pt x="100" y="100"/>
                      <a:pt x="100" y="100"/>
                      <a:pt x="100" y="100"/>
                    </a:cubicBezTo>
                    <a:cubicBezTo>
                      <a:pt x="99" y="100"/>
                      <a:pt x="99" y="100"/>
                      <a:pt x="99" y="100"/>
                    </a:cubicBezTo>
                    <a:cubicBezTo>
                      <a:pt x="99" y="100"/>
                      <a:pt x="99" y="100"/>
                      <a:pt x="99" y="100"/>
                    </a:cubicBezTo>
                    <a:cubicBezTo>
                      <a:pt x="99" y="99"/>
                      <a:pt x="99" y="99"/>
                      <a:pt x="99" y="99"/>
                    </a:cubicBezTo>
                    <a:cubicBezTo>
                      <a:pt x="98" y="99"/>
                      <a:pt x="98" y="99"/>
                      <a:pt x="98" y="99"/>
                    </a:cubicBezTo>
                    <a:cubicBezTo>
                      <a:pt x="98" y="99"/>
                      <a:pt x="98" y="99"/>
                      <a:pt x="98" y="99"/>
                    </a:cubicBezTo>
                    <a:cubicBezTo>
                      <a:pt x="98" y="99"/>
                      <a:pt x="98" y="99"/>
                      <a:pt x="98" y="99"/>
                    </a:cubicBezTo>
                    <a:cubicBezTo>
                      <a:pt x="98" y="99"/>
                      <a:pt x="98" y="99"/>
                      <a:pt x="98" y="99"/>
                    </a:cubicBezTo>
                    <a:cubicBezTo>
                      <a:pt x="98" y="99"/>
                      <a:pt x="98" y="99"/>
                      <a:pt x="98" y="99"/>
                    </a:cubicBezTo>
                    <a:cubicBezTo>
                      <a:pt x="98" y="98"/>
                      <a:pt x="98" y="98"/>
                      <a:pt x="98" y="98"/>
                    </a:cubicBezTo>
                    <a:cubicBezTo>
                      <a:pt x="98" y="98"/>
                      <a:pt x="98" y="98"/>
                      <a:pt x="98" y="98"/>
                    </a:cubicBezTo>
                    <a:cubicBezTo>
                      <a:pt x="98" y="98"/>
                      <a:pt x="98" y="98"/>
                      <a:pt x="98" y="98"/>
                    </a:cubicBezTo>
                    <a:cubicBezTo>
                      <a:pt x="98" y="98"/>
                      <a:pt x="98" y="98"/>
                      <a:pt x="98" y="98"/>
                    </a:cubicBezTo>
                    <a:cubicBezTo>
                      <a:pt x="97" y="97"/>
                      <a:pt x="97" y="97"/>
                      <a:pt x="97" y="97"/>
                    </a:cubicBezTo>
                    <a:cubicBezTo>
                      <a:pt x="97" y="97"/>
                      <a:pt x="97" y="97"/>
                      <a:pt x="97" y="97"/>
                    </a:cubicBezTo>
                    <a:cubicBezTo>
                      <a:pt x="96" y="97"/>
                      <a:pt x="96" y="97"/>
                      <a:pt x="96" y="97"/>
                    </a:cubicBezTo>
                    <a:cubicBezTo>
                      <a:pt x="96" y="97"/>
                      <a:pt x="96" y="97"/>
                      <a:pt x="96" y="97"/>
                    </a:cubicBezTo>
                    <a:cubicBezTo>
                      <a:pt x="96" y="97"/>
                      <a:pt x="96" y="97"/>
                      <a:pt x="96" y="97"/>
                    </a:cubicBezTo>
                    <a:cubicBezTo>
                      <a:pt x="96" y="97"/>
                      <a:pt x="96" y="97"/>
                      <a:pt x="96" y="97"/>
                    </a:cubicBezTo>
                    <a:cubicBezTo>
                      <a:pt x="95" y="96"/>
                      <a:pt x="95" y="96"/>
                      <a:pt x="95" y="96"/>
                    </a:cubicBezTo>
                    <a:cubicBezTo>
                      <a:pt x="95" y="96"/>
                      <a:pt x="95" y="96"/>
                      <a:pt x="95" y="96"/>
                    </a:cubicBezTo>
                    <a:cubicBezTo>
                      <a:pt x="95" y="95"/>
                      <a:pt x="95" y="95"/>
                      <a:pt x="95" y="95"/>
                    </a:cubicBezTo>
                    <a:cubicBezTo>
                      <a:pt x="96" y="95"/>
                      <a:pt x="96" y="95"/>
                      <a:pt x="96" y="95"/>
                    </a:cubicBezTo>
                    <a:cubicBezTo>
                      <a:pt x="96" y="95"/>
                      <a:pt x="96" y="95"/>
                      <a:pt x="96" y="95"/>
                    </a:cubicBezTo>
                    <a:cubicBezTo>
                      <a:pt x="96" y="95"/>
                      <a:pt x="96" y="95"/>
                      <a:pt x="96" y="95"/>
                    </a:cubicBezTo>
                    <a:cubicBezTo>
                      <a:pt x="96" y="94"/>
                      <a:pt x="96" y="94"/>
                      <a:pt x="96" y="94"/>
                    </a:cubicBezTo>
                    <a:cubicBezTo>
                      <a:pt x="96" y="94"/>
                      <a:pt x="96" y="94"/>
                      <a:pt x="96" y="94"/>
                    </a:cubicBezTo>
                    <a:cubicBezTo>
                      <a:pt x="96" y="93"/>
                      <a:pt x="96" y="93"/>
                      <a:pt x="96" y="93"/>
                    </a:cubicBezTo>
                    <a:cubicBezTo>
                      <a:pt x="95" y="93"/>
                      <a:pt x="95" y="93"/>
                      <a:pt x="95" y="93"/>
                    </a:cubicBezTo>
                    <a:cubicBezTo>
                      <a:pt x="95" y="93"/>
                      <a:pt x="95" y="93"/>
                      <a:pt x="95" y="93"/>
                    </a:cubicBezTo>
                    <a:cubicBezTo>
                      <a:pt x="95" y="92"/>
                      <a:pt x="95" y="92"/>
                      <a:pt x="95" y="92"/>
                    </a:cubicBezTo>
                    <a:cubicBezTo>
                      <a:pt x="95" y="92"/>
                      <a:pt x="95" y="92"/>
                      <a:pt x="95" y="92"/>
                    </a:cubicBezTo>
                    <a:cubicBezTo>
                      <a:pt x="95" y="91"/>
                      <a:pt x="95" y="91"/>
                      <a:pt x="95" y="91"/>
                    </a:cubicBezTo>
                    <a:cubicBezTo>
                      <a:pt x="95" y="91"/>
                      <a:pt x="95" y="91"/>
                      <a:pt x="95" y="91"/>
                    </a:cubicBezTo>
                    <a:cubicBezTo>
                      <a:pt x="95" y="91"/>
                      <a:pt x="95" y="91"/>
                      <a:pt x="95" y="91"/>
                    </a:cubicBezTo>
                    <a:cubicBezTo>
                      <a:pt x="95" y="91"/>
                      <a:pt x="95" y="91"/>
                      <a:pt x="95" y="91"/>
                    </a:cubicBezTo>
                    <a:cubicBezTo>
                      <a:pt x="96" y="91"/>
                      <a:pt x="96" y="91"/>
                      <a:pt x="96" y="91"/>
                    </a:cubicBezTo>
                    <a:cubicBezTo>
                      <a:pt x="96" y="90"/>
                      <a:pt x="96" y="90"/>
                      <a:pt x="96" y="90"/>
                    </a:cubicBezTo>
                    <a:cubicBezTo>
                      <a:pt x="96" y="90"/>
                      <a:pt x="96" y="90"/>
                      <a:pt x="96" y="90"/>
                    </a:cubicBezTo>
                    <a:cubicBezTo>
                      <a:pt x="96" y="89"/>
                      <a:pt x="96" y="89"/>
                      <a:pt x="96" y="89"/>
                    </a:cubicBezTo>
                    <a:cubicBezTo>
                      <a:pt x="96" y="89"/>
                      <a:pt x="96" y="89"/>
                      <a:pt x="96" y="89"/>
                    </a:cubicBezTo>
                    <a:cubicBezTo>
                      <a:pt x="96" y="89"/>
                      <a:pt x="96" y="89"/>
                      <a:pt x="96" y="89"/>
                    </a:cubicBezTo>
                    <a:cubicBezTo>
                      <a:pt x="97" y="89"/>
                      <a:pt x="97" y="89"/>
                      <a:pt x="97" y="89"/>
                    </a:cubicBezTo>
                    <a:cubicBezTo>
                      <a:pt x="97" y="90"/>
                      <a:pt x="97" y="90"/>
                      <a:pt x="97" y="90"/>
                    </a:cubicBezTo>
                    <a:cubicBezTo>
                      <a:pt x="97" y="90"/>
                      <a:pt x="98" y="90"/>
                      <a:pt x="98" y="90"/>
                    </a:cubicBezTo>
                    <a:cubicBezTo>
                      <a:pt x="98" y="90"/>
                      <a:pt x="98" y="90"/>
                      <a:pt x="98" y="90"/>
                    </a:cubicBezTo>
                    <a:cubicBezTo>
                      <a:pt x="98" y="89"/>
                      <a:pt x="98" y="89"/>
                      <a:pt x="98" y="89"/>
                    </a:cubicBezTo>
                    <a:cubicBezTo>
                      <a:pt x="97" y="89"/>
                      <a:pt x="97" y="89"/>
                      <a:pt x="97" y="89"/>
                    </a:cubicBezTo>
                    <a:cubicBezTo>
                      <a:pt x="98" y="89"/>
                      <a:pt x="98" y="89"/>
                      <a:pt x="98" y="89"/>
                    </a:cubicBezTo>
                    <a:cubicBezTo>
                      <a:pt x="98" y="88"/>
                      <a:pt x="98" y="88"/>
                      <a:pt x="98" y="88"/>
                    </a:cubicBezTo>
                    <a:cubicBezTo>
                      <a:pt x="98" y="88"/>
                      <a:pt x="98" y="88"/>
                      <a:pt x="98" y="88"/>
                    </a:cubicBezTo>
                    <a:cubicBezTo>
                      <a:pt x="98" y="88"/>
                      <a:pt x="98" y="88"/>
                      <a:pt x="98" y="88"/>
                    </a:cubicBezTo>
                    <a:cubicBezTo>
                      <a:pt x="98" y="88"/>
                      <a:pt x="98" y="87"/>
                      <a:pt x="98" y="87"/>
                    </a:cubicBezTo>
                    <a:cubicBezTo>
                      <a:pt x="98" y="87"/>
                      <a:pt x="98" y="87"/>
                      <a:pt x="98" y="87"/>
                    </a:cubicBezTo>
                    <a:cubicBezTo>
                      <a:pt x="97" y="86"/>
                      <a:pt x="97" y="86"/>
                      <a:pt x="97" y="86"/>
                    </a:cubicBezTo>
                    <a:cubicBezTo>
                      <a:pt x="96" y="86"/>
                      <a:pt x="96" y="86"/>
                      <a:pt x="96" y="86"/>
                    </a:cubicBezTo>
                    <a:cubicBezTo>
                      <a:pt x="96" y="85"/>
                      <a:pt x="96" y="85"/>
                      <a:pt x="96" y="85"/>
                    </a:cubicBezTo>
                    <a:cubicBezTo>
                      <a:pt x="95" y="85"/>
                      <a:pt x="95" y="85"/>
                      <a:pt x="95" y="85"/>
                    </a:cubicBezTo>
                    <a:cubicBezTo>
                      <a:pt x="95" y="84"/>
                      <a:pt x="95" y="84"/>
                      <a:pt x="95" y="84"/>
                    </a:cubicBezTo>
                    <a:cubicBezTo>
                      <a:pt x="94" y="84"/>
                      <a:pt x="94" y="84"/>
                      <a:pt x="94" y="84"/>
                    </a:cubicBezTo>
                    <a:cubicBezTo>
                      <a:pt x="94" y="83"/>
                      <a:pt x="94" y="83"/>
                      <a:pt x="94" y="83"/>
                    </a:cubicBezTo>
                    <a:cubicBezTo>
                      <a:pt x="94" y="83"/>
                      <a:pt x="94" y="83"/>
                      <a:pt x="94" y="83"/>
                    </a:cubicBezTo>
                    <a:cubicBezTo>
                      <a:pt x="95" y="83"/>
                      <a:pt x="95" y="83"/>
                      <a:pt x="95" y="83"/>
                    </a:cubicBezTo>
                    <a:cubicBezTo>
                      <a:pt x="95" y="83"/>
                      <a:pt x="95" y="83"/>
                      <a:pt x="95" y="83"/>
                    </a:cubicBezTo>
                    <a:cubicBezTo>
                      <a:pt x="95" y="83"/>
                      <a:pt x="95" y="83"/>
                      <a:pt x="95" y="83"/>
                    </a:cubicBezTo>
                    <a:cubicBezTo>
                      <a:pt x="95" y="83"/>
                      <a:pt x="95" y="83"/>
                      <a:pt x="95" y="83"/>
                    </a:cubicBezTo>
                    <a:cubicBezTo>
                      <a:pt x="95" y="83"/>
                      <a:pt x="95" y="83"/>
                      <a:pt x="95" y="83"/>
                    </a:cubicBezTo>
                    <a:cubicBezTo>
                      <a:pt x="96" y="83"/>
                      <a:pt x="96" y="83"/>
                      <a:pt x="96" y="83"/>
                    </a:cubicBezTo>
                    <a:cubicBezTo>
                      <a:pt x="96" y="83"/>
                      <a:pt x="96" y="83"/>
                      <a:pt x="96" y="83"/>
                    </a:cubicBezTo>
                    <a:cubicBezTo>
                      <a:pt x="96" y="83"/>
                      <a:pt x="96" y="83"/>
                      <a:pt x="96" y="83"/>
                    </a:cubicBezTo>
                    <a:cubicBezTo>
                      <a:pt x="96" y="83"/>
                      <a:pt x="96" y="83"/>
                      <a:pt x="96" y="83"/>
                    </a:cubicBezTo>
                    <a:cubicBezTo>
                      <a:pt x="96" y="83"/>
                      <a:pt x="96" y="83"/>
                      <a:pt x="96" y="83"/>
                    </a:cubicBezTo>
                    <a:cubicBezTo>
                      <a:pt x="95" y="83"/>
                      <a:pt x="95" y="83"/>
                      <a:pt x="95" y="83"/>
                    </a:cubicBezTo>
                    <a:cubicBezTo>
                      <a:pt x="95" y="83"/>
                      <a:pt x="95" y="83"/>
                      <a:pt x="95" y="83"/>
                    </a:cubicBezTo>
                    <a:cubicBezTo>
                      <a:pt x="95" y="84"/>
                      <a:pt x="95" y="84"/>
                      <a:pt x="95" y="84"/>
                    </a:cubicBezTo>
                    <a:cubicBezTo>
                      <a:pt x="96" y="84"/>
                      <a:pt x="96" y="84"/>
                      <a:pt x="96" y="84"/>
                    </a:cubicBezTo>
                    <a:cubicBezTo>
                      <a:pt x="96" y="84"/>
                      <a:pt x="96" y="84"/>
                      <a:pt x="96" y="84"/>
                    </a:cubicBezTo>
                    <a:cubicBezTo>
                      <a:pt x="96" y="84"/>
                      <a:pt x="96" y="84"/>
                      <a:pt x="96" y="84"/>
                    </a:cubicBezTo>
                    <a:cubicBezTo>
                      <a:pt x="96" y="84"/>
                      <a:pt x="96" y="84"/>
                      <a:pt x="96" y="84"/>
                    </a:cubicBezTo>
                    <a:cubicBezTo>
                      <a:pt x="97" y="84"/>
                      <a:pt x="97" y="84"/>
                      <a:pt x="97" y="84"/>
                    </a:cubicBezTo>
                    <a:cubicBezTo>
                      <a:pt x="97" y="84"/>
                      <a:pt x="97" y="84"/>
                      <a:pt x="97" y="84"/>
                    </a:cubicBezTo>
                    <a:cubicBezTo>
                      <a:pt x="97" y="84"/>
                      <a:pt x="97" y="84"/>
                      <a:pt x="97" y="84"/>
                    </a:cubicBezTo>
                    <a:cubicBezTo>
                      <a:pt x="97" y="84"/>
                      <a:pt x="97" y="84"/>
                      <a:pt x="97" y="84"/>
                    </a:cubicBezTo>
                    <a:cubicBezTo>
                      <a:pt x="98" y="84"/>
                      <a:pt x="98" y="84"/>
                      <a:pt x="98" y="84"/>
                    </a:cubicBezTo>
                    <a:cubicBezTo>
                      <a:pt x="98" y="84"/>
                      <a:pt x="98" y="84"/>
                      <a:pt x="98" y="84"/>
                    </a:cubicBezTo>
                    <a:cubicBezTo>
                      <a:pt x="98" y="84"/>
                      <a:pt x="98" y="84"/>
                      <a:pt x="98" y="84"/>
                    </a:cubicBezTo>
                    <a:cubicBezTo>
                      <a:pt x="98" y="85"/>
                      <a:pt x="98" y="85"/>
                      <a:pt x="98" y="85"/>
                    </a:cubicBezTo>
                    <a:cubicBezTo>
                      <a:pt x="98" y="85"/>
                      <a:pt x="98" y="85"/>
                      <a:pt x="98" y="85"/>
                    </a:cubicBezTo>
                    <a:cubicBezTo>
                      <a:pt x="98" y="85"/>
                      <a:pt x="98" y="85"/>
                      <a:pt x="98" y="85"/>
                    </a:cubicBezTo>
                    <a:cubicBezTo>
                      <a:pt x="98" y="85"/>
                      <a:pt x="98" y="85"/>
                      <a:pt x="98" y="85"/>
                    </a:cubicBezTo>
                    <a:cubicBezTo>
                      <a:pt x="99" y="85"/>
                      <a:pt x="99" y="85"/>
                      <a:pt x="99" y="85"/>
                    </a:cubicBezTo>
                    <a:cubicBezTo>
                      <a:pt x="99" y="85"/>
                      <a:pt x="99" y="85"/>
                      <a:pt x="99" y="85"/>
                    </a:cubicBezTo>
                    <a:cubicBezTo>
                      <a:pt x="99" y="85"/>
                      <a:pt x="99" y="85"/>
                      <a:pt x="99" y="85"/>
                    </a:cubicBezTo>
                    <a:cubicBezTo>
                      <a:pt x="99" y="86"/>
                      <a:pt x="99" y="86"/>
                      <a:pt x="99" y="86"/>
                    </a:cubicBezTo>
                    <a:cubicBezTo>
                      <a:pt x="100" y="86"/>
                      <a:pt x="100" y="86"/>
                      <a:pt x="100" y="86"/>
                    </a:cubicBezTo>
                    <a:cubicBezTo>
                      <a:pt x="101" y="86"/>
                      <a:pt x="101" y="86"/>
                      <a:pt x="101" y="86"/>
                    </a:cubicBezTo>
                    <a:cubicBezTo>
                      <a:pt x="101" y="86"/>
                      <a:pt x="101" y="86"/>
                      <a:pt x="101" y="86"/>
                    </a:cubicBezTo>
                    <a:cubicBezTo>
                      <a:pt x="101" y="86"/>
                      <a:pt x="101" y="86"/>
                      <a:pt x="101" y="86"/>
                    </a:cubicBezTo>
                    <a:cubicBezTo>
                      <a:pt x="101" y="85"/>
                      <a:pt x="101" y="85"/>
                      <a:pt x="101" y="85"/>
                    </a:cubicBezTo>
                    <a:cubicBezTo>
                      <a:pt x="100" y="85"/>
                      <a:pt x="100" y="85"/>
                      <a:pt x="100" y="85"/>
                    </a:cubicBezTo>
                    <a:cubicBezTo>
                      <a:pt x="101" y="85"/>
                      <a:pt x="101" y="85"/>
                      <a:pt x="101" y="85"/>
                    </a:cubicBezTo>
                    <a:cubicBezTo>
                      <a:pt x="101" y="85"/>
                      <a:pt x="101" y="85"/>
                      <a:pt x="101" y="85"/>
                    </a:cubicBezTo>
                    <a:cubicBezTo>
                      <a:pt x="101" y="85"/>
                      <a:pt x="101" y="85"/>
                      <a:pt x="101" y="85"/>
                    </a:cubicBezTo>
                    <a:cubicBezTo>
                      <a:pt x="101" y="85"/>
                      <a:pt x="101" y="85"/>
                      <a:pt x="101" y="85"/>
                    </a:cubicBezTo>
                    <a:cubicBezTo>
                      <a:pt x="101" y="85"/>
                      <a:pt x="101" y="85"/>
                      <a:pt x="101" y="85"/>
                    </a:cubicBezTo>
                    <a:cubicBezTo>
                      <a:pt x="101" y="84"/>
                      <a:pt x="101" y="84"/>
                      <a:pt x="101" y="84"/>
                    </a:cubicBezTo>
                    <a:cubicBezTo>
                      <a:pt x="100" y="84"/>
                      <a:pt x="100" y="84"/>
                      <a:pt x="100" y="84"/>
                    </a:cubicBezTo>
                    <a:cubicBezTo>
                      <a:pt x="100" y="83"/>
                      <a:pt x="100" y="83"/>
                      <a:pt x="100" y="83"/>
                    </a:cubicBezTo>
                    <a:cubicBezTo>
                      <a:pt x="100" y="83"/>
                      <a:pt x="100" y="83"/>
                      <a:pt x="100" y="83"/>
                    </a:cubicBezTo>
                    <a:cubicBezTo>
                      <a:pt x="100" y="83"/>
                      <a:pt x="100" y="83"/>
                      <a:pt x="100" y="83"/>
                    </a:cubicBezTo>
                    <a:cubicBezTo>
                      <a:pt x="100" y="83"/>
                      <a:pt x="100" y="83"/>
                      <a:pt x="100" y="83"/>
                    </a:cubicBezTo>
                    <a:cubicBezTo>
                      <a:pt x="100" y="83"/>
                      <a:pt x="100" y="83"/>
                      <a:pt x="100" y="83"/>
                    </a:cubicBezTo>
                    <a:cubicBezTo>
                      <a:pt x="100" y="82"/>
                      <a:pt x="100" y="82"/>
                      <a:pt x="100" y="82"/>
                    </a:cubicBezTo>
                    <a:cubicBezTo>
                      <a:pt x="100" y="82"/>
                      <a:pt x="100" y="82"/>
                      <a:pt x="100" y="82"/>
                    </a:cubicBezTo>
                    <a:cubicBezTo>
                      <a:pt x="100" y="82"/>
                      <a:pt x="100" y="82"/>
                      <a:pt x="100" y="82"/>
                    </a:cubicBezTo>
                    <a:cubicBezTo>
                      <a:pt x="100" y="82"/>
                      <a:pt x="100" y="82"/>
                      <a:pt x="100" y="82"/>
                    </a:cubicBezTo>
                    <a:cubicBezTo>
                      <a:pt x="100" y="82"/>
                      <a:pt x="100" y="82"/>
                      <a:pt x="100" y="82"/>
                    </a:cubicBezTo>
                    <a:cubicBezTo>
                      <a:pt x="100" y="82"/>
                      <a:pt x="100" y="82"/>
                      <a:pt x="100" y="82"/>
                    </a:cubicBezTo>
                    <a:cubicBezTo>
                      <a:pt x="99" y="82"/>
                      <a:pt x="99" y="82"/>
                      <a:pt x="99" y="82"/>
                    </a:cubicBezTo>
                    <a:cubicBezTo>
                      <a:pt x="99" y="82"/>
                      <a:pt x="99" y="82"/>
                      <a:pt x="99" y="82"/>
                    </a:cubicBezTo>
                    <a:cubicBezTo>
                      <a:pt x="99" y="82"/>
                      <a:pt x="99" y="82"/>
                      <a:pt x="99" y="82"/>
                    </a:cubicBezTo>
                    <a:cubicBezTo>
                      <a:pt x="99" y="82"/>
                      <a:pt x="99" y="82"/>
                      <a:pt x="99" y="82"/>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1"/>
                      <a:pt x="99" y="81"/>
                      <a:pt x="99" y="81"/>
                    </a:cubicBezTo>
                    <a:cubicBezTo>
                      <a:pt x="99" y="80"/>
                      <a:pt x="99" y="80"/>
                      <a:pt x="99" y="80"/>
                    </a:cubicBezTo>
                    <a:cubicBezTo>
                      <a:pt x="99" y="80"/>
                      <a:pt x="99" y="80"/>
                      <a:pt x="99" y="80"/>
                    </a:cubicBezTo>
                    <a:cubicBezTo>
                      <a:pt x="99" y="80"/>
                      <a:pt x="99" y="80"/>
                      <a:pt x="99" y="80"/>
                    </a:cubicBezTo>
                    <a:cubicBezTo>
                      <a:pt x="99" y="80"/>
                      <a:pt x="99" y="80"/>
                      <a:pt x="99" y="80"/>
                    </a:cubicBezTo>
                    <a:cubicBezTo>
                      <a:pt x="99" y="80"/>
                      <a:pt x="99" y="80"/>
                      <a:pt x="99" y="80"/>
                    </a:cubicBezTo>
                    <a:cubicBezTo>
                      <a:pt x="99" y="80"/>
                      <a:pt x="99" y="80"/>
                      <a:pt x="99" y="80"/>
                    </a:cubicBezTo>
                    <a:cubicBezTo>
                      <a:pt x="99" y="80"/>
                      <a:pt x="99" y="80"/>
                      <a:pt x="99" y="80"/>
                    </a:cubicBezTo>
                    <a:cubicBezTo>
                      <a:pt x="99" y="80"/>
                      <a:pt x="99" y="80"/>
                      <a:pt x="99" y="80"/>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8" y="79"/>
                      <a:pt x="98" y="79"/>
                      <a:pt x="98" y="79"/>
                    </a:cubicBezTo>
                    <a:cubicBezTo>
                      <a:pt x="98" y="78"/>
                      <a:pt x="98" y="78"/>
                      <a:pt x="98" y="78"/>
                    </a:cubicBezTo>
                    <a:cubicBezTo>
                      <a:pt x="98" y="79"/>
                      <a:pt x="98" y="79"/>
                      <a:pt x="98" y="79"/>
                    </a:cubicBezTo>
                    <a:cubicBezTo>
                      <a:pt x="99" y="79"/>
                      <a:pt x="99" y="79"/>
                      <a:pt x="99" y="79"/>
                    </a:cubicBezTo>
                    <a:cubicBezTo>
                      <a:pt x="99" y="79"/>
                      <a:pt x="99" y="79"/>
                      <a:pt x="99" y="79"/>
                    </a:cubicBezTo>
                    <a:cubicBezTo>
                      <a:pt x="99" y="79"/>
                      <a:pt x="99" y="79"/>
                      <a:pt x="99" y="79"/>
                    </a:cubicBezTo>
                    <a:cubicBezTo>
                      <a:pt x="99" y="79"/>
                      <a:pt x="99" y="79"/>
                      <a:pt x="99" y="79"/>
                    </a:cubicBezTo>
                    <a:cubicBezTo>
                      <a:pt x="100" y="79"/>
                      <a:pt x="100" y="79"/>
                      <a:pt x="100" y="79"/>
                    </a:cubicBezTo>
                    <a:cubicBezTo>
                      <a:pt x="100" y="79"/>
                      <a:pt x="100" y="79"/>
                      <a:pt x="100" y="79"/>
                    </a:cubicBezTo>
                    <a:cubicBezTo>
                      <a:pt x="100" y="79"/>
                      <a:pt x="100" y="79"/>
                      <a:pt x="100" y="79"/>
                    </a:cubicBezTo>
                    <a:cubicBezTo>
                      <a:pt x="100" y="80"/>
                      <a:pt x="100" y="80"/>
                      <a:pt x="100"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1" y="80"/>
                      <a:pt x="101" y="80"/>
                      <a:pt x="101" y="80"/>
                    </a:cubicBezTo>
                    <a:cubicBezTo>
                      <a:pt x="102" y="80"/>
                      <a:pt x="102" y="80"/>
                      <a:pt x="102" y="80"/>
                    </a:cubicBezTo>
                    <a:cubicBezTo>
                      <a:pt x="102" y="81"/>
                      <a:pt x="102" y="81"/>
                      <a:pt x="102" y="81"/>
                    </a:cubicBezTo>
                    <a:cubicBezTo>
                      <a:pt x="102" y="81"/>
                      <a:pt x="102" y="81"/>
                      <a:pt x="102" y="81"/>
                    </a:cubicBezTo>
                    <a:cubicBezTo>
                      <a:pt x="103" y="82"/>
                      <a:pt x="103" y="82"/>
                      <a:pt x="103" y="82"/>
                    </a:cubicBezTo>
                    <a:cubicBezTo>
                      <a:pt x="103" y="82"/>
                      <a:pt x="103" y="82"/>
                      <a:pt x="103" y="82"/>
                    </a:cubicBezTo>
                    <a:cubicBezTo>
                      <a:pt x="104" y="82"/>
                      <a:pt x="104" y="82"/>
                      <a:pt x="104" y="82"/>
                    </a:cubicBezTo>
                    <a:cubicBezTo>
                      <a:pt x="104" y="82"/>
                      <a:pt x="104" y="82"/>
                      <a:pt x="104" y="82"/>
                    </a:cubicBezTo>
                    <a:cubicBezTo>
                      <a:pt x="104" y="82"/>
                      <a:pt x="104" y="82"/>
                      <a:pt x="104" y="82"/>
                    </a:cubicBezTo>
                    <a:cubicBezTo>
                      <a:pt x="104" y="82"/>
                      <a:pt x="104" y="82"/>
                      <a:pt x="104"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2"/>
                      <a:pt x="105" y="82"/>
                      <a:pt x="105" y="82"/>
                    </a:cubicBezTo>
                    <a:cubicBezTo>
                      <a:pt x="105" y="82"/>
                      <a:pt x="106" y="82"/>
                      <a:pt x="106" y="82"/>
                    </a:cubicBezTo>
                    <a:cubicBezTo>
                      <a:pt x="106" y="82"/>
                      <a:pt x="106" y="82"/>
                      <a:pt x="106" y="82"/>
                    </a:cubicBezTo>
                    <a:cubicBezTo>
                      <a:pt x="106" y="82"/>
                      <a:pt x="106" y="82"/>
                      <a:pt x="106" y="82"/>
                    </a:cubicBezTo>
                    <a:cubicBezTo>
                      <a:pt x="106" y="82"/>
                      <a:pt x="106" y="82"/>
                      <a:pt x="106" y="82"/>
                    </a:cubicBezTo>
                    <a:cubicBezTo>
                      <a:pt x="106" y="82"/>
                      <a:pt x="106" y="82"/>
                      <a:pt x="106" y="82"/>
                    </a:cubicBezTo>
                    <a:cubicBezTo>
                      <a:pt x="106" y="82"/>
                      <a:pt x="106" y="82"/>
                      <a:pt x="106" y="82"/>
                    </a:cubicBezTo>
                    <a:cubicBezTo>
                      <a:pt x="106" y="82"/>
                      <a:pt x="106" y="82"/>
                      <a:pt x="106" y="82"/>
                    </a:cubicBezTo>
                    <a:cubicBezTo>
                      <a:pt x="106" y="82"/>
                      <a:pt x="106" y="82"/>
                      <a:pt x="106" y="82"/>
                    </a:cubicBezTo>
                    <a:cubicBezTo>
                      <a:pt x="106" y="82"/>
                      <a:pt x="106" y="82"/>
                      <a:pt x="106" y="82"/>
                    </a:cubicBezTo>
                    <a:cubicBezTo>
                      <a:pt x="107" y="83"/>
                      <a:pt x="107" y="83"/>
                      <a:pt x="107" y="83"/>
                    </a:cubicBezTo>
                    <a:cubicBezTo>
                      <a:pt x="107" y="83"/>
                      <a:pt x="107" y="83"/>
                      <a:pt x="107" y="83"/>
                    </a:cubicBezTo>
                    <a:cubicBezTo>
                      <a:pt x="107" y="83"/>
                      <a:pt x="107" y="83"/>
                      <a:pt x="107" y="83"/>
                    </a:cubicBezTo>
                    <a:cubicBezTo>
                      <a:pt x="107" y="83"/>
                      <a:pt x="107" y="83"/>
                      <a:pt x="107" y="83"/>
                    </a:cubicBezTo>
                    <a:cubicBezTo>
                      <a:pt x="108" y="83"/>
                      <a:pt x="108" y="83"/>
                      <a:pt x="108" y="83"/>
                    </a:cubicBezTo>
                    <a:cubicBezTo>
                      <a:pt x="108" y="84"/>
                      <a:pt x="108" y="84"/>
                      <a:pt x="108" y="84"/>
                    </a:cubicBezTo>
                    <a:cubicBezTo>
                      <a:pt x="108" y="84"/>
                      <a:pt x="108" y="84"/>
                      <a:pt x="108" y="84"/>
                    </a:cubicBezTo>
                    <a:cubicBezTo>
                      <a:pt x="108" y="84"/>
                      <a:pt x="108" y="84"/>
                      <a:pt x="108" y="84"/>
                    </a:cubicBezTo>
                    <a:cubicBezTo>
                      <a:pt x="108" y="84"/>
                      <a:pt x="108" y="84"/>
                      <a:pt x="108" y="84"/>
                    </a:cubicBezTo>
                    <a:cubicBezTo>
                      <a:pt x="108" y="83"/>
                      <a:pt x="108" y="83"/>
                      <a:pt x="108" y="83"/>
                    </a:cubicBezTo>
                    <a:cubicBezTo>
                      <a:pt x="108" y="83"/>
                      <a:pt x="108" y="83"/>
                      <a:pt x="108" y="83"/>
                    </a:cubicBezTo>
                    <a:cubicBezTo>
                      <a:pt x="109" y="83"/>
                      <a:pt x="109" y="83"/>
                      <a:pt x="109" y="83"/>
                    </a:cubicBezTo>
                    <a:cubicBezTo>
                      <a:pt x="109" y="83"/>
                      <a:pt x="109" y="83"/>
                      <a:pt x="109" y="83"/>
                    </a:cubicBezTo>
                    <a:cubicBezTo>
                      <a:pt x="109" y="83"/>
                      <a:pt x="109" y="83"/>
                      <a:pt x="109" y="83"/>
                    </a:cubicBezTo>
                    <a:cubicBezTo>
                      <a:pt x="110" y="83"/>
                      <a:pt x="110" y="83"/>
                      <a:pt x="110" y="83"/>
                    </a:cubicBezTo>
                    <a:cubicBezTo>
                      <a:pt x="110" y="83"/>
                      <a:pt x="110" y="83"/>
                      <a:pt x="110" y="83"/>
                    </a:cubicBezTo>
                    <a:cubicBezTo>
                      <a:pt x="109" y="82"/>
                      <a:pt x="109" y="82"/>
                      <a:pt x="109" y="82"/>
                    </a:cubicBezTo>
                    <a:cubicBezTo>
                      <a:pt x="109" y="82"/>
                      <a:pt x="109" y="82"/>
                      <a:pt x="109" y="82"/>
                    </a:cubicBezTo>
                    <a:cubicBezTo>
                      <a:pt x="109" y="82"/>
                      <a:pt x="109" y="82"/>
                      <a:pt x="109" y="82"/>
                    </a:cubicBezTo>
                    <a:cubicBezTo>
                      <a:pt x="109" y="82"/>
                      <a:pt x="109" y="82"/>
                      <a:pt x="109" y="82"/>
                    </a:cubicBezTo>
                    <a:cubicBezTo>
                      <a:pt x="109" y="82"/>
                      <a:pt x="109" y="82"/>
                      <a:pt x="109" y="82"/>
                    </a:cubicBezTo>
                    <a:cubicBezTo>
                      <a:pt x="110" y="82"/>
                      <a:pt x="110" y="82"/>
                      <a:pt x="110" y="82"/>
                    </a:cubicBezTo>
                    <a:cubicBezTo>
                      <a:pt x="110" y="82"/>
                      <a:pt x="110" y="82"/>
                      <a:pt x="110" y="82"/>
                    </a:cubicBezTo>
                    <a:cubicBezTo>
                      <a:pt x="110" y="82"/>
                      <a:pt x="110" y="82"/>
                      <a:pt x="110" y="82"/>
                    </a:cubicBezTo>
                    <a:cubicBezTo>
                      <a:pt x="110" y="81"/>
                      <a:pt x="110" y="81"/>
                      <a:pt x="110" y="81"/>
                    </a:cubicBezTo>
                    <a:cubicBezTo>
                      <a:pt x="110" y="81"/>
                      <a:pt x="110" y="81"/>
                      <a:pt x="110" y="81"/>
                    </a:cubicBezTo>
                    <a:cubicBezTo>
                      <a:pt x="110" y="81"/>
                      <a:pt x="110" y="81"/>
                      <a:pt x="110" y="81"/>
                    </a:cubicBezTo>
                    <a:cubicBezTo>
                      <a:pt x="111" y="81"/>
                      <a:pt x="111" y="81"/>
                      <a:pt x="111" y="81"/>
                    </a:cubicBezTo>
                    <a:cubicBezTo>
                      <a:pt x="111" y="81"/>
                      <a:pt x="111" y="81"/>
                      <a:pt x="111" y="81"/>
                    </a:cubicBezTo>
                    <a:cubicBezTo>
                      <a:pt x="111" y="80"/>
                      <a:pt x="111" y="80"/>
                      <a:pt x="111" y="80"/>
                    </a:cubicBezTo>
                    <a:cubicBezTo>
                      <a:pt x="111" y="79"/>
                      <a:pt x="111" y="79"/>
                      <a:pt x="111" y="79"/>
                    </a:cubicBezTo>
                    <a:cubicBezTo>
                      <a:pt x="111" y="79"/>
                      <a:pt x="111" y="79"/>
                      <a:pt x="111" y="79"/>
                    </a:cubicBezTo>
                    <a:cubicBezTo>
                      <a:pt x="112" y="79"/>
                      <a:pt x="112" y="79"/>
                      <a:pt x="112" y="79"/>
                    </a:cubicBezTo>
                    <a:cubicBezTo>
                      <a:pt x="112" y="79"/>
                      <a:pt x="112" y="79"/>
                      <a:pt x="112" y="79"/>
                    </a:cubicBezTo>
                    <a:cubicBezTo>
                      <a:pt x="113" y="80"/>
                      <a:pt x="113" y="80"/>
                      <a:pt x="113" y="80"/>
                    </a:cubicBezTo>
                    <a:cubicBezTo>
                      <a:pt x="113" y="80"/>
                      <a:pt x="113" y="80"/>
                      <a:pt x="113" y="80"/>
                    </a:cubicBezTo>
                    <a:cubicBezTo>
                      <a:pt x="113" y="80"/>
                      <a:pt x="113" y="80"/>
                      <a:pt x="113" y="80"/>
                    </a:cubicBezTo>
                    <a:cubicBezTo>
                      <a:pt x="114" y="80"/>
                      <a:pt x="114" y="80"/>
                      <a:pt x="114" y="80"/>
                    </a:cubicBezTo>
                    <a:cubicBezTo>
                      <a:pt x="114" y="80"/>
                      <a:pt x="114" y="80"/>
                      <a:pt x="114" y="80"/>
                    </a:cubicBezTo>
                    <a:cubicBezTo>
                      <a:pt x="114" y="80"/>
                      <a:pt x="114" y="80"/>
                      <a:pt x="114" y="80"/>
                    </a:cubicBezTo>
                    <a:cubicBezTo>
                      <a:pt x="114" y="81"/>
                      <a:pt x="114" y="81"/>
                      <a:pt x="114" y="81"/>
                    </a:cubicBezTo>
                    <a:cubicBezTo>
                      <a:pt x="114" y="81"/>
                      <a:pt x="114" y="81"/>
                      <a:pt x="114" y="81"/>
                    </a:cubicBezTo>
                    <a:cubicBezTo>
                      <a:pt x="114" y="81"/>
                      <a:pt x="114" y="81"/>
                      <a:pt x="114" y="81"/>
                    </a:cubicBezTo>
                    <a:cubicBezTo>
                      <a:pt x="115" y="81"/>
                      <a:pt x="115" y="81"/>
                      <a:pt x="115" y="81"/>
                    </a:cubicBezTo>
                    <a:cubicBezTo>
                      <a:pt x="115" y="81"/>
                      <a:pt x="115" y="81"/>
                      <a:pt x="115" y="81"/>
                    </a:cubicBezTo>
                    <a:cubicBezTo>
                      <a:pt x="115" y="81"/>
                      <a:pt x="115" y="81"/>
                      <a:pt x="115" y="81"/>
                    </a:cubicBezTo>
                    <a:cubicBezTo>
                      <a:pt x="115" y="81"/>
                      <a:pt x="116" y="81"/>
                      <a:pt x="116" y="81"/>
                    </a:cubicBezTo>
                    <a:cubicBezTo>
                      <a:pt x="116" y="81"/>
                      <a:pt x="116" y="81"/>
                      <a:pt x="116" y="81"/>
                    </a:cubicBezTo>
                    <a:cubicBezTo>
                      <a:pt x="116" y="80"/>
                      <a:pt x="116" y="80"/>
                      <a:pt x="116" y="80"/>
                    </a:cubicBezTo>
                    <a:cubicBezTo>
                      <a:pt x="117" y="80"/>
                      <a:pt x="117" y="80"/>
                      <a:pt x="117" y="80"/>
                    </a:cubicBezTo>
                    <a:cubicBezTo>
                      <a:pt x="117" y="80"/>
                      <a:pt x="117" y="80"/>
                      <a:pt x="117" y="80"/>
                    </a:cubicBezTo>
                    <a:cubicBezTo>
                      <a:pt x="118" y="80"/>
                      <a:pt x="118" y="80"/>
                      <a:pt x="118" y="80"/>
                    </a:cubicBezTo>
                    <a:cubicBezTo>
                      <a:pt x="119" y="80"/>
                      <a:pt x="119" y="80"/>
                      <a:pt x="119" y="80"/>
                    </a:cubicBezTo>
                    <a:cubicBezTo>
                      <a:pt x="119" y="81"/>
                      <a:pt x="119" y="81"/>
                      <a:pt x="119" y="81"/>
                    </a:cubicBezTo>
                    <a:cubicBezTo>
                      <a:pt x="120" y="81"/>
                      <a:pt x="120" y="81"/>
                      <a:pt x="120" y="81"/>
                    </a:cubicBezTo>
                    <a:cubicBezTo>
                      <a:pt x="120" y="81"/>
                      <a:pt x="120" y="81"/>
                      <a:pt x="120" y="81"/>
                    </a:cubicBezTo>
                    <a:cubicBezTo>
                      <a:pt x="121" y="81"/>
                      <a:pt x="121" y="81"/>
                      <a:pt x="121" y="81"/>
                    </a:cubicBezTo>
                    <a:cubicBezTo>
                      <a:pt x="121" y="81"/>
                      <a:pt x="121" y="81"/>
                      <a:pt x="121" y="80"/>
                    </a:cubicBezTo>
                    <a:cubicBezTo>
                      <a:pt x="121" y="80"/>
                      <a:pt x="121" y="80"/>
                      <a:pt x="121" y="80"/>
                    </a:cubicBezTo>
                    <a:cubicBezTo>
                      <a:pt x="122" y="80"/>
                      <a:pt x="122" y="80"/>
                      <a:pt x="122" y="80"/>
                    </a:cubicBezTo>
                    <a:cubicBezTo>
                      <a:pt x="122" y="80"/>
                      <a:pt x="122" y="80"/>
                      <a:pt x="122" y="80"/>
                    </a:cubicBezTo>
                    <a:cubicBezTo>
                      <a:pt x="122" y="80"/>
                      <a:pt x="122" y="80"/>
                      <a:pt x="122" y="80"/>
                    </a:cubicBezTo>
                    <a:cubicBezTo>
                      <a:pt x="121" y="79"/>
                      <a:pt x="121" y="79"/>
                      <a:pt x="121" y="79"/>
                    </a:cubicBezTo>
                    <a:cubicBezTo>
                      <a:pt x="121" y="79"/>
                      <a:pt x="121" y="79"/>
                      <a:pt x="121" y="79"/>
                    </a:cubicBezTo>
                    <a:cubicBezTo>
                      <a:pt x="120" y="79"/>
                      <a:pt x="120" y="79"/>
                      <a:pt x="120" y="79"/>
                    </a:cubicBezTo>
                    <a:cubicBezTo>
                      <a:pt x="120" y="79"/>
                      <a:pt x="120" y="79"/>
                      <a:pt x="120" y="79"/>
                    </a:cubicBezTo>
                    <a:cubicBezTo>
                      <a:pt x="120" y="79"/>
                      <a:pt x="120" y="79"/>
                      <a:pt x="120" y="79"/>
                    </a:cubicBezTo>
                    <a:cubicBezTo>
                      <a:pt x="120" y="78"/>
                      <a:pt x="120" y="78"/>
                      <a:pt x="120" y="78"/>
                    </a:cubicBezTo>
                    <a:cubicBezTo>
                      <a:pt x="121" y="78"/>
                      <a:pt x="121" y="78"/>
                      <a:pt x="121" y="78"/>
                    </a:cubicBezTo>
                    <a:cubicBezTo>
                      <a:pt x="120" y="78"/>
                      <a:pt x="120" y="78"/>
                      <a:pt x="120" y="78"/>
                    </a:cubicBezTo>
                    <a:cubicBezTo>
                      <a:pt x="120" y="77"/>
                      <a:pt x="120" y="77"/>
                      <a:pt x="120" y="77"/>
                    </a:cubicBezTo>
                    <a:cubicBezTo>
                      <a:pt x="120" y="77"/>
                      <a:pt x="120" y="77"/>
                      <a:pt x="120" y="77"/>
                    </a:cubicBezTo>
                    <a:cubicBezTo>
                      <a:pt x="120" y="77"/>
                      <a:pt x="120" y="77"/>
                      <a:pt x="120" y="77"/>
                    </a:cubicBezTo>
                    <a:cubicBezTo>
                      <a:pt x="120" y="77"/>
                      <a:pt x="120" y="77"/>
                      <a:pt x="120" y="77"/>
                    </a:cubicBezTo>
                    <a:cubicBezTo>
                      <a:pt x="121" y="77"/>
                      <a:pt x="121" y="77"/>
                      <a:pt x="121" y="77"/>
                    </a:cubicBezTo>
                    <a:cubicBezTo>
                      <a:pt x="121" y="77"/>
                      <a:pt x="121" y="77"/>
                      <a:pt x="121" y="77"/>
                    </a:cubicBezTo>
                    <a:cubicBezTo>
                      <a:pt x="121" y="77"/>
                      <a:pt x="121" y="77"/>
                      <a:pt x="121" y="77"/>
                    </a:cubicBezTo>
                    <a:cubicBezTo>
                      <a:pt x="122" y="77"/>
                      <a:pt x="122" y="77"/>
                      <a:pt x="122" y="77"/>
                    </a:cubicBezTo>
                    <a:cubicBezTo>
                      <a:pt x="122" y="76"/>
                      <a:pt x="122" y="76"/>
                      <a:pt x="122" y="76"/>
                    </a:cubicBezTo>
                    <a:cubicBezTo>
                      <a:pt x="122" y="76"/>
                      <a:pt x="122" y="76"/>
                      <a:pt x="122" y="76"/>
                    </a:cubicBezTo>
                    <a:cubicBezTo>
                      <a:pt x="122" y="76"/>
                      <a:pt x="122" y="76"/>
                      <a:pt x="122" y="76"/>
                    </a:cubicBezTo>
                    <a:cubicBezTo>
                      <a:pt x="122" y="76"/>
                      <a:pt x="122" y="76"/>
                      <a:pt x="122" y="76"/>
                    </a:cubicBezTo>
                    <a:cubicBezTo>
                      <a:pt x="122" y="75"/>
                      <a:pt x="122" y="75"/>
                      <a:pt x="122" y="75"/>
                    </a:cubicBezTo>
                    <a:cubicBezTo>
                      <a:pt x="121" y="75"/>
                      <a:pt x="121" y="75"/>
                      <a:pt x="121" y="75"/>
                    </a:cubicBezTo>
                    <a:cubicBezTo>
                      <a:pt x="121" y="75"/>
                      <a:pt x="121" y="75"/>
                      <a:pt x="121" y="75"/>
                    </a:cubicBezTo>
                    <a:cubicBezTo>
                      <a:pt x="121" y="75"/>
                      <a:pt x="121" y="75"/>
                      <a:pt x="121" y="75"/>
                    </a:cubicBezTo>
                    <a:cubicBezTo>
                      <a:pt x="121" y="74"/>
                      <a:pt x="121" y="74"/>
                      <a:pt x="121" y="74"/>
                    </a:cubicBezTo>
                    <a:cubicBezTo>
                      <a:pt x="121" y="73"/>
                      <a:pt x="121" y="73"/>
                      <a:pt x="121" y="73"/>
                    </a:cubicBezTo>
                    <a:cubicBezTo>
                      <a:pt x="121" y="73"/>
                      <a:pt x="121" y="73"/>
                      <a:pt x="121" y="73"/>
                    </a:cubicBezTo>
                    <a:cubicBezTo>
                      <a:pt x="121" y="73"/>
                      <a:pt x="121" y="73"/>
                      <a:pt x="121" y="73"/>
                    </a:cubicBezTo>
                    <a:cubicBezTo>
                      <a:pt x="121" y="73"/>
                      <a:pt x="121" y="73"/>
                      <a:pt x="121" y="73"/>
                    </a:cubicBezTo>
                    <a:cubicBezTo>
                      <a:pt x="122" y="73"/>
                      <a:pt x="122" y="73"/>
                      <a:pt x="122" y="73"/>
                    </a:cubicBezTo>
                    <a:cubicBezTo>
                      <a:pt x="122" y="72"/>
                      <a:pt x="122" y="72"/>
                      <a:pt x="122" y="72"/>
                    </a:cubicBezTo>
                    <a:cubicBezTo>
                      <a:pt x="122" y="72"/>
                      <a:pt x="122" y="72"/>
                      <a:pt x="122" y="72"/>
                    </a:cubicBezTo>
                    <a:cubicBezTo>
                      <a:pt x="121" y="72"/>
                      <a:pt x="121" y="72"/>
                      <a:pt x="121" y="72"/>
                    </a:cubicBezTo>
                    <a:cubicBezTo>
                      <a:pt x="121" y="72"/>
                      <a:pt x="121" y="72"/>
                      <a:pt x="121" y="72"/>
                    </a:cubicBezTo>
                    <a:cubicBezTo>
                      <a:pt x="121" y="73"/>
                      <a:pt x="121" y="73"/>
                      <a:pt x="121" y="73"/>
                    </a:cubicBezTo>
                    <a:cubicBezTo>
                      <a:pt x="120" y="73"/>
                      <a:pt x="120" y="73"/>
                      <a:pt x="120" y="73"/>
                    </a:cubicBezTo>
                    <a:cubicBezTo>
                      <a:pt x="120" y="73"/>
                      <a:pt x="120" y="73"/>
                      <a:pt x="120" y="73"/>
                    </a:cubicBezTo>
                    <a:cubicBezTo>
                      <a:pt x="120" y="72"/>
                      <a:pt x="120" y="72"/>
                      <a:pt x="120" y="72"/>
                    </a:cubicBezTo>
                    <a:cubicBezTo>
                      <a:pt x="120" y="72"/>
                      <a:pt x="120" y="72"/>
                      <a:pt x="120" y="72"/>
                    </a:cubicBezTo>
                    <a:cubicBezTo>
                      <a:pt x="120" y="72"/>
                      <a:pt x="120" y="72"/>
                      <a:pt x="120" y="72"/>
                    </a:cubicBezTo>
                    <a:cubicBezTo>
                      <a:pt x="120" y="72"/>
                      <a:pt x="120" y="72"/>
                      <a:pt x="120" y="72"/>
                    </a:cubicBezTo>
                    <a:cubicBezTo>
                      <a:pt x="120" y="72"/>
                      <a:pt x="120" y="72"/>
                      <a:pt x="120" y="72"/>
                    </a:cubicBezTo>
                    <a:cubicBezTo>
                      <a:pt x="120" y="71"/>
                      <a:pt x="120" y="71"/>
                      <a:pt x="120" y="71"/>
                    </a:cubicBezTo>
                    <a:cubicBezTo>
                      <a:pt x="120" y="71"/>
                      <a:pt x="120" y="71"/>
                      <a:pt x="120" y="71"/>
                    </a:cubicBezTo>
                    <a:cubicBezTo>
                      <a:pt x="120" y="71"/>
                      <a:pt x="120" y="71"/>
                      <a:pt x="120" y="71"/>
                    </a:cubicBezTo>
                    <a:cubicBezTo>
                      <a:pt x="120" y="71"/>
                      <a:pt x="120" y="71"/>
                      <a:pt x="120" y="71"/>
                    </a:cubicBezTo>
                    <a:cubicBezTo>
                      <a:pt x="120" y="71"/>
                      <a:pt x="120" y="71"/>
                      <a:pt x="120" y="71"/>
                    </a:cubicBezTo>
                    <a:cubicBezTo>
                      <a:pt x="120" y="71"/>
                      <a:pt x="121" y="71"/>
                      <a:pt x="121" y="71"/>
                    </a:cubicBezTo>
                    <a:cubicBezTo>
                      <a:pt x="121" y="71"/>
                      <a:pt x="121" y="71"/>
                      <a:pt x="121" y="71"/>
                    </a:cubicBezTo>
                    <a:cubicBezTo>
                      <a:pt x="121" y="71"/>
                      <a:pt x="121" y="71"/>
                      <a:pt x="121" y="71"/>
                    </a:cubicBezTo>
                    <a:cubicBezTo>
                      <a:pt x="122" y="70"/>
                      <a:pt x="122" y="70"/>
                      <a:pt x="122" y="70"/>
                    </a:cubicBezTo>
                    <a:cubicBezTo>
                      <a:pt x="122" y="70"/>
                      <a:pt x="122" y="70"/>
                      <a:pt x="122" y="70"/>
                    </a:cubicBezTo>
                    <a:cubicBezTo>
                      <a:pt x="121" y="70"/>
                      <a:pt x="121" y="70"/>
                      <a:pt x="121" y="70"/>
                    </a:cubicBezTo>
                    <a:cubicBezTo>
                      <a:pt x="121" y="70"/>
                      <a:pt x="121" y="70"/>
                      <a:pt x="121" y="70"/>
                    </a:cubicBezTo>
                    <a:cubicBezTo>
                      <a:pt x="121" y="70"/>
                      <a:pt x="121" y="70"/>
                      <a:pt x="121" y="70"/>
                    </a:cubicBezTo>
                    <a:cubicBezTo>
                      <a:pt x="121" y="70"/>
                      <a:pt x="121" y="70"/>
                      <a:pt x="121" y="70"/>
                    </a:cubicBezTo>
                    <a:cubicBezTo>
                      <a:pt x="120" y="70"/>
                      <a:pt x="120" y="70"/>
                      <a:pt x="120" y="70"/>
                    </a:cubicBezTo>
                    <a:cubicBezTo>
                      <a:pt x="120" y="70"/>
                      <a:pt x="120" y="70"/>
                      <a:pt x="120" y="70"/>
                    </a:cubicBezTo>
                    <a:cubicBezTo>
                      <a:pt x="119" y="70"/>
                      <a:pt x="119" y="70"/>
                      <a:pt x="119" y="70"/>
                    </a:cubicBezTo>
                    <a:cubicBezTo>
                      <a:pt x="119" y="70"/>
                      <a:pt x="119" y="70"/>
                      <a:pt x="119" y="70"/>
                    </a:cubicBezTo>
                    <a:cubicBezTo>
                      <a:pt x="118" y="70"/>
                      <a:pt x="118" y="70"/>
                      <a:pt x="118" y="70"/>
                    </a:cubicBezTo>
                    <a:cubicBezTo>
                      <a:pt x="118" y="70"/>
                      <a:pt x="118" y="70"/>
                      <a:pt x="118" y="70"/>
                    </a:cubicBezTo>
                    <a:cubicBezTo>
                      <a:pt x="118" y="70"/>
                      <a:pt x="118" y="70"/>
                      <a:pt x="119" y="70"/>
                    </a:cubicBezTo>
                    <a:cubicBezTo>
                      <a:pt x="119" y="69"/>
                      <a:pt x="119" y="69"/>
                      <a:pt x="119" y="69"/>
                    </a:cubicBezTo>
                    <a:cubicBezTo>
                      <a:pt x="119" y="69"/>
                      <a:pt x="119" y="69"/>
                      <a:pt x="119" y="69"/>
                    </a:cubicBezTo>
                    <a:cubicBezTo>
                      <a:pt x="118" y="68"/>
                      <a:pt x="118" y="68"/>
                      <a:pt x="118" y="68"/>
                    </a:cubicBezTo>
                    <a:cubicBezTo>
                      <a:pt x="118" y="68"/>
                      <a:pt x="118" y="68"/>
                      <a:pt x="118" y="68"/>
                    </a:cubicBezTo>
                    <a:cubicBezTo>
                      <a:pt x="118" y="68"/>
                      <a:pt x="118" y="68"/>
                      <a:pt x="118" y="68"/>
                    </a:cubicBezTo>
                    <a:cubicBezTo>
                      <a:pt x="118" y="68"/>
                      <a:pt x="118" y="68"/>
                      <a:pt x="118" y="68"/>
                    </a:cubicBezTo>
                    <a:cubicBezTo>
                      <a:pt x="118" y="68"/>
                      <a:pt x="118" y="68"/>
                      <a:pt x="118" y="68"/>
                    </a:cubicBezTo>
                    <a:cubicBezTo>
                      <a:pt x="118" y="68"/>
                      <a:pt x="118" y="68"/>
                      <a:pt x="118" y="68"/>
                    </a:cubicBezTo>
                    <a:cubicBezTo>
                      <a:pt x="118" y="68"/>
                      <a:pt x="118" y="68"/>
                      <a:pt x="118" y="68"/>
                    </a:cubicBezTo>
                    <a:cubicBezTo>
                      <a:pt x="118" y="67"/>
                      <a:pt x="118" y="67"/>
                      <a:pt x="118" y="67"/>
                    </a:cubicBezTo>
                    <a:cubicBezTo>
                      <a:pt x="118" y="67"/>
                      <a:pt x="118" y="67"/>
                      <a:pt x="118" y="67"/>
                    </a:cubicBezTo>
                    <a:cubicBezTo>
                      <a:pt x="118" y="67"/>
                      <a:pt x="118" y="67"/>
                      <a:pt x="118" y="67"/>
                    </a:cubicBezTo>
                    <a:cubicBezTo>
                      <a:pt x="118" y="67"/>
                      <a:pt x="118" y="67"/>
                      <a:pt x="118" y="67"/>
                    </a:cubicBezTo>
                    <a:cubicBezTo>
                      <a:pt x="117" y="66"/>
                      <a:pt x="117" y="66"/>
                      <a:pt x="117" y="66"/>
                    </a:cubicBezTo>
                    <a:cubicBezTo>
                      <a:pt x="117" y="66"/>
                      <a:pt x="117" y="66"/>
                      <a:pt x="117" y="66"/>
                    </a:cubicBezTo>
                    <a:cubicBezTo>
                      <a:pt x="117" y="66"/>
                      <a:pt x="117" y="66"/>
                      <a:pt x="117" y="66"/>
                    </a:cubicBezTo>
                    <a:cubicBezTo>
                      <a:pt x="117" y="66"/>
                      <a:pt x="117" y="66"/>
                      <a:pt x="117" y="66"/>
                    </a:cubicBezTo>
                    <a:cubicBezTo>
                      <a:pt x="117" y="66"/>
                      <a:pt x="117" y="66"/>
                      <a:pt x="117" y="66"/>
                    </a:cubicBezTo>
                    <a:cubicBezTo>
                      <a:pt x="117" y="66"/>
                      <a:pt x="117" y="66"/>
                      <a:pt x="117" y="66"/>
                    </a:cubicBezTo>
                    <a:cubicBezTo>
                      <a:pt x="117" y="66"/>
                      <a:pt x="117" y="66"/>
                      <a:pt x="117" y="66"/>
                    </a:cubicBezTo>
                    <a:cubicBezTo>
                      <a:pt x="116" y="65"/>
                      <a:pt x="116" y="65"/>
                      <a:pt x="116" y="65"/>
                    </a:cubicBezTo>
                    <a:cubicBezTo>
                      <a:pt x="116" y="65"/>
                      <a:pt x="116" y="65"/>
                      <a:pt x="116" y="65"/>
                    </a:cubicBezTo>
                    <a:cubicBezTo>
                      <a:pt x="116" y="65"/>
                      <a:pt x="116" y="65"/>
                      <a:pt x="116" y="65"/>
                    </a:cubicBezTo>
                    <a:cubicBezTo>
                      <a:pt x="116" y="65"/>
                      <a:pt x="116" y="65"/>
                      <a:pt x="116" y="65"/>
                    </a:cubicBezTo>
                    <a:cubicBezTo>
                      <a:pt x="116" y="65"/>
                      <a:pt x="116" y="65"/>
                      <a:pt x="116" y="65"/>
                    </a:cubicBezTo>
                    <a:cubicBezTo>
                      <a:pt x="116" y="64"/>
                      <a:pt x="116" y="64"/>
                      <a:pt x="116" y="64"/>
                    </a:cubicBezTo>
                    <a:cubicBezTo>
                      <a:pt x="117" y="64"/>
                      <a:pt x="117" y="64"/>
                      <a:pt x="117" y="64"/>
                    </a:cubicBezTo>
                    <a:cubicBezTo>
                      <a:pt x="117" y="64"/>
                      <a:pt x="117" y="64"/>
                      <a:pt x="117" y="64"/>
                    </a:cubicBezTo>
                    <a:cubicBezTo>
                      <a:pt x="117" y="64"/>
                      <a:pt x="117" y="64"/>
                      <a:pt x="117" y="64"/>
                    </a:cubicBezTo>
                    <a:cubicBezTo>
                      <a:pt x="117" y="64"/>
                      <a:pt x="117" y="64"/>
                      <a:pt x="117" y="64"/>
                    </a:cubicBezTo>
                    <a:cubicBezTo>
                      <a:pt x="117" y="64"/>
                      <a:pt x="117" y="64"/>
                      <a:pt x="117" y="64"/>
                    </a:cubicBezTo>
                    <a:cubicBezTo>
                      <a:pt x="117" y="64"/>
                      <a:pt x="117" y="64"/>
                      <a:pt x="117" y="63"/>
                    </a:cubicBezTo>
                    <a:cubicBezTo>
                      <a:pt x="117" y="63"/>
                      <a:pt x="117" y="63"/>
                      <a:pt x="117" y="63"/>
                    </a:cubicBezTo>
                    <a:cubicBezTo>
                      <a:pt x="118" y="63"/>
                      <a:pt x="118" y="63"/>
                      <a:pt x="118" y="63"/>
                    </a:cubicBezTo>
                    <a:cubicBezTo>
                      <a:pt x="118" y="63"/>
                      <a:pt x="118" y="63"/>
                      <a:pt x="118" y="63"/>
                    </a:cubicBezTo>
                    <a:cubicBezTo>
                      <a:pt x="118" y="63"/>
                      <a:pt x="118" y="63"/>
                      <a:pt x="118" y="63"/>
                    </a:cubicBezTo>
                    <a:cubicBezTo>
                      <a:pt x="118" y="63"/>
                      <a:pt x="118" y="63"/>
                      <a:pt x="118" y="63"/>
                    </a:cubicBezTo>
                    <a:cubicBezTo>
                      <a:pt x="118" y="63"/>
                      <a:pt x="118" y="63"/>
                      <a:pt x="118" y="63"/>
                    </a:cubicBezTo>
                    <a:cubicBezTo>
                      <a:pt x="118" y="63"/>
                      <a:pt x="118" y="63"/>
                      <a:pt x="118" y="63"/>
                    </a:cubicBezTo>
                    <a:cubicBezTo>
                      <a:pt x="118" y="63"/>
                      <a:pt x="118" y="63"/>
                      <a:pt x="118" y="63"/>
                    </a:cubicBezTo>
                    <a:cubicBezTo>
                      <a:pt x="118" y="63"/>
                      <a:pt x="118" y="63"/>
                      <a:pt x="118" y="63"/>
                    </a:cubicBezTo>
                    <a:cubicBezTo>
                      <a:pt x="118" y="63"/>
                      <a:pt x="118" y="63"/>
                      <a:pt x="118" y="63"/>
                    </a:cubicBezTo>
                    <a:cubicBezTo>
                      <a:pt x="118" y="63"/>
                      <a:pt x="118" y="63"/>
                      <a:pt x="118" y="63"/>
                    </a:cubicBezTo>
                    <a:cubicBezTo>
                      <a:pt x="118" y="63"/>
                      <a:pt x="118" y="63"/>
                      <a:pt x="118" y="63"/>
                    </a:cubicBezTo>
                    <a:cubicBezTo>
                      <a:pt x="118" y="63"/>
                      <a:pt x="118" y="63"/>
                      <a:pt x="118" y="63"/>
                    </a:cubicBezTo>
                    <a:cubicBezTo>
                      <a:pt x="117" y="63"/>
                      <a:pt x="117" y="63"/>
                      <a:pt x="117" y="63"/>
                    </a:cubicBezTo>
                    <a:cubicBezTo>
                      <a:pt x="117" y="63"/>
                      <a:pt x="117" y="63"/>
                      <a:pt x="117" y="63"/>
                    </a:cubicBezTo>
                    <a:cubicBezTo>
                      <a:pt x="117" y="63"/>
                      <a:pt x="117" y="63"/>
                      <a:pt x="117" y="63"/>
                    </a:cubicBezTo>
                    <a:cubicBezTo>
                      <a:pt x="117" y="63"/>
                      <a:pt x="117" y="63"/>
                      <a:pt x="117" y="63"/>
                    </a:cubicBezTo>
                    <a:cubicBezTo>
                      <a:pt x="117" y="63"/>
                      <a:pt x="117" y="63"/>
                      <a:pt x="117" y="63"/>
                    </a:cubicBezTo>
                    <a:cubicBezTo>
                      <a:pt x="117" y="63"/>
                      <a:pt x="117" y="63"/>
                      <a:pt x="117" y="63"/>
                    </a:cubicBezTo>
                    <a:cubicBezTo>
                      <a:pt x="116" y="63"/>
                      <a:pt x="116" y="63"/>
                      <a:pt x="116" y="63"/>
                    </a:cubicBezTo>
                    <a:cubicBezTo>
                      <a:pt x="116" y="63"/>
                      <a:pt x="116" y="63"/>
                      <a:pt x="116" y="63"/>
                    </a:cubicBezTo>
                    <a:cubicBezTo>
                      <a:pt x="116" y="63"/>
                      <a:pt x="116" y="63"/>
                      <a:pt x="116" y="63"/>
                    </a:cubicBezTo>
                    <a:cubicBezTo>
                      <a:pt x="116" y="63"/>
                      <a:pt x="116" y="63"/>
                      <a:pt x="116" y="63"/>
                    </a:cubicBezTo>
                    <a:cubicBezTo>
                      <a:pt x="116" y="63"/>
                      <a:pt x="116" y="63"/>
                      <a:pt x="116" y="63"/>
                    </a:cubicBezTo>
                    <a:cubicBezTo>
                      <a:pt x="115" y="63"/>
                      <a:pt x="115" y="63"/>
                      <a:pt x="115" y="63"/>
                    </a:cubicBezTo>
                    <a:cubicBezTo>
                      <a:pt x="115" y="63"/>
                      <a:pt x="115" y="63"/>
                      <a:pt x="115" y="63"/>
                    </a:cubicBezTo>
                    <a:cubicBezTo>
                      <a:pt x="115" y="63"/>
                      <a:pt x="115" y="63"/>
                      <a:pt x="115" y="63"/>
                    </a:cubicBezTo>
                    <a:cubicBezTo>
                      <a:pt x="115" y="63"/>
                      <a:pt x="115" y="63"/>
                      <a:pt x="115" y="63"/>
                    </a:cubicBezTo>
                    <a:cubicBezTo>
                      <a:pt x="115" y="63"/>
                      <a:pt x="115" y="63"/>
                      <a:pt x="115" y="63"/>
                    </a:cubicBezTo>
                    <a:cubicBezTo>
                      <a:pt x="115" y="63"/>
                      <a:pt x="115" y="63"/>
                      <a:pt x="115" y="63"/>
                    </a:cubicBezTo>
                    <a:cubicBezTo>
                      <a:pt x="115" y="63"/>
                      <a:pt x="115" y="63"/>
                      <a:pt x="115" y="63"/>
                    </a:cubicBezTo>
                    <a:cubicBezTo>
                      <a:pt x="115" y="63"/>
                      <a:pt x="115" y="63"/>
                      <a:pt x="115" y="63"/>
                    </a:cubicBezTo>
                    <a:cubicBezTo>
                      <a:pt x="115" y="63"/>
                      <a:pt x="115" y="63"/>
                      <a:pt x="115" y="63"/>
                    </a:cubicBezTo>
                    <a:cubicBezTo>
                      <a:pt x="115" y="63"/>
                      <a:pt x="115" y="63"/>
                      <a:pt x="115" y="63"/>
                    </a:cubicBezTo>
                    <a:cubicBezTo>
                      <a:pt x="115" y="63"/>
                      <a:pt x="115" y="63"/>
                      <a:pt x="115" y="63"/>
                    </a:cubicBezTo>
                    <a:cubicBezTo>
                      <a:pt x="115" y="62"/>
                      <a:pt x="115" y="62"/>
                      <a:pt x="115" y="62"/>
                    </a:cubicBezTo>
                    <a:cubicBezTo>
                      <a:pt x="115" y="62"/>
                      <a:pt x="115" y="62"/>
                      <a:pt x="115" y="62"/>
                    </a:cubicBezTo>
                    <a:cubicBezTo>
                      <a:pt x="115" y="62"/>
                      <a:pt x="115" y="62"/>
                      <a:pt x="115" y="62"/>
                    </a:cubicBezTo>
                    <a:cubicBezTo>
                      <a:pt x="115" y="63"/>
                      <a:pt x="115" y="63"/>
                      <a:pt x="115" y="63"/>
                    </a:cubicBezTo>
                    <a:cubicBezTo>
                      <a:pt x="115" y="63"/>
                      <a:pt x="115" y="63"/>
                      <a:pt x="115" y="63"/>
                    </a:cubicBezTo>
                    <a:cubicBezTo>
                      <a:pt x="115" y="63"/>
                      <a:pt x="115" y="63"/>
                      <a:pt x="115" y="63"/>
                    </a:cubicBezTo>
                    <a:cubicBezTo>
                      <a:pt x="114" y="63"/>
                      <a:pt x="114" y="63"/>
                      <a:pt x="114" y="63"/>
                    </a:cubicBezTo>
                    <a:cubicBezTo>
                      <a:pt x="114" y="63"/>
                      <a:pt x="114" y="63"/>
                      <a:pt x="114" y="63"/>
                    </a:cubicBezTo>
                    <a:cubicBezTo>
                      <a:pt x="114" y="63"/>
                      <a:pt x="114" y="63"/>
                      <a:pt x="114" y="63"/>
                    </a:cubicBezTo>
                    <a:cubicBezTo>
                      <a:pt x="114" y="63"/>
                      <a:pt x="114" y="63"/>
                      <a:pt x="114" y="63"/>
                    </a:cubicBezTo>
                    <a:cubicBezTo>
                      <a:pt x="114" y="62"/>
                      <a:pt x="114" y="62"/>
                      <a:pt x="114" y="62"/>
                    </a:cubicBezTo>
                    <a:cubicBezTo>
                      <a:pt x="114" y="62"/>
                      <a:pt x="114" y="62"/>
                      <a:pt x="114" y="62"/>
                    </a:cubicBezTo>
                    <a:cubicBezTo>
                      <a:pt x="114" y="62"/>
                      <a:pt x="114" y="62"/>
                      <a:pt x="114" y="62"/>
                    </a:cubicBezTo>
                    <a:cubicBezTo>
                      <a:pt x="114" y="62"/>
                      <a:pt x="114" y="62"/>
                      <a:pt x="114" y="62"/>
                    </a:cubicBezTo>
                    <a:cubicBezTo>
                      <a:pt x="114" y="62"/>
                      <a:pt x="114" y="62"/>
                      <a:pt x="114" y="62"/>
                    </a:cubicBezTo>
                    <a:cubicBezTo>
                      <a:pt x="114" y="61"/>
                      <a:pt x="114" y="61"/>
                      <a:pt x="114" y="61"/>
                    </a:cubicBezTo>
                    <a:cubicBezTo>
                      <a:pt x="114" y="61"/>
                      <a:pt x="114" y="61"/>
                      <a:pt x="114" y="61"/>
                    </a:cubicBezTo>
                    <a:cubicBezTo>
                      <a:pt x="114" y="61"/>
                      <a:pt x="114" y="61"/>
                      <a:pt x="114"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2" y="61"/>
                      <a:pt x="112" y="61"/>
                      <a:pt x="112" y="61"/>
                    </a:cubicBezTo>
                    <a:cubicBezTo>
                      <a:pt x="112" y="61"/>
                      <a:pt x="112" y="61"/>
                      <a:pt x="112" y="61"/>
                    </a:cubicBezTo>
                    <a:cubicBezTo>
                      <a:pt x="112" y="61"/>
                      <a:pt x="112" y="61"/>
                      <a:pt x="112" y="61"/>
                    </a:cubicBezTo>
                    <a:cubicBezTo>
                      <a:pt x="112" y="61"/>
                      <a:pt x="112" y="61"/>
                      <a:pt x="112" y="61"/>
                    </a:cubicBezTo>
                    <a:cubicBezTo>
                      <a:pt x="112" y="60"/>
                      <a:pt x="112" y="60"/>
                      <a:pt x="112" y="60"/>
                    </a:cubicBezTo>
                    <a:cubicBezTo>
                      <a:pt x="112" y="60"/>
                      <a:pt x="112" y="60"/>
                      <a:pt x="112" y="60"/>
                    </a:cubicBezTo>
                    <a:cubicBezTo>
                      <a:pt x="112" y="60"/>
                      <a:pt x="112" y="60"/>
                      <a:pt x="112" y="60"/>
                    </a:cubicBezTo>
                    <a:cubicBezTo>
                      <a:pt x="112" y="60"/>
                      <a:pt x="112" y="60"/>
                      <a:pt x="112" y="60"/>
                    </a:cubicBezTo>
                    <a:cubicBezTo>
                      <a:pt x="112" y="60"/>
                      <a:pt x="112" y="60"/>
                      <a:pt x="112" y="60"/>
                    </a:cubicBezTo>
                    <a:cubicBezTo>
                      <a:pt x="112" y="60"/>
                      <a:pt x="112" y="60"/>
                      <a:pt x="112" y="60"/>
                    </a:cubicBezTo>
                    <a:cubicBezTo>
                      <a:pt x="112" y="59"/>
                      <a:pt x="112" y="59"/>
                      <a:pt x="112" y="59"/>
                    </a:cubicBezTo>
                    <a:cubicBezTo>
                      <a:pt x="112" y="59"/>
                      <a:pt x="112" y="59"/>
                      <a:pt x="112" y="59"/>
                    </a:cubicBezTo>
                    <a:cubicBezTo>
                      <a:pt x="112" y="59"/>
                      <a:pt x="112" y="59"/>
                      <a:pt x="112" y="59"/>
                    </a:cubicBezTo>
                    <a:cubicBezTo>
                      <a:pt x="112" y="59"/>
                      <a:pt x="112" y="59"/>
                      <a:pt x="112" y="59"/>
                    </a:cubicBezTo>
                    <a:cubicBezTo>
                      <a:pt x="112" y="59"/>
                      <a:pt x="112" y="59"/>
                      <a:pt x="112" y="59"/>
                    </a:cubicBezTo>
                    <a:cubicBezTo>
                      <a:pt x="112" y="59"/>
                      <a:pt x="112" y="59"/>
                      <a:pt x="112" y="59"/>
                    </a:cubicBezTo>
                    <a:cubicBezTo>
                      <a:pt x="113" y="59"/>
                      <a:pt x="113" y="59"/>
                      <a:pt x="113" y="59"/>
                    </a:cubicBezTo>
                    <a:cubicBezTo>
                      <a:pt x="113" y="59"/>
                      <a:pt x="113" y="59"/>
                      <a:pt x="113" y="59"/>
                    </a:cubicBezTo>
                    <a:cubicBezTo>
                      <a:pt x="113" y="59"/>
                      <a:pt x="113" y="59"/>
                      <a:pt x="113" y="59"/>
                    </a:cubicBezTo>
                    <a:cubicBezTo>
                      <a:pt x="114" y="59"/>
                      <a:pt x="114" y="59"/>
                      <a:pt x="114" y="59"/>
                    </a:cubicBezTo>
                    <a:cubicBezTo>
                      <a:pt x="113" y="58"/>
                      <a:pt x="113" y="58"/>
                      <a:pt x="113" y="58"/>
                    </a:cubicBezTo>
                    <a:cubicBezTo>
                      <a:pt x="113" y="58"/>
                      <a:pt x="113" y="58"/>
                      <a:pt x="113" y="58"/>
                    </a:cubicBezTo>
                    <a:cubicBezTo>
                      <a:pt x="113" y="58"/>
                      <a:pt x="113" y="58"/>
                      <a:pt x="113" y="58"/>
                    </a:cubicBezTo>
                    <a:cubicBezTo>
                      <a:pt x="113" y="58"/>
                      <a:pt x="113" y="58"/>
                      <a:pt x="113" y="58"/>
                    </a:cubicBezTo>
                    <a:cubicBezTo>
                      <a:pt x="113" y="58"/>
                      <a:pt x="113" y="58"/>
                      <a:pt x="113" y="58"/>
                    </a:cubicBezTo>
                    <a:cubicBezTo>
                      <a:pt x="113" y="58"/>
                      <a:pt x="113" y="58"/>
                      <a:pt x="113" y="58"/>
                    </a:cubicBezTo>
                    <a:cubicBezTo>
                      <a:pt x="113" y="57"/>
                      <a:pt x="113" y="57"/>
                      <a:pt x="113" y="57"/>
                    </a:cubicBezTo>
                    <a:cubicBezTo>
                      <a:pt x="113" y="57"/>
                      <a:pt x="113" y="57"/>
                      <a:pt x="113" y="57"/>
                    </a:cubicBezTo>
                    <a:cubicBezTo>
                      <a:pt x="112" y="57"/>
                      <a:pt x="112" y="57"/>
                      <a:pt x="112" y="57"/>
                    </a:cubicBezTo>
                    <a:cubicBezTo>
                      <a:pt x="112" y="57"/>
                      <a:pt x="112" y="57"/>
                      <a:pt x="112" y="57"/>
                    </a:cubicBezTo>
                    <a:cubicBezTo>
                      <a:pt x="112" y="57"/>
                      <a:pt x="112" y="57"/>
                      <a:pt x="112" y="57"/>
                    </a:cubicBezTo>
                    <a:cubicBezTo>
                      <a:pt x="112" y="57"/>
                      <a:pt x="112" y="57"/>
                      <a:pt x="112" y="57"/>
                    </a:cubicBezTo>
                    <a:cubicBezTo>
                      <a:pt x="112" y="57"/>
                      <a:pt x="112" y="57"/>
                      <a:pt x="112" y="57"/>
                    </a:cubicBezTo>
                    <a:cubicBezTo>
                      <a:pt x="112" y="57"/>
                      <a:pt x="112" y="57"/>
                      <a:pt x="112" y="57"/>
                    </a:cubicBezTo>
                    <a:cubicBezTo>
                      <a:pt x="112" y="57"/>
                      <a:pt x="112" y="57"/>
                      <a:pt x="112" y="57"/>
                    </a:cubicBezTo>
                    <a:cubicBezTo>
                      <a:pt x="111" y="56"/>
                      <a:pt x="111" y="56"/>
                      <a:pt x="111" y="56"/>
                    </a:cubicBezTo>
                    <a:cubicBezTo>
                      <a:pt x="111" y="56"/>
                      <a:pt x="111" y="56"/>
                      <a:pt x="111" y="56"/>
                    </a:cubicBezTo>
                    <a:cubicBezTo>
                      <a:pt x="111" y="56"/>
                      <a:pt x="111" y="56"/>
                      <a:pt x="111" y="56"/>
                    </a:cubicBezTo>
                    <a:cubicBezTo>
                      <a:pt x="111" y="56"/>
                      <a:pt x="111" y="56"/>
                      <a:pt x="111" y="56"/>
                    </a:cubicBezTo>
                    <a:cubicBezTo>
                      <a:pt x="111" y="56"/>
                      <a:pt x="111" y="56"/>
                      <a:pt x="111" y="56"/>
                    </a:cubicBezTo>
                    <a:cubicBezTo>
                      <a:pt x="111" y="56"/>
                      <a:pt x="111" y="56"/>
                      <a:pt x="111" y="56"/>
                    </a:cubicBezTo>
                    <a:cubicBezTo>
                      <a:pt x="111" y="55"/>
                      <a:pt x="111" y="55"/>
                      <a:pt x="111" y="55"/>
                    </a:cubicBezTo>
                    <a:cubicBezTo>
                      <a:pt x="111" y="55"/>
                      <a:pt x="111" y="55"/>
                      <a:pt x="111" y="55"/>
                    </a:cubicBezTo>
                    <a:cubicBezTo>
                      <a:pt x="111" y="55"/>
                      <a:pt x="111" y="55"/>
                      <a:pt x="111" y="55"/>
                    </a:cubicBezTo>
                    <a:cubicBezTo>
                      <a:pt x="111" y="55"/>
                      <a:pt x="111" y="55"/>
                      <a:pt x="111" y="55"/>
                    </a:cubicBezTo>
                    <a:cubicBezTo>
                      <a:pt x="111" y="55"/>
                      <a:pt x="111" y="55"/>
                      <a:pt x="111" y="55"/>
                    </a:cubicBezTo>
                    <a:cubicBezTo>
                      <a:pt x="111" y="54"/>
                      <a:pt x="111" y="54"/>
                      <a:pt x="111" y="54"/>
                    </a:cubicBezTo>
                    <a:cubicBezTo>
                      <a:pt x="111" y="54"/>
                      <a:pt x="111" y="54"/>
                      <a:pt x="111" y="54"/>
                    </a:cubicBezTo>
                    <a:cubicBezTo>
                      <a:pt x="111" y="54"/>
                      <a:pt x="111" y="54"/>
                      <a:pt x="111" y="54"/>
                    </a:cubicBezTo>
                    <a:cubicBezTo>
                      <a:pt x="111" y="54"/>
                      <a:pt x="111" y="54"/>
                      <a:pt x="111" y="54"/>
                    </a:cubicBezTo>
                    <a:cubicBezTo>
                      <a:pt x="111" y="53"/>
                      <a:pt x="111" y="53"/>
                      <a:pt x="111" y="53"/>
                    </a:cubicBezTo>
                    <a:cubicBezTo>
                      <a:pt x="111" y="53"/>
                      <a:pt x="111" y="53"/>
                      <a:pt x="111" y="53"/>
                    </a:cubicBezTo>
                    <a:cubicBezTo>
                      <a:pt x="112" y="53"/>
                      <a:pt x="112" y="53"/>
                      <a:pt x="112" y="53"/>
                    </a:cubicBezTo>
                    <a:cubicBezTo>
                      <a:pt x="112" y="53"/>
                      <a:pt x="112" y="53"/>
                      <a:pt x="112" y="53"/>
                    </a:cubicBezTo>
                    <a:cubicBezTo>
                      <a:pt x="112" y="53"/>
                      <a:pt x="112" y="53"/>
                      <a:pt x="112" y="53"/>
                    </a:cubicBezTo>
                    <a:cubicBezTo>
                      <a:pt x="112" y="53"/>
                      <a:pt x="112" y="53"/>
                      <a:pt x="112" y="53"/>
                    </a:cubicBezTo>
                    <a:cubicBezTo>
                      <a:pt x="112" y="53"/>
                      <a:pt x="112" y="53"/>
                      <a:pt x="112" y="53"/>
                    </a:cubicBezTo>
                    <a:cubicBezTo>
                      <a:pt x="111" y="53"/>
                      <a:pt x="111" y="53"/>
                      <a:pt x="111" y="53"/>
                    </a:cubicBezTo>
                    <a:cubicBezTo>
                      <a:pt x="111" y="53"/>
                      <a:pt x="111" y="53"/>
                      <a:pt x="111" y="53"/>
                    </a:cubicBezTo>
                    <a:cubicBezTo>
                      <a:pt x="111" y="53"/>
                      <a:pt x="111" y="53"/>
                      <a:pt x="111" y="53"/>
                    </a:cubicBezTo>
                    <a:cubicBezTo>
                      <a:pt x="111" y="52"/>
                      <a:pt x="111" y="52"/>
                      <a:pt x="111" y="52"/>
                    </a:cubicBezTo>
                    <a:cubicBezTo>
                      <a:pt x="111" y="52"/>
                      <a:pt x="111" y="52"/>
                      <a:pt x="111" y="52"/>
                    </a:cubicBezTo>
                    <a:cubicBezTo>
                      <a:pt x="111" y="52"/>
                      <a:pt x="111" y="52"/>
                      <a:pt x="111" y="52"/>
                    </a:cubicBezTo>
                    <a:cubicBezTo>
                      <a:pt x="111" y="52"/>
                      <a:pt x="111" y="52"/>
                      <a:pt x="111" y="52"/>
                    </a:cubicBezTo>
                    <a:cubicBezTo>
                      <a:pt x="111" y="52"/>
                      <a:pt x="111" y="52"/>
                      <a:pt x="111" y="52"/>
                    </a:cubicBezTo>
                    <a:cubicBezTo>
                      <a:pt x="111" y="52"/>
                      <a:pt x="111" y="52"/>
                      <a:pt x="111" y="52"/>
                    </a:cubicBezTo>
                    <a:cubicBezTo>
                      <a:pt x="111" y="51"/>
                      <a:pt x="111" y="51"/>
                      <a:pt x="111" y="51"/>
                    </a:cubicBezTo>
                    <a:cubicBezTo>
                      <a:pt x="111" y="51"/>
                      <a:pt x="111" y="51"/>
                      <a:pt x="111" y="51"/>
                    </a:cubicBezTo>
                    <a:cubicBezTo>
                      <a:pt x="111" y="51"/>
                      <a:pt x="111" y="51"/>
                      <a:pt x="111" y="51"/>
                    </a:cubicBezTo>
                    <a:cubicBezTo>
                      <a:pt x="111" y="51"/>
                      <a:pt x="111" y="51"/>
                      <a:pt x="111" y="51"/>
                    </a:cubicBezTo>
                    <a:cubicBezTo>
                      <a:pt x="111" y="51"/>
                      <a:pt x="111" y="51"/>
                      <a:pt x="111" y="51"/>
                    </a:cubicBezTo>
                    <a:cubicBezTo>
                      <a:pt x="111" y="51"/>
                      <a:pt x="111" y="51"/>
                      <a:pt x="111" y="51"/>
                    </a:cubicBezTo>
                    <a:cubicBezTo>
                      <a:pt x="111" y="50"/>
                      <a:pt x="111" y="50"/>
                      <a:pt x="111" y="50"/>
                    </a:cubicBezTo>
                    <a:cubicBezTo>
                      <a:pt x="111" y="50"/>
                      <a:pt x="111" y="50"/>
                      <a:pt x="111" y="50"/>
                    </a:cubicBezTo>
                    <a:cubicBezTo>
                      <a:pt x="111" y="50"/>
                      <a:pt x="111" y="50"/>
                      <a:pt x="111" y="50"/>
                    </a:cubicBezTo>
                    <a:cubicBezTo>
                      <a:pt x="111" y="50"/>
                      <a:pt x="111" y="50"/>
                      <a:pt x="111" y="50"/>
                    </a:cubicBezTo>
                    <a:cubicBezTo>
                      <a:pt x="111" y="50"/>
                      <a:pt x="111" y="50"/>
                      <a:pt x="111" y="50"/>
                    </a:cubicBezTo>
                    <a:cubicBezTo>
                      <a:pt x="111" y="50"/>
                      <a:pt x="111" y="50"/>
                      <a:pt x="111" y="50"/>
                    </a:cubicBezTo>
                    <a:cubicBezTo>
                      <a:pt x="111" y="49"/>
                      <a:pt x="111" y="49"/>
                      <a:pt x="111" y="49"/>
                    </a:cubicBezTo>
                    <a:cubicBezTo>
                      <a:pt x="111" y="49"/>
                      <a:pt x="111" y="49"/>
                      <a:pt x="111" y="49"/>
                    </a:cubicBezTo>
                    <a:cubicBezTo>
                      <a:pt x="111" y="49"/>
                      <a:pt x="111" y="49"/>
                      <a:pt x="111" y="49"/>
                    </a:cubicBezTo>
                    <a:cubicBezTo>
                      <a:pt x="111" y="49"/>
                      <a:pt x="111" y="49"/>
                      <a:pt x="111" y="49"/>
                    </a:cubicBezTo>
                    <a:cubicBezTo>
                      <a:pt x="111" y="49"/>
                      <a:pt x="111" y="49"/>
                      <a:pt x="111" y="49"/>
                    </a:cubicBezTo>
                    <a:cubicBezTo>
                      <a:pt x="111" y="48"/>
                      <a:pt x="111" y="48"/>
                      <a:pt x="111" y="48"/>
                    </a:cubicBezTo>
                    <a:cubicBezTo>
                      <a:pt x="111" y="48"/>
                      <a:pt x="111" y="48"/>
                      <a:pt x="111" y="48"/>
                    </a:cubicBezTo>
                    <a:cubicBezTo>
                      <a:pt x="111" y="48"/>
                      <a:pt x="111" y="48"/>
                      <a:pt x="111" y="48"/>
                    </a:cubicBezTo>
                    <a:cubicBezTo>
                      <a:pt x="110" y="48"/>
                      <a:pt x="110" y="48"/>
                      <a:pt x="110" y="48"/>
                    </a:cubicBezTo>
                    <a:cubicBezTo>
                      <a:pt x="110" y="48"/>
                      <a:pt x="110" y="49"/>
                      <a:pt x="111" y="49"/>
                    </a:cubicBezTo>
                    <a:cubicBezTo>
                      <a:pt x="111" y="49"/>
                      <a:pt x="111" y="49"/>
                      <a:pt x="111" y="49"/>
                    </a:cubicBezTo>
                    <a:cubicBezTo>
                      <a:pt x="110" y="49"/>
                      <a:pt x="110" y="49"/>
                      <a:pt x="110" y="49"/>
                    </a:cubicBezTo>
                    <a:cubicBezTo>
                      <a:pt x="110" y="49"/>
                      <a:pt x="110" y="49"/>
                      <a:pt x="110" y="49"/>
                    </a:cubicBezTo>
                    <a:cubicBezTo>
                      <a:pt x="110" y="49"/>
                      <a:pt x="110" y="49"/>
                      <a:pt x="110" y="49"/>
                    </a:cubicBezTo>
                    <a:cubicBezTo>
                      <a:pt x="110" y="48"/>
                      <a:pt x="110" y="48"/>
                      <a:pt x="110" y="48"/>
                    </a:cubicBezTo>
                    <a:cubicBezTo>
                      <a:pt x="110" y="48"/>
                      <a:pt x="110" y="48"/>
                      <a:pt x="110" y="48"/>
                    </a:cubicBezTo>
                    <a:cubicBezTo>
                      <a:pt x="110" y="48"/>
                      <a:pt x="110" y="48"/>
                      <a:pt x="110" y="48"/>
                    </a:cubicBezTo>
                    <a:cubicBezTo>
                      <a:pt x="110" y="48"/>
                      <a:pt x="110" y="48"/>
                      <a:pt x="110" y="48"/>
                    </a:cubicBezTo>
                    <a:cubicBezTo>
                      <a:pt x="110" y="48"/>
                      <a:pt x="110" y="48"/>
                      <a:pt x="110" y="48"/>
                    </a:cubicBezTo>
                    <a:cubicBezTo>
                      <a:pt x="110" y="48"/>
                      <a:pt x="110" y="48"/>
                      <a:pt x="110" y="48"/>
                    </a:cubicBezTo>
                    <a:cubicBezTo>
                      <a:pt x="110" y="47"/>
                      <a:pt x="110" y="47"/>
                      <a:pt x="110" y="47"/>
                    </a:cubicBezTo>
                    <a:cubicBezTo>
                      <a:pt x="110" y="47"/>
                      <a:pt x="110" y="47"/>
                      <a:pt x="110" y="47"/>
                    </a:cubicBezTo>
                    <a:cubicBezTo>
                      <a:pt x="110" y="47"/>
                      <a:pt x="110" y="47"/>
                      <a:pt x="110" y="47"/>
                    </a:cubicBezTo>
                    <a:cubicBezTo>
                      <a:pt x="110" y="47"/>
                      <a:pt x="110" y="47"/>
                      <a:pt x="110" y="47"/>
                    </a:cubicBezTo>
                    <a:cubicBezTo>
                      <a:pt x="111" y="47"/>
                      <a:pt x="111" y="47"/>
                      <a:pt x="111" y="47"/>
                    </a:cubicBezTo>
                    <a:cubicBezTo>
                      <a:pt x="111" y="47"/>
                      <a:pt x="111" y="47"/>
                      <a:pt x="111" y="47"/>
                    </a:cubicBezTo>
                    <a:cubicBezTo>
                      <a:pt x="111" y="47"/>
                      <a:pt x="111" y="47"/>
                      <a:pt x="111" y="47"/>
                    </a:cubicBezTo>
                    <a:cubicBezTo>
                      <a:pt x="110" y="46"/>
                      <a:pt x="110" y="46"/>
                      <a:pt x="110" y="46"/>
                    </a:cubicBezTo>
                    <a:cubicBezTo>
                      <a:pt x="110" y="46"/>
                      <a:pt x="110" y="46"/>
                      <a:pt x="110" y="46"/>
                    </a:cubicBezTo>
                    <a:cubicBezTo>
                      <a:pt x="110" y="46"/>
                      <a:pt x="110" y="46"/>
                      <a:pt x="110" y="46"/>
                    </a:cubicBezTo>
                    <a:cubicBezTo>
                      <a:pt x="110" y="46"/>
                      <a:pt x="110" y="46"/>
                      <a:pt x="110" y="46"/>
                    </a:cubicBezTo>
                    <a:cubicBezTo>
                      <a:pt x="110" y="46"/>
                      <a:pt x="110" y="45"/>
                      <a:pt x="110" y="45"/>
                    </a:cubicBezTo>
                    <a:cubicBezTo>
                      <a:pt x="110" y="45"/>
                      <a:pt x="110" y="45"/>
                      <a:pt x="110" y="45"/>
                    </a:cubicBezTo>
                    <a:cubicBezTo>
                      <a:pt x="110" y="45"/>
                      <a:pt x="110" y="45"/>
                      <a:pt x="110" y="45"/>
                    </a:cubicBezTo>
                    <a:cubicBezTo>
                      <a:pt x="110" y="44"/>
                      <a:pt x="110" y="44"/>
                      <a:pt x="110" y="44"/>
                    </a:cubicBezTo>
                    <a:cubicBezTo>
                      <a:pt x="110" y="44"/>
                      <a:pt x="110" y="44"/>
                      <a:pt x="110" y="44"/>
                    </a:cubicBezTo>
                    <a:cubicBezTo>
                      <a:pt x="110" y="44"/>
                      <a:pt x="110" y="44"/>
                      <a:pt x="110" y="44"/>
                    </a:cubicBezTo>
                    <a:cubicBezTo>
                      <a:pt x="110" y="44"/>
                      <a:pt x="110" y="44"/>
                      <a:pt x="110" y="44"/>
                    </a:cubicBezTo>
                    <a:cubicBezTo>
                      <a:pt x="110" y="43"/>
                      <a:pt x="110" y="43"/>
                      <a:pt x="110" y="43"/>
                    </a:cubicBezTo>
                    <a:cubicBezTo>
                      <a:pt x="110" y="43"/>
                      <a:pt x="110" y="43"/>
                      <a:pt x="110" y="43"/>
                    </a:cubicBezTo>
                    <a:cubicBezTo>
                      <a:pt x="110" y="43"/>
                      <a:pt x="110" y="43"/>
                      <a:pt x="110" y="43"/>
                    </a:cubicBezTo>
                    <a:cubicBezTo>
                      <a:pt x="110" y="42"/>
                      <a:pt x="110" y="42"/>
                      <a:pt x="110" y="42"/>
                    </a:cubicBezTo>
                    <a:cubicBezTo>
                      <a:pt x="110" y="42"/>
                      <a:pt x="110" y="42"/>
                      <a:pt x="110" y="42"/>
                    </a:cubicBezTo>
                    <a:cubicBezTo>
                      <a:pt x="110" y="42"/>
                      <a:pt x="110" y="42"/>
                      <a:pt x="110" y="42"/>
                    </a:cubicBezTo>
                    <a:cubicBezTo>
                      <a:pt x="110" y="42"/>
                      <a:pt x="110" y="42"/>
                      <a:pt x="110" y="42"/>
                    </a:cubicBezTo>
                    <a:cubicBezTo>
                      <a:pt x="110" y="42"/>
                      <a:pt x="110" y="42"/>
                      <a:pt x="110" y="42"/>
                    </a:cubicBezTo>
                    <a:cubicBezTo>
                      <a:pt x="110" y="42"/>
                      <a:pt x="110" y="42"/>
                      <a:pt x="110" y="42"/>
                    </a:cubicBezTo>
                    <a:cubicBezTo>
                      <a:pt x="110" y="42"/>
                      <a:pt x="110" y="42"/>
                      <a:pt x="110" y="42"/>
                    </a:cubicBezTo>
                    <a:cubicBezTo>
                      <a:pt x="110" y="43"/>
                      <a:pt x="110" y="43"/>
                      <a:pt x="110" y="43"/>
                    </a:cubicBezTo>
                    <a:cubicBezTo>
                      <a:pt x="110" y="43"/>
                      <a:pt x="110" y="43"/>
                      <a:pt x="110" y="43"/>
                    </a:cubicBezTo>
                    <a:cubicBezTo>
                      <a:pt x="110" y="43"/>
                      <a:pt x="110" y="43"/>
                      <a:pt x="110" y="43"/>
                    </a:cubicBezTo>
                    <a:cubicBezTo>
                      <a:pt x="110" y="43"/>
                      <a:pt x="110" y="43"/>
                      <a:pt x="110" y="43"/>
                    </a:cubicBezTo>
                    <a:cubicBezTo>
                      <a:pt x="109" y="43"/>
                      <a:pt x="109" y="43"/>
                      <a:pt x="109" y="43"/>
                    </a:cubicBezTo>
                    <a:cubicBezTo>
                      <a:pt x="109" y="43"/>
                      <a:pt x="109" y="43"/>
                      <a:pt x="109" y="43"/>
                    </a:cubicBezTo>
                    <a:cubicBezTo>
                      <a:pt x="109" y="43"/>
                      <a:pt x="109" y="43"/>
                      <a:pt x="109" y="43"/>
                    </a:cubicBezTo>
                    <a:cubicBezTo>
                      <a:pt x="109" y="42"/>
                      <a:pt x="109" y="42"/>
                      <a:pt x="109" y="42"/>
                    </a:cubicBezTo>
                    <a:cubicBezTo>
                      <a:pt x="109" y="43"/>
                      <a:pt x="109" y="43"/>
                      <a:pt x="109" y="43"/>
                    </a:cubicBezTo>
                    <a:cubicBezTo>
                      <a:pt x="109" y="43"/>
                      <a:pt x="109" y="43"/>
                      <a:pt x="109" y="43"/>
                    </a:cubicBezTo>
                    <a:cubicBezTo>
                      <a:pt x="109" y="43"/>
                      <a:pt x="109" y="43"/>
                      <a:pt x="109" y="43"/>
                    </a:cubicBezTo>
                    <a:cubicBezTo>
                      <a:pt x="109" y="43"/>
                      <a:pt x="109" y="43"/>
                      <a:pt x="109" y="43"/>
                    </a:cubicBezTo>
                    <a:cubicBezTo>
                      <a:pt x="109" y="43"/>
                      <a:pt x="109" y="43"/>
                      <a:pt x="109" y="43"/>
                    </a:cubicBezTo>
                    <a:cubicBezTo>
                      <a:pt x="109" y="43"/>
                      <a:pt x="109" y="43"/>
                      <a:pt x="108" y="43"/>
                    </a:cubicBezTo>
                    <a:cubicBezTo>
                      <a:pt x="108" y="43"/>
                      <a:pt x="108" y="43"/>
                      <a:pt x="108" y="43"/>
                    </a:cubicBezTo>
                    <a:cubicBezTo>
                      <a:pt x="108" y="43"/>
                      <a:pt x="108" y="43"/>
                      <a:pt x="108" y="43"/>
                    </a:cubicBezTo>
                    <a:cubicBezTo>
                      <a:pt x="108" y="43"/>
                      <a:pt x="108" y="43"/>
                      <a:pt x="108" y="43"/>
                    </a:cubicBezTo>
                    <a:cubicBezTo>
                      <a:pt x="108" y="43"/>
                      <a:pt x="108" y="43"/>
                      <a:pt x="108" y="43"/>
                    </a:cubicBezTo>
                    <a:cubicBezTo>
                      <a:pt x="108" y="43"/>
                      <a:pt x="108" y="43"/>
                      <a:pt x="108" y="43"/>
                    </a:cubicBezTo>
                    <a:cubicBezTo>
                      <a:pt x="108" y="42"/>
                      <a:pt x="108" y="42"/>
                      <a:pt x="108" y="42"/>
                    </a:cubicBezTo>
                    <a:cubicBezTo>
                      <a:pt x="108" y="42"/>
                      <a:pt x="108" y="42"/>
                      <a:pt x="108" y="42"/>
                    </a:cubicBezTo>
                    <a:cubicBezTo>
                      <a:pt x="108" y="42"/>
                      <a:pt x="108" y="42"/>
                      <a:pt x="108" y="42"/>
                    </a:cubicBezTo>
                    <a:cubicBezTo>
                      <a:pt x="107" y="42"/>
                      <a:pt x="107" y="42"/>
                      <a:pt x="107" y="42"/>
                    </a:cubicBezTo>
                    <a:cubicBezTo>
                      <a:pt x="107" y="42"/>
                      <a:pt x="107" y="42"/>
                      <a:pt x="107" y="42"/>
                    </a:cubicBezTo>
                    <a:cubicBezTo>
                      <a:pt x="107" y="42"/>
                      <a:pt x="107" y="42"/>
                      <a:pt x="107" y="42"/>
                    </a:cubicBezTo>
                    <a:cubicBezTo>
                      <a:pt x="107" y="42"/>
                      <a:pt x="107" y="42"/>
                      <a:pt x="107" y="42"/>
                    </a:cubicBezTo>
                    <a:cubicBezTo>
                      <a:pt x="107" y="42"/>
                      <a:pt x="107" y="42"/>
                      <a:pt x="107" y="42"/>
                    </a:cubicBezTo>
                    <a:cubicBezTo>
                      <a:pt x="107" y="42"/>
                      <a:pt x="107" y="42"/>
                      <a:pt x="107" y="42"/>
                    </a:cubicBezTo>
                    <a:cubicBezTo>
                      <a:pt x="107" y="42"/>
                      <a:pt x="107" y="42"/>
                      <a:pt x="107" y="42"/>
                    </a:cubicBezTo>
                    <a:cubicBezTo>
                      <a:pt x="107" y="42"/>
                      <a:pt x="107" y="42"/>
                      <a:pt x="107" y="42"/>
                    </a:cubicBezTo>
                    <a:cubicBezTo>
                      <a:pt x="107" y="43"/>
                      <a:pt x="107" y="43"/>
                      <a:pt x="107" y="43"/>
                    </a:cubicBezTo>
                    <a:cubicBezTo>
                      <a:pt x="106" y="42"/>
                      <a:pt x="106" y="42"/>
                      <a:pt x="106" y="42"/>
                    </a:cubicBezTo>
                    <a:cubicBezTo>
                      <a:pt x="106" y="42"/>
                      <a:pt x="106" y="42"/>
                      <a:pt x="106" y="42"/>
                    </a:cubicBezTo>
                    <a:cubicBezTo>
                      <a:pt x="106" y="41"/>
                      <a:pt x="106" y="41"/>
                      <a:pt x="106" y="41"/>
                    </a:cubicBezTo>
                    <a:cubicBezTo>
                      <a:pt x="105" y="41"/>
                      <a:pt x="105" y="41"/>
                      <a:pt x="105" y="41"/>
                    </a:cubicBezTo>
                    <a:cubicBezTo>
                      <a:pt x="105" y="41"/>
                      <a:pt x="105" y="41"/>
                      <a:pt x="105" y="41"/>
                    </a:cubicBezTo>
                    <a:cubicBezTo>
                      <a:pt x="105" y="41"/>
                      <a:pt x="105" y="41"/>
                      <a:pt x="105" y="41"/>
                    </a:cubicBezTo>
                    <a:cubicBezTo>
                      <a:pt x="105" y="40"/>
                      <a:pt x="105" y="40"/>
                      <a:pt x="105" y="40"/>
                    </a:cubicBezTo>
                    <a:cubicBezTo>
                      <a:pt x="105" y="40"/>
                      <a:pt x="105" y="40"/>
                      <a:pt x="105" y="40"/>
                    </a:cubicBezTo>
                    <a:cubicBezTo>
                      <a:pt x="105" y="40"/>
                      <a:pt x="105" y="40"/>
                      <a:pt x="105" y="40"/>
                    </a:cubicBezTo>
                    <a:cubicBezTo>
                      <a:pt x="105" y="40"/>
                      <a:pt x="105" y="40"/>
                      <a:pt x="105" y="40"/>
                    </a:cubicBezTo>
                    <a:cubicBezTo>
                      <a:pt x="104" y="40"/>
                      <a:pt x="104" y="40"/>
                      <a:pt x="104" y="40"/>
                    </a:cubicBezTo>
                    <a:cubicBezTo>
                      <a:pt x="104" y="40"/>
                      <a:pt x="104" y="40"/>
                      <a:pt x="104" y="40"/>
                    </a:cubicBezTo>
                    <a:cubicBezTo>
                      <a:pt x="104" y="40"/>
                      <a:pt x="104" y="40"/>
                      <a:pt x="104" y="40"/>
                    </a:cubicBezTo>
                    <a:cubicBezTo>
                      <a:pt x="104" y="40"/>
                      <a:pt x="104" y="40"/>
                      <a:pt x="104" y="40"/>
                    </a:cubicBezTo>
                    <a:cubicBezTo>
                      <a:pt x="104" y="40"/>
                      <a:pt x="104" y="40"/>
                      <a:pt x="104" y="40"/>
                    </a:cubicBezTo>
                    <a:cubicBezTo>
                      <a:pt x="104" y="40"/>
                      <a:pt x="104" y="40"/>
                      <a:pt x="104" y="40"/>
                    </a:cubicBezTo>
                    <a:cubicBezTo>
                      <a:pt x="103" y="40"/>
                      <a:pt x="103" y="40"/>
                      <a:pt x="103" y="40"/>
                    </a:cubicBezTo>
                    <a:cubicBezTo>
                      <a:pt x="103" y="40"/>
                      <a:pt x="103" y="40"/>
                      <a:pt x="103" y="40"/>
                    </a:cubicBezTo>
                    <a:cubicBezTo>
                      <a:pt x="103" y="40"/>
                      <a:pt x="103" y="40"/>
                      <a:pt x="103" y="40"/>
                    </a:cubicBezTo>
                    <a:cubicBezTo>
                      <a:pt x="103" y="40"/>
                      <a:pt x="103" y="40"/>
                      <a:pt x="103" y="40"/>
                    </a:cubicBezTo>
                    <a:cubicBezTo>
                      <a:pt x="103" y="39"/>
                      <a:pt x="103" y="39"/>
                      <a:pt x="103" y="39"/>
                    </a:cubicBezTo>
                    <a:cubicBezTo>
                      <a:pt x="103" y="39"/>
                      <a:pt x="103" y="39"/>
                      <a:pt x="103" y="39"/>
                    </a:cubicBezTo>
                    <a:cubicBezTo>
                      <a:pt x="103" y="38"/>
                      <a:pt x="103" y="38"/>
                      <a:pt x="103" y="38"/>
                    </a:cubicBezTo>
                    <a:cubicBezTo>
                      <a:pt x="103" y="38"/>
                      <a:pt x="103" y="38"/>
                      <a:pt x="103" y="38"/>
                    </a:cubicBezTo>
                    <a:cubicBezTo>
                      <a:pt x="103" y="38"/>
                      <a:pt x="103" y="38"/>
                      <a:pt x="103" y="38"/>
                    </a:cubicBezTo>
                    <a:cubicBezTo>
                      <a:pt x="104" y="38"/>
                      <a:pt x="104" y="38"/>
                      <a:pt x="104" y="38"/>
                    </a:cubicBezTo>
                    <a:cubicBezTo>
                      <a:pt x="104" y="37"/>
                      <a:pt x="104" y="37"/>
                      <a:pt x="104" y="37"/>
                    </a:cubicBezTo>
                    <a:cubicBezTo>
                      <a:pt x="104" y="37"/>
                      <a:pt x="104" y="37"/>
                      <a:pt x="104" y="37"/>
                    </a:cubicBezTo>
                    <a:cubicBezTo>
                      <a:pt x="104" y="37"/>
                      <a:pt x="104" y="37"/>
                      <a:pt x="104" y="37"/>
                    </a:cubicBezTo>
                    <a:cubicBezTo>
                      <a:pt x="104" y="37"/>
                      <a:pt x="104" y="37"/>
                      <a:pt x="104" y="37"/>
                    </a:cubicBezTo>
                    <a:cubicBezTo>
                      <a:pt x="104" y="37"/>
                      <a:pt x="104" y="37"/>
                      <a:pt x="104" y="37"/>
                    </a:cubicBezTo>
                    <a:cubicBezTo>
                      <a:pt x="104" y="37"/>
                      <a:pt x="104" y="37"/>
                      <a:pt x="104" y="36"/>
                    </a:cubicBezTo>
                    <a:cubicBezTo>
                      <a:pt x="104" y="36"/>
                      <a:pt x="104" y="36"/>
                      <a:pt x="104" y="36"/>
                    </a:cubicBezTo>
                    <a:cubicBezTo>
                      <a:pt x="104" y="36"/>
                      <a:pt x="104" y="36"/>
                      <a:pt x="104" y="36"/>
                    </a:cubicBezTo>
                    <a:cubicBezTo>
                      <a:pt x="104" y="36"/>
                      <a:pt x="104" y="36"/>
                      <a:pt x="104" y="36"/>
                    </a:cubicBezTo>
                    <a:cubicBezTo>
                      <a:pt x="104" y="36"/>
                      <a:pt x="104" y="36"/>
                      <a:pt x="104" y="36"/>
                    </a:cubicBezTo>
                    <a:cubicBezTo>
                      <a:pt x="104" y="36"/>
                      <a:pt x="104" y="36"/>
                      <a:pt x="104" y="36"/>
                    </a:cubicBezTo>
                    <a:cubicBezTo>
                      <a:pt x="104" y="35"/>
                      <a:pt x="104" y="35"/>
                      <a:pt x="104" y="35"/>
                    </a:cubicBezTo>
                    <a:cubicBezTo>
                      <a:pt x="104" y="35"/>
                      <a:pt x="104" y="35"/>
                      <a:pt x="104" y="35"/>
                    </a:cubicBezTo>
                    <a:cubicBezTo>
                      <a:pt x="104" y="35"/>
                      <a:pt x="104" y="35"/>
                      <a:pt x="104" y="35"/>
                    </a:cubicBezTo>
                    <a:cubicBezTo>
                      <a:pt x="104" y="35"/>
                      <a:pt x="104" y="35"/>
                      <a:pt x="104" y="35"/>
                    </a:cubicBezTo>
                    <a:cubicBezTo>
                      <a:pt x="104" y="35"/>
                      <a:pt x="104" y="35"/>
                      <a:pt x="104" y="35"/>
                    </a:cubicBezTo>
                    <a:cubicBezTo>
                      <a:pt x="104" y="35"/>
                      <a:pt x="104" y="35"/>
                      <a:pt x="104" y="34"/>
                    </a:cubicBezTo>
                    <a:cubicBezTo>
                      <a:pt x="104" y="34"/>
                      <a:pt x="104" y="34"/>
                      <a:pt x="104" y="34"/>
                    </a:cubicBezTo>
                    <a:cubicBezTo>
                      <a:pt x="105" y="34"/>
                      <a:pt x="105" y="34"/>
                      <a:pt x="105" y="34"/>
                    </a:cubicBezTo>
                    <a:cubicBezTo>
                      <a:pt x="105" y="34"/>
                      <a:pt x="105" y="34"/>
                      <a:pt x="105" y="34"/>
                    </a:cubicBezTo>
                    <a:cubicBezTo>
                      <a:pt x="105" y="34"/>
                      <a:pt x="105" y="34"/>
                      <a:pt x="105" y="34"/>
                    </a:cubicBezTo>
                    <a:cubicBezTo>
                      <a:pt x="105" y="34"/>
                      <a:pt x="105" y="34"/>
                      <a:pt x="105" y="34"/>
                    </a:cubicBezTo>
                    <a:cubicBezTo>
                      <a:pt x="105" y="33"/>
                      <a:pt x="105" y="33"/>
                      <a:pt x="105" y="33"/>
                    </a:cubicBezTo>
                    <a:cubicBezTo>
                      <a:pt x="105" y="33"/>
                      <a:pt x="105" y="33"/>
                      <a:pt x="105" y="33"/>
                    </a:cubicBezTo>
                    <a:cubicBezTo>
                      <a:pt x="105" y="33"/>
                      <a:pt x="105" y="33"/>
                      <a:pt x="105" y="33"/>
                    </a:cubicBezTo>
                    <a:cubicBezTo>
                      <a:pt x="105" y="33"/>
                      <a:pt x="105" y="33"/>
                      <a:pt x="105" y="33"/>
                    </a:cubicBezTo>
                    <a:cubicBezTo>
                      <a:pt x="105" y="33"/>
                      <a:pt x="105" y="33"/>
                      <a:pt x="105" y="33"/>
                    </a:cubicBezTo>
                    <a:cubicBezTo>
                      <a:pt x="105" y="33"/>
                      <a:pt x="105" y="33"/>
                      <a:pt x="105" y="33"/>
                    </a:cubicBezTo>
                    <a:cubicBezTo>
                      <a:pt x="105" y="33"/>
                      <a:pt x="105" y="33"/>
                      <a:pt x="105" y="33"/>
                    </a:cubicBezTo>
                    <a:cubicBezTo>
                      <a:pt x="105" y="32"/>
                      <a:pt x="105" y="32"/>
                      <a:pt x="105" y="32"/>
                    </a:cubicBezTo>
                    <a:cubicBezTo>
                      <a:pt x="104" y="32"/>
                      <a:pt x="104" y="32"/>
                      <a:pt x="104" y="32"/>
                    </a:cubicBezTo>
                    <a:cubicBezTo>
                      <a:pt x="104" y="32"/>
                      <a:pt x="104" y="32"/>
                      <a:pt x="104" y="32"/>
                    </a:cubicBezTo>
                    <a:cubicBezTo>
                      <a:pt x="104" y="33"/>
                      <a:pt x="104" y="33"/>
                      <a:pt x="104" y="33"/>
                    </a:cubicBezTo>
                    <a:cubicBezTo>
                      <a:pt x="104" y="33"/>
                      <a:pt x="104" y="33"/>
                      <a:pt x="104" y="33"/>
                    </a:cubicBezTo>
                    <a:cubicBezTo>
                      <a:pt x="104" y="33"/>
                      <a:pt x="104" y="33"/>
                      <a:pt x="104" y="33"/>
                    </a:cubicBezTo>
                    <a:cubicBezTo>
                      <a:pt x="104" y="33"/>
                      <a:pt x="104" y="33"/>
                      <a:pt x="104" y="33"/>
                    </a:cubicBezTo>
                    <a:cubicBezTo>
                      <a:pt x="104" y="33"/>
                      <a:pt x="104" y="33"/>
                      <a:pt x="104" y="33"/>
                    </a:cubicBezTo>
                    <a:cubicBezTo>
                      <a:pt x="103" y="33"/>
                      <a:pt x="103" y="33"/>
                      <a:pt x="103" y="33"/>
                    </a:cubicBezTo>
                    <a:cubicBezTo>
                      <a:pt x="103" y="33"/>
                      <a:pt x="103" y="33"/>
                      <a:pt x="103" y="33"/>
                    </a:cubicBezTo>
                    <a:cubicBezTo>
                      <a:pt x="103" y="32"/>
                      <a:pt x="103" y="32"/>
                      <a:pt x="103" y="32"/>
                    </a:cubicBezTo>
                    <a:cubicBezTo>
                      <a:pt x="103" y="32"/>
                      <a:pt x="103" y="32"/>
                      <a:pt x="103" y="32"/>
                    </a:cubicBezTo>
                    <a:cubicBezTo>
                      <a:pt x="103" y="32"/>
                      <a:pt x="103" y="32"/>
                      <a:pt x="103" y="32"/>
                    </a:cubicBezTo>
                    <a:cubicBezTo>
                      <a:pt x="103" y="31"/>
                      <a:pt x="103" y="31"/>
                      <a:pt x="103" y="31"/>
                    </a:cubicBezTo>
                    <a:cubicBezTo>
                      <a:pt x="103" y="31"/>
                      <a:pt x="103" y="31"/>
                      <a:pt x="103" y="31"/>
                    </a:cubicBezTo>
                    <a:cubicBezTo>
                      <a:pt x="103" y="31"/>
                      <a:pt x="103" y="31"/>
                      <a:pt x="103" y="31"/>
                    </a:cubicBezTo>
                    <a:cubicBezTo>
                      <a:pt x="104" y="31"/>
                      <a:pt x="104" y="31"/>
                      <a:pt x="104" y="31"/>
                    </a:cubicBezTo>
                    <a:cubicBezTo>
                      <a:pt x="104" y="31"/>
                      <a:pt x="104" y="31"/>
                      <a:pt x="104" y="31"/>
                    </a:cubicBezTo>
                    <a:cubicBezTo>
                      <a:pt x="104" y="31"/>
                      <a:pt x="104" y="31"/>
                      <a:pt x="104" y="31"/>
                    </a:cubicBezTo>
                    <a:cubicBezTo>
                      <a:pt x="104" y="31"/>
                      <a:pt x="104" y="31"/>
                      <a:pt x="104" y="31"/>
                    </a:cubicBezTo>
                    <a:cubicBezTo>
                      <a:pt x="104" y="31"/>
                      <a:pt x="104" y="31"/>
                      <a:pt x="104" y="31"/>
                    </a:cubicBezTo>
                    <a:cubicBezTo>
                      <a:pt x="104" y="31"/>
                      <a:pt x="104" y="31"/>
                      <a:pt x="104" y="31"/>
                    </a:cubicBezTo>
                    <a:cubicBezTo>
                      <a:pt x="104" y="31"/>
                      <a:pt x="104" y="31"/>
                      <a:pt x="104" y="31"/>
                    </a:cubicBezTo>
                    <a:cubicBezTo>
                      <a:pt x="105" y="30"/>
                      <a:pt x="105" y="30"/>
                      <a:pt x="105" y="30"/>
                    </a:cubicBezTo>
                    <a:cubicBezTo>
                      <a:pt x="105" y="30"/>
                      <a:pt x="105" y="30"/>
                      <a:pt x="105" y="30"/>
                    </a:cubicBezTo>
                    <a:cubicBezTo>
                      <a:pt x="106" y="30"/>
                      <a:pt x="106" y="30"/>
                      <a:pt x="106" y="30"/>
                    </a:cubicBezTo>
                    <a:cubicBezTo>
                      <a:pt x="106" y="30"/>
                      <a:pt x="106" y="30"/>
                      <a:pt x="106" y="30"/>
                    </a:cubicBezTo>
                    <a:cubicBezTo>
                      <a:pt x="106" y="30"/>
                      <a:pt x="106" y="30"/>
                      <a:pt x="106" y="30"/>
                    </a:cubicBezTo>
                    <a:cubicBezTo>
                      <a:pt x="106" y="29"/>
                      <a:pt x="106" y="29"/>
                      <a:pt x="106" y="29"/>
                    </a:cubicBezTo>
                    <a:cubicBezTo>
                      <a:pt x="106" y="29"/>
                      <a:pt x="106" y="29"/>
                      <a:pt x="106" y="29"/>
                    </a:cubicBezTo>
                    <a:cubicBezTo>
                      <a:pt x="106" y="29"/>
                      <a:pt x="106" y="29"/>
                      <a:pt x="106" y="29"/>
                    </a:cubicBezTo>
                    <a:cubicBezTo>
                      <a:pt x="106" y="29"/>
                      <a:pt x="106" y="29"/>
                      <a:pt x="106" y="28"/>
                    </a:cubicBezTo>
                    <a:cubicBezTo>
                      <a:pt x="106" y="28"/>
                      <a:pt x="106" y="28"/>
                      <a:pt x="106" y="28"/>
                    </a:cubicBezTo>
                    <a:cubicBezTo>
                      <a:pt x="105" y="28"/>
                      <a:pt x="105" y="28"/>
                      <a:pt x="105" y="28"/>
                    </a:cubicBezTo>
                    <a:cubicBezTo>
                      <a:pt x="105" y="28"/>
                      <a:pt x="105" y="28"/>
                      <a:pt x="105" y="28"/>
                    </a:cubicBezTo>
                    <a:cubicBezTo>
                      <a:pt x="105" y="28"/>
                      <a:pt x="105" y="28"/>
                      <a:pt x="105" y="28"/>
                    </a:cubicBezTo>
                    <a:cubicBezTo>
                      <a:pt x="105" y="28"/>
                      <a:pt x="105" y="28"/>
                      <a:pt x="105" y="28"/>
                    </a:cubicBezTo>
                    <a:cubicBezTo>
                      <a:pt x="105" y="28"/>
                      <a:pt x="105" y="28"/>
                      <a:pt x="105" y="28"/>
                    </a:cubicBezTo>
                    <a:cubicBezTo>
                      <a:pt x="104" y="28"/>
                      <a:pt x="104" y="28"/>
                      <a:pt x="104" y="28"/>
                    </a:cubicBezTo>
                    <a:cubicBezTo>
                      <a:pt x="104" y="28"/>
                      <a:pt x="104" y="28"/>
                      <a:pt x="104" y="28"/>
                    </a:cubicBezTo>
                    <a:cubicBezTo>
                      <a:pt x="104" y="28"/>
                      <a:pt x="104" y="28"/>
                      <a:pt x="104" y="28"/>
                    </a:cubicBezTo>
                    <a:cubicBezTo>
                      <a:pt x="104" y="28"/>
                      <a:pt x="104" y="28"/>
                      <a:pt x="104" y="28"/>
                    </a:cubicBezTo>
                    <a:cubicBezTo>
                      <a:pt x="104" y="28"/>
                      <a:pt x="104" y="28"/>
                      <a:pt x="104" y="28"/>
                    </a:cubicBezTo>
                    <a:cubicBezTo>
                      <a:pt x="104" y="29"/>
                      <a:pt x="104" y="29"/>
                      <a:pt x="104" y="29"/>
                    </a:cubicBezTo>
                    <a:cubicBezTo>
                      <a:pt x="104" y="29"/>
                      <a:pt x="104" y="29"/>
                      <a:pt x="104" y="29"/>
                    </a:cubicBezTo>
                    <a:cubicBezTo>
                      <a:pt x="104" y="29"/>
                      <a:pt x="104" y="29"/>
                      <a:pt x="104" y="29"/>
                    </a:cubicBezTo>
                    <a:cubicBezTo>
                      <a:pt x="104" y="29"/>
                      <a:pt x="104" y="29"/>
                      <a:pt x="104" y="29"/>
                    </a:cubicBezTo>
                    <a:cubicBezTo>
                      <a:pt x="103" y="29"/>
                      <a:pt x="103" y="29"/>
                      <a:pt x="103" y="29"/>
                    </a:cubicBezTo>
                    <a:cubicBezTo>
                      <a:pt x="103" y="29"/>
                      <a:pt x="103" y="29"/>
                      <a:pt x="103" y="29"/>
                    </a:cubicBezTo>
                    <a:cubicBezTo>
                      <a:pt x="103" y="29"/>
                      <a:pt x="103" y="29"/>
                      <a:pt x="103" y="29"/>
                    </a:cubicBezTo>
                    <a:cubicBezTo>
                      <a:pt x="103" y="29"/>
                      <a:pt x="103" y="29"/>
                      <a:pt x="103" y="29"/>
                    </a:cubicBezTo>
                    <a:cubicBezTo>
                      <a:pt x="103" y="30"/>
                      <a:pt x="103" y="30"/>
                      <a:pt x="103" y="30"/>
                    </a:cubicBezTo>
                    <a:cubicBezTo>
                      <a:pt x="102" y="30"/>
                      <a:pt x="102" y="30"/>
                      <a:pt x="102" y="30"/>
                    </a:cubicBezTo>
                    <a:cubicBezTo>
                      <a:pt x="102" y="30"/>
                      <a:pt x="102" y="30"/>
                      <a:pt x="102" y="30"/>
                    </a:cubicBezTo>
                    <a:cubicBezTo>
                      <a:pt x="102" y="31"/>
                      <a:pt x="102" y="31"/>
                      <a:pt x="102" y="31"/>
                    </a:cubicBezTo>
                    <a:cubicBezTo>
                      <a:pt x="102" y="31"/>
                      <a:pt x="102" y="31"/>
                      <a:pt x="102" y="31"/>
                    </a:cubicBezTo>
                    <a:cubicBezTo>
                      <a:pt x="102" y="31"/>
                      <a:pt x="102" y="31"/>
                      <a:pt x="102" y="31"/>
                    </a:cubicBezTo>
                    <a:cubicBezTo>
                      <a:pt x="101" y="31"/>
                      <a:pt x="101" y="31"/>
                      <a:pt x="101" y="31"/>
                    </a:cubicBezTo>
                    <a:cubicBezTo>
                      <a:pt x="101" y="31"/>
                      <a:pt x="101" y="31"/>
                      <a:pt x="101" y="31"/>
                    </a:cubicBezTo>
                    <a:cubicBezTo>
                      <a:pt x="101" y="31"/>
                      <a:pt x="101" y="31"/>
                      <a:pt x="101" y="31"/>
                    </a:cubicBezTo>
                    <a:cubicBezTo>
                      <a:pt x="101" y="30"/>
                      <a:pt x="101" y="30"/>
                      <a:pt x="101" y="30"/>
                    </a:cubicBezTo>
                    <a:cubicBezTo>
                      <a:pt x="101" y="30"/>
                      <a:pt x="101" y="30"/>
                      <a:pt x="101" y="30"/>
                    </a:cubicBezTo>
                    <a:cubicBezTo>
                      <a:pt x="101" y="30"/>
                      <a:pt x="101" y="30"/>
                      <a:pt x="101" y="30"/>
                    </a:cubicBezTo>
                    <a:cubicBezTo>
                      <a:pt x="101" y="30"/>
                      <a:pt x="101" y="30"/>
                      <a:pt x="101" y="30"/>
                    </a:cubicBezTo>
                    <a:cubicBezTo>
                      <a:pt x="101" y="30"/>
                      <a:pt x="101" y="30"/>
                      <a:pt x="101" y="30"/>
                    </a:cubicBezTo>
                    <a:cubicBezTo>
                      <a:pt x="101" y="29"/>
                      <a:pt x="101" y="29"/>
                      <a:pt x="101" y="29"/>
                    </a:cubicBezTo>
                    <a:cubicBezTo>
                      <a:pt x="100" y="29"/>
                      <a:pt x="100" y="29"/>
                      <a:pt x="100" y="29"/>
                    </a:cubicBezTo>
                    <a:cubicBezTo>
                      <a:pt x="100" y="29"/>
                      <a:pt x="100" y="29"/>
                      <a:pt x="100" y="29"/>
                    </a:cubicBezTo>
                    <a:cubicBezTo>
                      <a:pt x="100" y="29"/>
                      <a:pt x="100" y="29"/>
                      <a:pt x="100" y="29"/>
                    </a:cubicBezTo>
                    <a:cubicBezTo>
                      <a:pt x="100" y="29"/>
                      <a:pt x="100" y="29"/>
                      <a:pt x="100" y="29"/>
                    </a:cubicBezTo>
                    <a:cubicBezTo>
                      <a:pt x="100" y="29"/>
                      <a:pt x="100" y="29"/>
                      <a:pt x="100" y="29"/>
                    </a:cubicBezTo>
                    <a:cubicBezTo>
                      <a:pt x="99" y="29"/>
                      <a:pt x="99" y="29"/>
                      <a:pt x="99" y="29"/>
                    </a:cubicBezTo>
                    <a:cubicBezTo>
                      <a:pt x="99" y="29"/>
                      <a:pt x="99" y="29"/>
                      <a:pt x="99" y="29"/>
                    </a:cubicBezTo>
                    <a:cubicBezTo>
                      <a:pt x="99" y="30"/>
                      <a:pt x="99" y="30"/>
                      <a:pt x="99" y="30"/>
                    </a:cubicBezTo>
                    <a:cubicBezTo>
                      <a:pt x="99" y="30"/>
                      <a:pt x="99" y="30"/>
                      <a:pt x="99" y="30"/>
                    </a:cubicBezTo>
                    <a:cubicBezTo>
                      <a:pt x="99" y="30"/>
                      <a:pt x="99" y="30"/>
                      <a:pt x="99" y="30"/>
                    </a:cubicBezTo>
                    <a:cubicBezTo>
                      <a:pt x="99" y="30"/>
                      <a:pt x="99" y="30"/>
                      <a:pt x="99" y="30"/>
                    </a:cubicBezTo>
                    <a:cubicBezTo>
                      <a:pt x="98" y="30"/>
                      <a:pt x="98" y="30"/>
                      <a:pt x="98" y="30"/>
                    </a:cubicBezTo>
                    <a:cubicBezTo>
                      <a:pt x="98" y="30"/>
                      <a:pt x="98" y="30"/>
                      <a:pt x="98" y="30"/>
                    </a:cubicBezTo>
                    <a:cubicBezTo>
                      <a:pt x="98" y="29"/>
                      <a:pt x="98" y="29"/>
                      <a:pt x="98" y="29"/>
                    </a:cubicBezTo>
                    <a:cubicBezTo>
                      <a:pt x="98" y="29"/>
                      <a:pt x="98" y="29"/>
                      <a:pt x="98" y="29"/>
                    </a:cubicBezTo>
                    <a:cubicBezTo>
                      <a:pt x="97" y="29"/>
                      <a:pt x="97" y="29"/>
                      <a:pt x="97" y="29"/>
                    </a:cubicBezTo>
                    <a:cubicBezTo>
                      <a:pt x="97" y="30"/>
                      <a:pt x="97" y="30"/>
                      <a:pt x="97" y="30"/>
                    </a:cubicBezTo>
                    <a:cubicBezTo>
                      <a:pt x="97" y="30"/>
                      <a:pt x="97" y="30"/>
                      <a:pt x="97" y="30"/>
                    </a:cubicBezTo>
                    <a:cubicBezTo>
                      <a:pt x="97" y="30"/>
                      <a:pt x="97" y="30"/>
                      <a:pt x="97" y="30"/>
                    </a:cubicBezTo>
                    <a:cubicBezTo>
                      <a:pt x="97" y="30"/>
                      <a:pt x="97" y="30"/>
                      <a:pt x="97" y="30"/>
                    </a:cubicBezTo>
                    <a:cubicBezTo>
                      <a:pt x="97" y="30"/>
                      <a:pt x="97" y="30"/>
                      <a:pt x="97" y="30"/>
                    </a:cubicBezTo>
                    <a:cubicBezTo>
                      <a:pt x="96" y="30"/>
                      <a:pt x="96" y="30"/>
                      <a:pt x="96" y="30"/>
                    </a:cubicBezTo>
                    <a:cubicBezTo>
                      <a:pt x="97" y="30"/>
                      <a:pt x="97" y="30"/>
                      <a:pt x="97" y="30"/>
                    </a:cubicBezTo>
                    <a:cubicBezTo>
                      <a:pt x="97" y="30"/>
                      <a:pt x="97" y="30"/>
                      <a:pt x="97" y="30"/>
                    </a:cubicBezTo>
                    <a:cubicBezTo>
                      <a:pt x="97" y="30"/>
                      <a:pt x="97" y="30"/>
                      <a:pt x="97" y="30"/>
                    </a:cubicBezTo>
                    <a:cubicBezTo>
                      <a:pt x="97" y="29"/>
                      <a:pt x="97" y="29"/>
                      <a:pt x="97" y="29"/>
                    </a:cubicBezTo>
                    <a:cubicBezTo>
                      <a:pt x="97" y="29"/>
                      <a:pt x="97" y="29"/>
                      <a:pt x="97" y="29"/>
                    </a:cubicBezTo>
                    <a:cubicBezTo>
                      <a:pt x="96" y="29"/>
                      <a:pt x="96" y="29"/>
                      <a:pt x="96" y="29"/>
                    </a:cubicBezTo>
                    <a:cubicBezTo>
                      <a:pt x="96" y="29"/>
                      <a:pt x="96" y="29"/>
                      <a:pt x="96" y="29"/>
                    </a:cubicBezTo>
                    <a:cubicBezTo>
                      <a:pt x="96" y="29"/>
                      <a:pt x="96" y="29"/>
                      <a:pt x="96" y="29"/>
                    </a:cubicBezTo>
                    <a:cubicBezTo>
                      <a:pt x="96" y="29"/>
                      <a:pt x="96" y="29"/>
                      <a:pt x="96" y="29"/>
                    </a:cubicBezTo>
                    <a:cubicBezTo>
                      <a:pt x="96" y="29"/>
                      <a:pt x="96" y="29"/>
                      <a:pt x="96" y="29"/>
                    </a:cubicBezTo>
                    <a:cubicBezTo>
                      <a:pt x="96" y="28"/>
                      <a:pt x="96" y="28"/>
                      <a:pt x="96" y="28"/>
                    </a:cubicBezTo>
                    <a:cubicBezTo>
                      <a:pt x="97" y="28"/>
                      <a:pt x="97" y="28"/>
                      <a:pt x="97" y="28"/>
                    </a:cubicBezTo>
                    <a:cubicBezTo>
                      <a:pt x="97" y="28"/>
                      <a:pt x="97" y="28"/>
                      <a:pt x="97" y="28"/>
                    </a:cubicBezTo>
                    <a:cubicBezTo>
                      <a:pt x="97" y="28"/>
                      <a:pt x="97" y="28"/>
                      <a:pt x="97" y="28"/>
                    </a:cubicBezTo>
                    <a:cubicBezTo>
                      <a:pt x="97" y="28"/>
                      <a:pt x="97" y="28"/>
                      <a:pt x="97" y="28"/>
                    </a:cubicBezTo>
                    <a:cubicBezTo>
                      <a:pt x="97" y="28"/>
                      <a:pt x="97" y="28"/>
                      <a:pt x="97" y="28"/>
                    </a:cubicBezTo>
                    <a:cubicBezTo>
                      <a:pt x="97" y="28"/>
                      <a:pt x="97" y="28"/>
                      <a:pt x="97" y="28"/>
                    </a:cubicBezTo>
                    <a:cubicBezTo>
                      <a:pt x="98" y="28"/>
                      <a:pt x="98" y="28"/>
                      <a:pt x="98" y="28"/>
                    </a:cubicBezTo>
                    <a:cubicBezTo>
                      <a:pt x="98" y="28"/>
                      <a:pt x="98" y="28"/>
                      <a:pt x="98" y="28"/>
                    </a:cubicBezTo>
                    <a:cubicBezTo>
                      <a:pt x="98" y="28"/>
                      <a:pt x="98" y="28"/>
                      <a:pt x="98" y="28"/>
                    </a:cubicBezTo>
                    <a:cubicBezTo>
                      <a:pt x="98" y="28"/>
                      <a:pt x="98" y="28"/>
                      <a:pt x="98" y="28"/>
                    </a:cubicBezTo>
                    <a:cubicBezTo>
                      <a:pt x="98" y="28"/>
                      <a:pt x="98" y="28"/>
                      <a:pt x="98" y="28"/>
                    </a:cubicBezTo>
                    <a:cubicBezTo>
                      <a:pt x="98" y="28"/>
                      <a:pt x="98" y="28"/>
                      <a:pt x="98" y="28"/>
                    </a:cubicBezTo>
                    <a:cubicBezTo>
                      <a:pt x="98" y="28"/>
                      <a:pt x="98" y="28"/>
                      <a:pt x="98" y="28"/>
                    </a:cubicBezTo>
                    <a:cubicBezTo>
                      <a:pt x="99" y="28"/>
                      <a:pt x="99" y="28"/>
                      <a:pt x="99" y="28"/>
                    </a:cubicBezTo>
                    <a:cubicBezTo>
                      <a:pt x="99" y="28"/>
                      <a:pt x="99" y="28"/>
                      <a:pt x="99" y="28"/>
                    </a:cubicBezTo>
                    <a:cubicBezTo>
                      <a:pt x="99" y="28"/>
                      <a:pt x="99" y="28"/>
                      <a:pt x="99" y="28"/>
                    </a:cubicBezTo>
                    <a:cubicBezTo>
                      <a:pt x="99" y="28"/>
                      <a:pt x="99" y="28"/>
                      <a:pt x="99" y="28"/>
                    </a:cubicBezTo>
                    <a:cubicBezTo>
                      <a:pt x="99" y="28"/>
                      <a:pt x="99" y="28"/>
                      <a:pt x="99" y="28"/>
                    </a:cubicBezTo>
                    <a:cubicBezTo>
                      <a:pt x="99" y="28"/>
                      <a:pt x="99" y="28"/>
                      <a:pt x="99" y="28"/>
                    </a:cubicBezTo>
                    <a:cubicBezTo>
                      <a:pt x="99" y="28"/>
                      <a:pt x="99" y="28"/>
                      <a:pt x="99" y="28"/>
                    </a:cubicBezTo>
                    <a:cubicBezTo>
                      <a:pt x="100" y="28"/>
                      <a:pt x="100" y="28"/>
                      <a:pt x="100" y="28"/>
                    </a:cubicBezTo>
                    <a:cubicBezTo>
                      <a:pt x="100" y="28"/>
                      <a:pt x="100" y="28"/>
                      <a:pt x="100" y="28"/>
                    </a:cubicBezTo>
                    <a:cubicBezTo>
                      <a:pt x="100" y="28"/>
                      <a:pt x="100" y="28"/>
                      <a:pt x="100" y="28"/>
                    </a:cubicBezTo>
                    <a:cubicBezTo>
                      <a:pt x="100" y="27"/>
                      <a:pt x="100" y="27"/>
                      <a:pt x="100" y="27"/>
                    </a:cubicBezTo>
                    <a:cubicBezTo>
                      <a:pt x="100" y="27"/>
                      <a:pt x="100" y="27"/>
                      <a:pt x="100" y="27"/>
                    </a:cubicBezTo>
                    <a:cubicBezTo>
                      <a:pt x="100" y="27"/>
                      <a:pt x="100" y="27"/>
                      <a:pt x="100" y="27"/>
                    </a:cubicBezTo>
                    <a:cubicBezTo>
                      <a:pt x="99" y="27"/>
                      <a:pt x="99" y="27"/>
                      <a:pt x="99" y="27"/>
                    </a:cubicBezTo>
                    <a:cubicBezTo>
                      <a:pt x="99" y="27"/>
                      <a:pt x="99" y="27"/>
                      <a:pt x="99" y="27"/>
                    </a:cubicBezTo>
                    <a:cubicBezTo>
                      <a:pt x="99" y="27"/>
                      <a:pt x="99" y="27"/>
                      <a:pt x="99" y="27"/>
                    </a:cubicBezTo>
                    <a:cubicBezTo>
                      <a:pt x="99" y="27"/>
                      <a:pt x="99" y="27"/>
                      <a:pt x="99" y="27"/>
                    </a:cubicBezTo>
                    <a:cubicBezTo>
                      <a:pt x="99" y="27"/>
                      <a:pt x="99" y="27"/>
                      <a:pt x="99" y="27"/>
                    </a:cubicBezTo>
                    <a:cubicBezTo>
                      <a:pt x="99" y="27"/>
                      <a:pt x="99" y="27"/>
                      <a:pt x="99" y="27"/>
                    </a:cubicBezTo>
                    <a:cubicBezTo>
                      <a:pt x="98" y="27"/>
                      <a:pt x="98" y="27"/>
                      <a:pt x="98" y="27"/>
                    </a:cubicBezTo>
                    <a:cubicBezTo>
                      <a:pt x="98" y="27"/>
                      <a:pt x="98" y="27"/>
                      <a:pt x="98" y="27"/>
                    </a:cubicBezTo>
                    <a:cubicBezTo>
                      <a:pt x="98" y="26"/>
                      <a:pt x="98" y="26"/>
                      <a:pt x="98" y="26"/>
                    </a:cubicBezTo>
                    <a:cubicBezTo>
                      <a:pt x="98" y="26"/>
                      <a:pt x="98" y="26"/>
                      <a:pt x="98" y="26"/>
                    </a:cubicBezTo>
                    <a:cubicBezTo>
                      <a:pt x="98" y="26"/>
                      <a:pt x="98" y="26"/>
                      <a:pt x="98" y="26"/>
                    </a:cubicBezTo>
                    <a:cubicBezTo>
                      <a:pt x="98" y="26"/>
                      <a:pt x="98" y="26"/>
                      <a:pt x="98" y="26"/>
                    </a:cubicBezTo>
                    <a:cubicBezTo>
                      <a:pt x="98" y="26"/>
                      <a:pt x="98" y="26"/>
                      <a:pt x="98" y="26"/>
                    </a:cubicBezTo>
                    <a:cubicBezTo>
                      <a:pt x="98" y="26"/>
                      <a:pt x="98" y="26"/>
                      <a:pt x="98" y="26"/>
                    </a:cubicBezTo>
                    <a:cubicBezTo>
                      <a:pt x="98" y="26"/>
                      <a:pt x="98" y="26"/>
                      <a:pt x="98" y="26"/>
                    </a:cubicBezTo>
                    <a:cubicBezTo>
                      <a:pt x="98" y="25"/>
                      <a:pt x="98" y="25"/>
                      <a:pt x="98" y="25"/>
                    </a:cubicBezTo>
                    <a:cubicBezTo>
                      <a:pt x="98" y="25"/>
                      <a:pt x="98" y="25"/>
                      <a:pt x="98" y="25"/>
                    </a:cubicBezTo>
                    <a:cubicBezTo>
                      <a:pt x="98" y="25"/>
                      <a:pt x="98" y="25"/>
                      <a:pt x="98" y="25"/>
                    </a:cubicBezTo>
                    <a:cubicBezTo>
                      <a:pt x="98" y="25"/>
                      <a:pt x="98" y="25"/>
                      <a:pt x="98" y="25"/>
                    </a:cubicBezTo>
                    <a:cubicBezTo>
                      <a:pt x="97" y="25"/>
                      <a:pt x="97" y="25"/>
                      <a:pt x="97" y="25"/>
                    </a:cubicBezTo>
                    <a:cubicBezTo>
                      <a:pt x="97" y="25"/>
                      <a:pt x="97" y="25"/>
                      <a:pt x="97" y="25"/>
                    </a:cubicBezTo>
                    <a:cubicBezTo>
                      <a:pt x="97" y="25"/>
                      <a:pt x="97" y="25"/>
                      <a:pt x="97" y="25"/>
                    </a:cubicBezTo>
                    <a:cubicBezTo>
                      <a:pt x="97" y="25"/>
                      <a:pt x="97" y="25"/>
                      <a:pt x="97" y="25"/>
                    </a:cubicBezTo>
                    <a:cubicBezTo>
                      <a:pt x="97" y="24"/>
                      <a:pt x="97" y="24"/>
                      <a:pt x="97" y="24"/>
                    </a:cubicBezTo>
                    <a:cubicBezTo>
                      <a:pt x="97" y="24"/>
                      <a:pt x="97" y="24"/>
                      <a:pt x="97" y="24"/>
                    </a:cubicBezTo>
                    <a:cubicBezTo>
                      <a:pt x="97" y="24"/>
                      <a:pt x="97" y="24"/>
                      <a:pt x="97" y="24"/>
                    </a:cubicBezTo>
                    <a:cubicBezTo>
                      <a:pt x="97" y="24"/>
                      <a:pt x="97" y="24"/>
                      <a:pt x="97" y="24"/>
                    </a:cubicBezTo>
                    <a:cubicBezTo>
                      <a:pt x="97" y="24"/>
                      <a:pt x="97" y="24"/>
                      <a:pt x="97" y="24"/>
                    </a:cubicBezTo>
                    <a:cubicBezTo>
                      <a:pt x="97" y="24"/>
                      <a:pt x="97" y="24"/>
                      <a:pt x="97" y="24"/>
                    </a:cubicBezTo>
                    <a:cubicBezTo>
                      <a:pt x="97" y="23"/>
                      <a:pt x="97"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7" y="23"/>
                      <a:pt x="97" y="23"/>
                      <a:pt x="97" y="22"/>
                    </a:cubicBezTo>
                    <a:cubicBezTo>
                      <a:pt x="97" y="22"/>
                      <a:pt x="97" y="22"/>
                      <a:pt x="97" y="22"/>
                    </a:cubicBezTo>
                    <a:cubicBezTo>
                      <a:pt x="97" y="22"/>
                      <a:pt x="97" y="22"/>
                      <a:pt x="97" y="22"/>
                    </a:cubicBezTo>
                    <a:cubicBezTo>
                      <a:pt x="97" y="22"/>
                      <a:pt x="97" y="22"/>
                      <a:pt x="97" y="22"/>
                    </a:cubicBezTo>
                    <a:cubicBezTo>
                      <a:pt x="98" y="22"/>
                      <a:pt x="98" y="22"/>
                      <a:pt x="98" y="22"/>
                    </a:cubicBezTo>
                    <a:cubicBezTo>
                      <a:pt x="98" y="22"/>
                      <a:pt x="98" y="22"/>
                      <a:pt x="98" y="22"/>
                    </a:cubicBezTo>
                    <a:cubicBezTo>
                      <a:pt x="98" y="22"/>
                      <a:pt x="98" y="22"/>
                      <a:pt x="98" y="22"/>
                    </a:cubicBezTo>
                    <a:cubicBezTo>
                      <a:pt x="97" y="21"/>
                      <a:pt x="97" y="21"/>
                      <a:pt x="97" y="21"/>
                    </a:cubicBezTo>
                    <a:cubicBezTo>
                      <a:pt x="97" y="21"/>
                      <a:pt x="97" y="21"/>
                      <a:pt x="97" y="21"/>
                    </a:cubicBezTo>
                    <a:cubicBezTo>
                      <a:pt x="97" y="21"/>
                      <a:pt x="97" y="21"/>
                      <a:pt x="97" y="21"/>
                    </a:cubicBezTo>
                    <a:cubicBezTo>
                      <a:pt x="97" y="22"/>
                      <a:pt x="97" y="22"/>
                      <a:pt x="97" y="22"/>
                    </a:cubicBezTo>
                    <a:cubicBezTo>
                      <a:pt x="96" y="22"/>
                      <a:pt x="96" y="22"/>
                      <a:pt x="96" y="22"/>
                    </a:cubicBezTo>
                    <a:cubicBezTo>
                      <a:pt x="96" y="22"/>
                      <a:pt x="96" y="22"/>
                      <a:pt x="96" y="22"/>
                    </a:cubicBezTo>
                    <a:cubicBezTo>
                      <a:pt x="96" y="22"/>
                      <a:pt x="96" y="22"/>
                      <a:pt x="96" y="22"/>
                    </a:cubicBezTo>
                    <a:cubicBezTo>
                      <a:pt x="96" y="23"/>
                      <a:pt x="96" y="23"/>
                      <a:pt x="96" y="23"/>
                    </a:cubicBezTo>
                    <a:cubicBezTo>
                      <a:pt x="96" y="23"/>
                      <a:pt x="96" y="23"/>
                      <a:pt x="96" y="23"/>
                    </a:cubicBezTo>
                    <a:cubicBezTo>
                      <a:pt x="95" y="23"/>
                      <a:pt x="95" y="23"/>
                      <a:pt x="95" y="23"/>
                    </a:cubicBezTo>
                    <a:cubicBezTo>
                      <a:pt x="95" y="23"/>
                      <a:pt x="95" y="23"/>
                      <a:pt x="95" y="23"/>
                    </a:cubicBezTo>
                    <a:cubicBezTo>
                      <a:pt x="95" y="23"/>
                      <a:pt x="95" y="23"/>
                      <a:pt x="95" y="23"/>
                    </a:cubicBezTo>
                    <a:cubicBezTo>
                      <a:pt x="95" y="23"/>
                      <a:pt x="95" y="23"/>
                      <a:pt x="95" y="23"/>
                    </a:cubicBezTo>
                    <a:cubicBezTo>
                      <a:pt x="95" y="23"/>
                      <a:pt x="95" y="23"/>
                      <a:pt x="95" y="23"/>
                    </a:cubicBezTo>
                    <a:cubicBezTo>
                      <a:pt x="95" y="22"/>
                      <a:pt x="95" y="22"/>
                      <a:pt x="95" y="22"/>
                    </a:cubicBezTo>
                    <a:cubicBezTo>
                      <a:pt x="95" y="22"/>
                      <a:pt x="95" y="22"/>
                      <a:pt x="95" y="22"/>
                    </a:cubicBezTo>
                    <a:cubicBezTo>
                      <a:pt x="95" y="22"/>
                      <a:pt x="95" y="22"/>
                      <a:pt x="95" y="22"/>
                    </a:cubicBezTo>
                    <a:cubicBezTo>
                      <a:pt x="95" y="22"/>
                      <a:pt x="95" y="22"/>
                      <a:pt x="95" y="22"/>
                    </a:cubicBezTo>
                    <a:cubicBezTo>
                      <a:pt x="95" y="22"/>
                      <a:pt x="95" y="22"/>
                      <a:pt x="95" y="22"/>
                    </a:cubicBezTo>
                    <a:cubicBezTo>
                      <a:pt x="95" y="22"/>
                      <a:pt x="95" y="22"/>
                      <a:pt x="95" y="22"/>
                    </a:cubicBezTo>
                    <a:cubicBezTo>
                      <a:pt x="95" y="22"/>
                      <a:pt x="95" y="22"/>
                      <a:pt x="95" y="22"/>
                    </a:cubicBezTo>
                    <a:cubicBezTo>
                      <a:pt x="95" y="22"/>
                      <a:pt x="95" y="22"/>
                      <a:pt x="95" y="22"/>
                    </a:cubicBezTo>
                    <a:cubicBezTo>
                      <a:pt x="94" y="22"/>
                      <a:pt x="94" y="22"/>
                      <a:pt x="94" y="22"/>
                    </a:cubicBezTo>
                    <a:cubicBezTo>
                      <a:pt x="94" y="22"/>
                      <a:pt x="94" y="22"/>
                      <a:pt x="94" y="22"/>
                    </a:cubicBezTo>
                    <a:cubicBezTo>
                      <a:pt x="94" y="22"/>
                      <a:pt x="94" y="22"/>
                      <a:pt x="94" y="22"/>
                    </a:cubicBezTo>
                    <a:cubicBezTo>
                      <a:pt x="94" y="22"/>
                      <a:pt x="94" y="22"/>
                      <a:pt x="94" y="22"/>
                    </a:cubicBezTo>
                    <a:cubicBezTo>
                      <a:pt x="94" y="21"/>
                      <a:pt x="94" y="21"/>
                      <a:pt x="94" y="21"/>
                    </a:cubicBezTo>
                    <a:cubicBezTo>
                      <a:pt x="93" y="21"/>
                      <a:pt x="93" y="21"/>
                      <a:pt x="93" y="21"/>
                    </a:cubicBezTo>
                    <a:cubicBezTo>
                      <a:pt x="93" y="21"/>
                      <a:pt x="93" y="21"/>
                      <a:pt x="93" y="21"/>
                    </a:cubicBezTo>
                    <a:cubicBezTo>
                      <a:pt x="94" y="21"/>
                      <a:pt x="94" y="21"/>
                      <a:pt x="94" y="21"/>
                    </a:cubicBezTo>
                    <a:cubicBezTo>
                      <a:pt x="94" y="20"/>
                      <a:pt x="94" y="20"/>
                      <a:pt x="94" y="20"/>
                    </a:cubicBezTo>
                    <a:cubicBezTo>
                      <a:pt x="94" y="20"/>
                      <a:pt x="94" y="20"/>
                      <a:pt x="94" y="20"/>
                    </a:cubicBezTo>
                    <a:cubicBezTo>
                      <a:pt x="94" y="20"/>
                      <a:pt x="94" y="20"/>
                      <a:pt x="94" y="20"/>
                    </a:cubicBezTo>
                    <a:cubicBezTo>
                      <a:pt x="94" y="20"/>
                      <a:pt x="94" y="20"/>
                      <a:pt x="94" y="20"/>
                    </a:cubicBezTo>
                    <a:cubicBezTo>
                      <a:pt x="94" y="20"/>
                      <a:pt x="94" y="20"/>
                      <a:pt x="94" y="20"/>
                    </a:cubicBezTo>
                    <a:cubicBezTo>
                      <a:pt x="94" y="20"/>
                      <a:pt x="94" y="19"/>
                      <a:pt x="94" y="19"/>
                    </a:cubicBezTo>
                    <a:cubicBezTo>
                      <a:pt x="94" y="19"/>
                      <a:pt x="94" y="19"/>
                      <a:pt x="94" y="19"/>
                    </a:cubicBezTo>
                    <a:cubicBezTo>
                      <a:pt x="94" y="19"/>
                      <a:pt x="94" y="19"/>
                      <a:pt x="94" y="19"/>
                    </a:cubicBezTo>
                    <a:cubicBezTo>
                      <a:pt x="93" y="19"/>
                      <a:pt x="93" y="19"/>
                      <a:pt x="93" y="19"/>
                    </a:cubicBezTo>
                    <a:cubicBezTo>
                      <a:pt x="93" y="19"/>
                      <a:pt x="93" y="19"/>
                      <a:pt x="93" y="19"/>
                    </a:cubicBezTo>
                    <a:cubicBezTo>
                      <a:pt x="93" y="19"/>
                      <a:pt x="93" y="19"/>
                      <a:pt x="93" y="19"/>
                    </a:cubicBezTo>
                    <a:cubicBezTo>
                      <a:pt x="93" y="19"/>
                      <a:pt x="93" y="19"/>
                      <a:pt x="93" y="19"/>
                    </a:cubicBezTo>
                    <a:cubicBezTo>
                      <a:pt x="93" y="19"/>
                      <a:pt x="93" y="19"/>
                      <a:pt x="93" y="19"/>
                    </a:cubicBezTo>
                    <a:cubicBezTo>
                      <a:pt x="93" y="19"/>
                      <a:pt x="93" y="19"/>
                      <a:pt x="93" y="19"/>
                    </a:cubicBezTo>
                    <a:cubicBezTo>
                      <a:pt x="93" y="19"/>
                      <a:pt x="93" y="19"/>
                      <a:pt x="93" y="19"/>
                    </a:cubicBezTo>
                    <a:cubicBezTo>
                      <a:pt x="93" y="19"/>
                      <a:pt x="93" y="19"/>
                      <a:pt x="93" y="19"/>
                    </a:cubicBezTo>
                    <a:cubicBezTo>
                      <a:pt x="93" y="19"/>
                      <a:pt x="93" y="19"/>
                      <a:pt x="93" y="19"/>
                    </a:cubicBezTo>
                    <a:cubicBezTo>
                      <a:pt x="93" y="19"/>
                      <a:pt x="93" y="19"/>
                      <a:pt x="93" y="19"/>
                    </a:cubicBezTo>
                    <a:cubicBezTo>
                      <a:pt x="93" y="18"/>
                      <a:pt x="93" y="18"/>
                      <a:pt x="93" y="18"/>
                    </a:cubicBezTo>
                    <a:cubicBezTo>
                      <a:pt x="93" y="18"/>
                      <a:pt x="93" y="18"/>
                      <a:pt x="93" y="18"/>
                    </a:cubicBezTo>
                    <a:cubicBezTo>
                      <a:pt x="93" y="18"/>
                      <a:pt x="93" y="18"/>
                      <a:pt x="93" y="18"/>
                    </a:cubicBezTo>
                    <a:cubicBezTo>
                      <a:pt x="94" y="18"/>
                      <a:pt x="94" y="18"/>
                      <a:pt x="94" y="18"/>
                    </a:cubicBezTo>
                    <a:cubicBezTo>
                      <a:pt x="94" y="18"/>
                      <a:pt x="94" y="18"/>
                      <a:pt x="94" y="18"/>
                    </a:cubicBezTo>
                    <a:cubicBezTo>
                      <a:pt x="93" y="18"/>
                      <a:pt x="93" y="18"/>
                      <a:pt x="93" y="18"/>
                    </a:cubicBezTo>
                    <a:cubicBezTo>
                      <a:pt x="93" y="18"/>
                      <a:pt x="93" y="18"/>
                      <a:pt x="93" y="18"/>
                    </a:cubicBezTo>
                    <a:cubicBezTo>
                      <a:pt x="93" y="17"/>
                      <a:pt x="93" y="17"/>
                      <a:pt x="93" y="17"/>
                    </a:cubicBezTo>
                    <a:cubicBezTo>
                      <a:pt x="94" y="17"/>
                      <a:pt x="94" y="17"/>
                      <a:pt x="94" y="17"/>
                    </a:cubicBezTo>
                    <a:cubicBezTo>
                      <a:pt x="94" y="17"/>
                      <a:pt x="94" y="17"/>
                      <a:pt x="94" y="17"/>
                    </a:cubicBezTo>
                    <a:cubicBezTo>
                      <a:pt x="94" y="17"/>
                      <a:pt x="94" y="17"/>
                      <a:pt x="94" y="17"/>
                    </a:cubicBezTo>
                    <a:cubicBezTo>
                      <a:pt x="94" y="17"/>
                      <a:pt x="94" y="17"/>
                      <a:pt x="94" y="17"/>
                    </a:cubicBezTo>
                    <a:cubicBezTo>
                      <a:pt x="93" y="17"/>
                      <a:pt x="93" y="17"/>
                      <a:pt x="93" y="17"/>
                    </a:cubicBezTo>
                    <a:cubicBezTo>
                      <a:pt x="93" y="17"/>
                      <a:pt x="93" y="17"/>
                      <a:pt x="93" y="17"/>
                    </a:cubicBezTo>
                    <a:cubicBezTo>
                      <a:pt x="93" y="17"/>
                      <a:pt x="93" y="17"/>
                      <a:pt x="93" y="17"/>
                    </a:cubicBezTo>
                    <a:cubicBezTo>
                      <a:pt x="93" y="17"/>
                      <a:pt x="93" y="17"/>
                      <a:pt x="93" y="17"/>
                    </a:cubicBezTo>
                    <a:cubicBezTo>
                      <a:pt x="93" y="17"/>
                      <a:pt x="93" y="17"/>
                      <a:pt x="93" y="17"/>
                    </a:cubicBezTo>
                    <a:cubicBezTo>
                      <a:pt x="93" y="17"/>
                      <a:pt x="93" y="17"/>
                      <a:pt x="93" y="17"/>
                    </a:cubicBezTo>
                    <a:cubicBezTo>
                      <a:pt x="93" y="17"/>
                      <a:pt x="93" y="17"/>
                      <a:pt x="93" y="17"/>
                    </a:cubicBezTo>
                    <a:cubicBezTo>
                      <a:pt x="93" y="17"/>
                      <a:pt x="93" y="17"/>
                      <a:pt x="93" y="17"/>
                    </a:cubicBezTo>
                    <a:cubicBezTo>
                      <a:pt x="92" y="17"/>
                      <a:pt x="92" y="17"/>
                      <a:pt x="92" y="17"/>
                    </a:cubicBezTo>
                    <a:cubicBezTo>
                      <a:pt x="92" y="17"/>
                      <a:pt x="92" y="17"/>
                      <a:pt x="92" y="17"/>
                    </a:cubicBezTo>
                    <a:cubicBezTo>
                      <a:pt x="92" y="17"/>
                      <a:pt x="92" y="17"/>
                      <a:pt x="92" y="17"/>
                    </a:cubicBezTo>
                    <a:cubicBezTo>
                      <a:pt x="92" y="16"/>
                      <a:pt x="92" y="16"/>
                      <a:pt x="92" y="16"/>
                    </a:cubicBezTo>
                    <a:cubicBezTo>
                      <a:pt x="92" y="16"/>
                      <a:pt x="92" y="16"/>
                      <a:pt x="92" y="16"/>
                    </a:cubicBezTo>
                    <a:cubicBezTo>
                      <a:pt x="92" y="16"/>
                      <a:pt x="92" y="16"/>
                      <a:pt x="92" y="16"/>
                    </a:cubicBezTo>
                    <a:cubicBezTo>
                      <a:pt x="92" y="16"/>
                      <a:pt x="92" y="16"/>
                      <a:pt x="92" y="16"/>
                    </a:cubicBezTo>
                    <a:cubicBezTo>
                      <a:pt x="92" y="16"/>
                      <a:pt x="92" y="16"/>
                      <a:pt x="92" y="16"/>
                    </a:cubicBezTo>
                    <a:cubicBezTo>
                      <a:pt x="92" y="16"/>
                      <a:pt x="92" y="16"/>
                      <a:pt x="92" y="16"/>
                    </a:cubicBezTo>
                    <a:cubicBezTo>
                      <a:pt x="92" y="16"/>
                      <a:pt x="92" y="16"/>
                      <a:pt x="92" y="16"/>
                    </a:cubicBezTo>
                    <a:cubicBezTo>
                      <a:pt x="92" y="16"/>
                      <a:pt x="92" y="16"/>
                      <a:pt x="92" y="16"/>
                    </a:cubicBezTo>
                    <a:cubicBezTo>
                      <a:pt x="92" y="16"/>
                      <a:pt x="92" y="16"/>
                      <a:pt x="92" y="16"/>
                    </a:cubicBezTo>
                    <a:cubicBezTo>
                      <a:pt x="92" y="16"/>
                      <a:pt x="92" y="16"/>
                      <a:pt x="92" y="16"/>
                    </a:cubicBezTo>
                    <a:cubicBezTo>
                      <a:pt x="92" y="16"/>
                      <a:pt x="92" y="16"/>
                      <a:pt x="92" y="16"/>
                    </a:cubicBezTo>
                    <a:cubicBezTo>
                      <a:pt x="92" y="16"/>
                      <a:pt x="92" y="16"/>
                      <a:pt x="92" y="16"/>
                    </a:cubicBezTo>
                    <a:cubicBezTo>
                      <a:pt x="92" y="16"/>
                      <a:pt x="92" y="16"/>
                      <a:pt x="92" y="16"/>
                    </a:cubicBezTo>
                    <a:cubicBezTo>
                      <a:pt x="93" y="16"/>
                      <a:pt x="93" y="15"/>
                      <a:pt x="93" y="15"/>
                    </a:cubicBezTo>
                    <a:cubicBezTo>
                      <a:pt x="93" y="15"/>
                      <a:pt x="93" y="15"/>
                      <a:pt x="93" y="15"/>
                    </a:cubicBezTo>
                    <a:cubicBezTo>
                      <a:pt x="93" y="15"/>
                      <a:pt x="93" y="15"/>
                      <a:pt x="93" y="15"/>
                    </a:cubicBezTo>
                    <a:cubicBezTo>
                      <a:pt x="93" y="15"/>
                      <a:pt x="93" y="15"/>
                      <a:pt x="93" y="15"/>
                    </a:cubicBezTo>
                    <a:cubicBezTo>
                      <a:pt x="93" y="15"/>
                      <a:pt x="93" y="15"/>
                      <a:pt x="93" y="15"/>
                    </a:cubicBezTo>
                    <a:cubicBezTo>
                      <a:pt x="93" y="15"/>
                      <a:pt x="93" y="15"/>
                      <a:pt x="93" y="15"/>
                    </a:cubicBezTo>
                    <a:cubicBezTo>
                      <a:pt x="93" y="15"/>
                      <a:pt x="93" y="15"/>
                      <a:pt x="93" y="15"/>
                    </a:cubicBezTo>
                    <a:cubicBezTo>
                      <a:pt x="93" y="15"/>
                      <a:pt x="93" y="15"/>
                      <a:pt x="93" y="15"/>
                    </a:cubicBezTo>
                    <a:cubicBezTo>
                      <a:pt x="93" y="15"/>
                      <a:pt x="93" y="15"/>
                      <a:pt x="93" y="14"/>
                    </a:cubicBezTo>
                    <a:cubicBezTo>
                      <a:pt x="93" y="14"/>
                      <a:pt x="93" y="14"/>
                      <a:pt x="93" y="14"/>
                    </a:cubicBezTo>
                    <a:cubicBezTo>
                      <a:pt x="93" y="14"/>
                      <a:pt x="93" y="14"/>
                      <a:pt x="93" y="14"/>
                    </a:cubicBezTo>
                    <a:cubicBezTo>
                      <a:pt x="93" y="14"/>
                      <a:pt x="93" y="14"/>
                      <a:pt x="93" y="14"/>
                    </a:cubicBezTo>
                    <a:cubicBezTo>
                      <a:pt x="93" y="14"/>
                      <a:pt x="93" y="14"/>
                      <a:pt x="93" y="14"/>
                    </a:cubicBezTo>
                    <a:cubicBezTo>
                      <a:pt x="93" y="14"/>
                      <a:pt x="93" y="14"/>
                      <a:pt x="93" y="14"/>
                    </a:cubicBezTo>
                    <a:cubicBezTo>
                      <a:pt x="93" y="14"/>
                      <a:pt x="93" y="14"/>
                      <a:pt x="93" y="14"/>
                    </a:cubicBezTo>
                    <a:cubicBezTo>
                      <a:pt x="92" y="14"/>
                      <a:pt x="92" y="14"/>
                      <a:pt x="92" y="14"/>
                    </a:cubicBezTo>
                    <a:cubicBezTo>
                      <a:pt x="92" y="14"/>
                      <a:pt x="92" y="14"/>
                      <a:pt x="92" y="14"/>
                    </a:cubicBezTo>
                    <a:cubicBezTo>
                      <a:pt x="92" y="14"/>
                      <a:pt x="92" y="14"/>
                      <a:pt x="92" y="14"/>
                    </a:cubicBezTo>
                    <a:cubicBezTo>
                      <a:pt x="92" y="14"/>
                      <a:pt x="92" y="14"/>
                      <a:pt x="92" y="14"/>
                    </a:cubicBezTo>
                    <a:cubicBezTo>
                      <a:pt x="91" y="13"/>
                      <a:pt x="91" y="13"/>
                      <a:pt x="91" y="13"/>
                    </a:cubicBezTo>
                    <a:cubicBezTo>
                      <a:pt x="91" y="13"/>
                      <a:pt x="91" y="13"/>
                      <a:pt x="91" y="13"/>
                    </a:cubicBezTo>
                    <a:cubicBezTo>
                      <a:pt x="91" y="13"/>
                      <a:pt x="91" y="13"/>
                      <a:pt x="91" y="13"/>
                    </a:cubicBezTo>
                    <a:cubicBezTo>
                      <a:pt x="91" y="13"/>
                      <a:pt x="91" y="13"/>
                      <a:pt x="91" y="13"/>
                    </a:cubicBezTo>
                    <a:cubicBezTo>
                      <a:pt x="92" y="12"/>
                      <a:pt x="92" y="12"/>
                      <a:pt x="92" y="12"/>
                    </a:cubicBezTo>
                    <a:cubicBezTo>
                      <a:pt x="92" y="12"/>
                      <a:pt x="92" y="12"/>
                      <a:pt x="92" y="12"/>
                    </a:cubicBezTo>
                    <a:cubicBezTo>
                      <a:pt x="92" y="12"/>
                      <a:pt x="92" y="12"/>
                      <a:pt x="92" y="12"/>
                    </a:cubicBezTo>
                    <a:cubicBezTo>
                      <a:pt x="92" y="12"/>
                      <a:pt x="92" y="12"/>
                      <a:pt x="92" y="12"/>
                    </a:cubicBezTo>
                    <a:cubicBezTo>
                      <a:pt x="92" y="12"/>
                      <a:pt x="92" y="12"/>
                      <a:pt x="92" y="12"/>
                    </a:cubicBezTo>
                    <a:cubicBezTo>
                      <a:pt x="92" y="12"/>
                      <a:pt x="93" y="12"/>
                      <a:pt x="93" y="12"/>
                    </a:cubicBezTo>
                    <a:cubicBezTo>
                      <a:pt x="93" y="12"/>
                      <a:pt x="93" y="12"/>
                      <a:pt x="93" y="12"/>
                    </a:cubicBezTo>
                    <a:cubicBezTo>
                      <a:pt x="93" y="12"/>
                      <a:pt x="93" y="12"/>
                      <a:pt x="93" y="12"/>
                    </a:cubicBezTo>
                    <a:cubicBezTo>
                      <a:pt x="93" y="12"/>
                      <a:pt x="93" y="12"/>
                      <a:pt x="93" y="12"/>
                    </a:cubicBezTo>
                    <a:cubicBezTo>
                      <a:pt x="93" y="12"/>
                      <a:pt x="93" y="12"/>
                      <a:pt x="93" y="12"/>
                    </a:cubicBezTo>
                    <a:cubicBezTo>
                      <a:pt x="92" y="12"/>
                      <a:pt x="92" y="12"/>
                      <a:pt x="92" y="12"/>
                    </a:cubicBezTo>
                    <a:cubicBezTo>
                      <a:pt x="92" y="11"/>
                      <a:pt x="92" y="11"/>
                      <a:pt x="92" y="11"/>
                    </a:cubicBezTo>
                    <a:cubicBezTo>
                      <a:pt x="92" y="11"/>
                      <a:pt x="92" y="11"/>
                      <a:pt x="92" y="11"/>
                    </a:cubicBezTo>
                    <a:cubicBezTo>
                      <a:pt x="92" y="11"/>
                      <a:pt x="92" y="11"/>
                      <a:pt x="92" y="11"/>
                    </a:cubicBezTo>
                    <a:cubicBezTo>
                      <a:pt x="92" y="11"/>
                      <a:pt x="92" y="11"/>
                      <a:pt x="92" y="11"/>
                    </a:cubicBezTo>
                    <a:cubicBezTo>
                      <a:pt x="92" y="12"/>
                      <a:pt x="92" y="12"/>
                      <a:pt x="92" y="12"/>
                    </a:cubicBezTo>
                    <a:cubicBezTo>
                      <a:pt x="92" y="12"/>
                      <a:pt x="92" y="12"/>
                      <a:pt x="92" y="12"/>
                    </a:cubicBezTo>
                    <a:cubicBezTo>
                      <a:pt x="92" y="12"/>
                      <a:pt x="92" y="12"/>
                      <a:pt x="92" y="12"/>
                    </a:cubicBezTo>
                    <a:cubicBezTo>
                      <a:pt x="92" y="12"/>
                      <a:pt x="92" y="12"/>
                      <a:pt x="92" y="12"/>
                    </a:cubicBezTo>
                    <a:cubicBezTo>
                      <a:pt x="92" y="12"/>
                      <a:pt x="92" y="12"/>
                      <a:pt x="92" y="12"/>
                    </a:cubicBezTo>
                    <a:cubicBezTo>
                      <a:pt x="92" y="12"/>
                      <a:pt x="92" y="12"/>
                      <a:pt x="92" y="12"/>
                    </a:cubicBezTo>
                    <a:cubicBezTo>
                      <a:pt x="92" y="12"/>
                      <a:pt x="92" y="12"/>
                      <a:pt x="92" y="12"/>
                    </a:cubicBezTo>
                    <a:cubicBezTo>
                      <a:pt x="91" y="12"/>
                      <a:pt x="91" y="12"/>
                      <a:pt x="91" y="12"/>
                    </a:cubicBezTo>
                    <a:cubicBezTo>
                      <a:pt x="91" y="12"/>
                      <a:pt x="91" y="12"/>
                      <a:pt x="91" y="12"/>
                    </a:cubicBezTo>
                    <a:cubicBezTo>
                      <a:pt x="91" y="12"/>
                      <a:pt x="91" y="12"/>
                      <a:pt x="91" y="12"/>
                    </a:cubicBezTo>
                    <a:cubicBezTo>
                      <a:pt x="91" y="12"/>
                      <a:pt x="91" y="12"/>
                      <a:pt x="91" y="12"/>
                    </a:cubicBezTo>
                    <a:cubicBezTo>
                      <a:pt x="91" y="12"/>
                      <a:pt x="91" y="12"/>
                      <a:pt x="91" y="12"/>
                    </a:cubicBezTo>
                    <a:cubicBezTo>
                      <a:pt x="91" y="12"/>
                      <a:pt x="91" y="12"/>
                      <a:pt x="91" y="12"/>
                    </a:cubicBezTo>
                    <a:cubicBezTo>
                      <a:pt x="91" y="12"/>
                      <a:pt x="91" y="12"/>
                      <a:pt x="91" y="12"/>
                    </a:cubicBezTo>
                    <a:cubicBezTo>
                      <a:pt x="91" y="12"/>
                      <a:pt x="91" y="12"/>
                      <a:pt x="91" y="12"/>
                    </a:cubicBezTo>
                    <a:cubicBezTo>
                      <a:pt x="91" y="12"/>
                      <a:pt x="91" y="12"/>
                      <a:pt x="91" y="12"/>
                    </a:cubicBezTo>
                    <a:cubicBezTo>
                      <a:pt x="91" y="12"/>
                      <a:pt x="91" y="12"/>
                      <a:pt x="91" y="12"/>
                    </a:cubicBezTo>
                    <a:cubicBezTo>
                      <a:pt x="91" y="12"/>
                      <a:pt x="91" y="12"/>
                      <a:pt x="91" y="12"/>
                    </a:cubicBezTo>
                    <a:cubicBezTo>
                      <a:pt x="91" y="13"/>
                      <a:pt x="91" y="13"/>
                      <a:pt x="91" y="13"/>
                    </a:cubicBezTo>
                    <a:cubicBezTo>
                      <a:pt x="91" y="13"/>
                      <a:pt x="91" y="13"/>
                      <a:pt x="91" y="13"/>
                    </a:cubicBezTo>
                    <a:cubicBezTo>
                      <a:pt x="91" y="13"/>
                      <a:pt x="91" y="13"/>
                      <a:pt x="91" y="13"/>
                    </a:cubicBezTo>
                    <a:cubicBezTo>
                      <a:pt x="90" y="13"/>
                      <a:pt x="90" y="13"/>
                      <a:pt x="90" y="13"/>
                    </a:cubicBezTo>
                    <a:cubicBezTo>
                      <a:pt x="91" y="14"/>
                      <a:pt x="91" y="14"/>
                      <a:pt x="91" y="14"/>
                    </a:cubicBezTo>
                    <a:cubicBezTo>
                      <a:pt x="91" y="14"/>
                      <a:pt x="91" y="14"/>
                      <a:pt x="91" y="14"/>
                    </a:cubicBezTo>
                    <a:cubicBezTo>
                      <a:pt x="91" y="14"/>
                      <a:pt x="91" y="14"/>
                      <a:pt x="91" y="14"/>
                    </a:cubicBezTo>
                    <a:cubicBezTo>
                      <a:pt x="91" y="14"/>
                      <a:pt x="91" y="14"/>
                      <a:pt x="91" y="14"/>
                    </a:cubicBezTo>
                    <a:cubicBezTo>
                      <a:pt x="91" y="14"/>
                      <a:pt x="91" y="14"/>
                      <a:pt x="91" y="14"/>
                    </a:cubicBezTo>
                    <a:cubicBezTo>
                      <a:pt x="91" y="14"/>
                      <a:pt x="91" y="14"/>
                      <a:pt x="91" y="14"/>
                    </a:cubicBezTo>
                    <a:cubicBezTo>
                      <a:pt x="91" y="15"/>
                      <a:pt x="91" y="15"/>
                      <a:pt x="91" y="15"/>
                    </a:cubicBezTo>
                    <a:cubicBezTo>
                      <a:pt x="91" y="15"/>
                      <a:pt x="91" y="15"/>
                      <a:pt x="91" y="15"/>
                    </a:cubicBezTo>
                    <a:cubicBezTo>
                      <a:pt x="91" y="15"/>
                      <a:pt x="91" y="15"/>
                      <a:pt x="91" y="15"/>
                    </a:cubicBezTo>
                    <a:cubicBezTo>
                      <a:pt x="91" y="15"/>
                      <a:pt x="91" y="15"/>
                      <a:pt x="91" y="15"/>
                    </a:cubicBezTo>
                    <a:cubicBezTo>
                      <a:pt x="91" y="15"/>
                      <a:pt x="91" y="15"/>
                      <a:pt x="91" y="15"/>
                    </a:cubicBezTo>
                    <a:cubicBezTo>
                      <a:pt x="91" y="15"/>
                      <a:pt x="91" y="15"/>
                      <a:pt x="91" y="15"/>
                    </a:cubicBezTo>
                    <a:cubicBezTo>
                      <a:pt x="91" y="15"/>
                      <a:pt x="91" y="15"/>
                      <a:pt x="91" y="15"/>
                    </a:cubicBezTo>
                    <a:cubicBezTo>
                      <a:pt x="91" y="15"/>
                      <a:pt x="91" y="15"/>
                      <a:pt x="91" y="15"/>
                    </a:cubicBezTo>
                    <a:cubicBezTo>
                      <a:pt x="91" y="15"/>
                      <a:pt x="91" y="15"/>
                      <a:pt x="91" y="15"/>
                    </a:cubicBezTo>
                    <a:cubicBezTo>
                      <a:pt x="91" y="15"/>
                      <a:pt x="91" y="15"/>
                      <a:pt x="91" y="15"/>
                    </a:cubicBezTo>
                    <a:cubicBezTo>
                      <a:pt x="91" y="15"/>
                      <a:pt x="91" y="15"/>
                      <a:pt x="91" y="15"/>
                    </a:cubicBezTo>
                    <a:cubicBezTo>
                      <a:pt x="91" y="15"/>
                      <a:pt x="91" y="15"/>
                      <a:pt x="91" y="15"/>
                    </a:cubicBezTo>
                    <a:cubicBezTo>
                      <a:pt x="91" y="15"/>
                      <a:pt x="91" y="15"/>
                      <a:pt x="91" y="15"/>
                    </a:cubicBezTo>
                    <a:cubicBezTo>
                      <a:pt x="91" y="15"/>
                      <a:pt x="91" y="15"/>
                      <a:pt x="91" y="15"/>
                    </a:cubicBezTo>
                    <a:cubicBezTo>
                      <a:pt x="90" y="15"/>
                      <a:pt x="90" y="15"/>
                      <a:pt x="90" y="15"/>
                    </a:cubicBezTo>
                    <a:cubicBezTo>
                      <a:pt x="90" y="15"/>
                      <a:pt x="90" y="15"/>
                      <a:pt x="90" y="15"/>
                    </a:cubicBezTo>
                    <a:cubicBezTo>
                      <a:pt x="90" y="16"/>
                      <a:pt x="90" y="16"/>
                      <a:pt x="90" y="16"/>
                    </a:cubicBezTo>
                    <a:cubicBezTo>
                      <a:pt x="91" y="16"/>
                      <a:pt x="91" y="16"/>
                      <a:pt x="91" y="16"/>
                    </a:cubicBezTo>
                    <a:cubicBezTo>
                      <a:pt x="91" y="16"/>
                      <a:pt x="91" y="16"/>
                      <a:pt x="91" y="16"/>
                    </a:cubicBezTo>
                    <a:cubicBezTo>
                      <a:pt x="91" y="16"/>
                      <a:pt x="91" y="16"/>
                      <a:pt x="91" y="16"/>
                    </a:cubicBezTo>
                    <a:cubicBezTo>
                      <a:pt x="91" y="16"/>
                      <a:pt x="91" y="16"/>
                      <a:pt x="91" y="16"/>
                    </a:cubicBezTo>
                    <a:cubicBezTo>
                      <a:pt x="90" y="16"/>
                      <a:pt x="90" y="16"/>
                      <a:pt x="90" y="16"/>
                    </a:cubicBezTo>
                    <a:cubicBezTo>
                      <a:pt x="90" y="16"/>
                      <a:pt x="90" y="16"/>
                      <a:pt x="90" y="16"/>
                    </a:cubicBezTo>
                    <a:cubicBezTo>
                      <a:pt x="90" y="16"/>
                      <a:pt x="90" y="16"/>
                      <a:pt x="90" y="16"/>
                    </a:cubicBezTo>
                    <a:cubicBezTo>
                      <a:pt x="90" y="17"/>
                      <a:pt x="90" y="17"/>
                      <a:pt x="90" y="17"/>
                    </a:cubicBezTo>
                    <a:cubicBezTo>
                      <a:pt x="90" y="17"/>
                      <a:pt x="90" y="17"/>
                      <a:pt x="90" y="17"/>
                    </a:cubicBezTo>
                    <a:cubicBezTo>
                      <a:pt x="91" y="17"/>
                      <a:pt x="91" y="17"/>
                      <a:pt x="91" y="17"/>
                    </a:cubicBezTo>
                    <a:cubicBezTo>
                      <a:pt x="91" y="17"/>
                      <a:pt x="91" y="17"/>
                      <a:pt x="91" y="17"/>
                    </a:cubicBezTo>
                    <a:cubicBezTo>
                      <a:pt x="91" y="17"/>
                      <a:pt x="91" y="17"/>
                      <a:pt x="91" y="17"/>
                    </a:cubicBezTo>
                    <a:cubicBezTo>
                      <a:pt x="91" y="17"/>
                      <a:pt x="91" y="17"/>
                      <a:pt x="91" y="17"/>
                    </a:cubicBezTo>
                    <a:cubicBezTo>
                      <a:pt x="91" y="17"/>
                      <a:pt x="91" y="17"/>
                      <a:pt x="91" y="17"/>
                    </a:cubicBezTo>
                    <a:cubicBezTo>
                      <a:pt x="91" y="17"/>
                      <a:pt x="91" y="17"/>
                      <a:pt x="91" y="17"/>
                    </a:cubicBezTo>
                    <a:cubicBezTo>
                      <a:pt x="91" y="17"/>
                      <a:pt x="91" y="17"/>
                      <a:pt x="91" y="17"/>
                    </a:cubicBezTo>
                    <a:cubicBezTo>
                      <a:pt x="91" y="17"/>
                      <a:pt x="91" y="17"/>
                      <a:pt x="91" y="17"/>
                    </a:cubicBezTo>
                    <a:cubicBezTo>
                      <a:pt x="91" y="17"/>
                      <a:pt x="91" y="17"/>
                      <a:pt x="91" y="17"/>
                    </a:cubicBezTo>
                    <a:cubicBezTo>
                      <a:pt x="91" y="17"/>
                      <a:pt x="91" y="17"/>
                      <a:pt x="91" y="17"/>
                    </a:cubicBezTo>
                    <a:cubicBezTo>
                      <a:pt x="91" y="18"/>
                      <a:pt x="91" y="18"/>
                      <a:pt x="91" y="18"/>
                    </a:cubicBezTo>
                    <a:cubicBezTo>
                      <a:pt x="91" y="17"/>
                      <a:pt x="91" y="17"/>
                      <a:pt x="91" y="17"/>
                    </a:cubicBezTo>
                    <a:cubicBezTo>
                      <a:pt x="91" y="17"/>
                      <a:pt x="91" y="17"/>
                      <a:pt x="91" y="17"/>
                    </a:cubicBezTo>
                    <a:cubicBezTo>
                      <a:pt x="91" y="17"/>
                      <a:pt x="91" y="17"/>
                      <a:pt x="91" y="17"/>
                    </a:cubicBezTo>
                    <a:cubicBezTo>
                      <a:pt x="91" y="17"/>
                      <a:pt x="91" y="17"/>
                      <a:pt x="91" y="17"/>
                    </a:cubicBezTo>
                    <a:cubicBezTo>
                      <a:pt x="91" y="17"/>
                      <a:pt x="91" y="17"/>
                      <a:pt x="91" y="17"/>
                    </a:cubicBezTo>
                    <a:cubicBezTo>
                      <a:pt x="91" y="18"/>
                      <a:pt x="91" y="18"/>
                      <a:pt x="91" y="18"/>
                    </a:cubicBezTo>
                    <a:cubicBezTo>
                      <a:pt x="91" y="18"/>
                      <a:pt x="91" y="18"/>
                      <a:pt x="91" y="18"/>
                    </a:cubicBezTo>
                    <a:cubicBezTo>
                      <a:pt x="91" y="18"/>
                      <a:pt x="91" y="18"/>
                      <a:pt x="91" y="18"/>
                    </a:cubicBezTo>
                    <a:cubicBezTo>
                      <a:pt x="91" y="18"/>
                      <a:pt x="91" y="18"/>
                      <a:pt x="91" y="18"/>
                    </a:cubicBezTo>
                    <a:cubicBezTo>
                      <a:pt x="91" y="18"/>
                      <a:pt x="91" y="18"/>
                      <a:pt x="91" y="18"/>
                    </a:cubicBezTo>
                    <a:cubicBezTo>
                      <a:pt x="91" y="18"/>
                      <a:pt x="91" y="18"/>
                      <a:pt x="91" y="18"/>
                    </a:cubicBezTo>
                    <a:cubicBezTo>
                      <a:pt x="91" y="18"/>
                      <a:pt x="91" y="18"/>
                      <a:pt x="91" y="18"/>
                    </a:cubicBezTo>
                    <a:cubicBezTo>
                      <a:pt x="91" y="18"/>
                      <a:pt x="91" y="18"/>
                      <a:pt x="91" y="18"/>
                    </a:cubicBezTo>
                    <a:cubicBezTo>
                      <a:pt x="91" y="18"/>
                      <a:pt x="91" y="18"/>
                      <a:pt x="91" y="18"/>
                    </a:cubicBezTo>
                    <a:cubicBezTo>
                      <a:pt x="90" y="18"/>
                      <a:pt x="90" y="18"/>
                      <a:pt x="90" y="18"/>
                    </a:cubicBezTo>
                    <a:cubicBezTo>
                      <a:pt x="90" y="18"/>
                      <a:pt x="90" y="18"/>
                      <a:pt x="90" y="18"/>
                    </a:cubicBezTo>
                    <a:cubicBezTo>
                      <a:pt x="90" y="18"/>
                      <a:pt x="90" y="18"/>
                      <a:pt x="90" y="18"/>
                    </a:cubicBezTo>
                    <a:cubicBezTo>
                      <a:pt x="91" y="18"/>
                      <a:pt x="91" y="18"/>
                      <a:pt x="91" y="18"/>
                    </a:cubicBezTo>
                    <a:cubicBezTo>
                      <a:pt x="91" y="18"/>
                      <a:pt x="91" y="18"/>
                      <a:pt x="91" y="18"/>
                    </a:cubicBezTo>
                    <a:cubicBezTo>
                      <a:pt x="91" y="18"/>
                      <a:pt x="91" y="18"/>
                      <a:pt x="91" y="18"/>
                    </a:cubicBezTo>
                    <a:cubicBezTo>
                      <a:pt x="91" y="19"/>
                      <a:pt x="91" y="19"/>
                      <a:pt x="91" y="19"/>
                    </a:cubicBezTo>
                    <a:cubicBezTo>
                      <a:pt x="91" y="19"/>
                      <a:pt x="91" y="19"/>
                      <a:pt x="91" y="19"/>
                    </a:cubicBezTo>
                    <a:cubicBezTo>
                      <a:pt x="91" y="18"/>
                      <a:pt x="91" y="18"/>
                      <a:pt x="91" y="18"/>
                    </a:cubicBezTo>
                    <a:cubicBezTo>
                      <a:pt x="90" y="18"/>
                      <a:pt x="90" y="18"/>
                      <a:pt x="90" y="18"/>
                    </a:cubicBezTo>
                    <a:cubicBezTo>
                      <a:pt x="90" y="18"/>
                      <a:pt x="90" y="18"/>
                      <a:pt x="90" y="18"/>
                    </a:cubicBezTo>
                    <a:cubicBezTo>
                      <a:pt x="90" y="18"/>
                      <a:pt x="90" y="18"/>
                      <a:pt x="90" y="18"/>
                    </a:cubicBezTo>
                    <a:cubicBezTo>
                      <a:pt x="90" y="18"/>
                      <a:pt x="90" y="18"/>
                      <a:pt x="90" y="18"/>
                    </a:cubicBezTo>
                    <a:cubicBezTo>
                      <a:pt x="90" y="19"/>
                      <a:pt x="90" y="19"/>
                      <a:pt x="90" y="19"/>
                    </a:cubicBezTo>
                    <a:cubicBezTo>
                      <a:pt x="90" y="19"/>
                      <a:pt x="90" y="19"/>
                      <a:pt x="90" y="19"/>
                    </a:cubicBezTo>
                    <a:cubicBezTo>
                      <a:pt x="91" y="19"/>
                      <a:pt x="91" y="19"/>
                      <a:pt x="91" y="19"/>
                    </a:cubicBezTo>
                    <a:cubicBezTo>
                      <a:pt x="91" y="19"/>
                      <a:pt x="91" y="19"/>
                      <a:pt x="91" y="19"/>
                    </a:cubicBezTo>
                    <a:cubicBezTo>
                      <a:pt x="91" y="19"/>
                      <a:pt x="91" y="19"/>
                      <a:pt x="91" y="19"/>
                    </a:cubicBezTo>
                    <a:cubicBezTo>
                      <a:pt x="90" y="19"/>
                      <a:pt x="90" y="19"/>
                      <a:pt x="90" y="19"/>
                    </a:cubicBezTo>
                    <a:cubicBezTo>
                      <a:pt x="91" y="19"/>
                      <a:pt x="91" y="19"/>
                      <a:pt x="91" y="19"/>
                    </a:cubicBezTo>
                    <a:cubicBezTo>
                      <a:pt x="91" y="19"/>
                      <a:pt x="91" y="19"/>
                      <a:pt x="91" y="19"/>
                    </a:cubicBezTo>
                    <a:cubicBezTo>
                      <a:pt x="91" y="19"/>
                      <a:pt x="91" y="19"/>
                      <a:pt x="91" y="19"/>
                    </a:cubicBezTo>
                    <a:cubicBezTo>
                      <a:pt x="92" y="19"/>
                      <a:pt x="92" y="19"/>
                      <a:pt x="92" y="19"/>
                    </a:cubicBezTo>
                    <a:cubicBezTo>
                      <a:pt x="92" y="20"/>
                      <a:pt x="92" y="20"/>
                      <a:pt x="92" y="20"/>
                    </a:cubicBezTo>
                    <a:cubicBezTo>
                      <a:pt x="92" y="20"/>
                      <a:pt x="92" y="20"/>
                      <a:pt x="92" y="20"/>
                    </a:cubicBezTo>
                    <a:cubicBezTo>
                      <a:pt x="92" y="19"/>
                      <a:pt x="92" y="19"/>
                      <a:pt x="92" y="19"/>
                    </a:cubicBezTo>
                    <a:cubicBezTo>
                      <a:pt x="92" y="20"/>
                      <a:pt x="92" y="20"/>
                      <a:pt x="92" y="20"/>
                    </a:cubicBezTo>
                    <a:cubicBezTo>
                      <a:pt x="92" y="20"/>
                      <a:pt x="92" y="20"/>
                      <a:pt x="92" y="20"/>
                    </a:cubicBezTo>
                    <a:cubicBezTo>
                      <a:pt x="92" y="20"/>
                      <a:pt x="92" y="20"/>
                      <a:pt x="92" y="20"/>
                    </a:cubicBezTo>
                    <a:cubicBezTo>
                      <a:pt x="91" y="20"/>
                      <a:pt x="91" y="20"/>
                      <a:pt x="91" y="20"/>
                    </a:cubicBezTo>
                    <a:cubicBezTo>
                      <a:pt x="91" y="20"/>
                      <a:pt x="91" y="20"/>
                      <a:pt x="91" y="20"/>
                    </a:cubicBezTo>
                    <a:cubicBezTo>
                      <a:pt x="91" y="19"/>
                      <a:pt x="91" y="19"/>
                      <a:pt x="91" y="19"/>
                    </a:cubicBezTo>
                    <a:cubicBezTo>
                      <a:pt x="91" y="19"/>
                      <a:pt x="91" y="19"/>
                      <a:pt x="91"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20"/>
                      <a:pt x="90" y="20"/>
                      <a:pt x="90" y="20"/>
                    </a:cubicBezTo>
                    <a:cubicBezTo>
                      <a:pt x="90" y="20"/>
                      <a:pt x="90" y="20"/>
                      <a:pt x="90" y="20"/>
                    </a:cubicBezTo>
                    <a:cubicBezTo>
                      <a:pt x="90" y="20"/>
                      <a:pt x="90" y="20"/>
                      <a:pt x="90" y="20"/>
                    </a:cubicBezTo>
                    <a:cubicBezTo>
                      <a:pt x="90" y="20"/>
                      <a:pt x="90" y="20"/>
                      <a:pt x="90" y="20"/>
                    </a:cubicBezTo>
                    <a:cubicBezTo>
                      <a:pt x="90" y="20"/>
                      <a:pt x="90" y="20"/>
                      <a:pt x="90" y="20"/>
                    </a:cubicBezTo>
                    <a:cubicBezTo>
                      <a:pt x="89" y="20"/>
                      <a:pt x="89" y="20"/>
                      <a:pt x="89" y="20"/>
                    </a:cubicBezTo>
                    <a:cubicBezTo>
                      <a:pt x="89" y="20"/>
                      <a:pt x="89" y="20"/>
                      <a:pt x="89" y="20"/>
                    </a:cubicBezTo>
                    <a:cubicBezTo>
                      <a:pt x="89" y="20"/>
                      <a:pt x="89" y="20"/>
                      <a:pt x="89" y="20"/>
                    </a:cubicBezTo>
                    <a:cubicBezTo>
                      <a:pt x="89" y="20"/>
                      <a:pt x="89" y="20"/>
                      <a:pt x="89" y="20"/>
                    </a:cubicBezTo>
                    <a:cubicBezTo>
                      <a:pt x="89" y="20"/>
                      <a:pt x="89" y="20"/>
                      <a:pt x="89" y="20"/>
                    </a:cubicBezTo>
                    <a:cubicBezTo>
                      <a:pt x="89" y="20"/>
                      <a:pt x="89" y="20"/>
                      <a:pt x="89" y="20"/>
                    </a:cubicBezTo>
                    <a:cubicBezTo>
                      <a:pt x="89" y="20"/>
                      <a:pt x="89" y="20"/>
                      <a:pt x="89" y="20"/>
                    </a:cubicBezTo>
                    <a:cubicBezTo>
                      <a:pt x="89" y="20"/>
                      <a:pt x="89" y="20"/>
                      <a:pt x="89" y="20"/>
                    </a:cubicBezTo>
                    <a:cubicBezTo>
                      <a:pt x="89" y="20"/>
                      <a:pt x="89" y="20"/>
                      <a:pt x="89" y="20"/>
                    </a:cubicBezTo>
                    <a:cubicBezTo>
                      <a:pt x="89" y="20"/>
                      <a:pt x="89" y="20"/>
                      <a:pt x="89" y="20"/>
                    </a:cubicBezTo>
                    <a:cubicBezTo>
                      <a:pt x="89" y="20"/>
                      <a:pt x="89" y="20"/>
                      <a:pt x="89" y="20"/>
                    </a:cubicBezTo>
                    <a:cubicBezTo>
                      <a:pt x="89" y="20"/>
                      <a:pt x="89" y="20"/>
                      <a:pt x="89" y="20"/>
                    </a:cubicBezTo>
                    <a:cubicBezTo>
                      <a:pt x="89" y="21"/>
                      <a:pt x="89" y="21"/>
                      <a:pt x="89" y="21"/>
                    </a:cubicBezTo>
                    <a:cubicBezTo>
                      <a:pt x="89" y="21"/>
                      <a:pt x="89" y="21"/>
                      <a:pt x="89" y="21"/>
                    </a:cubicBezTo>
                    <a:cubicBezTo>
                      <a:pt x="89" y="21"/>
                      <a:pt x="89" y="21"/>
                      <a:pt x="89" y="21"/>
                    </a:cubicBezTo>
                    <a:cubicBezTo>
                      <a:pt x="89" y="21"/>
                      <a:pt x="89" y="21"/>
                      <a:pt x="89" y="21"/>
                    </a:cubicBezTo>
                    <a:cubicBezTo>
                      <a:pt x="89" y="21"/>
                      <a:pt x="89" y="21"/>
                      <a:pt x="89" y="21"/>
                    </a:cubicBezTo>
                    <a:cubicBezTo>
                      <a:pt x="90" y="22"/>
                      <a:pt x="90" y="22"/>
                      <a:pt x="90" y="22"/>
                    </a:cubicBezTo>
                    <a:cubicBezTo>
                      <a:pt x="90" y="23"/>
                      <a:pt x="90" y="23"/>
                      <a:pt x="90" y="23"/>
                    </a:cubicBezTo>
                    <a:cubicBezTo>
                      <a:pt x="91" y="24"/>
                      <a:pt x="91" y="24"/>
                      <a:pt x="91" y="24"/>
                    </a:cubicBezTo>
                    <a:cubicBezTo>
                      <a:pt x="91" y="24"/>
                      <a:pt x="91" y="24"/>
                      <a:pt x="91" y="24"/>
                    </a:cubicBezTo>
                    <a:cubicBezTo>
                      <a:pt x="91" y="24"/>
                      <a:pt x="91" y="24"/>
                      <a:pt x="91" y="24"/>
                    </a:cubicBezTo>
                    <a:cubicBezTo>
                      <a:pt x="92" y="24"/>
                      <a:pt x="92" y="24"/>
                      <a:pt x="92" y="24"/>
                    </a:cubicBezTo>
                    <a:cubicBezTo>
                      <a:pt x="92" y="24"/>
                      <a:pt x="92" y="24"/>
                      <a:pt x="92" y="24"/>
                    </a:cubicBezTo>
                    <a:cubicBezTo>
                      <a:pt x="92" y="24"/>
                      <a:pt x="92" y="24"/>
                      <a:pt x="92" y="24"/>
                    </a:cubicBezTo>
                    <a:cubicBezTo>
                      <a:pt x="93" y="24"/>
                      <a:pt x="93" y="24"/>
                      <a:pt x="93" y="24"/>
                    </a:cubicBezTo>
                    <a:cubicBezTo>
                      <a:pt x="93" y="24"/>
                      <a:pt x="93" y="24"/>
                      <a:pt x="93" y="24"/>
                    </a:cubicBezTo>
                    <a:cubicBezTo>
                      <a:pt x="94" y="24"/>
                      <a:pt x="94" y="24"/>
                      <a:pt x="94" y="24"/>
                    </a:cubicBezTo>
                    <a:cubicBezTo>
                      <a:pt x="94" y="24"/>
                      <a:pt x="94" y="24"/>
                      <a:pt x="94" y="24"/>
                    </a:cubicBezTo>
                    <a:cubicBezTo>
                      <a:pt x="94" y="25"/>
                      <a:pt x="94" y="25"/>
                      <a:pt x="94" y="25"/>
                    </a:cubicBezTo>
                    <a:cubicBezTo>
                      <a:pt x="94" y="25"/>
                      <a:pt x="94" y="25"/>
                      <a:pt x="94" y="25"/>
                    </a:cubicBezTo>
                    <a:cubicBezTo>
                      <a:pt x="94" y="25"/>
                      <a:pt x="94" y="25"/>
                      <a:pt x="94" y="25"/>
                    </a:cubicBezTo>
                    <a:cubicBezTo>
                      <a:pt x="93" y="25"/>
                      <a:pt x="93" y="25"/>
                      <a:pt x="93" y="25"/>
                    </a:cubicBezTo>
                    <a:cubicBezTo>
                      <a:pt x="93" y="24"/>
                      <a:pt x="93" y="24"/>
                      <a:pt x="93" y="24"/>
                    </a:cubicBezTo>
                    <a:cubicBezTo>
                      <a:pt x="92" y="24"/>
                      <a:pt x="92" y="24"/>
                      <a:pt x="92" y="24"/>
                    </a:cubicBezTo>
                    <a:cubicBezTo>
                      <a:pt x="92" y="24"/>
                      <a:pt x="92" y="24"/>
                      <a:pt x="92" y="24"/>
                    </a:cubicBezTo>
                    <a:cubicBezTo>
                      <a:pt x="92" y="24"/>
                      <a:pt x="92" y="24"/>
                      <a:pt x="92" y="24"/>
                    </a:cubicBezTo>
                    <a:cubicBezTo>
                      <a:pt x="92" y="24"/>
                      <a:pt x="92" y="24"/>
                      <a:pt x="92" y="24"/>
                    </a:cubicBezTo>
                    <a:cubicBezTo>
                      <a:pt x="92" y="24"/>
                      <a:pt x="92" y="24"/>
                      <a:pt x="92" y="24"/>
                    </a:cubicBezTo>
                    <a:cubicBezTo>
                      <a:pt x="92" y="24"/>
                      <a:pt x="92" y="24"/>
                      <a:pt x="92" y="24"/>
                    </a:cubicBezTo>
                    <a:cubicBezTo>
                      <a:pt x="92" y="24"/>
                      <a:pt x="92" y="24"/>
                      <a:pt x="92" y="24"/>
                    </a:cubicBezTo>
                    <a:cubicBezTo>
                      <a:pt x="92" y="24"/>
                      <a:pt x="92" y="24"/>
                      <a:pt x="92" y="24"/>
                    </a:cubicBezTo>
                    <a:cubicBezTo>
                      <a:pt x="91" y="24"/>
                      <a:pt x="91" y="24"/>
                      <a:pt x="91" y="24"/>
                    </a:cubicBezTo>
                    <a:cubicBezTo>
                      <a:pt x="91" y="24"/>
                      <a:pt x="91" y="24"/>
                      <a:pt x="91" y="24"/>
                    </a:cubicBezTo>
                    <a:cubicBezTo>
                      <a:pt x="91" y="24"/>
                      <a:pt x="91" y="24"/>
                      <a:pt x="91" y="24"/>
                    </a:cubicBezTo>
                    <a:cubicBezTo>
                      <a:pt x="91" y="24"/>
                      <a:pt x="91" y="24"/>
                      <a:pt x="91" y="24"/>
                    </a:cubicBezTo>
                    <a:cubicBezTo>
                      <a:pt x="90" y="24"/>
                      <a:pt x="90" y="24"/>
                      <a:pt x="90" y="24"/>
                    </a:cubicBezTo>
                    <a:cubicBezTo>
                      <a:pt x="90" y="24"/>
                      <a:pt x="90" y="24"/>
                      <a:pt x="90" y="24"/>
                    </a:cubicBezTo>
                    <a:cubicBezTo>
                      <a:pt x="90" y="24"/>
                      <a:pt x="90" y="24"/>
                      <a:pt x="90" y="24"/>
                    </a:cubicBezTo>
                    <a:cubicBezTo>
                      <a:pt x="90" y="24"/>
                      <a:pt x="90" y="24"/>
                      <a:pt x="90" y="24"/>
                    </a:cubicBezTo>
                    <a:cubicBezTo>
                      <a:pt x="90" y="25"/>
                      <a:pt x="90" y="25"/>
                      <a:pt x="90" y="25"/>
                    </a:cubicBezTo>
                    <a:cubicBezTo>
                      <a:pt x="91" y="25"/>
                      <a:pt x="91" y="25"/>
                      <a:pt x="91" y="25"/>
                    </a:cubicBezTo>
                    <a:cubicBezTo>
                      <a:pt x="91" y="25"/>
                      <a:pt x="91" y="25"/>
                      <a:pt x="91" y="25"/>
                    </a:cubicBezTo>
                    <a:cubicBezTo>
                      <a:pt x="90" y="25"/>
                      <a:pt x="90" y="25"/>
                      <a:pt x="90" y="25"/>
                    </a:cubicBezTo>
                    <a:cubicBezTo>
                      <a:pt x="90" y="25"/>
                      <a:pt x="90" y="25"/>
                      <a:pt x="90" y="25"/>
                    </a:cubicBezTo>
                    <a:cubicBezTo>
                      <a:pt x="91" y="25"/>
                      <a:pt x="91" y="25"/>
                      <a:pt x="91" y="25"/>
                    </a:cubicBezTo>
                    <a:cubicBezTo>
                      <a:pt x="91" y="25"/>
                      <a:pt x="91" y="25"/>
                      <a:pt x="91" y="25"/>
                    </a:cubicBezTo>
                    <a:cubicBezTo>
                      <a:pt x="91" y="25"/>
                      <a:pt x="91" y="25"/>
                      <a:pt x="91" y="25"/>
                    </a:cubicBezTo>
                    <a:cubicBezTo>
                      <a:pt x="91" y="25"/>
                      <a:pt x="91" y="25"/>
                      <a:pt x="91" y="25"/>
                    </a:cubicBezTo>
                    <a:cubicBezTo>
                      <a:pt x="91" y="25"/>
                      <a:pt x="91" y="25"/>
                      <a:pt x="91" y="25"/>
                    </a:cubicBezTo>
                    <a:cubicBezTo>
                      <a:pt x="91" y="26"/>
                      <a:pt x="91" y="26"/>
                      <a:pt x="91" y="26"/>
                    </a:cubicBezTo>
                    <a:cubicBezTo>
                      <a:pt x="91" y="26"/>
                      <a:pt x="91" y="26"/>
                      <a:pt x="91" y="26"/>
                    </a:cubicBezTo>
                    <a:cubicBezTo>
                      <a:pt x="91" y="26"/>
                      <a:pt x="91" y="26"/>
                      <a:pt x="91" y="26"/>
                    </a:cubicBezTo>
                    <a:cubicBezTo>
                      <a:pt x="91" y="26"/>
                      <a:pt x="91" y="26"/>
                      <a:pt x="91" y="26"/>
                    </a:cubicBezTo>
                    <a:cubicBezTo>
                      <a:pt x="92" y="26"/>
                      <a:pt x="92" y="26"/>
                      <a:pt x="92" y="26"/>
                    </a:cubicBezTo>
                    <a:cubicBezTo>
                      <a:pt x="92" y="27"/>
                      <a:pt x="92" y="27"/>
                      <a:pt x="92" y="27"/>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6"/>
                    </a:cubicBezTo>
                    <a:cubicBezTo>
                      <a:pt x="91" y="27"/>
                      <a:pt x="91" y="27"/>
                      <a:pt x="91" y="27"/>
                    </a:cubicBezTo>
                    <a:cubicBezTo>
                      <a:pt x="91" y="27"/>
                      <a:pt x="91" y="27"/>
                      <a:pt x="91" y="27"/>
                    </a:cubicBezTo>
                    <a:cubicBezTo>
                      <a:pt x="91" y="27"/>
                      <a:pt x="91" y="27"/>
                      <a:pt x="91" y="27"/>
                    </a:cubicBezTo>
                    <a:cubicBezTo>
                      <a:pt x="91" y="27"/>
                      <a:pt x="91" y="27"/>
                      <a:pt x="91" y="27"/>
                    </a:cubicBezTo>
                    <a:cubicBezTo>
                      <a:pt x="91" y="27"/>
                      <a:pt x="91" y="27"/>
                      <a:pt x="91" y="27"/>
                    </a:cubicBezTo>
                    <a:cubicBezTo>
                      <a:pt x="91" y="27"/>
                      <a:pt x="91" y="27"/>
                      <a:pt x="91" y="27"/>
                    </a:cubicBezTo>
                    <a:cubicBezTo>
                      <a:pt x="91" y="27"/>
                      <a:pt x="91" y="27"/>
                      <a:pt x="91" y="27"/>
                    </a:cubicBezTo>
                    <a:cubicBezTo>
                      <a:pt x="91" y="27"/>
                      <a:pt x="91" y="27"/>
                      <a:pt x="91" y="27"/>
                    </a:cubicBezTo>
                    <a:cubicBezTo>
                      <a:pt x="91" y="27"/>
                      <a:pt x="91" y="27"/>
                      <a:pt x="91" y="27"/>
                    </a:cubicBezTo>
                    <a:cubicBezTo>
                      <a:pt x="91" y="27"/>
                      <a:pt x="91" y="27"/>
                      <a:pt x="91" y="27"/>
                    </a:cubicBezTo>
                    <a:cubicBezTo>
                      <a:pt x="91" y="27"/>
                      <a:pt x="91" y="27"/>
                      <a:pt x="91" y="27"/>
                    </a:cubicBezTo>
                    <a:cubicBezTo>
                      <a:pt x="91" y="27"/>
                      <a:pt x="91" y="27"/>
                      <a:pt x="91" y="27"/>
                    </a:cubicBezTo>
                    <a:cubicBezTo>
                      <a:pt x="91" y="27"/>
                      <a:pt x="91" y="27"/>
                      <a:pt x="91" y="27"/>
                    </a:cubicBezTo>
                    <a:cubicBezTo>
                      <a:pt x="91" y="27"/>
                      <a:pt x="91" y="27"/>
                      <a:pt x="91" y="27"/>
                    </a:cubicBezTo>
                    <a:cubicBezTo>
                      <a:pt x="91" y="27"/>
                      <a:pt x="91" y="27"/>
                      <a:pt x="91" y="27"/>
                    </a:cubicBezTo>
                    <a:cubicBezTo>
                      <a:pt x="90" y="27"/>
                      <a:pt x="90" y="27"/>
                      <a:pt x="90" y="27"/>
                    </a:cubicBezTo>
                    <a:cubicBezTo>
                      <a:pt x="90" y="27"/>
                      <a:pt x="90" y="27"/>
                      <a:pt x="90" y="27"/>
                    </a:cubicBezTo>
                    <a:cubicBezTo>
                      <a:pt x="90" y="27"/>
                      <a:pt x="90" y="27"/>
                      <a:pt x="90" y="27"/>
                    </a:cubicBezTo>
                    <a:cubicBezTo>
                      <a:pt x="91" y="28"/>
                      <a:pt x="91" y="28"/>
                      <a:pt x="91" y="28"/>
                    </a:cubicBezTo>
                    <a:cubicBezTo>
                      <a:pt x="91" y="28"/>
                      <a:pt x="91" y="28"/>
                      <a:pt x="91" y="28"/>
                    </a:cubicBezTo>
                    <a:cubicBezTo>
                      <a:pt x="90" y="28"/>
                      <a:pt x="90" y="28"/>
                      <a:pt x="90" y="28"/>
                    </a:cubicBezTo>
                    <a:cubicBezTo>
                      <a:pt x="90" y="27"/>
                      <a:pt x="90" y="27"/>
                      <a:pt x="90" y="27"/>
                    </a:cubicBezTo>
                    <a:cubicBezTo>
                      <a:pt x="90" y="27"/>
                      <a:pt x="90" y="27"/>
                      <a:pt x="90" y="27"/>
                    </a:cubicBezTo>
                    <a:cubicBezTo>
                      <a:pt x="90" y="27"/>
                      <a:pt x="90" y="27"/>
                      <a:pt x="90" y="27"/>
                    </a:cubicBezTo>
                    <a:cubicBezTo>
                      <a:pt x="90" y="27"/>
                      <a:pt x="90" y="27"/>
                      <a:pt x="90" y="27"/>
                    </a:cubicBezTo>
                    <a:cubicBezTo>
                      <a:pt x="90" y="28"/>
                      <a:pt x="90" y="28"/>
                      <a:pt x="90" y="28"/>
                    </a:cubicBezTo>
                    <a:cubicBezTo>
                      <a:pt x="90" y="28"/>
                      <a:pt x="90" y="28"/>
                      <a:pt x="90" y="28"/>
                    </a:cubicBezTo>
                    <a:cubicBezTo>
                      <a:pt x="90" y="28"/>
                      <a:pt x="90" y="28"/>
                      <a:pt x="90" y="28"/>
                    </a:cubicBezTo>
                    <a:cubicBezTo>
                      <a:pt x="90" y="28"/>
                      <a:pt x="90" y="28"/>
                      <a:pt x="90" y="28"/>
                    </a:cubicBezTo>
                    <a:cubicBezTo>
                      <a:pt x="90" y="28"/>
                      <a:pt x="90" y="28"/>
                      <a:pt x="90" y="28"/>
                    </a:cubicBezTo>
                    <a:cubicBezTo>
                      <a:pt x="90" y="28"/>
                      <a:pt x="90" y="28"/>
                      <a:pt x="90" y="28"/>
                    </a:cubicBezTo>
                    <a:cubicBezTo>
                      <a:pt x="90" y="28"/>
                      <a:pt x="90" y="28"/>
                      <a:pt x="90" y="28"/>
                    </a:cubicBezTo>
                    <a:cubicBezTo>
                      <a:pt x="90" y="28"/>
                      <a:pt x="90" y="28"/>
                      <a:pt x="90" y="28"/>
                    </a:cubicBezTo>
                    <a:cubicBezTo>
                      <a:pt x="90" y="28"/>
                      <a:pt x="90" y="28"/>
                      <a:pt x="90" y="28"/>
                    </a:cubicBezTo>
                    <a:cubicBezTo>
                      <a:pt x="90" y="28"/>
                      <a:pt x="90" y="28"/>
                      <a:pt x="90" y="28"/>
                    </a:cubicBezTo>
                    <a:cubicBezTo>
                      <a:pt x="90" y="29"/>
                      <a:pt x="90" y="29"/>
                      <a:pt x="90" y="29"/>
                    </a:cubicBezTo>
                    <a:cubicBezTo>
                      <a:pt x="90" y="29"/>
                      <a:pt x="90" y="29"/>
                      <a:pt x="90" y="29"/>
                    </a:cubicBezTo>
                    <a:cubicBezTo>
                      <a:pt x="90" y="29"/>
                      <a:pt x="90" y="29"/>
                      <a:pt x="90" y="29"/>
                    </a:cubicBezTo>
                    <a:cubicBezTo>
                      <a:pt x="91" y="29"/>
                      <a:pt x="91" y="29"/>
                      <a:pt x="91" y="29"/>
                    </a:cubicBezTo>
                    <a:cubicBezTo>
                      <a:pt x="91" y="30"/>
                      <a:pt x="91" y="30"/>
                      <a:pt x="91" y="30"/>
                    </a:cubicBezTo>
                    <a:cubicBezTo>
                      <a:pt x="91" y="30"/>
                      <a:pt x="91" y="30"/>
                      <a:pt x="91" y="30"/>
                    </a:cubicBezTo>
                    <a:cubicBezTo>
                      <a:pt x="91" y="30"/>
                      <a:pt x="91" y="30"/>
                      <a:pt x="91" y="30"/>
                    </a:cubicBezTo>
                    <a:cubicBezTo>
                      <a:pt x="91" y="30"/>
                      <a:pt x="91" y="30"/>
                      <a:pt x="91" y="30"/>
                    </a:cubicBezTo>
                    <a:cubicBezTo>
                      <a:pt x="91" y="30"/>
                      <a:pt x="91" y="30"/>
                      <a:pt x="91" y="30"/>
                    </a:cubicBezTo>
                    <a:cubicBezTo>
                      <a:pt x="91" y="29"/>
                      <a:pt x="91" y="29"/>
                      <a:pt x="91" y="29"/>
                    </a:cubicBezTo>
                    <a:cubicBezTo>
                      <a:pt x="91" y="29"/>
                      <a:pt x="91" y="29"/>
                      <a:pt x="91" y="29"/>
                    </a:cubicBezTo>
                    <a:cubicBezTo>
                      <a:pt x="91" y="29"/>
                      <a:pt x="91" y="29"/>
                      <a:pt x="91" y="29"/>
                    </a:cubicBezTo>
                    <a:cubicBezTo>
                      <a:pt x="91" y="29"/>
                      <a:pt x="91" y="29"/>
                      <a:pt x="91" y="29"/>
                    </a:cubicBezTo>
                    <a:cubicBezTo>
                      <a:pt x="91" y="29"/>
                      <a:pt x="91" y="29"/>
                      <a:pt x="91" y="29"/>
                    </a:cubicBezTo>
                    <a:cubicBezTo>
                      <a:pt x="91" y="29"/>
                      <a:pt x="91" y="29"/>
                      <a:pt x="91" y="29"/>
                    </a:cubicBezTo>
                    <a:cubicBezTo>
                      <a:pt x="92" y="29"/>
                      <a:pt x="92" y="29"/>
                      <a:pt x="92" y="29"/>
                    </a:cubicBezTo>
                    <a:cubicBezTo>
                      <a:pt x="92" y="29"/>
                      <a:pt x="92" y="29"/>
                      <a:pt x="92" y="29"/>
                    </a:cubicBezTo>
                    <a:cubicBezTo>
                      <a:pt x="92" y="29"/>
                      <a:pt x="92" y="29"/>
                      <a:pt x="92" y="29"/>
                    </a:cubicBezTo>
                    <a:cubicBezTo>
                      <a:pt x="92" y="29"/>
                      <a:pt x="92" y="29"/>
                      <a:pt x="92" y="29"/>
                    </a:cubicBezTo>
                    <a:cubicBezTo>
                      <a:pt x="92" y="29"/>
                      <a:pt x="92" y="29"/>
                      <a:pt x="92" y="29"/>
                    </a:cubicBezTo>
                    <a:cubicBezTo>
                      <a:pt x="92" y="29"/>
                      <a:pt x="92" y="29"/>
                      <a:pt x="92" y="29"/>
                    </a:cubicBezTo>
                    <a:cubicBezTo>
                      <a:pt x="93" y="29"/>
                      <a:pt x="93" y="29"/>
                      <a:pt x="93" y="29"/>
                    </a:cubicBezTo>
                    <a:cubicBezTo>
                      <a:pt x="93" y="29"/>
                      <a:pt x="93" y="29"/>
                      <a:pt x="93" y="29"/>
                    </a:cubicBezTo>
                    <a:cubicBezTo>
                      <a:pt x="93" y="29"/>
                      <a:pt x="93" y="29"/>
                      <a:pt x="93" y="29"/>
                    </a:cubicBezTo>
                    <a:cubicBezTo>
                      <a:pt x="93" y="30"/>
                      <a:pt x="93" y="30"/>
                      <a:pt x="93" y="30"/>
                    </a:cubicBezTo>
                    <a:cubicBezTo>
                      <a:pt x="92" y="30"/>
                      <a:pt x="92" y="30"/>
                      <a:pt x="92" y="30"/>
                    </a:cubicBezTo>
                    <a:cubicBezTo>
                      <a:pt x="92" y="30"/>
                      <a:pt x="92" y="30"/>
                      <a:pt x="92" y="30"/>
                    </a:cubicBezTo>
                    <a:cubicBezTo>
                      <a:pt x="92" y="30"/>
                      <a:pt x="92" y="30"/>
                      <a:pt x="92" y="30"/>
                    </a:cubicBezTo>
                    <a:cubicBezTo>
                      <a:pt x="92" y="30"/>
                      <a:pt x="92" y="30"/>
                      <a:pt x="92" y="30"/>
                    </a:cubicBezTo>
                    <a:cubicBezTo>
                      <a:pt x="92" y="30"/>
                      <a:pt x="92" y="30"/>
                      <a:pt x="92" y="30"/>
                    </a:cubicBezTo>
                    <a:cubicBezTo>
                      <a:pt x="92" y="30"/>
                      <a:pt x="92" y="30"/>
                      <a:pt x="92" y="30"/>
                    </a:cubicBezTo>
                    <a:cubicBezTo>
                      <a:pt x="91" y="30"/>
                      <a:pt x="91" y="30"/>
                      <a:pt x="91" y="30"/>
                    </a:cubicBezTo>
                    <a:cubicBezTo>
                      <a:pt x="91" y="30"/>
                      <a:pt x="91" y="30"/>
                      <a:pt x="91" y="30"/>
                    </a:cubicBezTo>
                    <a:cubicBezTo>
                      <a:pt x="92" y="30"/>
                      <a:pt x="92" y="30"/>
                      <a:pt x="92" y="30"/>
                    </a:cubicBezTo>
                    <a:cubicBezTo>
                      <a:pt x="92" y="30"/>
                      <a:pt x="92" y="30"/>
                      <a:pt x="92" y="30"/>
                    </a:cubicBezTo>
                    <a:cubicBezTo>
                      <a:pt x="92" y="30"/>
                      <a:pt x="92" y="30"/>
                      <a:pt x="92" y="30"/>
                    </a:cubicBezTo>
                    <a:cubicBezTo>
                      <a:pt x="92" y="30"/>
                      <a:pt x="92" y="30"/>
                      <a:pt x="92" y="30"/>
                    </a:cubicBezTo>
                    <a:cubicBezTo>
                      <a:pt x="92" y="30"/>
                      <a:pt x="92" y="30"/>
                      <a:pt x="92" y="30"/>
                    </a:cubicBezTo>
                    <a:cubicBezTo>
                      <a:pt x="92" y="30"/>
                      <a:pt x="92" y="30"/>
                      <a:pt x="92" y="30"/>
                    </a:cubicBezTo>
                    <a:cubicBezTo>
                      <a:pt x="92" y="31"/>
                      <a:pt x="92" y="31"/>
                      <a:pt x="92" y="31"/>
                    </a:cubicBezTo>
                    <a:cubicBezTo>
                      <a:pt x="91" y="30"/>
                      <a:pt x="91" y="30"/>
                      <a:pt x="91" y="30"/>
                    </a:cubicBezTo>
                    <a:cubicBezTo>
                      <a:pt x="91" y="30"/>
                      <a:pt x="91" y="30"/>
                      <a:pt x="91" y="30"/>
                    </a:cubicBezTo>
                    <a:cubicBezTo>
                      <a:pt x="91" y="30"/>
                      <a:pt x="91" y="30"/>
                      <a:pt x="91" y="30"/>
                    </a:cubicBezTo>
                    <a:cubicBezTo>
                      <a:pt x="91" y="30"/>
                      <a:pt x="91" y="30"/>
                      <a:pt x="91" y="30"/>
                    </a:cubicBezTo>
                    <a:cubicBezTo>
                      <a:pt x="91" y="30"/>
                      <a:pt x="91" y="30"/>
                      <a:pt x="91" y="30"/>
                    </a:cubicBezTo>
                    <a:cubicBezTo>
                      <a:pt x="90" y="30"/>
                      <a:pt x="90" y="30"/>
                      <a:pt x="90" y="30"/>
                    </a:cubicBezTo>
                    <a:cubicBezTo>
                      <a:pt x="90" y="31"/>
                      <a:pt x="90" y="31"/>
                      <a:pt x="90" y="31"/>
                    </a:cubicBezTo>
                    <a:cubicBezTo>
                      <a:pt x="90" y="31"/>
                      <a:pt x="90" y="31"/>
                      <a:pt x="90" y="31"/>
                    </a:cubicBezTo>
                    <a:cubicBezTo>
                      <a:pt x="91" y="31"/>
                      <a:pt x="91" y="31"/>
                      <a:pt x="91" y="31"/>
                    </a:cubicBezTo>
                    <a:cubicBezTo>
                      <a:pt x="90" y="31"/>
                      <a:pt x="90" y="31"/>
                      <a:pt x="90" y="31"/>
                    </a:cubicBezTo>
                    <a:cubicBezTo>
                      <a:pt x="90" y="31"/>
                      <a:pt x="90" y="31"/>
                      <a:pt x="90" y="31"/>
                    </a:cubicBezTo>
                    <a:cubicBezTo>
                      <a:pt x="90" y="31"/>
                      <a:pt x="90" y="31"/>
                      <a:pt x="90" y="31"/>
                    </a:cubicBezTo>
                    <a:cubicBezTo>
                      <a:pt x="91" y="31"/>
                      <a:pt x="91" y="31"/>
                      <a:pt x="91" y="31"/>
                    </a:cubicBezTo>
                    <a:cubicBezTo>
                      <a:pt x="91" y="31"/>
                      <a:pt x="91" y="31"/>
                      <a:pt x="91" y="31"/>
                    </a:cubicBezTo>
                    <a:cubicBezTo>
                      <a:pt x="91" y="31"/>
                      <a:pt x="91" y="31"/>
                      <a:pt x="91" y="31"/>
                    </a:cubicBezTo>
                    <a:cubicBezTo>
                      <a:pt x="91" y="31"/>
                      <a:pt x="91" y="31"/>
                      <a:pt x="91" y="31"/>
                    </a:cubicBezTo>
                    <a:cubicBezTo>
                      <a:pt x="91" y="31"/>
                      <a:pt x="91" y="31"/>
                      <a:pt x="91" y="31"/>
                    </a:cubicBezTo>
                    <a:cubicBezTo>
                      <a:pt x="91" y="32"/>
                      <a:pt x="91" y="32"/>
                      <a:pt x="91" y="32"/>
                    </a:cubicBezTo>
                    <a:cubicBezTo>
                      <a:pt x="91" y="32"/>
                      <a:pt x="91" y="32"/>
                      <a:pt x="91" y="32"/>
                    </a:cubicBezTo>
                    <a:cubicBezTo>
                      <a:pt x="91" y="32"/>
                      <a:pt x="91" y="32"/>
                      <a:pt x="91" y="32"/>
                    </a:cubicBezTo>
                    <a:cubicBezTo>
                      <a:pt x="91" y="31"/>
                      <a:pt x="91" y="31"/>
                      <a:pt x="91" y="31"/>
                    </a:cubicBezTo>
                    <a:cubicBezTo>
                      <a:pt x="91" y="31"/>
                      <a:pt x="91" y="31"/>
                      <a:pt x="91" y="31"/>
                    </a:cubicBezTo>
                    <a:cubicBezTo>
                      <a:pt x="90" y="31"/>
                      <a:pt x="90" y="31"/>
                      <a:pt x="90" y="31"/>
                    </a:cubicBezTo>
                    <a:cubicBezTo>
                      <a:pt x="90" y="31"/>
                      <a:pt x="90" y="31"/>
                      <a:pt x="90" y="31"/>
                    </a:cubicBezTo>
                    <a:cubicBezTo>
                      <a:pt x="90" y="31"/>
                      <a:pt x="90" y="31"/>
                      <a:pt x="90" y="31"/>
                    </a:cubicBezTo>
                    <a:cubicBezTo>
                      <a:pt x="90" y="31"/>
                      <a:pt x="90" y="31"/>
                      <a:pt x="90" y="31"/>
                    </a:cubicBezTo>
                    <a:cubicBezTo>
                      <a:pt x="90" y="32"/>
                      <a:pt x="90" y="32"/>
                      <a:pt x="90" y="32"/>
                    </a:cubicBezTo>
                    <a:cubicBezTo>
                      <a:pt x="90" y="32"/>
                      <a:pt x="90" y="32"/>
                      <a:pt x="90" y="32"/>
                    </a:cubicBezTo>
                    <a:cubicBezTo>
                      <a:pt x="90" y="32"/>
                      <a:pt x="90" y="32"/>
                      <a:pt x="90" y="32"/>
                    </a:cubicBezTo>
                    <a:cubicBezTo>
                      <a:pt x="90" y="32"/>
                      <a:pt x="90" y="32"/>
                      <a:pt x="90" y="32"/>
                    </a:cubicBezTo>
                    <a:cubicBezTo>
                      <a:pt x="90" y="32"/>
                      <a:pt x="90" y="32"/>
                      <a:pt x="90" y="32"/>
                    </a:cubicBezTo>
                    <a:cubicBezTo>
                      <a:pt x="89" y="32"/>
                      <a:pt x="89" y="32"/>
                      <a:pt x="89" y="32"/>
                    </a:cubicBezTo>
                    <a:cubicBezTo>
                      <a:pt x="89" y="33"/>
                      <a:pt x="89" y="33"/>
                      <a:pt x="89" y="33"/>
                    </a:cubicBezTo>
                    <a:cubicBezTo>
                      <a:pt x="90" y="33"/>
                      <a:pt x="90" y="33"/>
                      <a:pt x="90" y="33"/>
                    </a:cubicBezTo>
                    <a:cubicBezTo>
                      <a:pt x="90" y="33"/>
                      <a:pt x="90" y="33"/>
                      <a:pt x="90" y="33"/>
                    </a:cubicBezTo>
                    <a:cubicBezTo>
                      <a:pt x="90" y="33"/>
                      <a:pt x="90" y="33"/>
                      <a:pt x="90" y="33"/>
                    </a:cubicBezTo>
                    <a:cubicBezTo>
                      <a:pt x="91" y="33"/>
                      <a:pt x="91" y="33"/>
                      <a:pt x="91" y="33"/>
                    </a:cubicBezTo>
                    <a:cubicBezTo>
                      <a:pt x="91" y="33"/>
                      <a:pt x="91" y="33"/>
                      <a:pt x="91" y="33"/>
                    </a:cubicBezTo>
                    <a:cubicBezTo>
                      <a:pt x="91" y="33"/>
                      <a:pt x="91" y="33"/>
                      <a:pt x="91" y="33"/>
                    </a:cubicBezTo>
                    <a:cubicBezTo>
                      <a:pt x="91" y="33"/>
                      <a:pt x="91" y="33"/>
                      <a:pt x="91" y="33"/>
                    </a:cubicBezTo>
                    <a:cubicBezTo>
                      <a:pt x="91" y="33"/>
                      <a:pt x="91" y="33"/>
                      <a:pt x="91" y="33"/>
                    </a:cubicBezTo>
                    <a:cubicBezTo>
                      <a:pt x="91" y="33"/>
                      <a:pt x="91" y="33"/>
                      <a:pt x="91" y="33"/>
                    </a:cubicBezTo>
                    <a:cubicBezTo>
                      <a:pt x="90" y="33"/>
                      <a:pt x="90" y="33"/>
                      <a:pt x="90" y="33"/>
                    </a:cubicBezTo>
                    <a:cubicBezTo>
                      <a:pt x="90" y="34"/>
                      <a:pt x="90" y="34"/>
                      <a:pt x="90" y="34"/>
                    </a:cubicBezTo>
                    <a:cubicBezTo>
                      <a:pt x="89" y="33"/>
                      <a:pt x="89" y="33"/>
                      <a:pt x="89" y="33"/>
                    </a:cubicBezTo>
                    <a:cubicBezTo>
                      <a:pt x="89" y="33"/>
                      <a:pt x="89" y="33"/>
                      <a:pt x="89" y="33"/>
                    </a:cubicBezTo>
                    <a:cubicBezTo>
                      <a:pt x="89" y="33"/>
                      <a:pt x="89" y="33"/>
                      <a:pt x="89" y="33"/>
                    </a:cubicBezTo>
                    <a:cubicBezTo>
                      <a:pt x="89" y="33"/>
                      <a:pt x="89" y="33"/>
                      <a:pt x="89" y="33"/>
                    </a:cubicBezTo>
                    <a:cubicBezTo>
                      <a:pt x="89" y="34"/>
                      <a:pt x="89" y="34"/>
                      <a:pt x="89" y="34"/>
                    </a:cubicBezTo>
                    <a:cubicBezTo>
                      <a:pt x="89" y="34"/>
                      <a:pt x="89" y="34"/>
                      <a:pt x="89" y="34"/>
                    </a:cubicBezTo>
                    <a:cubicBezTo>
                      <a:pt x="89" y="34"/>
                      <a:pt x="89" y="34"/>
                      <a:pt x="89" y="34"/>
                    </a:cubicBezTo>
                    <a:cubicBezTo>
                      <a:pt x="90" y="35"/>
                      <a:pt x="90" y="35"/>
                      <a:pt x="90" y="35"/>
                    </a:cubicBezTo>
                    <a:cubicBezTo>
                      <a:pt x="90" y="35"/>
                      <a:pt x="90" y="35"/>
                      <a:pt x="90" y="35"/>
                    </a:cubicBezTo>
                    <a:cubicBezTo>
                      <a:pt x="90" y="35"/>
                      <a:pt x="90" y="35"/>
                      <a:pt x="90" y="35"/>
                    </a:cubicBezTo>
                    <a:cubicBezTo>
                      <a:pt x="90" y="35"/>
                      <a:pt x="90" y="35"/>
                      <a:pt x="90" y="35"/>
                    </a:cubicBezTo>
                    <a:cubicBezTo>
                      <a:pt x="90" y="35"/>
                      <a:pt x="90" y="35"/>
                      <a:pt x="90" y="35"/>
                    </a:cubicBezTo>
                    <a:cubicBezTo>
                      <a:pt x="90" y="35"/>
                      <a:pt x="90" y="35"/>
                      <a:pt x="90" y="35"/>
                    </a:cubicBezTo>
                    <a:cubicBezTo>
                      <a:pt x="90" y="35"/>
                      <a:pt x="90" y="35"/>
                      <a:pt x="90" y="35"/>
                    </a:cubicBezTo>
                    <a:cubicBezTo>
                      <a:pt x="91" y="35"/>
                      <a:pt x="91" y="35"/>
                      <a:pt x="91" y="35"/>
                    </a:cubicBezTo>
                    <a:cubicBezTo>
                      <a:pt x="91" y="35"/>
                      <a:pt x="91" y="35"/>
                      <a:pt x="91" y="35"/>
                    </a:cubicBezTo>
                    <a:cubicBezTo>
                      <a:pt x="91" y="36"/>
                      <a:pt x="91" y="36"/>
                      <a:pt x="91" y="36"/>
                    </a:cubicBezTo>
                    <a:cubicBezTo>
                      <a:pt x="91" y="36"/>
                      <a:pt x="91" y="36"/>
                      <a:pt x="91" y="36"/>
                    </a:cubicBezTo>
                    <a:cubicBezTo>
                      <a:pt x="91" y="36"/>
                      <a:pt x="91" y="36"/>
                      <a:pt x="91" y="36"/>
                    </a:cubicBezTo>
                    <a:cubicBezTo>
                      <a:pt x="91" y="36"/>
                      <a:pt x="91" y="36"/>
                      <a:pt x="91" y="36"/>
                    </a:cubicBezTo>
                    <a:cubicBezTo>
                      <a:pt x="91" y="36"/>
                      <a:pt x="91" y="36"/>
                      <a:pt x="91" y="36"/>
                    </a:cubicBezTo>
                    <a:cubicBezTo>
                      <a:pt x="91" y="36"/>
                      <a:pt x="91" y="36"/>
                      <a:pt x="91" y="36"/>
                    </a:cubicBezTo>
                    <a:cubicBezTo>
                      <a:pt x="91" y="36"/>
                      <a:pt x="91" y="36"/>
                      <a:pt x="91" y="36"/>
                    </a:cubicBezTo>
                    <a:cubicBezTo>
                      <a:pt x="92" y="36"/>
                      <a:pt x="92" y="36"/>
                      <a:pt x="92" y="36"/>
                    </a:cubicBezTo>
                    <a:cubicBezTo>
                      <a:pt x="92" y="36"/>
                      <a:pt x="92" y="36"/>
                      <a:pt x="92" y="36"/>
                    </a:cubicBezTo>
                    <a:cubicBezTo>
                      <a:pt x="92" y="36"/>
                      <a:pt x="92" y="36"/>
                      <a:pt x="92" y="36"/>
                    </a:cubicBezTo>
                    <a:cubicBezTo>
                      <a:pt x="91" y="36"/>
                      <a:pt x="91" y="36"/>
                      <a:pt x="91" y="36"/>
                    </a:cubicBezTo>
                    <a:cubicBezTo>
                      <a:pt x="91" y="36"/>
                      <a:pt x="91" y="36"/>
                      <a:pt x="91" y="36"/>
                    </a:cubicBezTo>
                    <a:cubicBezTo>
                      <a:pt x="91" y="37"/>
                      <a:pt x="91" y="37"/>
                      <a:pt x="91" y="37"/>
                    </a:cubicBezTo>
                    <a:cubicBezTo>
                      <a:pt x="91" y="37"/>
                      <a:pt x="91" y="37"/>
                      <a:pt x="91" y="37"/>
                    </a:cubicBezTo>
                    <a:cubicBezTo>
                      <a:pt x="91" y="37"/>
                      <a:pt x="91" y="37"/>
                      <a:pt x="91" y="37"/>
                    </a:cubicBezTo>
                    <a:cubicBezTo>
                      <a:pt x="91" y="37"/>
                      <a:pt x="91" y="37"/>
                      <a:pt x="91" y="37"/>
                    </a:cubicBezTo>
                    <a:cubicBezTo>
                      <a:pt x="91" y="37"/>
                      <a:pt x="91" y="37"/>
                      <a:pt x="91" y="37"/>
                    </a:cubicBezTo>
                    <a:cubicBezTo>
                      <a:pt x="91" y="37"/>
                      <a:pt x="91" y="37"/>
                      <a:pt x="91" y="37"/>
                    </a:cubicBezTo>
                    <a:cubicBezTo>
                      <a:pt x="91" y="37"/>
                      <a:pt x="91" y="37"/>
                      <a:pt x="91" y="37"/>
                    </a:cubicBezTo>
                    <a:cubicBezTo>
                      <a:pt x="91" y="38"/>
                      <a:pt x="91" y="38"/>
                      <a:pt x="91" y="38"/>
                    </a:cubicBezTo>
                    <a:cubicBezTo>
                      <a:pt x="91" y="38"/>
                      <a:pt x="91" y="38"/>
                      <a:pt x="91" y="38"/>
                    </a:cubicBezTo>
                    <a:cubicBezTo>
                      <a:pt x="91" y="38"/>
                      <a:pt x="91" y="38"/>
                      <a:pt x="91" y="38"/>
                    </a:cubicBezTo>
                    <a:cubicBezTo>
                      <a:pt x="91" y="38"/>
                      <a:pt x="91" y="38"/>
                      <a:pt x="91" y="38"/>
                    </a:cubicBezTo>
                    <a:cubicBezTo>
                      <a:pt x="91" y="38"/>
                      <a:pt x="91" y="38"/>
                      <a:pt x="91" y="38"/>
                    </a:cubicBezTo>
                    <a:cubicBezTo>
                      <a:pt x="92" y="38"/>
                      <a:pt x="92" y="38"/>
                      <a:pt x="92" y="38"/>
                    </a:cubicBezTo>
                    <a:cubicBezTo>
                      <a:pt x="92" y="38"/>
                      <a:pt x="92" y="38"/>
                      <a:pt x="92" y="38"/>
                    </a:cubicBezTo>
                    <a:cubicBezTo>
                      <a:pt x="92" y="38"/>
                      <a:pt x="92" y="38"/>
                      <a:pt x="92" y="38"/>
                    </a:cubicBezTo>
                    <a:cubicBezTo>
                      <a:pt x="91" y="38"/>
                      <a:pt x="91" y="38"/>
                      <a:pt x="91" y="38"/>
                    </a:cubicBezTo>
                    <a:cubicBezTo>
                      <a:pt x="91" y="38"/>
                      <a:pt x="91" y="38"/>
                      <a:pt x="91" y="38"/>
                    </a:cubicBezTo>
                    <a:cubicBezTo>
                      <a:pt x="92" y="39"/>
                      <a:pt x="92" y="39"/>
                      <a:pt x="92" y="39"/>
                    </a:cubicBezTo>
                    <a:cubicBezTo>
                      <a:pt x="92" y="39"/>
                      <a:pt x="92" y="39"/>
                      <a:pt x="92" y="39"/>
                    </a:cubicBezTo>
                    <a:cubicBezTo>
                      <a:pt x="92" y="39"/>
                      <a:pt x="92" y="39"/>
                      <a:pt x="92" y="39"/>
                    </a:cubicBezTo>
                    <a:cubicBezTo>
                      <a:pt x="92" y="39"/>
                      <a:pt x="92" y="39"/>
                      <a:pt x="92" y="39"/>
                    </a:cubicBezTo>
                    <a:cubicBezTo>
                      <a:pt x="91" y="39"/>
                      <a:pt x="91" y="39"/>
                      <a:pt x="91" y="39"/>
                    </a:cubicBezTo>
                    <a:cubicBezTo>
                      <a:pt x="91" y="39"/>
                      <a:pt x="91" y="39"/>
                      <a:pt x="91" y="39"/>
                    </a:cubicBezTo>
                    <a:cubicBezTo>
                      <a:pt x="91" y="39"/>
                      <a:pt x="91" y="39"/>
                      <a:pt x="91" y="39"/>
                    </a:cubicBezTo>
                    <a:cubicBezTo>
                      <a:pt x="91" y="39"/>
                      <a:pt x="91" y="39"/>
                      <a:pt x="91" y="39"/>
                    </a:cubicBezTo>
                    <a:cubicBezTo>
                      <a:pt x="91" y="40"/>
                      <a:pt x="91" y="40"/>
                      <a:pt x="91" y="40"/>
                    </a:cubicBezTo>
                    <a:cubicBezTo>
                      <a:pt x="91" y="40"/>
                      <a:pt x="91" y="40"/>
                      <a:pt x="91" y="40"/>
                    </a:cubicBezTo>
                    <a:cubicBezTo>
                      <a:pt x="91" y="40"/>
                      <a:pt x="91" y="40"/>
                      <a:pt x="91" y="40"/>
                    </a:cubicBezTo>
                    <a:cubicBezTo>
                      <a:pt x="91" y="40"/>
                      <a:pt x="91" y="40"/>
                      <a:pt x="91" y="40"/>
                    </a:cubicBezTo>
                    <a:cubicBezTo>
                      <a:pt x="91" y="40"/>
                      <a:pt x="91" y="40"/>
                      <a:pt x="91" y="40"/>
                    </a:cubicBezTo>
                    <a:cubicBezTo>
                      <a:pt x="91" y="40"/>
                      <a:pt x="91" y="40"/>
                      <a:pt x="91" y="40"/>
                    </a:cubicBezTo>
                    <a:cubicBezTo>
                      <a:pt x="91" y="39"/>
                      <a:pt x="91" y="39"/>
                      <a:pt x="91" y="39"/>
                    </a:cubicBezTo>
                    <a:cubicBezTo>
                      <a:pt x="91" y="39"/>
                      <a:pt x="91" y="39"/>
                      <a:pt x="91" y="39"/>
                    </a:cubicBezTo>
                    <a:cubicBezTo>
                      <a:pt x="91" y="39"/>
                      <a:pt x="91" y="39"/>
                      <a:pt x="91" y="39"/>
                    </a:cubicBezTo>
                    <a:cubicBezTo>
                      <a:pt x="91" y="39"/>
                      <a:pt x="91" y="39"/>
                      <a:pt x="91" y="39"/>
                    </a:cubicBezTo>
                    <a:cubicBezTo>
                      <a:pt x="91" y="38"/>
                      <a:pt x="91" y="38"/>
                      <a:pt x="91" y="38"/>
                    </a:cubicBezTo>
                    <a:cubicBezTo>
                      <a:pt x="91" y="38"/>
                      <a:pt x="91" y="38"/>
                      <a:pt x="91" y="38"/>
                    </a:cubicBezTo>
                    <a:cubicBezTo>
                      <a:pt x="91" y="38"/>
                      <a:pt x="91" y="38"/>
                      <a:pt x="91" y="38"/>
                    </a:cubicBezTo>
                    <a:cubicBezTo>
                      <a:pt x="91" y="38"/>
                      <a:pt x="91" y="38"/>
                      <a:pt x="91" y="38"/>
                    </a:cubicBezTo>
                    <a:cubicBezTo>
                      <a:pt x="91" y="38"/>
                      <a:pt x="91" y="38"/>
                      <a:pt x="91" y="38"/>
                    </a:cubicBezTo>
                    <a:cubicBezTo>
                      <a:pt x="91" y="37"/>
                      <a:pt x="91" y="37"/>
                      <a:pt x="91" y="37"/>
                    </a:cubicBezTo>
                    <a:cubicBezTo>
                      <a:pt x="91" y="37"/>
                      <a:pt x="91" y="37"/>
                      <a:pt x="91" y="37"/>
                    </a:cubicBezTo>
                    <a:cubicBezTo>
                      <a:pt x="91" y="37"/>
                      <a:pt x="91" y="37"/>
                      <a:pt x="91" y="37"/>
                    </a:cubicBezTo>
                    <a:cubicBezTo>
                      <a:pt x="91" y="37"/>
                      <a:pt x="91" y="37"/>
                      <a:pt x="91" y="37"/>
                    </a:cubicBezTo>
                    <a:cubicBezTo>
                      <a:pt x="91" y="37"/>
                      <a:pt x="91" y="37"/>
                      <a:pt x="91" y="37"/>
                    </a:cubicBezTo>
                    <a:cubicBezTo>
                      <a:pt x="91" y="37"/>
                      <a:pt x="91" y="37"/>
                      <a:pt x="91" y="37"/>
                    </a:cubicBezTo>
                    <a:cubicBezTo>
                      <a:pt x="91" y="37"/>
                      <a:pt x="91" y="37"/>
                      <a:pt x="91" y="37"/>
                    </a:cubicBezTo>
                    <a:cubicBezTo>
                      <a:pt x="91" y="37"/>
                      <a:pt x="91" y="37"/>
                      <a:pt x="91" y="37"/>
                    </a:cubicBezTo>
                    <a:cubicBezTo>
                      <a:pt x="91" y="37"/>
                      <a:pt x="91" y="37"/>
                      <a:pt x="91" y="37"/>
                    </a:cubicBezTo>
                    <a:cubicBezTo>
                      <a:pt x="91" y="37"/>
                      <a:pt x="91" y="37"/>
                      <a:pt x="91" y="37"/>
                    </a:cubicBezTo>
                    <a:cubicBezTo>
                      <a:pt x="91" y="36"/>
                      <a:pt x="91" y="36"/>
                      <a:pt x="91" y="36"/>
                    </a:cubicBezTo>
                    <a:cubicBezTo>
                      <a:pt x="91" y="36"/>
                      <a:pt x="91" y="36"/>
                      <a:pt x="91" y="36"/>
                    </a:cubicBezTo>
                    <a:cubicBezTo>
                      <a:pt x="91" y="36"/>
                      <a:pt x="91" y="36"/>
                      <a:pt x="91" y="36"/>
                    </a:cubicBezTo>
                    <a:cubicBezTo>
                      <a:pt x="91" y="36"/>
                      <a:pt x="91" y="36"/>
                      <a:pt x="91" y="36"/>
                    </a:cubicBezTo>
                    <a:cubicBezTo>
                      <a:pt x="90" y="36"/>
                      <a:pt x="90" y="36"/>
                      <a:pt x="90" y="36"/>
                    </a:cubicBezTo>
                    <a:cubicBezTo>
                      <a:pt x="90" y="36"/>
                      <a:pt x="90" y="36"/>
                      <a:pt x="90" y="36"/>
                    </a:cubicBezTo>
                    <a:cubicBezTo>
                      <a:pt x="90" y="36"/>
                      <a:pt x="90" y="36"/>
                      <a:pt x="90" y="36"/>
                    </a:cubicBezTo>
                    <a:cubicBezTo>
                      <a:pt x="90" y="36"/>
                      <a:pt x="90" y="36"/>
                      <a:pt x="90" y="36"/>
                    </a:cubicBezTo>
                    <a:cubicBezTo>
                      <a:pt x="90" y="36"/>
                      <a:pt x="90" y="36"/>
                      <a:pt x="90" y="36"/>
                    </a:cubicBezTo>
                    <a:cubicBezTo>
                      <a:pt x="90" y="36"/>
                      <a:pt x="90" y="36"/>
                      <a:pt x="90" y="36"/>
                    </a:cubicBezTo>
                    <a:cubicBezTo>
                      <a:pt x="90" y="36"/>
                      <a:pt x="90" y="36"/>
                      <a:pt x="90" y="36"/>
                    </a:cubicBezTo>
                    <a:cubicBezTo>
                      <a:pt x="90" y="36"/>
                      <a:pt x="90" y="36"/>
                      <a:pt x="90" y="36"/>
                    </a:cubicBezTo>
                    <a:cubicBezTo>
                      <a:pt x="90" y="36"/>
                      <a:pt x="90" y="36"/>
                      <a:pt x="90" y="36"/>
                    </a:cubicBezTo>
                    <a:cubicBezTo>
                      <a:pt x="90" y="36"/>
                      <a:pt x="90" y="36"/>
                      <a:pt x="90" y="36"/>
                    </a:cubicBezTo>
                    <a:cubicBezTo>
                      <a:pt x="89" y="35"/>
                      <a:pt x="89" y="35"/>
                      <a:pt x="89" y="35"/>
                    </a:cubicBezTo>
                    <a:cubicBezTo>
                      <a:pt x="89" y="35"/>
                      <a:pt x="89" y="35"/>
                      <a:pt x="89" y="35"/>
                    </a:cubicBezTo>
                    <a:cubicBezTo>
                      <a:pt x="89" y="35"/>
                      <a:pt x="89" y="35"/>
                      <a:pt x="89" y="35"/>
                    </a:cubicBezTo>
                    <a:cubicBezTo>
                      <a:pt x="89" y="35"/>
                      <a:pt x="89" y="35"/>
                      <a:pt x="89" y="35"/>
                    </a:cubicBezTo>
                    <a:cubicBezTo>
                      <a:pt x="89" y="35"/>
                      <a:pt x="89" y="35"/>
                      <a:pt x="89" y="35"/>
                    </a:cubicBezTo>
                    <a:cubicBezTo>
                      <a:pt x="89" y="35"/>
                      <a:pt x="89" y="35"/>
                      <a:pt x="89" y="35"/>
                    </a:cubicBezTo>
                    <a:cubicBezTo>
                      <a:pt x="89" y="35"/>
                      <a:pt x="89" y="35"/>
                      <a:pt x="89" y="35"/>
                    </a:cubicBezTo>
                    <a:cubicBezTo>
                      <a:pt x="88" y="35"/>
                      <a:pt x="88" y="35"/>
                      <a:pt x="88" y="35"/>
                    </a:cubicBezTo>
                    <a:cubicBezTo>
                      <a:pt x="88" y="35"/>
                      <a:pt x="88" y="35"/>
                      <a:pt x="88" y="35"/>
                    </a:cubicBezTo>
                    <a:cubicBezTo>
                      <a:pt x="88" y="34"/>
                      <a:pt x="88" y="34"/>
                      <a:pt x="88" y="34"/>
                    </a:cubicBezTo>
                    <a:cubicBezTo>
                      <a:pt x="87" y="34"/>
                      <a:pt x="87" y="34"/>
                      <a:pt x="87" y="34"/>
                    </a:cubicBezTo>
                    <a:cubicBezTo>
                      <a:pt x="87" y="34"/>
                      <a:pt x="87" y="34"/>
                      <a:pt x="87" y="34"/>
                    </a:cubicBezTo>
                    <a:cubicBezTo>
                      <a:pt x="87" y="34"/>
                      <a:pt x="87" y="34"/>
                      <a:pt x="87" y="34"/>
                    </a:cubicBezTo>
                    <a:cubicBezTo>
                      <a:pt x="87" y="34"/>
                      <a:pt x="87" y="34"/>
                      <a:pt x="87" y="34"/>
                    </a:cubicBezTo>
                    <a:cubicBezTo>
                      <a:pt x="87" y="34"/>
                      <a:pt x="87" y="34"/>
                      <a:pt x="87" y="34"/>
                    </a:cubicBezTo>
                    <a:cubicBezTo>
                      <a:pt x="87" y="34"/>
                      <a:pt x="87" y="34"/>
                      <a:pt x="87" y="34"/>
                    </a:cubicBezTo>
                    <a:cubicBezTo>
                      <a:pt x="87" y="34"/>
                      <a:pt x="87" y="34"/>
                      <a:pt x="87" y="34"/>
                    </a:cubicBezTo>
                    <a:cubicBezTo>
                      <a:pt x="87" y="34"/>
                      <a:pt x="87" y="34"/>
                      <a:pt x="87" y="34"/>
                    </a:cubicBezTo>
                    <a:cubicBezTo>
                      <a:pt x="87" y="34"/>
                      <a:pt x="87" y="34"/>
                      <a:pt x="87" y="34"/>
                    </a:cubicBezTo>
                    <a:cubicBezTo>
                      <a:pt x="87" y="34"/>
                      <a:pt x="87" y="34"/>
                      <a:pt x="87" y="34"/>
                    </a:cubicBezTo>
                    <a:cubicBezTo>
                      <a:pt x="87" y="34"/>
                      <a:pt x="87" y="34"/>
                      <a:pt x="87" y="34"/>
                    </a:cubicBezTo>
                    <a:cubicBezTo>
                      <a:pt x="87" y="34"/>
                      <a:pt x="87" y="34"/>
                      <a:pt x="87" y="34"/>
                    </a:cubicBezTo>
                    <a:cubicBezTo>
                      <a:pt x="87" y="34"/>
                      <a:pt x="87" y="34"/>
                      <a:pt x="87" y="34"/>
                    </a:cubicBezTo>
                    <a:cubicBezTo>
                      <a:pt x="87" y="35"/>
                      <a:pt x="87" y="35"/>
                      <a:pt x="87" y="35"/>
                    </a:cubicBezTo>
                    <a:cubicBezTo>
                      <a:pt x="87" y="35"/>
                      <a:pt x="87" y="35"/>
                      <a:pt x="87" y="35"/>
                    </a:cubicBezTo>
                    <a:cubicBezTo>
                      <a:pt x="87" y="35"/>
                      <a:pt x="87" y="35"/>
                      <a:pt x="87" y="35"/>
                    </a:cubicBezTo>
                    <a:cubicBezTo>
                      <a:pt x="87" y="35"/>
                      <a:pt x="87" y="35"/>
                      <a:pt x="87" y="35"/>
                    </a:cubicBezTo>
                    <a:cubicBezTo>
                      <a:pt x="87" y="35"/>
                      <a:pt x="87" y="35"/>
                      <a:pt x="87" y="35"/>
                    </a:cubicBezTo>
                    <a:cubicBezTo>
                      <a:pt x="87" y="35"/>
                      <a:pt x="87" y="35"/>
                      <a:pt x="87" y="35"/>
                    </a:cubicBezTo>
                    <a:cubicBezTo>
                      <a:pt x="87" y="35"/>
                      <a:pt x="87" y="35"/>
                      <a:pt x="87" y="35"/>
                    </a:cubicBezTo>
                    <a:cubicBezTo>
                      <a:pt x="87" y="36"/>
                      <a:pt x="87" y="36"/>
                      <a:pt x="87" y="36"/>
                    </a:cubicBezTo>
                    <a:cubicBezTo>
                      <a:pt x="87" y="36"/>
                      <a:pt x="87" y="36"/>
                      <a:pt x="87" y="36"/>
                    </a:cubicBezTo>
                    <a:cubicBezTo>
                      <a:pt x="87" y="36"/>
                      <a:pt x="87" y="36"/>
                      <a:pt x="87" y="36"/>
                    </a:cubicBezTo>
                    <a:cubicBezTo>
                      <a:pt x="87" y="36"/>
                      <a:pt x="87" y="36"/>
                      <a:pt x="87" y="36"/>
                    </a:cubicBezTo>
                    <a:cubicBezTo>
                      <a:pt x="87" y="36"/>
                      <a:pt x="87" y="36"/>
                      <a:pt x="87" y="36"/>
                    </a:cubicBezTo>
                    <a:cubicBezTo>
                      <a:pt x="86" y="36"/>
                      <a:pt x="86" y="36"/>
                      <a:pt x="86" y="36"/>
                    </a:cubicBezTo>
                    <a:cubicBezTo>
                      <a:pt x="87" y="37"/>
                      <a:pt x="87" y="37"/>
                      <a:pt x="87" y="37"/>
                    </a:cubicBezTo>
                    <a:cubicBezTo>
                      <a:pt x="86" y="37"/>
                      <a:pt x="86" y="37"/>
                      <a:pt x="86" y="37"/>
                    </a:cubicBezTo>
                    <a:cubicBezTo>
                      <a:pt x="86" y="37"/>
                      <a:pt x="86" y="37"/>
                      <a:pt x="86" y="37"/>
                    </a:cubicBezTo>
                    <a:cubicBezTo>
                      <a:pt x="86" y="37"/>
                      <a:pt x="86" y="37"/>
                      <a:pt x="86" y="37"/>
                    </a:cubicBezTo>
                    <a:cubicBezTo>
                      <a:pt x="86" y="37"/>
                      <a:pt x="86" y="37"/>
                      <a:pt x="86" y="37"/>
                    </a:cubicBezTo>
                    <a:cubicBezTo>
                      <a:pt x="86" y="37"/>
                      <a:pt x="86" y="37"/>
                      <a:pt x="86" y="37"/>
                    </a:cubicBezTo>
                    <a:cubicBezTo>
                      <a:pt x="86" y="37"/>
                      <a:pt x="86" y="37"/>
                      <a:pt x="86" y="37"/>
                    </a:cubicBezTo>
                    <a:cubicBezTo>
                      <a:pt x="87" y="37"/>
                      <a:pt x="87" y="37"/>
                      <a:pt x="87" y="37"/>
                    </a:cubicBezTo>
                    <a:cubicBezTo>
                      <a:pt x="87" y="37"/>
                      <a:pt x="87" y="37"/>
                      <a:pt x="87" y="37"/>
                    </a:cubicBezTo>
                    <a:cubicBezTo>
                      <a:pt x="86" y="38"/>
                      <a:pt x="86" y="38"/>
                      <a:pt x="86" y="38"/>
                    </a:cubicBezTo>
                    <a:cubicBezTo>
                      <a:pt x="86" y="38"/>
                      <a:pt x="86" y="38"/>
                      <a:pt x="86" y="38"/>
                    </a:cubicBezTo>
                    <a:cubicBezTo>
                      <a:pt x="86" y="38"/>
                      <a:pt x="86" y="38"/>
                      <a:pt x="86" y="38"/>
                    </a:cubicBezTo>
                    <a:cubicBezTo>
                      <a:pt x="87" y="38"/>
                      <a:pt x="87" y="38"/>
                      <a:pt x="87" y="38"/>
                    </a:cubicBezTo>
                    <a:cubicBezTo>
                      <a:pt x="87" y="38"/>
                      <a:pt x="87" y="38"/>
                      <a:pt x="87" y="38"/>
                    </a:cubicBezTo>
                    <a:cubicBezTo>
                      <a:pt x="87" y="38"/>
                      <a:pt x="87" y="38"/>
                      <a:pt x="87" y="38"/>
                    </a:cubicBezTo>
                    <a:cubicBezTo>
                      <a:pt x="86" y="39"/>
                      <a:pt x="86" y="39"/>
                      <a:pt x="86" y="39"/>
                    </a:cubicBezTo>
                    <a:cubicBezTo>
                      <a:pt x="86" y="39"/>
                      <a:pt x="86" y="39"/>
                      <a:pt x="86" y="39"/>
                    </a:cubicBezTo>
                    <a:cubicBezTo>
                      <a:pt x="87" y="39"/>
                      <a:pt x="87" y="39"/>
                      <a:pt x="87" y="39"/>
                    </a:cubicBezTo>
                    <a:cubicBezTo>
                      <a:pt x="87" y="39"/>
                      <a:pt x="87" y="39"/>
                      <a:pt x="87" y="39"/>
                    </a:cubicBezTo>
                    <a:cubicBezTo>
                      <a:pt x="87" y="39"/>
                      <a:pt x="87" y="39"/>
                      <a:pt x="87" y="39"/>
                    </a:cubicBezTo>
                    <a:cubicBezTo>
                      <a:pt x="86" y="39"/>
                      <a:pt x="86" y="39"/>
                      <a:pt x="86" y="39"/>
                    </a:cubicBezTo>
                    <a:cubicBezTo>
                      <a:pt x="86" y="39"/>
                      <a:pt x="86" y="39"/>
                      <a:pt x="86" y="39"/>
                    </a:cubicBezTo>
                    <a:cubicBezTo>
                      <a:pt x="86" y="40"/>
                      <a:pt x="86" y="40"/>
                      <a:pt x="86" y="40"/>
                    </a:cubicBezTo>
                    <a:cubicBezTo>
                      <a:pt x="86" y="40"/>
                      <a:pt x="86" y="40"/>
                      <a:pt x="86" y="40"/>
                    </a:cubicBezTo>
                    <a:cubicBezTo>
                      <a:pt x="86" y="40"/>
                      <a:pt x="86" y="40"/>
                      <a:pt x="86" y="40"/>
                    </a:cubicBezTo>
                    <a:cubicBezTo>
                      <a:pt x="86" y="40"/>
                      <a:pt x="86" y="40"/>
                      <a:pt x="86" y="40"/>
                    </a:cubicBezTo>
                    <a:cubicBezTo>
                      <a:pt x="86" y="40"/>
                      <a:pt x="86" y="40"/>
                      <a:pt x="86" y="40"/>
                    </a:cubicBezTo>
                    <a:cubicBezTo>
                      <a:pt x="86" y="40"/>
                      <a:pt x="86" y="40"/>
                      <a:pt x="86" y="40"/>
                    </a:cubicBezTo>
                    <a:cubicBezTo>
                      <a:pt x="86" y="40"/>
                      <a:pt x="86" y="40"/>
                      <a:pt x="86" y="40"/>
                    </a:cubicBezTo>
                    <a:cubicBezTo>
                      <a:pt x="85" y="40"/>
                      <a:pt x="85" y="40"/>
                      <a:pt x="85" y="40"/>
                    </a:cubicBezTo>
                    <a:cubicBezTo>
                      <a:pt x="85" y="40"/>
                      <a:pt x="85" y="40"/>
                      <a:pt x="85" y="40"/>
                    </a:cubicBezTo>
                    <a:cubicBezTo>
                      <a:pt x="85" y="40"/>
                      <a:pt x="85" y="40"/>
                      <a:pt x="85" y="40"/>
                    </a:cubicBezTo>
                    <a:cubicBezTo>
                      <a:pt x="85" y="40"/>
                      <a:pt x="85" y="40"/>
                      <a:pt x="85" y="40"/>
                    </a:cubicBezTo>
                    <a:cubicBezTo>
                      <a:pt x="85" y="40"/>
                      <a:pt x="85" y="40"/>
                      <a:pt x="85" y="40"/>
                    </a:cubicBezTo>
                    <a:cubicBezTo>
                      <a:pt x="85" y="40"/>
                      <a:pt x="85" y="40"/>
                      <a:pt x="85" y="40"/>
                    </a:cubicBezTo>
                    <a:cubicBezTo>
                      <a:pt x="85" y="40"/>
                      <a:pt x="85" y="40"/>
                      <a:pt x="85" y="40"/>
                    </a:cubicBezTo>
                    <a:cubicBezTo>
                      <a:pt x="85" y="40"/>
                      <a:pt x="85" y="40"/>
                      <a:pt x="85" y="40"/>
                    </a:cubicBezTo>
                    <a:cubicBezTo>
                      <a:pt x="85" y="41"/>
                      <a:pt x="85" y="41"/>
                      <a:pt x="85" y="41"/>
                    </a:cubicBezTo>
                    <a:cubicBezTo>
                      <a:pt x="84" y="41"/>
                      <a:pt x="84" y="41"/>
                      <a:pt x="84" y="41"/>
                    </a:cubicBezTo>
                    <a:cubicBezTo>
                      <a:pt x="84" y="41"/>
                      <a:pt x="84" y="41"/>
                      <a:pt x="84" y="41"/>
                    </a:cubicBezTo>
                    <a:cubicBezTo>
                      <a:pt x="84" y="41"/>
                      <a:pt x="84" y="41"/>
                      <a:pt x="84" y="41"/>
                    </a:cubicBezTo>
                    <a:cubicBezTo>
                      <a:pt x="84" y="41"/>
                      <a:pt x="84" y="41"/>
                      <a:pt x="84" y="41"/>
                    </a:cubicBezTo>
                    <a:cubicBezTo>
                      <a:pt x="84" y="41"/>
                      <a:pt x="84" y="41"/>
                      <a:pt x="84" y="41"/>
                    </a:cubicBezTo>
                    <a:cubicBezTo>
                      <a:pt x="84" y="41"/>
                      <a:pt x="84" y="41"/>
                      <a:pt x="84" y="41"/>
                    </a:cubicBezTo>
                    <a:cubicBezTo>
                      <a:pt x="84" y="41"/>
                      <a:pt x="84" y="41"/>
                      <a:pt x="84" y="41"/>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4" y="42"/>
                      <a:pt x="84" y="42"/>
                      <a:pt x="84" y="42"/>
                    </a:cubicBezTo>
                    <a:cubicBezTo>
                      <a:pt x="83" y="42"/>
                      <a:pt x="83" y="42"/>
                      <a:pt x="83" y="42"/>
                    </a:cubicBezTo>
                    <a:cubicBezTo>
                      <a:pt x="83" y="42"/>
                      <a:pt x="83" y="42"/>
                      <a:pt x="83" y="42"/>
                    </a:cubicBezTo>
                    <a:cubicBezTo>
                      <a:pt x="83" y="43"/>
                      <a:pt x="83" y="43"/>
                      <a:pt x="83" y="43"/>
                    </a:cubicBezTo>
                    <a:cubicBezTo>
                      <a:pt x="83" y="43"/>
                      <a:pt x="83" y="43"/>
                      <a:pt x="83" y="43"/>
                    </a:cubicBezTo>
                    <a:cubicBezTo>
                      <a:pt x="83" y="43"/>
                      <a:pt x="83" y="43"/>
                      <a:pt x="83" y="43"/>
                    </a:cubicBezTo>
                    <a:cubicBezTo>
                      <a:pt x="82" y="43"/>
                      <a:pt x="82" y="43"/>
                      <a:pt x="82" y="43"/>
                    </a:cubicBezTo>
                    <a:cubicBezTo>
                      <a:pt x="82" y="43"/>
                      <a:pt x="82" y="43"/>
                      <a:pt x="82" y="43"/>
                    </a:cubicBezTo>
                    <a:cubicBezTo>
                      <a:pt x="82" y="44"/>
                      <a:pt x="82" y="44"/>
                      <a:pt x="82" y="44"/>
                    </a:cubicBezTo>
                    <a:cubicBezTo>
                      <a:pt x="82" y="44"/>
                      <a:pt x="82" y="44"/>
                      <a:pt x="82" y="44"/>
                    </a:cubicBezTo>
                    <a:cubicBezTo>
                      <a:pt x="82" y="44"/>
                      <a:pt x="82" y="44"/>
                      <a:pt x="82" y="44"/>
                    </a:cubicBezTo>
                    <a:cubicBezTo>
                      <a:pt x="82" y="44"/>
                      <a:pt x="82" y="44"/>
                      <a:pt x="82" y="44"/>
                    </a:cubicBezTo>
                    <a:cubicBezTo>
                      <a:pt x="82" y="44"/>
                      <a:pt x="82" y="44"/>
                      <a:pt x="82" y="44"/>
                    </a:cubicBezTo>
                    <a:cubicBezTo>
                      <a:pt x="82" y="44"/>
                      <a:pt x="82" y="44"/>
                      <a:pt x="82" y="44"/>
                    </a:cubicBezTo>
                    <a:cubicBezTo>
                      <a:pt x="82" y="44"/>
                      <a:pt x="82" y="44"/>
                      <a:pt x="82" y="44"/>
                    </a:cubicBezTo>
                    <a:cubicBezTo>
                      <a:pt x="82" y="45"/>
                      <a:pt x="82" y="45"/>
                      <a:pt x="82" y="45"/>
                    </a:cubicBezTo>
                    <a:cubicBezTo>
                      <a:pt x="82" y="45"/>
                      <a:pt x="82" y="45"/>
                      <a:pt x="82" y="45"/>
                    </a:cubicBezTo>
                    <a:cubicBezTo>
                      <a:pt x="81" y="46"/>
                      <a:pt x="81" y="46"/>
                      <a:pt x="81" y="46"/>
                    </a:cubicBezTo>
                    <a:cubicBezTo>
                      <a:pt x="81" y="46"/>
                      <a:pt x="81" y="46"/>
                      <a:pt x="81" y="46"/>
                    </a:cubicBezTo>
                    <a:cubicBezTo>
                      <a:pt x="82" y="46"/>
                      <a:pt x="82" y="46"/>
                      <a:pt x="82" y="46"/>
                    </a:cubicBezTo>
                    <a:cubicBezTo>
                      <a:pt x="82" y="46"/>
                      <a:pt x="82" y="46"/>
                      <a:pt x="82" y="46"/>
                    </a:cubicBezTo>
                    <a:cubicBezTo>
                      <a:pt x="82" y="47"/>
                      <a:pt x="82" y="47"/>
                      <a:pt x="82" y="47"/>
                    </a:cubicBezTo>
                    <a:cubicBezTo>
                      <a:pt x="82" y="47"/>
                      <a:pt x="82" y="47"/>
                      <a:pt x="82" y="47"/>
                    </a:cubicBezTo>
                    <a:cubicBezTo>
                      <a:pt x="82" y="47"/>
                      <a:pt x="82" y="47"/>
                      <a:pt x="82" y="47"/>
                    </a:cubicBezTo>
                    <a:cubicBezTo>
                      <a:pt x="82" y="47"/>
                      <a:pt x="82" y="47"/>
                      <a:pt x="82" y="47"/>
                    </a:cubicBezTo>
                    <a:cubicBezTo>
                      <a:pt x="82" y="48"/>
                      <a:pt x="82" y="48"/>
                      <a:pt x="82" y="48"/>
                    </a:cubicBezTo>
                    <a:cubicBezTo>
                      <a:pt x="82" y="48"/>
                      <a:pt x="82" y="48"/>
                      <a:pt x="82" y="48"/>
                    </a:cubicBezTo>
                    <a:cubicBezTo>
                      <a:pt x="82" y="48"/>
                      <a:pt x="82" y="48"/>
                      <a:pt x="82" y="48"/>
                    </a:cubicBezTo>
                    <a:cubicBezTo>
                      <a:pt x="82" y="48"/>
                      <a:pt x="82" y="48"/>
                      <a:pt x="82" y="48"/>
                    </a:cubicBezTo>
                    <a:cubicBezTo>
                      <a:pt x="82" y="48"/>
                      <a:pt x="82" y="48"/>
                      <a:pt x="82" y="48"/>
                    </a:cubicBezTo>
                    <a:cubicBezTo>
                      <a:pt x="82" y="48"/>
                      <a:pt x="82" y="48"/>
                      <a:pt x="82" y="48"/>
                    </a:cubicBezTo>
                    <a:cubicBezTo>
                      <a:pt x="82" y="48"/>
                      <a:pt x="82" y="48"/>
                      <a:pt x="82" y="48"/>
                    </a:cubicBezTo>
                    <a:cubicBezTo>
                      <a:pt x="82" y="48"/>
                      <a:pt x="82" y="48"/>
                      <a:pt x="82" y="48"/>
                    </a:cubicBezTo>
                    <a:cubicBezTo>
                      <a:pt x="82" y="48"/>
                      <a:pt x="82" y="48"/>
                      <a:pt x="82" y="48"/>
                    </a:cubicBezTo>
                    <a:cubicBezTo>
                      <a:pt x="81" y="48"/>
                      <a:pt x="81" y="48"/>
                      <a:pt x="81" y="48"/>
                    </a:cubicBezTo>
                    <a:cubicBezTo>
                      <a:pt x="81" y="48"/>
                      <a:pt x="81" y="48"/>
                      <a:pt x="81" y="48"/>
                    </a:cubicBezTo>
                    <a:cubicBezTo>
                      <a:pt x="82" y="47"/>
                      <a:pt x="82" y="47"/>
                      <a:pt x="82" y="47"/>
                    </a:cubicBezTo>
                    <a:cubicBezTo>
                      <a:pt x="82" y="47"/>
                      <a:pt x="82" y="47"/>
                      <a:pt x="82" y="47"/>
                    </a:cubicBezTo>
                    <a:cubicBezTo>
                      <a:pt x="82" y="47"/>
                      <a:pt x="82" y="47"/>
                      <a:pt x="82" y="47"/>
                    </a:cubicBezTo>
                    <a:cubicBezTo>
                      <a:pt x="82" y="47"/>
                      <a:pt x="82" y="47"/>
                      <a:pt x="82" y="47"/>
                    </a:cubicBezTo>
                    <a:cubicBezTo>
                      <a:pt x="81" y="46"/>
                      <a:pt x="81" y="46"/>
                      <a:pt x="81" y="46"/>
                    </a:cubicBezTo>
                    <a:cubicBezTo>
                      <a:pt x="81" y="46"/>
                      <a:pt x="81" y="46"/>
                      <a:pt x="81" y="46"/>
                    </a:cubicBezTo>
                    <a:cubicBezTo>
                      <a:pt x="81" y="45"/>
                      <a:pt x="81" y="45"/>
                      <a:pt x="81" y="45"/>
                    </a:cubicBezTo>
                    <a:cubicBezTo>
                      <a:pt x="81" y="45"/>
                      <a:pt x="81" y="45"/>
                      <a:pt x="81" y="45"/>
                    </a:cubicBezTo>
                    <a:cubicBezTo>
                      <a:pt x="81" y="44"/>
                      <a:pt x="81" y="44"/>
                      <a:pt x="81" y="44"/>
                    </a:cubicBezTo>
                    <a:cubicBezTo>
                      <a:pt x="81" y="44"/>
                      <a:pt x="81" y="44"/>
                      <a:pt x="81" y="44"/>
                    </a:cubicBezTo>
                    <a:cubicBezTo>
                      <a:pt x="81" y="44"/>
                      <a:pt x="81" y="44"/>
                      <a:pt x="81" y="44"/>
                    </a:cubicBezTo>
                    <a:cubicBezTo>
                      <a:pt x="81" y="44"/>
                      <a:pt x="81" y="44"/>
                      <a:pt x="81" y="44"/>
                    </a:cubicBezTo>
                    <a:cubicBezTo>
                      <a:pt x="81" y="44"/>
                      <a:pt x="81" y="44"/>
                      <a:pt x="81" y="44"/>
                    </a:cubicBezTo>
                    <a:cubicBezTo>
                      <a:pt x="80" y="44"/>
                      <a:pt x="80" y="44"/>
                      <a:pt x="80" y="44"/>
                    </a:cubicBezTo>
                    <a:cubicBezTo>
                      <a:pt x="80" y="44"/>
                      <a:pt x="80" y="44"/>
                      <a:pt x="80" y="44"/>
                    </a:cubicBezTo>
                    <a:cubicBezTo>
                      <a:pt x="80" y="44"/>
                      <a:pt x="80" y="44"/>
                      <a:pt x="80" y="44"/>
                    </a:cubicBezTo>
                    <a:cubicBezTo>
                      <a:pt x="80" y="44"/>
                      <a:pt x="80" y="44"/>
                      <a:pt x="80" y="44"/>
                    </a:cubicBezTo>
                    <a:cubicBezTo>
                      <a:pt x="80" y="43"/>
                      <a:pt x="80" y="43"/>
                      <a:pt x="80" y="43"/>
                    </a:cubicBezTo>
                    <a:cubicBezTo>
                      <a:pt x="80" y="43"/>
                      <a:pt x="80" y="43"/>
                      <a:pt x="80" y="43"/>
                    </a:cubicBezTo>
                    <a:cubicBezTo>
                      <a:pt x="80" y="43"/>
                      <a:pt x="80" y="43"/>
                      <a:pt x="80" y="43"/>
                    </a:cubicBezTo>
                    <a:cubicBezTo>
                      <a:pt x="80" y="43"/>
                      <a:pt x="80" y="43"/>
                      <a:pt x="80" y="43"/>
                    </a:cubicBezTo>
                    <a:cubicBezTo>
                      <a:pt x="80" y="42"/>
                      <a:pt x="80" y="42"/>
                      <a:pt x="80" y="42"/>
                    </a:cubicBezTo>
                    <a:cubicBezTo>
                      <a:pt x="80" y="42"/>
                      <a:pt x="80" y="42"/>
                      <a:pt x="80" y="42"/>
                    </a:cubicBezTo>
                    <a:cubicBezTo>
                      <a:pt x="80" y="42"/>
                      <a:pt x="80" y="42"/>
                      <a:pt x="80" y="42"/>
                    </a:cubicBezTo>
                    <a:cubicBezTo>
                      <a:pt x="80" y="42"/>
                      <a:pt x="80" y="42"/>
                      <a:pt x="80" y="42"/>
                    </a:cubicBezTo>
                    <a:cubicBezTo>
                      <a:pt x="80" y="42"/>
                      <a:pt x="80" y="42"/>
                      <a:pt x="80" y="42"/>
                    </a:cubicBezTo>
                    <a:cubicBezTo>
                      <a:pt x="80" y="42"/>
                      <a:pt x="80" y="42"/>
                      <a:pt x="80" y="42"/>
                    </a:cubicBezTo>
                    <a:cubicBezTo>
                      <a:pt x="80" y="42"/>
                      <a:pt x="80" y="42"/>
                      <a:pt x="80" y="42"/>
                    </a:cubicBezTo>
                    <a:cubicBezTo>
                      <a:pt x="80" y="42"/>
                      <a:pt x="80" y="42"/>
                      <a:pt x="80" y="42"/>
                    </a:cubicBezTo>
                    <a:cubicBezTo>
                      <a:pt x="80" y="42"/>
                      <a:pt x="80" y="42"/>
                      <a:pt x="80" y="42"/>
                    </a:cubicBezTo>
                    <a:cubicBezTo>
                      <a:pt x="79" y="42"/>
                      <a:pt x="79" y="42"/>
                      <a:pt x="79" y="42"/>
                    </a:cubicBezTo>
                    <a:cubicBezTo>
                      <a:pt x="79" y="42"/>
                      <a:pt x="79" y="42"/>
                      <a:pt x="79" y="42"/>
                    </a:cubicBezTo>
                    <a:cubicBezTo>
                      <a:pt x="79" y="42"/>
                      <a:pt x="79" y="42"/>
                      <a:pt x="79" y="42"/>
                    </a:cubicBezTo>
                    <a:cubicBezTo>
                      <a:pt x="79" y="42"/>
                      <a:pt x="79" y="42"/>
                      <a:pt x="79" y="42"/>
                    </a:cubicBezTo>
                    <a:cubicBezTo>
                      <a:pt x="79" y="42"/>
                      <a:pt x="79" y="42"/>
                      <a:pt x="79" y="42"/>
                    </a:cubicBezTo>
                    <a:cubicBezTo>
                      <a:pt x="79" y="42"/>
                      <a:pt x="79" y="42"/>
                      <a:pt x="79" y="42"/>
                    </a:cubicBezTo>
                    <a:cubicBezTo>
                      <a:pt x="79" y="42"/>
                      <a:pt x="79" y="42"/>
                      <a:pt x="79" y="42"/>
                    </a:cubicBezTo>
                    <a:cubicBezTo>
                      <a:pt x="79" y="43"/>
                      <a:pt x="79" y="43"/>
                      <a:pt x="79" y="43"/>
                    </a:cubicBezTo>
                    <a:cubicBezTo>
                      <a:pt x="79" y="43"/>
                      <a:pt x="79" y="43"/>
                      <a:pt x="79" y="43"/>
                    </a:cubicBezTo>
                    <a:cubicBezTo>
                      <a:pt x="80" y="44"/>
                      <a:pt x="80" y="44"/>
                      <a:pt x="80" y="44"/>
                    </a:cubicBezTo>
                    <a:cubicBezTo>
                      <a:pt x="80" y="44"/>
                      <a:pt x="80" y="44"/>
                      <a:pt x="80" y="44"/>
                    </a:cubicBezTo>
                    <a:cubicBezTo>
                      <a:pt x="80" y="44"/>
                      <a:pt x="80" y="44"/>
                      <a:pt x="80" y="44"/>
                    </a:cubicBezTo>
                    <a:cubicBezTo>
                      <a:pt x="80" y="44"/>
                      <a:pt x="80" y="44"/>
                      <a:pt x="80" y="44"/>
                    </a:cubicBezTo>
                    <a:cubicBezTo>
                      <a:pt x="80" y="45"/>
                      <a:pt x="80" y="45"/>
                      <a:pt x="80" y="45"/>
                    </a:cubicBezTo>
                    <a:cubicBezTo>
                      <a:pt x="80" y="45"/>
                      <a:pt x="80" y="45"/>
                      <a:pt x="80" y="45"/>
                    </a:cubicBezTo>
                    <a:cubicBezTo>
                      <a:pt x="79" y="45"/>
                      <a:pt x="79" y="45"/>
                      <a:pt x="79" y="45"/>
                    </a:cubicBezTo>
                    <a:cubicBezTo>
                      <a:pt x="79" y="45"/>
                      <a:pt x="79" y="45"/>
                      <a:pt x="79" y="45"/>
                    </a:cubicBezTo>
                    <a:cubicBezTo>
                      <a:pt x="79" y="45"/>
                      <a:pt x="79" y="45"/>
                      <a:pt x="79" y="45"/>
                    </a:cubicBezTo>
                    <a:cubicBezTo>
                      <a:pt x="79" y="46"/>
                      <a:pt x="79" y="46"/>
                      <a:pt x="79" y="46"/>
                    </a:cubicBezTo>
                    <a:cubicBezTo>
                      <a:pt x="79" y="46"/>
                      <a:pt x="79" y="46"/>
                      <a:pt x="79" y="46"/>
                    </a:cubicBezTo>
                    <a:cubicBezTo>
                      <a:pt x="79" y="46"/>
                      <a:pt x="79" y="46"/>
                      <a:pt x="79" y="46"/>
                    </a:cubicBezTo>
                    <a:cubicBezTo>
                      <a:pt x="79" y="46"/>
                      <a:pt x="79" y="46"/>
                      <a:pt x="79" y="46"/>
                    </a:cubicBezTo>
                    <a:cubicBezTo>
                      <a:pt x="79" y="47"/>
                      <a:pt x="79" y="47"/>
                      <a:pt x="79" y="47"/>
                    </a:cubicBezTo>
                    <a:cubicBezTo>
                      <a:pt x="79" y="47"/>
                      <a:pt x="79" y="47"/>
                      <a:pt x="79" y="47"/>
                    </a:cubicBezTo>
                    <a:cubicBezTo>
                      <a:pt x="79" y="47"/>
                      <a:pt x="79" y="47"/>
                      <a:pt x="79" y="47"/>
                    </a:cubicBezTo>
                    <a:cubicBezTo>
                      <a:pt x="79" y="47"/>
                      <a:pt x="79" y="47"/>
                      <a:pt x="79" y="47"/>
                    </a:cubicBezTo>
                    <a:cubicBezTo>
                      <a:pt x="78" y="47"/>
                      <a:pt x="78" y="47"/>
                      <a:pt x="78" y="47"/>
                    </a:cubicBezTo>
                    <a:cubicBezTo>
                      <a:pt x="78" y="47"/>
                      <a:pt x="78" y="47"/>
                      <a:pt x="78" y="47"/>
                    </a:cubicBezTo>
                    <a:cubicBezTo>
                      <a:pt x="78" y="46"/>
                      <a:pt x="78" y="46"/>
                      <a:pt x="78" y="46"/>
                    </a:cubicBezTo>
                    <a:cubicBezTo>
                      <a:pt x="79" y="46"/>
                      <a:pt x="79" y="46"/>
                      <a:pt x="79" y="46"/>
                    </a:cubicBezTo>
                    <a:cubicBezTo>
                      <a:pt x="79" y="45"/>
                      <a:pt x="79" y="45"/>
                      <a:pt x="79" y="45"/>
                    </a:cubicBezTo>
                    <a:cubicBezTo>
                      <a:pt x="79" y="45"/>
                      <a:pt x="79" y="45"/>
                      <a:pt x="79" y="45"/>
                    </a:cubicBezTo>
                    <a:cubicBezTo>
                      <a:pt x="79" y="44"/>
                      <a:pt x="79" y="44"/>
                      <a:pt x="79" y="44"/>
                    </a:cubicBezTo>
                    <a:cubicBezTo>
                      <a:pt x="79" y="44"/>
                      <a:pt x="79" y="44"/>
                      <a:pt x="79" y="44"/>
                    </a:cubicBezTo>
                    <a:cubicBezTo>
                      <a:pt x="79" y="44"/>
                      <a:pt x="79" y="44"/>
                      <a:pt x="79" y="44"/>
                    </a:cubicBezTo>
                    <a:cubicBezTo>
                      <a:pt x="79" y="44"/>
                      <a:pt x="79" y="44"/>
                      <a:pt x="79" y="44"/>
                    </a:cubicBezTo>
                    <a:cubicBezTo>
                      <a:pt x="79" y="44"/>
                      <a:pt x="79" y="44"/>
                      <a:pt x="79" y="44"/>
                    </a:cubicBezTo>
                    <a:cubicBezTo>
                      <a:pt x="79" y="43"/>
                      <a:pt x="79" y="43"/>
                      <a:pt x="79" y="43"/>
                    </a:cubicBezTo>
                    <a:cubicBezTo>
                      <a:pt x="79" y="43"/>
                      <a:pt x="79" y="43"/>
                      <a:pt x="79" y="43"/>
                    </a:cubicBezTo>
                    <a:cubicBezTo>
                      <a:pt x="79" y="43"/>
                      <a:pt x="79" y="43"/>
                      <a:pt x="79" y="43"/>
                    </a:cubicBezTo>
                    <a:cubicBezTo>
                      <a:pt x="79" y="43"/>
                      <a:pt x="79" y="43"/>
                      <a:pt x="79" y="43"/>
                    </a:cubicBezTo>
                    <a:cubicBezTo>
                      <a:pt x="79" y="43"/>
                      <a:pt x="79" y="43"/>
                      <a:pt x="79" y="43"/>
                    </a:cubicBezTo>
                    <a:cubicBezTo>
                      <a:pt x="79" y="43"/>
                      <a:pt x="79" y="43"/>
                      <a:pt x="79" y="43"/>
                    </a:cubicBezTo>
                    <a:cubicBezTo>
                      <a:pt x="79" y="43"/>
                      <a:pt x="79" y="43"/>
                      <a:pt x="79" y="43"/>
                    </a:cubicBezTo>
                    <a:cubicBezTo>
                      <a:pt x="79" y="43"/>
                      <a:pt x="79" y="43"/>
                      <a:pt x="79" y="43"/>
                    </a:cubicBezTo>
                    <a:cubicBezTo>
                      <a:pt x="79" y="43"/>
                      <a:pt x="79" y="43"/>
                      <a:pt x="79" y="43"/>
                    </a:cubicBezTo>
                    <a:cubicBezTo>
                      <a:pt x="79" y="43"/>
                      <a:pt x="79" y="43"/>
                      <a:pt x="79" y="43"/>
                    </a:cubicBezTo>
                    <a:cubicBezTo>
                      <a:pt x="78" y="42"/>
                      <a:pt x="78" y="42"/>
                      <a:pt x="78" y="42"/>
                    </a:cubicBezTo>
                    <a:cubicBezTo>
                      <a:pt x="78" y="42"/>
                      <a:pt x="78" y="42"/>
                      <a:pt x="78" y="42"/>
                    </a:cubicBezTo>
                    <a:cubicBezTo>
                      <a:pt x="78" y="42"/>
                      <a:pt x="78" y="42"/>
                      <a:pt x="78" y="42"/>
                    </a:cubicBezTo>
                    <a:cubicBezTo>
                      <a:pt x="78" y="42"/>
                      <a:pt x="78" y="42"/>
                      <a:pt x="78" y="42"/>
                    </a:cubicBezTo>
                    <a:cubicBezTo>
                      <a:pt x="78" y="41"/>
                      <a:pt x="78" y="41"/>
                      <a:pt x="78" y="41"/>
                    </a:cubicBezTo>
                    <a:cubicBezTo>
                      <a:pt x="78" y="42"/>
                      <a:pt x="78" y="42"/>
                      <a:pt x="78" y="42"/>
                    </a:cubicBezTo>
                    <a:cubicBezTo>
                      <a:pt x="78" y="42"/>
                      <a:pt x="78" y="42"/>
                      <a:pt x="78" y="42"/>
                    </a:cubicBezTo>
                    <a:cubicBezTo>
                      <a:pt x="78" y="41"/>
                      <a:pt x="78" y="41"/>
                      <a:pt x="78" y="41"/>
                    </a:cubicBezTo>
                    <a:cubicBezTo>
                      <a:pt x="78" y="41"/>
                      <a:pt x="78" y="41"/>
                      <a:pt x="78" y="41"/>
                    </a:cubicBezTo>
                    <a:cubicBezTo>
                      <a:pt x="78" y="41"/>
                      <a:pt x="78" y="41"/>
                      <a:pt x="78" y="41"/>
                    </a:cubicBezTo>
                    <a:cubicBezTo>
                      <a:pt x="78" y="41"/>
                      <a:pt x="78" y="41"/>
                      <a:pt x="78" y="41"/>
                    </a:cubicBezTo>
                    <a:cubicBezTo>
                      <a:pt x="77" y="41"/>
                      <a:pt x="77" y="41"/>
                      <a:pt x="77" y="41"/>
                    </a:cubicBezTo>
                    <a:cubicBezTo>
                      <a:pt x="77" y="41"/>
                      <a:pt x="77" y="41"/>
                      <a:pt x="77" y="41"/>
                    </a:cubicBezTo>
                    <a:cubicBezTo>
                      <a:pt x="77" y="41"/>
                      <a:pt x="77" y="41"/>
                      <a:pt x="77" y="41"/>
                    </a:cubicBezTo>
                    <a:cubicBezTo>
                      <a:pt x="77" y="41"/>
                      <a:pt x="77" y="41"/>
                      <a:pt x="77" y="41"/>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2"/>
                      <a:pt x="77" y="42"/>
                      <a:pt x="77" y="42"/>
                    </a:cubicBezTo>
                    <a:cubicBezTo>
                      <a:pt x="77" y="43"/>
                      <a:pt x="77" y="43"/>
                      <a:pt x="77" y="43"/>
                    </a:cubicBezTo>
                    <a:cubicBezTo>
                      <a:pt x="77" y="43"/>
                      <a:pt x="77" y="43"/>
                      <a:pt x="77" y="43"/>
                    </a:cubicBezTo>
                    <a:cubicBezTo>
                      <a:pt x="77" y="43"/>
                      <a:pt x="77" y="43"/>
                      <a:pt x="77" y="43"/>
                    </a:cubicBezTo>
                    <a:cubicBezTo>
                      <a:pt x="77" y="43"/>
                      <a:pt x="77" y="43"/>
                      <a:pt x="77" y="43"/>
                    </a:cubicBezTo>
                    <a:cubicBezTo>
                      <a:pt x="77" y="43"/>
                      <a:pt x="77" y="43"/>
                      <a:pt x="77" y="43"/>
                    </a:cubicBezTo>
                    <a:cubicBezTo>
                      <a:pt x="77" y="44"/>
                      <a:pt x="77" y="44"/>
                      <a:pt x="77" y="44"/>
                    </a:cubicBezTo>
                    <a:cubicBezTo>
                      <a:pt x="77" y="44"/>
                      <a:pt x="77" y="44"/>
                      <a:pt x="77" y="44"/>
                    </a:cubicBezTo>
                    <a:cubicBezTo>
                      <a:pt x="77" y="44"/>
                      <a:pt x="77" y="44"/>
                      <a:pt x="77" y="44"/>
                    </a:cubicBezTo>
                    <a:cubicBezTo>
                      <a:pt x="77" y="44"/>
                      <a:pt x="77" y="44"/>
                      <a:pt x="77" y="44"/>
                    </a:cubicBezTo>
                    <a:cubicBezTo>
                      <a:pt x="77" y="44"/>
                      <a:pt x="77" y="44"/>
                      <a:pt x="77" y="44"/>
                    </a:cubicBezTo>
                    <a:cubicBezTo>
                      <a:pt x="77" y="45"/>
                      <a:pt x="77" y="45"/>
                      <a:pt x="77" y="45"/>
                    </a:cubicBezTo>
                    <a:cubicBezTo>
                      <a:pt x="77" y="45"/>
                      <a:pt x="77" y="45"/>
                      <a:pt x="77" y="45"/>
                    </a:cubicBezTo>
                    <a:cubicBezTo>
                      <a:pt x="77" y="45"/>
                      <a:pt x="77" y="45"/>
                      <a:pt x="77" y="45"/>
                    </a:cubicBezTo>
                    <a:cubicBezTo>
                      <a:pt x="77" y="45"/>
                      <a:pt x="77" y="45"/>
                      <a:pt x="77" y="45"/>
                    </a:cubicBezTo>
                    <a:cubicBezTo>
                      <a:pt x="77" y="46"/>
                      <a:pt x="77" y="46"/>
                      <a:pt x="77" y="46"/>
                    </a:cubicBezTo>
                    <a:cubicBezTo>
                      <a:pt x="77" y="46"/>
                      <a:pt x="77" y="46"/>
                      <a:pt x="77" y="46"/>
                    </a:cubicBezTo>
                    <a:cubicBezTo>
                      <a:pt x="77" y="46"/>
                      <a:pt x="77" y="46"/>
                      <a:pt x="77" y="46"/>
                    </a:cubicBezTo>
                    <a:cubicBezTo>
                      <a:pt x="77" y="46"/>
                      <a:pt x="77" y="46"/>
                      <a:pt x="77" y="46"/>
                    </a:cubicBezTo>
                    <a:cubicBezTo>
                      <a:pt x="77" y="46"/>
                      <a:pt x="77" y="46"/>
                      <a:pt x="77" y="46"/>
                    </a:cubicBezTo>
                    <a:cubicBezTo>
                      <a:pt x="77" y="47"/>
                      <a:pt x="77" y="47"/>
                      <a:pt x="77" y="47"/>
                    </a:cubicBezTo>
                    <a:cubicBezTo>
                      <a:pt x="77" y="47"/>
                      <a:pt x="77" y="47"/>
                      <a:pt x="77" y="47"/>
                    </a:cubicBezTo>
                    <a:cubicBezTo>
                      <a:pt x="77" y="47"/>
                      <a:pt x="77" y="47"/>
                      <a:pt x="77" y="47"/>
                    </a:cubicBezTo>
                    <a:cubicBezTo>
                      <a:pt x="77" y="48"/>
                      <a:pt x="77" y="48"/>
                      <a:pt x="77" y="48"/>
                    </a:cubicBezTo>
                    <a:cubicBezTo>
                      <a:pt x="77" y="48"/>
                      <a:pt x="77" y="48"/>
                      <a:pt x="77" y="48"/>
                    </a:cubicBezTo>
                    <a:cubicBezTo>
                      <a:pt x="77" y="48"/>
                      <a:pt x="77" y="48"/>
                      <a:pt x="77" y="48"/>
                    </a:cubicBezTo>
                    <a:cubicBezTo>
                      <a:pt x="77" y="48"/>
                      <a:pt x="77" y="48"/>
                      <a:pt x="77" y="48"/>
                    </a:cubicBezTo>
                    <a:cubicBezTo>
                      <a:pt x="77" y="48"/>
                      <a:pt x="77" y="48"/>
                      <a:pt x="77" y="48"/>
                    </a:cubicBezTo>
                    <a:cubicBezTo>
                      <a:pt x="77" y="48"/>
                      <a:pt x="77" y="48"/>
                      <a:pt x="77" y="48"/>
                    </a:cubicBezTo>
                    <a:cubicBezTo>
                      <a:pt x="77" y="48"/>
                      <a:pt x="77" y="48"/>
                      <a:pt x="77" y="48"/>
                    </a:cubicBezTo>
                    <a:cubicBezTo>
                      <a:pt x="77" y="48"/>
                      <a:pt x="77" y="48"/>
                      <a:pt x="77" y="48"/>
                    </a:cubicBezTo>
                    <a:cubicBezTo>
                      <a:pt x="76" y="49"/>
                      <a:pt x="76" y="49"/>
                      <a:pt x="76" y="49"/>
                    </a:cubicBezTo>
                    <a:cubicBezTo>
                      <a:pt x="76" y="49"/>
                      <a:pt x="76" y="49"/>
                      <a:pt x="76" y="49"/>
                    </a:cubicBezTo>
                    <a:cubicBezTo>
                      <a:pt x="75" y="50"/>
                      <a:pt x="75" y="50"/>
                      <a:pt x="75" y="50"/>
                    </a:cubicBezTo>
                    <a:cubicBezTo>
                      <a:pt x="75" y="50"/>
                      <a:pt x="75" y="50"/>
                      <a:pt x="75" y="50"/>
                    </a:cubicBezTo>
                    <a:cubicBezTo>
                      <a:pt x="73" y="51"/>
                      <a:pt x="73" y="51"/>
                      <a:pt x="73" y="51"/>
                    </a:cubicBezTo>
                    <a:cubicBezTo>
                      <a:pt x="73" y="51"/>
                      <a:pt x="73" y="51"/>
                      <a:pt x="73" y="51"/>
                    </a:cubicBezTo>
                    <a:cubicBezTo>
                      <a:pt x="73" y="52"/>
                      <a:pt x="73" y="52"/>
                      <a:pt x="73" y="52"/>
                    </a:cubicBezTo>
                    <a:cubicBezTo>
                      <a:pt x="72" y="52"/>
                      <a:pt x="72" y="52"/>
                      <a:pt x="72" y="52"/>
                    </a:cubicBezTo>
                    <a:cubicBezTo>
                      <a:pt x="72" y="52"/>
                      <a:pt x="72" y="52"/>
                      <a:pt x="72" y="52"/>
                    </a:cubicBezTo>
                    <a:cubicBezTo>
                      <a:pt x="71" y="54"/>
                      <a:pt x="71" y="54"/>
                      <a:pt x="71" y="54"/>
                    </a:cubicBezTo>
                    <a:cubicBezTo>
                      <a:pt x="72" y="52"/>
                      <a:pt x="72" y="52"/>
                      <a:pt x="72" y="52"/>
                    </a:cubicBezTo>
                    <a:cubicBezTo>
                      <a:pt x="72" y="52"/>
                      <a:pt x="72" y="52"/>
                      <a:pt x="72" y="52"/>
                    </a:cubicBezTo>
                    <a:cubicBezTo>
                      <a:pt x="73" y="51"/>
                      <a:pt x="73" y="51"/>
                      <a:pt x="73" y="51"/>
                    </a:cubicBezTo>
                    <a:cubicBezTo>
                      <a:pt x="73" y="51"/>
                      <a:pt x="73" y="51"/>
                      <a:pt x="73" y="51"/>
                    </a:cubicBezTo>
                    <a:cubicBezTo>
                      <a:pt x="73" y="51"/>
                      <a:pt x="73" y="51"/>
                      <a:pt x="73" y="51"/>
                    </a:cubicBezTo>
                    <a:cubicBezTo>
                      <a:pt x="73" y="51"/>
                      <a:pt x="73" y="51"/>
                      <a:pt x="73" y="51"/>
                    </a:cubicBezTo>
                    <a:cubicBezTo>
                      <a:pt x="73" y="51"/>
                      <a:pt x="73" y="51"/>
                      <a:pt x="73" y="51"/>
                    </a:cubicBezTo>
                    <a:cubicBezTo>
                      <a:pt x="73" y="50"/>
                      <a:pt x="73" y="50"/>
                      <a:pt x="73" y="50"/>
                    </a:cubicBezTo>
                    <a:cubicBezTo>
                      <a:pt x="74" y="50"/>
                      <a:pt x="74" y="50"/>
                      <a:pt x="74" y="50"/>
                    </a:cubicBezTo>
                    <a:cubicBezTo>
                      <a:pt x="75" y="49"/>
                      <a:pt x="75" y="49"/>
                      <a:pt x="75" y="49"/>
                    </a:cubicBezTo>
                    <a:cubicBezTo>
                      <a:pt x="76" y="49"/>
                      <a:pt x="76" y="49"/>
                      <a:pt x="76" y="49"/>
                    </a:cubicBezTo>
                    <a:cubicBezTo>
                      <a:pt x="76" y="48"/>
                      <a:pt x="76" y="48"/>
                      <a:pt x="76" y="48"/>
                    </a:cubicBezTo>
                    <a:cubicBezTo>
                      <a:pt x="77" y="47"/>
                      <a:pt x="77" y="47"/>
                      <a:pt x="77" y="47"/>
                    </a:cubicBezTo>
                    <a:cubicBezTo>
                      <a:pt x="77" y="47"/>
                      <a:pt x="77" y="47"/>
                      <a:pt x="77" y="47"/>
                    </a:cubicBezTo>
                    <a:cubicBezTo>
                      <a:pt x="77" y="47"/>
                      <a:pt x="77" y="47"/>
                      <a:pt x="77" y="47"/>
                    </a:cubicBezTo>
                    <a:cubicBezTo>
                      <a:pt x="77" y="47"/>
                      <a:pt x="77" y="47"/>
                      <a:pt x="77" y="47"/>
                    </a:cubicBezTo>
                    <a:cubicBezTo>
                      <a:pt x="77" y="47"/>
                      <a:pt x="77" y="47"/>
                      <a:pt x="77" y="47"/>
                    </a:cubicBezTo>
                    <a:cubicBezTo>
                      <a:pt x="77" y="47"/>
                      <a:pt x="77" y="47"/>
                      <a:pt x="77" y="47"/>
                    </a:cubicBezTo>
                    <a:cubicBezTo>
                      <a:pt x="77" y="47"/>
                      <a:pt x="77" y="47"/>
                      <a:pt x="77" y="47"/>
                    </a:cubicBezTo>
                    <a:cubicBezTo>
                      <a:pt x="77" y="47"/>
                      <a:pt x="77" y="47"/>
                      <a:pt x="77" y="47"/>
                    </a:cubicBezTo>
                    <a:cubicBezTo>
                      <a:pt x="77" y="46"/>
                      <a:pt x="77" y="46"/>
                      <a:pt x="77" y="46"/>
                    </a:cubicBezTo>
                    <a:cubicBezTo>
                      <a:pt x="77" y="46"/>
                      <a:pt x="77" y="46"/>
                      <a:pt x="77" y="46"/>
                    </a:cubicBezTo>
                    <a:cubicBezTo>
                      <a:pt x="77" y="44"/>
                      <a:pt x="77" y="44"/>
                      <a:pt x="77" y="44"/>
                    </a:cubicBezTo>
                    <a:cubicBezTo>
                      <a:pt x="77" y="44"/>
                      <a:pt x="77" y="44"/>
                      <a:pt x="77" y="44"/>
                    </a:cubicBezTo>
                    <a:cubicBezTo>
                      <a:pt x="77" y="43"/>
                      <a:pt x="77" y="43"/>
                      <a:pt x="77" y="43"/>
                    </a:cubicBezTo>
                    <a:cubicBezTo>
                      <a:pt x="77" y="43"/>
                      <a:pt x="77" y="43"/>
                      <a:pt x="77" y="43"/>
                    </a:cubicBezTo>
                    <a:cubicBezTo>
                      <a:pt x="77" y="43"/>
                      <a:pt x="77" y="43"/>
                      <a:pt x="77" y="43"/>
                    </a:cubicBezTo>
                    <a:cubicBezTo>
                      <a:pt x="77" y="43"/>
                      <a:pt x="77" y="43"/>
                      <a:pt x="77" y="43"/>
                    </a:cubicBezTo>
                    <a:cubicBezTo>
                      <a:pt x="76" y="43"/>
                      <a:pt x="76" y="43"/>
                      <a:pt x="76" y="43"/>
                    </a:cubicBezTo>
                    <a:cubicBezTo>
                      <a:pt x="76" y="43"/>
                      <a:pt x="76" y="43"/>
                      <a:pt x="76" y="43"/>
                    </a:cubicBezTo>
                    <a:cubicBezTo>
                      <a:pt x="76" y="42"/>
                      <a:pt x="76" y="42"/>
                      <a:pt x="76" y="42"/>
                    </a:cubicBezTo>
                    <a:cubicBezTo>
                      <a:pt x="76" y="42"/>
                      <a:pt x="76" y="42"/>
                      <a:pt x="76" y="42"/>
                    </a:cubicBezTo>
                    <a:cubicBezTo>
                      <a:pt x="76" y="42"/>
                      <a:pt x="76" y="42"/>
                      <a:pt x="76" y="42"/>
                    </a:cubicBezTo>
                    <a:cubicBezTo>
                      <a:pt x="76" y="42"/>
                      <a:pt x="76" y="42"/>
                      <a:pt x="76" y="42"/>
                    </a:cubicBezTo>
                    <a:cubicBezTo>
                      <a:pt x="76" y="42"/>
                      <a:pt x="76" y="42"/>
                      <a:pt x="76" y="42"/>
                    </a:cubicBezTo>
                    <a:cubicBezTo>
                      <a:pt x="76" y="42"/>
                      <a:pt x="76" y="42"/>
                      <a:pt x="76" y="42"/>
                    </a:cubicBezTo>
                    <a:cubicBezTo>
                      <a:pt x="76" y="42"/>
                      <a:pt x="76" y="42"/>
                      <a:pt x="76" y="42"/>
                    </a:cubicBezTo>
                    <a:cubicBezTo>
                      <a:pt x="76" y="42"/>
                      <a:pt x="76" y="42"/>
                      <a:pt x="76" y="42"/>
                    </a:cubicBezTo>
                    <a:cubicBezTo>
                      <a:pt x="76" y="41"/>
                      <a:pt x="76" y="41"/>
                      <a:pt x="76" y="41"/>
                    </a:cubicBezTo>
                    <a:cubicBezTo>
                      <a:pt x="76" y="41"/>
                      <a:pt x="76" y="41"/>
                      <a:pt x="76" y="41"/>
                    </a:cubicBezTo>
                    <a:cubicBezTo>
                      <a:pt x="75" y="41"/>
                      <a:pt x="75" y="41"/>
                      <a:pt x="75" y="41"/>
                    </a:cubicBezTo>
                    <a:cubicBezTo>
                      <a:pt x="75" y="41"/>
                      <a:pt x="75" y="41"/>
                      <a:pt x="75" y="41"/>
                    </a:cubicBezTo>
                    <a:cubicBezTo>
                      <a:pt x="75" y="41"/>
                      <a:pt x="75" y="41"/>
                      <a:pt x="75" y="41"/>
                    </a:cubicBezTo>
                    <a:cubicBezTo>
                      <a:pt x="75" y="41"/>
                      <a:pt x="75" y="41"/>
                      <a:pt x="75" y="41"/>
                    </a:cubicBezTo>
                    <a:cubicBezTo>
                      <a:pt x="75" y="40"/>
                      <a:pt x="75" y="40"/>
                      <a:pt x="75" y="40"/>
                    </a:cubicBezTo>
                    <a:cubicBezTo>
                      <a:pt x="75" y="40"/>
                      <a:pt x="75" y="40"/>
                      <a:pt x="75" y="40"/>
                    </a:cubicBezTo>
                    <a:cubicBezTo>
                      <a:pt x="75" y="40"/>
                      <a:pt x="75" y="40"/>
                      <a:pt x="75" y="40"/>
                    </a:cubicBezTo>
                    <a:cubicBezTo>
                      <a:pt x="75" y="40"/>
                      <a:pt x="75" y="40"/>
                      <a:pt x="75" y="40"/>
                    </a:cubicBezTo>
                    <a:cubicBezTo>
                      <a:pt x="74" y="40"/>
                      <a:pt x="74" y="40"/>
                      <a:pt x="74" y="40"/>
                    </a:cubicBezTo>
                    <a:cubicBezTo>
                      <a:pt x="74" y="40"/>
                      <a:pt x="74" y="40"/>
                      <a:pt x="74" y="40"/>
                    </a:cubicBezTo>
                    <a:cubicBezTo>
                      <a:pt x="74" y="40"/>
                      <a:pt x="74" y="40"/>
                      <a:pt x="74" y="40"/>
                    </a:cubicBezTo>
                    <a:cubicBezTo>
                      <a:pt x="74" y="39"/>
                      <a:pt x="74" y="39"/>
                      <a:pt x="74" y="39"/>
                    </a:cubicBezTo>
                    <a:cubicBezTo>
                      <a:pt x="74" y="39"/>
                      <a:pt x="74" y="39"/>
                      <a:pt x="74" y="39"/>
                    </a:cubicBezTo>
                    <a:cubicBezTo>
                      <a:pt x="74" y="39"/>
                      <a:pt x="74" y="39"/>
                      <a:pt x="74" y="39"/>
                    </a:cubicBezTo>
                    <a:cubicBezTo>
                      <a:pt x="74" y="39"/>
                      <a:pt x="74" y="39"/>
                      <a:pt x="74" y="39"/>
                    </a:cubicBezTo>
                    <a:cubicBezTo>
                      <a:pt x="74" y="39"/>
                      <a:pt x="74" y="39"/>
                      <a:pt x="74" y="39"/>
                    </a:cubicBezTo>
                    <a:cubicBezTo>
                      <a:pt x="74" y="39"/>
                      <a:pt x="74" y="39"/>
                      <a:pt x="74" y="39"/>
                    </a:cubicBezTo>
                    <a:cubicBezTo>
                      <a:pt x="74" y="39"/>
                      <a:pt x="74" y="39"/>
                      <a:pt x="74" y="39"/>
                    </a:cubicBezTo>
                    <a:cubicBezTo>
                      <a:pt x="74" y="39"/>
                      <a:pt x="74" y="39"/>
                      <a:pt x="74" y="39"/>
                    </a:cubicBezTo>
                    <a:cubicBezTo>
                      <a:pt x="74" y="38"/>
                      <a:pt x="74" y="38"/>
                      <a:pt x="74" y="38"/>
                    </a:cubicBezTo>
                    <a:cubicBezTo>
                      <a:pt x="73" y="39"/>
                      <a:pt x="73" y="39"/>
                      <a:pt x="73" y="39"/>
                    </a:cubicBezTo>
                    <a:cubicBezTo>
                      <a:pt x="73" y="39"/>
                      <a:pt x="73" y="39"/>
                      <a:pt x="73" y="39"/>
                    </a:cubicBezTo>
                    <a:cubicBezTo>
                      <a:pt x="73" y="38"/>
                      <a:pt x="73" y="38"/>
                      <a:pt x="73" y="38"/>
                    </a:cubicBezTo>
                    <a:cubicBezTo>
                      <a:pt x="72" y="38"/>
                      <a:pt x="72" y="38"/>
                      <a:pt x="72" y="38"/>
                    </a:cubicBezTo>
                    <a:cubicBezTo>
                      <a:pt x="72" y="38"/>
                      <a:pt x="72" y="38"/>
                      <a:pt x="72" y="38"/>
                    </a:cubicBezTo>
                    <a:cubicBezTo>
                      <a:pt x="71" y="38"/>
                      <a:pt x="71" y="38"/>
                      <a:pt x="71" y="38"/>
                    </a:cubicBezTo>
                    <a:cubicBezTo>
                      <a:pt x="71" y="38"/>
                      <a:pt x="71" y="38"/>
                      <a:pt x="71" y="38"/>
                    </a:cubicBezTo>
                    <a:cubicBezTo>
                      <a:pt x="71" y="38"/>
                      <a:pt x="71" y="38"/>
                      <a:pt x="71" y="38"/>
                    </a:cubicBezTo>
                    <a:cubicBezTo>
                      <a:pt x="71" y="38"/>
                      <a:pt x="71" y="38"/>
                      <a:pt x="71" y="38"/>
                    </a:cubicBezTo>
                    <a:cubicBezTo>
                      <a:pt x="71" y="38"/>
                      <a:pt x="71" y="38"/>
                      <a:pt x="71" y="38"/>
                    </a:cubicBezTo>
                    <a:cubicBezTo>
                      <a:pt x="71" y="38"/>
                      <a:pt x="71" y="38"/>
                      <a:pt x="71" y="38"/>
                    </a:cubicBezTo>
                    <a:cubicBezTo>
                      <a:pt x="70" y="39"/>
                      <a:pt x="70" y="39"/>
                      <a:pt x="70" y="39"/>
                    </a:cubicBezTo>
                    <a:cubicBezTo>
                      <a:pt x="70" y="39"/>
                      <a:pt x="70" y="39"/>
                      <a:pt x="70" y="39"/>
                    </a:cubicBezTo>
                    <a:cubicBezTo>
                      <a:pt x="70" y="39"/>
                      <a:pt x="70" y="39"/>
                      <a:pt x="70" y="39"/>
                    </a:cubicBezTo>
                    <a:cubicBezTo>
                      <a:pt x="70" y="39"/>
                      <a:pt x="70" y="39"/>
                      <a:pt x="70" y="39"/>
                    </a:cubicBezTo>
                    <a:cubicBezTo>
                      <a:pt x="70" y="39"/>
                      <a:pt x="70" y="39"/>
                      <a:pt x="70" y="39"/>
                    </a:cubicBezTo>
                    <a:cubicBezTo>
                      <a:pt x="69" y="39"/>
                      <a:pt x="69" y="39"/>
                      <a:pt x="69" y="39"/>
                    </a:cubicBezTo>
                    <a:cubicBezTo>
                      <a:pt x="68" y="39"/>
                      <a:pt x="68" y="39"/>
                      <a:pt x="68" y="39"/>
                    </a:cubicBezTo>
                    <a:cubicBezTo>
                      <a:pt x="68" y="39"/>
                      <a:pt x="68" y="39"/>
                      <a:pt x="68" y="39"/>
                    </a:cubicBezTo>
                    <a:cubicBezTo>
                      <a:pt x="68" y="39"/>
                      <a:pt x="68" y="39"/>
                      <a:pt x="68" y="39"/>
                    </a:cubicBezTo>
                    <a:cubicBezTo>
                      <a:pt x="68" y="39"/>
                      <a:pt x="68" y="39"/>
                      <a:pt x="68" y="39"/>
                    </a:cubicBezTo>
                    <a:cubicBezTo>
                      <a:pt x="68" y="40"/>
                      <a:pt x="68" y="40"/>
                      <a:pt x="68" y="40"/>
                    </a:cubicBezTo>
                    <a:cubicBezTo>
                      <a:pt x="67" y="40"/>
                      <a:pt x="67" y="40"/>
                      <a:pt x="67" y="40"/>
                    </a:cubicBezTo>
                    <a:cubicBezTo>
                      <a:pt x="67" y="40"/>
                      <a:pt x="67" y="40"/>
                      <a:pt x="67" y="40"/>
                    </a:cubicBezTo>
                    <a:cubicBezTo>
                      <a:pt x="67" y="40"/>
                      <a:pt x="67" y="40"/>
                      <a:pt x="67" y="40"/>
                    </a:cubicBezTo>
                    <a:cubicBezTo>
                      <a:pt x="67" y="40"/>
                      <a:pt x="67" y="40"/>
                      <a:pt x="67" y="40"/>
                    </a:cubicBezTo>
                    <a:cubicBezTo>
                      <a:pt x="67" y="40"/>
                      <a:pt x="67" y="40"/>
                      <a:pt x="67" y="40"/>
                    </a:cubicBezTo>
                    <a:cubicBezTo>
                      <a:pt x="67" y="40"/>
                      <a:pt x="67" y="40"/>
                      <a:pt x="67" y="40"/>
                    </a:cubicBezTo>
                    <a:cubicBezTo>
                      <a:pt x="67" y="41"/>
                      <a:pt x="67" y="41"/>
                      <a:pt x="67" y="41"/>
                    </a:cubicBezTo>
                    <a:cubicBezTo>
                      <a:pt x="66" y="41"/>
                      <a:pt x="66" y="41"/>
                      <a:pt x="66" y="41"/>
                    </a:cubicBezTo>
                    <a:cubicBezTo>
                      <a:pt x="66" y="42"/>
                      <a:pt x="66" y="42"/>
                      <a:pt x="66" y="42"/>
                    </a:cubicBezTo>
                    <a:cubicBezTo>
                      <a:pt x="66" y="42"/>
                      <a:pt x="66" y="42"/>
                      <a:pt x="66" y="42"/>
                    </a:cubicBezTo>
                    <a:cubicBezTo>
                      <a:pt x="66" y="42"/>
                      <a:pt x="66" y="42"/>
                      <a:pt x="66" y="42"/>
                    </a:cubicBezTo>
                    <a:cubicBezTo>
                      <a:pt x="66" y="42"/>
                      <a:pt x="66" y="42"/>
                      <a:pt x="66" y="42"/>
                    </a:cubicBezTo>
                    <a:cubicBezTo>
                      <a:pt x="66" y="42"/>
                      <a:pt x="66" y="42"/>
                      <a:pt x="66" y="42"/>
                    </a:cubicBezTo>
                    <a:cubicBezTo>
                      <a:pt x="66" y="42"/>
                      <a:pt x="66" y="42"/>
                      <a:pt x="66" y="42"/>
                    </a:cubicBezTo>
                    <a:cubicBezTo>
                      <a:pt x="66" y="42"/>
                      <a:pt x="66" y="42"/>
                      <a:pt x="66" y="42"/>
                    </a:cubicBezTo>
                    <a:cubicBezTo>
                      <a:pt x="66" y="42"/>
                      <a:pt x="66" y="42"/>
                      <a:pt x="66" y="42"/>
                    </a:cubicBezTo>
                    <a:cubicBezTo>
                      <a:pt x="66" y="42"/>
                      <a:pt x="66" y="42"/>
                      <a:pt x="66" y="42"/>
                    </a:cubicBezTo>
                    <a:cubicBezTo>
                      <a:pt x="66" y="42"/>
                      <a:pt x="66" y="42"/>
                      <a:pt x="66" y="42"/>
                    </a:cubicBezTo>
                    <a:cubicBezTo>
                      <a:pt x="66" y="43"/>
                      <a:pt x="66" y="43"/>
                      <a:pt x="66" y="43"/>
                    </a:cubicBezTo>
                    <a:cubicBezTo>
                      <a:pt x="66" y="43"/>
                      <a:pt x="66" y="43"/>
                      <a:pt x="66" y="43"/>
                    </a:cubicBezTo>
                    <a:cubicBezTo>
                      <a:pt x="66" y="43"/>
                      <a:pt x="66" y="43"/>
                      <a:pt x="66" y="43"/>
                    </a:cubicBezTo>
                    <a:cubicBezTo>
                      <a:pt x="66" y="43"/>
                      <a:pt x="66" y="43"/>
                      <a:pt x="66" y="43"/>
                    </a:cubicBezTo>
                    <a:cubicBezTo>
                      <a:pt x="66" y="43"/>
                      <a:pt x="66" y="43"/>
                      <a:pt x="66" y="43"/>
                    </a:cubicBezTo>
                    <a:cubicBezTo>
                      <a:pt x="65" y="44"/>
                      <a:pt x="65" y="44"/>
                      <a:pt x="65" y="44"/>
                    </a:cubicBezTo>
                    <a:cubicBezTo>
                      <a:pt x="65" y="44"/>
                      <a:pt x="65" y="44"/>
                      <a:pt x="65" y="44"/>
                    </a:cubicBezTo>
                    <a:cubicBezTo>
                      <a:pt x="65" y="44"/>
                      <a:pt x="65" y="44"/>
                      <a:pt x="65" y="44"/>
                    </a:cubicBezTo>
                    <a:cubicBezTo>
                      <a:pt x="65" y="44"/>
                      <a:pt x="65" y="44"/>
                      <a:pt x="65" y="44"/>
                    </a:cubicBezTo>
                    <a:cubicBezTo>
                      <a:pt x="65" y="44"/>
                      <a:pt x="65" y="44"/>
                      <a:pt x="65" y="44"/>
                    </a:cubicBezTo>
                    <a:cubicBezTo>
                      <a:pt x="65" y="44"/>
                      <a:pt x="65" y="44"/>
                      <a:pt x="65" y="44"/>
                    </a:cubicBezTo>
                    <a:cubicBezTo>
                      <a:pt x="65" y="44"/>
                      <a:pt x="65" y="44"/>
                      <a:pt x="65" y="44"/>
                    </a:cubicBezTo>
                    <a:cubicBezTo>
                      <a:pt x="65" y="44"/>
                      <a:pt x="65" y="44"/>
                      <a:pt x="65" y="44"/>
                    </a:cubicBezTo>
                    <a:cubicBezTo>
                      <a:pt x="65" y="44"/>
                      <a:pt x="65" y="44"/>
                      <a:pt x="65" y="44"/>
                    </a:cubicBezTo>
                    <a:cubicBezTo>
                      <a:pt x="65" y="43"/>
                      <a:pt x="65" y="43"/>
                      <a:pt x="65" y="43"/>
                    </a:cubicBezTo>
                    <a:cubicBezTo>
                      <a:pt x="65" y="43"/>
                      <a:pt x="65" y="43"/>
                      <a:pt x="65" y="43"/>
                    </a:cubicBezTo>
                    <a:cubicBezTo>
                      <a:pt x="65" y="43"/>
                      <a:pt x="65" y="43"/>
                      <a:pt x="65" y="43"/>
                    </a:cubicBezTo>
                    <a:cubicBezTo>
                      <a:pt x="65" y="43"/>
                      <a:pt x="65" y="43"/>
                      <a:pt x="65" y="43"/>
                    </a:cubicBezTo>
                    <a:cubicBezTo>
                      <a:pt x="65" y="43"/>
                      <a:pt x="65" y="43"/>
                      <a:pt x="65" y="43"/>
                    </a:cubicBezTo>
                    <a:cubicBezTo>
                      <a:pt x="65" y="43"/>
                      <a:pt x="65" y="43"/>
                      <a:pt x="65" y="43"/>
                    </a:cubicBezTo>
                    <a:cubicBezTo>
                      <a:pt x="65" y="43"/>
                      <a:pt x="65" y="43"/>
                      <a:pt x="65" y="43"/>
                    </a:cubicBezTo>
                    <a:cubicBezTo>
                      <a:pt x="65" y="43"/>
                      <a:pt x="65" y="43"/>
                      <a:pt x="65" y="43"/>
                    </a:cubicBezTo>
                    <a:cubicBezTo>
                      <a:pt x="65" y="43"/>
                      <a:pt x="65" y="43"/>
                      <a:pt x="65" y="43"/>
                    </a:cubicBezTo>
                    <a:cubicBezTo>
                      <a:pt x="65" y="43"/>
                      <a:pt x="65" y="43"/>
                      <a:pt x="65" y="43"/>
                    </a:cubicBezTo>
                    <a:cubicBezTo>
                      <a:pt x="65" y="43"/>
                      <a:pt x="65" y="43"/>
                      <a:pt x="65" y="43"/>
                    </a:cubicBezTo>
                    <a:cubicBezTo>
                      <a:pt x="64" y="43"/>
                      <a:pt x="64" y="43"/>
                      <a:pt x="64" y="43"/>
                    </a:cubicBezTo>
                    <a:cubicBezTo>
                      <a:pt x="64" y="43"/>
                      <a:pt x="64" y="43"/>
                      <a:pt x="64" y="43"/>
                    </a:cubicBezTo>
                    <a:cubicBezTo>
                      <a:pt x="64" y="43"/>
                      <a:pt x="64" y="43"/>
                      <a:pt x="64" y="43"/>
                    </a:cubicBezTo>
                    <a:cubicBezTo>
                      <a:pt x="64" y="43"/>
                      <a:pt x="64" y="43"/>
                      <a:pt x="64" y="43"/>
                    </a:cubicBezTo>
                    <a:cubicBezTo>
                      <a:pt x="64" y="43"/>
                      <a:pt x="64" y="43"/>
                      <a:pt x="64" y="43"/>
                    </a:cubicBezTo>
                    <a:cubicBezTo>
                      <a:pt x="64" y="42"/>
                      <a:pt x="64" y="42"/>
                      <a:pt x="64" y="42"/>
                    </a:cubicBezTo>
                    <a:cubicBezTo>
                      <a:pt x="64" y="42"/>
                      <a:pt x="64" y="42"/>
                      <a:pt x="64" y="42"/>
                    </a:cubicBezTo>
                    <a:cubicBezTo>
                      <a:pt x="64" y="42"/>
                      <a:pt x="64" y="42"/>
                      <a:pt x="64" y="42"/>
                    </a:cubicBezTo>
                    <a:cubicBezTo>
                      <a:pt x="64" y="42"/>
                      <a:pt x="64" y="42"/>
                      <a:pt x="64" y="42"/>
                    </a:cubicBezTo>
                    <a:cubicBezTo>
                      <a:pt x="64" y="42"/>
                      <a:pt x="64" y="42"/>
                      <a:pt x="64" y="42"/>
                    </a:cubicBezTo>
                    <a:cubicBezTo>
                      <a:pt x="64" y="42"/>
                      <a:pt x="64" y="42"/>
                      <a:pt x="64" y="42"/>
                    </a:cubicBezTo>
                    <a:cubicBezTo>
                      <a:pt x="64" y="42"/>
                      <a:pt x="64" y="42"/>
                      <a:pt x="64" y="42"/>
                    </a:cubicBezTo>
                    <a:cubicBezTo>
                      <a:pt x="64" y="42"/>
                      <a:pt x="64" y="42"/>
                      <a:pt x="64" y="42"/>
                    </a:cubicBezTo>
                    <a:cubicBezTo>
                      <a:pt x="63" y="43"/>
                      <a:pt x="63" y="43"/>
                      <a:pt x="63" y="43"/>
                    </a:cubicBezTo>
                    <a:cubicBezTo>
                      <a:pt x="63" y="43"/>
                      <a:pt x="63" y="43"/>
                      <a:pt x="63" y="43"/>
                    </a:cubicBezTo>
                    <a:cubicBezTo>
                      <a:pt x="63" y="43"/>
                      <a:pt x="63" y="43"/>
                      <a:pt x="63" y="43"/>
                    </a:cubicBezTo>
                    <a:cubicBezTo>
                      <a:pt x="63" y="42"/>
                      <a:pt x="63" y="42"/>
                      <a:pt x="63" y="42"/>
                    </a:cubicBezTo>
                    <a:cubicBezTo>
                      <a:pt x="63" y="42"/>
                      <a:pt x="63" y="42"/>
                      <a:pt x="63" y="42"/>
                    </a:cubicBezTo>
                    <a:cubicBezTo>
                      <a:pt x="63" y="43"/>
                      <a:pt x="63" y="43"/>
                      <a:pt x="63" y="43"/>
                    </a:cubicBezTo>
                    <a:cubicBezTo>
                      <a:pt x="63" y="43"/>
                      <a:pt x="63" y="43"/>
                      <a:pt x="63" y="43"/>
                    </a:cubicBezTo>
                    <a:cubicBezTo>
                      <a:pt x="62" y="42"/>
                      <a:pt x="62" y="42"/>
                      <a:pt x="62" y="42"/>
                    </a:cubicBezTo>
                    <a:cubicBezTo>
                      <a:pt x="62" y="42"/>
                      <a:pt x="62" y="42"/>
                      <a:pt x="62" y="42"/>
                    </a:cubicBezTo>
                    <a:cubicBezTo>
                      <a:pt x="62" y="43"/>
                      <a:pt x="62" y="43"/>
                      <a:pt x="62" y="43"/>
                    </a:cubicBezTo>
                    <a:cubicBezTo>
                      <a:pt x="62" y="42"/>
                      <a:pt x="62" y="42"/>
                      <a:pt x="62" y="42"/>
                    </a:cubicBezTo>
                    <a:cubicBezTo>
                      <a:pt x="62" y="42"/>
                      <a:pt x="62" y="42"/>
                      <a:pt x="62" y="42"/>
                    </a:cubicBezTo>
                    <a:cubicBezTo>
                      <a:pt x="63" y="42"/>
                      <a:pt x="63" y="42"/>
                      <a:pt x="63" y="42"/>
                    </a:cubicBezTo>
                    <a:cubicBezTo>
                      <a:pt x="63" y="42"/>
                      <a:pt x="63" y="42"/>
                      <a:pt x="63" y="42"/>
                    </a:cubicBezTo>
                    <a:cubicBezTo>
                      <a:pt x="63" y="42"/>
                      <a:pt x="63" y="42"/>
                      <a:pt x="63" y="42"/>
                    </a:cubicBezTo>
                    <a:cubicBezTo>
                      <a:pt x="63" y="42"/>
                      <a:pt x="63" y="42"/>
                      <a:pt x="63" y="42"/>
                    </a:cubicBezTo>
                    <a:cubicBezTo>
                      <a:pt x="63" y="42"/>
                      <a:pt x="63" y="42"/>
                      <a:pt x="63" y="42"/>
                    </a:cubicBezTo>
                    <a:cubicBezTo>
                      <a:pt x="63" y="42"/>
                      <a:pt x="63" y="42"/>
                      <a:pt x="63" y="42"/>
                    </a:cubicBezTo>
                    <a:cubicBezTo>
                      <a:pt x="63" y="42"/>
                      <a:pt x="63" y="42"/>
                      <a:pt x="63" y="42"/>
                    </a:cubicBezTo>
                    <a:cubicBezTo>
                      <a:pt x="64" y="42"/>
                      <a:pt x="64" y="42"/>
                      <a:pt x="64" y="42"/>
                    </a:cubicBezTo>
                    <a:cubicBezTo>
                      <a:pt x="64" y="41"/>
                      <a:pt x="64" y="41"/>
                      <a:pt x="64" y="41"/>
                    </a:cubicBezTo>
                    <a:cubicBezTo>
                      <a:pt x="64" y="41"/>
                      <a:pt x="64" y="41"/>
                      <a:pt x="64" y="41"/>
                    </a:cubicBezTo>
                    <a:cubicBezTo>
                      <a:pt x="64" y="41"/>
                      <a:pt x="64" y="41"/>
                      <a:pt x="64" y="41"/>
                    </a:cubicBezTo>
                    <a:cubicBezTo>
                      <a:pt x="64" y="41"/>
                      <a:pt x="64" y="41"/>
                      <a:pt x="64" y="41"/>
                    </a:cubicBezTo>
                    <a:cubicBezTo>
                      <a:pt x="64" y="41"/>
                      <a:pt x="64" y="41"/>
                      <a:pt x="64" y="41"/>
                    </a:cubicBezTo>
                    <a:cubicBezTo>
                      <a:pt x="64" y="41"/>
                      <a:pt x="64" y="41"/>
                      <a:pt x="64" y="41"/>
                    </a:cubicBezTo>
                    <a:cubicBezTo>
                      <a:pt x="64" y="41"/>
                      <a:pt x="64" y="41"/>
                      <a:pt x="64" y="41"/>
                    </a:cubicBezTo>
                    <a:cubicBezTo>
                      <a:pt x="64" y="41"/>
                      <a:pt x="64" y="41"/>
                      <a:pt x="64" y="41"/>
                    </a:cubicBezTo>
                    <a:cubicBezTo>
                      <a:pt x="64" y="41"/>
                      <a:pt x="64" y="41"/>
                      <a:pt x="64" y="41"/>
                    </a:cubicBezTo>
                    <a:cubicBezTo>
                      <a:pt x="65" y="41"/>
                      <a:pt x="65" y="41"/>
                      <a:pt x="65" y="41"/>
                    </a:cubicBezTo>
                    <a:cubicBezTo>
                      <a:pt x="65" y="41"/>
                      <a:pt x="65" y="41"/>
                      <a:pt x="65" y="41"/>
                    </a:cubicBezTo>
                    <a:cubicBezTo>
                      <a:pt x="65" y="41"/>
                      <a:pt x="65" y="41"/>
                      <a:pt x="65" y="41"/>
                    </a:cubicBezTo>
                    <a:cubicBezTo>
                      <a:pt x="65" y="41"/>
                      <a:pt x="65" y="41"/>
                      <a:pt x="65" y="41"/>
                    </a:cubicBezTo>
                    <a:cubicBezTo>
                      <a:pt x="64" y="41"/>
                      <a:pt x="64" y="41"/>
                      <a:pt x="64" y="41"/>
                    </a:cubicBezTo>
                    <a:cubicBezTo>
                      <a:pt x="64" y="40"/>
                      <a:pt x="64" y="40"/>
                      <a:pt x="64" y="40"/>
                    </a:cubicBezTo>
                    <a:cubicBezTo>
                      <a:pt x="64" y="40"/>
                      <a:pt x="64" y="40"/>
                      <a:pt x="64" y="40"/>
                    </a:cubicBezTo>
                    <a:cubicBezTo>
                      <a:pt x="64" y="40"/>
                      <a:pt x="64" y="40"/>
                      <a:pt x="64" y="40"/>
                    </a:cubicBezTo>
                    <a:cubicBezTo>
                      <a:pt x="64" y="39"/>
                      <a:pt x="64" y="39"/>
                      <a:pt x="64" y="39"/>
                    </a:cubicBezTo>
                    <a:cubicBezTo>
                      <a:pt x="63" y="40"/>
                      <a:pt x="63" y="40"/>
                      <a:pt x="63" y="40"/>
                    </a:cubicBezTo>
                    <a:cubicBezTo>
                      <a:pt x="64" y="39"/>
                      <a:pt x="64" y="39"/>
                      <a:pt x="64" y="39"/>
                    </a:cubicBezTo>
                    <a:cubicBezTo>
                      <a:pt x="64" y="39"/>
                      <a:pt x="64" y="39"/>
                      <a:pt x="64" y="39"/>
                    </a:cubicBezTo>
                    <a:cubicBezTo>
                      <a:pt x="64" y="39"/>
                      <a:pt x="64" y="39"/>
                      <a:pt x="64" y="39"/>
                    </a:cubicBezTo>
                    <a:cubicBezTo>
                      <a:pt x="64" y="39"/>
                      <a:pt x="64" y="39"/>
                      <a:pt x="64" y="39"/>
                    </a:cubicBezTo>
                    <a:cubicBezTo>
                      <a:pt x="63" y="39"/>
                      <a:pt x="63" y="39"/>
                      <a:pt x="63" y="39"/>
                    </a:cubicBezTo>
                    <a:cubicBezTo>
                      <a:pt x="63" y="38"/>
                      <a:pt x="63" y="38"/>
                      <a:pt x="63" y="38"/>
                    </a:cubicBezTo>
                    <a:cubicBezTo>
                      <a:pt x="63" y="38"/>
                      <a:pt x="63" y="38"/>
                      <a:pt x="63" y="38"/>
                    </a:cubicBezTo>
                    <a:cubicBezTo>
                      <a:pt x="64" y="38"/>
                      <a:pt x="64" y="38"/>
                      <a:pt x="64" y="38"/>
                    </a:cubicBezTo>
                    <a:cubicBezTo>
                      <a:pt x="64" y="39"/>
                      <a:pt x="64" y="39"/>
                      <a:pt x="64" y="39"/>
                    </a:cubicBezTo>
                    <a:cubicBezTo>
                      <a:pt x="64" y="39"/>
                      <a:pt x="64" y="39"/>
                      <a:pt x="64" y="39"/>
                    </a:cubicBezTo>
                    <a:cubicBezTo>
                      <a:pt x="64" y="39"/>
                      <a:pt x="64" y="39"/>
                      <a:pt x="64" y="39"/>
                    </a:cubicBezTo>
                    <a:cubicBezTo>
                      <a:pt x="65" y="39"/>
                      <a:pt x="65" y="39"/>
                      <a:pt x="65" y="39"/>
                    </a:cubicBezTo>
                    <a:cubicBezTo>
                      <a:pt x="65" y="39"/>
                      <a:pt x="65" y="39"/>
                      <a:pt x="65" y="39"/>
                    </a:cubicBezTo>
                    <a:cubicBezTo>
                      <a:pt x="65" y="40"/>
                      <a:pt x="65" y="40"/>
                      <a:pt x="65" y="40"/>
                    </a:cubicBezTo>
                    <a:cubicBezTo>
                      <a:pt x="65" y="40"/>
                      <a:pt x="65" y="40"/>
                      <a:pt x="65" y="40"/>
                    </a:cubicBezTo>
                    <a:cubicBezTo>
                      <a:pt x="65" y="40"/>
                      <a:pt x="65" y="40"/>
                      <a:pt x="65" y="40"/>
                    </a:cubicBezTo>
                    <a:cubicBezTo>
                      <a:pt x="65" y="40"/>
                      <a:pt x="65" y="40"/>
                      <a:pt x="65" y="40"/>
                    </a:cubicBezTo>
                    <a:cubicBezTo>
                      <a:pt x="65" y="40"/>
                      <a:pt x="65" y="40"/>
                      <a:pt x="65" y="40"/>
                    </a:cubicBezTo>
                    <a:cubicBezTo>
                      <a:pt x="65" y="40"/>
                      <a:pt x="65" y="40"/>
                      <a:pt x="65" y="40"/>
                    </a:cubicBezTo>
                    <a:cubicBezTo>
                      <a:pt x="65" y="39"/>
                      <a:pt x="65" y="39"/>
                      <a:pt x="65" y="39"/>
                    </a:cubicBezTo>
                    <a:cubicBezTo>
                      <a:pt x="65" y="40"/>
                      <a:pt x="65" y="40"/>
                      <a:pt x="65" y="40"/>
                    </a:cubicBezTo>
                    <a:cubicBezTo>
                      <a:pt x="65" y="40"/>
                      <a:pt x="65" y="40"/>
                      <a:pt x="65" y="40"/>
                    </a:cubicBezTo>
                    <a:cubicBezTo>
                      <a:pt x="65" y="40"/>
                      <a:pt x="65" y="40"/>
                      <a:pt x="65" y="40"/>
                    </a:cubicBezTo>
                    <a:cubicBezTo>
                      <a:pt x="65" y="40"/>
                      <a:pt x="65" y="40"/>
                      <a:pt x="65" y="40"/>
                    </a:cubicBezTo>
                    <a:cubicBezTo>
                      <a:pt x="65" y="40"/>
                      <a:pt x="65" y="40"/>
                      <a:pt x="65" y="40"/>
                    </a:cubicBezTo>
                    <a:cubicBezTo>
                      <a:pt x="65" y="41"/>
                      <a:pt x="65" y="41"/>
                      <a:pt x="65" y="41"/>
                    </a:cubicBezTo>
                    <a:cubicBezTo>
                      <a:pt x="66" y="41"/>
                      <a:pt x="66" y="41"/>
                      <a:pt x="66" y="41"/>
                    </a:cubicBezTo>
                    <a:cubicBezTo>
                      <a:pt x="66" y="41"/>
                      <a:pt x="66" y="41"/>
                      <a:pt x="66" y="41"/>
                    </a:cubicBezTo>
                    <a:cubicBezTo>
                      <a:pt x="66" y="41"/>
                      <a:pt x="66" y="41"/>
                      <a:pt x="66" y="41"/>
                    </a:cubicBezTo>
                    <a:cubicBezTo>
                      <a:pt x="66" y="41"/>
                      <a:pt x="66" y="41"/>
                      <a:pt x="66" y="41"/>
                    </a:cubicBezTo>
                    <a:cubicBezTo>
                      <a:pt x="66" y="40"/>
                      <a:pt x="66" y="40"/>
                      <a:pt x="66" y="40"/>
                    </a:cubicBezTo>
                    <a:cubicBezTo>
                      <a:pt x="66" y="40"/>
                      <a:pt x="66" y="40"/>
                      <a:pt x="66" y="40"/>
                    </a:cubicBezTo>
                    <a:cubicBezTo>
                      <a:pt x="66" y="40"/>
                      <a:pt x="66" y="40"/>
                      <a:pt x="66" y="40"/>
                    </a:cubicBezTo>
                    <a:cubicBezTo>
                      <a:pt x="66" y="40"/>
                      <a:pt x="66" y="40"/>
                      <a:pt x="66" y="40"/>
                    </a:cubicBezTo>
                    <a:cubicBezTo>
                      <a:pt x="66" y="40"/>
                      <a:pt x="66" y="40"/>
                      <a:pt x="66" y="40"/>
                    </a:cubicBezTo>
                    <a:cubicBezTo>
                      <a:pt x="66" y="40"/>
                      <a:pt x="66" y="40"/>
                      <a:pt x="66" y="40"/>
                    </a:cubicBezTo>
                    <a:cubicBezTo>
                      <a:pt x="66" y="40"/>
                      <a:pt x="66" y="40"/>
                      <a:pt x="66" y="40"/>
                    </a:cubicBezTo>
                    <a:cubicBezTo>
                      <a:pt x="67" y="40"/>
                      <a:pt x="67" y="40"/>
                      <a:pt x="67" y="40"/>
                    </a:cubicBezTo>
                    <a:cubicBezTo>
                      <a:pt x="67" y="40"/>
                      <a:pt x="67" y="40"/>
                      <a:pt x="67" y="40"/>
                    </a:cubicBezTo>
                    <a:cubicBezTo>
                      <a:pt x="67" y="40"/>
                      <a:pt x="67" y="40"/>
                      <a:pt x="67" y="40"/>
                    </a:cubicBezTo>
                    <a:cubicBezTo>
                      <a:pt x="67" y="39"/>
                      <a:pt x="67" y="39"/>
                      <a:pt x="67" y="39"/>
                    </a:cubicBezTo>
                    <a:cubicBezTo>
                      <a:pt x="66" y="39"/>
                      <a:pt x="66" y="39"/>
                      <a:pt x="66" y="39"/>
                    </a:cubicBezTo>
                    <a:cubicBezTo>
                      <a:pt x="66" y="37"/>
                      <a:pt x="66" y="37"/>
                      <a:pt x="66" y="37"/>
                    </a:cubicBezTo>
                    <a:cubicBezTo>
                      <a:pt x="66" y="37"/>
                      <a:pt x="66" y="37"/>
                      <a:pt x="66" y="37"/>
                    </a:cubicBezTo>
                    <a:cubicBezTo>
                      <a:pt x="66" y="37"/>
                      <a:pt x="66" y="37"/>
                      <a:pt x="66" y="37"/>
                    </a:cubicBezTo>
                    <a:cubicBezTo>
                      <a:pt x="66" y="38"/>
                      <a:pt x="66" y="38"/>
                      <a:pt x="66" y="38"/>
                    </a:cubicBezTo>
                    <a:cubicBezTo>
                      <a:pt x="66" y="38"/>
                      <a:pt x="66" y="38"/>
                      <a:pt x="66" y="38"/>
                    </a:cubicBezTo>
                    <a:cubicBezTo>
                      <a:pt x="66" y="38"/>
                      <a:pt x="66" y="38"/>
                      <a:pt x="66" y="38"/>
                    </a:cubicBezTo>
                    <a:cubicBezTo>
                      <a:pt x="66" y="38"/>
                      <a:pt x="66" y="38"/>
                      <a:pt x="66" y="38"/>
                    </a:cubicBezTo>
                    <a:cubicBezTo>
                      <a:pt x="66" y="38"/>
                      <a:pt x="66" y="38"/>
                      <a:pt x="66" y="38"/>
                    </a:cubicBezTo>
                    <a:cubicBezTo>
                      <a:pt x="66" y="37"/>
                      <a:pt x="66" y="37"/>
                      <a:pt x="66" y="37"/>
                    </a:cubicBezTo>
                    <a:cubicBezTo>
                      <a:pt x="66" y="37"/>
                      <a:pt x="66" y="37"/>
                      <a:pt x="66" y="37"/>
                    </a:cubicBezTo>
                    <a:cubicBezTo>
                      <a:pt x="67" y="37"/>
                      <a:pt x="67" y="37"/>
                      <a:pt x="67" y="37"/>
                    </a:cubicBezTo>
                    <a:cubicBezTo>
                      <a:pt x="67" y="37"/>
                      <a:pt x="67" y="37"/>
                      <a:pt x="67" y="37"/>
                    </a:cubicBezTo>
                    <a:cubicBezTo>
                      <a:pt x="66" y="37"/>
                      <a:pt x="66" y="37"/>
                      <a:pt x="66" y="37"/>
                    </a:cubicBezTo>
                    <a:cubicBezTo>
                      <a:pt x="66" y="37"/>
                      <a:pt x="66" y="37"/>
                      <a:pt x="66" y="37"/>
                    </a:cubicBezTo>
                    <a:cubicBezTo>
                      <a:pt x="66" y="37"/>
                      <a:pt x="66" y="37"/>
                      <a:pt x="66" y="37"/>
                    </a:cubicBezTo>
                    <a:cubicBezTo>
                      <a:pt x="66" y="37"/>
                      <a:pt x="66" y="37"/>
                      <a:pt x="66" y="37"/>
                    </a:cubicBezTo>
                    <a:cubicBezTo>
                      <a:pt x="66" y="37"/>
                      <a:pt x="66" y="37"/>
                      <a:pt x="66" y="37"/>
                    </a:cubicBezTo>
                    <a:cubicBezTo>
                      <a:pt x="66" y="37"/>
                      <a:pt x="66" y="37"/>
                      <a:pt x="66" y="37"/>
                    </a:cubicBezTo>
                    <a:cubicBezTo>
                      <a:pt x="66" y="37"/>
                      <a:pt x="66" y="37"/>
                      <a:pt x="66" y="37"/>
                    </a:cubicBezTo>
                    <a:cubicBezTo>
                      <a:pt x="66" y="37"/>
                      <a:pt x="66" y="37"/>
                      <a:pt x="66" y="37"/>
                    </a:cubicBezTo>
                    <a:cubicBezTo>
                      <a:pt x="66" y="37"/>
                      <a:pt x="66" y="37"/>
                      <a:pt x="66" y="37"/>
                    </a:cubicBezTo>
                    <a:cubicBezTo>
                      <a:pt x="66" y="37"/>
                      <a:pt x="66" y="37"/>
                      <a:pt x="66" y="37"/>
                    </a:cubicBezTo>
                    <a:cubicBezTo>
                      <a:pt x="66" y="37"/>
                      <a:pt x="66" y="37"/>
                      <a:pt x="66" y="37"/>
                    </a:cubicBezTo>
                    <a:cubicBezTo>
                      <a:pt x="66" y="36"/>
                      <a:pt x="66" y="36"/>
                      <a:pt x="66" y="36"/>
                    </a:cubicBezTo>
                    <a:cubicBezTo>
                      <a:pt x="66" y="37"/>
                      <a:pt x="66" y="37"/>
                      <a:pt x="66" y="37"/>
                    </a:cubicBezTo>
                    <a:cubicBezTo>
                      <a:pt x="66" y="37"/>
                      <a:pt x="66" y="37"/>
                      <a:pt x="66" y="37"/>
                    </a:cubicBezTo>
                    <a:cubicBezTo>
                      <a:pt x="66" y="37"/>
                      <a:pt x="66" y="37"/>
                      <a:pt x="66" y="37"/>
                    </a:cubicBezTo>
                    <a:cubicBezTo>
                      <a:pt x="66" y="37"/>
                      <a:pt x="66" y="37"/>
                      <a:pt x="66" y="37"/>
                    </a:cubicBezTo>
                    <a:cubicBezTo>
                      <a:pt x="66" y="37"/>
                      <a:pt x="66" y="37"/>
                      <a:pt x="66" y="37"/>
                    </a:cubicBezTo>
                    <a:cubicBezTo>
                      <a:pt x="66" y="37"/>
                      <a:pt x="66" y="37"/>
                      <a:pt x="66" y="37"/>
                    </a:cubicBezTo>
                    <a:cubicBezTo>
                      <a:pt x="65" y="37"/>
                      <a:pt x="65" y="37"/>
                      <a:pt x="65" y="37"/>
                    </a:cubicBezTo>
                    <a:cubicBezTo>
                      <a:pt x="65" y="37"/>
                      <a:pt x="65" y="37"/>
                      <a:pt x="65" y="37"/>
                    </a:cubicBezTo>
                    <a:cubicBezTo>
                      <a:pt x="65" y="37"/>
                      <a:pt x="65" y="37"/>
                      <a:pt x="65" y="37"/>
                    </a:cubicBezTo>
                    <a:cubicBezTo>
                      <a:pt x="65" y="37"/>
                      <a:pt x="65" y="37"/>
                      <a:pt x="65" y="37"/>
                    </a:cubicBezTo>
                    <a:cubicBezTo>
                      <a:pt x="65" y="37"/>
                      <a:pt x="65" y="37"/>
                      <a:pt x="65" y="37"/>
                    </a:cubicBezTo>
                    <a:cubicBezTo>
                      <a:pt x="65" y="36"/>
                      <a:pt x="65" y="36"/>
                      <a:pt x="65" y="36"/>
                    </a:cubicBezTo>
                    <a:cubicBezTo>
                      <a:pt x="65" y="36"/>
                      <a:pt x="65" y="36"/>
                      <a:pt x="65" y="36"/>
                    </a:cubicBezTo>
                    <a:cubicBezTo>
                      <a:pt x="65" y="36"/>
                      <a:pt x="65" y="36"/>
                      <a:pt x="65" y="36"/>
                    </a:cubicBezTo>
                    <a:cubicBezTo>
                      <a:pt x="65" y="36"/>
                      <a:pt x="65" y="36"/>
                      <a:pt x="65" y="36"/>
                    </a:cubicBezTo>
                    <a:cubicBezTo>
                      <a:pt x="65" y="36"/>
                      <a:pt x="65" y="36"/>
                      <a:pt x="65" y="36"/>
                    </a:cubicBezTo>
                    <a:cubicBezTo>
                      <a:pt x="65" y="35"/>
                      <a:pt x="65" y="35"/>
                      <a:pt x="65" y="35"/>
                    </a:cubicBezTo>
                    <a:cubicBezTo>
                      <a:pt x="66" y="35"/>
                      <a:pt x="66" y="35"/>
                      <a:pt x="66" y="35"/>
                    </a:cubicBezTo>
                    <a:cubicBezTo>
                      <a:pt x="66" y="35"/>
                      <a:pt x="66" y="35"/>
                      <a:pt x="66" y="35"/>
                    </a:cubicBezTo>
                    <a:cubicBezTo>
                      <a:pt x="66" y="35"/>
                      <a:pt x="66" y="35"/>
                      <a:pt x="66" y="35"/>
                    </a:cubicBezTo>
                    <a:cubicBezTo>
                      <a:pt x="66" y="35"/>
                      <a:pt x="66" y="35"/>
                      <a:pt x="66" y="35"/>
                    </a:cubicBezTo>
                    <a:cubicBezTo>
                      <a:pt x="66" y="36"/>
                      <a:pt x="66" y="36"/>
                      <a:pt x="66" y="36"/>
                    </a:cubicBezTo>
                    <a:cubicBezTo>
                      <a:pt x="66" y="36"/>
                      <a:pt x="66" y="36"/>
                      <a:pt x="66" y="36"/>
                    </a:cubicBezTo>
                    <a:cubicBezTo>
                      <a:pt x="66" y="36"/>
                      <a:pt x="66" y="36"/>
                      <a:pt x="66" y="36"/>
                    </a:cubicBezTo>
                    <a:cubicBezTo>
                      <a:pt x="66" y="36"/>
                      <a:pt x="66" y="36"/>
                      <a:pt x="66" y="36"/>
                    </a:cubicBezTo>
                    <a:cubicBezTo>
                      <a:pt x="66" y="36"/>
                      <a:pt x="66" y="36"/>
                      <a:pt x="66" y="36"/>
                    </a:cubicBezTo>
                    <a:cubicBezTo>
                      <a:pt x="66" y="35"/>
                      <a:pt x="66" y="35"/>
                      <a:pt x="66" y="35"/>
                    </a:cubicBezTo>
                    <a:cubicBezTo>
                      <a:pt x="66" y="35"/>
                      <a:pt x="66" y="35"/>
                      <a:pt x="66" y="35"/>
                    </a:cubicBezTo>
                    <a:cubicBezTo>
                      <a:pt x="66" y="35"/>
                      <a:pt x="66" y="35"/>
                      <a:pt x="66" y="35"/>
                    </a:cubicBezTo>
                    <a:cubicBezTo>
                      <a:pt x="66" y="35"/>
                      <a:pt x="66" y="35"/>
                      <a:pt x="66" y="35"/>
                    </a:cubicBezTo>
                    <a:cubicBezTo>
                      <a:pt x="66" y="35"/>
                      <a:pt x="66" y="35"/>
                      <a:pt x="66" y="35"/>
                    </a:cubicBezTo>
                    <a:cubicBezTo>
                      <a:pt x="66" y="35"/>
                      <a:pt x="66" y="35"/>
                      <a:pt x="66" y="35"/>
                    </a:cubicBezTo>
                    <a:cubicBezTo>
                      <a:pt x="66" y="35"/>
                      <a:pt x="66" y="35"/>
                      <a:pt x="66" y="35"/>
                    </a:cubicBezTo>
                    <a:cubicBezTo>
                      <a:pt x="66" y="35"/>
                      <a:pt x="66" y="35"/>
                      <a:pt x="66" y="35"/>
                    </a:cubicBezTo>
                    <a:cubicBezTo>
                      <a:pt x="66" y="35"/>
                      <a:pt x="66" y="35"/>
                      <a:pt x="66" y="35"/>
                    </a:cubicBezTo>
                    <a:cubicBezTo>
                      <a:pt x="67" y="35"/>
                      <a:pt x="67" y="35"/>
                      <a:pt x="67" y="35"/>
                    </a:cubicBezTo>
                    <a:cubicBezTo>
                      <a:pt x="67" y="35"/>
                      <a:pt x="67" y="35"/>
                      <a:pt x="67" y="35"/>
                    </a:cubicBezTo>
                    <a:cubicBezTo>
                      <a:pt x="67" y="35"/>
                      <a:pt x="67" y="35"/>
                      <a:pt x="67" y="35"/>
                    </a:cubicBezTo>
                    <a:cubicBezTo>
                      <a:pt x="67" y="35"/>
                      <a:pt x="67" y="35"/>
                      <a:pt x="67" y="35"/>
                    </a:cubicBezTo>
                    <a:cubicBezTo>
                      <a:pt x="67" y="35"/>
                      <a:pt x="67" y="35"/>
                      <a:pt x="67" y="35"/>
                    </a:cubicBezTo>
                    <a:cubicBezTo>
                      <a:pt x="67" y="34"/>
                      <a:pt x="67" y="34"/>
                      <a:pt x="67" y="34"/>
                    </a:cubicBezTo>
                    <a:cubicBezTo>
                      <a:pt x="67" y="34"/>
                      <a:pt x="67" y="34"/>
                      <a:pt x="67" y="34"/>
                    </a:cubicBezTo>
                    <a:cubicBezTo>
                      <a:pt x="66" y="34"/>
                      <a:pt x="66" y="34"/>
                      <a:pt x="66" y="34"/>
                    </a:cubicBezTo>
                    <a:cubicBezTo>
                      <a:pt x="66" y="34"/>
                      <a:pt x="66" y="34"/>
                      <a:pt x="66" y="34"/>
                    </a:cubicBezTo>
                    <a:cubicBezTo>
                      <a:pt x="67" y="34"/>
                      <a:pt x="67" y="34"/>
                      <a:pt x="67" y="34"/>
                    </a:cubicBezTo>
                    <a:cubicBezTo>
                      <a:pt x="67" y="34"/>
                      <a:pt x="67" y="34"/>
                      <a:pt x="67" y="34"/>
                    </a:cubicBezTo>
                    <a:cubicBezTo>
                      <a:pt x="66" y="34"/>
                      <a:pt x="66" y="34"/>
                      <a:pt x="66" y="34"/>
                    </a:cubicBezTo>
                    <a:cubicBezTo>
                      <a:pt x="66" y="34"/>
                      <a:pt x="66" y="34"/>
                      <a:pt x="66" y="34"/>
                    </a:cubicBezTo>
                    <a:cubicBezTo>
                      <a:pt x="66" y="34"/>
                      <a:pt x="66" y="34"/>
                      <a:pt x="66" y="34"/>
                    </a:cubicBezTo>
                    <a:cubicBezTo>
                      <a:pt x="66" y="34"/>
                      <a:pt x="66" y="34"/>
                      <a:pt x="66" y="34"/>
                    </a:cubicBezTo>
                    <a:cubicBezTo>
                      <a:pt x="66" y="34"/>
                      <a:pt x="66" y="34"/>
                      <a:pt x="66" y="34"/>
                    </a:cubicBezTo>
                    <a:cubicBezTo>
                      <a:pt x="66" y="34"/>
                      <a:pt x="66" y="34"/>
                      <a:pt x="66" y="34"/>
                    </a:cubicBezTo>
                    <a:cubicBezTo>
                      <a:pt x="66" y="34"/>
                      <a:pt x="66" y="34"/>
                      <a:pt x="66" y="34"/>
                    </a:cubicBezTo>
                    <a:cubicBezTo>
                      <a:pt x="66" y="34"/>
                      <a:pt x="66" y="34"/>
                      <a:pt x="66" y="34"/>
                    </a:cubicBezTo>
                    <a:cubicBezTo>
                      <a:pt x="65" y="34"/>
                      <a:pt x="65" y="34"/>
                      <a:pt x="65" y="34"/>
                    </a:cubicBezTo>
                    <a:cubicBezTo>
                      <a:pt x="65" y="34"/>
                      <a:pt x="65" y="34"/>
                      <a:pt x="65" y="34"/>
                    </a:cubicBezTo>
                    <a:cubicBezTo>
                      <a:pt x="65" y="34"/>
                      <a:pt x="65" y="34"/>
                      <a:pt x="65" y="34"/>
                    </a:cubicBezTo>
                    <a:cubicBezTo>
                      <a:pt x="65" y="34"/>
                      <a:pt x="65" y="34"/>
                      <a:pt x="65" y="34"/>
                    </a:cubicBezTo>
                    <a:cubicBezTo>
                      <a:pt x="64" y="34"/>
                      <a:pt x="64" y="34"/>
                      <a:pt x="64" y="34"/>
                    </a:cubicBezTo>
                    <a:cubicBezTo>
                      <a:pt x="64" y="34"/>
                      <a:pt x="64" y="34"/>
                      <a:pt x="64" y="34"/>
                    </a:cubicBezTo>
                    <a:cubicBezTo>
                      <a:pt x="64" y="34"/>
                      <a:pt x="64" y="34"/>
                      <a:pt x="64" y="34"/>
                    </a:cubicBezTo>
                    <a:cubicBezTo>
                      <a:pt x="64" y="34"/>
                      <a:pt x="64" y="34"/>
                      <a:pt x="64" y="34"/>
                    </a:cubicBezTo>
                    <a:cubicBezTo>
                      <a:pt x="64" y="34"/>
                      <a:pt x="64" y="34"/>
                      <a:pt x="64" y="34"/>
                    </a:cubicBezTo>
                    <a:cubicBezTo>
                      <a:pt x="64" y="35"/>
                      <a:pt x="64" y="35"/>
                      <a:pt x="64" y="35"/>
                    </a:cubicBezTo>
                    <a:cubicBezTo>
                      <a:pt x="64" y="35"/>
                      <a:pt x="64" y="35"/>
                      <a:pt x="64" y="35"/>
                    </a:cubicBezTo>
                    <a:cubicBezTo>
                      <a:pt x="64" y="35"/>
                      <a:pt x="64" y="35"/>
                      <a:pt x="64" y="35"/>
                    </a:cubicBezTo>
                    <a:cubicBezTo>
                      <a:pt x="63" y="35"/>
                      <a:pt x="63" y="35"/>
                      <a:pt x="63" y="35"/>
                    </a:cubicBezTo>
                    <a:cubicBezTo>
                      <a:pt x="63" y="35"/>
                      <a:pt x="63" y="35"/>
                      <a:pt x="63" y="35"/>
                    </a:cubicBezTo>
                    <a:cubicBezTo>
                      <a:pt x="63" y="35"/>
                      <a:pt x="63" y="35"/>
                      <a:pt x="63" y="35"/>
                    </a:cubicBezTo>
                    <a:cubicBezTo>
                      <a:pt x="63" y="35"/>
                      <a:pt x="63" y="35"/>
                      <a:pt x="63" y="35"/>
                    </a:cubicBezTo>
                    <a:cubicBezTo>
                      <a:pt x="63" y="34"/>
                      <a:pt x="63" y="34"/>
                      <a:pt x="63" y="34"/>
                    </a:cubicBezTo>
                    <a:cubicBezTo>
                      <a:pt x="64" y="34"/>
                      <a:pt x="64" y="34"/>
                      <a:pt x="64" y="34"/>
                    </a:cubicBezTo>
                    <a:cubicBezTo>
                      <a:pt x="64" y="34"/>
                      <a:pt x="64" y="34"/>
                      <a:pt x="64" y="34"/>
                    </a:cubicBezTo>
                    <a:cubicBezTo>
                      <a:pt x="64" y="34"/>
                      <a:pt x="64" y="34"/>
                      <a:pt x="64" y="34"/>
                    </a:cubicBezTo>
                    <a:cubicBezTo>
                      <a:pt x="64" y="34"/>
                      <a:pt x="64" y="34"/>
                      <a:pt x="64" y="34"/>
                    </a:cubicBezTo>
                    <a:cubicBezTo>
                      <a:pt x="63" y="34"/>
                      <a:pt x="63" y="34"/>
                      <a:pt x="63" y="34"/>
                    </a:cubicBezTo>
                    <a:cubicBezTo>
                      <a:pt x="63" y="34"/>
                      <a:pt x="63" y="34"/>
                      <a:pt x="63" y="34"/>
                    </a:cubicBezTo>
                    <a:cubicBezTo>
                      <a:pt x="63" y="33"/>
                      <a:pt x="63" y="33"/>
                      <a:pt x="63" y="33"/>
                    </a:cubicBezTo>
                    <a:cubicBezTo>
                      <a:pt x="63" y="33"/>
                      <a:pt x="63" y="33"/>
                      <a:pt x="63" y="33"/>
                    </a:cubicBezTo>
                    <a:cubicBezTo>
                      <a:pt x="64" y="33"/>
                      <a:pt x="64" y="33"/>
                      <a:pt x="64" y="33"/>
                    </a:cubicBezTo>
                    <a:cubicBezTo>
                      <a:pt x="63" y="33"/>
                      <a:pt x="63" y="33"/>
                      <a:pt x="63" y="33"/>
                    </a:cubicBezTo>
                    <a:cubicBezTo>
                      <a:pt x="63" y="33"/>
                      <a:pt x="63" y="33"/>
                      <a:pt x="63" y="33"/>
                    </a:cubicBezTo>
                    <a:cubicBezTo>
                      <a:pt x="63" y="33"/>
                      <a:pt x="63" y="33"/>
                      <a:pt x="63" y="33"/>
                    </a:cubicBezTo>
                    <a:cubicBezTo>
                      <a:pt x="63" y="33"/>
                      <a:pt x="63" y="33"/>
                      <a:pt x="63" y="33"/>
                    </a:cubicBezTo>
                    <a:cubicBezTo>
                      <a:pt x="63" y="33"/>
                      <a:pt x="63" y="33"/>
                      <a:pt x="63" y="33"/>
                    </a:cubicBezTo>
                    <a:cubicBezTo>
                      <a:pt x="63" y="33"/>
                      <a:pt x="63" y="33"/>
                      <a:pt x="63" y="33"/>
                    </a:cubicBezTo>
                    <a:cubicBezTo>
                      <a:pt x="63" y="33"/>
                      <a:pt x="63" y="33"/>
                      <a:pt x="63" y="33"/>
                    </a:cubicBezTo>
                    <a:cubicBezTo>
                      <a:pt x="63" y="32"/>
                      <a:pt x="63" y="32"/>
                      <a:pt x="63" y="32"/>
                    </a:cubicBezTo>
                    <a:cubicBezTo>
                      <a:pt x="63" y="33"/>
                      <a:pt x="63" y="33"/>
                      <a:pt x="63" y="33"/>
                    </a:cubicBezTo>
                    <a:cubicBezTo>
                      <a:pt x="63" y="33"/>
                      <a:pt x="63" y="33"/>
                      <a:pt x="63" y="33"/>
                    </a:cubicBezTo>
                    <a:cubicBezTo>
                      <a:pt x="62" y="32"/>
                      <a:pt x="62" y="32"/>
                      <a:pt x="62" y="32"/>
                    </a:cubicBezTo>
                    <a:cubicBezTo>
                      <a:pt x="62" y="32"/>
                      <a:pt x="62" y="32"/>
                      <a:pt x="62" y="32"/>
                    </a:cubicBezTo>
                    <a:cubicBezTo>
                      <a:pt x="62" y="32"/>
                      <a:pt x="62" y="32"/>
                      <a:pt x="62" y="32"/>
                    </a:cubicBezTo>
                    <a:cubicBezTo>
                      <a:pt x="62" y="32"/>
                      <a:pt x="62" y="32"/>
                      <a:pt x="62" y="32"/>
                    </a:cubicBezTo>
                    <a:cubicBezTo>
                      <a:pt x="62" y="32"/>
                      <a:pt x="62" y="32"/>
                      <a:pt x="62" y="32"/>
                    </a:cubicBezTo>
                    <a:cubicBezTo>
                      <a:pt x="63" y="31"/>
                      <a:pt x="63" y="31"/>
                      <a:pt x="63" y="31"/>
                    </a:cubicBezTo>
                    <a:cubicBezTo>
                      <a:pt x="63" y="31"/>
                      <a:pt x="63" y="31"/>
                      <a:pt x="63" y="31"/>
                    </a:cubicBezTo>
                    <a:cubicBezTo>
                      <a:pt x="63" y="31"/>
                      <a:pt x="63" y="31"/>
                      <a:pt x="63" y="31"/>
                    </a:cubicBezTo>
                    <a:cubicBezTo>
                      <a:pt x="63" y="31"/>
                      <a:pt x="63" y="31"/>
                      <a:pt x="63" y="31"/>
                    </a:cubicBezTo>
                    <a:cubicBezTo>
                      <a:pt x="63" y="31"/>
                      <a:pt x="63" y="31"/>
                      <a:pt x="63" y="31"/>
                    </a:cubicBezTo>
                    <a:cubicBezTo>
                      <a:pt x="63" y="30"/>
                      <a:pt x="63" y="30"/>
                      <a:pt x="63" y="30"/>
                    </a:cubicBezTo>
                    <a:cubicBezTo>
                      <a:pt x="64" y="30"/>
                      <a:pt x="64" y="30"/>
                      <a:pt x="64" y="30"/>
                    </a:cubicBezTo>
                    <a:cubicBezTo>
                      <a:pt x="63" y="30"/>
                      <a:pt x="63" y="30"/>
                      <a:pt x="63" y="30"/>
                    </a:cubicBezTo>
                    <a:cubicBezTo>
                      <a:pt x="63" y="30"/>
                      <a:pt x="63" y="30"/>
                      <a:pt x="63" y="30"/>
                    </a:cubicBezTo>
                    <a:cubicBezTo>
                      <a:pt x="63" y="30"/>
                      <a:pt x="63" y="30"/>
                      <a:pt x="63" y="30"/>
                    </a:cubicBezTo>
                    <a:cubicBezTo>
                      <a:pt x="63" y="30"/>
                      <a:pt x="63" y="30"/>
                      <a:pt x="63" y="30"/>
                    </a:cubicBezTo>
                    <a:cubicBezTo>
                      <a:pt x="63" y="30"/>
                      <a:pt x="63" y="30"/>
                      <a:pt x="63" y="30"/>
                    </a:cubicBezTo>
                    <a:cubicBezTo>
                      <a:pt x="63" y="30"/>
                      <a:pt x="63" y="30"/>
                      <a:pt x="63" y="30"/>
                    </a:cubicBezTo>
                    <a:cubicBezTo>
                      <a:pt x="63" y="30"/>
                      <a:pt x="63" y="30"/>
                      <a:pt x="63" y="30"/>
                    </a:cubicBezTo>
                    <a:cubicBezTo>
                      <a:pt x="63" y="30"/>
                      <a:pt x="63" y="30"/>
                      <a:pt x="63" y="30"/>
                    </a:cubicBezTo>
                    <a:cubicBezTo>
                      <a:pt x="62" y="30"/>
                      <a:pt x="62" y="30"/>
                      <a:pt x="62" y="30"/>
                    </a:cubicBezTo>
                    <a:cubicBezTo>
                      <a:pt x="62" y="30"/>
                      <a:pt x="62" y="30"/>
                      <a:pt x="62" y="30"/>
                    </a:cubicBezTo>
                    <a:cubicBezTo>
                      <a:pt x="62" y="29"/>
                      <a:pt x="62" y="29"/>
                      <a:pt x="62"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8"/>
                      <a:pt x="63" y="28"/>
                      <a:pt x="63" y="28"/>
                    </a:cubicBezTo>
                    <a:cubicBezTo>
                      <a:pt x="63" y="28"/>
                      <a:pt x="63" y="28"/>
                      <a:pt x="63" y="28"/>
                    </a:cubicBezTo>
                    <a:cubicBezTo>
                      <a:pt x="62" y="29"/>
                      <a:pt x="62" y="29"/>
                      <a:pt x="62" y="29"/>
                    </a:cubicBezTo>
                    <a:cubicBezTo>
                      <a:pt x="62" y="28"/>
                      <a:pt x="62" y="28"/>
                      <a:pt x="62" y="28"/>
                    </a:cubicBezTo>
                    <a:cubicBezTo>
                      <a:pt x="62" y="28"/>
                      <a:pt x="62" y="28"/>
                      <a:pt x="62" y="28"/>
                    </a:cubicBezTo>
                    <a:cubicBezTo>
                      <a:pt x="62" y="28"/>
                      <a:pt x="62" y="28"/>
                      <a:pt x="62" y="28"/>
                    </a:cubicBezTo>
                    <a:cubicBezTo>
                      <a:pt x="62" y="28"/>
                      <a:pt x="62" y="28"/>
                      <a:pt x="62" y="28"/>
                    </a:cubicBezTo>
                    <a:cubicBezTo>
                      <a:pt x="62" y="28"/>
                      <a:pt x="62" y="28"/>
                      <a:pt x="62" y="28"/>
                    </a:cubicBezTo>
                    <a:cubicBezTo>
                      <a:pt x="62" y="28"/>
                      <a:pt x="62" y="28"/>
                      <a:pt x="62" y="28"/>
                    </a:cubicBezTo>
                    <a:cubicBezTo>
                      <a:pt x="62" y="28"/>
                      <a:pt x="62" y="28"/>
                      <a:pt x="62" y="28"/>
                    </a:cubicBezTo>
                    <a:cubicBezTo>
                      <a:pt x="62" y="27"/>
                      <a:pt x="62" y="27"/>
                      <a:pt x="62" y="27"/>
                    </a:cubicBezTo>
                    <a:cubicBezTo>
                      <a:pt x="62" y="27"/>
                      <a:pt x="62" y="27"/>
                      <a:pt x="62" y="27"/>
                    </a:cubicBezTo>
                    <a:cubicBezTo>
                      <a:pt x="62" y="27"/>
                      <a:pt x="62" y="27"/>
                      <a:pt x="62"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6"/>
                      <a:pt x="61" y="26"/>
                      <a:pt x="61" y="26"/>
                    </a:cubicBezTo>
                    <a:cubicBezTo>
                      <a:pt x="61" y="26"/>
                      <a:pt x="61" y="26"/>
                      <a:pt x="61" y="26"/>
                    </a:cubicBezTo>
                    <a:cubicBezTo>
                      <a:pt x="61" y="26"/>
                      <a:pt x="61" y="26"/>
                      <a:pt x="61" y="26"/>
                    </a:cubicBezTo>
                    <a:cubicBezTo>
                      <a:pt x="60" y="27"/>
                      <a:pt x="60" y="27"/>
                      <a:pt x="60" y="27"/>
                    </a:cubicBezTo>
                    <a:cubicBezTo>
                      <a:pt x="60" y="27"/>
                      <a:pt x="60" y="27"/>
                      <a:pt x="60" y="27"/>
                    </a:cubicBezTo>
                    <a:cubicBezTo>
                      <a:pt x="59" y="27"/>
                      <a:pt x="59" y="27"/>
                      <a:pt x="59" y="27"/>
                    </a:cubicBezTo>
                    <a:cubicBezTo>
                      <a:pt x="59" y="27"/>
                      <a:pt x="59" y="27"/>
                      <a:pt x="59" y="27"/>
                    </a:cubicBezTo>
                    <a:cubicBezTo>
                      <a:pt x="58" y="27"/>
                      <a:pt x="58" y="27"/>
                      <a:pt x="58" y="27"/>
                    </a:cubicBezTo>
                    <a:cubicBezTo>
                      <a:pt x="58" y="27"/>
                      <a:pt x="58" y="27"/>
                      <a:pt x="58" y="27"/>
                    </a:cubicBezTo>
                    <a:cubicBezTo>
                      <a:pt x="58" y="27"/>
                      <a:pt x="58" y="27"/>
                      <a:pt x="58" y="27"/>
                    </a:cubicBezTo>
                    <a:cubicBezTo>
                      <a:pt x="57" y="27"/>
                      <a:pt x="57" y="27"/>
                      <a:pt x="57" y="27"/>
                    </a:cubicBezTo>
                    <a:cubicBezTo>
                      <a:pt x="57" y="27"/>
                      <a:pt x="57" y="27"/>
                      <a:pt x="57" y="27"/>
                    </a:cubicBezTo>
                    <a:cubicBezTo>
                      <a:pt x="57" y="27"/>
                      <a:pt x="57" y="27"/>
                      <a:pt x="57" y="27"/>
                    </a:cubicBezTo>
                    <a:cubicBezTo>
                      <a:pt x="57" y="27"/>
                      <a:pt x="57" y="27"/>
                      <a:pt x="57" y="27"/>
                    </a:cubicBezTo>
                    <a:cubicBezTo>
                      <a:pt x="56" y="27"/>
                      <a:pt x="56" y="27"/>
                      <a:pt x="56" y="27"/>
                    </a:cubicBezTo>
                    <a:cubicBezTo>
                      <a:pt x="56" y="28"/>
                      <a:pt x="56" y="28"/>
                      <a:pt x="56" y="28"/>
                    </a:cubicBezTo>
                    <a:cubicBezTo>
                      <a:pt x="55" y="28"/>
                      <a:pt x="55" y="28"/>
                      <a:pt x="55" y="28"/>
                    </a:cubicBezTo>
                    <a:cubicBezTo>
                      <a:pt x="54" y="28"/>
                      <a:pt x="54" y="28"/>
                      <a:pt x="54" y="28"/>
                    </a:cubicBezTo>
                    <a:cubicBezTo>
                      <a:pt x="54" y="28"/>
                      <a:pt x="54" y="28"/>
                      <a:pt x="54" y="28"/>
                    </a:cubicBezTo>
                    <a:cubicBezTo>
                      <a:pt x="54" y="28"/>
                      <a:pt x="54" y="28"/>
                      <a:pt x="54" y="28"/>
                    </a:cubicBezTo>
                    <a:cubicBezTo>
                      <a:pt x="53" y="28"/>
                      <a:pt x="53" y="28"/>
                      <a:pt x="53" y="28"/>
                    </a:cubicBezTo>
                    <a:cubicBezTo>
                      <a:pt x="53" y="27"/>
                      <a:pt x="53" y="27"/>
                      <a:pt x="53" y="27"/>
                    </a:cubicBezTo>
                    <a:cubicBezTo>
                      <a:pt x="53" y="27"/>
                      <a:pt x="53" y="27"/>
                      <a:pt x="53" y="27"/>
                    </a:cubicBezTo>
                    <a:cubicBezTo>
                      <a:pt x="52" y="27"/>
                      <a:pt x="52" y="27"/>
                      <a:pt x="52" y="27"/>
                    </a:cubicBezTo>
                    <a:cubicBezTo>
                      <a:pt x="52" y="27"/>
                      <a:pt x="52" y="27"/>
                      <a:pt x="52" y="27"/>
                    </a:cubicBezTo>
                    <a:cubicBezTo>
                      <a:pt x="55" y="27"/>
                      <a:pt x="55" y="27"/>
                      <a:pt x="55" y="27"/>
                    </a:cubicBezTo>
                    <a:cubicBezTo>
                      <a:pt x="55" y="27"/>
                      <a:pt x="55" y="27"/>
                      <a:pt x="55" y="27"/>
                    </a:cubicBezTo>
                    <a:cubicBezTo>
                      <a:pt x="55" y="27"/>
                      <a:pt x="55" y="27"/>
                      <a:pt x="55" y="27"/>
                    </a:cubicBezTo>
                    <a:cubicBezTo>
                      <a:pt x="55" y="27"/>
                      <a:pt x="55" y="27"/>
                      <a:pt x="55" y="27"/>
                    </a:cubicBezTo>
                    <a:cubicBezTo>
                      <a:pt x="57" y="27"/>
                      <a:pt x="57" y="27"/>
                      <a:pt x="57" y="27"/>
                    </a:cubicBezTo>
                    <a:cubicBezTo>
                      <a:pt x="57" y="27"/>
                      <a:pt x="57" y="27"/>
                      <a:pt x="57" y="27"/>
                    </a:cubicBezTo>
                    <a:cubicBezTo>
                      <a:pt x="57" y="27"/>
                      <a:pt x="57" y="27"/>
                      <a:pt x="57" y="27"/>
                    </a:cubicBezTo>
                    <a:cubicBezTo>
                      <a:pt x="57" y="27"/>
                      <a:pt x="57" y="27"/>
                      <a:pt x="57" y="27"/>
                    </a:cubicBezTo>
                    <a:cubicBezTo>
                      <a:pt x="57" y="27"/>
                      <a:pt x="57" y="27"/>
                      <a:pt x="57" y="27"/>
                    </a:cubicBezTo>
                    <a:cubicBezTo>
                      <a:pt x="57" y="27"/>
                      <a:pt x="57" y="27"/>
                      <a:pt x="57" y="27"/>
                    </a:cubicBezTo>
                    <a:cubicBezTo>
                      <a:pt x="60" y="26"/>
                      <a:pt x="60" y="26"/>
                      <a:pt x="60" y="26"/>
                    </a:cubicBezTo>
                    <a:cubicBezTo>
                      <a:pt x="60" y="26"/>
                      <a:pt x="60" y="26"/>
                      <a:pt x="60" y="26"/>
                    </a:cubicBezTo>
                    <a:cubicBezTo>
                      <a:pt x="60" y="26"/>
                      <a:pt x="60" y="26"/>
                      <a:pt x="60" y="26"/>
                    </a:cubicBezTo>
                    <a:cubicBezTo>
                      <a:pt x="61" y="26"/>
                      <a:pt x="61" y="26"/>
                      <a:pt x="61" y="26"/>
                    </a:cubicBezTo>
                    <a:cubicBezTo>
                      <a:pt x="60" y="26"/>
                      <a:pt x="60" y="26"/>
                      <a:pt x="60" y="26"/>
                    </a:cubicBezTo>
                    <a:cubicBezTo>
                      <a:pt x="60" y="26"/>
                      <a:pt x="60" y="26"/>
                      <a:pt x="60" y="26"/>
                    </a:cubicBezTo>
                    <a:cubicBezTo>
                      <a:pt x="60" y="26"/>
                      <a:pt x="60" y="26"/>
                      <a:pt x="60" y="26"/>
                    </a:cubicBezTo>
                    <a:cubicBezTo>
                      <a:pt x="60" y="25"/>
                      <a:pt x="60" y="25"/>
                      <a:pt x="60" y="25"/>
                    </a:cubicBezTo>
                    <a:cubicBezTo>
                      <a:pt x="60" y="25"/>
                      <a:pt x="60" y="25"/>
                      <a:pt x="60" y="25"/>
                    </a:cubicBezTo>
                    <a:cubicBezTo>
                      <a:pt x="60" y="25"/>
                      <a:pt x="60" y="25"/>
                      <a:pt x="60" y="25"/>
                    </a:cubicBezTo>
                    <a:cubicBezTo>
                      <a:pt x="60" y="25"/>
                      <a:pt x="60" y="25"/>
                      <a:pt x="60" y="25"/>
                    </a:cubicBezTo>
                    <a:cubicBezTo>
                      <a:pt x="61" y="25"/>
                      <a:pt x="61" y="25"/>
                      <a:pt x="61" y="25"/>
                    </a:cubicBezTo>
                    <a:cubicBezTo>
                      <a:pt x="61" y="25"/>
                      <a:pt x="61" y="25"/>
                      <a:pt x="61" y="25"/>
                    </a:cubicBezTo>
                    <a:cubicBezTo>
                      <a:pt x="61" y="25"/>
                      <a:pt x="61" y="25"/>
                      <a:pt x="61" y="25"/>
                    </a:cubicBezTo>
                    <a:cubicBezTo>
                      <a:pt x="61" y="25"/>
                      <a:pt x="61" y="25"/>
                      <a:pt x="61" y="25"/>
                    </a:cubicBezTo>
                    <a:cubicBezTo>
                      <a:pt x="61" y="25"/>
                      <a:pt x="61" y="25"/>
                      <a:pt x="61" y="25"/>
                    </a:cubicBezTo>
                    <a:cubicBezTo>
                      <a:pt x="61" y="25"/>
                      <a:pt x="61" y="25"/>
                      <a:pt x="61" y="25"/>
                    </a:cubicBezTo>
                    <a:cubicBezTo>
                      <a:pt x="61" y="25"/>
                      <a:pt x="61" y="25"/>
                      <a:pt x="61" y="25"/>
                    </a:cubicBezTo>
                    <a:cubicBezTo>
                      <a:pt x="61" y="24"/>
                      <a:pt x="61" y="24"/>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3"/>
                      <a:pt x="61" y="23"/>
                      <a:pt x="61" y="23"/>
                    </a:cubicBezTo>
                    <a:cubicBezTo>
                      <a:pt x="61" y="23"/>
                      <a:pt x="61" y="23"/>
                      <a:pt x="61" y="23"/>
                    </a:cubicBezTo>
                    <a:cubicBezTo>
                      <a:pt x="61" y="23"/>
                      <a:pt x="61" y="23"/>
                      <a:pt x="61" y="23"/>
                    </a:cubicBezTo>
                    <a:cubicBezTo>
                      <a:pt x="61" y="23"/>
                      <a:pt x="61" y="23"/>
                      <a:pt x="61" y="23"/>
                    </a:cubicBezTo>
                    <a:cubicBezTo>
                      <a:pt x="61" y="23"/>
                      <a:pt x="61" y="23"/>
                      <a:pt x="61" y="23"/>
                    </a:cubicBezTo>
                    <a:cubicBezTo>
                      <a:pt x="61" y="23"/>
                      <a:pt x="61" y="23"/>
                      <a:pt x="61" y="23"/>
                    </a:cubicBezTo>
                    <a:cubicBezTo>
                      <a:pt x="61" y="23"/>
                      <a:pt x="61" y="23"/>
                      <a:pt x="61" y="23"/>
                    </a:cubicBezTo>
                    <a:cubicBezTo>
                      <a:pt x="61" y="23"/>
                      <a:pt x="61" y="23"/>
                      <a:pt x="61" y="23"/>
                    </a:cubicBezTo>
                    <a:cubicBezTo>
                      <a:pt x="60" y="23"/>
                      <a:pt x="60" y="23"/>
                      <a:pt x="60" y="23"/>
                    </a:cubicBezTo>
                    <a:cubicBezTo>
                      <a:pt x="60" y="22"/>
                      <a:pt x="60" y="22"/>
                      <a:pt x="60" y="22"/>
                    </a:cubicBezTo>
                    <a:cubicBezTo>
                      <a:pt x="60" y="22"/>
                      <a:pt x="60" y="22"/>
                      <a:pt x="60" y="22"/>
                    </a:cubicBezTo>
                    <a:cubicBezTo>
                      <a:pt x="60" y="22"/>
                      <a:pt x="60" y="22"/>
                      <a:pt x="60" y="22"/>
                    </a:cubicBezTo>
                    <a:cubicBezTo>
                      <a:pt x="60" y="22"/>
                      <a:pt x="60" y="22"/>
                      <a:pt x="60" y="22"/>
                    </a:cubicBezTo>
                    <a:cubicBezTo>
                      <a:pt x="60" y="22"/>
                      <a:pt x="60" y="22"/>
                      <a:pt x="60" y="22"/>
                    </a:cubicBezTo>
                    <a:cubicBezTo>
                      <a:pt x="60" y="22"/>
                      <a:pt x="60" y="22"/>
                      <a:pt x="60" y="22"/>
                    </a:cubicBezTo>
                    <a:cubicBezTo>
                      <a:pt x="59" y="22"/>
                      <a:pt x="59" y="22"/>
                      <a:pt x="59" y="22"/>
                    </a:cubicBezTo>
                    <a:cubicBezTo>
                      <a:pt x="59" y="22"/>
                      <a:pt x="59" y="22"/>
                      <a:pt x="59" y="22"/>
                    </a:cubicBezTo>
                    <a:cubicBezTo>
                      <a:pt x="59" y="22"/>
                      <a:pt x="59" y="22"/>
                      <a:pt x="59" y="22"/>
                    </a:cubicBezTo>
                    <a:cubicBezTo>
                      <a:pt x="60" y="21"/>
                      <a:pt x="60" y="21"/>
                      <a:pt x="60" y="21"/>
                    </a:cubicBezTo>
                    <a:cubicBezTo>
                      <a:pt x="60" y="21"/>
                      <a:pt x="60" y="21"/>
                      <a:pt x="60" y="21"/>
                    </a:cubicBezTo>
                    <a:cubicBezTo>
                      <a:pt x="60" y="21"/>
                      <a:pt x="60" y="21"/>
                      <a:pt x="60" y="21"/>
                    </a:cubicBezTo>
                    <a:cubicBezTo>
                      <a:pt x="59" y="21"/>
                      <a:pt x="59" y="21"/>
                      <a:pt x="59" y="21"/>
                    </a:cubicBezTo>
                    <a:cubicBezTo>
                      <a:pt x="59" y="21"/>
                      <a:pt x="59" y="21"/>
                      <a:pt x="59" y="21"/>
                    </a:cubicBezTo>
                    <a:cubicBezTo>
                      <a:pt x="59" y="21"/>
                      <a:pt x="59" y="21"/>
                      <a:pt x="59" y="21"/>
                    </a:cubicBezTo>
                    <a:cubicBezTo>
                      <a:pt x="59" y="21"/>
                      <a:pt x="59" y="21"/>
                      <a:pt x="59" y="21"/>
                    </a:cubicBezTo>
                    <a:cubicBezTo>
                      <a:pt x="59" y="20"/>
                      <a:pt x="59" y="20"/>
                      <a:pt x="59" y="20"/>
                    </a:cubicBezTo>
                    <a:cubicBezTo>
                      <a:pt x="59" y="20"/>
                      <a:pt x="59" y="20"/>
                      <a:pt x="59" y="20"/>
                    </a:cubicBezTo>
                    <a:cubicBezTo>
                      <a:pt x="59" y="20"/>
                      <a:pt x="59" y="20"/>
                      <a:pt x="59" y="20"/>
                    </a:cubicBezTo>
                    <a:cubicBezTo>
                      <a:pt x="59" y="20"/>
                      <a:pt x="59" y="20"/>
                      <a:pt x="59" y="20"/>
                    </a:cubicBezTo>
                    <a:cubicBezTo>
                      <a:pt x="59" y="20"/>
                      <a:pt x="59" y="20"/>
                      <a:pt x="59" y="20"/>
                    </a:cubicBezTo>
                    <a:cubicBezTo>
                      <a:pt x="59" y="20"/>
                      <a:pt x="59" y="20"/>
                      <a:pt x="59" y="20"/>
                    </a:cubicBezTo>
                    <a:cubicBezTo>
                      <a:pt x="58" y="19"/>
                      <a:pt x="58" y="19"/>
                      <a:pt x="58" y="19"/>
                    </a:cubicBezTo>
                    <a:cubicBezTo>
                      <a:pt x="58" y="19"/>
                      <a:pt x="58" y="19"/>
                      <a:pt x="58" y="19"/>
                    </a:cubicBezTo>
                    <a:cubicBezTo>
                      <a:pt x="58" y="19"/>
                      <a:pt x="58" y="19"/>
                      <a:pt x="58" y="19"/>
                    </a:cubicBezTo>
                    <a:cubicBezTo>
                      <a:pt x="59" y="19"/>
                      <a:pt x="59" y="19"/>
                      <a:pt x="59" y="19"/>
                    </a:cubicBezTo>
                    <a:cubicBezTo>
                      <a:pt x="59" y="18"/>
                      <a:pt x="59" y="18"/>
                      <a:pt x="59" y="18"/>
                    </a:cubicBezTo>
                    <a:cubicBezTo>
                      <a:pt x="59" y="18"/>
                      <a:pt x="59" y="18"/>
                      <a:pt x="59" y="18"/>
                    </a:cubicBezTo>
                    <a:cubicBezTo>
                      <a:pt x="59" y="18"/>
                      <a:pt x="59" y="18"/>
                      <a:pt x="59" y="18"/>
                    </a:cubicBezTo>
                    <a:cubicBezTo>
                      <a:pt x="59" y="18"/>
                      <a:pt x="59" y="18"/>
                      <a:pt x="59" y="18"/>
                    </a:cubicBezTo>
                    <a:cubicBezTo>
                      <a:pt x="59" y="18"/>
                      <a:pt x="59" y="18"/>
                      <a:pt x="59" y="18"/>
                    </a:cubicBezTo>
                    <a:cubicBezTo>
                      <a:pt x="59" y="18"/>
                      <a:pt x="59" y="18"/>
                      <a:pt x="59" y="18"/>
                    </a:cubicBezTo>
                    <a:cubicBezTo>
                      <a:pt x="59" y="17"/>
                      <a:pt x="59" y="17"/>
                      <a:pt x="59" y="17"/>
                    </a:cubicBezTo>
                    <a:cubicBezTo>
                      <a:pt x="59" y="17"/>
                      <a:pt x="59" y="17"/>
                      <a:pt x="59" y="17"/>
                    </a:cubicBezTo>
                    <a:cubicBezTo>
                      <a:pt x="59" y="17"/>
                      <a:pt x="59" y="17"/>
                      <a:pt x="59" y="17"/>
                    </a:cubicBezTo>
                    <a:cubicBezTo>
                      <a:pt x="58" y="17"/>
                      <a:pt x="58" y="17"/>
                      <a:pt x="58" y="17"/>
                    </a:cubicBezTo>
                    <a:cubicBezTo>
                      <a:pt x="58" y="17"/>
                      <a:pt x="58" y="17"/>
                      <a:pt x="58" y="17"/>
                    </a:cubicBezTo>
                    <a:cubicBezTo>
                      <a:pt x="59" y="17"/>
                      <a:pt x="59" y="17"/>
                      <a:pt x="59" y="17"/>
                    </a:cubicBezTo>
                    <a:cubicBezTo>
                      <a:pt x="59" y="17"/>
                      <a:pt x="59" y="17"/>
                      <a:pt x="59" y="17"/>
                    </a:cubicBezTo>
                    <a:cubicBezTo>
                      <a:pt x="59" y="17"/>
                      <a:pt x="59" y="17"/>
                      <a:pt x="59" y="17"/>
                    </a:cubicBezTo>
                    <a:cubicBezTo>
                      <a:pt x="59" y="16"/>
                      <a:pt x="59" y="16"/>
                      <a:pt x="59" y="16"/>
                    </a:cubicBezTo>
                    <a:cubicBezTo>
                      <a:pt x="59" y="16"/>
                      <a:pt x="59" y="16"/>
                      <a:pt x="59" y="16"/>
                    </a:cubicBezTo>
                    <a:cubicBezTo>
                      <a:pt x="59" y="15"/>
                      <a:pt x="59" y="15"/>
                      <a:pt x="59" y="15"/>
                    </a:cubicBezTo>
                    <a:cubicBezTo>
                      <a:pt x="60" y="15"/>
                      <a:pt x="60" y="15"/>
                      <a:pt x="60" y="15"/>
                    </a:cubicBezTo>
                    <a:cubicBezTo>
                      <a:pt x="60" y="15"/>
                      <a:pt x="60" y="15"/>
                      <a:pt x="60" y="15"/>
                    </a:cubicBezTo>
                    <a:cubicBezTo>
                      <a:pt x="60" y="15"/>
                      <a:pt x="60" y="15"/>
                      <a:pt x="60" y="15"/>
                    </a:cubicBezTo>
                    <a:cubicBezTo>
                      <a:pt x="60" y="15"/>
                      <a:pt x="60" y="15"/>
                      <a:pt x="60" y="15"/>
                    </a:cubicBezTo>
                    <a:cubicBezTo>
                      <a:pt x="60" y="14"/>
                      <a:pt x="60" y="14"/>
                      <a:pt x="60" y="14"/>
                    </a:cubicBezTo>
                    <a:cubicBezTo>
                      <a:pt x="60" y="14"/>
                      <a:pt x="60" y="14"/>
                      <a:pt x="60" y="14"/>
                    </a:cubicBezTo>
                    <a:cubicBezTo>
                      <a:pt x="60" y="14"/>
                      <a:pt x="60" y="14"/>
                      <a:pt x="60" y="14"/>
                    </a:cubicBezTo>
                    <a:cubicBezTo>
                      <a:pt x="60" y="14"/>
                      <a:pt x="60" y="14"/>
                      <a:pt x="60" y="14"/>
                    </a:cubicBezTo>
                    <a:cubicBezTo>
                      <a:pt x="60" y="13"/>
                      <a:pt x="60" y="13"/>
                      <a:pt x="60" y="13"/>
                    </a:cubicBezTo>
                    <a:cubicBezTo>
                      <a:pt x="60" y="13"/>
                      <a:pt x="60" y="13"/>
                      <a:pt x="60" y="13"/>
                    </a:cubicBezTo>
                    <a:cubicBezTo>
                      <a:pt x="59" y="13"/>
                      <a:pt x="59" y="13"/>
                      <a:pt x="59" y="13"/>
                    </a:cubicBezTo>
                    <a:cubicBezTo>
                      <a:pt x="59" y="13"/>
                      <a:pt x="59" y="13"/>
                      <a:pt x="59" y="13"/>
                    </a:cubicBezTo>
                    <a:cubicBezTo>
                      <a:pt x="59" y="13"/>
                      <a:pt x="59" y="13"/>
                      <a:pt x="59" y="13"/>
                    </a:cubicBezTo>
                    <a:cubicBezTo>
                      <a:pt x="59" y="13"/>
                      <a:pt x="59" y="13"/>
                      <a:pt x="59" y="13"/>
                    </a:cubicBezTo>
                    <a:cubicBezTo>
                      <a:pt x="59" y="13"/>
                      <a:pt x="59" y="13"/>
                      <a:pt x="59" y="13"/>
                    </a:cubicBezTo>
                    <a:cubicBezTo>
                      <a:pt x="59" y="12"/>
                      <a:pt x="59" y="12"/>
                      <a:pt x="59" y="12"/>
                    </a:cubicBezTo>
                    <a:cubicBezTo>
                      <a:pt x="59" y="12"/>
                      <a:pt x="59" y="12"/>
                      <a:pt x="59" y="12"/>
                    </a:cubicBezTo>
                    <a:cubicBezTo>
                      <a:pt x="58" y="12"/>
                      <a:pt x="58" y="12"/>
                      <a:pt x="58" y="12"/>
                    </a:cubicBezTo>
                    <a:cubicBezTo>
                      <a:pt x="58" y="12"/>
                      <a:pt x="58" y="12"/>
                      <a:pt x="58" y="12"/>
                    </a:cubicBezTo>
                    <a:cubicBezTo>
                      <a:pt x="58" y="11"/>
                      <a:pt x="58" y="11"/>
                      <a:pt x="58" y="11"/>
                    </a:cubicBezTo>
                    <a:cubicBezTo>
                      <a:pt x="58" y="11"/>
                      <a:pt x="58" y="11"/>
                      <a:pt x="58" y="11"/>
                    </a:cubicBezTo>
                    <a:cubicBezTo>
                      <a:pt x="58" y="11"/>
                      <a:pt x="58" y="11"/>
                      <a:pt x="58" y="11"/>
                    </a:cubicBezTo>
                    <a:cubicBezTo>
                      <a:pt x="58" y="12"/>
                      <a:pt x="58" y="12"/>
                      <a:pt x="58" y="12"/>
                    </a:cubicBezTo>
                    <a:cubicBezTo>
                      <a:pt x="58" y="12"/>
                      <a:pt x="58" y="12"/>
                      <a:pt x="58" y="12"/>
                    </a:cubicBezTo>
                    <a:cubicBezTo>
                      <a:pt x="58" y="12"/>
                      <a:pt x="58" y="12"/>
                      <a:pt x="58" y="12"/>
                    </a:cubicBezTo>
                    <a:cubicBezTo>
                      <a:pt x="57" y="12"/>
                      <a:pt x="57" y="12"/>
                      <a:pt x="57" y="12"/>
                    </a:cubicBezTo>
                    <a:cubicBezTo>
                      <a:pt x="57" y="12"/>
                      <a:pt x="57" y="12"/>
                      <a:pt x="57" y="12"/>
                    </a:cubicBezTo>
                    <a:cubicBezTo>
                      <a:pt x="57" y="12"/>
                      <a:pt x="57" y="12"/>
                      <a:pt x="57" y="12"/>
                    </a:cubicBezTo>
                    <a:cubicBezTo>
                      <a:pt x="58" y="12"/>
                      <a:pt x="58" y="12"/>
                      <a:pt x="58" y="12"/>
                    </a:cubicBezTo>
                    <a:cubicBezTo>
                      <a:pt x="58" y="12"/>
                      <a:pt x="58" y="12"/>
                      <a:pt x="58" y="12"/>
                    </a:cubicBezTo>
                    <a:cubicBezTo>
                      <a:pt x="57" y="12"/>
                      <a:pt x="57" y="12"/>
                      <a:pt x="57" y="12"/>
                    </a:cubicBezTo>
                    <a:cubicBezTo>
                      <a:pt x="57" y="13"/>
                      <a:pt x="57" y="13"/>
                      <a:pt x="57" y="13"/>
                    </a:cubicBezTo>
                    <a:cubicBezTo>
                      <a:pt x="57" y="13"/>
                      <a:pt x="57" y="13"/>
                      <a:pt x="57" y="13"/>
                    </a:cubicBezTo>
                    <a:cubicBezTo>
                      <a:pt x="58" y="13"/>
                      <a:pt x="58" y="13"/>
                      <a:pt x="58" y="13"/>
                    </a:cubicBezTo>
                    <a:cubicBezTo>
                      <a:pt x="58" y="13"/>
                      <a:pt x="58" y="13"/>
                      <a:pt x="58" y="13"/>
                    </a:cubicBezTo>
                    <a:cubicBezTo>
                      <a:pt x="58" y="13"/>
                      <a:pt x="58" y="13"/>
                      <a:pt x="58" y="13"/>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7" y="14"/>
                      <a:pt x="57" y="14"/>
                      <a:pt x="57" y="14"/>
                    </a:cubicBezTo>
                    <a:cubicBezTo>
                      <a:pt x="57" y="14"/>
                      <a:pt x="57" y="14"/>
                      <a:pt x="57" y="14"/>
                    </a:cubicBezTo>
                    <a:cubicBezTo>
                      <a:pt x="57" y="14"/>
                      <a:pt x="57" y="14"/>
                      <a:pt x="57" y="14"/>
                    </a:cubicBezTo>
                    <a:cubicBezTo>
                      <a:pt x="57" y="15"/>
                      <a:pt x="57" y="15"/>
                      <a:pt x="57" y="15"/>
                    </a:cubicBezTo>
                    <a:cubicBezTo>
                      <a:pt x="57" y="15"/>
                      <a:pt x="57" y="15"/>
                      <a:pt x="57" y="15"/>
                    </a:cubicBezTo>
                    <a:cubicBezTo>
                      <a:pt x="57" y="15"/>
                      <a:pt x="57" y="15"/>
                      <a:pt x="57" y="15"/>
                    </a:cubicBezTo>
                    <a:cubicBezTo>
                      <a:pt x="56" y="15"/>
                      <a:pt x="56" y="15"/>
                      <a:pt x="56" y="15"/>
                    </a:cubicBezTo>
                    <a:cubicBezTo>
                      <a:pt x="56" y="15"/>
                      <a:pt x="56" y="15"/>
                      <a:pt x="56" y="15"/>
                    </a:cubicBezTo>
                    <a:cubicBezTo>
                      <a:pt x="57" y="15"/>
                      <a:pt x="57" y="15"/>
                      <a:pt x="57" y="15"/>
                    </a:cubicBezTo>
                    <a:cubicBezTo>
                      <a:pt x="57" y="15"/>
                      <a:pt x="57" y="15"/>
                      <a:pt x="57" y="15"/>
                    </a:cubicBezTo>
                    <a:cubicBezTo>
                      <a:pt x="57" y="15"/>
                      <a:pt x="57" y="15"/>
                      <a:pt x="57" y="15"/>
                    </a:cubicBezTo>
                    <a:cubicBezTo>
                      <a:pt x="57" y="15"/>
                      <a:pt x="57" y="15"/>
                      <a:pt x="57" y="15"/>
                    </a:cubicBezTo>
                    <a:cubicBezTo>
                      <a:pt x="57" y="15"/>
                      <a:pt x="57" y="15"/>
                      <a:pt x="57" y="15"/>
                    </a:cubicBezTo>
                    <a:cubicBezTo>
                      <a:pt x="57" y="15"/>
                      <a:pt x="57" y="15"/>
                      <a:pt x="57" y="15"/>
                    </a:cubicBezTo>
                    <a:cubicBezTo>
                      <a:pt x="57" y="16"/>
                      <a:pt x="57" y="16"/>
                      <a:pt x="57" y="16"/>
                    </a:cubicBezTo>
                    <a:cubicBezTo>
                      <a:pt x="57" y="16"/>
                      <a:pt x="57" y="16"/>
                      <a:pt x="57" y="16"/>
                    </a:cubicBezTo>
                    <a:cubicBezTo>
                      <a:pt x="57" y="16"/>
                      <a:pt x="57" y="16"/>
                      <a:pt x="57" y="16"/>
                    </a:cubicBezTo>
                    <a:cubicBezTo>
                      <a:pt x="56" y="16"/>
                      <a:pt x="56" y="16"/>
                      <a:pt x="56" y="16"/>
                    </a:cubicBezTo>
                    <a:cubicBezTo>
                      <a:pt x="56" y="16"/>
                      <a:pt x="56" y="16"/>
                      <a:pt x="56" y="16"/>
                    </a:cubicBezTo>
                    <a:cubicBezTo>
                      <a:pt x="56" y="15"/>
                      <a:pt x="56" y="15"/>
                      <a:pt x="56" y="15"/>
                    </a:cubicBezTo>
                    <a:cubicBezTo>
                      <a:pt x="56" y="15"/>
                      <a:pt x="56" y="15"/>
                      <a:pt x="56" y="15"/>
                    </a:cubicBezTo>
                    <a:cubicBezTo>
                      <a:pt x="56" y="15"/>
                      <a:pt x="56" y="15"/>
                      <a:pt x="56" y="15"/>
                    </a:cubicBezTo>
                    <a:cubicBezTo>
                      <a:pt x="56" y="15"/>
                      <a:pt x="56" y="15"/>
                      <a:pt x="56" y="15"/>
                    </a:cubicBezTo>
                    <a:cubicBezTo>
                      <a:pt x="56" y="15"/>
                      <a:pt x="56" y="15"/>
                      <a:pt x="56" y="15"/>
                    </a:cubicBezTo>
                    <a:cubicBezTo>
                      <a:pt x="56" y="15"/>
                      <a:pt x="56" y="15"/>
                      <a:pt x="56" y="15"/>
                    </a:cubicBezTo>
                    <a:cubicBezTo>
                      <a:pt x="56" y="15"/>
                      <a:pt x="56" y="15"/>
                      <a:pt x="56" y="15"/>
                    </a:cubicBezTo>
                    <a:cubicBezTo>
                      <a:pt x="55" y="15"/>
                      <a:pt x="55" y="15"/>
                      <a:pt x="55" y="15"/>
                    </a:cubicBezTo>
                    <a:cubicBezTo>
                      <a:pt x="55" y="15"/>
                      <a:pt x="55" y="15"/>
                      <a:pt x="55" y="15"/>
                    </a:cubicBezTo>
                    <a:cubicBezTo>
                      <a:pt x="55" y="15"/>
                      <a:pt x="55" y="15"/>
                      <a:pt x="55" y="15"/>
                    </a:cubicBezTo>
                    <a:cubicBezTo>
                      <a:pt x="55" y="15"/>
                      <a:pt x="55" y="15"/>
                      <a:pt x="55" y="15"/>
                    </a:cubicBezTo>
                    <a:cubicBezTo>
                      <a:pt x="55" y="15"/>
                      <a:pt x="55" y="15"/>
                      <a:pt x="55" y="15"/>
                    </a:cubicBezTo>
                    <a:cubicBezTo>
                      <a:pt x="55" y="15"/>
                      <a:pt x="55" y="15"/>
                      <a:pt x="55" y="15"/>
                    </a:cubicBezTo>
                    <a:cubicBezTo>
                      <a:pt x="55" y="15"/>
                      <a:pt x="55" y="15"/>
                      <a:pt x="55" y="15"/>
                    </a:cubicBezTo>
                    <a:cubicBezTo>
                      <a:pt x="55" y="15"/>
                      <a:pt x="55" y="15"/>
                      <a:pt x="55" y="15"/>
                    </a:cubicBezTo>
                    <a:cubicBezTo>
                      <a:pt x="55" y="15"/>
                      <a:pt x="55" y="15"/>
                      <a:pt x="55" y="15"/>
                    </a:cubicBezTo>
                    <a:cubicBezTo>
                      <a:pt x="55" y="14"/>
                      <a:pt x="55" y="14"/>
                      <a:pt x="55" y="14"/>
                    </a:cubicBezTo>
                    <a:cubicBezTo>
                      <a:pt x="55" y="14"/>
                      <a:pt x="55" y="14"/>
                      <a:pt x="55" y="14"/>
                    </a:cubicBezTo>
                    <a:cubicBezTo>
                      <a:pt x="55" y="14"/>
                      <a:pt x="55" y="14"/>
                      <a:pt x="55" y="14"/>
                    </a:cubicBezTo>
                    <a:cubicBezTo>
                      <a:pt x="55" y="14"/>
                      <a:pt x="55" y="14"/>
                      <a:pt x="55" y="14"/>
                    </a:cubicBezTo>
                    <a:cubicBezTo>
                      <a:pt x="55" y="14"/>
                      <a:pt x="55" y="14"/>
                      <a:pt x="55" y="14"/>
                    </a:cubicBezTo>
                    <a:cubicBezTo>
                      <a:pt x="55" y="14"/>
                      <a:pt x="55" y="14"/>
                      <a:pt x="55" y="14"/>
                    </a:cubicBezTo>
                    <a:cubicBezTo>
                      <a:pt x="55" y="14"/>
                      <a:pt x="55" y="14"/>
                      <a:pt x="55" y="14"/>
                    </a:cubicBezTo>
                    <a:cubicBezTo>
                      <a:pt x="55" y="14"/>
                      <a:pt x="55" y="14"/>
                      <a:pt x="55" y="14"/>
                    </a:cubicBezTo>
                    <a:cubicBezTo>
                      <a:pt x="55" y="14"/>
                      <a:pt x="55" y="14"/>
                      <a:pt x="55" y="14"/>
                    </a:cubicBezTo>
                    <a:cubicBezTo>
                      <a:pt x="55" y="14"/>
                      <a:pt x="55" y="14"/>
                      <a:pt x="55" y="14"/>
                    </a:cubicBezTo>
                    <a:cubicBezTo>
                      <a:pt x="55" y="14"/>
                      <a:pt x="55" y="14"/>
                      <a:pt x="55" y="14"/>
                    </a:cubicBezTo>
                    <a:cubicBezTo>
                      <a:pt x="55" y="14"/>
                      <a:pt x="55" y="14"/>
                      <a:pt x="55" y="14"/>
                    </a:cubicBezTo>
                    <a:cubicBezTo>
                      <a:pt x="55" y="13"/>
                      <a:pt x="55" y="13"/>
                      <a:pt x="55" y="13"/>
                    </a:cubicBezTo>
                    <a:cubicBezTo>
                      <a:pt x="55" y="13"/>
                      <a:pt x="55" y="13"/>
                      <a:pt x="55" y="13"/>
                    </a:cubicBezTo>
                    <a:cubicBezTo>
                      <a:pt x="55" y="13"/>
                      <a:pt x="55" y="13"/>
                      <a:pt x="55" y="13"/>
                    </a:cubicBezTo>
                    <a:cubicBezTo>
                      <a:pt x="55" y="13"/>
                      <a:pt x="55" y="13"/>
                      <a:pt x="55" y="13"/>
                    </a:cubicBezTo>
                    <a:cubicBezTo>
                      <a:pt x="54" y="13"/>
                      <a:pt x="54" y="13"/>
                      <a:pt x="54" y="13"/>
                    </a:cubicBezTo>
                    <a:cubicBezTo>
                      <a:pt x="54" y="13"/>
                      <a:pt x="54" y="13"/>
                      <a:pt x="54" y="13"/>
                    </a:cubicBezTo>
                    <a:cubicBezTo>
                      <a:pt x="54" y="13"/>
                      <a:pt x="54" y="13"/>
                      <a:pt x="54" y="13"/>
                    </a:cubicBezTo>
                    <a:cubicBezTo>
                      <a:pt x="54" y="13"/>
                      <a:pt x="54" y="13"/>
                      <a:pt x="54" y="13"/>
                    </a:cubicBezTo>
                    <a:cubicBezTo>
                      <a:pt x="55" y="13"/>
                      <a:pt x="55" y="13"/>
                      <a:pt x="55" y="13"/>
                    </a:cubicBezTo>
                    <a:cubicBezTo>
                      <a:pt x="55" y="13"/>
                      <a:pt x="55" y="13"/>
                      <a:pt x="55" y="13"/>
                    </a:cubicBezTo>
                    <a:cubicBezTo>
                      <a:pt x="54" y="13"/>
                      <a:pt x="54" y="13"/>
                      <a:pt x="54" y="13"/>
                    </a:cubicBezTo>
                    <a:cubicBezTo>
                      <a:pt x="54" y="13"/>
                      <a:pt x="54" y="13"/>
                      <a:pt x="54" y="13"/>
                    </a:cubicBezTo>
                    <a:cubicBezTo>
                      <a:pt x="54" y="13"/>
                      <a:pt x="54" y="13"/>
                      <a:pt x="54" y="13"/>
                    </a:cubicBezTo>
                    <a:cubicBezTo>
                      <a:pt x="54" y="13"/>
                      <a:pt x="54" y="13"/>
                      <a:pt x="54" y="13"/>
                    </a:cubicBezTo>
                    <a:cubicBezTo>
                      <a:pt x="54" y="13"/>
                      <a:pt x="54" y="13"/>
                      <a:pt x="54" y="13"/>
                    </a:cubicBezTo>
                    <a:cubicBezTo>
                      <a:pt x="54" y="12"/>
                      <a:pt x="54" y="12"/>
                      <a:pt x="54" y="12"/>
                    </a:cubicBezTo>
                    <a:cubicBezTo>
                      <a:pt x="54" y="13"/>
                      <a:pt x="54" y="13"/>
                      <a:pt x="54" y="13"/>
                    </a:cubicBezTo>
                    <a:cubicBezTo>
                      <a:pt x="54" y="13"/>
                      <a:pt x="54" y="13"/>
                      <a:pt x="54" y="13"/>
                    </a:cubicBezTo>
                    <a:cubicBezTo>
                      <a:pt x="54" y="13"/>
                      <a:pt x="54" y="13"/>
                      <a:pt x="54" y="13"/>
                    </a:cubicBezTo>
                    <a:cubicBezTo>
                      <a:pt x="54" y="13"/>
                      <a:pt x="54" y="13"/>
                      <a:pt x="54" y="13"/>
                    </a:cubicBezTo>
                    <a:cubicBezTo>
                      <a:pt x="54" y="13"/>
                      <a:pt x="54" y="13"/>
                      <a:pt x="54" y="13"/>
                    </a:cubicBezTo>
                    <a:cubicBezTo>
                      <a:pt x="54" y="13"/>
                      <a:pt x="54" y="13"/>
                      <a:pt x="54" y="13"/>
                    </a:cubicBezTo>
                    <a:cubicBezTo>
                      <a:pt x="53" y="13"/>
                      <a:pt x="53" y="13"/>
                      <a:pt x="53" y="13"/>
                    </a:cubicBezTo>
                    <a:cubicBezTo>
                      <a:pt x="53" y="13"/>
                      <a:pt x="53" y="13"/>
                      <a:pt x="53" y="13"/>
                    </a:cubicBezTo>
                    <a:cubicBezTo>
                      <a:pt x="53" y="13"/>
                      <a:pt x="53" y="13"/>
                      <a:pt x="53" y="13"/>
                    </a:cubicBezTo>
                    <a:cubicBezTo>
                      <a:pt x="53" y="13"/>
                      <a:pt x="53" y="13"/>
                      <a:pt x="53" y="13"/>
                    </a:cubicBezTo>
                    <a:cubicBezTo>
                      <a:pt x="53" y="13"/>
                      <a:pt x="53" y="13"/>
                      <a:pt x="53" y="13"/>
                    </a:cubicBezTo>
                    <a:cubicBezTo>
                      <a:pt x="53" y="13"/>
                      <a:pt x="53" y="13"/>
                      <a:pt x="53" y="13"/>
                    </a:cubicBezTo>
                    <a:cubicBezTo>
                      <a:pt x="53" y="13"/>
                      <a:pt x="53" y="13"/>
                      <a:pt x="53" y="13"/>
                    </a:cubicBezTo>
                    <a:cubicBezTo>
                      <a:pt x="53" y="13"/>
                      <a:pt x="53" y="13"/>
                      <a:pt x="53" y="13"/>
                    </a:cubicBezTo>
                    <a:cubicBezTo>
                      <a:pt x="53" y="13"/>
                      <a:pt x="53" y="13"/>
                      <a:pt x="53" y="13"/>
                    </a:cubicBezTo>
                    <a:cubicBezTo>
                      <a:pt x="52" y="13"/>
                      <a:pt x="52" y="13"/>
                      <a:pt x="52" y="13"/>
                    </a:cubicBezTo>
                    <a:cubicBezTo>
                      <a:pt x="52" y="13"/>
                      <a:pt x="52" y="13"/>
                      <a:pt x="52" y="13"/>
                    </a:cubicBezTo>
                    <a:cubicBezTo>
                      <a:pt x="53" y="13"/>
                      <a:pt x="53" y="13"/>
                      <a:pt x="53" y="13"/>
                    </a:cubicBezTo>
                    <a:cubicBezTo>
                      <a:pt x="53" y="13"/>
                      <a:pt x="53" y="13"/>
                      <a:pt x="53" y="13"/>
                    </a:cubicBezTo>
                    <a:cubicBezTo>
                      <a:pt x="53" y="13"/>
                      <a:pt x="53" y="13"/>
                      <a:pt x="53" y="13"/>
                    </a:cubicBezTo>
                    <a:cubicBezTo>
                      <a:pt x="53" y="13"/>
                      <a:pt x="53" y="13"/>
                      <a:pt x="53" y="13"/>
                    </a:cubicBezTo>
                    <a:cubicBezTo>
                      <a:pt x="53" y="13"/>
                      <a:pt x="53" y="13"/>
                      <a:pt x="53" y="13"/>
                    </a:cubicBezTo>
                    <a:cubicBezTo>
                      <a:pt x="52" y="13"/>
                      <a:pt x="52" y="13"/>
                      <a:pt x="52" y="13"/>
                    </a:cubicBezTo>
                    <a:cubicBezTo>
                      <a:pt x="52" y="13"/>
                      <a:pt x="52" y="13"/>
                      <a:pt x="52" y="13"/>
                    </a:cubicBezTo>
                    <a:cubicBezTo>
                      <a:pt x="52" y="13"/>
                      <a:pt x="52" y="13"/>
                      <a:pt x="52" y="13"/>
                    </a:cubicBezTo>
                    <a:cubicBezTo>
                      <a:pt x="53" y="14"/>
                      <a:pt x="53" y="14"/>
                      <a:pt x="53" y="14"/>
                    </a:cubicBezTo>
                    <a:cubicBezTo>
                      <a:pt x="53" y="14"/>
                      <a:pt x="53" y="14"/>
                      <a:pt x="53" y="14"/>
                    </a:cubicBezTo>
                    <a:cubicBezTo>
                      <a:pt x="52" y="14"/>
                      <a:pt x="52" y="14"/>
                      <a:pt x="52" y="14"/>
                    </a:cubicBezTo>
                    <a:cubicBezTo>
                      <a:pt x="52" y="14"/>
                      <a:pt x="52" y="14"/>
                      <a:pt x="52" y="14"/>
                    </a:cubicBezTo>
                    <a:cubicBezTo>
                      <a:pt x="52" y="14"/>
                      <a:pt x="52" y="14"/>
                      <a:pt x="52" y="14"/>
                    </a:cubicBezTo>
                    <a:cubicBezTo>
                      <a:pt x="52" y="14"/>
                      <a:pt x="52" y="14"/>
                      <a:pt x="52" y="14"/>
                    </a:cubicBezTo>
                    <a:cubicBezTo>
                      <a:pt x="52" y="13"/>
                      <a:pt x="52" y="13"/>
                      <a:pt x="52" y="13"/>
                    </a:cubicBezTo>
                    <a:cubicBezTo>
                      <a:pt x="52" y="13"/>
                      <a:pt x="52" y="13"/>
                      <a:pt x="52" y="13"/>
                    </a:cubicBezTo>
                    <a:cubicBezTo>
                      <a:pt x="52" y="13"/>
                      <a:pt x="52" y="13"/>
                      <a:pt x="52" y="13"/>
                    </a:cubicBezTo>
                    <a:cubicBezTo>
                      <a:pt x="52" y="13"/>
                      <a:pt x="52" y="13"/>
                      <a:pt x="52" y="13"/>
                    </a:cubicBezTo>
                    <a:cubicBezTo>
                      <a:pt x="52" y="14"/>
                      <a:pt x="52" y="14"/>
                      <a:pt x="52" y="14"/>
                    </a:cubicBezTo>
                    <a:cubicBezTo>
                      <a:pt x="52" y="14"/>
                      <a:pt x="52" y="14"/>
                      <a:pt x="52" y="14"/>
                    </a:cubicBezTo>
                    <a:cubicBezTo>
                      <a:pt x="52" y="14"/>
                      <a:pt x="52" y="14"/>
                      <a:pt x="52" y="14"/>
                    </a:cubicBezTo>
                    <a:cubicBezTo>
                      <a:pt x="52" y="14"/>
                      <a:pt x="52" y="14"/>
                      <a:pt x="52" y="14"/>
                    </a:cubicBezTo>
                    <a:cubicBezTo>
                      <a:pt x="52" y="14"/>
                      <a:pt x="52" y="14"/>
                      <a:pt x="52" y="14"/>
                    </a:cubicBezTo>
                    <a:cubicBezTo>
                      <a:pt x="52" y="14"/>
                      <a:pt x="52" y="14"/>
                      <a:pt x="52" y="14"/>
                    </a:cubicBezTo>
                    <a:cubicBezTo>
                      <a:pt x="52" y="14"/>
                      <a:pt x="52" y="14"/>
                      <a:pt x="52" y="14"/>
                    </a:cubicBezTo>
                    <a:cubicBezTo>
                      <a:pt x="52" y="14"/>
                      <a:pt x="52" y="14"/>
                      <a:pt x="52" y="14"/>
                    </a:cubicBezTo>
                    <a:cubicBezTo>
                      <a:pt x="52" y="14"/>
                      <a:pt x="52" y="14"/>
                      <a:pt x="52" y="14"/>
                    </a:cubicBezTo>
                    <a:cubicBezTo>
                      <a:pt x="52" y="14"/>
                      <a:pt x="52" y="14"/>
                      <a:pt x="52" y="14"/>
                    </a:cubicBezTo>
                    <a:cubicBezTo>
                      <a:pt x="52" y="14"/>
                      <a:pt x="52" y="14"/>
                      <a:pt x="52" y="14"/>
                    </a:cubicBezTo>
                    <a:cubicBezTo>
                      <a:pt x="52" y="14"/>
                      <a:pt x="52" y="14"/>
                      <a:pt x="52" y="14"/>
                    </a:cubicBezTo>
                    <a:cubicBezTo>
                      <a:pt x="52" y="14"/>
                      <a:pt x="52" y="14"/>
                      <a:pt x="52" y="14"/>
                    </a:cubicBezTo>
                    <a:cubicBezTo>
                      <a:pt x="52" y="14"/>
                      <a:pt x="52" y="14"/>
                      <a:pt x="52" y="14"/>
                    </a:cubicBezTo>
                    <a:cubicBezTo>
                      <a:pt x="51" y="14"/>
                      <a:pt x="51" y="14"/>
                      <a:pt x="51" y="14"/>
                    </a:cubicBezTo>
                    <a:cubicBezTo>
                      <a:pt x="51" y="14"/>
                      <a:pt x="51" y="14"/>
                      <a:pt x="51" y="14"/>
                    </a:cubicBezTo>
                    <a:cubicBezTo>
                      <a:pt x="51" y="14"/>
                      <a:pt x="51" y="14"/>
                      <a:pt x="51" y="14"/>
                    </a:cubicBezTo>
                    <a:cubicBezTo>
                      <a:pt x="51" y="14"/>
                      <a:pt x="51" y="14"/>
                      <a:pt x="51" y="14"/>
                    </a:cubicBezTo>
                    <a:cubicBezTo>
                      <a:pt x="51" y="14"/>
                      <a:pt x="51" y="14"/>
                      <a:pt x="51" y="14"/>
                    </a:cubicBezTo>
                    <a:cubicBezTo>
                      <a:pt x="51" y="14"/>
                      <a:pt x="51" y="14"/>
                      <a:pt x="51" y="14"/>
                    </a:cubicBezTo>
                    <a:cubicBezTo>
                      <a:pt x="51" y="14"/>
                      <a:pt x="51" y="14"/>
                      <a:pt x="51"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49" y="14"/>
                      <a:pt x="49" y="14"/>
                      <a:pt x="49" y="14"/>
                    </a:cubicBezTo>
                    <a:cubicBezTo>
                      <a:pt x="49" y="14"/>
                      <a:pt x="49" y="14"/>
                      <a:pt x="49" y="14"/>
                    </a:cubicBezTo>
                    <a:cubicBezTo>
                      <a:pt x="49" y="14"/>
                      <a:pt x="49" y="14"/>
                      <a:pt x="49" y="14"/>
                    </a:cubicBezTo>
                    <a:cubicBezTo>
                      <a:pt x="49" y="13"/>
                      <a:pt x="49" y="13"/>
                      <a:pt x="49" y="13"/>
                    </a:cubicBezTo>
                    <a:cubicBezTo>
                      <a:pt x="48" y="13"/>
                      <a:pt x="48" y="13"/>
                      <a:pt x="48" y="13"/>
                    </a:cubicBezTo>
                    <a:cubicBezTo>
                      <a:pt x="48" y="13"/>
                      <a:pt x="48" y="13"/>
                      <a:pt x="48" y="13"/>
                    </a:cubicBezTo>
                    <a:cubicBezTo>
                      <a:pt x="48" y="14"/>
                      <a:pt x="48" y="14"/>
                      <a:pt x="48" y="14"/>
                    </a:cubicBezTo>
                    <a:cubicBezTo>
                      <a:pt x="48" y="14"/>
                      <a:pt x="48" y="14"/>
                      <a:pt x="48" y="14"/>
                    </a:cubicBezTo>
                    <a:cubicBezTo>
                      <a:pt x="48" y="14"/>
                      <a:pt x="48" y="14"/>
                      <a:pt x="48"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3"/>
                      <a:pt x="47" y="13"/>
                      <a:pt x="47" y="13"/>
                    </a:cubicBezTo>
                    <a:cubicBezTo>
                      <a:pt x="47" y="13"/>
                      <a:pt x="47" y="13"/>
                      <a:pt x="47" y="13"/>
                    </a:cubicBezTo>
                    <a:cubicBezTo>
                      <a:pt x="47" y="14"/>
                      <a:pt x="47" y="14"/>
                      <a:pt x="47"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3" y="13"/>
                      <a:pt x="43" y="13"/>
                      <a:pt x="43" y="13"/>
                    </a:cubicBezTo>
                    <a:cubicBezTo>
                      <a:pt x="43" y="12"/>
                      <a:pt x="43" y="12"/>
                      <a:pt x="43" y="12"/>
                    </a:cubicBezTo>
                    <a:cubicBezTo>
                      <a:pt x="44" y="12"/>
                      <a:pt x="44" y="12"/>
                      <a:pt x="44" y="12"/>
                    </a:cubicBezTo>
                    <a:cubicBezTo>
                      <a:pt x="44" y="12"/>
                      <a:pt x="44" y="12"/>
                      <a:pt x="44" y="12"/>
                    </a:cubicBezTo>
                    <a:cubicBezTo>
                      <a:pt x="44" y="12"/>
                      <a:pt x="44" y="12"/>
                      <a:pt x="44" y="12"/>
                    </a:cubicBezTo>
                    <a:cubicBezTo>
                      <a:pt x="44" y="12"/>
                      <a:pt x="44" y="12"/>
                      <a:pt x="44"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3" y="11"/>
                      <a:pt x="43" y="11"/>
                      <a:pt x="43" y="11"/>
                    </a:cubicBezTo>
                    <a:cubicBezTo>
                      <a:pt x="43" y="11"/>
                      <a:pt x="43" y="11"/>
                      <a:pt x="43"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3" y="11"/>
                      <a:pt x="43" y="11"/>
                      <a:pt x="43" y="11"/>
                    </a:cubicBezTo>
                    <a:cubicBezTo>
                      <a:pt x="43" y="11"/>
                      <a:pt x="43" y="11"/>
                      <a:pt x="43" y="11"/>
                    </a:cubicBezTo>
                    <a:cubicBezTo>
                      <a:pt x="42" y="11"/>
                      <a:pt x="42" y="11"/>
                      <a:pt x="42" y="11"/>
                    </a:cubicBezTo>
                    <a:cubicBezTo>
                      <a:pt x="42" y="11"/>
                      <a:pt x="42" y="11"/>
                      <a:pt x="42" y="11"/>
                    </a:cubicBezTo>
                    <a:cubicBezTo>
                      <a:pt x="42" y="11"/>
                      <a:pt x="42" y="11"/>
                      <a:pt x="42" y="11"/>
                    </a:cubicBezTo>
                    <a:cubicBezTo>
                      <a:pt x="42" y="11"/>
                      <a:pt x="42" y="11"/>
                      <a:pt x="42" y="11"/>
                    </a:cubicBezTo>
                    <a:cubicBezTo>
                      <a:pt x="43" y="10"/>
                      <a:pt x="43" y="10"/>
                      <a:pt x="43" y="10"/>
                    </a:cubicBezTo>
                    <a:cubicBezTo>
                      <a:pt x="43" y="10"/>
                      <a:pt x="43" y="10"/>
                      <a:pt x="43" y="10"/>
                    </a:cubicBezTo>
                    <a:cubicBezTo>
                      <a:pt x="43" y="10"/>
                      <a:pt x="43" y="10"/>
                      <a:pt x="43"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9"/>
                      <a:pt x="42" y="9"/>
                      <a:pt x="42" y="9"/>
                    </a:cubicBezTo>
                    <a:cubicBezTo>
                      <a:pt x="42" y="10"/>
                      <a:pt x="42" y="10"/>
                      <a:pt x="42" y="10"/>
                    </a:cubicBezTo>
                    <a:cubicBezTo>
                      <a:pt x="42" y="10"/>
                      <a:pt x="42" y="10"/>
                      <a:pt x="42" y="10"/>
                    </a:cubicBezTo>
                    <a:cubicBezTo>
                      <a:pt x="42" y="9"/>
                      <a:pt x="42" y="9"/>
                      <a:pt x="42" y="9"/>
                    </a:cubicBezTo>
                    <a:cubicBezTo>
                      <a:pt x="42" y="9"/>
                      <a:pt x="42" y="9"/>
                      <a:pt x="42"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4" y="9"/>
                      <a:pt x="44" y="9"/>
                      <a:pt x="44" y="9"/>
                    </a:cubicBezTo>
                    <a:cubicBezTo>
                      <a:pt x="44" y="9"/>
                      <a:pt x="44" y="9"/>
                      <a:pt x="44" y="9"/>
                    </a:cubicBezTo>
                    <a:cubicBezTo>
                      <a:pt x="44" y="8"/>
                      <a:pt x="44" y="8"/>
                      <a:pt x="44" y="8"/>
                    </a:cubicBezTo>
                    <a:cubicBezTo>
                      <a:pt x="43" y="8"/>
                      <a:pt x="43" y="8"/>
                      <a:pt x="43" y="8"/>
                    </a:cubicBezTo>
                    <a:cubicBezTo>
                      <a:pt x="43" y="8"/>
                      <a:pt x="43" y="8"/>
                      <a:pt x="43" y="8"/>
                    </a:cubicBezTo>
                    <a:cubicBezTo>
                      <a:pt x="43" y="8"/>
                      <a:pt x="43" y="8"/>
                      <a:pt x="43" y="8"/>
                    </a:cubicBezTo>
                    <a:cubicBezTo>
                      <a:pt x="43" y="8"/>
                      <a:pt x="43" y="8"/>
                      <a:pt x="43" y="8"/>
                    </a:cubicBezTo>
                    <a:cubicBezTo>
                      <a:pt x="43" y="8"/>
                      <a:pt x="43" y="8"/>
                      <a:pt x="43" y="8"/>
                    </a:cubicBezTo>
                    <a:cubicBezTo>
                      <a:pt x="43" y="8"/>
                      <a:pt x="43" y="8"/>
                      <a:pt x="43" y="8"/>
                    </a:cubicBezTo>
                    <a:cubicBezTo>
                      <a:pt x="43" y="8"/>
                      <a:pt x="43" y="8"/>
                      <a:pt x="43" y="8"/>
                    </a:cubicBezTo>
                    <a:cubicBezTo>
                      <a:pt x="42" y="8"/>
                      <a:pt x="42" y="8"/>
                      <a:pt x="42" y="8"/>
                    </a:cubicBezTo>
                    <a:cubicBezTo>
                      <a:pt x="42" y="7"/>
                      <a:pt x="42" y="7"/>
                      <a:pt x="42" y="7"/>
                    </a:cubicBezTo>
                    <a:cubicBezTo>
                      <a:pt x="42" y="7"/>
                      <a:pt x="42" y="7"/>
                      <a:pt x="42" y="7"/>
                    </a:cubicBezTo>
                    <a:cubicBezTo>
                      <a:pt x="42" y="7"/>
                      <a:pt x="42" y="7"/>
                      <a:pt x="42" y="7"/>
                    </a:cubicBezTo>
                    <a:cubicBezTo>
                      <a:pt x="41" y="7"/>
                      <a:pt x="41" y="7"/>
                      <a:pt x="41" y="7"/>
                    </a:cubicBezTo>
                    <a:cubicBezTo>
                      <a:pt x="41" y="7"/>
                      <a:pt x="41" y="7"/>
                      <a:pt x="41" y="7"/>
                    </a:cubicBezTo>
                    <a:cubicBezTo>
                      <a:pt x="40" y="7"/>
                      <a:pt x="40" y="7"/>
                      <a:pt x="40" y="7"/>
                    </a:cubicBezTo>
                    <a:cubicBezTo>
                      <a:pt x="40" y="7"/>
                      <a:pt x="40" y="7"/>
                      <a:pt x="40" y="7"/>
                    </a:cubicBezTo>
                    <a:cubicBezTo>
                      <a:pt x="41" y="8"/>
                      <a:pt x="41" y="8"/>
                      <a:pt x="41" y="8"/>
                    </a:cubicBezTo>
                    <a:cubicBezTo>
                      <a:pt x="41" y="8"/>
                      <a:pt x="41" y="8"/>
                      <a:pt x="41" y="8"/>
                    </a:cubicBezTo>
                    <a:cubicBezTo>
                      <a:pt x="41" y="8"/>
                      <a:pt x="41" y="8"/>
                      <a:pt x="41" y="8"/>
                    </a:cubicBezTo>
                    <a:cubicBezTo>
                      <a:pt x="41" y="8"/>
                      <a:pt x="41" y="8"/>
                      <a:pt x="41" y="8"/>
                    </a:cubicBezTo>
                    <a:cubicBezTo>
                      <a:pt x="41" y="8"/>
                      <a:pt x="41" y="8"/>
                      <a:pt x="41" y="8"/>
                    </a:cubicBezTo>
                    <a:cubicBezTo>
                      <a:pt x="41" y="8"/>
                      <a:pt x="41" y="8"/>
                      <a:pt x="41" y="8"/>
                    </a:cubicBezTo>
                    <a:cubicBezTo>
                      <a:pt x="41" y="8"/>
                      <a:pt x="41" y="8"/>
                      <a:pt x="41" y="8"/>
                    </a:cubicBezTo>
                    <a:cubicBezTo>
                      <a:pt x="41" y="8"/>
                      <a:pt x="41" y="8"/>
                      <a:pt x="41" y="8"/>
                    </a:cubicBezTo>
                    <a:cubicBezTo>
                      <a:pt x="41" y="8"/>
                      <a:pt x="41" y="8"/>
                      <a:pt x="41" y="8"/>
                    </a:cubicBezTo>
                    <a:cubicBezTo>
                      <a:pt x="41" y="9"/>
                      <a:pt x="41" y="9"/>
                      <a:pt x="41" y="9"/>
                    </a:cubicBezTo>
                    <a:cubicBezTo>
                      <a:pt x="41" y="9"/>
                      <a:pt x="41" y="9"/>
                      <a:pt x="41" y="9"/>
                    </a:cubicBezTo>
                    <a:cubicBezTo>
                      <a:pt x="41" y="9"/>
                      <a:pt x="41" y="9"/>
                      <a:pt x="41" y="9"/>
                    </a:cubicBezTo>
                    <a:cubicBezTo>
                      <a:pt x="41" y="9"/>
                      <a:pt x="41" y="9"/>
                      <a:pt x="41" y="9"/>
                    </a:cubicBezTo>
                    <a:cubicBezTo>
                      <a:pt x="40" y="9"/>
                      <a:pt x="40" y="9"/>
                      <a:pt x="40" y="9"/>
                    </a:cubicBezTo>
                    <a:cubicBezTo>
                      <a:pt x="40" y="9"/>
                      <a:pt x="40" y="9"/>
                      <a:pt x="40" y="9"/>
                    </a:cubicBezTo>
                    <a:cubicBezTo>
                      <a:pt x="40" y="9"/>
                      <a:pt x="40" y="9"/>
                      <a:pt x="40" y="9"/>
                    </a:cubicBezTo>
                    <a:cubicBezTo>
                      <a:pt x="40" y="9"/>
                      <a:pt x="40" y="9"/>
                      <a:pt x="40" y="9"/>
                    </a:cubicBezTo>
                    <a:cubicBezTo>
                      <a:pt x="40" y="9"/>
                      <a:pt x="40" y="9"/>
                      <a:pt x="40" y="9"/>
                    </a:cubicBezTo>
                    <a:cubicBezTo>
                      <a:pt x="39" y="9"/>
                      <a:pt x="39" y="9"/>
                      <a:pt x="39" y="9"/>
                    </a:cubicBezTo>
                    <a:cubicBezTo>
                      <a:pt x="39" y="9"/>
                      <a:pt x="39" y="9"/>
                      <a:pt x="39" y="9"/>
                    </a:cubicBezTo>
                    <a:cubicBezTo>
                      <a:pt x="39" y="10"/>
                      <a:pt x="39" y="10"/>
                      <a:pt x="39" y="10"/>
                    </a:cubicBezTo>
                    <a:cubicBezTo>
                      <a:pt x="39" y="9"/>
                      <a:pt x="39" y="9"/>
                      <a:pt x="39" y="9"/>
                    </a:cubicBezTo>
                    <a:cubicBezTo>
                      <a:pt x="39" y="9"/>
                      <a:pt x="39" y="9"/>
                      <a:pt x="39" y="9"/>
                    </a:cubicBezTo>
                    <a:cubicBezTo>
                      <a:pt x="39" y="9"/>
                      <a:pt x="39" y="9"/>
                      <a:pt x="39" y="9"/>
                    </a:cubicBezTo>
                    <a:cubicBezTo>
                      <a:pt x="40" y="9"/>
                      <a:pt x="40" y="9"/>
                      <a:pt x="40" y="9"/>
                    </a:cubicBezTo>
                    <a:cubicBezTo>
                      <a:pt x="40" y="9"/>
                      <a:pt x="40" y="9"/>
                      <a:pt x="40" y="9"/>
                    </a:cubicBezTo>
                    <a:cubicBezTo>
                      <a:pt x="40" y="9"/>
                      <a:pt x="40" y="9"/>
                      <a:pt x="40" y="9"/>
                    </a:cubicBezTo>
                    <a:cubicBezTo>
                      <a:pt x="40" y="9"/>
                      <a:pt x="40" y="9"/>
                      <a:pt x="40" y="9"/>
                    </a:cubicBezTo>
                    <a:cubicBezTo>
                      <a:pt x="40" y="8"/>
                      <a:pt x="40" y="8"/>
                      <a:pt x="40" y="8"/>
                    </a:cubicBezTo>
                    <a:cubicBezTo>
                      <a:pt x="40" y="8"/>
                      <a:pt x="40" y="8"/>
                      <a:pt x="40" y="8"/>
                    </a:cubicBezTo>
                    <a:cubicBezTo>
                      <a:pt x="40" y="8"/>
                      <a:pt x="40" y="8"/>
                      <a:pt x="40" y="8"/>
                    </a:cubicBezTo>
                    <a:cubicBezTo>
                      <a:pt x="40" y="8"/>
                      <a:pt x="40" y="8"/>
                      <a:pt x="40"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40" y="7"/>
                    </a:cubicBezTo>
                    <a:cubicBezTo>
                      <a:pt x="40" y="7"/>
                      <a:pt x="40" y="7"/>
                      <a:pt x="40" y="7"/>
                    </a:cubicBezTo>
                    <a:cubicBezTo>
                      <a:pt x="40" y="7"/>
                      <a:pt x="40" y="7"/>
                      <a:pt x="40"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8" y="6"/>
                      <a:pt x="38" y="6"/>
                      <a:pt x="38" y="6"/>
                    </a:cubicBezTo>
                    <a:cubicBezTo>
                      <a:pt x="38" y="5"/>
                      <a:pt x="38" y="5"/>
                      <a:pt x="38" y="5"/>
                    </a:cubicBezTo>
                    <a:cubicBezTo>
                      <a:pt x="37" y="6"/>
                      <a:pt x="37" y="6"/>
                      <a:pt x="37" y="6"/>
                    </a:cubicBezTo>
                    <a:cubicBezTo>
                      <a:pt x="36" y="5"/>
                      <a:pt x="36" y="5"/>
                      <a:pt x="36" y="5"/>
                    </a:cubicBezTo>
                    <a:cubicBezTo>
                      <a:pt x="36" y="5"/>
                      <a:pt x="36" y="5"/>
                      <a:pt x="36" y="5"/>
                    </a:cubicBezTo>
                    <a:cubicBezTo>
                      <a:pt x="36" y="5"/>
                      <a:pt x="36" y="5"/>
                      <a:pt x="36" y="5"/>
                    </a:cubicBezTo>
                    <a:cubicBezTo>
                      <a:pt x="36" y="5"/>
                      <a:pt x="36" y="5"/>
                      <a:pt x="36" y="5"/>
                    </a:cubicBezTo>
                    <a:cubicBezTo>
                      <a:pt x="36" y="6"/>
                      <a:pt x="36" y="6"/>
                      <a:pt x="36" y="6"/>
                    </a:cubicBezTo>
                    <a:cubicBezTo>
                      <a:pt x="36" y="6"/>
                      <a:pt x="36" y="6"/>
                      <a:pt x="36" y="6"/>
                    </a:cubicBezTo>
                    <a:cubicBezTo>
                      <a:pt x="36" y="6"/>
                      <a:pt x="36" y="6"/>
                      <a:pt x="36" y="6"/>
                    </a:cubicBezTo>
                    <a:cubicBezTo>
                      <a:pt x="36" y="7"/>
                      <a:pt x="36" y="7"/>
                      <a:pt x="36" y="7"/>
                    </a:cubicBezTo>
                    <a:cubicBezTo>
                      <a:pt x="36" y="7"/>
                      <a:pt x="36" y="7"/>
                      <a:pt x="36" y="7"/>
                    </a:cubicBezTo>
                    <a:cubicBezTo>
                      <a:pt x="36" y="7"/>
                      <a:pt x="36" y="7"/>
                      <a:pt x="36" y="7"/>
                    </a:cubicBezTo>
                    <a:cubicBezTo>
                      <a:pt x="36" y="7"/>
                      <a:pt x="36" y="7"/>
                      <a:pt x="36" y="7"/>
                    </a:cubicBezTo>
                    <a:cubicBezTo>
                      <a:pt x="35" y="6"/>
                      <a:pt x="35" y="6"/>
                      <a:pt x="35" y="6"/>
                    </a:cubicBezTo>
                    <a:cubicBezTo>
                      <a:pt x="35" y="6"/>
                      <a:pt x="35" y="6"/>
                      <a:pt x="35" y="6"/>
                    </a:cubicBezTo>
                    <a:cubicBezTo>
                      <a:pt x="35" y="7"/>
                      <a:pt x="35" y="7"/>
                      <a:pt x="35" y="7"/>
                    </a:cubicBezTo>
                    <a:cubicBezTo>
                      <a:pt x="35" y="7"/>
                      <a:pt x="35" y="7"/>
                      <a:pt x="35" y="7"/>
                    </a:cubicBezTo>
                    <a:cubicBezTo>
                      <a:pt x="35" y="7"/>
                      <a:pt x="35" y="7"/>
                      <a:pt x="35" y="7"/>
                    </a:cubicBezTo>
                    <a:cubicBezTo>
                      <a:pt x="35" y="6"/>
                      <a:pt x="35" y="6"/>
                      <a:pt x="35" y="6"/>
                    </a:cubicBezTo>
                    <a:cubicBezTo>
                      <a:pt x="35" y="6"/>
                      <a:pt x="35" y="6"/>
                      <a:pt x="35" y="6"/>
                    </a:cubicBezTo>
                    <a:cubicBezTo>
                      <a:pt x="35" y="6"/>
                      <a:pt x="35" y="6"/>
                      <a:pt x="35" y="6"/>
                    </a:cubicBezTo>
                    <a:cubicBezTo>
                      <a:pt x="35" y="5"/>
                      <a:pt x="35" y="5"/>
                      <a:pt x="35" y="5"/>
                    </a:cubicBezTo>
                    <a:cubicBezTo>
                      <a:pt x="35" y="5"/>
                      <a:pt x="35" y="5"/>
                      <a:pt x="35" y="5"/>
                    </a:cubicBezTo>
                    <a:cubicBezTo>
                      <a:pt x="35" y="5"/>
                      <a:pt x="35" y="5"/>
                      <a:pt x="35" y="5"/>
                    </a:cubicBezTo>
                    <a:cubicBezTo>
                      <a:pt x="35" y="5"/>
                      <a:pt x="35" y="5"/>
                      <a:pt x="35" y="5"/>
                    </a:cubicBezTo>
                    <a:cubicBezTo>
                      <a:pt x="36" y="5"/>
                      <a:pt x="36" y="5"/>
                      <a:pt x="36" y="5"/>
                    </a:cubicBezTo>
                    <a:cubicBezTo>
                      <a:pt x="36" y="5"/>
                      <a:pt x="36" y="5"/>
                      <a:pt x="36" y="5"/>
                    </a:cubicBezTo>
                    <a:cubicBezTo>
                      <a:pt x="35" y="4"/>
                      <a:pt x="35" y="4"/>
                      <a:pt x="35" y="4"/>
                    </a:cubicBezTo>
                    <a:cubicBezTo>
                      <a:pt x="35" y="4"/>
                      <a:pt x="35" y="4"/>
                      <a:pt x="35" y="4"/>
                    </a:cubicBezTo>
                    <a:cubicBezTo>
                      <a:pt x="35" y="4"/>
                      <a:pt x="35" y="4"/>
                      <a:pt x="35" y="4"/>
                    </a:cubicBezTo>
                    <a:cubicBezTo>
                      <a:pt x="35" y="4"/>
                      <a:pt x="35" y="4"/>
                      <a:pt x="35" y="4"/>
                    </a:cubicBezTo>
                    <a:cubicBezTo>
                      <a:pt x="35" y="4"/>
                      <a:pt x="35" y="4"/>
                      <a:pt x="35" y="4"/>
                    </a:cubicBezTo>
                    <a:cubicBezTo>
                      <a:pt x="35" y="4"/>
                      <a:pt x="35" y="4"/>
                      <a:pt x="35" y="4"/>
                    </a:cubicBezTo>
                    <a:cubicBezTo>
                      <a:pt x="35" y="4"/>
                      <a:pt x="35" y="4"/>
                      <a:pt x="35" y="4"/>
                    </a:cubicBezTo>
                    <a:cubicBezTo>
                      <a:pt x="35" y="4"/>
                      <a:pt x="35" y="4"/>
                      <a:pt x="35" y="4"/>
                    </a:cubicBezTo>
                    <a:cubicBezTo>
                      <a:pt x="35" y="4"/>
                      <a:pt x="35" y="4"/>
                      <a:pt x="35" y="4"/>
                    </a:cubicBezTo>
                    <a:cubicBezTo>
                      <a:pt x="35" y="3"/>
                      <a:pt x="35" y="3"/>
                      <a:pt x="35" y="3"/>
                    </a:cubicBezTo>
                    <a:cubicBezTo>
                      <a:pt x="35" y="3"/>
                      <a:pt x="35" y="3"/>
                      <a:pt x="35" y="3"/>
                    </a:cubicBezTo>
                    <a:cubicBezTo>
                      <a:pt x="35" y="3"/>
                      <a:pt x="35" y="3"/>
                      <a:pt x="35" y="3"/>
                    </a:cubicBezTo>
                    <a:cubicBezTo>
                      <a:pt x="35" y="3"/>
                      <a:pt x="35" y="3"/>
                      <a:pt x="35"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3" y="3"/>
                      <a:pt x="33" y="3"/>
                      <a:pt x="33" y="3"/>
                    </a:cubicBezTo>
                    <a:cubicBezTo>
                      <a:pt x="33" y="3"/>
                      <a:pt x="33" y="3"/>
                      <a:pt x="33" y="3"/>
                    </a:cubicBezTo>
                    <a:cubicBezTo>
                      <a:pt x="33" y="3"/>
                      <a:pt x="33" y="3"/>
                      <a:pt x="33" y="3"/>
                    </a:cubicBezTo>
                    <a:cubicBezTo>
                      <a:pt x="33" y="3"/>
                      <a:pt x="33" y="3"/>
                      <a:pt x="33" y="3"/>
                    </a:cubicBezTo>
                    <a:cubicBezTo>
                      <a:pt x="33" y="3"/>
                      <a:pt x="33" y="3"/>
                      <a:pt x="33" y="3"/>
                    </a:cubicBezTo>
                    <a:cubicBezTo>
                      <a:pt x="33" y="3"/>
                      <a:pt x="33" y="3"/>
                      <a:pt x="33" y="3"/>
                    </a:cubicBezTo>
                    <a:cubicBezTo>
                      <a:pt x="33" y="3"/>
                      <a:pt x="33" y="3"/>
                      <a:pt x="33" y="3"/>
                    </a:cubicBezTo>
                    <a:cubicBezTo>
                      <a:pt x="32" y="3"/>
                      <a:pt x="32" y="3"/>
                      <a:pt x="32" y="3"/>
                    </a:cubicBezTo>
                    <a:cubicBezTo>
                      <a:pt x="32" y="3"/>
                      <a:pt x="32" y="3"/>
                      <a:pt x="32" y="3"/>
                    </a:cubicBezTo>
                    <a:cubicBezTo>
                      <a:pt x="32" y="3"/>
                      <a:pt x="32" y="3"/>
                      <a:pt x="32" y="3"/>
                    </a:cubicBezTo>
                    <a:cubicBezTo>
                      <a:pt x="32" y="3"/>
                      <a:pt x="32" y="3"/>
                      <a:pt x="32" y="3"/>
                    </a:cubicBezTo>
                    <a:cubicBezTo>
                      <a:pt x="32" y="2"/>
                      <a:pt x="32" y="2"/>
                      <a:pt x="32" y="2"/>
                    </a:cubicBezTo>
                    <a:cubicBezTo>
                      <a:pt x="32" y="2"/>
                      <a:pt x="32" y="2"/>
                      <a:pt x="32" y="2"/>
                    </a:cubicBezTo>
                    <a:cubicBezTo>
                      <a:pt x="31" y="2"/>
                      <a:pt x="31" y="2"/>
                      <a:pt x="31" y="2"/>
                    </a:cubicBezTo>
                    <a:cubicBezTo>
                      <a:pt x="31" y="2"/>
                      <a:pt x="31" y="2"/>
                      <a:pt x="31" y="2"/>
                    </a:cubicBezTo>
                    <a:cubicBezTo>
                      <a:pt x="31" y="1"/>
                      <a:pt x="31" y="1"/>
                      <a:pt x="31" y="1"/>
                    </a:cubicBezTo>
                    <a:cubicBezTo>
                      <a:pt x="31" y="1"/>
                      <a:pt x="31" y="1"/>
                      <a:pt x="31" y="1"/>
                    </a:cubicBezTo>
                    <a:cubicBezTo>
                      <a:pt x="30" y="1"/>
                      <a:pt x="30" y="1"/>
                      <a:pt x="30" y="1"/>
                    </a:cubicBezTo>
                    <a:cubicBezTo>
                      <a:pt x="30" y="1"/>
                      <a:pt x="30" y="1"/>
                      <a:pt x="30" y="1"/>
                    </a:cubicBezTo>
                    <a:cubicBezTo>
                      <a:pt x="30" y="1"/>
                      <a:pt x="30" y="1"/>
                      <a:pt x="30" y="1"/>
                    </a:cubicBezTo>
                    <a:cubicBezTo>
                      <a:pt x="30" y="1"/>
                      <a:pt x="30" y="1"/>
                      <a:pt x="30" y="1"/>
                    </a:cubicBezTo>
                    <a:cubicBezTo>
                      <a:pt x="29" y="1"/>
                      <a:pt x="29" y="1"/>
                      <a:pt x="29" y="1"/>
                    </a:cubicBezTo>
                    <a:cubicBezTo>
                      <a:pt x="29" y="1"/>
                      <a:pt x="29" y="1"/>
                      <a:pt x="29" y="1"/>
                    </a:cubicBezTo>
                    <a:cubicBezTo>
                      <a:pt x="29" y="1"/>
                      <a:pt x="29" y="1"/>
                      <a:pt x="29" y="1"/>
                    </a:cubicBezTo>
                    <a:cubicBezTo>
                      <a:pt x="29" y="1"/>
                      <a:pt x="29" y="1"/>
                      <a:pt x="29" y="1"/>
                    </a:cubicBezTo>
                    <a:cubicBezTo>
                      <a:pt x="29" y="1"/>
                      <a:pt x="29" y="1"/>
                      <a:pt x="29" y="1"/>
                    </a:cubicBezTo>
                    <a:cubicBezTo>
                      <a:pt x="29" y="1"/>
                      <a:pt x="29" y="1"/>
                      <a:pt x="29" y="1"/>
                    </a:cubicBezTo>
                    <a:cubicBezTo>
                      <a:pt x="29" y="1"/>
                      <a:pt x="29" y="1"/>
                      <a:pt x="29" y="1"/>
                    </a:cubicBezTo>
                    <a:cubicBezTo>
                      <a:pt x="29" y="1"/>
                      <a:pt x="29" y="1"/>
                      <a:pt x="29" y="1"/>
                    </a:cubicBezTo>
                    <a:cubicBezTo>
                      <a:pt x="29" y="1"/>
                      <a:pt x="29" y="1"/>
                      <a:pt x="29" y="1"/>
                    </a:cubicBezTo>
                    <a:cubicBezTo>
                      <a:pt x="29" y="1"/>
                      <a:pt x="29" y="1"/>
                      <a:pt x="29" y="1"/>
                    </a:cubicBezTo>
                    <a:cubicBezTo>
                      <a:pt x="28" y="1"/>
                      <a:pt x="28" y="1"/>
                      <a:pt x="28" y="1"/>
                    </a:cubicBezTo>
                    <a:cubicBezTo>
                      <a:pt x="28" y="1"/>
                      <a:pt x="28" y="1"/>
                      <a:pt x="28" y="1"/>
                    </a:cubicBezTo>
                    <a:cubicBezTo>
                      <a:pt x="28" y="1"/>
                      <a:pt x="28" y="1"/>
                      <a:pt x="28" y="1"/>
                    </a:cubicBezTo>
                    <a:cubicBezTo>
                      <a:pt x="28" y="0"/>
                      <a:pt x="28" y="0"/>
                      <a:pt x="28" y="0"/>
                    </a:cubicBezTo>
                    <a:cubicBezTo>
                      <a:pt x="27" y="0"/>
                      <a:pt x="27" y="0"/>
                      <a:pt x="27" y="0"/>
                    </a:cubicBezTo>
                    <a:cubicBezTo>
                      <a:pt x="27" y="0"/>
                      <a:pt x="27" y="0"/>
                      <a:pt x="27" y="0"/>
                    </a:cubicBezTo>
                    <a:cubicBezTo>
                      <a:pt x="27" y="0"/>
                      <a:pt x="27" y="0"/>
                      <a:pt x="27" y="0"/>
                    </a:cubicBezTo>
                    <a:cubicBezTo>
                      <a:pt x="27" y="0"/>
                      <a:pt x="27" y="0"/>
                      <a:pt x="27" y="0"/>
                    </a:cubicBezTo>
                    <a:cubicBezTo>
                      <a:pt x="27" y="0"/>
                      <a:pt x="27" y="0"/>
                      <a:pt x="27" y="0"/>
                    </a:cubicBezTo>
                    <a:cubicBezTo>
                      <a:pt x="26" y="0"/>
                      <a:pt x="26" y="0"/>
                      <a:pt x="26" y="0"/>
                    </a:cubicBezTo>
                    <a:cubicBezTo>
                      <a:pt x="26" y="0"/>
                      <a:pt x="26" y="0"/>
                      <a:pt x="26" y="0"/>
                    </a:cubicBezTo>
                    <a:cubicBezTo>
                      <a:pt x="26" y="1"/>
                      <a:pt x="26" y="1"/>
                      <a:pt x="26" y="1"/>
                    </a:cubicBezTo>
                    <a:cubicBezTo>
                      <a:pt x="26" y="1"/>
                      <a:pt x="26" y="1"/>
                      <a:pt x="26" y="1"/>
                    </a:cubicBezTo>
                    <a:cubicBezTo>
                      <a:pt x="26" y="1"/>
                      <a:pt x="26" y="1"/>
                      <a:pt x="26" y="1"/>
                    </a:cubicBezTo>
                    <a:cubicBezTo>
                      <a:pt x="26" y="1"/>
                      <a:pt x="26" y="1"/>
                      <a:pt x="26" y="1"/>
                    </a:cubicBezTo>
                    <a:cubicBezTo>
                      <a:pt x="26" y="2"/>
                      <a:pt x="26" y="2"/>
                      <a:pt x="26" y="2"/>
                    </a:cubicBezTo>
                    <a:cubicBezTo>
                      <a:pt x="26" y="2"/>
                      <a:pt x="26" y="2"/>
                      <a:pt x="26" y="2"/>
                    </a:cubicBezTo>
                    <a:cubicBezTo>
                      <a:pt x="25" y="2"/>
                      <a:pt x="25" y="2"/>
                      <a:pt x="25" y="2"/>
                    </a:cubicBezTo>
                    <a:cubicBezTo>
                      <a:pt x="25" y="2"/>
                      <a:pt x="25" y="2"/>
                      <a:pt x="25" y="2"/>
                    </a:cubicBezTo>
                    <a:cubicBezTo>
                      <a:pt x="25" y="2"/>
                      <a:pt x="25" y="2"/>
                      <a:pt x="25" y="2"/>
                    </a:cubicBezTo>
                    <a:cubicBezTo>
                      <a:pt x="25" y="3"/>
                      <a:pt x="25" y="3"/>
                      <a:pt x="25" y="3"/>
                    </a:cubicBezTo>
                    <a:cubicBezTo>
                      <a:pt x="25" y="3"/>
                      <a:pt x="25" y="3"/>
                      <a:pt x="25" y="3"/>
                    </a:cubicBezTo>
                    <a:cubicBezTo>
                      <a:pt x="24" y="3"/>
                      <a:pt x="24" y="3"/>
                      <a:pt x="24" y="3"/>
                    </a:cubicBezTo>
                    <a:cubicBezTo>
                      <a:pt x="24" y="2"/>
                      <a:pt x="24" y="2"/>
                      <a:pt x="24" y="2"/>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3" y="3"/>
                      <a:pt x="23" y="3"/>
                      <a:pt x="23" y="3"/>
                    </a:cubicBezTo>
                    <a:cubicBezTo>
                      <a:pt x="23" y="4"/>
                      <a:pt x="23" y="4"/>
                      <a:pt x="23" y="4"/>
                    </a:cubicBezTo>
                    <a:cubicBezTo>
                      <a:pt x="23" y="4"/>
                      <a:pt x="23" y="4"/>
                      <a:pt x="23" y="4"/>
                    </a:cubicBezTo>
                    <a:cubicBezTo>
                      <a:pt x="23" y="4"/>
                      <a:pt x="23" y="4"/>
                      <a:pt x="23" y="4"/>
                    </a:cubicBezTo>
                    <a:cubicBezTo>
                      <a:pt x="23" y="4"/>
                      <a:pt x="23" y="4"/>
                      <a:pt x="23" y="4"/>
                    </a:cubicBezTo>
                    <a:cubicBezTo>
                      <a:pt x="21" y="4"/>
                      <a:pt x="21" y="4"/>
                      <a:pt x="21" y="4"/>
                    </a:cubicBezTo>
                    <a:cubicBezTo>
                      <a:pt x="21" y="4"/>
                      <a:pt x="21" y="4"/>
                      <a:pt x="21" y="4"/>
                    </a:cubicBezTo>
                    <a:cubicBezTo>
                      <a:pt x="21" y="5"/>
                      <a:pt x="21" y="5"/>
                      <a:pt x="21" y="5"/>
                    </a:cubicBezTo>
                    <a:cubicBezTo>
                      <a:pt x="21" y="5"/>
                      <a:pt x="21" y="5"/>
                      <a:pt x="21" y="5"/>
                    </a:cubicBezTo>
                    <a:cubicBezTo>
                      <a:pt x="21" y="5"/>
                      <a:pt x="21" y="5"/>
                      <a:pt x="21" y="5"/>
                    </a:cubicBezTo>
                    <a:cubicBezTo>
                      <a:pt x="21" y="5"/>
                      <a:pt x="21" y="5"/>
                      <a:pt x="21" y="5"/>
                    </a:cubicBezTo>
                    <a:cubicBezTo>
                      <a:pt x="22" y="6"/>
                      <a:pt x="22" y="6"/>
                      <a:pt x="22" y="6"/>
                    </a:cubicBezTo>
                    <a:cubicBezTo>
                      <a:pt x="22" y="6"/>
                      <a:pt x="22" y="6"/>
                      <a:pt x="22" y="6"/>
                    </a:cubicBezTo>
                    <a:cubicBezTo>
                      <a:pt x="23" y="6"/>
                      <a:pt x="23" y="6"/>
                      <a:pt x="23" y="6"/>
                    </a:cubicBezTo>
                    <a:cubicBezTo>
                      <a:pt x="23" y="6"/>
                      <a:pt x="23" y="6"/>
                      <a:pt x="23" y="6"/>
                    </a:cubicBezTo>
                    <a:cubicBezTo>
                      <a:pt x="23" y="6"/>
                      <a:pt x="23" y="6"/>
                      <a:pt x="23" y="6"/>
                    </a:cubicBezTo>
                    <a:cubicBezTo>
                      <a:pt x="23" y="6"/>
                      <a:pt x="23" y="6"/>
                      <a:pt x="23" y="6"/>
                    </a:cubicBezTo>
                    <a:cubicBezTo>
                      <a:pt x="22" y="6"/>
                      <a:pt x="22" y="6"/>
                      <a:pt x="22" y="6"/>
                    </a:cubicBezTo>
                    <a:cubicBezTo>
                      <a:pt x="21" y="6"/>
                      <a:pt x="21" y="6"/>
                      <a:pt x="21" y="6"/>
                    </a:cubicBezTo>
                    <a:cubicBezTo>
                      <a:pt x="21" y="6"/>
                      <a:pt x="21" y="6"/>
                      <a:pt x="21" y="6"/>
                    </a:cubicBezTo>
                    <a:cubicBezTo>
                      <a:pt x="21" y="5"/>
                      <a:pt x="21" y="5"/>
                      <a:pt x="21" y="5"/>
                    </a:cubicBezTo>
                    <a:cubicBezTo>
                      <a:pt x="21" y="5"/>
                      <a:pt x="21" y="5"/>
                      <a:pt x="21" y="5"/>
                    </a:cubicBezTo>
                    <a:cubicBezTo>
                      <a:pt x="21" y="5"/>
                      <a:pt x="21" y="5"/>
                      <a:pt x="21" y="5"/>
                    </a:cubicBezTo>
                    <a:cubicBezTo>
                      <a:pt x="21" y="5"/>
                      <a:pt x="21" y="5"/>
                      <a:pt x="21" y="5"/>
                    </a:cubicBezTo>
                    <a:cubicBezTo>
                      <a:pt x="20" y="5"/>
                      <a:pt x="20" y="5"/>
                      <a:pt x="20" y="5"/>
                    </a:cubicBezTo>
                    <a:cubicBezTo>
                      <a:pt x="20" y="5"/>
                      <a:pt x="20" y="5"/>
                      <a:pt x="20" y="5"/>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8" y="4"/>
                      <a:pt x="18" y="4"/>
                      <a:pt x="18" y="4"/>
                    </a:cubicBezTo>
                    <a:cubicBezTo>
                      <a:pt x="17" y="4"/>
                      <a:pt x="17" y="4"/>
                      <a:pt x="17" y="4"/>
                    </a:cubicBezTo>
                    <a:cubicBezTo>
                      <a:pt x="16" y="5"/>
                      <a:pt x="16" y="5"/>
                      <a:pt x="16" y="5"/>
                    </a:cubicBezTo>
                    <a:cubicBezTo>
                      <a:pt x="16" y="5"/>
                      <a:pt x="16" y="5"/>
                      <a:pt x="16" y="5"/>
                    </a:cubicBezTo>
                    <a:cubicBezTo>
                      <a:pt x="16" y="6"/>
                      <a:pt x="16" y="6"/>
                      <a:pt x="16" y="6"/>
                    </a:cubicBezTo>
                    <a:cubicBezTo>
                      <a:pt x="15" y="6"/>
                      <a:pt x="15" y="6"/>
                      <a:pt x="15" y="6"/>
                    </a:cubicBezTo>
                    <a:cubicBezTo>
                      <a:pt x="15" y="6"/>
                      <a:pt x="15" y="6"/>
                      <a:pt x="15" y="6"/>
                    </a:cubicBezTo>
                    <a:cubicBezTo>
                      <a:pt x="15" y="7"/>
                      <a:pt x="15" y="7"/>
                      <a:pt x="15" y="7"/>
                    </a:cubicBezTo>
                    <a:cubicBezTo>
                      <a:pt x="15" y="7"/>
                      <a:pt x="15" y="7"/>
                      <a:pt x="15" y="7"/>
                    </a:cubicBezTo>
                    <a:cubicBezTo>
                      <a:pt x="15" y="7"/>
                      <a:pt x="15" y="7"/>
                      <a:pt x="15" y="7"/>
                    </a:cubicBezTo>
                    <a:cubicBezTo>
                      <a:pt x="15" y="7"/>
                      <a:pt x="15" y="7"/>
                      <a:pt x="15" y="7"/>
                    </a:cubicBezTo>
                    <a:cubicBezTo>
                      <a:pt x="14" y="7"/>
                      <a:pt x="14" y="7"/>
                      <a:pt x="14" y="7"/>
                    </a:cubicBezTo>
                    <a:cubicBezTo>
                      <a:pt x="14" y="7"/>
                      <a:pt x="14" y="7"/>
                      <a:pt x="14" y="7"/>
                    </a:cubicBezTo>
                    <a:cubicBezTo>
                      <a:pt x="15" y="7"/>
                      <a:pt x="15" y="7"/>
                      <a:pt x="15" y="7"/>
                    </a:cubicBezTo>
                    <a:cubicBezTo>
                      <a:pt x="15" y="7"/>
                      <a:pt x="15" y="7"/>
                      <a:pt x="15" y="7"/>
                    </a:cubicBezTo>
                    <a:cubicBezTo>
                      <a:pt x="15" y="6"/>
                      <a:pt x="15" y="6"/>
                      <a:pt x="15" y="6"/>
                    </a:cubicBezTo>
                    <a:cubicBezTo>
                      <a:pt x="15" y="6"/>
                      <a:pt x="15" y="6"/>
                      <a:pt x="15" y="6"/>
                    </a:cubicBezTo>
                    <a:cubicBezTo>
                      <a:pt x="15" y="6"/>
                      <a:pt x="15" y="6"/>
                      <a:pt x="15" y="6"/>
                    </a:cubicBezTo>
                    <a:cubicBezTo>
                      <a:pt x="16" y="5"/>
                      <a:pt x="16" y="5"/>
                      <a:pt x="16" y="5"/>
                    </a:cubicBezTo>
                    <a:cubicBezTo>
                      <a:pt x="16" y="5"/>
                      <a:pt x="16" y="5"/>
                      <a:pt x="16" y="5"/>
                    </a:cubicBezTo>
                    <a:cubicBezTo>
                      <a:pt x="15" y="5"/>
                      <a:pt x="15" y="5"/>
                      <a:pt x="15" y="5"/>
                    </a:cubicBezTo>
                    <a:cubicBezTo>
                      <a:pt x="14" y="5"/>
                      <a:pt x="14" y="5"/>
                      <a:pt x="14" y="5"/>
                    </a:cubicBezTo>
                    <a:cubicBezTo>
                      <a:pt x="14" y="5"/>
                      <a:pt x="14" y="5"/>
                      <a:pt x="14" y="5"/>
                    </a:cubicBezTo>
                    <a:cubicBezTo>
                      <a:pt x="14" y="5"/>
                      <a:pt x="14" y="5"/>
                      <a:pt x="14" y="5"/>
                    </a:cubicBezTo>
                    <a:cubicBezTo>
                      <a:pt x="13" y="5"/>
                      <a:pt x="13" y="5"/>
                      <a:pt x="13" y="5"/>
                    </a:cubicBezTo>
                    <a:cubicBezTo>
                      <a:pt x="13" y="5"/>
                      <a:pt x="13" y="5"/>
                      <a:pt x="13" y="5"/>
                    </a:cubicBezTo>
                    <a:cubicBezTo>
                      <a:pt x="13" y="5"/>
                      <a:pt x="13" y="5"/>
                      <a:pt x="13" y="5"/>
                    </a:cubicBezTo>
                    <a:cubicBezTo>
                      <a:pt x="13" y="5"/>
                      <a:pt x="13" y="5"/>
                      <a:pt x="13" y="5"/>
                    </a:cubicBezTo>
                    <a:cubicBezTo>
                      <a:pt x="13" y="5"/>
                      <a:pt x="13" y="5"/>
                      <a:pt x="13" y="5"/>
                    </a:cubicBezTo>
                    <a:cubicBezTo>
                      <a:pt x="13" y="5"/>
                      <a:pt x="13" y="5"/>
                      <a:pt x="13" y="5"/>
                    </a:cubicBezTo>
                    <a:cubicBezTo>
                      <a:pt x="13" y="5"/>
                      <a:pt x="13" y="5"/>
                      <a:pt x="13" y="5"/>
                    </a:cubicBezTo>
                    <a:cubicBezTo>
                      <a:pt x="13" y="5"/>
                      <a:pt x="13" y="5"/>
                      <a:pt x="13" y="5"/>
                    </a:cubicBezTo>
                    <a:cubicBezTo>
                      <a:pt x="13" y="5"/>
                      <a:pt x="13" y="5"/>
                      <a:pt x="13" y="5"/>
                    </a:cubicBezTo>
                    <a:cubicBezTo>
                      <a:pt x="12" y="5"/>
                      <a:pt x="12" y="5"/>
                      <a:pt x="12" y="5"/>
                    </a:cubicBezTo>
                    <a:cubicBezTo>
                      <a:pt x="12" y="5"/>
                      <a:pt x="12" y="5"/>
                      <a:pt x="12" y="5"/>
                    </a:cubicBezTo>
                    <a:cubicBezTo>
                      <a:pt x="12" y="5"/>
                      <a:pt x="12" y="5"/>
                      <a:pt x="12" y="5"/>
                    </a:cubicBezTo>
                    <a:cubicBezTo>
                      <a:pt x="12" y="5"/>
                      <a:pt x="12" y="5"/>
                      <a:pt x="12" y="5"/>
                    </a:cubicBezTo>
                    <a:cubicBezTo>
                      <a:pt x="12" y="5"/>
                      <a:pt x="12" y="5"/>
                      <a:pt x="12" y="5"/>
                    </a:cubicBezTo>
                    <a:cubicBezTo>
                      <a:pt x="12" y="5"/>
                      <a:pt x="12" y="5"/>
                      <a:pt x="12" y="5"/>
                    </a:cubicBezTo>
                    <a:cubicBezTo>
                      <a:pt x="12" y="5"/>
                      <a:pt x="12" y="5"/>
                      <a:pt x="12" y="5"/>
                    </a:cubicBezTo>
                    <a:cubicBezTo>
                      <a:pt x="12" y="5"/>
                      <a:pt x="12" y="5"/>
                      <a:pt x="12" y="5"/>
                    </a:cubicBezTo>
                    <a:cubicBezTo>
                      <a:pt x="11" y="4"/>
                      <a:pt x="11" y="4"/>
                      <a:pt x="11" y="4"/>
                    </a:cubicBezTo>
                    <a:cubicBezTo>
                      <a:pt x="11" y="4"/>
                      <a:pt x="11" y="4"/>
                      <a:pt x="11" y="4"/>
                    </a:cubicBezTo>
                    <a:cubicBezTo>
                      <a:pt x="10" y="4"/>
                      <a:pt x="10" y="4"/>
                      <a:pt x="10" y="4"/>
                    </a:cubicBezTo>
                    <a:cubicBezTo>
                      <a:pt x="10" y="4"/>
                      <a:pt x="10" y="4"/>
                      <a:pt x="10" y="4"/>
                    </a:cubicBezTo>
                    <a:cubicBezTo>
                      <a:pt x="9" y="4"/>
                      <a:pt x="9" y="4"/>
                      <a:pt x="9" y="4"/>
                    </a:cubicBezTo>
                    <a:cubicBezTo>
                      <a:pt x="9" y="4"/>
                      <a:pt x="9" y="4"/>
                      <a:pt x="9" y="4"/>
                    </a:cubicBezTo>
                    <a:cubicBezTo>
                      <a:pt x="9" y="4"/>
                      <a:pt x="9" y="4"/>
                      <a:pt x="9" y="4"/>
                    </a:cubicBezTo>
                    <a:cubicBezTo>
                      <a:pt x="9" y="4"/>
                      <a:pt x="9" y="4"/>
                      <a:pt x="9" y="4"/>
                    </a:cubicBezTo>
                    <a:cubicBezTo>
                      <a:pt x="9" y="4"/>
                      <a:pt x="9" y="4"/>
                      <a:pt x="9"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7" y="4"/>
                      <a:pt x="7" y="4"/>
                      <a:pt x="7" y="4"/>
                    </a:cubicBezTo>
                    <a:cubicBezTo>
                      <a:pt x="7" y="4"/>
                      <a:pt x="7" y="4"/>
                      <a:pt x="7" y="4"/>
                    </a:cubicBezTo>
                    <a:cubicBezTo>
                      <a:pt x="7" y="4"/>
                      <a:pt x="7" y="4"/>
                      <a:pt x="7"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6"/>
                      <a:pt x="2" y="6"/>
                      <a:pt x="2" y="6"/>
                    </a:cubicBezTo>
                    <a:cubicBezTo>
                      <a:pt x="1" y="6"/>
                      <a:pt x="1" y="6"/>
                      <a:pt x="1" y="6"/>
                    </a:cubicBezTo>
                    <a:cubicBezTo>
                      <a:pt x="1" y="6"/>
                      <a:pt x="1" y="6"/>
                      <a:pt x="1" y="6"/>
                    </a:cubicBezTo>
                    <a:cubicBezTo>
                      <a:pt x="1" y="6"/>
                      <a:pt x="1" y="6"/>
                      <a:pt x="1" y="6"/>
                    </a:cubicBezTo>
                    <a:cubicBezTo>
                      <a:pt x="1" y="6"/>
                      <a:pt x="1" y="6"/>
                      <a:pt x="1" y="6"/>
                    </a:cubicBezTo>
                    <a:cubicBezTo>
                      <a:pt x="1" y="7"/>
                      <a:pt x="1" y="7"/>
                      <a:pt x="1" y="7"/>
                    </a:cubicBezTo>
                    <a:cubicBezTo>
                      <a:pt x="0" y="7"/>
                      <a:pt x="0" y="7"/>
                      <a:pt x="0" y="7"/>
                    </a:cubicBezTo>
                    <a:cubicBezTo>
                      <a:pt x="0" y="7"/>
                      <a:pt x="0" y="7"/>
                      <a:pt x="0" y="7"/>
                    </a:cubicBezTo>
                    <a:cubicBezTo>
                      <a:pt x="0" y="7"/>
                      <a:pt x="0" y="7"/>
                      <a:pt x="0" y="7"/>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9"/>
                      <a:pt x="0" y="9"/>
                      <a:pt x="0" y="9"/>
                    </a:cubicBezTo>
                    <a:cubicBezTo>
                      <a:pt x="0" y="9"/>
                      <a:pt x="0" y="9"/>
                      <a:pt x="0" y="9"/>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2"/>
                      <a:pt x="0" y="12"/>
                      <a:pt x="0" y="12"/>
                    </a:cubicBezTo>
                    <a:cubicBezTo>
                      <a:pt x="0" y="12"/>
                      <a:pt x="0" y="12"/>
                      <a:pt x="0" y="12"/>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4"/>
                      <a:pt x="1" y="14"/>
                      <a:pt x="1" y="14"/>
                    </a:cubicBezTo>
                    <a:cubicBezTo>
                      <a:pt x="1" y="14"/>
                      <a:pt x="1" y="14"/>
                      <a:pt x="1" y="14"/>
                    </a:cubicBezTo>
                    <a:cubicBezTo>
                      <a:pt x="1" y="14"/>
                      <a:pt x="1" y="14"/>
                      <a:pt x="1" y="14"/>
                    </a:cubicBezTo>
                    <a:cubicBezTo>
                      <a:pt x="1" y="14"/>
                      <a:pt x="1" y="14"/>
                      <a:pt x="1" y="14"/>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3" y="16"/>
                      <a:pt x="3" y="16"/>
                      <a:pt x="3" y="16"/>
                    </a:cubicBezTo>
                    <a:cubicBezTo>
                      <a:pt x="3" y="16"/>
                      <a:pt x="3" y="16"/>
                      <a:pt x="3" y="16"/>
                    </a:cubicBezTo>
                    <a:cubicBezTo>
                      <a:pt x="3" y="16"/>
                      <a:pt x="3" y="16"/>
                      <a:pt x="3" y="16"/>
                    </a:cubicBezTo>
                    <a:cubicBezTo>
                      <a:pt x="4" y="16"/>
                      <a:pt x="4" y="16"/>
                      <a:pt x="4" y="16"/>
                    </a:cubicBezTo>
                    <a:cubicBezTo>
                      <a:pt x="4" y="16"/>
                      <a:pt x="4" y="16"/>
                      <a:pt x="4" y="16"/>
                    </a:cubicBezTo>
                    <a:cubicBezTo>
                      <a:pt x="4" y="17"/>
                      <a:pt x="4" y="17"/>
                      <a:pt x="4" y="17"/>
                    </a:cubicBezTo>
                    <a:cubicBezTo>
                      <a:pt x="4" y="17"/>
                      <a:pt x="4" y="17"/>
                      <a:pt x="4" y="17"/>
                    </a:cubicBezTo>
                    <a:cubicBezTo>
                      <a:pt x="4" y="17"/>
                      <a:pt x="4" y="17"/>
                      <a:pt x="4" y="17"/>
                    </a:cubicBezTo>
                    <a:cubicBezTo>
                      <a:pt x="4" y="17"/>
                      <a:pt x="4" y="17"/>
                      <a:pt x="4"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6" y="17"/>
                      <a:pt x="6" y="17"/>
                      <a:pt x="6" y="17"/>
                    </a:cubicBezTo>
                    <a:cubicBezTo>
                      <a:pt x="6" y="18"/>
                      <a:pt x="6" y="18"/>
                      <a:pt x="6"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6" y="19"/>
                      <a:pt x="6" y="19"/>
                      <a:pt x="6" y="19"/>
                    </a:cubicBezTo>
                    <a:cubicBezTo>
                      <a:pt x="6" y="19"/>
                      <a:pt x="6" y="19"/>
                      <a:pt x="6" y="19"/>
                    </a:cubicBezTo>
                    <a:cubicBezTo>
                      <a:pt x="5" y="19"/>
                      <a:pt x="5" y="19"/>
                      <a:pt x="5" y="19"/>
                    </a:cubicBezTo>
                    <a:cubicBezTo>
                      <a:pt x="5" y="19"/>
                      <a:pt x="5" y="19"/>
                      <a:pt x="5" y="19"/>
                    </a:cubicBezTo>
                    <a:cubicBezTo>
                      <a:pt x="5" y="19"/>
                      <a:pt x="5" y="19"/>
                      <a:pt x="5" y="19"/>
                    </a:cubicBezTo>
                    <a:cubicBezTo>
                      <a:pt x="5" y="20"/>
                      <a:pt x="5" y="20"/>
                      <a:pt x="5" y="20"/>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5" y="20"/>
                      <a:pt x="5" y="20"/>
                      <a:pt x="5" y="20"/>
                    </a:cubicBezTo>
                    <a:cubicBezTo>
                      <a:pt x="5" y="20"/>
                      <a:pt x="5" y="20"/>
                      <a:pt x="5" y="20"/>
                    </a:cubicBezTo>
                    <a:cubicBezTo>
                      <a:pt x="5" y="21"/>
                      <a:pt x="5" y="21"/>
                      <a:pt x="5" y="21"/>
                    </a:cubicBezTo>
                    <a:cubicBezTo>
                      <a:pt x="5" y="21"/>
                      <a:pt x="5" y="21"/>
                      <a:pt x="5" y="21"/>
                    </a:cubicBezTo>
                    <a:cubicBezTo>
                      <a:pt x="5" y="21"/>
                      <a:pt x="5" y="21"/>
                      <a:pt x="5" y="21"/>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6" y="23"/>
                      <a:pt x="6" y="23"/>
                      <a:pt x="6"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4"/>
                      <a:pt x="5" y="24"/>
                      <a:pt x="5" y="24"/>
                    </a:cubicBezTo>
                    <a:cubicBezTo>
                      <a:pt x="5" y="24"/>
                      <a:pt x="5" y="24"/>
                      <a:pt x="5" y="24"/>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4" y="26"/>
                      <a:pt x="4" y="26"/>
                      <a:pt x="4" y="26"/>
                    </a:cubicBezTo>
                    <a:cubicBezTo>
                      <a:pt x="4" y="26"/>
                      <a:pt x="4" y="26"/>
                      <a:pt x="4" y="26"/>
                    </a:cubicBezTo>
                    <a:cubicBezTo>
                      <a:pt x="4" y="26"/>
                      <a:pt x="4" y="26"/>
                      <a:pt x="4" y="26"/>
                    </a:cubicBezTo>
                    <a:cubicBezTo>
                      <a:pt x="4" y="27"/>
                      <a:pt x="4" y="27"/>
                      <a:pt x="4" y="27"/>
                    </a:cubicBezTo>
                    <a:cubicBezTo>
                      <a:pt x="4" y="27"/>
                      <a:pt x="4" y="27"/>
                      <a:pt x="4" y="27"/>
                    </a:cubicBezTo>
                    <a:cubicBezTo>
                      <a:pt x="4" y="28"/>
                      <a:pt x="4" y="28"/>
                      <a:pt x="4" y="28"/>
                    </a:cubicBezTo>
                    <a:cubicBezTo>
                      <a:pt x="3" y="28"/>
                      <a:pt x="3" y="28"/>
                      <a:pt x="3" y="28"/>
                    </a:cubicBezTo>
                    <a:cubicBezTo>
                      <a:pt x="3" y="28"/>
                      <a:pt x="3" y="28"/>
                      <a:pt x="3" y="28"/>
                    </a:cubicBezTo>
                    <a:cubicBezTo>
                      <a:pt x="3" y="29"/>
                      <a:pt x="3" y="29"/>
                      <a:pt x="3" y="29"/>
                    </a:cubicBezTo>
                    <a:cubicBezTo>
                      <a:pt x="4" y="28"/>
                      <a:pt x="4" y="28"/>
                      <a:pt x="4" y="28"/>
                    </a:cubicBezTo>
                    <a:cubicBezTo>
                      <a:pt x="4" y="28"/>
                      <a:pt x="4" y="28"/>
                      <a:pt x="4" y="28"/>
                    </a:cubicBezTo>
                    <a:cubicBezTo>
                      <a:pt x="5" y="28"/>
                      <a:pt x="5" y="28"/>
                      <a:pt x="5" y="28"/>
                    </a:cubicBezTo>
                    <a:cubicBezTo>
                      <a:pt x="5" y="28"/>
                      <a:pt x="5" y="28"/>
                      <a:pt x="5" y="28"/>
                    </a:cubicBezTo>
                    <a:cubicBezTo>
                      <a:pt x="5" y="28"/>
                      <a:pt x="5" y="28"/>
                      <a:pt x="5" y="28"/>
                    </a:cubicBezTo>
                    <a:cubicBezTo>
                      <a:pt x="5" y="28"/>
                      <a:pt x="5" y="28"/>
                      <a:pt x="5" y="28"/>
                    </a:cubicBezTo>
                    <a:cubicBezTo>
                      <a:pt x="5" y="28"/>
                      <a:pt x="5" y="28"/>
                      <a:pt x="5" y="28"/>
                    </a:cubicBezTo>
                    <a:cubicBezTo>
                      <a:pt x="6" y="28"/>
                      <a:pt x="6" y="28"/>
                      <a:pt x="6" y="28"/>
                    </a:cubicBezTo>
                    <a:cubicBezTo>
                      <a:pt x="5" y="29"/>
                      <a:pt x="5" y="29"/>
                      <a:pt x="5" y="29"/>
                    </a:cubicBezTo>
                    <a:cubicBezTo>
                      <a:pt x="5" y="29"/>
                      <a:pt x="5" y="29"/>
                      <a:pt x="5" y="29"/>
                    </a:cubicBezTo>
                    <a:cubicBezTo>
                      <a:pt x="5" y="29"/>
                      <a:pt x="5" y="29"/>
                      <a:pt x="5" y="29"/>
                    </a:cubicBezTo>
                    <a:cubicBezTo>
                      <a:pt x="7" y="27"/>
                      <a:pt x="7" y="27"/>
                      <a:pt x="7" y="27"/>
                    </a:cubicBezTo>
                    <a:cubicBezTo>
                      <a:pt x="8" y="27"/>
                      <a:pt x="8" y="27"/>
                      <a:pt x="8" y="27"/>
                    </a:cubicBezTo>
                    <a:cubicBezTo>
                      <a:pt x="8" y="27"/>
                      <a:pt x="8" y="27"/>
                      <a:pt x="8" y="27"/>
                    </a:cubicBezTo>
                    <a:cubicBezTo>
                      <a:pt x="6" y="28"/>
                      <a:pt x="6" y="28"/>
                      <a:pt x="6" y="28"/>
                    </a:cubicBezTo>
                    <a:cubicBezTo>
                      <a:pt x="6" y="28"/>
                      <a:pt x="6" y="28"/>
                      <a:pt x="6" y="28"/>
                    </a:cubicBezTo>
                    <a:cubicBezTo>
                      <a:pt x="7" y="28"/>
                      <a:pt x="7" y="28"/>
                      <a:pt x="7" y="28"/>
                    </a:cubicBezTo>
                    <a:cubicBezTo>
                      <a:pt x="7" y="28"/>
                      <a:pt x="7" y="28"/>
                      <a:pt x="7" y="28"/>
                    </a:cubicBezTo>
                    <a:cubicBezTo>
                      <a:pt x="7" y="28"/>
                      <a:pt x="7" y="28"/>
                      <a:pt x="7" y="28"/>
                    </a:cubicBezTo>
                    <a:cubicBezTo>
                      <a:pt x="7" y="28"/>
                      <a:pt x="7" y="28"/>
                      <a:pt x="7" y="28"/>
                    </a:cubicBezTo>
                    <a:cubicBezTo>
                      <a:pt x="7" y="29"/>
                      <a:pt x="7" y="29"/>
                      <a:pt x="7" y="29"/>
                    </a:cubicBezTo>
                    <a:cubicBezTo>
                      <a:pt x="7" y="29"/>
                      <a:pt x="7" y="29"/>
                      <a:pt x="7" y="29"/>
                    </a:cubicBezTo>
                    <a:cubicBezTo>
                      <a:pt x="7" y="29"/>
                      <a:pt x="7" y="29"/>
                      <a:pt x="7" y="29"/>
                    </a:cubicBezTo>
                    <a:cubicBezTo>
                      <a:pt x="7" y="30"/>
                      <a:pt x="7" y="30"/>
                      <a:pt x="7" y="30"/>
                    </a:cubicBezTo>
                    <a:cubicBezTo>
                      <a:pt x="6" y="30"/>
                      <a:pt x="6" y="30"/>
                      <a:pt x="6" y="30"/>
                    </a:cubicBezTo>
                    <a:cubicBezTo>
                      <a:pt x="6" y="30"/>
                      <a:pt x="6" y="30"/>
                      <a:pt x="6" y="30"/>
                    </a:cubicBezTo>
                    <a:cubicBezTo>
                      <a:pt x="6" y="30"/>
                      <a:pt x="6" y="30"/>
                      <a:pt x="6" y="30"/>
                    </a:cubicBezTo>
                    <a:cubicBezTo>
                      <a:pt x="7" y="31"/>
                      <a:pt x="7" y="31"/>
                      <a:pt x="7" y="31"/>
                    </a:cubicBezTo>
                    <a:cubicBezTo>
                      <a:pt x="7" y="31"/>
                      <a:pt x="7" y="31"/>
                      <a:pt x="7" y="31"/>
                    </a:cubicBezTo>
                    <a:cubicBezTo>
                      <a:pt x="7" y="31"/>
                      <a:pt x="7" y="31"/>
                      <a:pt x="7" y="31"/>
                    </a:cubicBezTo>
                    <a:cubicBezTo>
                      <a:pt x="7" y="31"/>
                      <a:pt x="7" y="31"/>
                      <a:pt x="7"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9" y="31"/>
                      <a:pt x="9" y="31"/>
                      <a:pt x="9" y="31"/>
                    </a:cubicBezTo>
                    <a:cubicBezTo>
                      <a:pt x="9" y="31"/>
                      <a:pt x="9" y="31"/>
                      <a:pt x="9" y="31"/>
                    </a:cubicBezTo>
                    <a:cubicBezTo>
                      <a:pt x="9" y="31"/>
                      <a:pt x="9" y="31"/>
                      <a:pt x="9" y="31"/>
                    </a:cubicBezTo>
                    <a:cubicBezTo>
                      <a:pt x="8" y="31"/>
                      <a:pt x="8" y="31"/>
                      <a:pt x="8" y="31"/>
                    </a:cubicBezTo>
                    <a:cubicBezTo>
                      <a:pt x="8" y="31"/>
                      <a:pt x="8" y="31"/>
                      <a:pt x="8" y="31"/>
                    </a:cubicBezTo>
                    <a:cubicBezTo>
                      <a:pt x="8" y="31"/>
                      <a:pt x="8" y="31"/>
                      <a:pt x="8" y="31"/>
                    </a:cubicBezTo>
                    <a:cubicBezTo>
                      <a:pt x="8" y="31"/>
                      <a:pt x="8" y="31"/>
                      <a:pt x="8" y="31"/>
                    </a:cubicBezTo>
                    <a:cubicBezTo>
                      <a:pt x="8" y="31"/>
                      <a:pt x="8" y="31"/>
                      <a:pt x="8" y="31"/>
                    </a:cubicBezTo>
                    <a:cubicBezTo>
                      <a:pt x="8" y="32"/>
                      <a:pt x="8" y="32"/>
                      <a:pt x="8" y="32"/>
                    </a:cubicBezTo>
                    <a:cubicBezTo>
                      <a:pt x="8" y="32"/>
                      <a:pt x="8" y="32"/>
                      <a:pt x="8" y="32"/>
                    </a:cubicBezTo>
                    <a:cubicBezTo>
                      <a:pt x="7" y="33"/>
                      <a:pt x="7" y="33"/>
                      <a:pt x="7" y="33"/>
                    </a:cubicBezTo>
                    <a:cubicBezTo>
                      <a:pt x="7" y="33"/>
                      <a:pt x="7" y="33"/>
                      <a:pt x="7" y="33"/>
                    </a:cubicBezTo>
                    <a:cubicBezTo>
                      <a:pt x="7" y="33"/>
                      <a:pt x="7" y="33"/>
                      <a:pt x="7" y="33"/>
                    </a:cubicBezTo>
                    <a:cubicBezTo>
                      <a:pt x="8" y="34"/>
                      <a:pt x="8" y="34"/>
                      <a:pt x="8" y="34"/>
                    </a:cubicBezTo>
                    <a:cubicBezTo>
                      <a:pt x="8" y="34"/>
                      <a:pt x="8" y="34"/>
                      <a:pt x="8" y="34"/>
                    </a:cubicBezTo>
                    <a:cubicBezTo>
                      <a:pt x="8" y="34"/>
                      <a:pt x="8" y="34"/>
                      <a:pt x="8" y="34"/>
                    </a:cubicBezTo>
                    <a:cubicBezTo>
                      <a:pt x="8" y="34"/>
                      <a:pt x="8" y="34"/>
                      <a:pt x="8" y="34"/>
                    </a:cubicBezTo>
                    <a:cubicBezTo>
                      <a:pt x="8" y="34"/>
                      <a:pt x="8" y="34"/>
                      <a:pt x="8" y="34"/>
                    </a:cubicBezTo>
                    <a:cubicBezTo>
                      <a:pt x="8" y="34"/>
                      <a:pt x="8" y="34"/>
                      <a:pt x="8" y="34"/>
                    </a:cubicBezTo>
                    <a:cubicBezTo>
                      <a:pt x="8" y="34"/>
                      <a:pt x="8" y="34"/>
                      <a:pt x="8" y="34"/>
                    </a:cubicBezTo>
                    <a:cubicBezTo>
                      <a:pt x="8" y="34"/>
                      <a:pt x="8" y="34"/>
                      <a:pt x="8" y="34"/>
                    </a:cubicBezTo>
                    <a:cubicBezTo>
                      <a:pt x="8" y="34"/>
                      <a:pt x="8" y="34"/>
                      <a:pt x="8" y="34"/>
                    </a:cubicBezTo>
                    <a:cubicBezTo>
                      <a:pt x="9" y="34"/>
                      <a:pt x="9" y="34"/>
                      <a:pt x="9" y="34"/>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10" y="35"/>
                      <a:pt x="10" y="35"/>
                      <a:pt x="10" y="35"/>
                    </a:cubicBezTo>
                    <a:cubicBezTo>
                      <a:pt x="10" y="35"/>
                      <a:pt x="10" y="35"/>
                      <a:pt x="10" y="35"/>
                    </a:cubicBezTo>
                    <a:cubicBezTo>
                      <a:pt x="9" y="36"/>
                      <a:pt x="9" y="36"/>
                      <a:pt x="9" y="36"/>
                    </a:cubicBezTo>
                    <a:cubicBezTo>
                      <a:pt x="9" y="36"/>
                      <a:pt x="9" y="36"/>
                      <a:pt x="9" y="36"/>
                    </a:cubicBezTo>
                    <a:cubicBezTo>
                      <a:pt x="9" y="36"/>
                      <a:pt x="9" y="36"/>
                      <a:pt x="9" y="36"/>
                    </a:cubicBezTo>
                    <a:cubicBezTo>
                      <a:pt x="9" y="36"/>
                      <a:pt x="9" y="36"/>
                      <a:pt x="9" y="36"/>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0" y="36"/>
                      <a:pt x="10" y="36"/>
                    </a:cubicBezTo>
                    <a:cubicBezTo>
                      <a:pt x="10" y="37"/>
                      <a:pt x="10" y="37"/>
                      <a:pt x="10" y="37"/>
                    </a:cubicBezTo>
                    <a:cubicBezTo>
                      <a:pt x="10" y="37"/>
                      <a:pt x="10" y="37"/>
                      <a:pt x="10" y="37"/>
                    </a:cubicBezTo>
                    <a:cubicBezTo>
                      <a:pt x="10" y="37"/>
                      <a:pt x="10" y="37"/>
                      <a:pt x="10" y="37"/>
                    </a:cubicBezTo>
                    <a:cubicBezTo>
                      <a:pt x="10" y="37"/>
                      <a:pt x="10" y="37"/>
                      <a:pt x="10" y="37"/>
                    </a:cubicBezTo>
                    <a:cubicBezTo>
                      <a:pt x="9" y="37"/>
                      <a:pt x="9" y="37"/>
                      <a:pt x="9" y="37"/>
                    </a:cubicBezTo>
                    <a:cubicBezTo>
                      <a:pt x="9" y="37"/>
                      <a:pt x="9" y="37"/>
                      <a:pt x="9" y="37"/>
                    </a:cubicBezTo>
                    <a:cubicBezTo>
                      <a:pt x="9" y="37"/>
                      <a:pt x="9" y="37"/>
                      <a:pt x="9" y="37"/>
                    </a:cubicBezTo>
                    <a:cubicBezTo>
                      <a:pt x="9" y="37"/>
                      <a:pt x="9" y="37"/>
                      <a:pt x="9" y="37"/>
                    </a:cubicBezTo>
                    <a:cubicBezTo>
                      <a:pt x="9" y="37"/>
                      <a:pt x="9" y="37"/>
                      <a:pt x="9" y="37"/>
                    </a:cubicBezTo>
                    <a:cubicBezTo>
                      <a:pt x="9" y="37"/>
                      <a:pt x="9" y="37"/>
                      <a:pt x="9" y="37"/>
                    </a:cubicBezTo>
                    <a:cubicBezTo>
                      <a:pt x="9" y="37"/>
                      <a:pt x="9" y="37"/>
                      <a:pt x="9" y="37"/>
                    </a:cubicBezTo>
                    <a:cubicBezTo>
                      <a:pt x="9" y="37"/>
                      <a:pt x="9" y="37"/>
                      <a:pt x="9" y="37"/>
                    </a:cubicBezTo>
                    <a:cubicBezTo>
                      <a:pt x="9" y="38"/>
                      <a:pt x="9" y="38"/>
                      <a:pt x="9" y="38"/>
                    </a:cubicBezTo>
                    <a:cubicBezTo>
                      <a:pt x="9" y="37"/>
                      <a:pt x="9" y="37"/>
                      <a:pt x="9" y="37"/>
                    </a:cubicBezTo>
                    <a:cubicBezTo>
                      <a:pt x="9" y="38"/>
                      <a:pt x="9" y="38"/>
                      <a:pt x="9" y="38"/>
                    </a:cubicBezTo>
                    <a:cubicBezTo>
                      <a:pt x="9" y="38"/>
                      <a:pt x="9" y="38"/>
                      <a:pt x="9" y="38"/>
                    </a:cubicBezTo>
                    <a:cubicBezTo>
                      <a:pt x="10" y="38"/>
                      <a:pt x="10" y="38"/>
                      <a:pt x="10" y="38"/>
                    </a:cubicBezTo>
                    <a:cubicBezTo>
                      <a:pt x="10" y="38"/>
                      <a:pt x="10" y="38"/>
                      <a:pt x="10" y="38"/>
                    </a:cubicBezTo>
                    <a:cubicBezTo>
                      <a:pt x="10" y="38"/>
                      <a:pt x="10" y="38"/>
                      <a:pt x="10" y="38"/>
                    </a:cubicBezTo>
                    <a:cubicBezTo>
                      <a:pt x="10" y="37"/>
                      <a:pt x="10" y="37"/>
                      <a:pt x="10"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8"/>
                      <a:pt x="11" y="38"/>
                      <a:pt x="11" y="38"/>
                    </a:cubicBezTo>
                    <a:cubicBezTo>
                      <a:pt x="11" y="38"/>
                      <a:pt x="11" y="38"/>
                      <a:pt x="11" y="38"/>
                    </a:cubicBezTo>
                    <a:cubicBezTo>
                      <a:pt x="12" y="37"/>
                      <a:pt x="12" y="37"/>
                      <a:pt x="12" y="37"/>
                    </a:cubicBezTo>
                    <a:cubicBezTo>
                      <a:pt x="12" y="37"/>
                      <a:pt x="12" y="37"/>
                      <a:pt x="12" y="37"/>
                    </a:cubicBezTo>
                    <a:cubicBezTo>
                      <a:pt x="12" y="37"/>
                      <a:pt x="12" y="37"/>
                      <a:pt x="12" y="37"/>
                    </a:cubicBezTo>
                    <a:cubicBezTo>
                      <a:pt x="12" y="37"/>
                      <a:pt x="12" y="37"/>
                      <a:pt x="12" y="37"/>
                    </a:cubicBezTo>
                    <a:cubicBezTo>
                      <a:pt x="11" y="38"/>
                      <a:pt x="11" y="38"/>
                      <a:pt x="11" y="38"/>
                    </a:cubicBezTo>
                    <a:cubicBezTo>
                      <a:pt x="11" y="38"/>
                      <a:pt x="11" y="38"/>
                      <a:pt x="11" y="38"/>
                    </a:cubicBezTo>
                    <a:cubicBezTo>
                      <a:pt x="11" y="38"/>
                      <a:pt x="11" y="38"/>
                      <a:pt x="11" y="38"/>
                    </a:cubicBezTo>
                    <a:cubicBezTo>
                      <a:pt x="11" y="38"/>
                      <a:pt x="11" y="38"/>
                      <a:pt x="11" y="38"/>
                    </a:cubicBezTo>
                    <a:cubicBezTo>
                      <a:pt x="12" y="38"/>
                      <a:pt x="12" y="38"/>
                      <a:pt x="12" y="38"/>
                    </a:cubicBezTo>
                    <a:cubicBezTo>
                      <a:pt x="12" y="38"/>
                      <a:pt x="12" y="38"/>
                      <a:pt x="12" y="38"/>
                    </a:cubicBezTo>
                    <a:cubicBezTo>
                      <a:pt x="12" y="38"/>
                      <a:pt x="12" y="38"/>
                      <a:pt x="12" y="38"/>
                    </a:cubicBezTo>
                    <a:cubicBezTo>
                      <a:pt x="12" y="38"/>
                      <a:pt x="12" y="38"/>
                      <a:pt x="12"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40"/>
                      <a:pt x="11" y="40"/>
                      <a:pt x="11" y="40"/>
                    </a:cubicBezTo>
                    <a:cubicBezTo>
                      <a:pt x="11" y="40"/>
                      <a:pt x="11" y="40"/>
                      <a:pt x="11" y="40"/>
                    </a:cubicBezTo>
                    <a:cubicBezTo>
                      <a:pt x="12" y="41"/>
                      <a:pt x="12" y="41"/>
                      <a:pt x="12" y="41"/>
                    </a:cubicBezTo>
                    <a:cubicBezTo>
                      <a:pt x="12" y="41"/>
                      <a:pt x="12" y="41"/>
                      <a:pt x="12" y="41"/>
                    </a:cubicBezTo>
                    <a:cubicBezTo>
                      <a:pt x="12" y="41"/>
                      <a:pt x="12" y="41"/>
                      <a:pt x="12"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2"/>
                      <a:pt x="11" y="42"/>
                      <a:pt x="11" y="42"/>
                    </a:cubicBezTo>
                    <a:cubicBezTo>
                      <a:pt x="11" y="42"/>
                      <a:pt x="11" y="42"/>
                      <a:pt x="11" y="42"/>
                    </a:cubicBezTo>
                    <a:cubicBezTo>
                      <a:pt x="11" y="42"/>
                      <a:pt x="11" y="42"/>
                      <a:pt x="11" y="42"/>
                    </a:cubicBezTo>
                    <a:cubicBezTo>
                      <a:pt x="11" y="41"/>
                      <a:pt x="11" y="41"/>
                      <a:pt x="11" y="41"/>
                    </a:cubicBezTo>
                    <a:cubicBezTo>
                      <a:pt x="10" y="41"/>
                      <a:pt x="10" y="41"/>
                      <a:pt x="10" y="41"/>
                    </a:cubicBezTo>
                    <a:cubicBezTo>
                      <a:pt x="10" y="42"/>
                      <a:pt x="10" y="42"/>
                      <a:pt x="10"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3"/>
                      <a:pt x="11" y="43"/>
                      <a:pt x="11" y="43"/>
                    </a:cubicBezTo>
                    <a:cubicBezTo>
                      <a:pt x="11" y="43"/>
                      <a:pt x="11" y="43"/>
                      <a:pt x="11" y="43"/>
                    </a:cubicBezTo>
                    <a:cubicBezTo>
                      <a:pt x="11" y="43"/>
                      <a:pt x="11" y="43"/>
                      <a:pt x="11" y="43"/>
                    </a:cubicBezTo>
                    <a:cubicBezTo>
                      <a:pt x="11" y="43"/>
                      <a:pt x="11" y="43"/>
                      <a:pt x="11" y="43"/>
                    </a:cubicBezTo>
                    <a:cubicBezTo>
                      <a:pt x="12" y="43"/>
                      <a:pt x="12" y="43"/>
                      <a:pt x="12" y="43"/>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4"/>
                      <a:pt x="12" y="44"/>
                    </a:cubicBezTo>
                    <a:cubicBezTo>
                      <a:pt x="11" y="44"/>
                      <a:pt x="11" y="44"/>
                      <a:pt x="11" y="44"/>
                    </a:cubicBezTo>
                    <a:cubicBezTo>
                      <a:pt x="11" y="43"/>
                      <a:pt x="11" y="43"/>
                      <a:pt x="11" y="43"/>
                    </a:cubicBezTo>
                    <a:cubicBezTo>
                      <a:pt x="11" y="43"/>
                      <a:pt x="11" y="43"/>
                      <a:pt x="11" y="43"/>
                    </a:cubicBezTo>
                    <a:cubicBezTo>
                      <a:pt x="11" y="43"/>
                      <a:pt x="11" y="43"/>
                      <a:pt x="11" y="43"/>
                    </a:cubicBezTo>
                    <a:cubicBezTo>
                      <a:pt x="10" y="42"/>
                      <a:pt x="10" y="42"/>
                      <a:pt x="10" y="42"/>
                    </a:cubicBezTo>
                    <a:cubicBezTo>
                      <a:pt x="10" y="42"/>
                      <a:pt x="10" y="42"/>
                      <a:pt x="10" y="42"/>
                    </a:cubicBezTo>
                    <a:cubicBezTo>
                      <a:pt x="10" y="42"/>
                      <a:pt x="10" y="42"/>
                      <a:pt x="10" y="42"/>
                    </a:cubicBezTo>
                    <a:cubicBezTo>
                      <a:pt x="10" y="42"/>
                      <a:pt x="10" y="42"/>
                      <a:pt x="10" y="42"/>
                    </a:cubicBezTo>
                    <a:cubicBezTo>
                      <a:pt x="10" y="43"/>
                      <a:pt x="10" y="43"/>
                      <a:pt x="10" y="43"/>
                    </a:cubicBezTo>
                    <a:cubicBezTo>
                      <a:pt x="10" y="43"/>
                      <a:pt x="10" y="43"/>
                      <a:pt x="10" y="43"/>
                    </a:cubicBezTo>
                    <a:cubicBezTo>
                      <a:pt x="10" y="43"/>
                      <a:pt x="10" y="43"/>
                      <a:pt x="10" y="43"/>
                    </a:cubicBezTo>
                    <a:cubicBezTo>
                      <a:pt x="10" y="43"/>
                      <a:pt x="10" y="43"/>
                      <a:pt x="10" y="43"/>
                    </a:cubicBezTo>
                    <a:cubicBezTo>
                      <a:pt x="10" y="42"/>
                      <a:pt x="10" y="42"/>
                      <a:pt x="10" y="42"/>
                    </a:cubicBezTo>
                    <a:cubicBezTo>
                      <a:pt x="9" y="42"/>
                      <a:pt x="9" y="42"/>
                      <a:pt x="9" y="42"/>
                    </a:cubicBezTo>
                    <a:cubicBezTo>
                      <a:pt x="9" y="42"/>
                      <a:pt x="9" y="42"/>
                      <a:pt x="9" y="42"/>
                    </a:cubicBezTo>
                    <a:cubicBezTo>
                      <a:pt x="9" y="42"/>
                      <a:pt x="9" y="42"/>
                      <a:pt x="9" y="42"/>
                    </a:cubicBezTo>
                    <a:cubicBezTo>
                      <a:pt x="9" y="43"/>
                      <a:pt x="9" y="43"/>
                      <a:pt x="9" y="43"/>
                    </a:cubicBezTo>
                    <a:cubicBezTo>
                      <a:pt x="9" y="43"/>
                      <a:pt x="9" y="43"/>
                      <a:pt x="9" y="43"/>
                    </a:cubicBezTo>
                    <a:cubicBezTo>
                      <a:pt x="9" y="43"/>
                      <a:pt x="9" y="43"/>
                      <a:pt x="9" y="43"/>
                    </a:cubicBezTo>
                    <a:cubicBezTo>
                      <a:pt x="9" y="43"/>
                      <a:pt x="9" y="43"/>
                      <a:pt x="9" y="43"/>
                    </a:cubicBezTo>
                    <a:cubicBezTo>
                      <a:pt x="9" y="43"/>
                      <a:pt x="9" y="43"/>
                      <a:pt x="9" y="43"/>
                    </a:cubicBezTo>
                    <a:cubicBezTo>
                      <a:pt x="9" y="43"/>
                      <a:pt x="9" y="43"/>
                      <a:pt x="9" y="43"/>
                    </a:cubicBezTo>
                    <a:cubicBezTo>
                      <a:pt x="9" y="43"/>
                      <a:pt x="9" y="43"/>
                      <a:pt x="9" y="43"/>
                    </a:cubicBezTo>
                    <a:cubicBezTo>
                      <a:pt x="9" y="43"/>
                      <a:pt x="9" y="43"/>
                      <a:pt x="9" y="43"/>
                    </a:cubicBezTo>
                    <a:cubicBezTo>
                      <a:pt x="9" y="43"/>
                      <a:pt x="9" y="43"/>
                      <a:pt x="9" y="43"/>
                    </a:cubicBezTo>
                    <a:cubicBezTo>
                      <a:pt x="10" y="43"/>
                      <a:pt x="10" y="43"/>
                      <a:pt x="10" y="43"/>
                    </a:cubicBezTo>
                    <a:cubicBezTo>
                      <a:pt x="10" y="44"/>
                      <a:pt x="10" y="44"/>
                      <a:pt x="10" y="44"/>
                    </a:cubicBezTo>
                    <a:cubicBezTo>
                      <a:pt x="10" y="44"/>
                      <a:pt x="10" y="44"/>
                      <a:pt x="10" y="44"/>
                    </a:cubicBezTo>
                    <a:cubicBezTo>
                      <a:pt x="10" y="44"/>
                      <a:pt x="10" y="44"/>
                      <a:pt x="10" y="44"/>
                    </a:cubicBezTo>
                    <a:cubicBezTo>
                      <a:pt x="10" y="44"/>
                      <a:pt x="10" y="44"/>
                      <a:pt x="10" y="44"/>
                    </a:cubicBezTo>
                    <a:cubicBezTo>
                      <a:pt x="10" y="45"/>
                      <a:pt x="10" y="45"/>
                      <a:pt x="10" y="45"/>
                    </a:cubicBezTo>
                    <a:cubicBezTo>
                      <a:pt x="9" y="45"/>
                      <a:pt x="9" y="45"/>
                      <a:pt x="9" y="45"/>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cubicBezTo>
                      <a:pt x="9" y="47"/>
                      <a:pt x="9" y="47"/>
                      <a:pt x="9" y="47"/>
                    </a:cubicBezTo>
                    <a:cubicBezTo>
                      <a:pt x="9" y="47"/>
                      <a:pt x="9" y="47"/>
                      <a:pt x="9" y="47"/>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11" y="46"/>
                      <a:pt x="11" y="46"/>
                      <a:pt x="11" y="46"/>
                    </a:cubicBezTo>
                    <a:cubicBezTo>
                      <a:pt x="10" y="47"/>
                      <a:pt x="10" y="47"/>
                      <a:pt x="10" y="47"/>
                    </a:cubicBezTo>
                    <a:cubicBezTo>
                      <a:pt x="10" y="47"/>
                      <a:pt x="10" y="47"/>
                      <a:pt x="10" y="47"/>
                    </a:cubicBezTo>
                    <a:cubicBezTo>
                      <a:pt x="10" y="47"/>
                      <a:pt x="10" y="47"/>
                      <a:pt x="10" y="47"/>
                    </a:cubicBezTo>
                    <a:cubicBezTo>
                      <a:pt x="10" y="47"/>
                      <a:pt x="10" y="47"/>
                      <a:pt x="10" y="47"/>
                    </a:cubicBezTo>
                    <a:cubicBezTo>
                      <a:pt x="10" y="47"/>
                      <a:pt x="10" y="47"/>
                      <a:pt x="10" y="47"/>
                    </a:cubicBezTo>
                    <a:cubicBezTo>
                      <a:pt x="10" y="48"/>
                      <a:pt x="10" y="48"/>
                      <a:pt x="10" y="48"/>
                    </a:cubicBezTo>
                    <a:cubicBezTo>
                      <a:pt x="9" y="48"/>
                      <a:pt x="9" y="48"/>
                      <a:pt x="9" y="48"/>
                    </a:cubicBezTo>
                    <a:cubicBezTo>
                      <a:pt x="9" y="48"/>
                      <a:pt x="9" y="48"/>
                      <a:pt x="9" y="48"/>
                    </a:cubicBezTo>
                    <a:cubicBezTo>
                      <a:pt x="9" y="48"/>
                      <a:pt x="9" y="48"/>
                      <a:pt x="9" y="48"/>
                    </a:cubicBezTo>
                    <a:cubicBezTo>
                      <a:pt x="10" y="48"/>
                      <a:pt x="10" y="48"/>
                      <a:pt x="10" y="48"/>
                    </a:cubicBezTo>
                    <a:cubicBezTo>
                      <a:pt x="10" y="48"/>
                      <a:pt x="10" y="48"/>
                      <a:pt x="10" y="48"/>
                    </a:cubicBezTo>
                    <a:cubicBezTo>
                      <a:pt x="9" y="48"/>
                      <a:pt x="9" y="48"/>
                      <a:pt x="9" y="48"/>
                    </a:cubicBezTo>
                    <a:cubicBezTo>
                      <a:pt x="9" y="48"/>
                      <a:pt x="9" y="48"/>
                      <a:pt x="9" y="48"/>
                    </a:cubicBezTo>
                    <a:cubicBezTo>
                      <a:pt x="9" y="48"/>
                      <a:pt x="9" y="48"/>
                      <a:pt x="9" y="48"/>
                    </a:cubicBezTo>
                    <a:cubicBezTo>
                      <a:pt x="9" y="49"/>
                      <a:pt x="9" y="49"/>
                      <a:pt x="9" y="49"/>
                    </a:cubicBezTo>
                    <a:cubicBezTo>
                      <a:pt x="9" y="49"/>
                      <a:pt x="9" y="49"/>
                      <a:pt x="9" y="49"/>
                    </a:cubicBezTo>
                    <a:cubicBezTo>
                      <a:pt x="8" y="49"/>
                      <a:pt x="8" y="49"/>
                      <a:pt x="8" y="49"/>
                    </a:cubicBezTo>
                    <a:cubicBezTo>
                      <a:pt x="8" y="49"/>
                      <a:pt x="8" y="49"/>
                      <a:pt x="8" y="49"/>
                    </a:cubicBezTo>
                    <a:cubicBezTo>
                      <a:pt x="8" y="50"/>
                      <a:pt x="8" y="50"/>
                      <a:pt x="8" y="50"/>
                    </a:cubicBezTo>
                    <a:cubicBezTo>
                      <a:pt x="8" y="50"/>
                      <a:pt x="8" y="50"/>
                      <a:pt x="8" y="50"/>
                    </a:cubicBezTo>
                    <a:cubicBezTo>
                      <a:pt x="8" y="50"/>
                      <a:pt x="8" y="50"/>
                      <a:pt x="8" y="50"/>
                    </a:cubicBezTo>
                    <a:cubicBezTo>
                      <a:pt x="8" y="50"/>
                      <a:pt x="8" y="50"/>
                      <a:pt x="8" y="50"/>
                    </a:cubicBezTo>
                    <a:cubicBezTo>
                      <a:pt x="8" y="50"/>
                      <a:pt x="8" y="50"/>
                      <a:pt x="8" y="50"/>
                    </a:cubicBezTo>
                    <a:cubicBezTo>
                      <a:pt x="8" y="50"/>
                      <a:pt x="8" y="50"/>
                      <a:pt x="8" y="50"/>
                    </a:cubicBezTo>
                    <a:cubicBezTo>
                      <a:pt x="8" y="50"/>
                      <a:pt x="8" y="50"/>
                      <a:pt x="8" y="50"/>
                    </a:cubicBezTo>
                    <a:cubicBezTo>
                      <a:pt x="8" y="51"/>
                      <a:pt x="8" y="51"/>
                      <a:pt x="8" y="51"/>
                    </a:cubicBezTo>
                    <a:cubicBezTo>
                      <a:pt x="8" y="51"/>
                      <a:pt x="8" y="51"/>
                      <a:pt x="8" y="51"/>
                    </a:cubicBezTo>
                    <a:cubicBezTo>
                      <a:pt x="8" y="51"/>
                      <a:pt x="8" y="51"/>
                      <a:pt x="8" y="51"/>
                    </a:cubicBezTo>
                    <a:cubicBezTo>
                      <a:pt x="8" y="51"/>
                      <a:pt x="8" y="51"/>
                      <a:pt x="8" y="51"/>
                    </a:cubicBezTo>
                    <a:cubicBezTo>
                      <a:pt x="8" y="51"/>
                      <a:pt x="8" y="51"/>
                      <a:pt x="8" y="51"/>
                    </a:cubicBezTo>
                    <a:cubicBezTo>
                      <a:pt x="8" y="51"/>
                      <a:pt x="8" y="51"/>
                      <a:pt x="8" y="51"/>
                    </a:cubicBezTo>
                    <a:cubicBezTo>
                      <a:pt x="8" y="51"/>
                      <a:pt x="8" y="51"/>
                      <a:pt x="8" y="51"/>
                    </a:cubicBezTo>
                    <a:cubicBezTo>
                      <a:pt x="8" y="51"/>
                      <a:pt x="8" y="51"/>
                      <a:pt x="8" y="51"/>
                    </a:cubicBezTo>
                    <a:cubicBezTo>
                      <a:pt x="8" y="52"/>
                      <a:pt x="8" y="52"/>
                      <a:pt x="8" y="52"/>
                    </a:cubicBezTo>
                    <a:cubicBezTo>
                      <a:pt x="8" y="52"/>
                      <a:pt x="8" y="52"/>
                      <a:pt x="8" y="52"/>
                    </a:cubicBezTo>
                    <a:cubicBezTo>
                      <a:pt x="8" y="52"/>
                      <a:pt x="8" y="52"/>
                      <a:pt x="8" y="52"/>
                    </a:cubicBezTo>
                    <a:cubicBezTo>
                      <a:pt x="8" y="51"/>
                      <a:pt x="8" y="51"/>
                      <a:pt x="8" y="51"/>
                    </a:cubicBezTo>
                    <a:cubicBezTo>
                      <a:pt x="7" y="51"/>
                      <a:pt x="7" y="51"/>
                      <a:pt x="7" y="51"/>
                    </a:cubicBezTo>
                    <a:cubicBezTo>
                      <a:pt x="7" y="52"/>
                      <a:pt x="7" y="52"/>
                      <a:pt x="7" y="52"/>
                    </a:cubicBezTo>
                    <a:cubicBezTo>
                      <a:pt x="7" y="52"/>
                      <a:pt x="7" y="52"/>
                      <a:pt x="7" y="52"/>
                    </a:cubicBezTo>
                    <a:cubicBezTo>
                      <a:pt x="7" y="52"/>
                      <a:pt x="7" y="52"/>
                      <a:pt x="7" y="52"/>
                    </a:cubicBezTo>
                    <a:cubicBezTo>
                      <a:pt x="7" y="52"/>
                      <a:pt x="7" y="52"/>
                      <a:pt x="7" y="52"/>
                    </a:cubicBezTo>
                    <a:cubicBezTo>
                      <a:pt x="7" y="52"/>
                      <a:pt x="7" y="52"/>
                      <a:pt x="7" y="52"/>
                    </a:cubicBezTo>
                    <a:cubicBezTo>
                      <a:pt x="7" y="52"/>
                      <a:pt x="7" y="52"/>
                      <a:pt x="7" y="52"/>
                    </a:cubicBezTo>
                    <a:cubicBezTo>
                      <a:pt x="7" y="52"/>
                      <a:pt x="7" y="52"/>
                      <a:pt x="7" y="52"/>
                    </a:cubicBezTo>
                    <a:cubicBezTo>
                      <a:pt x="7" y="52"/>
                      <a:pt x="7" y="52"/>
                      <a:pt x="7" y="52"/>
                    </a:cubicBezTo>
                    <a:cubicBezTo>
                      <a:pt x="7" y="52"/>
                      <a:pt x="7" y="52"/>
                      <a:pt x="7" y="52"/>
                    </a:cubicBezTo>
                    <a:cubicBezTo>
                      <a:pt x="7" y="52"/>
                      <a:pt x="7" y="52"/>
                      <a:pt x="7" y="52"/>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8" y="52"/>
                      <a:pt x="8" y="52"/>
                      <a:pt x="8" y="52"/>
                    </a:cubicBezTo>
                    <a:cubicBezTo>
                      <a:pt x="8" y="52"/>
                      <a:pt x="8" y="52"/>
                      <a:pt x="8" y="52"/>
                    </a:cubicBezTo>
                    <a:cubicBezTo>
                      <a:pt x="8" y="53"/>
                      <a:pt x="8" y="53"/>
                      <a:pt x="8" y="53"/>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7" y="54"/>
                      <a:pt x="7" y="54"/>
                      <a:pt x="7" y="54"/>
                    </a:cubicBezTo>
                    <a:cubicBezTo>
                      <a:pt x="7" y="54"/>
                      <a:pt x="7" y="54"/>
                      <a:pt x="7" y="54"/>
                    </a:cubicBezTo>
                    <a:cubicBezTo>
                      <a:pt x="7" y="54"/>
                      <a:pt x="7" y="54"/>
                      <a:pt x="7" y="54"/>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7" y="53"/>
                      <a:pt x="7" y="53"/>
                      <a:pt x="7" y="53"/>
                    </a:cubicBezTo>
                    <a:cubicBezTo>
                      <a:pt x="7" y="54"/>
                      <a:pt x="7" y="54"/>
                      <a:pt x="7" y="54"/>
                    </a:cubicBezTo>
                    <a:cubicBezTo>
                      <a:pt x="6" y="54"/>
                      <a:pt x="6" y="54"/>
                      <a:pt x="6" y="54"/>
                    </a:cubicBezTo>
                    <a:cubicBezTo>
                      <a:pt x="6" y="54"/>
                      <a:pt x="6" y="54"/>
                      <a:pt x="6" y="54"/>
                    </a:cubicBezTo>
                    <a:cubicBezTo>
                      <a:pt x="6" y="53"/>
                      <a:pt x="6" y="53"/>
                      <a:pt x="6" y="53"/>
                    </a:cubicBezTo>
                    <a:cubicBezTo>
                      <a:pt x="6" y="53"/>
                      <a:pt x="6" y="53"/>
                      <a:pt x="6" y="53"/>
                    </a:cubicBezTo>
                    <a:cubicBezTo>
                      <a:pt x="6" y="53"/>
                      <a:pt x="6" y="53"/>
                      <a:pt x="6" y="53"/>
                    </a:cubicBezTo>
                    <a:cubicBezTo>
                      <a:pt x="6" y="53"/>
                      <a:pt x="6" y="53"/>
                      <a:pt x="6" y="53"/>
                    </a:cubicBezTo>
                    <a:cubicBezTo>
                      <a:pt x="6" y="53"/>
                      <a:pt x="6" y="53"/>
                      <a:pt x="6" y="53"/>
                    </a:cubicBezTo>
                    <a:cubicBezTo>
                      <a:pt x="6" y="53"/>
                      <a:pt x="6" y="53"/>
                      <a:pt x="6" y="53"/>
                    </a:cubicBezTo>
                    <a:cubicBezTo>
                      <a:pt x="6" y="54"/>
                      <a:pt x="6" y="54"/>
                      <a:pt x="6" y="54"/>
                    </a:cubicBezTo>
                    <a:cubicBezTo>
                      <a:pt x="6" y="54"/>
                      <a:pt x="6" y="54"/>
                      <a:pt x="6" y="54"/>
                    </a:cubicBezTo>
                    <a:cubicBezTo>
                      <a:pt x="6" y="54"/>
                      <a:pt x="6" y="54"/>
                      <a:pt x="6" y="54"/>
                    </a:cubicBezTo>
                    <a:cubicBezTo>
                      <a:pt x="6" y="54"/>
                      <a:pt x="6" y="54"/>
                      <a:pt x="6" y="54"/>
                    </a:cubicBezTo>
                    <a:cubicBezTo>
                      <a:pt x="6" y="54"/>
                      <a:pt x="6" y="54"/>
                      <a:pt x="6" y="54"/>
                    </a:cubicBezTo>
                    <a:cubicBezTo>
                      <a:pt x="6" y="55"/>
                      <a:pt x="6" y="55"/>
                      <a:pt x="6" y="55"/>
                    </a:cubicBezTo>
                    <a:cubicBezTo>
                      <a:pt x="6" y="55"/>
                      <a:pt x="6" y="55"/>
                      <a:pt x="6" y="55"/>
                    </a:cubicBezTo>
                    <a:cubicBezTo>
                      <a:pt x="6" y="55"/>
                      <a:pt x="6" y="55"/>
                      <a:pt x="6" y="55"/>
                    </a:cubicBezTo>
                    <a:cubicBezTo>
                      <a:pt x="7" y="55"/>
                      <a:pt x="7" y="55"/>
                      <a:pt x="7" y="55"/>
                    </a:cubicBezTo>
                    <a:cubicBezTo>
                      <a:pt x="7" y="55"/>
                      <a:pt x="7" y="55"/>
                      <a:pt x="7" y="55"/>
                    </a:cubicBezTo>
                    <a:cubicBezTo>
                      <a:pt x="7" y="55"/>
                      <a:pt x="7" y="55"/>
                      <a:pt x="7" y="55"/>
                    </a:cubicBezTo>
                    <a:cubicBezTo>
                      <a:pt x="7" y="56"/>
                      <a:pt x="7" y="56"/>
                      <a:pt x="7" y="56"/>
                    </a:cubicBezTo>
                    <a:cubicBezTo>
                      <a:pt x="7" y="56"/>
                      <a:pt x="7" y="56"/>
                      <a:pt x="7" y="56"/>
                    </a:cubicBezTo>
                    <a:cubicBezTo>
                      <a:pt x="7" y="56"/>
                      <a:pt x="7" y="56"/>
                      <a:pt x="7" y="56"/>
                    </a:cubicBezTo>
                    <a:cubicBezTo>
                      <a:pt x="6" y="55"/>
                      <a:pt x="6" y="55"/>
                      <a:pt x="6" y="55"/>
                    </a:cubicBezTo>
                    <a:cubicBezTo>
                      <a:pt x="6" y="55"/>
                      <a:pt x="6" y="55"/>
                      <a:pt x="6" y="55"/>
                    </a:cubicBezTo>
                    <a:cubicBezTo>
                      <a:pt x="6" y="55"/>
                      <a:pt x="6" y="55"/>
                      <a:pt x="6" y="55"/>
                    </a:cubicBezTo>
                    <a:cubicBezTo>
                      <a:pt x="6" y="56"/>
                      <a:pt x="6" y="56"/>
                      <a:pt x="6" y="56"/>
                    </a:cubicBezTo>
                    <a:cubicBezTo>
                      <a:pt x="6" y="56"/>
                      <a:pt x="6" y="56"/>
                      <a:pt x="6" y="56"/>
                    </a:cubicBezTo>
                    <a:cubicBezTo>
                      <a:pt x="6" y="56"/>
                      <a:pt x="6" y="56"/>
                      <a:pt x="6" y="56"/>
                    </a:cubicBezTo>
                    <a:cubicBezTo>
                      <a:pt x="7" y="56"/>
                      <a:pt x="7" y="56"/>
                      <a:pt x="7" y="56"/>
                    </a:cubicBezTo>
                    <a:cubicBezTo>
                      <a:pt x="7" y="56"/>
                      <a:pt x="7" y="56"/>
                      <a:pt x="7" y="56"/>
                    </a:cubicBezTo>
                    <a:cubicBezTo>
                      <a:pt x="7" y="56"/>
                      <a:pt x="7" y="56"/>
                      <a:pt x="7" y="56"/>
                    </a:cubicBezTo>
                    <a:cubicBezTo>
                      <a:pt x="7" y="56"/>
                      <a:pt x="7" y="56"/>
                      <a:pt x="7" y="56"/>
                    </a:cubicBezTo>
                    <a:cubicBezTo>
                      <a:pt x="7" y="57"/>
                      <a:pt x="7" y="57"/>
                      <a:pt x="7" y="57"/>
                    </a:cubicBezTo>
                    <a:cubicBezTo>
                      <a:pt x="7" y="57"/>
                      <a:pt x="7" y="57"/>
                      <a:pt x="7" y="57"/>
                    </a:cubicBezTo>
                    <a:cubicBezTo>
                      <a:pt x="7" y="57"/>
                      <a:pt x="7" y="57"/>
                      <a:pt x="7" y="57"/>
                    </a:cubicBezTo>
                    <a:cubicBezTo>
                      <a:pt x="7" y="57"/>
                      <a:pt x="7" y="57"/>
                      <a:pt x="7" y="57"/>
                    </a:cubicBezTo>
                    <a:cubicBezTo>
                      <a:pt x="7" y="57"/>
                      <a:pt x="7" y="57"/>
                      <a:pt x="7" y="57"/>
                    </a:cubicBezTo>
                    <a:cubicBezTo>
                      <a:pt x="7" y="57"/>
                      <a:pt x="7" y="57"/>
                      <a:pt x="7" y="57"/>
                    </a:cubicBezTo>
                    <a:cubicBezTo>
                      <a:pt x="6" y="57"/>
                      <a:pt x="6" y="57"/>
                      <a:pt x="6" y="57"/>
                    </a:cubicBezTo>
                    <a:cubicBezTo>
                      <a:pt x="6" y="57"/>
                      <a:pt x="6" y="57"/>
                      <a:pt x="6" y="57"/>
                    </a:cubicBezTo>
                    <a:cubicBezTo>
                      <a:pt x="6" y="57"/>
                      <a:pt x="6" y="57"/>
                      <a:pt x="6" y="57"/>
                    </a:cubicBezTo>
                    <a:cubicBezTo>
                      <a:pt x="7" y="57"/>
                      <a:pt x="7" y="57"/>
                      <a:pt x="7" y="57"/>
                    </a:cubicBezTo>
                    <a:cubicBezTo>
                      <a:pt x="6" y="57"/>
                      <a:pt x="6" y="57"/>
                      <a:pt x="6" y="57"/>
                    </a:cubicBezTo>
                    <a:cubicBezTo>
                      <a:pt x="7" y="58"/>
                      <a:pt x="7" y="58"/>
                      <a:pt x="7" y="58"/>
                    </a:cubicBezTo>
                    <a:cubicBezTo>
                      <a:pt x="7" y="58"/>
                      <a:pt x="7" y="58"/>
                      <a:pt x="7" y="58"/>
                    </a:cubicBezTo>
                    <a:cubicBezTo>
                      <a:pt x="7" y="58"/>
                      <a:pt x="7" y="58"/>
                      <a:pt x="7" y="58"/>
                    </a:cubicBezTo>
                    <a:cubicBezTo>
                      <a:pt x="7" y="58"/>
                      <a:pt x="7" y="58"/>
                      <a:pt x="7" y="58"/>
                    </a:cubicBezTo>
                    <a:cubicBezTo>
                      <a:pt x="7" y="58"/>
                      <a:pt x="7" y="58"/>
                      <a:pt x="7" y="58"/>
                    </a:cubicBezTo>
                    <a:cubicBezTo>
                      <a:pt x="7" y="58"/>
                      <a:pt x="7" y="58"/>
                      <a:pt x="7" y="58"/>
                    </a:cubicBezTo>
                    <a:cubicBezTo>
                      <a:pt x="7" y="58"/>
                      <a:pt x="7" y="58"/>
                      <a:pt x="7" y="58"/>
                    </a:cubicBezTo>
                    <a:cubicBezTo>
                      <a:pt x="7" y="58"/>
                      <a:pt x="7" y="58"/>
                      <a:pt x="7" y="58"/>
                    </a:cubicBezTo>
                    <a:cubicBezTo>
                      <a:pt x="8" y="58"/>
                      <a:pt x="8" y="58"/>
                      <a:pt x="8" y="58"/>
                    </a:cubicBezTo>
                    <a:cubicBezTo>
                      <a:pt x="8" y="58"/>
                      <a:pt x="8" y="58"/>
                      <a:pt x="8" y="58"/>
                    </a:cubicBezTo>
                    <a:cubicBezTo>
                      <a:pt x="8" y="58"/>
                      <a:pt x="8" y="58"/>
                      <a:pt x="8" y="58"/>
                    </a:cubicBezTo>
                    <a:cubicBezTo>
                      <a:pt x="8" y="58"/>
                      <a:pt x="8" y="58"/>
                      <a:pt x="8" y="58"/>
                    </a:cubicBezTo>
                    <a:cubicBezTo>
                      <a:pt x="8" y="58"/>
                      <a:pt x="8" y="58"/>
                      <a:pt x="8" y="58"/>
                    </a:cubicBezTo>
                    <a:cubicBezTo>
                      <a:pt x="8" y="58"/>
                      <a:pt x="8" y="58"/>
                      <a:pt x="8" y="58"/>
                    </a:cubicBezTo>
                    <a:cubicBezTo>
                      <a:pt x="8" y="58"/>
                      <a:pt x="8" y="58"/>
                      <a:pt x="8" y="58"/>
                    </a:cubicBezTo>
                    <a:cubicBezTo>
                      <a:pt x="8" y="58"/>
                      <a:pt x="8" y="58"/>
                      <a:pt x="8" y="58"/>
                    </a:cubicBezTo>
                    <a:cubicBezTo>
                      <a:pt x="8" y="58"/>
                      <a:pt x="8" y="58"/>
                      <a:pt x="8" y="58"/>
                    </a:cubicBezTo>
                    <a:cubicBezTo>
                      <a:pt x="7" y="58"/>
                      <a:pt x="7" y="58"/>
                      <a:pt x="7" y="58"/>
                    </a:cubicBezTo>
                    <a:cubicBezTo>
                      <a:pt x="8" y="57"/>
                      <a:pt x="8" y="57"/>
                      <a:pt x="8" y="57"/>
                    </a:cubicBezTo>
                    <a:cubicBezTo>
                      <a:pt x="8" y="58"/>
                      <a:pt x="8" y="58"/>
                      <a:pt x="8" y="58"/>
                    </a:cubicBezTo>
                    <a:cubicBezTo>
                      <a:pt x="8" y="58"/>
                      <a:pt x="8" y="58"/>
                      <a:pt x="8" y="58"/>
                    </a:cubicBezTo>
                    <a:cubicBezTo>
                      <a:pt x="9" y="58"/>
                      <a:pt x="9" y="58"/>
                      <a:pt x="9" y="58"/>
                    </a:cubicBezTo>
                    <a:cubicBezTo>
                      <a:pt x="9" y="59"/>
                      <a:pt x="9" y="59"/>
                      <a:pt x="9" y="59"/>
                    </a:cubicBezTo>
                    <a:cubicBezTo>
                      <a:pt x="9" y="59"/>
                      <a:pt x="9" y="59"/>
                      <a:pt x="9" y="59"/>
                    </a:cubicBezTo>
                    <a:cubicBezTo>
                      <a:pt x="9" y="59"/>
                      <a:pt x="9" y="59"/>
                      <a:pt x="9" y="59"/>
                    </a:cubicBezTo>
                    <a:cubicBezTo>
                      <a:pt x="10" y="59"/>
                      <a:pt x="10" y="59"/>
                      <a:pt x="10" y="59"/>
                    </a:cubicBezTo>
                    <a:cubicBezTo>
                      <a:pt x="10" y="59"/>
                      <a:pt x="10" y="59"/>
                      <a:pt x="10" y="59"/>
                    </a:cubicBezTo>
                    <a:cubicBezTo>
                      <a:pt x="10" y="59"/>
                      <a:pt x="10" y="59"/>
                      <a:pt x="10" y="59"/>
                    </a:cubicBezTo>
                    <a:cubicBezTo>
                      <a:pt x="10" y="59"/>
                      <a:pt x="10" y="59"/>
                      <a:pt x="10" y="59"/>
                    </a:cubicBezTo>
                    <a:cubicBezTo>
                      <a:pt x="10" y="59"/>
                      <a:pt x="10" y="59"/>
                      <a:pt x="10" y="59"/>
                    </a:cubicBezTo>
                    <a:cubicBezTo>
                      <a:pt x="10" y="59"/>
                      <a:pt x="10" y="59"/>
                      <a:pt x="10" y="59"/>
                    </a:cubicBezTo>
                    <a:cubicBezTo>
                      <a:pt x="11" y="59"/>
                      <a:pt x="11" y="59"/>
                      <a:pt x="11" y="59"/>
                    </a:cubicBezTo>
                    <a:cubicBezTo>
                      <a:pt x="11" y="59"/>
                      <a:pt x="11" y="59"/>
                      <a:pt x="11" y="59"/>
                    </a:cubicBezTo>
                    <a:cubicBezTo>
                      <a:pt x="11" y="60"/>
                      <a:pt x="11" y="60"/>
                      <a:pt x="11" y="60"/>
                    </a:cubicBezTo>
                    <a:cubicBezTo>
                      <a:pt x="11" y="60"/>
                      <a:pt x="11" y="60"/>
                      <a:pt x="11" y="60"/>
                    </a:cubicBezTo>
                    <a:cubicBezTo>
                      <a:pt x="11" y="60"/>
                      <a:pt x="11" y="60"/>
                      <a:pt x="11" y="60"/>
                    </a:cubicBezTo>
                    <a:cubicBezTo>
                      <a:pt x="11" y="60"/>
                      <a:pt x="11" y="60"/>
                      <a:pt x="11" y="60"/>
                    </a:cubicBezTo>
                    <a:cubicBezTo>
                      <a:pt x="11" y="60"/>
                      <a:pt x="11" y="60"/>
                      <a:pt x="11" y="60"/>
                    </a:cubicBezTo>
                    <a:cubicBezTo>
                      <a:pt x="13" y="61"/>
                      <a:pt x="13" y="61"/>
                      <a:pt x="13" y="61"/>
                    </a:cubicBezTo>
                    <a:cubicBezTo>
                      <a:pt x="13" y="61"/>
                      <a:pt x="13" y="61"/>
                      <a:pt x="13" y="61"/>
                    </a:cubicBezTo>
                    <a:cubicBezTo>
                      <a:pt x="13" y="61"/>
                      <a:pt x="13" y="61"/>
                      <a:pt x="13" y="61"/>
                    </a:cubicBezTo>
                    <a:cubicBezTo>
                      <a:pt x="14" y="61"/>
                      <a:pt x="14" y="61"/>
                      <a:pt x="14" y="61"/>
                    </a:cubicBezTo>
                    <a:cubicBezTo>
                      <a:pt x="14" y="61"/>
                      <a:pt x="14" y="61"/>
                      <a:pt x="14" y="61"/>
                    </a:cubicBezTo>
                    <a:cubicBezTo>
                      <a:pt x="15" y="61"/>
                      <a:pt x="15" y="61"/>
                      <a:pt x="15" y="61"/>
                    </a:cubicBezTo>
                    <a:cubicBezTo>
                      <a:pt x="15" y="61"/>
                      <a:pt x="15" y="61"/>
                      <a:pt x="15" y="61"/>
                    </a:cubicBezTo>
                    <a:cubicBezTo>
                      <a:pt x="15" y="62"/>
                      <a:pt x="15" y="62"/>
                      <a:pt x="15" y="62"/>
                    </a:cubicBezTo>
                    <a:cubicBezTo>
                      <a:pt x="15" y="62"/>
                      <a:pt x="15" y="62"/>
                      <a:pt x="15" y="62"/>
                    </a:cubicBezTo>
                    <a:cubicBezTo>
                      <a:pt x="15" y="62"/>
                      <a:pt x="15" y="62"/>
                      <a:pt x="15" y="62"/>
                    </a:cubicBezTo>
                    <a:cubicBezTo>
                      <a:pt x="15" y="62"/>
                      <a:pt x="15" y="62"/>
                      <a:pt x="15" y="62"/>
                    </a:cubicBezTo>
                    <a:cubicBezTo>
                      <a:pt x="15" y="62"/>
                      <a:pt x="15" y="62"/>
                      <a:pt x="15" y="62"/>
                    </a:cubicBezTo>
                    <a:cubicBezTo>
                      <a:pt x="16" y="62"/>
                      <a:pt x="16" y="62"/>
                      <a:pt x="16" y="62"/>
                    </a:cubicBezTo>
                    <a:cubicBezTo>
                      <a:pt x="16" y="62"/>
                      <a:pt x="16" y="62"/>
                      <a:pt x="16" y="62"/>
                    </a:cubicBezTo>
                    <a:cubicBezTo>
                      <a:pt x="16" y="62"/>
                      <a:pt x="16" y="62"/>
                      <a:pt x="16" y="62"/>
                    </a:cubicBezTo>
                    <a:cubicBezTo>
                      <a:pt x="16" y="62"/>
                      <a:pt x="16" y="62"/>
                      <a:pt x="16" y="62"/>
                    </a:cubicBezTo>
                    <a:cubicBezTo>
                      <a:pt x="16" y="63"/>
                      <a:pt x="16" y="63"/>
                      <a:pt x="16" y="63"/>
                    </a:cubicBezTo>
                    <a:cubicBezTo>
                      <a:pt x="16" y="63"/>
                      <a:pt x="16" y="63"/>
                      <a:pt x="16" y="63"/>
                    </a:cubicBezTo>
                    <a:cubicBezTo>
                      <a:pt x="16" y="63"/>
                      <a:pt x="16" y="63"/>
                      <a:pt x="16" y="63"/>
                    </a:cubicBezTo>
                    <a:cubicBezTo>
                      <a:pt x="17" y="63"/>
                      <a:pt x="17" y="63"/>
                      <a:pt x="17" y="63"/>
                    </a:cubicBezTo>
                    <a:cubicBezTo>
                      <a:pt x="17" y="63"/>
                      <a:pt x="17" y="63"/>
                      <a:pt x="17" y="63"/>
                    </a:cubicBezTo>
                    <a:cubicBezTo>
                      <a:pt x="17" y="63"/>
                      <a:pt x="17" y="63"/>
                      <a:pt x="17" y="63"/>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8" y="64"/>
                      <a:pt x="18" y="64"/>
                      <a:pt x="18" y="64"/>
                    </a:cubicBezTo>
                    <a:cubicBezTo>
                      <a:pt x="19" y="64"/>
                      <a:pt x="19" y="64"/>
                      <a:pt x="19" y="64"/>
                    </a:cubicBezTo>
                    <a:cubicBezTo>
                      <a:pt x="19" y="65"/>
                      <a:pt x="19" y="65"/>
                      <a:pt x="19" y="65"/>
                    </a:cubicBezTo>
                    <a:cubicBezTo>
                      <a:pt x="19" y="65"/>
                      <a:pt x="19" y="65"/>
                      <a:pt x="19" y="65"/>
                    </a:cubicBezTo>
                    <a:cubicBezTo>
                      <a:pt x="19" y="65"/>
                      <a:pt x="19" y="65"/>
                      <a:pt x="19" y="65"/>
                    </a:cubicBezTo>
                    <a:cubicBezTo>
                      <a:pt x="19" y="65"/>
                      <a:pt x="19" y="65"/>
                      <a:pt x="19" y="65"/>
                    </a:cubicBezTo>
                    <a:cubicBezTo>
                      <a:pt x="19" y="65"/>
                      <a:pt x="19" y="65"/>
                      <a:pt x="19" y="65"/>
                    </a:cubicBezTo>
                    <a:cubicBezTo>
                      <a:pt x="20" y="66"/>
                      <a:pt x="20" y="66"/>
                      <a:pt x="20" y="66"/>
                    </a:cubicBezTo>
                    <a:cubicBezTo>
                      <a:pt x="20" y="66"/>
                      <a:pt x="20" y="66"/>
                      <a:pt x="20" y="66"/>
                    </a:cubicBezTo>
                    <a:cubicBezTo>
                      <a:pt x="20" y="66"/>
                      <a:pt x="20" y="66"/>
                      <a:pt x="20" y="66"/>
                    </a:cubicBezTo>
                    <a:cubicBezTo>
                      <a:pt x="20" y="66"/>
                      <a:pt x="20" y="66"/>
                      <a:pt x="20" y="66"/>
                    </a:cubicBezTo>
                    <a:cubicBezTo>
                      <a:pt x="20" y="66"/>
                      <a:pt x="20" y="66"/>
                      <a:pt x="20" y="66"/>
                    </a:cubicBezTo>
                    <a:cubicBezTo>
                      <a:pt x="20" y="66"/>
                      <a:pt x="20" y="66"/>
                      <a:pt x="20" y="66"/>
                    </a:cubicBezTo>
                    <a:cubicBezTo>
                      <a:pt x="20" y="66"/>
                      <a:pt x="20" y="66"/>
                      <a:pt x="20" y="66"/>
                    </a:cubicBezTo>
                    <a:cubicBezTo>
                      <a:pt x="21" y="67"/>
                      <a:pt x="21" y="67"/>
                      <a:pt x="21" y="67"/>
                    </a:cubicBezTo>
                    <a:cubicBezTo>
                      <a:pt x="21" y="67"/>
                      <a:pt x="21" y="67"/>
                      <a:pt x="21" y="67"/>
                    </a:cubicBezTo>
                    <a:cubicBezTo>
                      <a:pt x="21" y="68"/>
                      <a:pt x="21" y="68"/>
                      <a:pt x="21" y="68"/>
                    </a:cubicBezTo>
                    <a:cubicBezTo>
                      <a:pt x="21" y="68"/>
                      <a:pt x="21" y="68"/>
                      <a:pt x="21" y="68"/>
                    </a:cubicBezTo>
                    <a:cubicBezTo>
                      <a:pt x="22" y="69"/>
                      <a:pt x="22" y="69"/>
                      <a:pt x="22" y="69"/>
                    </a:cubicBezTo>
                    <a:cubicBezTo>
                      <a:pt x="22" y="70"/>
                      <a:pt x="22" y="70"/>
                      <a:pt x="22" y="70"/>
                    </a:cubicBezTo>
                    <a:cubicBezTo>
                      <a:pt x="22" y="70"/>
                      <a:pt x="22" y="70"/>
                      <a:pt x="22" y="70"/>
                    </a:cubicBezTo>
                    <a:cubicBezTo>
                      <a:pt x="22" y="70"/>
                      <a:pt x="22" y="70"/>
                      <a:pt x="22" y="70"/>
                    </a:cubicBezTo>
                    <a:cubicBezTo>
                      <a:pt x="22" y="70"/>
                      <a:pt x="22" y="70"/>
                      <a:pt x="22" y="70"/>
                    </a:cubicBezTo>
                    <a:cubicBezTo>
                      <a:pt x="22" y="70"/>
                      <a:pt x="22" y="70"/>
                      <a:pt x="22" y="70"/>
                    </a:cubicBezTo>
                    <a:cubicBezTo>
                      <a:pt x="22" y="70"/>
                      <a:pt x="22" y="70"/>
                      <a:pt x="22" y="70"/>
                    </a:cubicBezTo>
                    <a:cubicBezTo>
                      <a:pt x="22" y="70"/>
                      <a:pt x="22" y="70"/>
                      <a:pt x="22" y="70"/>
                    </a:cubicBezTo>
                    <a:cubicBezTo>
                      <a:pt x="22" y="70"/>
                      <a:pt x="22" y="70"/>
                      <a:pt x="22" y="70"/>
                    </a:cubicBezTo>
                    <a:cubicBezTo>
                      <a:pt x="23" y="70"/>
                      <a:pt x="23" y="70"/>
                      <a:pt x="23" y="70"/>
                    </a:cubicBezTo>
                    <a:cubicBezTo>
                      <a:pt x="23" y="70"/>
                      <a:pt x="23" y="70"/>
                      <a:pt x="23" y="70"/>
                    </a:cubicBezTo>
                    <a:cubicBezTo>
                      <a:pt x="23" y="71"/>
                      <a:pt x="23" y="71"/>
                      <a:pt x="23" y="71"/>
                    </a:cubicBezTo>
                    <a:cubicBezTo>
                      <a:pt x="23" y="71"/>
                      <a:pt x="23" y="71"/>
                      <a:pt x="23" y="71"/>
                    </a:cubicBezTo>
                    <a:cubicBezTo>
                      <a:pt x="24" y="72"/>
                      <a:pt x="24" y="72"/>
                      <a:pt x="24" y="72"/>
                    </a:cubicBezTo>
                    <a:cubicBezTo>
                      <a:pt x="24" y="73"/>
                      <a:pt x="24" y="73"/>
                      <a:pt x="24" y="73"/>
                    </a:cubicBezTo>
                    <a:cubicBezTo>
                      <a:pt x="24" y="74"/>
                      <a:pt x="24" y="74"/>
                      <a:pt x="24" y="74"/>
                    </a:cubicBezTo>
                    <a:cubicBezTo>
                      <a:pt x="24" y="74"/>
                      <a:pt x="24" y="74"/>
                      <a:pt x="24" y="74"/>
                    </a:cubicBezTo>
                    <a:cubicBezTo>
                      <a:pt x="24" y="74"/>
                      <a:pt x="24" y="74"/>
                      <a:pt x="24" y="74"/>
                    </a:cubicBezTo>
                    <a:cubicBezTo>
                      <a:pt x="24" y="74"/>
                      <a:pt x="24" y="74"/>
                      <a:pt x="24" y="74"/>
                    </a:cubicBezTo>
                    <a:cubicBezTo>
                      <a:pt x="24" y="74"/>
                      <a:pt x="24" y="74"/>
                      <a:pt x="24" y="74"/>
                    </a:cubicBezTo>
                    <a:cubicBezTo>
                      <a:pt x="24" y="74"/>
                      <a:pt x="24" y="74"/>
                      <a:pt x="24" y="74"/>
                    </a:cubicBezTo>
                    <a:cubicBezTo>
                      <a:pt x="25" y="74"/>
                      <a:pt x="25" y="74"/>
                      <a:pt x="25" y="74"/>
                    </a:cubicBezTo>
                    <a:cubicBezTo>
                      <a:pt x="25" y="75"/>
                      <a:pt x="25" y="75"/>
                      <a:pt x="25" y="75"/>
                    </a:cubicBezTo>
                    <a:cubicBezTo>
                      <a:pt x="24" y="75"/>
                      <a:pt x="24" y="75"/>
                      <a:pt x="24" y="75"/>
                    </a:cubicBezTo>
                    <a:cubicBezTo>
                      <a:pt x="25" y="75"/>
                      <a:pt x="25" y="75"/>
                      <a:pt x="25" y="75"/>
                    </a:cubicBezTo>
                    <a:cubicBezTo>
                      <a:pt x="25" y="75"/>
                      <a:pt x="25" y="75"/>
                      <a:pt x="25" y="75"/>
                    </a:cubicBezTo>
                    <a:cubicBezTo>
                      <a:pt x="25" y="76"/>
                      <a:pt x="25" y="76"/>
                      <a:pt x="25" y="76"/>
                    </a:cubicBezTo>
                    <a:cubicBezTo>
                      <a:pt x="25" y="76"/>
                      <a:pt x="25" y="76"/>
                      <a:pt x="25" y="76"/>
                    </a:cubicBezTo>
                    <a:cubicBezTo>
                      <a:pt x="25" y="77"/>
                      <a:pt x="25" y="77"/>
                      <a:pt x="25" y="77"/>
                    </a:cubicBezTo>
                    <a:cubicBezTo>
                      <a:pt x="25" y="77"/>
                      <a:pt x="25" y="77"/>
                      <a:pt x="25" y="77"/>
                    </a:cubicBezTo>
                    <a:cubicBezTo>
                      <a:pt x="25" y="78"/>
                      <a:pt x="25" y="78"/>
                      <a:pt x="25" y="78"/>
                    </a:cubicBezTo>
                    <a:cubicBezTo>
                      <a:pt x="25" y="78"/>
                      <a:pt x="25" y="78"/>
                      <a:pt x="25" y="78"/>
                    </a:cubicBezTo>
                    <a:cubicBezTo>
                      <a:pt x="26" y="78"/>
                      <a:pt x="26" y="78"/>
                      <a:pt x="26" y="78"/>
                    </a:cubicBezTo>
                    <a:cubicBezTo>
                      <a:pt x="26" y="79"/>
                      <a:pt x="26" y="79"/>
                      <a:pt x="26" y="79"/>
                    </a:cubicBezTo>
                    <a:cubicBezTo>
                      <a:pt x="26" y="79"/>
                      <a:pt x="26" y="79"/>
                      <a:pt x="26" y="79"/>
                    </a:cubicBezTo>
                    <a:cubicBezTo>
                      <a:pt x="26" y="79"/>
                      <a:pt x="26" y="79"/>
                      <a:pt x="26" y="79"/>
                    </a:cubicBezTo>
                    <a:cubicBezTo>
                      <a:pt x="26" y="81"/>
                      <a:pt x="26" y="81"/>
                      <a:pt x="26" y="81"/>
                    </a:cubicBezTo>
                    <a:cubicBezTo>
                      <a:pt x="26" y="82"/>
                      <a:pt x="26" y="82"/>
                      <a:pt x="26" y="82"/>
                    </a:cubicBezTo>
                    <a:cubicBezTo>
                      <a:pt x="26" y="82"/>
                      <a:pt x="26" y="82"/>
                      <a:pt x="26" y="82"/>
                    </a:cubicBezTo>
                    <a:cubicBezTo>
                      <a:pt x="26" y="82"/>
                      <a:pt x="26" y="82"/>
                      <a:pt x="26" y="82"/>
                    </a:cubicBezTo>
                    <a:cubicBezTo>
                      <a:pt x="26" y="82"/>
                      <a:pt x="26" y="82"/>
                      <a:pt x="26" y="82"/>
                    </a:cubicBezTo>
                    <a:cubicBezTo>
                      <a:pt x="26" y="82"/>
                      <a:pt x="26" y="82"/>
                      <a:pt x="26" y="82"/>
                    </a:cubicBezTo>
                    <a:cubicBezTo>
                      <a:pt x="26" y="82"/>
                      <a:pt x="26" y="82"/>
                      <a:pt x="26" y="82"/>
                    </a:cubicBezTo>
                    <a:cubicBezTo>
                      <a:pt x="26" y="82"/>
                      <a:pt x="26" y="82"/>
                      <a:pt x="26" y="82"/>
                    </a:cubicBezTo>
                    <a:cubicBezTo>
                      <a:pt x="26" y="83"/>
                      <a:pt x="26" y="83"/>
                      <a:pt x="26" y="83"/>
                    </a:cubicBezTo>
                    <a:cubicBezTo>
                      <a:pt x="26" y="83"/>
                      <a:pt x="26" y="83"/>
                      <a:pt x="26" y="83"/>
                    </a:cubicBezTo>
                    <a:cubicBezTo>
                      <a:pt x="26" y="83"/>
                      <a:pt x="26" y="83"/>
                      <a:pt x="26" y="83"/>
                    </a:cubicBezTo>
                    <a:cubicBezTo>
                      <a:pt x="27" y="84"/>
                      <a:pt x="27" y="84"/>
                      <a:pt x="27" y="84"/>
                    </a:cubicBezTo>
                    <a:cubicBezTo>
                      <a:pt x="27" y="84"/>
                      <a:pt x="27" y="84"/>
                      <a:pt x="27" y="84"/>
                    </a:cubicBezTo>
                    <a:cubicBezTo>
                      <a:pt x="27" y="84"/>
                      <a:pt x="27" y="84"/>
                      <a:pt x="27" y="84"/>
                    </a:cubicBezTo>
                    <a:cubicBezTo>
                      <a:pt x="27" y="85"/>
                      <a:pt x="27" y="85"/>
                      <a:pt x="27" y="85"/>
                    </a:cubicBezTo>
                    <a:cubicBezTo>
                      <a:pt x="26" y="85"/>
                      <a:pt x="26" y="85"/>
                      <a:pt x="26" y="85"/>
                    </a:cubicBezTo>
                    <a:cubicBezTo>
                      <a:pt x="26" y="85"/>
                      <a:pt x="26" y="85"/>
                      <a:pt x="26" y="85"/>
                    </a:cubicBezTo>
                    <a:cubicBezTo>
                      <a:pt x="26" y="86"/>
                      <a:pt x="26" y="86"/>
                      <a:pt x="26" y="86"/>
                    </a:cubicBezTo>
                    <a:cubicBezTo>
                      <a:pt x="26" y="86"/>
                      <a:pt x="26" y="86"/>
                      <a:pt x="26" y="86"/>
                    </a:cubicBezTo>
                    <a:cubicBezTo>
                      <a:pt x="26" y="87"/>
                      <a:pt x="26" y="87"/>
                      <a:pt x="26" y="87"/>
                    </a:cubicBezTo>
                    <a:cubicBezTo>
                      <a:pt x="26" y="88"/>
                      <a:pt x="26" y="88"/>
                      <a:pt x="26" y="88"/>
                    </a:cubicBezTo>
                    <a:cubicBezTo>
                      <a:pt x="26" y="88"/>
                      <a:pt x="26" y="88"/>
                      <a:pt x="26" y="88"/>
                    </a:cubicBezTo>
                    <a:cubicBezTo>
                      <a:pt x="26" y="88"/>
                      <a:pt x="26" y="88"/>
                      <a:pt x="26" y="88"/>
                    </a:cubicBezTo>
                    <a:cubicBezTo>
                      <a:pt x="26" y="89"/>
                      <a:pt x="26" y="89"/>
                      <a:pt x="26" y="89"/>
                    </a:cubicBezTo>
                    <a:cubicBezTo>
                      <a:pt x="26" y="89"/>
                      <a:pt x="26" y="89"/>
                      <a:pt x="26" y="89"/>
                    </a:cubicBezTo>
                    <a:cubicBezTo>
                      <a:pt x="26" y="89"/>
                      <a:pt x="26" y="89"/>
                      <a:pt x="26" y="89"/>
                    </a:cubicBezTo>
                    <a:cubicBezTo>
                      <a:pt x="26" y="89"/>
                      <a:pt x="26" y="89"/>
                      <a:pt x="26" y="89"/>
                    </a:cubicBezTo>
                    <a:cubicBezTo>
                      <a:pt x="26" y="89"/>
                      <a:pt x="26" y="89"/>
                      <a:pt x="26" y="89"/>
                    </a:cubicBezTo>
                    <a:cubicBezTo>
                      <a:pt x="26" y="89"/>
                      <a:pt x="26" y="89"/>
                      <a:pt x="26" y="89"/>
                    </a:cubicBezTo>
                    <a:cubicBezTo>
                      <a:pt x="26" y="89"/>
                      <a:pt x="26" y="89"/>
                      <a:pt x="26" y="89"/>
                    </a:cubicBezTo>
                    <a:cubicBezTo>
                      <a:pt x="26" y="90"/>
                      <a:pt x="26" y="90"/>
                      <a:pt x="26" y="90"/>
                    </a:cubicBezTo>
                    <a:cubicBezTo>
                      <a:pt x="25" y="90"/>
                      <a:pt x="25" y="90"/>
                      <a:pt x="25" y="90"/>
                    </a:cubicBezTo>
                    <a:cubicBezTo>
                      <a:pt x="24" y="92"/>
                      <a:pt x="24" y="92"/>
                      <a:pt x="24" y="92"/>
                    </a:cubicBezTo>
                    <a:cubicBezTo>
                      <a:pt x="24" y="93"/>
                      <a:pt x="24" y="93"/>
                      <a:pt x="24" y="93"/>
                    </a:cubicBezTo>
                    <a:cubicBezTo>
                      <a:pt x="24" y="93"/>
                      <a:pt x="24" y="93"/>
                      <a:pt x="24" y="93"/>
                    </a:cubicBezTo>
                    <a:cubicBezTo>
                      <a:pt x="24" y="93"/>
                      <a:pt x="24" y="93"/>
                      <a:pt x="24" y="93"/>
                    </a:cubicBezTo>
                    <a:cubicBezTo>
                      <a:pt x="24" y="93"/>
                      <a:pt x="24" y="93"/>
                      <a:pt x="24" y="93"/>
                    </a:cubicBezTo>
                    <a:cubicBezTo>
                      <a:pt x="24" y="93"/>
                      <a:pt x="24" y="93"/>
                      <a:pt x="24" y="93"/>
                    </a:cubicBezTo>
                    <a:cubicBezTo>
                      <a:pt x="24" y="93"/>
                      <a:pt x="24" y="93"/>
                      <a:pt x="24" y="93"/>
                    </a:cubicBezTo>
                    <a:cubicBezTo>
                      <a:pt x="24" y="93"/>
                      <a:pt x="24" y="93"/>
                      <a:pt x="24" y="93"/>
                    </a:cubicBezTo>
                    <a:cubicBezTo>
                      <a:pt x="24" y="93"/>
                      <a:pt x="24" y="93"/>
                      <a:pt x="24" y="93"/>
                    </a:cubicBezTo>
                    <a:cubicBezTo>
                      <a:pt x="24" y="93"/>
                      <a:pt x="24" y="93"/>
                      <a:pt x="24" y="93"/>
                    </a:cubicBezTo>
                    <a:cubicBezTo>
                      <a:pt x="24" y="93"/>
                      <a:pt x="24" y="93"/>
                      <a:pt x="24" y="93"/>
                    </a:cubicBezTo>
                    <a:cubicBezTo>
                      <a:pt x="24" y="94"/>
                      <a:pt x="24" y="94"/>
                      <a:pt x="24" y="94"/>
                    </a:cubicBezTo>
                    <a:cubicBezTo>
                      <a:pt x="24" y="94"/>
                      <a:pt x="24" y="94"/>
                      <a:pt x="24" y="94"/>
                    </a:cubicBezTo>
                    <a:cubicBezTo>
                      <a:pt x="21" y="98"/>
                      <a:pt x="21" y="98"/>
                      <a:pt x="21" y="98"/>
                    </a:cubicBezTo>
                    <a:cubicBezTo>
                      <a:pt x="21" y="98"/>
                      <a:pt x="21" y="98"/>
                      <a:pt x="21" y="98"/>
                    </a:cubicBezTo>
                    <a:cubicBezTo>
                      <a:pt x="21" y="98"/>
                      <a:pt x="21" y="98"/>
                      <a:pt x="21" y="98"/>
                    </a:cubicBezTo>
                    <a:cubicBezTo>
                      <a:pt x="21" y="99"/>
                      <a:pt x="21" y="99"/>
                      <a:pt x="21" y="99"/>
                    </a:cubicBezTo>
                    <a:cubicBezTo>
                      <a:pt x="20" y="99"/>
                      <a:pt x="20" y="99"/>
                      <a:pt x="20" y="99"/>
                    </a:cubicBezTo>
                    <a:cubicBezTo>
                      <a:pt x="20" y="100"/>
                      <a:pt x="20" y="100"/>
                      <a:pt x="20" y="100"/>
                    </a:cubicBezTo>
                    <a:cubicBezTo>
                      <a:pt x="19" y="101"/>
                      <a:pt x="19" y="101"/>
                      <a:pt x="19" y="101"/>
                    </a:cubicBezTo>
                    <a:cubicBezTo>
                      <a:pt x="19" y="101"/>
                      <a:pt x="19" y="101"/>
                      <a:pt x="19" y="101"/>
                    </a:cubicBezTo>
                    <a:cubicBezTo>
                      <a:pt x="19" y="101"/>
                      <a:pt x="19" y="101"/>
                      <a:pt x="19" y="101"/>
                    </a:cubicBezTo>
                    <a:cubicBezTo>
                      <a:pt x="18" y="101"/>
                      <a:pt x="18" y="101"/>
                      <a:pt x="18" y="101"/>
                    </a:cubicBezTo>
                    <a:cubicBezTo>
                      <a:pt x="18" y="102"/>
                      <a:pt x="18" y="102"/>
                      <a:pt x="18" y="102"/>
                    </a:cubicBezTo>
                    <a:cubicBezTo>
                      <a:pt x="18" y="102"/>
                      <a:pt x="18" y="102"/>
                      <a:pt x="18" y="102"/>
                    </a:cubicBezTo>
                    <a:cubicBezTo>
                      <a:pt x="18" y="102"/>
                      <a:pt x="18" y="102"/>
                      <a:pt x="18" y="102"/>
                    </a:cubicBezTo>
                    <a:cubicBezTo>
                      <a:pt x="17" y="103"/>
                      <a:pt x="17" y="103"/>
                      <a:pt x="17" y="103"/>
                    </a:cubicBezTo>
                    <a:cubicBezTo>
                      <a:pt x="17" y="103"/>
                      <a:pt x="17" y="103"/>
                      <a:pt x="17" y="103"/>
                    </a:cubicBezTo>
                    <a:cubicBezTo>
                      <a:pt x="17" y="103"/>
                      <a:pt x="17" y="103"/>
                      <a:pt x="17" y="103"/>
                    </a:cubicBezTo>
                    <a:cubicBezTo>
                      <a:pt x="17" y="103"/>
                      <a:pt x="17" y="103"/>
                      <a:pt x="17" y="103"/>
                    </a:cubicBezTo>
                    <a:cubicBezTo>
                      <a:pt x="16" y="103"/>
                      <a:pt x="16" y="103"/>
                      <a:pt x="16" y="103"/>
                    </a:cubicBezTo>
                    <a:cubicBezTo>
                      <a:pt x="16" y="104"/>
                      <a:pt x="16" y="104"/>
                      <a:pt x="16" y="104"/>
                    </a:cubicBezTo>
                    <a:cubicBezTo>
                      <a:pt x="16" y="104"/>
                      <a:pt x="16" y="104"/>
                      <a:pt x="16" y="104"/>
                    </a:cubicBezTo>
                    <a:cubicBezTo>
                      <a:pt x="16" y="104"/>
                      <a:pt x="16" y="104"/>
                      <a:pt x="16" y="104"/>
                    </a:cubicBezTo>
                    <a:cubicBezTo>
                      <a:pt x="15" y="104"/>
                      <a:pt x="15" y="104"/>
                      <a:pt x="15" y="104"/>
                    </a:cubicBezTo>
                    <a:cubicBezTo>
                      <a:pt x="15" y="104"/>
                      <a:pt x="15" y="104"/>
                      <a:pt x="15" y="104"/>
                    </a:cubicBezTo>
                    <a:cubicBezTo>
                      <a:pt x="15" y="105"/>
                      <a:pt x="15" y="105"/>
                      <a:pt x="15" y="105"/>
                    </a:cubicBezTo>
                    <a:cubicBezTo>
                      <a:pt x="15" y="105"/>
                      <a:pt x="15" y="105"/>
                      <a:pt x="15" y="105"/>
                    </a:cubicBezTo>
                    <a:cubicBezTo>
                      <a:pt x="14" y="105"/>
                      <a:pt x="14" y="105"/>
                      <a:pt x="14" y="105"/>
                    </a:cubicBezTo>
                    <a:cubicBezTo>
                      <a:pt x="14" y="105"/>
                      <a:pt x="14" y="105"/>
                      <a:pt x="14" y="105"/>
                    </a:cubicBezTo>
                    <a:cubicBezTo>
                      <a:pt x="14" y="105"/>
                      <a:pt x="14" y="105"/>
                      <a:pt x="14" y="105"/>
                    </a:cubicBezTo>
                    <a:cubicBezTo>
                      <a:pt x="13" y="106"/>
                      <a:pt x="13" y="106"/>
                      <a:pt x="13" y="106"/>
                    </a:cubicBezTo>
                    <a:cubicBezTo>
                      <a:pt x="13" y="106"/>
                      <a:pt x="13" y="106"/>
                      <a:pt x="13" y="106"/>
                    </a:cubicBezTo>
                    <a:cubicBezTo>
                      <a:pt x="11" y="107"/>
                      <a:pt x="11" y="107"/>
                      <a:pt x="11" y="107"/>
                    </a:cubicBezTo>
                    <a:cubicBezTo>
                      <a:pt x="11" y="108"/>
                      <a:pt x="11" y="108"/>
                      <a:pt x="11" y="108"/>
                    </a:cubicBezTo>
                    <a:cubicBezTo>
                      <a:pt x="11" y="108"/>
                      <a:pt x="11" y="108"/>
                      <a:pt x="11" y="108"/>
                    </a:cubicBezTo>
                    <a:cubicBezTo>
                      <a:pt x="10" y="108"/>
                      <a:pt x="10" y="108"/>
                      <a:pt x="10" y="108"/>
                    </a:cubicBezTo>
                    <a:cubicBezTo>
                      <a:pt x="10" y="108"/>
                      <a:pt x="10" y="108"/>
                      <a:pt x="10" y="108"/>
                    </a:cubicBezTo>
                    <a:cubicBezTo>
                      <a:pt x="10" y="108"/>
                      <a:pt x="10" y="108"/>
                      <a:pt x="10" y="108"/>
                    </a:cubicBezTo>
                    <a:cubicBezTo>
                      <a:pt x="10" y="108"/>
                      <a:pt x="10" y="108"/>
                      <a:pt x="10" y="108"/>
                    </a:cubicBezTo>
                    <a:cubicBezTo>
                      <a:pt x="10" y="108"/>
                      <a:pt x="10" y="108"/>
                      <a:pt x="10" y="108"/>
                    </a:cubicBezTo>
                    <a:cubicBezTo>
                      <a:pt x="9" y="108"/>
                      <a:pt x="9" y="108"/>
                      <a:pt x="9" y="108"/>
                    </a:cubicBezTo>
                    <a:cubicBezTo>
                      <a:pt x="9" y="108"/>
                      <a:pt x="9" y="108"/>
                      <a:pt x="9" y="108"/>
                    </a:cubicBezTo>
                    <a:cubicBezTo>
                      <a:pt x="9" y="108"/>
                      <a:pt x="9" y="108"/>
                      <a:pt x="9" y="108"/>
                    </a:cubicBezTo>
                    <a:cubicBezTo>
                      <a:pt x="9" y="109"/>
                      <a:pt x="9" y="109"/>
                      <a:pt x="9" y="109"/>
                    </a:cubicBezTo>
                    <a:cubicBezTo>
                      <a:pt x="9" y="109"/>
                      <a:pt x="9" y="109"/>
                      <a:pt x="9" y="109"/>
                    </a:cubicBezTo>
                    <a:cubicBezTo>
                      <a:pt x="9" y="109"/>
                      <a:pt x="9" y="109"/>
                      <a:pt x="9" y="109"/>
                    </a:cubicBezTo>
                    <a:cubicBezTo>
                      <a:pt x="9" y="109"/>
                      <a:pt x="9" y="109"/>
                      <a:pt x="9" y="109"/>
                    </a:cubicBezTo>
                    <a:cubicBezTo>
                      <a:pt x="9" y="109"/>
                      <a:pt x="9" y="109"/>
                      <a:pt x="9" y="109"/>
                    </a:cubicBezTo>
                    <a:cubicBezTo>
                      <a:pt x="9" y="109"/>
                      <a:pt x="9" y="109"/>
                      <a:pt x="9" y="109"/>
                    </a:cubicBezTo>
                    <a:cubicBezTo>
                      <a:pt x="9" y="109"/>
                      <a:pt x="9" y="109"/>
                      <a:pt x="9" y="109"/>
                    </a:cubicBezTo>
                    <a:cubicBezTo>
                      <a:pt x="9" y="108"/>
                      <a:pt x="9" y="108"/>
                      <a:pt x="9" y="108"/>
                    </a:cubicBezTo>
                    <a:cubicBezTo>
                      <a:pt x="8" y="109"/>
                      <a:pt x="8" y="109"/>
                      <a:pt x="8" y="109"/>
                    </a:cubicBezTo>
                    <a:cubicBezTo>
                      <a:pt x="9" y="109"/>
                      <a:pt x="9" y="109"/>
                      <a:pt x="9" y="109"/>
                    </a:cubicBezTo>
                    <a:cubicBezTo>
                      <a:pt x="9" y="109"/>
                      <a:pt x="9" y="109"/>
                      <a:pt x="9" y="109"/>
                    </a:cubicBezTo>
                    <a:cubicBezTo>
                      <a:pt x="9" y="109"/>
                      <a:pt x="9" y="109"/>
                      <a:pt x="9" y="109"/>
                    </a:cubicBezTo>
                    <a:cubicBezTo>
                      <a:pt x="9" y="109"/>
                      <a:pt x="9" y="109"/>
                      <a:pt x="9" y="109"/>
                    </a:cubicBezTo>
                    <a:cubicBezTo>
                      <a:pt x="8" y="109"/>
                      <a:pt x="8" y="109"/>
                      <a:pt x="8" y="109"/>
                    </a:cubicBezTo>
                    <a:cubicBezTo>
                      <a:pt x="8" y="109"/>
                      <a:pt x="8" y="109"/>
                      <a:pt x="8" y="109"/>
                    </a:cubicBezTo>
                    <a:cubicBezTo>
                      <a:pt x="8" y="110"/>
                      <a:pt x="8" y="110"/>
                      <a:pt x="8" y="110"/>
                    </a:cubicBezTo>
                    <a:cubicBezTo>
                      <a:pt x="8" y="110"/>
                      <a:pt x="8" y="110"/>
                      <a:pt x="8" y="110"/>
                    </a:cubicBezTo>
                    <a:cubicBezTo>
                      <a:pt x="8" y="110"/>
                      <a:pt x="8" y="110"/>
                      <a:pt x="8" y="110"/>
                    </a:cubicBezTo>
                    <a:cubicBezTo>
                      <a:pt x="8" y="110"/>
                      <a:pt x="8" y="110"/>
                      <a:pt x="8" y="110"/>
                    </a:cubicBezTo>
                    <a:cubicBezTo>
                      <a:pt x="8" y="110"/>
                      <a:pt x="8" y="110"/>
                      <a:pt x="8" y="110"/>
                    </a:cubicBezTo>
                    <a:cubicBezTo>
                      <a:pt x="8" y="109"/>
                      <a:pt x="8" y="109"/>
                      <a:pt x="8" y="109"/>
                    </a:cubicBezTo>
                    <a:cubicBezTo>
                      <a:pt x="8" y="109"/>
                      <a:pt x="8" y="109"/>
                      <a:pt x="8" y="109"/>
                    </a:cubicBezTo>
                    <a:cubicBezTo>
                      <a:pt x="9" y="109"/>
                      <a:pt x="9" y="109"/>
                      <a:pt x="9" y="109"/>
                    </a:cubicBezTo>
                    <a:cubicBezTo>
                      <a:pt x="9" y="110"/>
                      <a:pt x="9" y="110"/>
                      <a:pt x="9" y="110"/>
                    </a:cubicBezTo>
                    <a:cubicBezTo>
                      <a:pt x="9" y="110"/>
                      <a:pt x="9" y="110"/>
                      <a:pt x="9" y="110"/>
                    </a:cubicBezTo>
                    <a:cubicBezTo>
                      <a:pt x="9" y="110"/>
                      <a:pt x="9" y="110"/>
                      <a:pt x="9" y="110"/>
                    </a:cubicBezTo>
                    <a:cubicBezTo>
                      <a:pt x="8" y="110"/>
                      <a:pt x="8" y="110"/>
                      <a:pt x="8" y="110"/>
                    </a:cubicBezTo>
                    <a:cubicBezTo>
                      <a:pt x="9" y="110"/>
                      <a:pt x="9" y="110"/>
                      <a:pt x="9" y="110"/>
                    </a:cubicBezTo>
                    <a:cubicBezTo>
                      <a:pt x="9" y="110"/>
                      <a:pt x="9" y="110"/>
                      <a:pt x="9" y="110"/>
                    </a:cubicBezTo>
                    <a:cubicBezTo>
                      <a:pt x="9" y="110"/>
                      <a:pt x="9" y="110"/>
                      <a:pt x="9" y="110"/>
                    </a:cubicBezTo>
                    <a:cubicBezTo>
                      <a:pt x="9" y="110"/>
                      <a:pt x="9" y="110"/>
                      <a:pt x="9" y="110"/>
                    </a:cubicBezTo>
                    <a:cubicBezTo>
                      <a:pt x="9" y="111"/>
                      <a:pt x="9" y="111"/>
                      <a:pt x="9" y="111"/>
                    </a:cubicBezTo>
                    <a:cubicBezTo>
                      <a:pt x="9" y="111"/>
                      <a:pt x="9" y="111"/>
                      <a:pt x="9" y="111"/>
                    </a:cubicBezTo>
                    <a:cubicBezTo>
                      <a:pt x="9" y="110"/>
                      <a:pt x="9" y="110"/>
                      <a:pt x="9" y="110"/>
                    </a:cubicBezTo>
                    <a:cubicBezTo>
                      <a:pt x="9" y="110"/>
                      <a:pt x="9" y="110"/>
                      <a:pt x="9" y="110"/>
                    </a:cubicBezTo>
                    <a:cubicBezTo>
                      <a:pt x="9" y="110"/>
                      <a:pt x="9" y="110"/>
                      <a:pt x="9" y="110"/>
                    </a:cubicBezTo>
                    <a:cubicBezTo>
                      <a:pt x="9" y="110"/>
                      <a:pt x="9" y="110"/>
                      <a:pt x="9" y="110"/>
                    </a:cubicBezTo>
                    <a:cubicBezTo>
                      <a:pt x="9" y="110"/>
                      <a:pt x="9" y="110"/>
                      <a:pt x="9" y="110"/>
                    </a:cubicBezTo>
                    <a:cubicBezTo>
                      <a:pt x="9" y="110"/>
                      <a:pt x="9" y="110"/>
                      <a:pt x="9" y="110"/>
                    </a:cubicBezTo>
                    <a:cubicBezTo>
                      <a:pt x="9" y="110"/>
                      <a:pt x="9" y="110"/>
                      <a:pt x="9" y="110"/>
                    </a:cubicBezTo>
                    <a:cubicBezTo>
                      <a:pt x="9" y="110"/>
                      <a:pt x="9" y="110"/>
                      <a:pt x="9" y="110"/>
                    </a:cubicBezTo>
                    <a:cubicBezTo>
                      <a:pt x="10" y="110"/>
                      <a:pt x="10" y="110"/>
                      <a:pt x="10" y="110"/>
                    </a:cubicBezTo>
                    <a:cubicBezTo>
                      <a:pt x="10" y="110"/>
                      <a:pt x="10" y="110"/>
                      <a:pt x="10" y="110"/>
                    </a:cubicBezTo>
                    <a:cubicBezTo>
                      <a:pt x="10" y="110"/>
                      <a:pt x="10" y="110"/>
                      <a:pt x="10" y="110"/>
                    </a:cubicBezTo>
                    <a:cubicBezTo>
                      <a:pt x="10" y="111"/>
                      <a:pt x="10" y="111"/>
                      <a:pt x="10" y="111"/>
                    </a:cubicBezTo>
                    <a:cubicBezTo>
                      <a:pt x="9" y="111"/>
                      <a:pt x="9" y="111"/>
                      <a:pt x="9" y="111"/>
                    </a:cubicBezTo>
                    <a:cubicBezTo>
                      <a:pt x="9" y="111"/>
                      <a:pt x="9" y="111"/>
                      <a:pt x="9" y="111"/>
                    </a:cubicBezTo>
                    <a:cubicBezTo>
                      <a:pt x="9" y="111"/>
                      <a:pt x="9" y="111"/>
                      <a:pt x="9" y="111"/>
                    </a:cubicBezTo>
                    <a:cubicBezTo>
                      <a:pt x="10" y="111"/>
                      <a:pt x="10" y="111"/>
                      <a:pt x="10" y="111"/>
                    </a:cubicBezTo>
                    <a:cubicBezTo>
                      <a:pt x="10" y="111"/>
                      <a:pt x="10" y="111"/>
                      <a:pt x="10" y="111"/>
                    </a:cubicBezTo>
                    <a:cubicBezTo>
                      <a:pt x="10" y="111"/>
                      <a:pt x="10" y="111"/>
                      <a:pt x="10" y="111"/>
                    </a:cubicBezTo>
                    <a:cubicBezTo>
                      <a:pt x="10" y="111"/>
                      <a:pt x="10" y="111"/>
                      <a:pt x="10" y="111"/>
                    </a:cubicBezTo>
                    <a:cubicBezTo>
                      <a:pt x="10" y="111"/>
                      <a:pt x="10" y="111"/>
                      <a:pt x="10" y="111"/>
                    </a:cubicBezTo>
                    <a:cubicBezTo>
                      <a:pt x="10" y="111"/>
                      <a:pt x="10" y="111"/>
                      <a:pt x="10" y="111"/>
                    </a:cubicBezTo>
                    <a:cubicBezTo>
                      <a:pt x="10" y="111"/>
                      <a:pt x="10" y="111"/>
                      <a:pt x="10" y="111"/>
                    </a:cubicBezTo>
                    <a:cubicBezTo>
                      <a:pt x="10" y="111"/>
                      <a:pt x="10" y="111"/>
                      <a:pt x="10" y="111"/>
                    </a:cubicBezTo>
                    <a:cubicBezTo>
                      <a:pt x="10" y="112"/>
                      <a:pt x="10" y="112"/>
                      <a:pt x="10" y="112"/>
                    </a:cubicBezTo>
                    <a:cubicBezTo>
                      <a:pt x="10" y="112"/>
                      <a:pt x="10" y="112"/>
                      <a:pt x="10" y="112"/>
                    </a:cubicBezTo>
                    <a:cubicBezTo>
                      <a:pt x="10" y="112"/>
                      <a:pt x="10" y="112"/>
                      <a:pt x="10" y="112"/>
                    </a:cubicBezTo>
                    <a:cubicBezTo>
                      <a:pt x="10" y="112"/>
                      <a:pt x="10" y="112"/>
                      <a:pt x="10" y="112"/>
                    </a:cubicBezTo>
                    <a:cubicBezTo>
                      <a:pt x="10" y="112"/>
                      <a:pt x="10" y="112"/>
                      <a:pt x="10" y="112"/>
                    </a:cubicBezTo>
                    <a:cubicBezTo>
                      <a:pt x="10" y="112"/>
                      <a:pt x="10" y="112"/>
                      <a:pt x="10" y="112"/>
                    </a:cubicBezTo>
                    <a:cubicBezTo>
                      <a:pt x="10" y="112"/>
                      <a:pt x="10" y="112"/>
                      <a:pt x="10" y="112"/>
                    </a:cubicBezTo>
                    <a:cubicBezTo>
                      <a:pt x="11" y="112"/>
                      <a:pt x="11" y="112"/>
                      <a:pt x="11" y="112"/>
                    </a:cubicBezTo>
                    <a:cubicBezTo>
                      <a:pt x="11" y="112"/>
                      <a:pt x="11" y="112"/>
                      <a:pt x="11" y="112"/>
                    </a:cubicBezTo>
                    <a:cubicBezTo>
                      <a:pt x="11" y="112"/>
                      <a:pt x="11" y="112"/>
                      <a:pt x="11" y="112"/>
                    </a:cubicBezTo>
                    <a:cubicBezTo>
                      <a:pt x="10" y="112"/>
                      <a:pt x="10" y="112"/>
                      <a:pt x="10" y="112"/>
                    </a:cubicBezTo>
                    <a:cubicBezTo>
                      <a:pt x="10" y="112"/>
                      <a:pt x="10" y="112"/>
                      <a:pt x="10" y="112"/>
                    </a:cubicBezTo>
                    <a:cubicBezTo>
                      <a:pt x="10" y="113"/>
                      <a:pt x="10" y="113"/>
                      <a:pt x="10" y="113"/>
                    </a:cubicBezTo>
                    <a:cubicBezTo>
                      <a:pt x="10" y="113"/>
                      <a:pt x="10" y="113"/>
                      <a:pt x="10" y="113"/>
                    </a:cubicBezTo>
                    <a:cubicBezTo>
                      <a:pt x="10" y="113"/>
                      <a:pt x="10" y="113"/>
                      <a:pt x="10" y="113"/>
                    </a:cubicBezTo>
                    <a:cubicBezTo>
                      <a:pt x="10" y="113"/>
                      <a:pt x="10" y="113"/>
                      <a:pt x="10" y="113"/>
                    </a:cubicBezTo>
                    <a:cubicBezTo>
                      <a:pt x="10" y="113"/>
                      <a:pt x="10" y="113"/>
                      <a:pt x="10" y="113"/>
                    </a:cubicBezTo>
                    <a:cubicBezTo>
                      <a:pt x="10" y="113"/>
                      <a:pt x="10" y="113"/>
                      <a:pt x="10" y="113"/>
                    </a:cubicBezTo>
                    <a:cubicBezTo>
                      <a:pt x="10" y="113"/>
                      <a:pt x="10" y="113"/>
                      <a:pt x="10" y="113"/>
                    </a:cubicBezTo>
                    <a:cubicBezTo>
                      <a:pt x="11" y="113"/>
                      <a:pt x="11" y="113"/>
                      <a:pt x="11" y="113"/>
                    </a:cubicBezTo>
                    <a:cubicBezTo>
                      <a:pt x="11" y="113"/>
                      <a:pt x="11" y="113"/>
                      <a:pt x="11" y="113"/>
                    </a:cubicBezTo>
                    <a:cubicBezTo>
                      <a:pt x="11" y="113"/>
                      <a:pt x="11" y="113"/>
                      <a:pt x="11" y="113"/>
                    </a:cubicBezTo>
                    <a:cubicBezTo>
                      <a:pt x="11" y="114"/>
                      <a:pt x="11" y="114"/>
                      <a:pt x="11" y="114"/>
                    </a:cubicBezTo>
                    <a:cubicBezTo>
                      <a:pt x="11" y="114"/>
                      <a:pt x="11" y="114"/>
                      <a:pt x="11" y="114"/>
                    </a:cubicBezTo>
                    <a:cubicBezTo>
                      <a:pt x="11" y="114"/>
                      <a:pt x="11" y="114"/>
                      <a:pt x="11" y="114"/>
                    </a:cubicBezTo>
                    <a:cubicBezTo>
                      <a:pt x="11" y="114"/>
                      <a:pt x="11" y="114"/>
                      <a:pt x="11" y="114"/>
                    </a:cubicBezTo>
                    <a:cubicBezTo>
                      <a:pt x="11" y="114"/>
                      <a:pt x="11" y="114"/>
                      <a:pt x="11" y="114"/>
                    </a:cubicBezTo>
                    <a:cubicBezTo>
                      <a:pt x="11" y="114"/>
                      <a:pt x="11" y="114"/>
                      <a:pt x="11" y="114"/>
                    </a:cubicBezTo>
                    <a:cubicBezTo>
                      <a:pt x="11" y="114"/>
                      <a:pt x="11" y="114"/>
                      <a:pt x="11" y="114"/>
                    </a:cubicBezTo>
                    <a:cubicBezTo>
                      <a:pt x="11" y="114"/>
                      <a:pt x="11" y="114"/>
                      <a:pt x="11" y="114"/>
                    </a:cubicBezTo>
                    <a:cubicBezTo>
                      <a:pt x="12" y="114"/>
                      <a:pt x="12" y="114"/>
                      <a:pt x="12" y="114"/>
                    </a:cubicBezTo>
                    <a:cubicBezTo>
                      <a:pt x="12" y="114"/>
                      <a:pt x="12" y="114"/>
                      <a:pt x="12" y="114"/>
                    </a:cubicBezTo>
                    <a:cubicBezTo>
                      <a:pt x="12" y="114"/>
                      <a:pt x="12" y="114"/>
                      <a:pt x="12" y="114"/>
                    </a:cubicBezTo>
                    <a:cubicBezTo>
                      <a:pt x="12" y="114"/>
                      <a:pt x="12" y="114"/>
                      <a:pt x="12" y="114"/>
                    </a:cubicBezTo>
                    <a:cubicBezTo>
                      <a:pt x="12" y="114"/>
                      <a:pt x="12" y="114"/>
                      <a:pt x="12" y="114"/>
                    </a:cubicBezTo>
                    <a:cubicBezTo>
                      <a:pt x="12" y="114"/>
                      <a:pt x="12" y="114"/>
                      <a:pt x="12" y="114"/>
                    </a:cubicBezTo>
                    <a:cubicBezTo>
                      <a:pt x="12" y="114"/>
                      <a:pt x="12" y="114"/>
                      <a:pt x="12" y="114"/>
                    </a:cubicBezTo>
                    <a:cubicBezTo>
                      <a:pt x="12" y="114"/>
                      <a:pt x="12" y="114"/>
                      <a:pt x="12" y="114"/>
                    </a:cubicBezTo>
                    <a:cubicBezTo>
                      <a:pt x="12" y="114"/>
                      <a:pt x="12" y="114"/>
                      <a:pt x="12" y="114"/>
                    </a:cubicBezTo>
                    <a:cubicBezTo>
                      <a:pt x="12" y="115"/>
                      <a:pt x="12" y="115"/>
                      <a:pt x="12" y="115"/>
                    </a:cubicBezTo>
                    <a:cubicBezTo>
                      <a:pt x="12" y="115"/>
                      <a:pt x="12" y="115"/>
                      <a:pt x="12" y="115"/>
                    </a:cubicBezTo>
                    <a:cubicBezTo>
                      <a:pt x="12" y="115"/>
                      <a:pt x="12" y="115"/>
                      <a:pt x="12" y="115"/>
                    </a:cubicBezTo>
                    <a:cubicBezTo>
                      <a:pt x="12" y="115"/>
                      <a:pt x="12" y="115"/>
                      <a:pt x="12" y="115"/>
                    </a:cubicBezTo>
                    <a:cubicBezTo>
                      <a:pt x="12" y="115"/>
                      <a:pt x="12" y="115"/>
                      <a:pt x="12" y="115"/>
                    </a:cubicBezTo>
                    <a:cubicBezTo>
                      <a:pt x="12" y="115"/>
                      <a:pt x="12" y="115"/>
                      <a:pt x="12" y="115"/>
                    </a:cubicBezTo>
                    <a:cubicBezTo>
                      <a:pt x="12" y="115"/>
                      <a:pt x="12" y="115"/>
                      <a:pt x="12" y="115"/>
                    </a:cubicBezTo>
                    <a:cubicBezTo>
                      <a:pt x="13" y="115"/>
                      <a:pt x="13" y="115"/>
                      <a:pt x="13" y="115"/>
                    </a:cubicBezTo>
                    <a:cubicBezTo>
                      <a:pt x="13" y="115"/>
                      <a:pt x="13" y="115"/>
                      <a:pt x="13" y="115"/>
                    </a:cubicBezTo>
                    <a:cubicBezTo>
                      <a:pt x="13" y="115"/>
                      <a:pt x="13" y="115"/>
                      <a:pt x="13" y="115"/>
                    </a:cubicBezTo>
                    <a:cubicBezTo>
                      <a:pt x="13" y="115"/>
                      <a:pt x="13" y="115"/>
                      <a:pt x="13" y="115"/>
                    </a:cubicBezTo>
                    <a:cubicBezTo>
                      <a:pt x="13" y="115"/>
                      <a:pt x="13" y="115"/>
                      <a:pt x="13" y="115"/>
                    </a:cubicBezTo>
                    <a:cubicBezTo>
                      <a:pt x="13" y="115"/>
                      <a:pt x="13" y="115"/>
                      <a:pt x="13"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4" y="116"/>
                      <a:pt x="14" y="116"/>
                      <a:pt x="14" y="116"/>
                    </a:cubicBezTo>
                    <a:cubicBezTo>
                      <a:pt x="14" y="116"/>
                      <a:pt x="14" y="116"/>
                      <a:pt x="14" y="116"/>
                    </a:cubicBezTo>
                    <a:cubicBezTo>
                      <a:pt x="14" y="116"/>
                      <a:pt x="14" y="116"/>
                      <a:pt x="14" y="116"/>
                    </a:cubicBezTo>
                    <a:cubicBezTo>
                      <a:pt x="13" y="116"/>
                      <a:pt x="13" y="116"/>
                      <a:pt x="13" y="116"/>
                    </a:cubicBezTo>
                    <a:cubicBezTo>
                      <a:pt x="13" y="116"/>
                      <a:pt x="13" y="116"/>
                      <a:pt x="13" y="116"/>
                    </a:cubicBezTo>
                    <a:cubicBezTo>
                      <a:pt x="13" y="116"/>
                      <a:pt x="13" y="116"/>
                      <a:pt x="13" y="116"/>
                    </a:cubicBezTo>
                    <a:cubicBezTo>
                      <a:pt x="13" y="116"/>
                      <a:pt x="13" y="116"/>
                      <a:pt x="13" y="116"/>
                    </a:cubicBezTo>
                    <a:cubicBezTo>
                      <a:pt x="13" y="116"/>
                      <a:pt x="13" y="116"/>
                      <a:pt x="13" y="116"/>
                    </a:cubicBezTo>
                    <a:cubicBezTo>
                      <a:pt x="13" y="116"/>
                      <a:pt x="13" y="116"/>
                      <a:pt x="13" y="116"/>
                    </a:cubicBezTo>
                    <a:cubicBezTo>
                      <a:pt x="14" y="116"/>
                      <a:pt x="14" y="116"/>
                      <a:pt x="14" y="116"/>
                    </a:cubicBezTo>
                    <a:cubicBezTo>
                      <a:pt x="14" y="116"/>
                      <a:pt x="14" y="116"/>
                      <a:pt x="14" y="116"/>
                    </a:cubicBezTo>
                    <a:cubicBezTo>
                      <a:pt x="14" y="116"/>
                      <a:pt x="14" y="116"/>
                      <a:pt x="14" y="116"/>
                    </a:cubicBezTo>
                    <a:cubicBezTo>
                      <a:pt x="14" y="116"/>
                      <a:pt x="14" y="116"/>
                      <a:pt x="14" y="116"/>
                    </a:cubicBezTo>
                    <a:cubicBezTo>
                      <a:pt x="14" y="116"/>
                      <a:pt x="14" y="116"/>
                      <a:pt x="14" y="116"/>
                    </a:cubicBezTo>
                    <a:cubicBezTo>
                      <a:pt x="14" y="116"/>
                      <a:pt x="14" y="116"/>
                      <a:pt x="14" y="116"/>
                    </a:cubicBezTo>
                    <a:cubicBezTo>
                      <a:pt x="15" y="116"/>
                      <a:pt x="15" y="116"/>
                      <a:pt x="15" y="116"/>
                    </a:cubicBezTo>
                    <a:cubicBezTo>
                      <a:pt x="15" y="116"/>
                      <a:pt x="15" y="116"/>
                      <a:pt x="15" y="116"/>
                    </a:cubicBezTo>
                    <a:cubicBezTo>
                      <a:pt x="15" y="117"/>
                      <a:pt x="15" y="117"/>
                      <a:pt x="15" y="117"/>
                    </a:cubicBezTo>
                    <a:cubicBezTo>
                      <a:pt x="15" y="117"/>
                      <a:pt x="15" y="117"/>
                      <a:pt x="15" y="117"/>
                    </a:cubicBezTo>
                    <a:cubicBezTo>
                      <a:pt x="15" y="117"/>
                      <a:pt x="15" y="117"/>
                      <a:pt x="15" y="117"/>
                    </a:cubicBezTo>
                    <a:cubicBezTo>
                      <a:pt x="14" y="117"/>
                      <a:pt x="14" y="117"/>
                      <a:pt x="14" y="117"/>
                    </a:cubicBezTo>
                    <a:cubicBezTo>
                      <a:pt x="14" y="117"/>
                      <a:pt x="14" y="117"/>
                      <a:pt x="14" y="117"/>
                    </a:cubicBezTo>
                    <a:cubicBezTo>
                      <a:pt x="14" y="117"/>
                      <a:pt x="14" y="117"/>
                      <a:pt x="14" y="117"/>
                    </a:cubicBezTo>
                    <a:cubicBezTo>
                      <a:pt x="14" y="117"/>
                      <a:pt x="14" y="117"/>
                      <a:pt x="14" y="117"/>
                    </a:cubicBezTo>
                    <a:cubicBezTo>
                      <a:pt x="15" y="117"/>
                      <a:pt x="15" y="117"/>
                      <a:pt x="15" y="117"/>
                    </a:cubicBezTo>
                    <a:cubicBezTo>
                      <a:pt x="14" y="117"/>
                      <a:pt x="14" y="117"/>
                      <a:pt x="14" y="117"/>
                    </a:cubicBezTo>
                    <a:cubicBezTo>
                      <a:pt x="14" y="117"/>
                      <a:pt x="14" y="117"/>
                      <a:pt x="14" y="117"/>
                    </a:cubicBezTo>
                    <a:cubicBezTo>
                      <a:pt x="14" y="117"/>
                      <a:pt x="14" y="117"/>
                      <a:pt x="14" y="117"/>
                    </a:cubicBezTo>
                    <a:cubicBezTo>
                      <a:pt x="14" y="117"/>
                      <a:pt x="14" y="117"/>
                      <a:pt x="14" y="117"/>
                    </a:cubicBezTo>
                    <a:cubicBezTo>
                      <a:pt x="14" y="117"/>
                      <a:pt x="14" y="117"/>
                      <a:pt x="14" y="117"/>
                    </a:cubicBezTo>
                    <a:cubicBezTo>
                      <a:pt x="15" y="117"/>
                      <a:pt x="15" y="117"/>
                      <a:pt x="15" y="117"/>
                    </a:cubicBezTo>
                    <a:cubicBezTo>
                      <a:pt x="15" y="117"/>
                      <a:pt x="15" y="117"/>
                      <a:pt x="15" y="117"/>
                    </a:cubicBezTo>
                    <a:cubicBezTo>
                      <a:pt x="14" y="117"/>
                      <a:pt x="14" y="117"/>
                      <a:pt x="14" y="117"/>
                    </a:cubicBezTo>
                    <a:cubicBezTo>
                      <a:pt x="15" y="117"/>
                      <a:pt x="15" y="117"/>
                      <a:pt x="15" y="117"/>
                    </a:cubicBezTo>
                    <a:cubicBezTo>
                      <a:pt x="15" y="117"/>
                      <a:pt x="15" y="117"/>
                      <a:pt x="15" y="117"/>
                    </a:cubicBezTo>
                    <a:cubicBezTo>
                      <a:pt x="15" y="118"/>
                      <a:pt x="15" y="118"/>
                      <a:pt x="15" y="118"/>
                    </a:cubicBezTo>
                    <a:cubicBezTo>
                      <a:pt x="14" y="118"/>
                      <a:pt x="14" y="118"/>
                      <a:pt x="14" y="118"/>
                    </a:cubicBezTo>
                    <a:cubicBezTo>
                      <a:pt x="14" y="117"/>
                      <a:pt x="14" y="117"/>
                      <a:pt x="14" y="117"/>
                    </a:cubicBezTo>
                    <a:cubicBezTo>
                      <a:pt x="14" y="118"/>
                      <a:pt x="14" y="118"/>
                      <a:pt x="14" y="118"/>
                    </a:cubicBezTo>
                    <a:cubicBezTo>
                      <a:pt x="15" y="118"/>
                      <a:pt x="15" y="118"/>
                      <a:pt x="15" y="118"/>
                    </a:cubicBezTo>
                    <a:cubicBezTo>
                      <a:pt x="15" y="118"/>
                      <a:pt x="15" y="118"/>
                      <a:pt x="15" y="118"/>
                    </a:cubicBezTo>
                    <a:cubicBezTo>
                      <a:pt x="15" y="118"/>
                      <a:pt x="15" y="118"/>
                      <a:pt x="15" y="118"/>
                    </a:cubicBezTo>
                    <a:cubicBezTo>
                      <a:pt x="15" y="118"/>
                      <a:pt x="15" y="118"/>
                      <a:pt x="15" y="118"/>
                    </a:cubicBezTo>
                    <a:cubicBezTo>
                      <a:pt x="15" y="118"/>
                      <a:pt x="15" y="118"/>
                      <a:pt x="15" y="118"/>
                    </a:cubicBezTo>
                    <a:cubicBezTo>
                      <a:pt x="14" y="118"/>
                      <a:pt x="14" y="118"/>
                      <a:pt x="14" y="118"/>
                    </a:cubicBezTo>
                    <a:cubicBezTo>
                      <a:pt x="15" y="118"/>
                      <a:pt x="15" y="118"/>
                      <a:pt x="15" y="118"/>
                    </a:cubicBezTo>
                    <a:cubicBezTo>
                      <a:pt x="15" y="118"/>
                      <a:pt x="15" y="118"/>
                      <a:pt x="15" y="118"/>
                    </a:cubicBezTo>
                    <a:cubicBezTo>
                      <a:pt x="15" y="118"/>
                      <a:pt x="15" y="118"/>
                      <a:pt x="15" y="118"/>
                    </a:cubicBezTo>
                    <a:cubicBezTo>
                      <a:pt x="15" y="119"/>
                      <a:pt x="15" y="119"/>
                      <a:pt x="15" y="119"/>
                    </a:cubicBezTo>
                    <a:cubicBezTo>
                      <a:pt x="15" y="119"/>
                      <a:pt x="15" y="119"/>
                      <a:pt x="15" y="119"/>
                    </a:cubicBezTo>
                    <a:cubicBezTo>
                      <a:pt x="16" y="119"/>
                      <a:pt x="16" y="119"/>
                      <a:pt x="16" y="119"/>
                    </a:cubicBezTo>
                    <a:cubicBezTo>
                      <a:pt x="16" y="119"/>
                      <a:pt x="16" y="119"/>
                      <a:pt x="16" y="119"/>
                    </a:cubicBezTo>
                    <a:cubicBezTo>
                      <a:pt x="16" y="119"/>
                      <a:pt x="16" y="119"/>
                      <a:pt x="16" y="119"/>
                    </a:cubicBezTo>
                    <a:cubicBezTo>
                      <a:pt x="15" y="119"/>
                      <a:pt x="15" y="119"/>
                      <a:pt x="15" y="119"/>
                    </a:cubicBezTo>
                    <a:cubicBezTo>
                      <a:pt x="15" y="119"/>
                      <a:pt x="15" y="119"/>
                      <a:pt x="15" y="119"/>
                    </a:cubicBezTo>
                    <a:cubicBezTo>
                      <a:pt x="15" y="119"/>
                      <a:pt x="15" y="119"/>
                      <a:pt x="15" y="119"/>
                    </a:cubicBezTo>
                    <a:cubicBezTo>
                      <a:pt x="15" y="119"/>
                      <a:pt x="15" y="119"/>
                      <a:pt x="15" y="119"/>
                    </a:cubicBezTo>
                    <a:cubicBezTo>
                      <a:pt x="15" y="119"/>
                      <a:pt x="15" y="119"/>
                      <a:pt x="15" y="119"/>
                    </a:cubicBezTo>
                    <a:cubicBezTo>
                      <a:pt x="15" y="119"/>
                      <a:pt x="15" y="119"/>
                      <a:pt x="15" y="119"/>
                    </a:cubicBezTo>
                    <a:cubicBezTo>
                      <a:pt x="15" y="119"/>
                      <a:pt x="15" y="119"/>
                      <a:pt x="15" y="119"/>
                    </a:cubicBezTo>
                    <a:cubicBezTo>
                      <a:pt x="15" y="119"/>
                      <a:pt x="15" y="119"/>
                      <a:pt x="15" y="119"/>
                    </a:cubicBezTo>
                    <a:cubicBezTo>
                      <a:pt x="15" y="119"/>
                      <a:pt x="15" y="119"/>
                      <a:pt x="15" y="119"/>
                    </a:cubicBezTo>
                    <a:cubicBezTo>
                      <a:pt x="15" y="119"/>
                      <a:pt x="15" y="119"/>
                      <a:pt x="15" y="119"/>
                    </a:cubicBezTo>
                    <a:cubicBezTo>
                      <a:pt x="15" y="119"/>
                      <a:pt x="15" y="119"/>
                      <a:pt x="15" y="119"/>
                    </a:cubicBezTo>
                    <a:cubicBezTo>
                      <a:pt x="15" y="120"/>
                      <a:pt x="15" y="120"/>
                      <a:pt x="15" y="120"/>
                    </a:cubicBezTo>
                    <a:cubicBezTo>
                      <a:pt x="15" y="120"/>
                      <a:pt x="15" y="120"/>
                      <a:pt x="15" y="120"/>
                    </a:cubicBezTo>
                    <a:cubicBezTo>
                      <a:pt x="15" y="120"/>
                      <a:pt x="15" y="120"/>
                      <a:pt x="15" y="120"/>
                    </a:cubicBezTo>
                    <a:cubicBezTo>
                      <a:pt x="15" y="120"/>
                      <a:pt x="15" y="120"/>
                      <a:pt x="15" y="120"/>
                    </a:cubicBezTo>
                    <a:cubicBezTo>
                      <a:pt x="15" y="120"/>
                      <a:pt x="15" y="120"/>
                      <a:pt x="15" y="120"/>
                    </a:cubicBezTo>
                    <a:cubicBezTo>
                      <a:pt x="15" y="120"/>
                      <a:pt x="15" y="120"/>
                      <a:pt x="15" y="120"/>
                    </a:cubicBezTo>
                    <a:cubicBezTo>
                      <a:pt x="15" y="121"/>
                      <a:pt x="15" y="121"/>
                      <a:pt x="15" y="121"/>
                    </a:cubicBezTo>
                    <a:cubicBezTo>
                      <a:pt x="14" y="121"/>
                      <a:pt x="14" y="121"/>
                      <a:pt x="14" y="121"/>
                    </a:cubicBezTo>
                    <a:cubicBezTo>
                      <a:pt x="15" y="121"/>
                      <a:pt x="15" y="121"/>
                      <a:pt x="15" y="121"/>
                    </a:cubicBezTo>
                    <a:cubicBezTo>
                      <a:pt x="15" y="121"/>
                      <a:pt x="15" y="121"/>
                      <a:pt x="15" y="121"/>
                    </a:cubicBezTo>
                    <a:cubicBezTo>
                      <a:pt x="15" y="121"/>
                      <a:pt x="15" y="121"/>
                      <a:pt x="15" y="121"/>
                    </a:cubicBezTo>
                    <a:cubicBezTo>
                      <a:pt x="15" y="121"/>
                      <a:pt x="15" y="121"/>
                      <a:pt x="15" y="121"/>
                    </a:cubicBezTo>
                    <a:cubicBezTo>
                      <a:pt x="15" y="121"/>
                      <a:pt x="15" y="121"/>
                      <a:pt x="15" y="121"/>
                    </a:cubicBezTo>
                    <a:cubicBezTo>
                      <a:pt x="16" y="121"/>
                      <a:pt x="16" y="121"/>
                      <a:pt x="16" y="121"/>
                    </a:cubicBezTo>
                    <a:cubicBezTo>
                      <a:pt x="16" y="121"/>
                      <a:pt x="16" y="121"/>
                      <a:pt x="16" y="121"/>
                    </a:cubicBezTo>
                    <a:cubicBezTo>
                      <a:pt x="16" y="121"/>
                      <a:pt x="16" y="121"/>
                      <a:pt x="16" y="121"/>
                    </a:cubicBezTo>
                    <a:cubicBezTo>
                      <a:pt x="15" y="121"/>
                      <a:pt x="15" y="121"/>
                      <a:pt x="15" y="121"/>
                    </a:cubicBezTo>
                    <a:cubicBezTo>
                      <a:pt x="15" y="121"/>
                      <a:pt x="15" y="121"/>
                      <a:pt x="15" y="121"/>
                    </a:cubicBezTo>
                    <a:cubicBezTo>
                      <a:pt x="15" y="121"/>
                      <a:pt x="15" y="121"/>
                      <a:pt x="15" y="121"/>
                    </a:cubicBezTo>
                    <a:cubicBezTo>
                      <a:pt x="15" y="121"/>
                      <a:pt x="15" y="121"/>
                      <a:pt x="15" y="121"/>
                    </a:cubicBezTo>
                    <a:cubicBezTo>
                      <a:pt x="16" y="121"/>
                      <a:pt x="16" y="121"/>
                      <a:pt x="16" y="121"/>
                    </a:cubicBezTo>
                    <a:cubicBezTo>
                      <a:pt x="16" y="121"/>
                      <a:pt x="16" y="121"/>
                      <a:pt x="16" y="121"/>
                    </a:cubicBezTo>
                    <a:cubicBezTo>
                      <a:pt x="16" y="121"/>
                      <a:pt x="16" y="121"/>
                      <a:pt x="16" y="121"/>
                    </a:cubicBezTo>
                    <a:cubicBezTo>
                      <a:pt x="16" y="121"/>
                      <a:pt x="16" y="121"/>
                      <a:pt x="16" y="121"/>
                    </a:cubicBezTo>
                    <a:cubicBezTo>
                      <a:pt x="16" y="121"/>
                      <a:pt x="16" y="121"/>
                      <a:pt x="16" y="121"/>
                    </a:cubicBezTo>
                    <a:cubicBezTo>
                      <a:pt x="15" y="121"/>
                      <a:pt x="15" y="121"/>
                      <a:pt x="15" y="121"/>
                    </a:cubicBezTo>
                    <a:cubicBezTo>
                      <a:pt x="15" y="121"/>
                      <a:pt x="15" y="121"/>
                      <a:pt x="15" y="121"/>
                    </a:cubicBezTo>
                    <a:cubicBezTo>
                      <a:pt x="15" y="122"/>
                      <a:pt x="15" y="122"/>
                      <a:pt x="15" y="122"/>
                    </a:cubicBezTo>
                    <a:cubicBezTo>
                      <a:pt x="15" y="122"/>
                      <a:pt x="15" y="122"/>
                      <a:pt x="15" y="122"/>
                    </a:cubicBezTo>
                    <a:cubicBezTo>
                      <a:pt x="15" y="122"/>
                      <a:pt x="15" y="122"/>
                      <a:pt x="15" y="122"/>
                    </a:cubicBezTo>
                    <a:cubicBezTo>
                      <a:pt x="15" y="122"/>
                      <a:pt x="15" y="122"/>
                      <a:pt x="15" y="122"/>
                    </a:cubicBezTo>
                    <a:cubicBezTo>
                      <a:pt x="16" y="122"/>
                      <a:pt x="16" y="122"/>
                      <a:pt x="16" y="122"/>
                    </a:cubicBezTo>
                    <a:cubicBezTo>
                      <a:pt x="16" y="122"/>
                      <a:pt x="16" y="122"/>
                      <a:pt x="16" y="122"/>
                    </a:cubicBezTo>
                    <a:cubicBezTo>
                      <a:pt x="16" y="122"/>
                      <a:pt x="16" y="122"/>
                      <a:pt x="16" y="122"/>
                    </a:cubicBezTo>
                    <a:cubicBezTo>
                      <a:pt x="16" y="122"/>
                      <a:pt x="16" y="122"/>
                      <a:pt x="16" y="122"/>
                    </a:cubicBezTo>
                    <a:cubicBezTo>
                      <a:pt x="16" y="122"/>
                      <a:pt x="16" y="122"/>
                      <a:pt x="16" y="122"/>
                    </a:cubicBezTo>
                    <a:cubicBezTo>
                      <a:pt x="16" y="122"/>
                      <a:pt x="16" y="122"/>
                      <a:pt x="16" y="122"/>
                    </a:cubicBezTo>
                    <a:cubicBezTo>
                      <a:pt x="16" y="122"/>
                      <a:pt x="16" y="122"/>
                      <a:pt x="16" y="122"/>
                    </a:cubicBezTo>
                    <a:cubicBezTo>
                      <a:pt x="16" y="122"/>
                      <a:pt x="16" y="122"/>
                      <a:pt x="16" y="122"/>
                    </a:cubicBezTo>
                    <a:cubicBezTo>
                      <a:pt x="16" y="122"/>
                      <a:pt x="16" y="122"/>
                      <a:pt x="16" y="122"/>
                    </a:cubicBezTo>
                    <a:cubicBezTo>
                      <a:pt x="17" y="122"/>
                      <a:pt x="17" y="122"/>
                      <a:pt x="17" y="122"/>
                    </a:cubicBezTo>
                    <a:cubicBezTo>
                      <a:pt x="16" y="122"/>
                      <a:pt x="16" y="122"/>
                      <a:pt x="16" y="122"/>
                    </a:cubicBezTo>
                    <a:cubicBezTo>
                      <a:pt x="16" y="122"/>
                      <a:pt x="16" y="122"/>
                      <a:pt x="16" y="122"/>
                    </a:cubicBezTo>
                    <a:cubicBezTo>
                      <a:pt x="16" y="122"/>
                      <a:pt x="16" y="122"/>
                      <a:pt x="16" y="122"/>
                    </a:cubicBezTo>
                    <a:cubicBezTo>
                      <a:pt x="16" y="122"/>
                      <a:pt x="16" y="122"/>
                      <a:pt x="16" y="122"/>
                    </a:cubicBezTo>
                    <a:cubicBezTo>
                      <a:pt x="16" y="122"/>
                      <a:pt x="16" y="122"/>
                      <a:pt x="16" y="122"/>
                    </a:cubicBezTo>
                    <a:cubicBezTo>
                      <a:pt x="16" y="122"/>
                      <a:pt x="16" y="122"/>
                      <a:pt x="16" y="122"/>
                    </a:cubicBezTo>
                    <a:cubicBezTo>
                      <a:pt x="16" y="122"/>
                      <a:pt x="16" y="122"/>
                      <a:pt x="16" y="122"/>
                    </a:cubicBezTo>
                    <a:cubicBezTo>
                      <a:pt x="16" y="122"/>
                      <a:pt x="16" y="122"/>
                      <a:pt x="16" y="122"/>
                    </a:cubicBezTo>
                    <a:cubicBezTo>
                      <a:pt x="16" y="123"/>
                      <a:pt x="16" y="123"/>
                      <a:pt x="16" y="123"/>
                    </a:cubicBezTo>
                    <a:cubicBezTo>
                      <a:pt x="16" y="123"/>
                      <a:pt x="16" y="123"/>
                      <a:pt x="16" y="123"/>
                    </a:cubicBezTo>
                    <a:cubicBezTo>
                      <a:pt x="16" y="123"/>
                      <a:pt x="16" y="123"/>
                      <a:pt x="16" y="123"/>
                    </a:cubicBezTo>
                    <a:cubicBezTo>
                      <a:pt x="16" y="123"/>
                      <a:pt x="16" y="123"/>
                      <a:pt x="16" y="123"/>
                    </a:cubicBezTo>
                    <a:cubicBezTo>
                      <a:pt x="16" y="123"/>
                      <a:pt x="16" y="123"/>
                      <a:pt x="16" y="123"/>
                    </a:cubicBezTo>
                    <a:cubicBezTo>
                      <a:pt x="16" y="123"/>
                      <a:pt x="16" y="123"/>
                      <a:pt x="16" y="123"/>
                    </a:cubicBezTo>
                    <a:cubicBezTo>
                      <a:pt x="16" y="123"/>
                      <a:pt x="16" y="123"/>
                      <a:pt x="16" y="123"/>
                    </a:cubicBezTo>
                    <a:cubicBezTo>
                      <a:pt x="16" y="123"/>
                      <a:pt x="16" y="123"/>
                      <a:pt x="16" y="123"/>
                    </a:cubicBezTo>
                    <a:cubicBezTo>
                      <a:pt x="16" y="123"/>
                      <a:pt x="16" y="123"/>
                      <a:pt x="16" y="123"/>
                    </a:cubicBezTo>
                    <a:cubicBezTo>
                      <a:pt x="16" y="123"/>
                      <a:pt x="16" y="123"/>
                      <a:pt x="16" y="123"/>
                    </a:cubicBezTo>
                    <a:cubicBezTo>
                      <a:pt x="16" y="123"/>
                      <a:pt x="16" y="123"/>
                      <a:pt x="16" y="123"/>
                    </a:cubicBezTo>
                    <a:cubicBezTo>
                      <a:pt x="16" y="123"/>
                      <a:pt x="16" y="123"/>
                      <a:pt x="16" y="123"/>
                    </a:cubicBezTo>
                    <a:cubicBezTo>
                      <a:pt x="16" y="123"/>
                      <a:pt x="16" y="123"/>
                      <a:pt x="16" y="123"/>
                    </a:cubicBezTo>
                    <a:cubicBezTo>
                      <a:pt x="16" y="123"/>
                      <a:pt x="16" y="123"/>
                      <a:pt x="16" y="123"/>
                    </a:cubicBezTo>
                    <a:cubicBezTo>
                      <a:pt x="15" y="123"/>
                      <a:pt x="15" y="123"/>
                      <a:pt x="15" y="123"/>
                    </a:cubicBezTo>
                    <a:cubicBezTo>
                      <a:pt x="15" y="123"/>
                      <a:pt x="15" y="123"/>
                      <a:pt x="15" y="123"/>
                    </a:cubicBezTo>
                    <a:cubicBezTo>
                      <a:pt x="15" y="123"/>
                      <a:pt x="15" y="123"/>
                      <a:pt x="15" y="123"/>
                    </a:cubicBezTo>
                    <a:cubicBezTo>
                      <a:pt x="15" y="123"/>
                      <a:pt x="15" y="123"/>
                      <a:pt x="15" y="123"/>
                    </a:cubicBezTo>
                    <a:cubicBezTo>
                      <a:pt x="16" y="123"/>
                      <a:pt x="16" y="123"/>
                      <a:pt x="16" y="123"/>
                    </a:cubicBezTo>
                    <a:cubicBezTo>
                      <a:pt x="16" y="124"/>
                      <a:pt x="16" y="124"/>
                      <a:pt x="16" y="124"/>
                    </a:cubicBezTo>
                    <a:cubicBezTo>
                      <a:pt x="16" y="124"/>
                      <a:pt x="16" y="124"/>
                      <a:pt x="16" y="124"/>
                    </a:cubicBezTo>
                    <a:cubicBezTo>
                      <a:pt x="16" y="124"/>
                      <a:pt x="16" y="124"/>
                      <a:pt x="16" y="124"/>
                    </a:cubicBezTo>
                    <a:cubicBezTo>
                      <a:pt x="16" y="124"/>
                      <a:pt x="16" y="124"/>
                      <a:pt x="16" y="124"/>
                    </a:cubicBezTo>
                    <a:cubicBezTo>
                      <a:pt x="16" y="124"/>
                      <a:pt x="16" y="124"/>
                      <a:pt x="16" y="124"/>
                    </a:cubicBezTo>
                    <a:cubicBezTo>
                      <a:pt x="16" y="124"/>
                      <a:pt x="16" y="124"/>
                      <a:pt x="16" y="124"/>
                    </a:cubicBezTo>
                    <a:cubicBezTo>
                      <a:pt x="16" y="124"/>
                      <a:pt x="16" y="124"/>
                      <a:pt x="16" y="124"/>
                    </a:cubicBezTo>
                    <a:cubicBezTo>
                      <a:pt x="16" y="124"/>
                      <a:pt x="16" y="124"/>
                      <a:pt x="16" y="124"/>
                    </a:cubicBezTo>
                    <a:cubicBezTo>
                      <a:pt x="16" y="124"/>
                      <a:pt x="16" y="124"/>
                      <a:pt x="16" y="124"/>
                    </a:cubicBezTo>
                    <a:cubicBezTo>
                      <a:pt x="16" y="124"/>
                      <a:pt x="16" y="124"/>
                      <a:pt x="16" y="124"/>
                    </a:cubicBezTo>
                    <a:cubicBezTo>
                      <a:pt x="16" y="124"/>
                      <a:pt x="16" y="124"/>
                      <a:pt x="16" y="124"/>
                    </a:cubicBezTo>
                    <a:cubicBezTo>
                      <a:pt x="16" y="124"/>
                      <a:pt x="16" y="124"/>
                      <a:pt x="16" y="124"/>
                    </a:cubicBezTo>
                    <a:cubicBezTo>
                      <a:pt x="17" y="124"/>
                      <a:pt x="17" y="124"/>
                      <a:pt x="17" y="124"/>
                    </a:cubicBezTo>
                    <a:cubicBezTo>
                      <a:pt x="17" y="124"/>
                      <a:pt x="17" y="124"/>
                      <a:pt x="17" y="124"/>
                    </a:cubicBezTo>
                    <a:cubicBezTo>
                      <a:pt x="17" y="124"/>
                      <a:pt x="17" y="124"/>
                      <a:pt x="17" y="124"/>
                    </a:cubicBezTo>
                    <a:cubicBezTo>
                      <a:pt x="17" y="124"/>
                      <a:pt x="17" y="124"/>
                      <a:pt x="17" y="124"/>
                    </a:cubicBezTo>
                    <a:cubicBezTo>
                      <a:pt x="17" y="124"/>
                      <a:pt x="17" y="124"/>
                      <a:pt x="17" y="124"/>
                    </a:cubicBezTo>
                    <a:cubicBezTo>
                      <a:pt x="17" y="125"/>
                      <a:pt x="17" y="125"/>
                      <a:pt x="17" y="125"/>
                    </a:cubicBezTo>
                    <a:cubicBezTo>
                      <a:pt x="17" y="125"/>
                      <a:pt x="17" y="125"/>
                      <a:pt x="17" y="125"/>
                    </a:cubicBezTo>
                    <a:cubicBezTo>
                      <a:pt x="17" y="125"/>
                      <a:pt x="17" y="125"/>
                      <a:pt x="17" y="125"/>
                    </a:cubicBezTo>
                    <a:cubicBezTo>
                      <a:pt x="17" y="125"/>
                      <a:pt x="17" y="125"/>
                      <a:pt x="17" y="125"/>
                    </a:cubicBezTo>
                    <a:cubicBezTo>
                      <a:pt x="17" y="125"/>
                      <a:pt x="17" y="125"/>
                      <a:pt x="17" y="125"/>
                    </a:cubicBezTo>
                    <a:cubicBezTo>
                      <a:pt x="17" y="125"/>
                      <a:pt x="17" y="125"/>
                      <a:pt x="17" y="125"/>
                    </a:cubicBezTo>
                    <a:cubicBezTo>
                      <a:pt x="17" y="125"/>
                      <a:pt x="17" y="125"/>
                      <a:pt x="17" y="125"/>
                    </a:cubicBezTo>
                    <a:cubicBezTo>
                      <a:pt x="17" y="125"/>
                      <a:pt x="17" y="125"/>
                      <a:pt x="17" y="125"/>
                    </a:cubicBezTo>
                    <a:cubicBezTo>
                      <a:pt x="17" y="126"/>
                      <a:pt x="17" y="126"/>
                      <a:pt x="17" y="126"/>
                    </a:cubicBezTo>
                    <a:cubicBezTo>
                      <a:pt x="17" y="126"/>
                      <a:pt x="17" y="126"/>
                      <a:pt x="17" y="126"/>
                    </a:cubicBezTo>
                    <a:cubicBezTo>
                      <a:pt x="17" y="126"/>
                      <a:pt x="17" y="126"/>
                      <a:pt x="17" y="126"/>
                    </a:cubicBezTo>
                    <a:cubicBezTo>
                      <a:pt x="17" y="126"/>
                      <a:pt x="17" y="126"/>
                      <a:pt x="17" y="126"/>
                    </a:cubicBezTo>
                    <a:cubicBezTo>
                      <a:pt x="17" y="126"/>
                      <a:pt x="17" y="126"/>
                      <a:pt x="17" y="126"/>
                    </a:cubicBezTo>
                    <a:cubicBezTo>
                      <a:pt x="17" y="126"/>
                      <a:pt x="17" y="126"/>
                      <a:pt x="17" y="126"/>
                    </a:cubicBezTo>
                    <a:cubicBezTo>
                      <a:pt x="17" y="126"/>
                      <a:pt x="17" y="126"/>
                      <a:pt x="17" y="126"/>
                    </a:cubicBezTo>
                    <a:cubicBezTo>
                      <a:pt x="17" y="126"/>
                      <a:pt x="17" y="126"/>
                      <a:pt x="17" y="126"/>
                    </a:cubicBezTo>
                    <a:cubicBezTo>
                      <a:pt x="17" y="126"/>
                      <a:pt x="17" y="126"/>
                      <a:pt x="17" y="126"/>
                    </a:cubicBezTo>
                    <a:cubicBezTo>
                      <a:pt x="17" y="126"/>
                      <a:pt x="17" y="126"/>
                      <a:pt x="17" y="126"/>
                    </a:cubicBezTo>
                    <a:cubicBezTo>
                      <a:pt x="17" y="126"/>
                      <a:pt x="17" y="126"/>
                      <a:pt x="17" y="126"/>
                    </a:cubicBezTo>
                    <a:cubicBezTo>
                      <a:pt x="18" y="126"/>
                      <a:pt x="18" y="126"/>
                      <a:pt x="18" y="126"/>
                    </a:cubicBezTo>
                    <a:cubicBezTo>
                      <a:pt x="18" y="126"/>
                      <a:pt x="18" y="126"/>
                      <a:pt x="18" y="126"/>
                    </a:cubicBezTo>
                    <a:cubicBezTo>
                      <a:pt x="18" y="126"/>
                      <a:pt x="18" y="126"/>
                      <a:pt x="18" y="126"/>
                    </a:cubicBezTo>
                    <a:cubicBezTo>
                      <a:pt x="17" y="126"/>
                      <a:pt x="17" y="126"/>
                      <a:pt x="17" y="126"/>
                    </a:cubicBezTo>
                    <a:cubicBezTo>
                      <a:pt x="17" y="126"/>
                      <a:pt x="17" y="126"/>
                      <a:pt x="17" y="126"/>
                    </a:cubicBezTo>
                    <a:cubicBezTo>
                      <a:pt x="17" y="126"/>
                      <a:pt x="17" y="126"/>
                      <a:pt x="17" y="126"/>
                    </a:cubicBezTo>
                    <a:cubicBezTo>
                      <a:pt x="17" y="126"/>
                      <a:pt x="17" y="126"/>
                      <a:pt x="17" y="126"/>
                    </a:cubicBezTo>
                    <a:cubicBezTo>
                      <a:pt x="17" y="126"/>
                      <a:pt x="17" y="126"/>
                      <a:pt x="17" y="126"/>
                    </a:cubicBezTo>
                    <a:cubicBezTo>
                      <a:pt x="18" y="127"/>
                      <a:pt x="18" y="127"/>
                      <a:pt x="18" y="127"/>
                    </a:cubicBezTo>
                    <a:cubicBezTo>
                      <a:pt x="17" y="127"/>
                      <a:pt x="17" y="127"/>
                      <a:pt x="17" y="127"/>
                    </a:cubicBezTo>
                    <a:cubicBezTo>
                      <a:pt x="17" y="127"/>
                      <a:pt x="17" y="127"/>
                      <a:pt x="17" y="127"/>
                    </a:cubicBezTo>
                    <a:cubicBezTo>
                      <a:pt x="17" y="127"/>
                      <a:pt x="17" y="127"/>
                      <a:pt x="17" y="127"/>
                    </a:cubicBezTo>
                    <a:cubicBezTo>
                      <a:pt x="18" y="127"/>
                      <a:pt x="18" y="127"/>
                      <a:pt x="18" y="127"/>
                    </a:cubicBezTo>
                    <a:cubicBezTo>
                      <a:pt x="17" y="128"/>
                      <a:pt x="17" y="128"/>
                      <a:pt x="17" y="128"/>
                    </a:cubicBezTo>
                    <a:cubicBezTo>
                      <a:pt x="17" y="128"/>
                      <a:pt x="17" y="128"/>
                      <a:pt x="17"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17" y="129"/>
                      <a:pt x="17" y="129"/>
                      <a:pt x="17" y="129"/>
                    </a:cubicBezTo>
                    <a:cubicBezTo>
                      <a:pt x="17" y="129"/>
                      <a:pt x="17" y="129"/>
                      <a:pt x="17" y="129"/>
                    </a:cubicBezTo>
                    <a:cubicBezTo>
                      <a:pt x="18" y="129"/>
                      <a:pt x="18" y="129"/>
                      <a:pt x="18" y="129"/>
                    </a:cubicBezTo>
                    <a:cubicBezTo>
                      <a:pt x="18" y="129"/>
                      <a:pt x="18" y="129"/>
                      <a:pt x="18" y="129"/>
                    </a:cubicBezTo>
                    <a:cubicBezTo>
                      <a:pt x="18" y="129"/>
                      <a:pt x="18" y="129"/>
                      <a:pt x="18" y="129"/>
                    </a:cubicBezTo>
                    <a:cubicBezTo>
                      <a:pt x="18" y="129"/>
                      <a:pt x="18" y="129"/>
                      <a:pt x="18" y="129"/>
                    </a:cubicBezTo>
                    <a:cubicBezTo>
                      <a:pt x="18" y="129"/>
                      <a:pt x="18" y="129"/>
                      <a:pt x="18" y="129"/>
                    </a:cubicBezTo>
                    <a:cubicBezTo>
                      <a:pt x="18" y="129"/>
                      <a:pt x="18" y="129"/>
                      <a:pt x="18" y="129"/>
                    </a:cubicBezTo>
                    <a:cubicBezTo>
                      <a:pt x="18" y="129"/>
                      <a:pt x="18" y="129"/>
                      <a:pt x="18" y="129"/>
                    </a:cubicBezTo>
                    <a:cubicBezTo>
                      <a:pt x="18" y="129"/>
                      <a:pt x="18" y="129"/>
                      <a:pt x="18" y="129"/>
                    </a:cubicBezTo>
                    <a:cubicBezTo>
                      <a:pt x="18" y="129"/>
                      <a:pt x="18" y="129"/>
                      <a:pt x="18" y="129"/>
                    </a:cubicBezTo>
                    <a:cubicBezTo>
                      <a:pt x="18" y="129"/>
                      <a:pt x="18" y="129"/>
                      <a:pt x="18" y="129"/>
                    </a:cubicBezTo>
                    <a:cubicBezTo>
                      <a:pt x="18" y="129"/>
                      <a:pt x="18" y="129"/>
                      <a:pt x="18" y="129"/>
                    </a:cubicBezTo>
                    <a:cubicBezTo>
                      <a:pt x="19" y="129"/>
                      <a:pt x="19" y="129"/>
                      <a:pt x="19" y="129"/>
                    </a:cubicBezTo>
                    <a:cubicBezTo>
                      <a:pt x="19" y="129"/>
                      <a:pt x="19" y="129"/>
                      <a:pt x="19" y="129"/>
                    </a:cubicBezTo>
                    <a:cubicBezTo>
                      <a:pt x="19" y="129"/>
                      <a:pt x="19" y="129"/>
                      <a:pt x="19" y="129"/>
                    </a:cubicBezTo>
                    <a:cubicBezTo>
                      <a:pt x="19" y="129"/>
                      <a:pt x="19" y="129"/>
                      <a:pt x="19" y="129"/>
                    </a:cubicBezTo>
                    <a:cubicBezTo>
                      <a:pt x="19" y="129"/>
                      <a:pt x="19" y="129"/>
                      <a:pt x="19" y="129"/>
                    </a:cubicBezTo>
                    <a:cubicBezTo>
                      <a:pt x="19" y="129"/>
                      <a:pt x="19" y="129"/>
                      <a:pt x="19" y="129"/>
                    </a:cubicBezTo>
                    <a:cubicBezTo>
                      <a:pt x="19" y="129"/>
                      <a:pt x="19" y="129"/>
                      <a:pt x="19" y="129"/>
                    </a:cubicBezTo>
                    <a:cubicBezTo>
                      <a:pt x="19" y="129"/>
                      <a:pt x="19" y="129"/>
                      <a:pt x="19" y="129"/>
                    </a:cubicBezTo>
                    <a:cubicBezTo>
                      <a:pt x="19" y="129"/>
                      <a:pt x="19" y="129"/>
                      <a:pt x="19" y="129"/>
                    </a:cubicBezTo>
                    <a:cubicBezTo>
                      <a:pt x="18" y="129"/>
                      <a:pt x="18" y="129"/>
                      <a:pt x="18" y="129"/>
                    </a:cubicBezTo>
                    <a:cubicBezTo>
                      <a:pt x="18" y="129"/>
                      <a:pt x="18" y="129"/>
                      <a:pt x="18" y="129"/>
                    </a:cubicBezTo>
                    <a:cubicBezTo>
                      <a:pt x="18" y="130"/>
                      <a:pt x="18" y="130"/>
                      <a:pt x="18" y="130"/>
                    </a:cubicBezTo>
                    <a:cubicBezTo>
                      <a:pt x="18" y="130"/>
                      <a:pt x="18" y="130"/>
                      <a:pt x="18" y="130"/>
                    </a:cubicBezTo>
                    <a:cubicBezTo>
                      <a:pt x="18" y="130"/>
                      <a:pt x="18" y="130"/>
                      <a:pt x="18" y="130"/>
                    </a:cubicBezTo>
                    <a:cubicBezTo>
                      <a:pt x="18" y="130"/>
                      <a:pt x="18" y="130"/>
                      <a:pt x="18" y="130"/>
                    </a:cubicBezTo>
                    <a:cubicBezTo>
                      <a:pt x="18" y="130"/>
                      <a:pt x="18" y="130"/>
                      <a:pt x="18" y="130"/>
                    </a:cubicBezTo>
                    <a:cubicBezTo>
                      <a:pt x="19" y="130"/>
                      <a:pt x="19" y="130"/>
                      <a:pt x="19" y="130"/>
                    </a:cubicBezTo>
                    <a:cubicBezTo>
                      <a:pt x="19" y="130"/>
                      <a:pt x="19" y="130"/>
                      <a:pt x="19" y="130"/>
                    </a:cubicBezTo>
                    <a:cubicBezTo>
                      <a:pt x="19" y="130"/>
                      <a:pt x="19" y="130"/>
                      <a:pt x="19" y="130"/>
                    </a:cubicBezTo>
                    <a:cubicBezTo>
                      <a:pt x="19" y="130"/>
                      <a:pt x="19" y="130"/>
                      <a:pt x="19" y="130"/>
                    </a:cubicBezTo>
                    <a:cubicBezTo>
                      <a:pt x="19" y="130"/>
                      <a:pt x="19" y="130"/>
                      <a:pt x="19" y="130"/>
                    </a:cubicBezTo>
                    <a:cubicBezTo>
                      <a:pt x="19" y="130"/>
                      <a:pt x="19" y="130"/>
                      <a:pt x="19" y="130"/>
                    </a:cubicBezTo>
                    <a:cubicBezTo>
                      <a:pt x="20" y="130"/>
                      <a:pt x="20" y="130"/>
                      <a:pt x="20" y="130"/>
                    </a:cubicBezTo>
                    <a:cubicBezTo>
                      <a:pt x="20" y="130"/>
                      <a:pt x="20" y="130"/>
                      <a:pt x="20" y="130"/>
                    </a:cubicBezTo>
                    <a:cubicBezTo>
                      <a:pt x="19" y="131"/>
                      <a:pt x="19" y="131"/>
                      <a:pt x="19" y="131"/>
                    </a:cubicBezTo>
                    <a:cubicBezTo>
                      <a:pt x="19" y="131"/>
                      <a:pt x="19" y="131"/>
                      <a:pt x="19" y="131"/>
                    </a:cubicBezTo>
                    <a:cubicBezTo>
                      <a:pt x="19" y="131"/>
                      <a:pt x="19" y="131"/>
                      <a:pt x="19" y="131"/>
                    </a:cubicBezTo>
                    <a:cubicBezTo>
                      <a:pt x="19" y="131"/>
                      <a:pt x="19" y="131"/>
                      <a:pt x="19" y="131"/>
                    </a:cubicBezTo>
                    <a:cubicBezTo>
                      <a:pt x="20" y="131"/>
                      <a:pt x="20" y="131"/>
                      <a:pt x="20" y="131"/>
                    </a:cubicBezTo>
                    <a:cubicBezTo>
                      <a:pt x="20" y="131"/>
                      <a:pt x="20" y="131"/>
                      <a:pt x="20" y="131"/>
                    </a:cubicBezTo>
                    <a:cubicBezTo>
                      <a:pt x="20" y="131"/>
                      <a:pt x="20" y="131"/>
                      <a:pt x="20" y="131"/>
                    </a:cubicBezTo>
                    <a:cubicBezTo>
                      <a:pt x="20" y="131"/>
                      <a:pt x="20" y="131"/>
                      <a:pt x="20" y="131"/>
                    </a:cubicBezTo>
                    <a:cubicBezTo>
                      <a:pt x="20" y="131"/>
                      <a:pt x="20" y="131"/>
                      <a:pt x="20" y="131"/>
                    </a:cubicBezTo>
                    <a:cubicBezTo>
                      <a:pt x="20" y="131"/>
                      <a:pt x="20" y="131"/>
                      <a:pt x="20" y="131"/>
                    </a:cubicBezTo>
                    <a:cubicBezTo>
                      <a:pt x="19" y="132"/>
                      <a:pt x="19" y="132"/>
                      <a:pt x="19" y="132"/>
                    </a:cubicBezTo>
                    <a:cubicBezTo>
                      <a:pt x="19" y="132"/>
                      <a:pt x="19" y="132"/>
                      <a:pt x="19" y="132"/>
                    </a:cubicBezTo>
                    <a:cubicBezTo>
                      <a:pt x="19" y="132"/>
                      <a:pt x="19" y="132"/>
                      <a:pt x="19" y="132"/>
                    </a:cubicBezTo>
                    <a:cubicBezTo>
                      <a:pt x="19" y="132"/>
                      <a:pt x="19" y="132"/>
                      <a:pt x="19" y="132"/>
                    </a:cubicBezTo>
                    <a:cubicBezTo>
                      <a:pt x="19" y="132"/>
                      <a:pt x="19" y="132"/>
                      <a:pt x="19" y="132"/>
                    </a:cubicBezTo>
                    <a:cubicBezTo>
                      <a:pt x="19" y="132"/>
                      <a:pt x="19" y="132"/>
                      <a:pt x="19" y="132"/>
                    </a:cubicBezTo>
                    <a:cubicBezTo>
                      <a:pt x="20" y="132"/>
                      <a:pt x="20" y="132"/>
                      <a:pt x="20" y="132"/>
                    </a:cubicBezTo>
                    <a:cubicBezTo>
                      <a:pt x="20" y="132"/>
                      <a:pt x="20" y="132"/>
                      <a:pt x="20" y="132"/>
                    </a:cubicBezTo>
                    <a:cubicBezTo>
                      <a:pt x="19" y="132"/>
                      <a:pt x="19" y="132"/>
                      <a:pt x="19" y="132"/>
                    </a:cubicBezTo>
                    <a:cubicBezTo>
                      <a:pt x="19" y="133"/>
                      <a:pt x="19" y="133"/>
                      <a:pt x="19" y="133"/>
                    </a:cubicBezTo>
                    <a:cubicBezTo>
                      <a:pt x="19" y="133"/>
                      <a:pt x="19" y="133"/>
                      <a:pt x="19" y="133"/>
                    </a:cubicBezTo>
                    <a:cubicBezTo>
                      <a:pt x="20" y="133"/>
                      <a:pt x="20" y="133"/>
                      <a:pt x="20" y="133"/>
                    </a:cubicBezTo>
                    <a:cubicBezTo>
                      <a:pt x="20" y="133"/>
                      <a:pt x="20" y="133"/>
                      <a:pt x="20" y="133"/>
                    </a:cubicBezTo>
                    <a:cubicBezTo>
                      <a:pt x="20" y="133"/>
                      <a:pt x="20" y="133"/>
                      <a:pt x="20" y="133"/>
                    </a:cubicBezTo>
                    <a:cubicBezTo>
                      <a:pt x="20" y="133"/>
                      <a:pt x="20" y="133"/>
                      <a:pt x="20" y="133"/>
                    </a:cubicBezTo>
                    <a:cubicBezTo>
                      <a:pt x="20" y="133"/>
                      <a:pt x="20" y="133"/>
                      <a:pt x="20" y="133"/>
                    </a:cubicBezTo>
                    <a:cubicBezTo>
                      <a:pt x="20" y="133"/>
                      <a:pt x="20" y="133"/>
                      <a:pt x="20" y="133"/>
                    </a:cubicBezTo>
                    <a:cubicBezTo>
                      <a:pt x="20" y="133"/>
                      <a:pt x="20" y="133"/>
                      <a:pt x="20" y="133"/>
                    </a:cubicBezTo>
                    <a:cubicBezTo>
                      <a:pt x="20" y="133"/>
                      <a:pt x="20" y="133"/>
                      <a:pt x="20" y="133"/>
                    </a:cubicBezTo>
                    <a:cubicBezTo>
                      <a:pt x="20" y="133"/>
                      <a:pt x="20" y="133"/>
                      <a:pt x="20" y="133"/>
                    </a:cubicBezTo>
                    <a:cubicBezTo>
                      <a:pt x="20" y="133"/>
                      <a:pt x="20" y="133"/>
                      <a:pt x="20" y="133"/>
                    </a:cubicBezTo>
                    <a:cubicBezTo>
                      <a:pt x="20" y="133"/>
                      <a:pt x="20" y="133"/>
                      <a:pt x="20" y="133"/>
                    </a:cubicBezTo>
                    <a:cubicBezTo>
                      <a:pt x="20" y="133"/>
                      <a:pt x="20" y="133"/>
                      <a:pt x="20" y="133"/>
                    </a:cubicBezTo>
                    <a:cubicBezTo>
                      <a:pt x="20" y="133"/>
                      <a:pt x="20" y="133"/>
                      <a:pt x="20" y="133"/>
                    </a:cubicBezTo>
                    <a:cubicBezTo>
                      <a:pt x="20" y="134"/>
                      <a:pt x="20" y="134"/>
                      <a:pt x="20" y="134"/>
                    </a:cubicBezTo>
                    <a:cubicBezTo>
                      <a:pt x="20" y="134"/>
                      <a:pt x="20" y="134"/>
                      <a:pt x="20" y="134"/>
                    </a:cubicBezTo>
                    <a:cubicBezTo>
                      <a:pt x="21" y="134"/>
                      <a:pt x="21" y="134"/>
                      <a:pt x="21" y="134"/>
                    </a:cubicBezTo>
                    <a:cubicBezTo>
                      <a:pt x="20" y="134"/>
                      <a:pt x="20" y="134"/>
                      <a:pt x="20" y="134"/>
                    </a:cubicBezTo>
                    <a:cubicBezTo>
                      <a:pt x="20" y="134"/>
                      <a:pt x="20" y="134"/>
                      <a:pt x="20" y="134"/>
                    </a:cubicBezTo>
                    <a:cubicBezTo>
                      <a:pt x="20" y="134"/>
                      <a:pt x="20" y="134"/>
                      <a:pt x="20" y="134"/>
                    </a:cubicBezTo>
                    <a:cubicBezTo>
                      <a:pt x="20" y="134"/>
                      <a:pt x="20" y="134"/>
                      <a:pt x="20" y="134"/>
                    </a:cubicBezTo>
                    <a:cubicBezTo>
                      <a:pt x="20" y="134"/>
                      <a:pt x="20" y="134"/>
                      <a:pt x="20" y="134"/>
                    </a:cubicBezTo>
                    <a:cubicBezTo>
                      <a:pt x="20" y="134"/>
                      <a:pt x="20" y="134"/>
                      <a:pt x="20" y="134"/>
                    </a:cubicBezTo>
                    <a:cubicBezTo>
                      <a:pt x="20" y="134"/>
                      <a:pt x="20" y="134"/>
                      <a:pt x="20" y="134"/>
                    </a:cubicBezTo>
                    <a:cubicBezTo>
                      <a:pt x="20" y="134"/>
                      <a:pt x="20" y="134"/>
                      <a:pt x="20" y="134"/>
                    </a:cubicBezTo>
                    <a:cubicBezTo>
                      <a:pt x="20" y="134"/>
                      <a:pt x="20" y="134"/>
                      <a:pt x="20" y="134"/>
                    </a:cubicBezTo>
                    <a:cubicBezTo>
                      <a:pt x="20" y="134"/>
                      <a:pt x="20" y="134"/>
                      <a:pt x="20" y="134"/>
                    </a:cubicBezTo>
                    <a:cubicBezTo>
                      <a:pt x="21" y="134"/>
                      <a:pt x="21" y="134"/>
                      <a:pt x="21" y="134"/>
                    </a:cubicBezTo>
                    <a:cubicBezTo>
                      <a:pt x="21" y="134"/>
                      <a:pt x="21" y="134"/>
                      <a:pt x="21" y="134"/>
                    </a:cubicBezTo>
                    <a:cubicBezTo>
                      <a:pt x="21" y="134"/>
                      <a:pt x="21" y="134"/>
                      <a:pt x="21" y="134"/>
                    </a:cubicBezTo>
                    <a:cubicBezTo>
                      <a:pt x="21" y="134"/>
                      <a:pt x="21" y="134"/>
                      <a:pt x="21" y="134"/>
                    </a:cubicBezTo>
                    <a:cubicBezTo>
                      <a:pt x="21" y="134"/>
                      <a:pt x="21" y="134"/>
                      <a:pt x="21" y="134"/>
                    </a:cubicBezTo>
                    <a:cubicBezTo>
                      <a:pt x="21" y="134"/>
                      <a:pt x="21" y="134"/>
                      <a:pt x="21" y="134"/>
                    </a:cubicBezTo>
                    <a:cubicBezTo>
                      <a:pt x="21" y="134"/>
                      <a:pt x="21" y="134"/>
                      <a:pt x="21" y="134"/>
                    </a:cubicBezTo>
                    <a:cubicBezTo>
                      <a:pt x="22" y="134"/>
                      <a:pt x="22" y="134"/>
                      <a:pt x="22" y="134"/>
                    </a:cubicBezTo>
                    <a:cubicBezTo>
                      <a:pt x="22" y="134"/>
                      <a:pt x="22" y="134"/>
                      <a:pt x="22" y="134"/>
                    </a:cubicBezTo>
                    <a:cubicBezTo>
                      <a:pt x="22" y="134"/>
                      <a:pt x="22" y="134"/>
                      <a:pt x="22" y="134"/>
                    </a:cubicBezTo>
                    <a:cubicBezTo>
                      <a:pt x="22" y="134"/>
                      <a:pt x="22" y="134"/>
                      <a:pt x="22" y="134"/>
                    </a:cubicBezTo>
                    <a:cubicBezTo>
                      <a:pt x="22" y="135"/>
                      <a:pt x="22" y="135"/>
                      <a:pt x="22" y="135"/>
                    </a:cubicBezTo>
                    <a:cubicBezTo>
                      <a:pt x="22" y="135"/>
                      <a:pt x="22" y="135"/>
                      <a:pt x="22" y="135"/>
                    </a:cubicBezTo>
                    <a:cubicBezTo>
                      <a:pt x="22" y="135"/>
                      <a:pt x="22" y="135"/>
                      <a:pt x="22" y="135"/>
                    </a:cubicBezTo>
                    <a:cubicBezTo>
                      <a:pt x="22" y="135"/>
                      <a:pt x="22" y="135"/>
                      <a:pt x="22" y="135"/>
                    </a:cubicBezTo>
                    <a:cubicBezTo>
                      <a:pt x="22" y="135"/>
                      <a:pt x="22" y="135"/>
                      <a:pt x="22" y="135"/>
                    </a:cubicBezTo>
                    <a:cubicBezTo>
                      <a:pt x="22" y="135"/>
                      <a:pt x="22" y="135"/>
                      <a:pt x="22" y="135"/>
                    </a:cubicBezTo>
                    <a:cubicBezTo>
                      <a:pt x="22" y="135"/>
                      <a:pt x="22" y="135"/>
                      <a:pt x="22" y="135"/>
                    </a:cubicBezTo>
                    <a:cubicBezTo>
                      <a:pt x="22" y="135"/>
                      <a:pt x="22" y="135"/>
                      <a:pt x="22" y="135"/>
                    </a:cubicBezTo>
                    <a:cubicBezTo>
                      <a:pt x="22" y="135"/>
                      <a:pt x="22" y="135"/>
                      <a:pt x="22" y="135"/>
                    </a:cubicBezTo>
                    <a:cubicBezTo>
                      <a:pt x="22" y="135"/>
                      <a:pt x="22" y="135"/>
                      <a:pt x="22" y="135"/>
                    </a:cubicBezTo>
                    <a:cubicBezTo>
                      <a:pt x="22" y="135"/>
                      <a:pt x="22" y="135"/>
                      <a:pt x="22" y="135"/>
                    </a:cubicBezTo>
                    <a:cubicBezTo>
                      <a:pt x="22" y="135"/>
                      <a:pt x="22" y="135"/>
                      <a:pt x="22" y="135"/>
                    </a:cubicBezTo>
                    <a:cubicBezTo>
                      <a:pt x="22" y="136"/>
                      <a:pt x="22" y="136"/>
                      <a:pt x="22" y="136"/>
                    </a:cubicBezTo>
                    <a:cubicBezTo>
                      <a:pt x="22" y="136"/>
                      <a:pt x="22" y="136"/>
                      <a:pt x="22" y="136"/>
                    </a:cubicBezTo>
                    <a:cubicBezTo>
                      <a:pt x="22" y="136"/>
                      <a:pt x="22" y="136"/>
                      <a:pt x="22" y="136"/>
                    </a:cubicBezTo>
                    <a:cubicBezTo>
                      <a:pt x="22" y="136"/>
                      <a:pt x="22" y="136"/>
                      <a:pt x="22" y="136"/>
                    </a:cubicBezTo>
                    <a:cubicBezTo>
                      <a:pt x="22" y="136"/>
                      <a:pt x="22" y="136"/>
                      <a:pt x="22" y="136"/>
                    </a:cubicBezTo>
                    <a:cubicBezTo>
                      <a:pt x="22" y="136"/>
                      <a:pt x="22" y="136"/>
                      <a:pt x="22" y="136"/>
                    </a:cubicBezTo>
                    <a:cubicBezTo>
                      <a:pt x="23" y="136"/>
                      <a:pt x="23" y="136"/>
                      <a:pt x="23" y="136"/>
                    </a:cubicBezTo>
                    <a:cubicBezTo>
                      <a:pt x="23" y="137"/>
                      <a:pt x="23" y="137"/>
                      <a:pt x="23" y="137"/>
                    </a:cubicBezTo>
                    <a:cubicBezTo>
                      <a:pt x="22" y="137"/>
                      <a:pt x="22" y="137"/>
                      <a:pt x="22" y="137"/>
                    </a:cubicBezTo>
                    <a:cubicBezTo>
                      <a:pt x="22" y="137"/>
                      <a:pt x="22" y="137"/>
                      <a:pt x="22" y="137"/>
                    </a:cubicBezTo>
                    <a:cubicBezTo>
                      <a:pt x="22" y="137"/>
                      <a:pt x="22" y="137"/>
                      <a:pt x="22" y="137"/>
                    </a:cubicBezTo>
                    <a:cubicBezTo>
                      <a:pt x="22" y="137"/>
                      <a:pt x="22" y="137"/>
                      <a:pt x="22" y="137"/>
                    </a:cubicBezTo>
                    <a:cubicBezTo>
                      <a:pt x="23" y="137"/>
                      <a:pt x="23" y="137"/>
                      <a:pt x="23" y="137"/>
                    </a:cubicBezTo>
                    <a:cubicBezTo>
                      <a:pt x="23" y="137"/>
                      <a:pt x="23" y="137"/>
                      <a:pt x="23" y="137"/>
                    </a:cubicBezTo>
                    <a:cubicBezTo>
                      <a:pt x="23" y="137"/>
                      <a:pt x="23" y="137"/>
                      <a:pt x="23" y="137"/>
                    </a:cubicBezTo>
                    <a:cubicBezTo>
                      <a:pt x="23" y="137"/>
                      <a:pt x="23" y="137"/>
                      <a:pt x="23" y="137"/>
                    </a:cubicBezTo>
                    <a:cubicBezTo>
                      <a:pt x="23" y="137"/>
                      <a:pt x="23" y="137"/>
                      <a:pt x="23" y="137"/>
                    </a:cubicBezTo>
                    <a:cubicBezTo>
                      <a:pt x="23" y="138"/>
                      <a:pt x="23" y="138"/>
                      <a:pt x="23" y="138"/>
                    </a:cubicBezTo>
                    <a:cubicBezTo>
                      <a:pt x="24" y="138"/>
                      <a:pt x="24" y="138"/>
                      <a:pt x="24" y="138"/>
                    </a:cubicBezTo>
                    <a:cubicBezTo>
                      <a:pt x="23" y="138"/>
                      <a:pt x="23" y="138"/>
                      <a:pt x="23" y="138"/>
                    </a:cubicBezTo>
                    <a:cubicBezTo>
                      <a:pt x="23" y="138"/>
                      <a:pt x="23" y="138"/>
                      <a:pt x="23" y="138"/>
                    </a:cubicBezTo>
                    <a:cubicBezTo>
                      <a:pt x="22" y="138"/>
                      <a:pt x="22" y="138"/>
                      <a:pt x="22" y="138"/>
                    </a:cubicBezTo>
                    <a:cubicBezTo>
                      <a:pt x="22" y="138"/>
                      <a:pt x="22" y="138"/>
                      <a:pt x="22" y="138"/>
                    </a:cubicBezTo>
                    <a:cubicBezTo>
                      <a:pt x="23" y="138"/>
                      <a:pt x="23" y="138"/>
                      <a:pt x="23" y="138"/>
                    </a:cubicBezTo>
                    <a:cubicBezTo>
                      <a:pt x="23" y="138"/>
                      <a:pt x="23" y="138"/>
                      <a:pt x="23" y="138"/>
                    </a:cubicBezTo>
                    <a:cubicBezTo>
                      <a:pt x="23" y="139"/>
                      <a:pt x="23" y="139"/>
                      <a:pt x="23" y="139"/>
                    </a:cubicBezTo>
                    <a:cubicBezTo>
                      <a:pt x="23" y="139"/>
                      <a:pt x="23" y="139"/>
                      <a:pt x="23" y="139"/>
                    </a:cubicBezTo>
                    <a:cubicBezTo>
                      <a:pt x="23" y="139"/>
                      <a:pt x="23" y="139"/>
                      <a:pt x="23" y="139"/>
                    </a:cubicBezTo>
                    <a:cubicBezTo>
                      <a:pt x="23" y="139"/>
                      <a:pt x="23" y="139"/>
                      <a:pt x="23" y="139"/>
                    </a:cubicBezTo>
                    <a:cubicBezTo>
                      <a:pt x="23" y="139"/>
                      <a:pt x="23" y="139"/>
                      <a:pt x="23" y="139"/>
                    </a:cubicBezTo>
                    <a:cubicBezTo>
                      <a:pt x="22" y="140"/>
                      <a:pt x="22" y="140"/>
                      <a:pt x="22" y="140"/>
                    </a:cubicBezTo>
                    <a:cubicBezTo>
                      <a:pt x="22" y="140"/>
                      <a:pt x="22" y="140"/>
                      <a:pt x="22" y="140"/>
                    </a:cubicBezTo>
                    <a:cubicBezTo>
                      <a:pt x="22" y="140"/>
                      <a:pt x="22" y="140"/>
                      <a:pt x="22" y="140"/>
                    </a:cubicBezTo>
                    <a:cubicBezTo>
                      <a:pt x="22" y="140"/>
                      <a:pt x="22" y="140"/>
                      <a:pt x="22" y="140"/>
                    </a:cubicBezTo>
                    <a:cubicBezTo>
                      <a:pt x="22" y="140"/>
                      <a:pt x="22" y="140"/>
                      <a:pt x="22" y="140"/>
                    </a:cubicBezTo>
                    <a:cubicBezTo>
                      <a:pt x="22" y="140"/>
                      <a:pt x="22" y="140"/>
                      <a:pt x="22" y="140"/>
                    </a:cubicBezTo>
                    <a:cubicBezTo>
                      <a:pt x="22" y="140"/>
                      <a:pt x="22" y="140"/>
                      <a:pt x="22" y="140"/>
                    </a:cubicBezTo>
                    <a:cubicBezTo>
                      <a:pt x="22" y="140"/>
                      <a:pt x="22" y="140"/>
                      <a:pt x="22" y="140"/>
                    </a:cubicBezTo>
                    <a:cubicBezTo>
                      <a:pt x="22" y="140"/>
                      <a:pt x="22" y="140"/>
                      <a:pt x="22" y="140"/>
                    </a:cubicBezTo>
                    <a:cubicBezTo>
                      <a:pt x="22" y="140"/>
                      <a:pt x="22" y="140"/>
                      <a:pt x="22" y="140"/>
                    </a:cubicBezTo>
                    <a:cubicBezTo>
                      <a:pt x="22" y="140"/>
                      <a:pt x="22" y="140"/>
                      <a:pt x="22" y="140"/>
                    </a:cubicBezTo>
                    <a:cubicBezTo>
                      <a:pt x="22" y="140"/>
                      <a:pt x="22" y="140"/>
                      <a:pt x="22" y="140"/>
                    </a:cubicBezTo>
                    <a:cubicBezTo>
                      <a:pt x="22" y="141"/>
                      <a:pt x="22" y="141"/>
                      <a:pt x="22" y="141"/>
                    </a:cubicBezTo>
                    <a:cubicBezTo>
                      <a:pt x="22" y="141"/>
                      <a:pt x="22" y="141"/>
                      <a:pt x="22" y="141"/>
                    </a:cubicBezTo>
                    <a:cubicBezTo>
                      <a:pt x="22" y="141"/>
                      <a:pt x="22" y="141"/>
                      <a:pt x="22" y="141"/>
                    </a:cubicBezTo>
                    <a:cubicBezTo>
                      <a:pt x="22" y="141"/>
                      <a:pt x="22" y="141"/>
                      <a:pt x="22" y="141"/>
                    </a:cubicBezTo>
                    <a:cubicBezTo>
                      <a:pt x="22" y="141"/>
                      <a:pt x="22" y="141"/>
                      <a:pt x="22" y="141"/>
                    </a:cubicBezTo>
                    <a:cubicBezTo>
                      <a:pt x="22" y="141"/>
                      <a:pt x="22" y="141"/>
                      <a:pt x="22" y="141"/>
                    </a:cubicBezTo>
                    <a:cubicBezTo>
                      <a:pt x="22" y="141"/>
                      <a:pt x="22" y="141"/>
                      <a:pt x="22" y="141"/>
                    </a:cubicBezTo>
                    <a:cubicBezTo>
                      <a:pt x="21" y="142"/>
                      <a:pt x="21" y="142"/>
                      <a:pt x="21" y="142"/>
                    </a:cubicBezTo>
                    <a:cubicBezTo>
                      <a:pt x="21" y="142"/>
                      <a:pt x="21" y="142"/>
                      <a:pt x="21" y="142"/>
                    </a:cubicBezTo>
                    <a:cubicBezTo>
                      <a:pt x="21" y="142"/>
                      <a:pt x="21" y="142"/>
                      <a:pt x="21" y="142"/>
                    </a:cubicBezTo>
                    <a:cubicBezTo>
                      <a:pt x="21" y="142"/>
                      <a:pt x="21" y="142"/>
                      <a:pt x="21" y="142"/>
                    </a:cubicBezTo>
                    <a:cubicBezTo>
                      <a:pt x="21" y="142"/>
                      <a:pt x="21" y="142"/>
                      <a:pt x="21" y="142"/>
                    </a:cubicBezTo>
                    <a:cubicBezTo>
                      <a:pt x="21" y="143"/>
                      <a:pt x="21" y="143"/>
                      <a:pt x="21" y="143"/>
                    </a:cubicBezTo>
                    <a:cubicBezTo>
                      <a:pt x="21" y="143"/>
                      <a:pt x="21" y="143"/>
                      <a:pt x="21" y="143"/>
                    </a:cubicBezTo>
                    <a:cubicBezTo>
                      <a:pt x="21" y="143"/>
                      <a:pt x="21" y="143"/>
                      <a:pt x="21" y="143"/>
                    </a:cubicBezTo>
                    <a:cubicBezTo>
                      <a:pt x="21" y="143"/>
                      <a:pt x="21" y="143"/>
                      <a:pt x="21" y="143"/>
                    </a:cubicBezTo>
                    <a:cubicBezTo>
                      <a:pt x="21" y="143"/>
                      <a:pt x="21" y="143"/>
                      <a:pt x="21" y="143"/>
                    </a:cubicBezTo>
                    <a:cubicBezTo>
                      <a:pt x="21" y="143"/>
                      <a:pt x="21" y="143"/>
                      <a:pt x="21" y="143"/>
                    </a:cubicBezTo>
                    <a:cubicBezTo>
                      <a:pt x="21" y="144"/>
                      <a:pt x="21" y="144"/>
                      <a:pt x="21" y="144"/>
                    </a:cubicBezTo>
                    <a:cubicBezTo>
                      <a:pt x="21" y="144"/>
                      <a:pt x="21" y="144"/>
                      <a:pt x="21" y="144"/>
                    </a:cubicBezTo>
                    <a:cubicBezTo>
                      <a:pt x="21" y="144"/>
                      <a:pt x="21" y="144"/>
                      <a:pt x="21" y="144"/>
                    </a:cubicBezTo>
                    <a:cubicBezTo>
                      <a:pt x="21" y="144"/>
                      <a:pt x="21" y="144"/>
                      <a:pt x="21" y="144"/>
                    </a:cubicBezTo>
                    <a:cubicBezTo>
                      <a:pt x="20" y="144"/>
                      <a:pt x="20" y="144"/>
                      <a:pt x="20" y="144"/>
                    </a:cubicBezTo>
                    <a:cubicBezTo>
                      <a:pt x="20" y="144"/>
                      <a:pt x="20" y="144"/>
                      <a:pt x="20" y="144"/>
                    </a:cubicBezTo>
                    <a:cubicBezTo>
                      <a:pt x="20" y="144"/>
                      <a:pt x="20" y="144"/>
                      <a:pt x="20" y="144"/>
                    </a:cubicBezTo>
                    <a:cubicBezTo>
                      <a:pt x="20" y="144"/>
                      <a:pt x="20" y="144"/>
                      <a:pt x="20" y="144"/>
                    </a:cubicBezTo>
                    <a:cubicBezTo>
                      <a:pt x="20" y="144"/>
                      <a:pt x="20" y="144"/>
                      <a:pt x="20" y="144"/>
                    </a:cubicBezTo>
                    <a:cubicBezTo>
                      <a:pt x="20" y="144"/>
                      <a:pt x="20" y="144"/>
                      <a:pt x="20" y="144"/>
                    </a:cubicBezTo>
                    <a:cubicBezTo>
                      <a:pt x="20" y="144"/>
                      <a:pt x="20" y="144"/>
                      <a:pt x="20" y="144"/>
                    </a:cubicBezTo>
                    <a:cubicBezTo>
                      <a:pt x="20" y="144"/>
                      <a:pt x="20" y="144"/>
                      <a:pt x="20" y="144"/>
                    </a:cubicBezTo>
                    <a:cubicBezTo>
                      <a:pt x="20" y="145"/>
                      <a:pt x="20" y="145"/>
                      <a:pt x="20" y="145"/>
                    </a:cubicBezTo>
                    <a:cubicBezTo>
                      <a:pt x="20" y="145"/>
                      <a:pt x="20" y="145"/>
                      <a:pt x="20" y="145"/>
                    </a:cubicBezTo>
                    <a:cubicBezTo>
                      <a:pt x="21" y="145"/>
                      <a:pt x="21" y="145"/>
                      <a:pt x="21" y="145"/>
                    </a:cubicBezTo>
                    <a:cubicBezTo>
                      <a:pt x="21" y="145"/>
                      <a:pt x="21" y="145"/>
                      <a:pt x="21" y="145"/>
                    </a:cubicBezTo>
                    <a:cubicBezTo>
                      <a:pt x="21" y="145"/>
                      <a:pt x="21" y="145"/>
                      <a:pt x="21" y="145"/>
                    </a:cubicBezTo>
                    <a:cubicBezTo>
                      <a:pt x="21" y="145"/>
                      <a:pt x="21" y="145"/>
                      <a:pt x="21" y="145"/>
                    </a:cubicBezTo>
                    <a:cubicBezTo>
                      <a:pt x="21" y="145"/>
                      <a:pt x="21" y="145"/>
                      <a:pt x="21" y="145"/>
                    </a:cubicBezTo>
                    <a:cubicBezTo>
                      <a:pt x="21" y="145"/>
                      <a:pt x="21" y="145"/>
                      <a:pt x="21" y="145"/>
                    </a:cubicBezTo>
                    <a:cubicBezTo>
                      <a:pt x="21" y="146"/>
                      <a:pt x="21" y="146"/>
                      <a:pt x="21" y="146"/>
                    </a:cubicBezTo>
                    <a:cubicBezTo>
                      <a:pt x="22" y="146"/>
                      <a:pt x="22" y="146"/>
                      <a:pt x="22" y="146"/>
                    </a:cubicBezTo>
                    <a:cubicBezTo>
                      <a:pt x="22" y="146"/>
                      <a:pt x="22" y="146"/>
                      <a:pt x="22" y="146"/>
                    </a:cubicBezTo>
                    <a:cubicBezTo>
                      <a:pt x="22" y="146"/>
                      <a:pt x="22" y="146"/>
                      <a:pt x="22" y="146"/>
                    </a:cubicBezTo>
                    <a:cubicBezTo>
                      <a:pt x="22" y="146"/>
                      <a:pt x="22" y="146"/>
                      <a:pt x="22" y="146"/>
                    </a:cubicBezTo>
                    <a:cubicBezTo>
                      <a:pt x="22" y="146"/>
                      <a:pt x="22" y="146"/>
                      <a:pt x="22" y="146"/>
                    </a:cubicBezTo>
                    <a:cubicBezTo>
                      <a:pt x="22" y="146"/>
                      <a:pt x="22" y="146"/>
                      <a:pt x="22" y="146"/>
                    </a:cubicBezTo>
                    <a:cubicBezTo>
                      <a:pt x="22" y="146"/>
                      <a:pt x="22" y="146"/>
                      <a:pt x="22" y="146"/>
                    </a:cubicBezTo>
                    <a:cubicBezTo>
                      <a:pt x="22" y="147"/>
                      <a:pt x="22" y="147"/>
                      <a:pt x="22" y="147"/>
                    </a:cubicBezTo>
                    <a:cubicBezTo>
                      <a:pt x="22" y="147"/>
                      <a:pt x="22" y="147"/>
                      <a:pt x="22" y="147"/>
                    </a:cubicBezTo>
                    <a:cubicBezTo>
                      <a:pt x="22" y="147"/>
                      <a:pt x="22" y="147"/>
                      <a:pt x="22" y="147"/>
                    </a:cubicBezTo>
                    <a:cubicBezTo>
                      <a:pt x="23" y="147"/>
                      <a:pt x="23" y="147"/>
                      <a:pt x="23" y="147"/>
                    </a:cubicBezTo>
                    <a:cubicBezTo>
                      <a:pt x="23" y="147"/>
                      <a:pt x="23" y="147"/>
                      <a:pt x="23" y="147"/>
                    </a:cubicBezTo>
                    <a:cubicBezTo>
                      <a:pt x="23" y="147"/>
                      <a:pt x="23" y="147"/>
                      <a:pt x="23" y="147"/>
                    </a:cubicBezTo>
                    <a:cubicBezTo>
                      <a:pt x="23" y="147"/>
                      <a:pt x="23" y="147"/>
                      <a:pt x="23" y="147"/>
                    </a:cubicBezTo>
                    <a:cubicBezTo>
                      <a:pt x="22" y="147"/>
                      <a:pt x="22" y="147"/>
                      <a:pt x="22" y="147"/>
                    </a:cubicBezTo>
                    <a:cubicBezTo>
                      <a:pt x="22" y="148"/>
                      <a:pt x="22" y="148"/>
                      <a:pt x="22" y="148"/>
                    </a:cubicBezTo>
                    <a:cubicBezTo>
                      <a:pt x="22" y="148"/>
                      <a:pt x="22" y="148"/>
                      <a:pt x="22" y="148"/>
                    </a:cubicBezTo>
                    <a:cubicBezTo>
                      <a:pt x="22" y="148"/>
                      <a:pt x="22" y="148"/>
                      <a:pt x="22" y="148"/>
                    </a:cubicBezTo>
                    <a:cubicBezTo>
                      <a:pt x="22" y="148"/>
                      <a:pt x="22" y="148"/>
                      <a:pt x="22" y="148"/>
                    </a:cubicBezTo>
                    <a:cubicBezTo>
                      <a:pt x="22" y="148"/>
                      <a:pt x="22" y="148"/>
                      <a:pt x="22" y="148"/>
                    </a:cubicBezTo>
                    <a:cubicBezTo>
                      <a:pt x="22" y="149"/>
                      <a:pt x="22" y="149"/>
                      <a:pt x="22" y="149"/>
                    </a:cubicBezTo>
                    <a:cubicBezTo>
                      <a:pt x="22" y="149"/>
                      <a:pt x="22" y="149"/>
                      <a:pt x="22" y="149"/>
                    </a:cubicBezTo>
                    <a:cubicBezTo>
                      <a:pt x="22" y="149"/>
                      <a:pt x="22" y="149"/>
                      <a:pt x="22" y="149"/>
                    </a:cubicBezTo>
                    <a:cubicBezTo>
                      <a:pt x="22" y="149"/>
                      <a:pt x="22" y="149"/>
                      <a:pt x="22" y="149"/>
                    </a:cubicBezTo>
                    <a:cubicBezTo>
                      <a:pt x="22" y="149"/>
                      <a:pt x="22" y="149"/>
                      <a:pt x="22" y="149"/>
                    </a:cubicBezTo>
                    <a:cubicBezTo>
                      <a:pt x="22" y="149"/>
                      <a:pt x="22" y="149"/>
                      <a:pt x="22" y="149"/>
                    </a:cubicBezTo>
                    <a:cubicBezTo>
                      <a:pt x="22" y="150"/>
                      <a:pt x="22" y="150"/>
                      <a:pt x="22" y="150"/>
                    </a:cubicBezTo>
                    <a:cubicBezTo>
                      <a:pt x="22" y="150"/>
                      <a:pt x="22" y="150"/>
                      <a:pt x="22" y="150"/>
                    </a:cubicBezTo>
                    <a:cubicBezTo>
                      <a:pt x="22" y="150"/>
                      <a:pt x="22" y="150"/>
                      <a:pt x="22" y="150"/>
                    </a:cubicBezTo>
                    <a:cubicBezTo>
                      <a:pt x="22" y="150"/>
                      <a:pt x="22" y="150"/>
                      <a:pt x="22" y="150"/>
                    </a:cubicBezTo>
                    <a:cubicBezTo>
                      <a:pt x="22" y="150"/>
                      <a:pt x="22" y="150"/>
                      <a:pt x="22" y="150"/>
                    </a:cubicBezTo>
                    <a:cubicBezTo>
                      <a:pt x="22" y="151"/>
                      <a:pt x="22" y="151"/>
                      <a:pt x="22" y="151"/>
                    </a:cubicBezTo>
                    <a:cubicBezTo>
                      <a:pt x="22" y="151"/>
                      <a:pt x="22" y="151"/>
                      <a:pt x="22" y="151"/>
                    </a:cubicBezTo>
                    <a:cubicBezTo>
                      <a:pt x="22" y="151"/>
                      <a:pt x="22" y="151"/>
                      <a:pt x="22" y="151"/>
                    </a:cubicBezTo>
                    <a:cubicBezTo>
                      <a:pt x="23" y="151"/>
                      <a:pt x="23" y="151"/>
                      <a:pt x="23" y="151"/>
                    </a:cubicBezTo>
                    <a:cubicBezTo>
                      <a:pt x="23" y="151"/>
                      <a:pt x="23" y="151"/>
                      <a:pt x="23" y="151"/>
                    </a:cubicBezTo>
                    <a:cubicBezTo>
                      <a:pt x="23" y="151"/>
                      <a:pt x="23" y="151"/>
                      <a:pt x="23" y="151"/>
                    </a:cubicBezTo>
                    <a:cubicBezTo>
                      <a:pt x="22" y="151"/>
                      <a:pt x="22" y="151"/>
                      <a:pt x="22" y="151"/>
                    </a:cubicBezTo>
                    <a:cubicBezTo>
                      <a:pt x="22" y="151"/>
                      <a:pt x="22" y="151"/>
                      <a:pt x="22" y="151"/>
                    </a:cubicBezTo>
                    <a:cubicBezTo>
                      <a:pt x="22" y="151"/>
                      <a:pt x="22" y="151"/>
                      <a:pt x="22" y="151"/>
                    </a:cubicBezTo>
                    <a:cubicBezTo>
                      <a:pt x="22" y="151"/>
                      <a:pt x="22" y="151"/>
                      <a:pt x="22" y="151"/>
                    </a:cubicBezTo>
                    <a:cubicBezTo>
                      <a:pt x="22" y="150"/>
                      <a:pt x="22" y="150"/>
                      <a:pt x="22" y="150"/>
                    </a:cubicBezTo>
                    <a:cubicBezTo>
                      <a:pt x="22" y="150"/>
                      <a:pt x="22" y="150"/>
                      <a:pt x="22" y="150"/>
                    </a:cubicBezTo>
                    <a:cubicBezTo>
                      <a:pt x="22" y="150"/>
                      <a:pt x="22" y="150"/>
                      <a:pt x="22" y="150"/>
                    </a:cubicBezTo>
                    <a:cubicBezTo>
                      <a:pt x="22" y="150"/>
                      <a:pt x="22" y="150"/>
                      <a:pt x="22" y="150"/>
                    </a:cubicBezTo>
                    <a:cubicBezTo>
                      <a:pt x="22" y="150"/>
                      <a:pt x="22" y="150"/>
                      <a:pt x="22" y="150"/>
                    </a:cubicBezTo>
                    <a:cubicBezTo>
                      <a:pt x="22" y="150"/>
                      <a:pt x="22" y="150"/>
                      <a:pt x="22" y="150"/>
                    </a:cubicBezTo>
                    <a:cubicBezTo>
                      <a:pt x="21" y="149"/>
                      <a:pt x="21" y="149"/>
                      <a:pt x="21" y="149"/>
                    </a:cubicBezTo>
                    <a:cubicBezTo>
                      <a:pt x="21" y="149"/>
                      <a:pt x="21" y="149"/>
                      <a:pt x="21" y="149"/>
                    </a:cubicBezTo>
                    <a:cubicBezTo>
                      <a:pt x="21" y="149"/>
                      <a:pt x="21" y="149"/>
                      <a:pt x="21" y="149"/>
                    </a:cubicBezTo>
                    <a:cubicBezTo>
                      <a:pt x="21" y="148"/>
                      <a:pt x="21" y="148"/>
                      <a:pt x="21" y="148"/>
                    </a:cubicBezTo>
                    <a:cubicBezTo>
                      <a:pt x="21" y="148"/>
                      <a:pt x="21" y="148"/>
                      <a:pt x="21" y="148"/>
                    </a:cubicBezTo>
                    <a:cubicBezTo>
                      <a:pt x="21" y="148"/>
                      <a:pt x="21" y="148"/>
                      <a:pt x="21" y="148"/>
                    </a:cubicBezTo>
                    <a:cubicBezTo>
                      <a:pt x="21" y="148"/>
                      <a:pt x="21" y="148"/>
                      <a:pt x="21" y="148"/>
                    </a:cubicBezTo>
                    <a:cubicBezTo>
                      <a:pt x="21" y="148"/>
                      <a:pt x="21" y="148"/>
                      <a:pt x="21" y="148"/>
                    </a:cubicBezTo>
                    <a:cubicBezTo>
                      <a:pt x="20" y="148"/>
                      <a:pt x="20" y="148"/>
                      <a:pt x="20" y="148"/>
                    </a:cubicBezTo>
                    <a:cubicBezTo>
                      <a:pt x="20" y="147"/>
                      <a:pt x="20" y="147"/>
                      <a:pt x="20" y="147"/>
                    </a:cubicBezTo>
                    <a:cubicBezTo>
                      <a:pt x="20" y="147"/>
                      <a:pt x="20" y="147"/>
                      <a:pt x="20" y="147"/>
                    </a:cubicBezTo>
                    <a:cubicBezTo>
                      <a:pt x="20" y="147"/>
                      <a:pt x="20" y="147"/>
                      <a:pt x="20" y="147"/>
                    </a:cubicBezTo>
                    <a:cubicBezTo>
                      <a:pt x="20" y="147"/>
                      <a:pt x="20" y="147"/>
                      <a:pt x="20" y="147"/>
                    </a:cubicBezTo>
                    <a:cubicBezTo>
                      <a:pt x="20" y="147"/>
                      <a:pt x="20" y="147"/>
                      <a:pt x="20" y="147"/>
                    </a:cubicBezTo>
                    <a:cubicBezTo>
                      <a:pt x="20" y="147"/>
                      <a:pt x="20" y="147"/>
                      <a:pt x="20" y="147"/>
                    </a:cubicBezTo>
                    <a:cubicBezTo>
                      <a:pt x="19" y="147"/>
                      <a:pt x="19" y="147"/>
                      <a:pt x="19" y="147"/>
                    </a:cubicBezTo>
                    <a:cubicBezTo>
                      <a:pt x="19" y="147"/>
                      <a:pt x="19" y="147"/>
                      <a:pt x="19" y="147"/>
                    </a:cubicBezTo>
                    <a:cubicBezTo>
                      <a:pt x="19" y="148"/>
                      <a:pt x="19" y="148"/>
                      <a:pt x="19" y="148"/>
                    </a:cubicBezTo>
                    <a:cubicBezTo>
                      <a:pt x="19" y="148"/>
                      <a:pt x="19" y="148"/>
                      <a:pt x="19" y="148"/>
                    </a:cubicBezTo>
                    <a:cubicBezTo>
                      <a:pt x="19" y="147"/>
                      <a:pt x="19" y="147"/>
                      <a:pt x="19" y="147"/>
                    </a:cubicBezTo>
                    <a:cubicBezTo>
                      <a:pt x="19" y="147"/>
                      <a:pt x="19" y="147"/>
                      <a:pt x="19" y="147"/>
                    </a:cubicBezTo>
                    <a:cubicBezTo>
                      <a:pt x="19" y="147"/>
                      <a:pt x="19" y="147"/>
                      <a:pt x="19" y="147"/>
                    </a:cubicBezTo>
                    <a:cubicBezTo>
                      <a:pt x="19" y="146"/>
                      <a:pt x="19" y="146"/>
                      <a:pt x="19" y="146"/>
                    </a:cubicBezTo>
                    <a:cubicBezTo>
                      <a:pt x="19" y="146"/>
                      <a:pt x="19" y="146"/>
                      <a:pt x="19" y="146"/>
                    </a:cubicBezTo>
                    <a:cubicBezTo>
                      <a:pt x="18" y="146"/>
                      <a:pt x="18" y="146"/>
                      <a:pt x="18" y="146"/>
                    </a:cubicBezTo>
                    <a:cubicBezTo>
                      <a:pt x="18" y="146"/>
                      <a:pt x="18" y="146"/>
                      <a:pt x="18" y="146"/>
                    </a:cubicBezTo>
                    <a:cubicBezTo>
                      <a:pt x="18" y="146"/>
                      <a:pt x="18" y="146"/>
                      <a:pt x="18" y="146"/>
                    </a:cubicBezTo>
                    <a:cubicBezTo>
                      <a:pt x="17" y="147"/>
                      <a:pt x="17" y="147"/>
                      <a:pt x="17" y="147"/>
                    </a:cubicBezTo>
                    <a:cubicBezTo>
                      <a:pt x="17" y="147"/>
                      <a:pt x="17" y="147"/>
                      <a:pt x="17" y="147"/>
                    </a:cubicBezTo>
                    <a:cubicBezTo>
                      <a:pt x="16" y="148"/>
                      <a:pt x="16" y="148"/>
                      <a:pt x="16" y="148"/>
                    </a:cubicBezTo>
                    <a:cubicBezTo>
                      <a:pt x="17" y="148"/>
                      <a:pt x="17" y="148"/>
                      <a:pt x="17" y="148"/>
                    </a:cubicBezTo>
                    <a:cubicBezTo>
                      <a:pt x="17" y="148"/>
                      <a:pt x="17" y="148"/>
                      <a:pt x="17" y="148"/>
                    </a:cubicBezTo>
                    <a:cubicBezTo>
                      <a:pt x="17" y="148"/>
                      <a:pt x="17" y="148"/>
                      <a:pt x="17" y="148"/>
                    </a:cubicBezTo>
                    <a:cubicBezTo>
                      <a:pt x="17" y="149"/>
                      <a:pt x="17" y="149"/>
                      <a:pt x="17" y="149"/>
                    </a:cubicBezTo>
                    <a:cubicBezTo>
                      <a:pt x="17" y="149"/>
                      <a:pt x="17" y="149"/>
                      <a:pt x="17" y="149"/>
                    </a:cubicBezTo>
                    <a:cubicBezTo>
                      <a:pt x="17" y="151"/>
                      <a:pt x="18" y="153"/>
                      <a:pt x="18" y="155"/>
                    </a:cubicBezTo>
                    <a:cubicBezTo>
                      <a:pt x="18" y="155"/>
                      <a:pt x="18" y="155"/>
                      <a:pt x="18" y="155"/>
                    </a:cubicBezTo>
                    <a:cubicBezTo>
                      <a:pt x="18" y="155"/>
                      <a:pt x="18" y="155"/>
                      <a:pt x="18" y="155"/>
                    </a:cubicBezTo>
                    <a:cubicBezTo>
                      <a:pt x="19" y="155"/>
                      <a:pt x="19" y="155"/>
                      <a:pt x="19" y="155"/>
                    </a:cubicBezTo>
                    <a:cubicBezTo>
                      <a:pt x="19" y="155"/>
                      <a:pt x="19" y="155"/>
                      <a:pt x="19" y="155"/>
                    </a:cubicBezTo>
                    <a:cubicBezTo>
                      <a:pt x="19" y="156"/>
                      <a:pt x="19" y="156"/>
                      <a:pt x="19" y="156"/>
                    </a:cubicBezTo>
                    <a:cubicBezTo>
                      <a:pt x="20" y="156"/>
                      <a:pt x="20" y="156"/>
                      <a:pt x="20" y="156"/>
                    </a:cubicBezTo>
                    <a:cubicBezTo>
                      <a:pt x="20" y="156"/>
                      <a:pt x="20" y="156"/>
                      <a:pt x="20" y="156"/>
                    </a:cubicBezTo>
                    <a:cubicBezTo>
                      <a:pt x="20" y="157"/>
                      <a:pt x="20" y="157"/>
                      <a:pt x="20" y="157"/>
                    </a:cubicBezTo>
                    <a:cubicBezTo>
                      <a:pt x="20" y="157"/>
                      <a:pt x="20" y="157"/>
                      <a:pt x="20" y="157"/>
                    </a:cubicBezTo>
                    <a:cubicBezTo>
                      <a:pt x="20" y="157"/>
                      <a:pt x="20" y="157"/>
                      <a:pt x="20" y="157"/>
                    </a:cubicBezTo>
                    <a:cubicBezTo>
                      <a:pt x="20" y="157"/>
                      <a:pt x="20" y="157"/>
                      <a:pt x="20" y="157"/>
                    </a:cubicBezTo>
                    <a:cubicBezTo>
                      <a:pt x="20" y="157"/>
                      <a:pt x="20" y="157"/>
                      <a:pt x="20" y="157"/>
                    </a:cubicBezTo>
                    <a:cubicBezTo>
                      <a:pt x="20" y="157"/>
                      <a:pt x="20" y="157"/>
                      <a:pt x="20" y="157"/>
                    </a:cubicBezTo>
                    <a:cubicBezTo>
                      <a:pt x="20" y="157"/>
                      <a:pt x="20" y="157"/>
                      <a:pt x="20" y="157"/>
                    </a:cubicBezTo>
                    <a:cubicBezTo>
                      <a:pt x="20" y="157"/>
                      <a:pt x="20" y="157"/>
                      <a:pt x="20" y="157"/>
                    </a:cubicBezTo>
                    <a:cubicBezTo>
                      <a:pt x="19" y="156"/>
                      <a:pt x="19" y="156"/>
                      <a:pt x="19" y="156"/>
                    </a:cubicBezTo>
                    <a:cubicBezTo>
                      <a:pt x="19" y="156"/>
                      <a:pt x="19" y="156"/>
                      <a:pt x="19" y="156"/>
                    </a:cubicBezTo>
                    <a:cubicBezTo>
                      <a:pt x="19" y="156"/>
                      <a:pt x="19" y="156"/>
                      <a:pt x="19" y="156"/>
                    </a:cubicBezTo>
                    <a:cubicBezTo>
                      <a:pt x="19" y="156"/>
                      <a:pt x="19" y="156"/>
                      <a:pt x="19" y="156"/>
                    </a:cubicBezTo>
                    <a:cubicBezTo>
                      <a:pt x="18" y="155"/>
                      <a:pt x="18" y="155"/>
                      <a:pt x="18" y="155"/>
                    </a:cubicBezTo>
                    <a:cubicBezTo>
                      <a:pt x="20" y="167"/>
                      <a:pt x="23" y="180"/>
                      <a:pt x="25" y="192"/>
                    </a:cubicBezTo>
                    <a:cubicBezTo>
                      <a:pt x="25" y="193"/>
                      <a:pt x="25" y="193"/>
                      <a:pt x="25" y="193"/>
                    </a:cubicBezTo>
                    <a:cubicBezTo>
                      <a:pt x="25" y="194"/>
                      <a:pt x="25" y="194"/>
                      <a:pt x="26" y="194"/>
                    </a:cubicBezTo>
                    <a:cubicBezTo>
                      <a:pt x="26" y="195"/>
                      <a:pt x="26" y="195"/>
                      <a:pt x="26" y="195"/>
                    </a:cubicBezTo>
                    <a:cubicBezTo>
                      <a:pt x="26" y="195"/>
                      <a:pt x="26" y="195"/>
                      <a:pt x="26" y="195"/>
                    </a:cubicBezTo>
                    <a:cubicBezTo>
                      <a:pt x="26" y="196"/>
                      <a:pt x="26" y="196"/>
                      <a:pt x="26" y="196"/>
                    </a:cubicBezTo>
                    <a:cubicBezTo>
                      <a:pt x="26" y="196"/>
                      <a:pt x="26" y="196"/>
                      <a:pt x="26" y="196"/>
                    </a:cubicBezTo>
                    <a:cubicBezTo>
                      <a:pt x="25" y="196"/>
                      <a:pt x="25" y="196"/>
                      <a:pt x="25" y="196"/>
                    </a:cubicBezTo>
                    <a:cubicBezTo>
                      <a:pt x="25" y="197"/>
                      <a:pt x="25" y="197"/>
                      <a:pt x="25" y="197"/>
                    </a:cubicBezTo>
                    <a:cubicBezTo>
                      <a:pt x="26" y="197"/>
                      <a:pt x="26" y="197"/>
                      <a:pt x="26" y="197"/>
                    </a:cubicBezTo>
                    <a:cubicBezTo>
                      <a:pt x="26" y="198"/>
                      <a:pt x="26" y="198"/>
                      <a:pt x="26" y="198"/>
                    </a:cubicBezTo>
                    <a:cubicBezTo>
                      <a:pt x="26" y="198"/>
                      <a:pt x="26" y="198"/>
                      <a:pt x="26" y="198"/>
                    </a:cubicBezTo>
                    <a:cubicBezTo>
                      <a:pt x="26" y="198"/>
                      <a:pt x="26" y="198"/>
                      <a:pt x="26" y="198"/>
                    </a:cubicBezTo>
                    <a:cubicBezTo>
                      <a:pt x="26" y="198"/>
                      <a:pt x="27" y="198"/>
                      <a:pt x="27" y="198"/>
                    </a:cubicBezTo>
                    <a:cubicBezTo>
                      <a:pt x="27" y="199"/>
                      <a:pt x="27" y="199"/>
                      <a:pt x="27" y="199"/>
                    </a:cubicBezTo>
                    <a:cubicBezTo>
                      <a:pt x="27" y="199"/>
                      <a:pt x="27" y="199"/>
                      <a:pt x="27" y="199"/>
                    </a:cubicBezTo>
                    <a:cubicBezTo>
                      <a:pt x="27" y="199"/>
                      <a:pt x="27" y="199"/>
                      <a:pt x="27" y="199"/>
                    </a:cubicBezTo>
                    <a:cubicBezTo>
                      <a:pt x="27" y="199"/>
                      <a:pt x="27" y="199"/>
                      <a:pt x="27" y="199"/>
                    </a:cubicBezTo>
                    <a:cubicBezTo>
                      <a:pt x="27" y="200"/>
                      <a:pt x="27" y="200"/>
                      <a:pt x="27" y="200"/>
                    </a:cubicBezTo>
                    <a:cubicBezTo>
                      <a:pt x="27" y="200"/>
                      <a:pt x="27" y="200"/>
                      <a:pt x="27" y="200"/>
                    </a:cubicBezTo>
                    <a:cubicBezTo>
                      <a:pt x="27" y="200"/>
                      <a:pt x="27" y="200"/>
                      <a:pt x="27" y="200"/>
                    </a:cubicBezTo>
                    <a:cubicBezTo>
                      <a:pt x="28" y="201"/>
                      <a:pt x="28" y="201"/>
                      <a:pt x="28" y="201"/>
                    </a:cubicBezTo>
                    <a:cubicBezTo>
                      <a:pt x="28" y="201"/>
                      <a:pt x="28" y="201"/>
                      <a:pt x="28" y="201"/>
                    </a:cubicBezTo>
                    <a:cubicBezTo>
                      <a:pt x="28" y="202"/>
                      <a:pt x="28" y="202"/>
                      <a:pt x="28" y="202"/>
                    </a:cubicBezTo>
                    <a:cubicBezTo>
                      <a:pt x="29" y="202"/>
                      <a:pt x="29" y="202"/>
                      <a:pt x="29" y="202"/>
                    </a:cubicBezTo>
                    <a:cubicBezTo>
                      <a:pt x="29" y="203"/>
                      <a:pt x="29" y="203"/>
                      <a:pt x="29" y="203"/>
                    </a:cubicBezTo>
                    <a:cubicBezTo>
                      <a:pt x="29" y="203"/>
                      <a:pt x="29" y="203"/>
                      <a:pt x="29" y="203"/>
                    </a:cubicBezTo>
                    <a:cubicBezTo>
                      <a:pt x="30" y="203"/>
                      <a:pt x="30" y="203"/>
                      <a:pt x="30" y="204"/>
                    </a:cubicBezTo>
                    <a:cubicBezTo>
                      <a:pt x="31" y="205"/>
                      <a:pt x="31" y="205"/>
                      <a:pt x="31" y="205"/>
                    </a:cubicBezTo>
                    <a:cubicBezTo>
                      <a:pt x="31" y="205"/>
                      <a:pt x="31" y="205"/>
                      <a:pt x="31" y="205"/>
                    </a:cubicBezTo>
                    <a:cubicBezTo>
                      <a:pt x="32" y="205"/>
                      <a:pt x="32" y="205"/>
                      <a:pt x="32" y="205"/>
                    </a:cubicBezTo>
                    <a:cubicBezTo>
                      <a:pt x="32" y="206"/>
                      <a:pt x="32" y="206"/>
                      <a:pt x="32" y="206"/>
                    </a:cubicBezTo>
                    <a:cubicBezTo>
                      <a:pt x="32" y="206"/>
                      <a:pt x="32" y="206"/>
                      <a:pt x="32" y="206"/>
                    </a:cubicBezTo>
                    <a:cubicBezTo>
                      <a:pt x="32" y="206"/>
                      <a:pt x="32" y="206"/>
                      <a:pt x="32" y="206"/>
                    </a:cubicBezTo>
                    <a:cubicBezTo>
                      <a:pt x="32" y="206"/>
                      <a:pt x="32" y="206"/>
                      <a:pt x="32" y="206"/>
                    </a:cubicBezTo>
                    <a:cubicBezTo>
                      <a:pt x="33" y="207"/>
                      <a:pt x="33" y="207"/>
                      <a:pt x="33" y="207"/>
                    </a:cubicBezTo>
                    <a:cubicBezTo>
                      <a:pt x="33" y="207"/>
                      <a:pt x="33" y="207"/>
                      <a:pt x="33" y="207"/>
                    </a:cubicBezTo>
                    <a:cubicBezTo>
                      <a:pt x="33" y="207"/>
                      <a:pt x="33" y="207"/>
                      <a:pt x="33" y="207"/>
                    </a:cubicBezTo>
                    <a:cubicBezTo>
                      <a:pt x="35" y="208"/>
                      <a:pt x="35" y="208"/>
                      <a:pt x="35" y="208"/>
                    </a:cubicBezTo>
                    <a:cubicBezTo>
                      <a:pt x="35" y="208"/>
                      <a:pt x="35" y="208"/>
                      <a:pt x="35" y="208"/>
                    </a:cubicBezTo>
                    <a:cubicBezTo>
                      <a:pt x="35" y="208"/>
                      <a:pt x="35" y="208"/>
                      <a:pt x="35" y="208"/>
                    </a:cubicBezTo>
                    <a:cubicBezTo>
                      <a:pt x="35" y="209"/>
                      <a:pt x="35" y="209"/>
                      <a:pt x="35" y="209"/>
                    </a:cubicBezTo>
                    <a:cubicBezTo>
                      <a:pt x="35" y="209"/>
                      <a:pt x="35" y="209"/>
                      <a:pt x="35" y="209"/>
                    </a:cubicBezTo>
                    <a:cubicBezTo>
                      <a:pt x="37" y="209"/>
                      <a:pt x="37" y="209"/>
                      <a:pt x="37" y="209"/>
                    </a:cubicBezTo>
                    <a:cubicBezTo>
                      <a:pt x="38" y="209"/>
                      <a:pt x="38" y="209"/>
                      <a:pt x="38" y="209"/>
                    </a:cubicBezTo>
                    <a:cubicBezTo>
                      <a:pt x="38" y="209"/>
                      <a:pt x="38" y="209"/>
                      <a:pt x="38" y="209"/>
                    </a:cubicBezTo>
                    <a:cubicBezTo>
                      <a:pt x="38" y="209"/>
                      <a:pt x="38" y="209"/>
                      <a:pt x="38" y="209"/>
                    </a:cubicBezTo>
                    <a:cubicBezTo>
                      <a:pt x="38" y="209"/>
                      <a:pt x="38" y="209"/>
                      <a:pt x="38" y="209"/>
                    </a:cubicBezTo>
                    <a:cubicBezTo>
                      <a:pt x="39" y="209"/>
                      <a:pt x="39" y="209"/>
                      <a:pt x="39" y="209"/>
                    </a:cubicBezTo>
                    <a:cubicBezTo>
                      <a:pt x="39" y="209"/>
                      <a:pt x="39" y="209"/>
                      <a:pt x="39" y="209"/>
                    </a:cubicBezTo>
                    <a:cubicBezTo>
                      <a:pt x="40" y="209"/>
                      <a:pt x="40" y="209"/>
                      <a:pt x="40" y="209"/>
                    </a:cubicBezTo>
                    <a:cubicBezTo>
                      <a:pt x="41" y="209"/>
                      <a:pt x="41" y="209"/>
                      <a:pt x="41" y="209"/>
                    </a:cubicBezTo>
                    <a:cubicBezTo>
                      <a:pt x="42" y="209"/>
                      <a:pt x="42" y="209"/>
                      <a:pt x="42" y="209"/>
                    </a:cubicBezTo>
                    <a:cubicBezTo>
                      <a:pt x="43" y="209"/>
                      <a:pt x="43" y="209"/>
                      <a:pt x="43" y="209"/>
                    </a:cubicBezTo>
                    <a:cubicBezTo>
                      <a:pt x="44" y="209"/>
                      <a:pt x="44" y="209"/>
                      <a:pt x="44" y="209"/>
                    </a:cubicBezTo>
                    <a:cubicBezTo>
                      <a:pt x="44" y="209"/>
                      <a:pt x="44" y="209"/>
                      <a:pt x="44" y="209"/>
                    </a:cubicBezTo>
                    <a:cubicBezTo>
                      <a:pt x="44" y="209"/>
                      <a:pt x="44" y="209"/>
                      <a:pt x="44" y="209"/>
                    </a:cubicBezTo>
                    <a:cubicBezTo>
                      <a:pt x="46" y="209"/>
                      <a:pt x="46" y="209"/>
                      <a:pt x="46" y="209"/>
                    </a:cubicBezTo>
                    <a:cubicBezTo>
                      <a:pt x="46" y="210"/>
                      <a:pt x="46" y="210"/>
                      <a:pt x="46" y="210"/>
                    </a:cubicBezTo>
                    <a:cubicBezTo>
                      <a:pt x="46" y="210"/>
                      <a:pt x="46" y="210"/>
                      <a:pt x="46" y="210"/>
                    </a:cubicBezTo>
                    <a:cubicBezTo>
                      <a:pt x="47" y="210"/>
                      <a:pt x="47" y="210"/>
                      <a:pt x="47" y="210"/>
                    </a:cubicBezTo>
                    <a:cubicBezTo>
                      <a:pt x="47" y="210"/>
                      <a:pt x="47" y="210"/>
                      <a:pt x="47" y="210"/>
                    </a:cubicBezTo>
                    <a:cubicBezTo>
                      <a:pt x="47" y="210"/>
                      <a:pt x="47" y="210"/>
                      <a:pt x="47" y="210"/>
                    </a:cubicBezTo>
                    <a:cubicBezTo>
                      <a:pt x="47" y="210"/>
                      <a:pt x="47" y="210"/>
                      <a:pt x="47" y="210"/>
                    </a:cubicBezTo>
                    <a:cubicBezTo>
                      <a:pt x="47" y="210"/>
                      <a:pt x="47" y="210"/>
                      <a:pt x="47" y="210"/>
                    </a:cubicBezTo>
                    <a:cubicBezTo>
                      <a:pt x="47" y="210"/>
                      <a:pt x="47" y="210"/>
                      <a:pt x="47" y="210"/>
                    </a:cubicBezTo>
                    <a:cubicBezTo>
                      <a:pt x="47" y="210"/>
                      <a:pt x="47" y="210"/>
                      <a:pt x="47" y="210"/>
                    </a:cubicBezTo>
                    <a:cubicBezTo>
                      <a:pt x="48" y="211"/>
                      <a:pt x="48" y="211"/>
                      <a:pt x="48" y="211"/>
                    </a:cubicBezTo>
                    <a:cubicBezTo>
                      <a:pt x="48" y="211"/>
                      <a:pt x="48" y="211"/>
                      <a:pt x="48" y="211"/>
                    </a:cubicBezTo>
                    <a:cubicBezTo>
                      <a:pt x="48" y="211"/>
                      <a:pt x="48" y="211"/>
                      <a:pt x="48" y="211"/>
                    </a:cubicBezTo>
                    <a:cubicBezTo>
                      <a:pt x="48" y="211"/>
                      <a:pt x="48" y="211"/>
                      <a:pt x="48" y="211"/>
                    </a:cubicBezTo>
                    <a:cubicBezTo>
                      <a:pt x="48" y="211"/>
                      <a:pt x="48" y="211"/>
                      <a:pt x="48" y="211"/>
                    </a:cubicBezTo>
                    <a:cubicBezTo>
                      <a:pt x="48" y="212"/>
                      <a:pt x="48" y="212"/>
                      <a:pt x="48" y="212"/>
                    </a:cubicBezTo>
                    <a:cubicBezTo>
                      <a:pt x="49" y="212"/>
                      <a:pt x="49" y="212"/>
                      <a:pt x="49" y="212"/>
                    </a:cubicBezTo>
                    <a:cubicBezTo>
                      <a:pt x="49" y="212"/>
                      <a:pt x="49" y="212"/>
                      <a:pt x="49" y="212"/>
                    </a:cubicBezTo>
                    <a:cubicBezTo>
                      <a:pt x="49" y="212"/>
                      <a:pt x="49" y="212"/>
                      <a:pt x="49" y="212"/>
                    </a:cubicBezTo>
                    <a:cubicBezTo>
                      <a:pt x="50" y="212"/>
                      <a:pt x="50" y="212"/>
                      <a:pt x="50" y="212"/>
                    </a:cubicBezTo>
                    <a:cubicBezTo>
                      <a:pt x="50" y="212"/>
                      <a:pt x="50" y="212"/>
                      <a:pt x="50" y="212"/>
                    </a:cubicBezTo>
                    <a:cubicBezTo>
                      <a:pt x="50" y="212"/>
                      <a:pt x="50" y="212"/>
                      <a:pt x="50" y="212"/>
                    </a:cubicBezTo>
                    <a:cubicBezTo>
                      <a:pt x="51" y="212"/>
                      <a:pt x="51" y="212"/>
                      <a:pt x="51" y="212"/>
                    </a:cubicBezTo>
                    <a:cubicBezTo>
                      <a:pt x="51" y="212"/>
                      <a:pt x="51" y="212"/>
                      <a:pt x="51" y="212"/>
                    </a:cubicBezTo>
                    <a:cubicBezTo>
                      <a:pt x="51" y="212"/>
                      <a:pt x="51" y="212"/>
                      <a:pt x="51" y="212"/>
                    </a:cubicBezTo>
                    <a:cubicBezTo>
                      <a:pt x="51" y="212"/>
                      <a:pt x="51" y="212"/>
                      <a:pt x="51" y="212"/>
                    </a:cubicBezTo>
                    <a:cubicBezTo>
                      <a:pt x="51" y="211"/>
                      <a:pt x="51" y="211"/>
                      <a:pt x="51" y="211"/>
                    </a:cubicBezTo>
                    <a:cubicBezTo>
                      <a:pt x="51" y="211"/>
                      <a:pt x="51" y="211"/>
                      <a:pt x="51" y="211"/>
                    </a:cubicBezTo>
                    <a:cubicBezTo>
                      <a:pt x="51" y="211"/>
                      <a:pt x="51" y="211"/>
                      <a:pt x="51" y="211"/>
                    </a:cubicBezTo>
                    <a:cubicBezTo>
                      <a:pt x="51" y="211"/>
                      <a:pt x="51" y="211"/>
                      <a:pt x="51" y="211"/>
                    </a:cubicBezTo>
                    <a:cubicBezTo>
                      <a:pt x="51" y="211"/>
                      <a:pt x="51" y="211"/>
                      <a:pt x="51" y="211"/>
                    </a:cubicBezTo>
                    <a:cubicBezTo>
                      <a:pt x="51" y="211"/>
                      <a:pt x="51" y="211"/>
                      <a:pt x="51" y="211"/>
                    </a:cubicBezTo>
                    <a:cubicBezTo>
                      <a:pt x="51" y="211"/>
                      <a:pt x="51" y="211"/>
                      <a:pt x="51" y="211"/>
                    </a:cubicBezTo>
                    <a:cubicBezTo>
                      <a:pt x="51" y="211"/>
                      <a:pt x="51" y="211"/>
                      <a:pt x="51" y="211"/>
                    </a:cubicBezTo>
                    <a:cubicBezTo>
                      <a:pt x="52" y="211"/>
                      <a:pt x="52" y="211"/>
                      <a:pt x="52" y="211"/>
                    </a:cubicBezTo>
                    <a:cubicBezTo>
                      <a:pt x="52" y="211"/>
                      <a:pt x="52" y="211"/>
                      <a:pt x="52" y="211"/>
                    </a:cubicBezTo>
                    <a:cubicBezTo>
                      <a:pt x="52" y="211"/>
                      <a:pt x="52" y="211"/>
                      <a:pt x="52" y="211"/>
                    </a:cubicBezTo>
                    <a:cubicBezTo>
                      <a:pt x="52" y="211"/>
                      <a:pt x="52" y="211"/>
                      <a:pt x="52" y="211"/>
                    </a:cubicBezTo>
                    <a:cubicBezTo>
                      <a:pt x="52" y="212"/>
                      <a:pt x="52" y="212"/>
                      <a:pt x="52" y="212"/>
                    </a:cubicBezTo>
                    <a:cubicBezTo>
                      <a:pt x="52" y="212"/>
                      <a:pt x="52" y="212"/>
                      <a:pt x="52" y="212"/>
                    </a:cubicBezTo>
                    <a:cubicBezTo>
                      <a:pt x="52" y="212"/>
                      <a:pt x="52" y="212"/>
                      <a:pt x="52" y="212"/>
                    </a:cubicBezTo>
                    <a:cubicBezTo>
                      <a:pt x="52" y="212"/>
                      <a:pt x="52" y="212"/>
                      <a:pt x="52" y="212"/>
                    </a:cubicBezTo>
                    <a:cubicBezTo>
                      <a:pt x="53" y="212"/>
                      <a:pt x="53" y="212"/>
                      <a:pt x="53" y="212"/>
                    </a:cubicBezTo>
                    <a:cubicBezTo>
                      <a:pt x="53" y="212"/>
                      <a:pt x="53" y="212"/>
                      <a:pt x="53" y="212"/>
                    </a:cubicBezTo>
                    <a:cubicBezTo>
                      <a:pt x="53" y="213"/>
                      <a:pt x="53" y="213"/>
                      <a:pt x="53" y="213"/>
                    </a:cubicBezTo>
                    <a:cubicBezTo>
                      <a:pt x="53" y="213"/>
                      <a:pt x="53" y="213"/>
                      <a:pt x="53" y="213"/>
                    </a:cubicBezTo>
                    <a:cubicBezTo>
                      <a:pt x="53" y="213"/>
                      <a:pt x="53" y="213"/>
                      <a:pt x="53" y="213"/>
                    </a:cubicBezTo>
                    <a:cubicBezTo>
                      <a:pt x="53" y="213"/>
                      <a:pt x="53" y="213"/>
                      <a:pt x="53" y="213"/>
                    </a:cubicBezTo>
                    <a:cubicBezTo>
                      <a:pt x="53" y="213"/>
                      <a:pt x="53" y="213"/>
                      <a:pt x="53" y="213"/>
                    </a:cubicBezTo>
                    <a:cubicBezTo>
                      <a:pt x="53" y="213"/>
                      <a:pt x="53" y="213"/>
                      <a:pt x="53" y="213"/>
                    </a:cubicBezTo>
                    <a:cubicBezTo>
                      <a:pt x="53" y="214"/>
                      <a:pt x="53" y="214"/>
                      <a:pt x="53" y="214"/>
                    </a:cubicBezTo>
                    <a:cubicBezTo>
                      <a:pt x="54" y="214"/>
                      <a:pt x="54" y="214"/>
                      <a:pt x="54" y="214"/>
                    </a:cubicBezTo>
                    <a:cubicBezTo>
                      <a:pt x="54" y="214"/>
                      <a:pt x="54" y="214"/>
                      <a:pt x="54" y="214"/>
                    </a:cubicBezTo>
                    <a:cubicBezTo>
                      <a:pt x="54" y="214"/>
                      <a:pt x="54" y="214"/>
                      <a:pt x="54" y="214"/>
                    </a:cubicBezTo>
                    <a:cubicBezTo>
                      <a:pt x="54" y="214"/>
                      <a:pt x="54" y="214"/>
                      <a:pt x="54" y="214"/>
                    </a:cubicBezTo>
                    <a:cubicBezTo>
                      <a:pt x="54" y="214"/>
                      <a:pt x="54" y="214"/>
                      <a:pt x="54" y="214"/>
                    </a:cubicBezTo>
                    <a:cubicBezTo>
                      <a:pt x="55" y="214"/>
                      <a:pt x="55" y="214"/>
                      <a:pt x="55" y="214"/>
                    </a:cubicBezTo>
                    <a:cubicBezTo>
                      <a:pt x="55" y="214"/>
                      <a:pt x="55" y="214"/>
                      <a:pt x="55" y="214"/>
                    </a:cubicBezTo>
                    <a:cubicBezTo>
                      <a:pt x="56" y="214"/>
                      <a:pt x="56" y="214"/>
                      <a:pt x="56" y="214"/>
                    </a:cubicBezTo>
                    <a:cubicBezTo>
                      <a:pt x="56" y="214"/>
                      <a:pt x="56" y="214"/>
                      <a:pt x="56" y="214"/>
                    </a:cubicBezTo>
                    <a:cubicBezTo>
                      <a:pt x="56" y="214"/>
                      <a:pt x="56" y="214"/>
                      <a:pt x="56" y="214"/>
                    </a:cubicBezTo>
                    <a:cubicBezTo>
                      <a:pt x="56" y="214"/>
                      <a:pt x="56" y="214"/>
                      <a:pt x="56" y="214"/>
                    </a:cubicBezTo>
                    <a:cubicBezTo>
                      <a:pt x="56" y="215"/>
                      <a:pt x="56" y="215"/>
                      <a:pt x="56" y="215"/>
                    </a:cubicBezTo>
                    <a:cubicBezTo>
                      <a:pt x="56" y="215"/>
                      <a:pt x="56" y="215"/>
                      <a:pt x="56" y="215"/>
                    </a:cubicBezTo>
                    <a:cubicBezTo>
                      <a:pt x="56" y="215"/>
                      <a:pt x="56" y="215"/>
                      <a:pt x="56" y="215"/>
                    </a:cubicBezTo>
                    <a:cubicBezTo>
                      <a:pt x="56" y="215"/>
                      <a:pt x="56" y="215"/>
                      <a:pt x="56" y="215"/>
                    </a:cubicBezTo>
                    <a:cubicBezTo>
                      <a:pt x="56" y="215"/>
                      <a:pt x="56" y="215"/>
                      <a:pt x="56" y="215"/>
                    </a:cubicBezTo>
                    <a:cubicBezTo>
                      <a:pt x="57" y="215"/>
                      <a:pt x="57" y="215"/>
                      <a:pt x="57" y="215"/>
                    </a:cubicBezTo>
                    <a:cubicBezTo>
                      <a:pt x="57" y="215"/>
                      <a:pt x="57" y="215"/>
                      <a:pt x="57" y="215"/>
                    </a:cubicBezTo>
                    <a:cubicBezTo>
                      <a:pt x="57" y="215"/>
                      <a:pt x="57" y="215"/>
                      <a:pt x="57" y="215"/>
                    </a:cubicBezTo>
                    <a:cubicBezTo>
                      <a:pt x="57" y="214"/>
                      <a:pt x="57" y="214"/>
                      <a:pt x="57" y="214"/>
                    </a:cubicBezTo>
                    <a:cubicBezTo>
                      <a:pt x="57" y="214"/>
                      <a:pt x="57" y="214"/>
                      <a:pt x="57" y="214"/>
                    </a:cubicBezTo>
                    <a:cubicBezTo>
                      <a:pt x="57" y="214"/>
                      <a:pt x="57" y="214"/>
                      <a:pt x="57" y="214"/>
                    </a:cubicBezTo>
                    <a:cubicBezTo>
                      <a:pt x="57" y="214"/>
                      <a:pt x="57" y="214"/>
                      <a:pt x="57" y="214"/>
                    </a:cubicBezTo>
                    <a:cubicBezTo>
                      <a:pt x="57" y="214"/>
                      <a:pt x="57" y="214"/>
                      <a:pt x="57" y="214"/>
                    </a:cubicBezTo>
                    <a:cubicBezTo>
                      <a:pt x="57" y="214"/>
                      <a:pt x="57" y="214"/>
                      <a:pt x="57" y="214"/>
                    </a:cubicBezTo>
                    <a:cubicBezTo>
                      <a:pt x="57" y="214"/>
                      <a:pt x="57" y="214"/>
                      <a:pt x="57" y="214"/>
                    </a:cubicBezTo>
                    <a:cubicBezTo>
                      <a:pt x="58" y="214"/>
                      <a:pt x="58" y="214"/>
                      <a:pt x="58" y="214"/>
                    </a:cubicBezTo>
                    <a:cubicBezTo>
                      <a:pt x="58" y="214"/>
                      <a:pt x="58" y="214"/>
                      <a:pt x="58" y="214"/>
                    </a:cubicBezTo>
                    <a:cubicBezTo>
                      <a:pt x="59" y="214"/>
                      <a:pt x="59" y="214"/>
                      <a:pt x="59" y="214"/>
                    </a:cubicBezTo>
                    <a:cubicBezTo>
                      <a:pt x="59" y="214"/>
                      <a:pt x="59" y="214"/>
                      <a:pt x="59" y="214"/>
                    </a:cubicBezTo>
                    <a:cubicBezTo>
                      <a:pt x="59" y="214"/>
                      <a:pt x="59" y="214"/>
                      <a:pt x="59" y="214"/>
                    </a:cubicBezTo>
                    <a:cubicBezTo>
                      <a:pt x="59" y="214"/>
                      <a:pt x="59" y="214"/>
                      <a:pt x="59" y="214"/>
                    </a:cubicBezTo>
                    <a:cubicBezTo>
                      <a:pt x="59" y="214"/>
                      <a:pt x="59" y="214"/>
                      <a:pt x="59" y="214"/>
                    </a:cubicBezTo>
                    <a:cubicBezTo>
                      <a:pt x="60" y="214"/>
                      <a:pt x="60" y="214"/>
                      <a:pt x="60" y="214"/>
                    </a:cubicBezTo>
                    <a:cubicBezTo>
                      <a:pt x="60" y="214"/>
                      <a:pt x="60" y="214"/>
                      <a:pt x="60" y="214"/>
                    </a:cubicBezTo>
                    <a:cubicBezTo>
                      <a:pt x="60" y="214"/>
                      <a:pt x="60" y="214"/>
                      <a:pt x="60" y="214"/>
                    </a:cubicBezTo>
                    <a:cubicBezTo>
                      <a:pt x="60" y="214"/>
                      <a:pt x="60" y="214"/>
                      <a:pt x="60" y="214"/>
                    </a:cubicBezTo>
                    <a:cubicBezTo>
                      <a:pt x="60" y="215"/>
                      <a:pt x="60" y="215"/>
                      <a:pt x="60" y="215"/>
                    </a:cubicBezTo>
                    <a:cubicBezTo>
                      <a:pt x="60" y="215"/>
                      <a:pt x="60" y="215"/>
                      <a:pt x="60" y="215"/>
                    </a:cubicBezTo>
                    <a:cubicBezTo>
                      <a:pt x="61" y="215"/>
                      <a:pt x="61" y="215"/>
                      <a:pt x="61" y="215"/>
                    </a:cubicBezTo>
                    <a:cubicBezTo>
                      <a:pt x="61" y="215"/>
                      <a:pt x="61" y="215"/>
                      <a:pt x="61" y="215"/>
                    </a:cubicBezTo>
                    <a:cubicBezTo>
                      <a:pt x="61" y="215"/>
                      <a:pt x="61" y="215"/>
                      <a:pt x="61" y="215"/>
                    </a:cubicBezTo>
                    <a:cubicBezTo>
                      <a:pt x="61" y="215"/>
                      <a:pt x="61" y="215"/>
                      <a:pt x="61" y="215"/>
                    </a:cubicBezTo>
                    <a:cubicBezTo>
                      <a:pt x="61" y="215"/>
                      <a:pt x="61" y="215"/>
                      <a:pt x="61" y="215"/>
                    </a:cubicBezTo>
                    <a:cubicBezTo>
                      <a:pt x="61" y="214"/>
                      <a:pt x="61" y="214"/>
                      <a:pt x="61" y="214"/>
                    </a:cubicBezTo>
                    <a:cubicBezTo>
                      <a:pt x="62" y="214"/>
                      <a:pt x="62" y="214"/>
                      <a:pt x="62" y="214"/>
                    </a:cubicBezTo>
                    <a:cubicBezTo>
                      <a:pt x="62" y="214"/>
                      <a:pt x="62" y="214"/>
                      <a:pt x="62" y="214"/>
                    </a:cubicBezTo>
                    <a:cubicBezTo>
                      <a:pt x="62" y="214"/>
                      <a:pt x="62" y="214"/>
                      <a:pt x="62" y="214"/>
                    </a:cubicBezTo>
                    <a:cubicBezTo>
                      <a:pt x="62" y="213"/>
                      <a:pt x="62" y="213"/>
                      <a:pt x="62" y="213"/>
                    </a:cubicBezTo>
                    <a:cubicBezTo>
                      <a:pt x="63" y="213"/>
                      <a:pt x="63" y="213"/>
                      <a:pt x="63" y="213"/>
                    </a:cubicBezTo>
                    <a:cubicBezTo>
                      <a:pt x="64" y="212"/>
                      <a:pt x="64" y="212"/>
                      <a:pt x="64" y="212"/>
                    </a:cubicBezTo>
                    <a:cubicBezTo>
                      <a:pt x="65" y="212"/>
                      <a:pt x="65" y="212"/>
                      <a:pt x="65" y="212"/>
                    </a:cubicBezTo>
                    <a:cubicBezTo>
                      <a:pt x="65" y="212"/>
                      <a:pt x="65" y="212"/>
                      <a:pt x="65" y="212"/>
                    </a:cubicBezTo>
                    <a:cubicBezTo>
                      <a:pt x="67" y="211"/>
                      <a:pt x="67" y="211"/>
                      <a:pt x="67" y="211"/>
                    </a:cubicBezTo>
                    <a:cubicBezTo>
                      <a:pt x="67" y="211"/>
                      <a:pt x="67" y="211"/>
                      <a:pt x="67" y="211"/>
                    </a:cubicBezTo>
                    <a:cubicBezTo>
                      <a:pt x="67" y="211"/>
                      <a:pt x="67" y="211"/>
                      <a:pt x="67" y="211"/>
                    </a:cubicBezTo>
                    <a:cubicBezTo>
                      <a:pt x="67" y="210"/>
                      <a:pt x="67" y="210"/>
                      <a:pt x="67" y="210"/>
                    </a:cubicBezTo>
                    <a:cubicBezTo>
                      <a:pt x="67" y="210"/>
                      <a:pt x="67" y="210"/>
                      <a:pt x="67" y="210"/>
                    </a:cubicBezTo>
                    <a:cubicBezTo>
                      <a:pt x="69" y="210"/>
                      <a:pt x="69" y="210"/>
                      <a:pt x="69" y="210"/>
                    </a:cubicBezTo>
                    <a:cubicBezTo>
                      <a:pt x="69" y="210"/>
                      <a:pt x="69" y="210"/>
                      <a:pt x="69" y="210"/>
                    </a:cubicBezTo>
                    <a:cubicBezTo>
                      <a:pt x="69" y="210"/>
                      <a:pt x="69" y="210"/>
                      <a:pt x="69" y="210"/>
                    </a:cubicBezTo>
                    <a:cubicBezTo>
                      <a:pt x="69" y="210"/>
                      <a:pt x="69" y="210"/>
                      <a:pt x="69" y="210"/>
                    </a:cubicBezTo>
                    <a:cubicBezTo>
                      <a:pt x="70" y="210"/>
                      <a:pt x="70" y="210"/>
                      <a:pt x="70" y="210"/>
                    </a:cubicBezTo>
                    <a:cubicBezTo>
                      <a:pt x="70" y="210"/>
                      <a:pt x="70" y="210"/>
                      <a:pt x="70" y="210"/>
                    </a:cubicBezTo>
                    <a:cubicBezTo>
                      <a:pt x="70" y="210"/>
                      <a:pt x="70" y="210"/>
                      <a:pt x="70" y="210"/>
                    </a:cubicBezTo>
                    <a:cubicBezTo>
                      <a:pt x="70" y="209"/>
                      <a:pt x="70" y="209"/>
                      <a:pt x="70" y="209"/>
                    </a:cubicBezTo>
                    <a:cubicBezTo>
                      <a:pt x="70" y="210"/>
                      <a:pt x="70" y="210"/>
                      <a:pt x="70" y="210"/>
                    </a:cubicBezTo>
                    <a:cubicBezTo>
                      <a:pt x="70" y="210"/>
                      <a:pt x="70" y="210"/>
                      <a:pt x="70" y="210"/>
                    </a:cubicBezTo>
                    <a:cubicBezTo>
                      <a:pt x="71" y="210"/>
                      <a:pt x="71" y="210"/>
                      <a:pt x="71" y="210"/>
                    </a:cubicBezTo>
                    <a:cubicBezTo>
                      <a:pt x="71" y="210"/>
                      <a:pt x="71" y="210"/>
                      <a:pt x="71" y="210"/>
                    </a:cubicBezTo>
                    <a:cubicBezTo>
                      <a:pt x="72" y="210"/>
                      <a:pt x="72" y="210"/>
                      <a:pt x="72" y="210"/>
                    </a:cubicBezTo>
                    <a:cubicBezTo>
                      <a:pt x="72" y="210"/>
                      <a:pt x="72" y="210"/>
                      <a:pt x="72" y="210"/>
                    </a:cubicBezTo>
                    <a:cubicBezTo>
                      <a:pt x="72" y="210"/>
                      <a:pt x="72" y="210"/>
                      <a:pt x="72" y="210"/>
                    </a:cubicBezTo>
                    <a:cubicBezTo>
                      <a:pt x="72" y="211"/>
                      <a:pt x="72" y="212"/>
                      <a:pt x="72" y="213"/>
                    </a:cubicBezTo>
                    <a:cubicBezTo>
                      <a:pt x="73" y="213"/>
                      <a:pt x="73" y="214"/>
                      <a:pt x="73" y="214"/>
                    </a:cubicBezTo>
                    <a:cubicBezTo>
                      <a:pt x="73" y="214"/>
                      <a:pt x="73" y="214"/>
                      <a:pt x="73" y="214"/>
                    </a:cubicBezTo>
                    <a:cubicBezTo>
                      <a:pt x="73" y="214"/>
                      <a:pt x="73" y="214"/>
                      <a:pt x="73" y="214"/>
                    </a:cubicBezTo>
                    <a:cubicBezTo>
                      <a:pt x="74" y="214"/>
                      <a:pt x="74" y="214"/>
                      <a:pt x="74" y="214"/>
                    </a:cubicBezTo>
                    <a:cubicBezTo>
                      <a:pt x="74" y="214"/>
                      <a:pt x="74" y="214"/>
                      <a:pt x="74" y="214"/>
                    </a:cubicBezTo>
                    <a:cubicBezTo>
                      <a:pt x="74" y="214"/>
                      <a:pt x="74" y="214"/>
                      <a:pt x="74" y="214"/>
                    </a:cubicBezTo>
                    <a:cubicBezTo>
                      <a:pt x="74" y="214"/>
                      <a:pt x="74" y="214"/>
                      <a:pt x="74" y="214"/>
                    </a:cubicBezTo>
                    <a:cubicBezTo>
                      <a:pt x="74" y="213"/>
                      <a:pt x="74" y="213"/>
                      <a:pt x="74" y="213"/>
                    </a:cubicBezTo>
                    <a:cubicBezTo>
                      <a:pt x="74" y="213"/>
                      <a:pt x="74" y="213"/>
                      <a:pt x="74" y="213"/>
                    </a:cubicBezTo>
                    <a:cubicBezTo>
                      <a:pt x="75" y="213"/>
                      <a:pt x="75" y="213"/>
                      <a:pt x="75" y="213"/>
                    </a:cubicBezTo>
                    <a:cubicBezTo>
                      <a:pt x="75" y="213"/>
                      <a:pt x="75" y="213"/>
                      <a:pt x="75" y="213"/>
                    </a:cubicBezTo>
                    <a:cubicBezTo>
                      <a:pt x="75" y="212"/>
                      <a:pt x="75" y="212"/>
                      <a:pt x="75" y="212"/>
                    </a:cubicBezTo>
                    <a:cubicBezTo>
                      <a:pt x="75" y="212"/>
                      <a:pt x="75" y="212"/>
                      <a:pt x="75" y="212"/>
                    </a:cubicBezTo>
                    <a:cubicBezTo>
                      <a:pt x="76" y="212"/>
                      <a:pt x="76" y="212"/>
                      <a:pt x="76" y="212"/>
                    </a:cubicBezTo>
                    <a:cubicBezTo>
                      <a:pt x="76" y="212"/>
                      <a:pt x="76" y="212"/>
                      <a:pt x="76" y="212"/>
                    </a:cubicBezTo>
                    <a:cubicBezTo>
                      <a:pt x="76" y="212"/>
                      <a:pt x="76" y="212"/>
                      <a:pt x="76" y="212"/>
                    </a:cubicBezTo>
                    <a:cubicBezTo>
                      <a:pt x="76" y="212"/>
                      <a:pt x="76" y="212"/>
                      <a:pt x="76" y="212"/>
                    </a:cubicBezTo>
                    <a:cubicBezTo>
                      <a:pt x="76" y="212"/>
                      <a:pt x="76" y="212"/>
                      <a:pt x="76" y="212"/>
                    </a:cubicBezTo>
                    <a:cubicBezTo>
                      <a:pt x="76" y="212"/>
                      <a:pt x="76" y="212"/>
                      <a:pt x="76" y="212"/>
                    </a:cubicBezTo>
                    <a:cubicBezTo>
                      <a:pt x="76" y="211"/>
                      <a:pt x="76" y="211"/>
                      <a:pt x="76" y="211"/>
                    </a:cubicBezTo>
                    <a:cubicBezTo>
                      <a:pt x="76" y="211"/>
                      <a:pt x="76" y="211"/>
                      <a:pt x="76" y="211"/>
                    </a:cubicBezTo>
                    <a:cubicBezTo>
                      <a:pt x="76" y="211"/>
                      <a:pt x="76" y="211"/>
                      <a:pt x="76" y="211"/>
                    </a:cubicBezTo>
                    <a:cubicBezTo>
                      <a:pt x="76" y="211"/>
                      <a:pt x="76" y="211"/>
                      <a:pt x="76" y="211"/>
                    </a:cubicBezTo>
                    <a:cubicBezTo>
                      <a:pt x="75" y="211"/>
                      <a:pt x="75" y="211"/>
                      <a:pt x="75" y="211"/>
                    </a:cubicBezTo>
                    <a:cubicBezTo>
                      <a:pt x="75" y="211"/>
                      <a:pt x="75" y="211"/>
                      <a:pt x="75" y="211"/>
                    </a:cubicBezTo>
                    <a:cubicBezTo>
                      <a:pt x="75" y="211"/>
                      <a:pt x="75" y="211"/>
                      <a:pt x="75" y="211"/>
                    </a:cubicBezTo>
                    <a:cubicBezTo>
                      <a:pt x="75" y="211"/>
                      <a:pt x="75" y="211"/>
                      <a:pt x="75" y="211"/>
                    </a:cubicBezTo>
                    <a:cubicBezTo>
                      <a:pt x="75" y="211"/>
                      <a:pt x="75" y="211"/>
                      <a:pt x="75" y="211"/>
                    </a:cubicBezTo>
                    <a:cubicBezTo>
                      <a:pt x="73" y="211"/>
                      <a:pt x="73" y="211"/>
                      <a:pt x="73" y="211"/>
                    </a:cubicBezTo>
                    <a:cubicBezTo>
                      <a:pt x="73" y="211"/>
                      <a:pt x="73" y="211"/>
                      <a:pt x="73" y="211"/>
                    </a:cubicBezTo>
                    <a:cubicBezTo>
                      <a:pt x="73" y="211"/>
                      <a:pt x="73" y="211"/>
                      <a:pt x="73" y="211"/>
                    </a:cubicBezTo>
                    <a:cubicBezTo>
                      <a:pt x="73" y="210"/>
                      <a:pt x="73" y="210"/>
                      <a:pt x="73" y="210"/>
                    </a:cubicBezTo>
                    <a:cubicBezTo>
                      <a:pt x="73" y="210"/>
                      <a:pt x="73" y="210"/>
                      <a:pt x="73" y="210"/>
                    </a:cubicBezTo>
                    <a:cubicBezTo>
                      <a:pt x="72" y="210"/>
                      <a:pt x="72" y="210"/>
                      <a:pt x="72" y="210"/>
                    </a:cubicBezTo>
                    <a:cubicBezTo>
                      <a:pt x="72" y="210"/>
                      <a:pt x="72" y="210"/>
                      <a:pt x="72" y="210"/>
                    </a:cubicBezTo>
                    <a:cubicBezTo>
                      <a:pt x="72" y="210"/>
                      <a:pt x="72" y="210"/>
                      <a:pt x="72" y="210"/>
                    </a:cubicBezTo>
                    <a:cubicBezTo>
                      <a:pt x="73" y="210"/>
                      <a:pt x="73" y="210"/>
                      <a:pt x="73" y="210"/>
                    </a:cubicBezTo>
                    <a:cubicBezTo>
                      <a:pt x="73" y="210"/>
                      <a:pt x="73" y="210"/>
                      <a:pt x="73" y="210"/>
                    </a:cubicBezTo>
                    <a:cubicBezTo>
                      <a:pt x="73" y="210"/>
                      <a:pt x="73" y="210"/>
                      <a:pt x="73" y="210"/>
                    </a:cubicBezTo>
                    <a:cubicBezTo>
                      <a:pt x="74" y="210"/>
                      <a:pt x="74" y="210"/>
                      <a:pt x="74" y="210"/>
                    </a:cubicBezTo>
                    <a:cubicBezTo>
                      <a:pt x="74" y="210"/>
                      <a:pt x="74" y="210"/>
                      <a:pt x="74" y="210"/>
                    </a:cubicBezTo>
                    <a:cubicBezTo>
                      <a:pt x="74" y="210"/>
                      <a:pt x="74" y="210"/>
                      <a:pt x="74" y="210"/>
                    </a:cubicBezTo>
                    <a:cubicBezTo>
                      <a:pt x="74" y="210"/>
                      <a:pt x="74" y="210"/>
                      <a:pt x="74" y="210"/>
                    </a:cubicBezTo>
                    <a:cubicBezTo>
                      <a:pt x="74" y="210"/>
                      <a:pt x="74" y="210"/>
                      <a:pt x="74" y="210"/>
                    </a:cubicBezTo>
                    <a:cubicBezTo>
                      <a:pt x="74" y="210"/>
                      <a:pt x="74" y="210"/>
                      <a:pt x="74" y="210"/>
                    </a:cubicBezTo>
                    <a:cubicBezTo>
                      <a:pt x="75" y="210"/>
                      <a:pt x="75" y="210"/>
                      <a:pt x="75" y="210"/>
                    </a:cubicBezTo>
                    <a:cubicBezTo>
                      <a:pt x="75" y="210"/>
                      <a:pt x="75" y="210"/>
                      <a:pt x="75" y="210"/>
                    </a:cubicBezTo>
                    <a:cubicBezTo>
                      <a:pt x="75" y="210"/>
                      <a:pt x="75" y="210"/>
                      <a:pt x="75" y="210"/>
                    </a:cubicBezTo>
                    <a:cubicBezTo>
                      <a:pt x="76" y="210"/>
                      <a:pt x="76" y="210"/>
                      <a:pt x="76" y="210"/>
                    </a:cubicBezTo>
                    <a:cubicBezTo>
                      <a:pt x="76" y="210"/>
                      <a:pt x="76" y="210"/>
                      <a:pt x="76" y="210"/>
                    </a:cubicBezTo>
                    <a:cubicBezTo>
                      <a:pt x="76" y="210"/>
                      <a:pt x="76" y="210"/>
                      <a:pt x="76" y="210"/>
                    </a:cubicBezTo>
                    <a:cubicBezTo>
                      <a:pt x="76" y="210"/>
                      <a:pt x="76" y="210"/>
                      <a:pt x="76" y="210"/>
                    </a:cubicBezTo>
                    <a:cubicBezTo>
                      <a:pt x="76" y="210"/>
                      <a:pt x="76" y="210"/>
                      <a:pt x="76" y="210"/>
                    </a:cubicBezTo>
                    <a:cubicBezTo>
                      <a:pt x="76" y="210"/>
                      <a:pt x="76" y="210"/>
                      <a:pt x="76" y="210"/>
                    </a:cubicBezTo>
                    <a:cubicBezTo>
                      <a:pt x="76" y="209"/>
                      <a:pt x="76" y="209"/>
                      <a:pt x="76" y="209"/>
                    </a:cubicBezTo>
                    <a:cubicBezTo>
                      <a:pt x="76" y="209"/>
                      <a:pt x="76" y="209"/>
                      <a:pt x="76" y="209"/>
                    </a:cubicBezTo>
                    <a:cubicBezTo>
                      <a:pt x="76" y="209"/>
                      <a:pt x="76" y="209"/>
                      <a:pt x="76" y="209"/>
                    </a:cubicBezTo>
                    <a:cubicBezTo>
                      <a:pt x="76" y="209"/>
                      <a:pt x="76" y="209"/>
                      <a:pt x="76" y="209"/>
                    </a:cubicBezTo>
                    <a:cubicBezTo>
                      <a:pt x="77" y="208"/>
                      <a:pt x="77" y="208"/>
                      <a:pt x="77" y="208"/>
                    </a:cubicBezTo>
                    <a:cubicBezTo>
                      <a:pt x="78" y="207"/>
                      <a:pt x="78" y="207"/>
                      <a:pt x="78" y="207"/>
                    </a:cubicBezTo>
                    <a:cubicBezTo>
                      <a:pt x="79" y="206"/>
                      <a:pt x="79" y="206"/>
                      <a:pt x="79" y="206"/>
                    </a:cubicBezTo>
                    <a:cubicBezTo>
                      <a:pt x="79" y="206"/>
                      <a:pt x="79" y="206"/>
                      <a:pt x="79" y="206"/>
                    </a:cubicBezTo>
                    <a:cubicBezTo>
                      <a:pt x="80" y="205"/>
                      <a:pt x="80" y="205"/>
                      <a:pt x="80" y="205"/>
                    </a:cubicBezTo>
                    <a:cubicBezTo>
                      <a:pt x="80" y="205"/>
                      <a:pt x="80" y="205"/>
                      <a:pt x="80" y="205"/>
                    </a:cubicBezTo>
                    <a:cubicBezTo>
                      <a:pt x="80" y="205"/>
                      <a:pt x="80" y="205"/>
                      <a:pt x="80" y="205"/>
                    </a:cubicBezTo>
                    <a:cubicBezTo>
                      <a:pt x="80" y="204"/>
                      <a:pt x="80" y="204"/>
                      <a:pt x="80" y="204"/>
                    </a:cubicBezTo>
                    <a:cubicBezTo>
                      <a:pt x="80" y="204"/>
                      <a:pt x="80" y="204"/>
                      <a:pt x="80" y="204"/>
                    </a:cubicBezTo>
                    <a:cubicBezTo>
                      <a:pt x="81" y="203"/>
                      <a:pt x="81" y="203"/>
                      <a:pt x="81" y="203"/>
                    </a:cubicBezTo>
                    <a:cubicBezTo>
                      <a:pt x="81" y="202"/>
                      <a:pt x="81" y="202"/>
                      <a:pt x="81" y="202"/>
                    </a:cubicBezTo>
                    <a:cubicBezTo>
                      <a:pt x="81" y="202"/>
                      <a:pt x="81" y="202"/>
                      <a:pt x="81" y="202"/>
                    </a:cubicBezTo>
                    <a:cubicBezTo>
                      <a:pt x="81" y="202"/>
                      <a:pt x="81" y="202"/>
                      <a:pt x="81" y="202"/>
                    </a:cubicBezTo>
                    <a:cubicBezTo>
                      <a:pt x="81" y="202"/>
                      <a:pt x="81" y="202"/>
                      <a:pt x="81" y="202"/>
                    </a:cubicBezTo>
                    <a:cubicBezTo>
                      <a:pt x="81" y="201"/>
                      <a:pt x="81" y="201"/>
                      <a:pt x="81" y="201"/>
                    </a:cubicBezTo>
                    <a:cubicBezTo>
                      <a:pt x="81" y="201"/>
                      <a:pt x="81" y="201"/>
                      <a:pt x="81" y="201"/>
                    </a:cubicBezTo>
                    <a:cubicBezTo>
                      <a:pt x="82" y="201"/>
                      <a:pt x="82" y="201"/>
                      <a:pt x="82" y="201"/>
                    </a:cubicBezTo>
                    <a:cubicBezTo>
                      <a:pt x="82" y="201"/>
                      <a:pt x="82" y="201"/>
                      <a:pt x="82" y="201"/>
                    </a:cubicBezTo>
                    <a:cubicBezTo>
                      <a:pt x="82" y="200"/>
                      <a:pt x="82" y="200"/>
                      <a:pt x="82" y="200"/>
                    </a:cubicBezTo>
                    <a:cubicBezTo>
                      <a:pt x="82" y="200"/>
                      <a:pt x="82" y="200"/>
                      <a:pt x="82" y="200"/>
                    </a:cubicBezTo>
                    <a:cubicBezTo>
                      <a:pt x="82" y="199"/>
                      <a:pt x="82" y="199"/>
                      <a:pt x="82" y="199"/>
                    </a:cubicBezTo>
                    <a:cubicBezTo>
                      <a:pt x="83" y="199"/>
                      <a:pt x="83" y="199"/>
                      <a:pt x="83" y="199"/>
                    </a:cubicBezTo>
                    <a:cubicBezTo>
                      <a:pt x="83" y="199"/>
                      <a:pt x="83" y="199"/>
                      <a:pt x="83" y="199"/>
                    </a:cubicBezTo>
                    <a:cubicBezTo>
                      <a:pt x="83" y="198"/>
                      <a:pt x="83" y="198"/>
                      <a:pt x="83" y="198"/>
                    </a:cubicBezTo>
                    <a:cubicBezTo>
                      <a:pt x="84" y="198"/>
                      <a:pt x="84" y="198"/>
                      <a:pt x="84" y="198"/>
                    </a:cubicBezTo>
                    <a:cubicBezTo>
                      <a:pt x="84" y="198"/>
                      <a:pt x="84" y="198"/>
                      <a:pt x="84" y="198"/>
                    </a:cubicBezTo>
                    <a:cubicBezTo>
                      <a:pt x="85" y="198"/>
                      <a:pt x="85" y="198"/>
                      <a:pt x="85" y="198"/>
                    </a:cubicBezTo>
                    <a:cubicBezTo>
                      <a:pt x="85" y="197"/>
                      <a:pt x="85" y="197"/>
                      <a:pt x="85" y="197"/>
                    </a:cubicBezTo>
                    <a:cubicBezTo>
                      <a:pt x="85" y="196"/>
                      <a:pt x="85" y="196"/>
                      <a:pt x="85" y="196"/>
                    </a:cubicBezTo>
                    <a:cubicBezTo>
                      <a:pt x="86" y="196"/>
                      <a:pt x="86" y="196"/>
                      <a:pt x="86" y="196"/>
                    </a:cubicBezTo>
                    <a:cubicBezTo>
                      <a:pt x="86" y="196"/>
                      <a:pt x="86" y="196"/>
                      <a:pt x="86" y="196"/>
                    </a:cubicBezTo>
                    <a:cubicBezTo>
                      <a:pt x="86" y="196"/>
                      <a:pt x="86" y="196"/>
                      <a:pt x="86" y="196"/>
                    </a:cubicBezTo>
                    <a:cubicBezTo>
                      <a:pt x="87" y="196"/>
                      <a:pt x="87" y="196"/>
                      <a:pt x="87" y="196"/>
                    </a:cubicBezTo>
                    <a:cubicBezTo>
                      <a:pt x="87" y="195"/>
                      <a:pt x="87" y="195"/>
                      <a:pt x="87" y="195"/>
                    </a:cubicBezTo>
                    <a:cubicBezTo>
                      <a:pt x="87" y="195"/>
                      <a:pt x="87" y="195"/>
                      <a:pt x="87" y="195"/>
                    </a:cubicBezTo>
                    <a:cubicBezTo>
                      <a:pt x="87" y="195"/>
                      <a:pt x="87" y="195"/>
                      <a:pt x="87" y="195"/>
                    </a:cubicBezTo>
                    <a:cubicBezTo>
                      <a:pt x="87" y="194"/>
                      <a:pt x="87" y="194"/>
                      <a:pt x="87" y="194"/>
                    </a:cubicBezTo>
                    <a:cubicBezTo>
                      <a:pt x="87" y="194"/>
                      <a:pt x="87" y="194"/>
                      <a:pt x="87" y="194"/>
                    </a:cubicBezTo>
                    <a:cubicBezTo>
                      <a:pt x="87" y="194"/>
                      <a:pt x="87" y="194"/>
                      <a:pt x="87" y="194"/>
                    </a:cubicBezTo>
                    <a:cubicBezTo>
                      <a:pt x="88" y="193"/>
                      <a:pt x="88" y="193"/>
                      <a:pt x="88" y="193"/>
                    </a:cubicBezTo>
                    <a:cubicBezTo>
                      <a:pt x="88" y="193"/>
                      <a:pt x="88" y="193"/>
                      <a:pt x="88" y="193"/>
                    </a:cubicBezTo>
                    <a:cubicBezTo>
                      <a:pt x="89" y="193"/>
                      <a:pt x="89" y="193"/>
                      <a:pt x="89" y="193"/>
                    </a:cubicBezTo>
                    <a:cubicBezTo>
                      <a:pt x="89" y="192"/>
                      <a:pt x="89" y="192"/>
                      <a:pt x="89" y="192"/>
                    </a:cubicBezTo>
                    <a:cubicBezTo>
                      <a:pt x="89" y="192"/>
                      <a:pt x="89" y="192"/>
                      <a:pt x="89" y="192"/>
                    </a:cubicBezTo>
                    <a:cubicBezTo>
                      <a:pt x="89" y="192"/>
                      <a:pt x="89" y="192"/>
                      <a:pt x="89" y="192"/>
                    </a:cubicBezTo>
                    <a:cubicBezTo>
                      <a:pt x="90" y="192"/>
                      <a:pt x="90" y="192"/>
                      <a:pt x="90" y="192"/>
                    </a:cubicBezTo>
                    <a:cubicBezTo>
                      <a:pt x="90" y="192"/>
                      <a:pt x="90" y="192"/>
                      <a:pt x="90" y="192"/>
                    </a:cubicBezTo>
                    <a:cubicBezTo>
                      <a:pt x="90" y="192"/>
                      <a:pt x="90" y="192"/>
                      <a:pt x="90" y="192"/>
                    </a:cubicBezTo>
                    <a:cubicBezTo>
                      <a:pt x="90" y="192"/>
                      <a:pt x="90" y="192"/>
                      <a:pt x="90" y="192"/>
                    </a:cubicBezTo>
                    <a:cubicBezTo>
                      <a:pt x="90" y="192"/>
                      <a:pt x="90" y="192"/>
                      <a:pt x="90" y="192"/>
                    </a:cubicBezTo>
                    <a:cubicBezTo>
                      <a:pt x="91" y="192"/>
                      <a:pt x="91" y="192"/>
                      <a:pt x="91" y="192"/>
                    </a:cubicBezTo>
                    <a:cubicBezTo>
                      <a:pt x="91" y="191"/>
                      <a:pt x="91" y="191"/>
                      <a:pt x="91" y="191"/>
                    </a:cubicBezTo>
                    <a:cubicBezTo>
                      <a:pt x="91" y="191"/>
                      <a:pt x="91" y="191"/>
                      <a:pt x="91" y="191"/>
                    </a:cubicBezTo>
                    <a:cubicBezTo>
                      <a:pt x="92" y="191"/>
                      <a:pt x="92" y="191"/>
                      <a:pt x="92" y="191"/>
                    </a:cubicBezTo>
                    <a:cubicBezTo>
                      <a:pt x="92" y="191"/>
                      <a:pt x="92" y="191"/>
                      <a:pt x="92" y="191"/>
                    </a:cubicBezTo>
                    <a:cubicBezTo>
                      <a:pt x="93" y="190"/>
                      <a:pt x="93" y="190"/>
                      <a:pt x="93" y="190"/>
                    </a:cubicBezTo>
                    <a:cubicBezTo>
                      <a:pt x="93" y="190"/>
                      <a:pt x="93" y="190"/>
                      <a:pt x="93" y="190"/>
                    </a:cubicBezTo>
                    <a:cubicBezTo>
                      <a:pt x="93" y="190"/>
                      <a:pt x="93" y="190"/>
                      <a:pt x="93" y="190"/>
                    </a:cubicBezTo>
                    <a:cubicBezTo>
                      <a:pt x="94" y="190"/>
                      <a:pt x="94" y="190"/>
                      <a:pt x="94" y="190"/>
                    </a:cubicBezTo>
                    <a:cubicBezTo>
                      <a:pt x="94" y="190"/>
                      <a:pt x="94" y="190"/>
                      <a:pt x="94" y="190"/>
                    </a:cubicBezTo>
                    <a:cubicBezTo>
                      <a:pt x="94" y="189"/>
                      <a:pt x="94" y="189"/>
                      <a:pt x="94" y="189"/>
                    </a:cubicBezTo>
                    <a:cubicBezTo>
                      <a:pt x="94" y="189"/>
                      <a:pt x="94" y="189"/>
                      <a:pt x="94" y="189"/>
                    </a:cubicBezTo>
                    <a:cubicBezTo>
                      <a:pt x="94" y="189"/>
                      <a:pt x="94" y="189"/>
                      <a:pt x="94" y="189"/>
                    </a:cubicBezTo>
                    <a:cubicBezTo>
                      <a:pt x="94" y="189"/>
                      <a:pt x="94" y="189"/>
                      <a:pt x="94" y="189"/>
                    </a:cubicBezTo>
                    <a:cubicBezTo>
                      <a:pt x="94" y="189"/>
                      <a:pt x="94" y="189"/>
                      <a:pt x="94" y="189"/>
                    </a:cubicBezTo>
                    <a:cubicBezTo>
                      <a:pt x="95" y="186"/>
                      <a:pt x="95" y="186"/>
                      <a:pt x="95" y="186"/>
                    </a:cubicBezTo>
                    <a:cubicBezTo>
                      <a:pt x="96" y="186"/>
                      <a:pt x="96" y="186"/>
                      <a:pt x="96" y="186"/>
                    </a:cubicBezTo>
                    <a:cubicBezTo>
                      <a:pt x="97" y="185"/>
                      <a:pt x="97" y="185"/>
                      <a:pt x="97" y="185"/>
                    </a:cubicBezTo>
                    <a:cubicBezTo>
                      <a:pt x="97" y="185"/>
                      <a:pt x="97" y="185"/>
                      <a:pt x="97" y="185"/>
                    </a:cubicBezTo>
                    <a:cubicBezTo>
                      <a:pt x="97" y="185"/>
                      <a:pt x="97" y="185"/>
                      <a:pt x="97" y="185"/>
                    </a:cubicBezTo>
                    <a:cubicBezTo>
                      <a:pt x="97" y="184"/>
                      <a:pt x="97" y="184"/>
                      <a:pt x="97" y="184"/>
                    </a:cubicBezTo>
                    <a:cubicBezTo>
                      <a:pt x="97" y="183"/>
                      <a:pt x="97" y="183"/>
                      <a:pt x="97" y="183"/>
                    </a:cubicBezTo>
                    <a:cubicBezTo>
                      <a:pt x="98" y="183"/>
                      <a:pt x="98" y="183"/>
                      <a:pt x="98" y="183"/>
                    </a:cubicBezTo>
                    <a:cubicBezTo>
                      <a:pt x="98" y="183"/>
                      <a:pt x="98" y="183"/>
                      <a:pt x="98" y="183"/>
                    </a:cubicBezTo>
                    <a:cubicBezTo>
                      <a:pt x="98" y="182"/>
                      <a:pt x="98" y="182"/>
                      <a:pt x="98" y="182"/>
                    </a:cubicBezTo>
                    <a:cubicBezTo>
                      <a:pt x="98" y="182"/>
                      <a:pt x="98" y="182"/>
                      <a:pt x="98" y="182"/>
                    </a:cubicBezTo>
                    <a:cubicBezTo>
                      <a:pt x="98" y="181"/>
                      <a:pt x="98" y="181"/>
                      <a:pt x="98" y="181"/>
                    </a:cubicBezTo>
                    <a:cubicBezTo>
                      <a:pt x="98" y="181"/>
                      <a:pt x="98" y="181"/>
                      <a:pt x="98" y="181"/>
                    </a:cubicBezTo>
                    <a:cubicBezTo>
                      <a:pt x="98" y="181"/>
                      <a:pt x="98" y="181"/>
                      <a:pt x="98" y="181"/>
                    </a:cubicBezTo>
                    <a:cubicBezTo>
                      <a:pt x="98" y="180"/>
                      <a:pt x="98" y="180"/>
                      <a:pt x="98" y="180"/>
                    </a:cubicBezTo>
                    <a:cubicBezTo>
                      <a:pt x="98" y="180"/>
                      <a:pt x="98" y="180"/>
                      <a:pt x="98" y="180"/>
                    </a:cubicBezTo>
                    <a:cubicBezTo>
                      <a:pt x="98" y="180"/>
                      <a:pt x="98" y="180"/>
                      <a:pt x="98" y="180"/>
                    </a:cubicBezTo>
                    <a:cubicBezTo>
                      <a:pt x="98" y="180"/>
                      <a:pt x="98" y="180"/>
                      <a:pt x="98" y="180"/>
                    </a:cubicBezTo>
                    <a:cubicBezTo>
                      <a:pt x="98" y="180"/>
                      <a:pt x="98" y="180"/>
                      <a:pt x="98" y="180"/>
                    </a:cubicBezTo>
                    <a:cubicBezTo>
                      <a:pt x="98" y="180"/>
                      <a:pt x="98" y="180"/>
                      <a:pt x="98" y="180"/>
                    </a:cubicBezTo>
                    <a:cubicBezTo>
                      <a:pt x="98" y="180"/>
                      <a:pt x="98" y="180"/>
                      <a:pt x="98" y="180"/>
                    </a:cubicBezTo>
                    <a:cubicBezTo>
                      <a:pt x="99" y="180"/>
                      <a:pt x="99" y="180"/>
                      <a:pt x="99" y="180"/>
                    </a:cubicBezTo>
                    <a:cubicBezTo>
                      <a:pt x="99" y="180"/>
                      <a:pt x="99" y="180"/>
                      <a:pt x="99" y="180"/>
                    </a:cubicBezTo>
                    <a:cubicBezTo>
                      <a:pt x="99" y="180"/>
                      <a:pt x="99" y="180"/>
                      <a:pt x="99" y="180"/>
                    </a:cubicBezTo>
                    <a:cubicBezTo>
                      <a:pt x="99" y="179"/>
                      <a:pt x="99" y="179"/>
                      <a:pt x="99" y="179"/>
                    </a:cubicBezTo>
                    <a:cubicBezTo>
                      <a:pt x="100" y="179"/>
                      <a:pt x="100" y="179"/>
                      <a:pt x="100" y="179"/>
                    </a:cubicBezTo>
                    <a:cubicBezTo>
                      <a:pt x="100" y="179"/>
                      <a:pt x="100" y="179"/>
                      <a:pt x="100" y="179"/>
                    </a:cubicBezTo>
                    <a:cubicBezTo>
                      <a:pt x="100" y="179"/>
                      <a:pt x="100" y="179"/>
                      <a:pt x="100" y="179"/>
                    </a:cubicBezTo>
                    <a:cubicBezTo>
                      <a:pt x="100" y="179"/>
                      <a:pt x="100" y="179"/>
                      <a:pt x="100" y="179"/>
                    </a:cubicBezTo>
                    <a:cubicBezTo>
                      <a:pt x="100" y="179"/>
                      <a:pt x="100" y="179"/>
                      <a:pt x="100" y="179"/>
                    </a:cubicBezTo>
                    <a:cubicBezTo>
                      <a:pt x="100" y="178"/>
                      <a:pt x="100" y="178"/>
                      <a:pt x="100" y="178"/>
                    </a:cubicBezTo>
                    <a:cubicBezTo>
                      <a:pt x="100" y="178"/>
                      <a:pt x="100" y="178"/>
                      <a:pt x="100" y="178"/>
                    </a:cubicBezTo>
                    <a:cubicBezTo>
                      <a:pt x="100" y="178"/>
                      <a:pt x="100" y="178"/>
                      <a:pt x="100" y="178"/>
                    </a:cubicBezTo>
                    <a:cubicBezTo>
                      <a:pt x="100" y="178"/>
                      <a:pt x="100" y="178"/>
                      <a:pt x="100" y="178"/>
                    </a:cubicBezTo>
                    <a:cubicBezTo>
                      <a:pt x="100" y="178"/>
                      <a:pt x="100" y="178"/>
                      <a:pt x="100" y="178"/>
                    </a:cubicBezTo>
                    <a:cubicBezTo>
                      <a:pt x="100" y="177"/>
                      <a:pt x="100" y="177"/>
                      <a:pt x="100" y="177"/>
                    </a:cubicBezTo>
                    <a:cubicBezTo>
                      <a:pt x="100" y="177"/>
                      <a:pt x="100" y="177"/>
                      <a:pt x="100" y="177"/>
                    </a:cubicBezTo>
                    <a:cubicBezTo>
                      <a:pt x="100" y="177"/>
                      <a:pt x="100" y="177"/>
                      <a:pt x="100" y="177"/>
                    </a:cubicBezTo>
                    <a:cubicBezTo>
                      <a:pt x="100" y="177"/>
                      <a:pt x="100" y="177"/>
                      <a:pt x="100" y="177"/>
                    </a:cubicBezTo>
                    <a:cubicBezTo>
                      <a:pt x="100" y="177"/>
                      <a:pt x="100" y="177"/>
                      <a:pt x="100" y="177"/>
                    </a:cubicBezTo>
                    <a:cubicBezTo>
                      <a:pt x="100" y="177"/>
                      <a:pt x="100" y="177"/>
                      <a:pt x="100" y="177"/>
                    </a:cubicBezTo>
                    <a:cubicBezTo>
                      <a:pt x="100" y="177"/>
                      <a:pt x="100" y="177"/>
                      <a:pt x="100" y="177"/>
                    </a:cubicBezTo>
                    <a:cubicBezTo>
                      <a:pt x="100" y="177"/>
                      <a:pt x="100" y="177"/>
                      <a:pt x="100" y="177"/>
                    </a:cubicBezTo>
                    <a:cubicBezTo>
                      <a:pt x="101" y="176"/>
                      <a:pt x="101" y="176"/>
                      <a:pt x="101" y="176"/>
                    </a:cubicBezTo>
                    <a:cubicBezTo>
                      <a:pt x="101" y="176"/>
                      <a:pt x="101" y="176"/>
                      <a:pt x="101" y="176"/>
                    </a:cubicBezTo>
                    <a:cubicBezTo>
                      <a:pt x="101" y="176"/>
                      <a:pt x="101" y="176"/>
                      <a:pt x="101" y="176"/>
                    </a:cubicBezTo>
                    <a:cubicBezTo>
                      <a:pt x="101" y="176"/>
                      <a:pt x="101" y="176"/>
                      <a:pt x="101" y="176"/>
                    </a:cubicBezTo>
                    <a:cubicBezTo>
                      <a:pt x="101" y="175"/>
                      <a:pt x="101" y="175"/>
                      <a:pt x="101" y="175"/>
                    </a:cubicBezTo>
                    <a:cubicBezTo>
                      <a:pt x="101" y="175"/>
                      <a:pt x="101" y="175"/>
                      <a:pt x="101" y="175"/>
                    </a:cubicBezTo>
                    <a:cubicBezTo>
                      <a:pt x="101" y="175"/>
                      <a:pt x="101" y="175"/>
                      <a:pt x="101" y="175"/>
                    </a:cubicBezTo>
                    <a:cubicBezTo>
                      <a:pt x="101" y="174"/>
                      <a:pt x="101" y="174"/>
                      <a:pt x="101" y="174"/>
                    </a:cubicBezTo>
                    <a:cubicBezTo>
                      <a:pt x="101" y="174"/>
                      <a:pt x="101" y="174"/>
                      <a:pt x="101" y="174"/>
                    </a:cubicBezTo>
                    <a:cubicBezTo>
                      <a:pt x="101" y="174"/>
                      <a:pt x="101" y="174"/>
                      <a:pt x="101" y="174"/>
                    </a:cubicBezTo>
                    <a:cubicBezTo>
                      <a:pt x="101" y="173"/>
                      <a:pt x="101" y="173"/>
                      <a:pt x="101" y="173"/>
                    </a:cubicBezTo>
                    <a:cubicBezTo>
                      <a:pt x="101" y="173"/>
                      <a:pt x="101" y="173"/>
                      <a:pt x="101" y="173"/>
                    </a:cubicBezTo>
                    <a:cubicBezTo>
                      <a:pt x="101" y="173"/>
                      <a:pt x="101" y="173"/>
                      <a:pt x="101" y="173"/>
                    </a:cubicBezTo>
                    <a:cubicBezTo>
                      <a:pt x="101" y="173"/>
                      <a:pt x="101" y="173"/>
                      <a:pt x="101" y="173"/>
                    </a:cubicBezTo>
                    <a:cubicBezTo>
                      <a:pt x="101" y="173"/>
                      <a:pt x="101" y="173"/>
                      <a:pt x="101" y="173"/>
                    </a:cubicBezTo>
                    <a:cubicBezTo>
                      <a:pt x="101" y="173"/>
                      <a:pt x="101" y="173"/>
                      <a:pt x="101" y="173"/>
                    </a:cubicBezTo>
                    <a:cubicBezTo>
                      <a:pt x="101" y="173"/>
                      <a:pt x="101" y="173"/>
                      <a:pt x="101" y="173"/>
                    </a:cubicBezTo>
                    <a:cubicBezTo>
                      <a:pt x="102" y="172"/>
                      <a:pt x="102" y="172"/>
                      <a:pt x="102" y="172"/>
                    </a:cubicBezTo>
                    <a:cubicBezTo>
                      <a:pt x="101" y="172"/>
                      <a:pt x="101" y="172"/>
                      <a:pt x="101" y="172"/>
                    </a:cubicBezTo>
                    <a:cubicBezTo>
                      <a:pt x="101" y="172"/>
                      <a:pt x="101" y="172"/>
                      <a:pt x="101" y="172"/>
                    </a:cubicBezTo>
                    <a:cubicBezTo>
                      <a:pt x="101" y="171"/>
                      <a:pt x="101" y="171"/>
                      <a:pt x="101" y="171"/>
                    </a:cubicBezTo>
                    <a:cubicBezTo>
                      <a:pt x="102" y="171"/>
                      <a:pt x="102" y="171"/>
                      <a:pt x="102" y="171"/>
                    </a:cubicBezTo>
                    <a:cubicBezTo>
                      <a:pt x="102" y="171"/>
                      <a:pt x="102" y="171"/>
                      <a:pt x="102" y="171"/>
                    </a:cubicBezTo>
                    <a:cubicBezTo>
                      <a:pt x="101" y="171"/>
                      <a:pt x="101" y="171"/>
                      <a:pt x="101" y="171"/>
                    </a:cubicBezTo>
                    <a:cubicBezTo>
                      <a:pt x="101" y="171"/>
                      <a:pt x="101" y="171"/>
                      <a:pt x="101" y="171"/>
                    </a:cubicBezTo>
                    <a:cubicBezTo>
                      <a:pt x="101" y="171"/>
                      <a:pt x="101" y="171"/>
                      <a:pt x="101" y="171"/>
                    </a:cubicBezTo>
                    <a:cubicBezTo>
                      <a:pt x="100" y="171"/>
                      <a:pt x="100" y="171"/>
                      <a:pt x="100" y="171"/>
                    </a:cubicBezTo>
                    <a:cubicBezTo>
                      <a:pt x="100" y="170"/>
                      <a:pt x="100" y="170"/>
                      <a:pt x="100" y="170"/>
                    </a:cubicBezTo>
                    <a:cubicBezTo>
                      <a:pt x="100" y="170"/>
                      <a:pt x="100" y="170"/>
                      <a:pt x="100" y="170"/>
                    </a:cubicBezTo>
                    <a:cubicBezTo>
                      <a:pt x="100" y="170"/>
                      <a:pt x="100" y="170"/>
                      <a:pt x="100" y="170"/>
                    </a:cubicBezTo>
                    <a:cubicBezTo>
                      <a:pt x="99" y="170"/>
                      <a:pt x="99" y="170"/>
                      <a:pt x="99" y="170"/>
                    </a:cubicBezTo>
                    <a:cubicBezTo>
                      <a:pt x="99" y="170"/>
                      <a:pt x="99" y="170"/>
                      <a:pt x="99" y="170"/>
                    </a:cubicBezTo>
                    <a:cubicBezTo>
                      <a:pt x="98" y="170"/>
                      <a:pt x="98" y="170"/>
                      <a:pt x="98" y="170"/>
                    </a:cubicBezTo>
                    <a:cubicBezTo>
                      <a:pt x="98" y="170"/>
                      <a:pt x="98" y="170"/>
                      <a:pt x="98" y="170"/>
                    </a:cubicBezTo>
                    <a:cubicBezTo>
                      <a:pt x="97" y="170"/>
                      <a:pt x="97" y="170"/>
                      <a:pt x="97" y="170"/>
                    </a:cubicBezTo>
                    <a:cubicBezTo>
                      <a:pt x="97" y="170"/>
                      <a:pt x="97" y="170"/>
                      <a:pt x="97" y="170"/>
                    </a:cubicBezTo>
                    <a:cubicBezTo>
                      <a:pt x="97" y="170"/>
                      <a:pt x="97" y="170"/>
                      <a:pt x="97" y="170"/>
                    </a:cubicBezTo>
                    <a:cubicBezTo>
                      <a:pt x="96" y="170"/>
                      <a:pt x="96" y="170"/>
                      <a:pt x="96" y="170"/>
                    </a:cubicBezTo>
                    <a:cubicBezTo>
                      <a:pt x="96" y="170"/>
                      <a:pt x="96" y="170"/>
                      <a:pt x="96" y="170"/>
                    </a:cubicBezTo>
                    <a:cubicBezTo>
                      <a:pt x="96" y="170"/>
                      <a:pt x="96" y="170"/>
                      <a:pt x="96" y="170"/>
                    </a:cubicBezTo>
                    <a:cubicBezTo>
                      <a:pt x="96" y="170"/>
                      <a:pt x="96" y="170"/>
                      <a:pt x="96" y="170"/>
                    </a:cubicBezTo>
                    <a:cubicBezTo>
                      <a:pt x="96" y="170"/>
                      <a:pt x="96" y="170"/>
                      <a:pt x="96" y="170"/>
                    </a:cubicBezTo>
                    <a:cubicBezTo>
                      <a:pt x="96" y="170"/>
                      <a:pt x="96" y="170"/>
                      <a:pt x="96" y="170"/>
                    </a:cubicBezTo>
                    <a:cubicBezTo>
                      <a:pt x="95" y="170"/>
                      <a:pt x="95" y="170"/>
                      <a:pt x="95" y="170"/>
                    </a:cubicBezTo>
                    <a:cubicBezTo>
                      <a:pt x="95" y="170"/>
                      <a:pt x="95" y="170"/>
                      <a:pt x="95" y="170"/>
                    </a:cubicBezTo>
                    <a:cubicBezTo>
                      <a:pt x="95" y="170"/>
                      <a:pt x="95" y="170"/>
                      <a:pt x="95" y="170"/>
                    </a:cubicBezTo>
                    <a:cubicBezTo>
                      <a:pt x="94" y="170"/>
                      <a:pt x="94" y="170"/>
                      <a:pt x="94" y="170"/>
                    </a:cubicBezTo>
                    <a:cubicBezTo>
                      <a:pt x="94" y="170"/>
                      <a:pt x="94" y="170"/>
                      <a:pt x="94" y="170"/>
                    </a:cubicBezTo>
                    <a:cubicBezTo>
                      <a:pt x="93" y="170"/>
                      <a:pt x="93" y="170"/>
                      <a:pt x="93" y="170"/>
                    </a:cubicBezTo>
                    <a:cubicBezTo>
                      <a:pt x="93" y="170"/>
                      <a:pt x="93" y="170"/>
                      <a:pt x="93" y="170"/>
                    </a:cubicBezTo>
                    <a:cubicBezTo>
                      <a:pt x="92" y="171"/>
                      <a:pt x="92" y="171"/>
                      <a:pt x="92" y="171"/>
                    </a:cubicBezTo>
                    <a:cubicBezTo>
                      <a:pt x="92" y="171"/>
                      <a:pt x="92" y="171"/>
                      <a:pt x="92" y="171"/>
                    </a:cubicBezTo>
                    <a:cubicBezTo>
                      <a:pt x="92" y="171"/>
                      <a:pt x="92" y="171"/>
                      <a:pt x="92" y="171"/>
                    </a:cubicBezTo>
                    <a:cubicBezTo>
                      <a:pt x="92" y="171"/>
                      <a:pt x="92" y="171"/>
                      <a:pt x="92" y="171"/>
                    </a:cubicBezTo>
                    <a:cubicBezTo>
                      <a:pt x="92" y="171"/>
                      <a:pt x="92" y="171"/>
                      <a:pt x="92" y="171"/>
                    </a:cubicBezTo>
                    <a:cubicBezTo>
                      <a:pt x="92" y="170"/>
                      <a:pt x="92" y="170"/>
                      <a:pt x="92" y="170"/>
                    </a:cubicBezTo>
                    <a:cubicBezTo>
                      <a:pt x="92" y="170"/>
                      <a:pt x="92" y="170"/>
                      <a:pt x="92" y="170"/>
                    </a:cubicBezTo>
                    <a:cubicBezTo>
                      <a:pt x="92" y="170"/>
                      <a:pt x="92" y="170"/>
                      <a:pt x="92" y="170"/>
                    </a:cubicBezTo>
                    <a:cubicBezTo>
                      <a:pt x="92" y="170"/>
                      <a:pt x="92" y="170"/>
                      <a:pt x="92" y="170"/>
                    </a:cubicBezTo>
                    <a:cubicBezTo>
                      <a:pt x="92" y="170"/>
                      <a:pt x="92" y="170"/>
                      <a:pt x="92" y="170"/>
                    </a:cubicBezTo>
                    <a:cubicBezTo>
                      <a:pt x="92" y="170"/>
                      <a:pt x="92" y="170"/>
                      <a:pt x="92" y="170"/>
                    </a:cubicBezTo>
                    <a:cubicBezTo>
                      <a:pt x="92" y="170"/>
                      <a:pt x="92" y="170"/>
                      <a:pt x="92" y="170"/>
                    </a:cubicBezTo>
                    <a:cubicBezTo>
                      <a:pt x="92" y="170"/>
                      <a:pt x="92" y="170"/>
                      <a:pt x="92" y="170"/>
                    </a:cubicBezTo>
                    <a:cubicBezTo>
                      <a:pt x="91" y="170"/>
                      <a:pt x="91" y="170"/>
                      <a:pt x="91" y="170"/>
                    </a:cubicBezTo>
                    <a:cubicBezTo>
                      <a:pt x="91" y="170"/>
                      <a:pt x="91" y="170"/>
                      <a:pt x="91" y="170"/>
                    </a:cubicBezTo>
                    <a:cubicBezTo>
                      <a:pt x="90" y="170"/>
                      <a:pt x="90" y="170"/>
                      <a:pt x="90" y="170"/>
                    </a:cubicBezTo>
                    <a:cubicBezTo>
                      <a:pt x="90" y="170"/>
                      <a:pt x="90" y="170"/>
                      <a:pt x="90" y="170"/>
                    </a:cubicBezTo>
                    <a:cubicBezTo>
                      <a:pt x="91" y="170"/>
                      <a:pt x="91" y="170"/>
                      <a:pt x="91" y="170"/>
                    </a:cubicBezTo>
                    <a:cubicBezTo>
                      <a:pt x="91" y="169"/>
                      <a:pt x="91" y="169"/>
                      <a:pt x="91" y="169"/>
                    </a:cubicBezTo>
                    <a:cubicBezTo>
                      <a:pt x="92" y="169"/>
                      <a:pt x="92" y="169"/>
                      <a:pt x="92" y="169"/>
                    </a:cubicBezTo>
                    <a:cubicBezTo>
                      <a:pt x="92" y="169"/>
                      <a:pt x="92" y="169"/>
                      <a:pt x="92" y="169"/>
                    </a:cubicBezTo>
                    <a:cubicBezTo>
                      <a:pt x="92" y="169"/>
                      <a:pt x="92" y="169"/>
                      <a:pt x="92" y="169"/>
                    </a:cubicBezTo>
                    <a:cubicBezTo>
                      <a:pt x="92" y="169"/>
                      <a:pt x="92" y="169"/>
                      <a:pt x="92" y="169"/>
                    </a:cubicBezTo>
                    <a:cubicBezTo>
                      <a:pt x="92" y="169"/>
                      <a:pt x="92" y="169"/>
                      <a:pt x="92" y="169"/>
                    </a:cubicBezTo>
                    <a:cubicBezTo>
                      <a:pt x="92" y="169"/>
                      <a:pt x="92" y="169"/>
                      <a:pt x="92" y="169"/>
                    </a:cubicBezTo>
                    <a:cubicBezTo>
                      <a:pt x="93" y="169"/>
                      <a:pt x="93" y="169"/>
                      <a:pt x="93" y="169"/>
                    </a:cubicBezTo>
                    <a:cubicBezTo>
                      <a:pt x="93" y="169"/>
                      <a:pt x="93" y="169"/>
                      <a:pt x="93" y="169"/>
                    </a:cubicBezTo>
                    <a:cubicBezTo>
                      <a:pt x="93" y="170"/>
                      <a:pt x="93" y="170"/>
                      <a:pt x="93" y="170"/>
                    </a:cubicBezTo>
                    <a:cubicBezTo>
                      <a:pt x="93" y="170"/>
                      <a:pt x="93" y="170"/>
                      <a:pt x="93" y="170"/>
                    </a:cubicBezTo>
                    <a:cubicBezTo>
                      <a:pt x="93" y="170"/>
                      <a:pt x="93" y="170"/>
                      <a:pt x="93" y="170"/>
                    </a:cubicBezTo>
                    <a:cubicBezTo>
                      <a:pt x="94" y="170"/>
                      <a:pt x="94" y="170"/>
                      <a:pt x="94" y="170"/>
                    </a:cubicBezTo>
                    <a:cubicBezTo>
                      <a:pt x="95" y="169"/>
                      <a:pt x="95" y="169"/>
                      <a:pt x="95" y="169"/>
                    </a:cubicBezTo>
                    <a:cubicBezTo>
                      <a:pt x="95" y="169"/>
                      <a:pt x="95" y="169"/>
                      <a:pt x="95" y="169"/>
                    </a:cubicBezTo>
                    <a:cubicBezTo>
                      <a:pt x="96" y="169"/>
                      <a:pt x="96" y="169"/>
                      <a:pt x="96" y="169"/>
                    </a:cubicBezTo>
                    <a:cubicBezTo>
                      <a:pt x="96" y="169"/>
                      <a:pt x="96" y="169"/>
                      <a:pt x="96" y="169"/>
                    </a:cubicBezTo>
                    <a:cubicBezTo>
                      <a:pt x="97" y="169"/>
                      <a:pt x="97" y="169"/>
                      <a:pt x="97" y="169"/>
                    </a:cubicBezTo>
                    <a:cubicBezTo>
                      <a:pt x="97" y="170"/>
                      <a:pt x="97" y="170"/>
                      <a:pt x="97" y="170"/>
                    </a:cubicBezTo>
                    <a:cubicBezTo>
                      <a:pt x="97" y="170"/>
                      <a:pt x="97" y="170"/>
                      <a:pt x="97" y="170"/>
                    </a:cubicBezTo>
                    <a:cubicBezTo>
                      <a:pt x="97" y="170"/>
                      <a:pt x="97" y="170"/>
                      <a:pt x="97" y="170"/>
                    </a:cubicBezTo>
                    <a:cubicBezTo>
                      <a:pt x="98" y="170"/>
                      <a:pt x="98" y="170"/>
                      <a:pt x="98" y="170"/>
                    </a:cubicBezTo>
                    <a:cubicBezTo>
                      <a:pt x="98" y="170"/>
                      <a:pt x="98" y="170"/>
                      <a:pt x="98" y="170"/>
                    </a:cubicBezTo>
                    <a:cubicBezTo>
                      <a:pt x="98" y="170"/>
                      <a:pt x="98" y="170"/>
                      <a:pt x="98" y="170"/>
                    </a:cubicBezTo>
                    <a:cubicBezTo>
                      <a:pt x="99" y="170"/>
                      <a:pt x="99" y="170"/>
                      <a:pt x="99" y="170"/>
                    </a:cubicBezTo>
                    <a:cubicBezTo>
                      <a:pt x="99" y="169"/>
                      <a:pt x="99" y="169"/>
                      <a:pt x="99" y="169"/>
                    </a:cubicBezTo>
                    <a:cubicBezTo>
                      <a:pt x="99" y="170"/>
                      <a:pt x="99" y="170"/>
                      <a:pt x="99" y="170"/>
                    </a:cubicBezTo>
                    <a:cubicBezTo>
                      <a:pt x="100" y="170"/>
                      <a:pt x="100" y="170"/>
                      <a:pt x="100" y="170"/>
                    </a:cubicBezTo>
                    <a:cubicBezTo>
                      <a:pt x="100" y="170"/>
                      <a:pt x="100" y="170"/>
                      <a:pt x="100" y="170"/>
                    </a:cubicBezTo>
                    <a:cubicBezTo>
                      <a:pt x="100" y="170"/>
                      <a:pt x="100" y="170"/>
                      <a:pt x="100" y="170"/>
                    </a:cubicBezTo>
                    <a:cubicBezTo>
                      <a:pt x="101" y="170"/>
                      <a:pt x="101" y="170"/>
                      <a:pt x="101" y="170"/>
                    </a:cubicBezTo>
                    <a:cubicBezTo>
                      <a:pt x="101" y="170"/>
                      <a:pt x="101" y="170"/>
                      <a:pt x="101" y="170"/>
                    </a:cubicBezTo>
                    <a:cubicBezTo>
                      <a:pt x="101" y="171"/>
                      <a:pt x="101" y="171"/>
                      <a:pt x="101" y="171"/>
                    </a:cubicBezTo>
                    <a:cubicBezTo>
                      <a:pt x="101" y="170"/>
                      <a:pt x="101" y="170"/>
                      <a:pt x="101" y="170"/>
                    </a:cubicBezTo>
                    <a:cubicBezTo>
                      <a:pt x="101" y="170"/>
                      <a:pt x="101" y="170"/>
                      <a:pt x="101" y="170"/>
                    </a:cubicBezTo>
                    <a:cubicBezTo>
                      <a:pt x="102" y="170"/>
                      <a:pt x="102" y="170"/>
                      <a:pt x="102" y="170"/>
                    </a:cubicBezTo>
                    <a:cubicBezTo>
                      <a:pt x="102" y="170"/>
                      <a:pt x="102" y="170"/>
                      <a:pt x="102" y="170"/>
                    </a:cubicBezTo>
                    <a:cubicBezTo>
                      <a:pt x="102" y="170"/>
                      <a:pt x="102" y="170"/>
                      <a:pt x="102" y="170"/>
                    </a:cubicBezTo>
                    <a:cubicBezTo>
                      <a:pt x="102" y="170"/>
                      <a:pt x="102" y="170"/>
                      <a:pt x="102" y="170"/>
                    </a:cubicBezTo>
                    <a:cubicBezTo>
                      <a:pt x="102" y="169"/>
                      <a:pt x="102" y="169"/>
                      <a:pt x="102" y="169"/>
                    </a:cubicBezTo>
                    <a:cubicBezTo>
                      <a:pt x="102" y="169"/>
                      <a:pt x="102" y="169"/>
                      <a:pt x="102" y="169"/>
                    </a:cubicBezTo>
                    <a:cubicBezTo>
                      <a:pt x="102" y="169"/>
                      <a:pt x="102" y="169"/>
                      <a:pt x="102" y="169"/>
                    </a:cubicBezTo>
                    <a:cubicBezTo>
                      <a:pt x="102" y="169"/>
                      <a:pt x="102" y="169"/>
                      <a:pt x="102" y="169"/>
                    </a:cubicBezTo>
                    <a:cubicBezTo>
                      <a:pt x="102" y="169"/>
                      <a:pt x="102" y="169"/>
                      <a:pt x="102" y="169"/>
                    </a:cubicBezTo>
                    <a:cubicBezTo>
                      <a:pt x="102" y="169"/>
                      <a:pt x="102" y="169"/>
                      <a:pt x="102" y="169"/>
                    </a:cubicBezTo>
                    <a:cubicBezTo>
                      <a:pt x="103" y="169"/>
                      <a:pt x="103" y="169"/>
                      <a:pt x="103" y="169"/>
                    </a:cubicBezTo>
                    <a:cubicBezTo>
                      <a:pt x="103" y="169"/>
                      <a:pt x="103" y="169"/>
                      <a:pt x="103" y="169"/>
                    </a:cubicBezTo>
                    <a:cubicBezTo>
                      <a:pt x="103" y="169"/>
                      <a:pt x="103" y="169"/>
                      <a:pt x="103" y="169"/>
                    </a:cubicBezTo>
                    <a:cubicBezTo>
                      <a:pt x="103" y="169"/>
                      <a:pt x="103" y="169"/>
                      <a:pt x="103" y="169"/>
                    </a:cubicBezTo>
                    <a:cubicBezTo>
                      <a:pt x="103" y="168"/>
                      <a:pt x="103" y="168"/>
                      <a:pt x="103" y="168"/>
                    </a:cubicBezTo>
                    <a:cubicBezTo>
                      <a:pt x="103" y="168"/>
                      <a:pt x="103" y="168"/>
                      <a:pt x="103" y="168"/>
                    </a:cubicBezTo>
                    <a:cubicBezTo>
                      <a:pt x="103" y="168"/>
                      <a:pt x="103" y="168"/>
                      <a:pt x="103" y="168"/>
                    </a:cubicBezTo>
                    <a:cubicBezTo>
                      <a:pt x="103" y="168"/>
                      <a:pt x="103" y="168"/>
                      <a:pt x="103" y="168"/>
                    </a:cubicBezTo>
                    <a:cubicBezTo>
                      <a:pt x="103" y="167"/>
                      <a:pt x="103" y="167"/>
                      <a:pt x="103" y="167"/>
                    </a:cubicBezTo>
                    <a:cubicBezTo>
                      <a:pt x="104" y="166"/>
                      <a:pt x="104" y="166"/>
                      <a:pt x="104" y="166"/>
                    </a:cubicBezTo>
                    <a:cubicBezTo>
                      <a:pt x="104" y="166"/>
                      <a:pt x="104" y="166"/>
                      <a:pt x="104" y="166"/>
                    </a:cubicBezTo>
                    <a:cubicBezTo>
                      <a:pt x="104" y="165"/>
                      <a:pt x="104" y="165"/>
                      <a:pt x="104" y="165"/>
                    </a:cubicBezTo>
                    <a:cubicBezTo>
                      <a:pt x="104" y="165"/>
                      <a:pt x="104" y="165"/>
                      <a:pt x="104" y="165"/>
                    </a:cubicBezTo>
                    <a:cubicBezTo>
                      <a:pt x="104" y="165"/>
                      <a:pt x="104" y="165"/>
                      <a:pt x="104" y="165"/>
                    </a:cubicBezTo>
                    <a:cubicBezTo>
                      <a:pt x="104" y="164"/>
                      <a:pt x="104" y="164"/>
                      <a:pt x="104" y="164"/>
                    </a:cubicBezTo>
                    <a:cubicBezTo>
                      <a:pt x="104" y="164"/>
                      <a:pt x="104" y="164"/>
                      <a:pt x="104" y="164"/>
                    </a:cubicBezTo>
                    <a:cubicBezTo>
                      <a:pt x="104" y="164"/>
                      <a:pt x="104" y="164"/>
                      <a:pt x="104" y="164"/>
                    </a:cubicBezTo>
                    <a:cubicBezTo>
                      <a:pt x="104" y="164"/>
                      <a:pt x="104" y="164"/>
                      <a:pt x="104" y="164"/>
                    </a:cubicBezTo>
                    <a:cubicBezTo>
                      <a:pt x="104" y="164"/>
                      <a:pt x="104" y="164"/>
                      <a:pt x="104" y="164"/>
                    </a:cubicBezTo>
                    <a:cubicBezTo>
                      <a:pt x="105" y="164"/>
                      <a:pt x="105" y="164"/>
                      <a:pt x="105" y="164"/>
                    </a:cubicBezTo>
                    <a:cubicBezTo>
                      <a:pt x="105" y="163"/>
                      <a:pt x="105" y="163"/>
                      <a:pt x="105" y="163"/>
                    </a:cubicBezTo>
                    <a:cubicBezTo>
                      <a:pt x="105" y="162"/>
                      <a:pt x="105" y="162"/>
                      <a:pt x="105" y="162"/>
                    </a:cubicBezTo>
                    <a:cubicBezTo>
                      <a:pt x="105" y="162"/>
                      <a:pt x="105" y="162"/>
                      <a:pt x="105" y="162"/>
                    </a:cubicBezTo>
                    <a:cubicBezTo>
                      <a:pt x="105" y="162"/>
                      <a:pt x="105" y="162"/>
                      <a:pt x="105" y="162"/>
                    </a:cubicBezTo>
                    <a:cubicBezTo>
                      <a:pt x="105" y="161"/>
                      <a:pt x="105" y="161"/>
                      <a:pt x="105" y="161"/>
                    </a:cubicBezTo>
                    <a:cubicBezTo>
                      <a:pt x="105" y="161"/>
                      <a:pt x="105" y="161"/>
                      <a:pt x="105" y="161"/>
                    </a:cubicBezTo>
                    <a:cubicBezTo>
                      <a:pt x="105" y="161"/>
                      <a:pt x="105" y="161"/>
                      <a:pt x="105" y="161"/>
                    </a:cubicBezTo>
                    <a:cubicBezTo>
                      <a:pt x="105" y="161"/>
                      <a:pt x="105" y="161"/>
                      <a:pt x="105" y="161"/>
                    </a:cubicBezTo>
                    <a:cubicBezTo>
                      <a:pt x="105" y="161"/>
                      <a:pt x="105" y="161"/>
                      <a:pt x="105" y="161"/>
                    </a:cubicBezTo>
                    <a:cubicBezTo>
                      <a:pt x="105" y="161"/>
                      <a:pt x="105" y="161"/>
                      <a:pt x="105" y="161"/>
                    </a:cubicBezTo>
                    <a:cubicBezTo>
                      <a:pt x="105" y="161"/>
                      <a:pt x="105" y="161"/>
                      <a:pt x="105" y="161"/>
                    </a:cubicBezTo>
                    <a:cubicBezTo>
                      <a:pt x="106" y="161"/>
                      <a:pt x="106" y="161"/>
                      <a:pt x="106" y="161"/>
                    </a:cubicBezTo>
                    <a:cubicBezTo>
                      <a:pt x="106" y="160"/>
                      <a:pt x="106" y="160"/>
                      <a:pt x="106" y="160"/>
                    </a:cubicBezTo>
                    <a:cubicBezTo>
                      <a:pt x="106" y="160"/>
                      <a:pt x="106" y="160"/>
                      <a:pt x="106" y="160"/>
                    </a:cubicBezTo>
                    <a:cubicBezTo>
                      <a:pt x="106" y="160"/>
                      <a:pt x="106" y="160"/>
                      <a:pt x="106" y="160"/>
                    </a:cubicBezTo>
                    <a:cubicBezTo>
                      <a:pt x="106" y="160"/>
                      <a:pt x="106" y="160"/>
                      <a:pt x="106" y="160"/>
                    </a:cubicBezTo>
                    <a:cubicBezTo>
                      <a:pt x="106" y="160"/>
                      <a:pt x="106" y="160"/>
                      <a:pt x="106" y="160"/>
                    </a:cubicBezTo>
                    <a:cubicBezTo>
                      <a:pt x="106" y="159"/>
                      <a:pt x="106" y="159"/>
                      <a:pt x="106" y="159"/>
                    </a:cubicBezTo>
                    <a:cubicBezTo>
                      <a:pt x="107" y="159"/>
                      <a:pt x="107" y="159"/>
                      <a:pt x="107" y="159"/>
                    </a:cubicBezTo>
                    <a:cubicBezTo>
                      <a:pt x="107" y="159"/>
                      <a:pt x="107" y="159"/>
                      <a:pt x="107" y="159"/>
                    </a:cubicBezTo>
                    <a:cubicBezTo>
                      <a:pt x="107" y="159"/>
                      <a:pt x="107" y="159"/>
                      <a:pt x="107" y="159"/>
                    </a:cubicBezTo>
                    <a:cubicBezTo>
                      <a:pt x="107" y="159"/>
                      <a:pt x="107" y="159"/>
                      <a:pt x="107" y="159"/>
                    </a:cubicBezTo>
                    <a:cubicBezTo>
                      <a:pt x="107" y="159"/>
                      <a:pt x="107" y="159"/>
                      <a:pt x="107" y="159"/>
                    </a:cubicBezTo>
                    <a:cubicBezTo>
                      <a:pt x="107" y="158"/>
                      <a:pt x="107" y="158"/>
                      <a:pt x="107" y="158"/>
                    </a:cubicBezTo>
                    <a:cubicBezTo>
                      <a:pt x="107" y="158"/>
                      <a:pt x="107" y="158"/>
                      <a:pt x="107" y="158"/>
                    </a:cubicBezTo>
                    <a:cubicBezTo>
                      <a:pt x="107" y="158"/>
                      <a:pt x="107" y="158"/>
                      <a:pt x="107" y="158"/>
                    </a:cubicBezTo>
                    <a:cubicBezTo>
                      <a:pt x="107" y="157"/>
                      <a:pt x="107" y="157"/>
                      <a:pt x="107" y="157"/>
                    </a:cubicBezTo>
                    <a:cubicBezTo>
                      <a:pt x="107" y="157"/>
                      <a:pt x="107" y="157"/>
                      <a:pt x="107" y="157"/>
                    </a:cubicBezTo>
                    <a:cubicBezTo>
                      <a:pt x="108" y="157"/>
                      <a:pt x="108" y="157"/>
                      <a:pt x="108" y="157"/>
                    </a:cubicBezTo>
                    <a:cubicBezTo>
                      <a:pt x="108" y="157"/>
                      <a:pt x="108" y="157"/>
                      <a:pt x="108" y="157"/>
                    </a:cubicBezTo>
                    <a:cubicBezTo>
                      <a:pt x="108" y="157"/>
                      <a:pt x="108" y="157"/>
                      <a:pt x="108" y="157"/>
                    </a:cubicBezTo>
                    <a:cubicBezTo>
                      <a:pt x="108" y="157"/>
                      <a:pt x="108" y="157"/>
                      <a:pt x="108" y="157"/>
                    </a:cubicBezTo>
                    <a:cubicBezTo>
                      <a:pt x="108" y="156"/>
                      <a:pt x="108" y="156"/>
                      <a:pt x="108" y="156"/>
                    </a:cubicBezTo>
                    <a:cubicBezTo>
                      <a:pt x="108" y="156"/>
                      <a:pt x="108" y="156"/>
                      <a:pt x="108" y="156"/>
                    </a:cubicBezTo>
                    <a:cubicBezTo>
                      <a:pt x="108" y="156"/>
                      <a:pt x="108" y="156"/>
                      <a:pt x="108" y="156"/>
                    </a:cubicBezTo>
                    <a:cubicBezTo>
                      <a:pt x="108" y="156"/>
                      <a:pt x="108" y="156"/>
                      <a:pt x="108" y="156"/>
                    </a:cubicBezTo>
                    <a:cubicBezTo>
                      <a:pt x="108" y="155"/>
                      <a:pt x="108" y="155"/>
                      <a:pt x="108" y="155"/>
                    </a:cubicBezTo>
                    <a:cubicBezTo>
                      <a:pt x="108" y="155"/>
                      <a:pt x="108" y="155"/>
                      <a:pt x="108" y="155"/>
                    </a:cubicBezTo>
                    <a:cubicBezTo>
                      <a:pt x="108" y="155"/>
                      <a:pt x="108" y="155"/>
                      <a:pt x="108" y="155"/>
                    </a:cubicBezTo>
                    <a:cubicBezTo>
                      <a:pt x="108" y="155"/>
                      <a:pt x="108" y="155"/>
                      <a:pt x="108" y="155"/>
                    </a:cubicBezTo>
                    <a:cubicBezTo>
                      <a:pt x="108" y="156"/>
                      <a:pt x="108" y="156"/>
                      <a:pt x="108" y="156"/>
                    </a:cubicBezTo>
                    <a:cubicBezTo>
                      <a:pt x="109" y="156"/>
                      <a:pt x="109" y="156"/>
                      <a:pt x="109" y="156"/>
                    </a:cubicBezTo>
                    <a:cubicBezTo>
                      <a:pt x="109" y="156"/>
                      <a:pt x="109" y="156"/>
                      <a:pt x="109" y="156"/>
                    </a:cubicBezTo>
                    <a:cubicBezTo>
                      <a:pt x="109" y="156"/>
                      <a:pt x="109" y="156"/>
                      <a:pt x="109" y="156"/>
                    </a:cubicBezTo>
                    <a:cubicBezTo>
                      <a:pt x="108" y="157"/>
                      <a:pt x="108" y="157"/>
                      <a:pt x="108" y="157"/>
                    </a:cubicBezTo>
                    <a:cubicBezTo>
                      <a:pt x="109" y="157"/>
                      <a:pt x="109" y="157"/>
                      <a:pt x="109" y="157"/>
                    </a:cubicBezTo>
                    <a:cubicBezTo>
                      <a:pt x="109" y="157"/>
                      <a:pt x="109" y="157"/>
                      <a:pt x="109" y="157"/>
                    </a:cubicBezTo>
                    <a:cubicBezTo>
                      <a:pt x="109" y="157"/>
                      <a:pt x="109" y="157"/>
                      <a:pt x="109" y="157"/>
                    </a:cubicBezTo>
                    <a:cubicBezTo>
                      <a:pt x="109" y="156"/>
                      <a:pt x="109" y="156"/>
                      <a:pt x="109" y="156"/>
                    </a:cubicBezTo>
                    <a:cubicBezTo>
                      <a:pt x="109" y="156"/>
                      <a:pt x="109" y="156"/>
                      <a:pt x="109" y="156"/>
                    </a:cubicBezTo>
                    <a:cubicBezTo>
                      <a:pt x="110" y="156"/>
                      <a:pt x="110" y="156"/>
                      <a:pt x="110" y="156"/>
                    </a:cubicBezTo>
                    <a:cubicBezTo>
                      <a:pt x="110" y="156"/>
                      <a:pt x="110" y="156"/>
                      <a:pt x="110" y="156"/>
                    </a:cubicBezTo>
                    <a:cubicBezTo>
                      <a:pt x="110" y="155"/>
                      <a:pt x="110" y="155"/>
                      <a:pt x="110" y="155"/>
                    </a:cubicBezTo>
                    <a:cubicBezTo>
                      <a:pt x="110" y="155"/>
                      <a:pt x="110" y="155"/>
                      <a:pt x="110" y="155"/>
                    </a:cubicBezTo>
                    <a:cubicBezTo>
                      <a:pt x="110" y="155"/>
                      <a:pt x="110" y="155"/>
                      <a:pt x="110" y="155"/>
                    </a:cubicBezTo>
                    <a:cubicBezTo>
                      <a:pt x="110" y="155"/>
                      <a:pt x="110" y="155"/>
                      <a:pt x="110" y="155"/>
                    </a:cubicBezTo>
                    <a:cubicBezTo>
                      <a:pt x="110" y="155"/>
                      <a:pt x="110" y="155"/>
                      <a:pt x="110" y="155"/>
                    </a:cubicBezTo>
                    <a:cubicBezTo>
                      <a:pt x="109" y="155"/>
                      <a:pt x="109" y="155"/>
                      <a:pt x="109" y="155"/>
                    </a:cubicBezTo>
                    <a:cubicBezTo>
                      <a:pt x="109" y="155"/>
                      <a:pt x="109" y="155"/>
                      <a:pt x="109" y="155"/>
                    </a:cubicBezTo>
                    <a:cubicBezTo>
                      <a:pt x="109" y="155"/>
                      <a:pt x="109" y="155"/>
                      <a:pt x="109" y="155"/>
                    </a:cubicBezTo>
                    <a:cubicBezTo>
                      <a:pt x="109" y="155"/>
                      <a:pt x="109" y="155"/>
                      <a:pt x="109" y="155"/>
                    </a:cubicBezTo>
                    <a:cubicBezTo>
                      <a:pt x="110" y="155"/>
                      <a:pt x="110" y="155"/>
                      <a:pt x="110" y="155"/>
                    </a:cubicBezTo>
                    <a:cubicBezTo>
                      <a:pt x="110" y="155"/>
                      <a:pt x="110" y="155"/>
                      <a:pt x="110" y="155"/>
                    </a:cubicBezTo>
                    <a:cubicBezTo>
                      <a:pt x="110" y="155"/>
                      <a:pt x="110" y="155"/>
                      <a:pt x="110" y="155"/>
                    </a:cubicBezTo>
                    <a:cubicBezTo>
                      <a:pt x="110" y="155"/>
                      <a:pt x="110" y="155"/>
                      <a:pt x="110" y="155"/>
                    </a:cubicBezTo>
                    <a:cubicBezTo>
                      <a:pt x="110" y="155"/>
                      <a:pt x="110" y="155"/>
                      <a:pt x="110" y="155"/>
                    </a:cubicBezTo>
                    <a:cubicBezTo>
                      <a:pt x="110" y="155"/>
                      <a:pt x="110" y="155"/>
                      <a:pt x="110" y="155"/>
                    </a:cubicBezTo>
                    <a:cubicBezTo>
                      <a:pt x="110" y="155"/>
                      <a:pt x="110" y="155"/>
                      <a:pt x="110" y="155"/>
                    </a:cubicBezTo>
                    <a:cubicBezTo>
                      <a:pt x="110" y="154"/>
                      <a:pt x="110" y="154"/>
                      <a:pt x="110" y="154"/>
                    </a:cubicBezTo>
                    <a:cubicBezTo>
                      <a:pt x="110" y="154"/>
                      <a:pt x="110" y="154"/>
                      <a:pt x="110" y="154"/>
                    </a:cubicBezTo>
                    <a:cubicBezTo>
                      <a:pt x="110" y="154"/>
                      <a:pt x="110" y="154"/>
                      <a:pt x="110" y="154"/>
                    </a:cubicBezTo>
                    <a:cubicBezTo>
                      <a:pt x="110" y="154"/>
                      <a:pt x="110" y="154"/>
                      <a:pt x="110" y="154"/>
                    </a:cubicBezTo>
                    <a:cubicBezTo>
                      <a:pt x="111" y="154"/>
                      <a:pt x="111" y="154"/>
                      <a:pt x="111" y="154"/>
                    </a:cubicBezTo>
                    <a:cubicBezTo>
                      <a:pt x="111" y="154"/>
                      <a:pt x="111" y="154"/>
                      <a:pt x="111" y="154"/>
                    </a:cubicBezTo>
                    <a:cubicBezTo>
                      <a:pt x="111" y="153"/>
                      <a:pt x="111" y="153"/>
                      <a:pt x="111" y="153"/>
                    </a:cubicBezTo>
                    <a:cubicBezTo>
                      <a:pt x="111" y="153"/>
                      <a:pt x="111" y="153"/>
                      <a:pt x="111" y="153"/>
                    </a:cubicBezTo>
                    <a:cubicBezTo>
                      <a:pt x="111" y="153"/>
                      <a:pt x="111" y="153"/>
                      <a:pt x="111" y="153"/>
                    </a:cubicBezTo>
                    <a:cubicBezTo>
                      <a:pt x="111" y="153"/>
                      <a:pt x="111" y="153"/>
                      <a:pt x="111" y="153"/>
                    </a:cubicBezTo>
                    <a:cubicBezTo>
                      <a:pt x="112" y="153"/>
                      <a:pt x="112" y="153"/>
                      <a:pt x="112" y="153"/>
                    </a:cubicBezTo>
                    <a:cubicBezTo>
                      <a:pt x="112" y="153"/>
                      <a:pt x="112" y="153"/>
                      <a:pt x="112" y="153"/>
                    </a:cubicBezTo>
                    <a:cubicBezTo>
                      <a:pt x="112" y="153"/>
                      <a:pt x="112" y="153"/>
                      <a:pt x="112"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3" y="152"/>
                      <a:pt x="113" y="152"/>
                      <a:pt x="113" y="152"/>
                    </a:cubicBezTo>
                    <a:cubicBezTo>
                      <a:pt x="113" y="152"/>
                      <a:pt x="113" y="152"/>
                      <a:pt x="113" y="152"/>
                    </a:cubicBezTo>
                    <a:cubicBezTo>
                      <a:pt x="113" y="152"/>
                      <a:pt x="113" y="152"/>
                      <a:pt x="113" y="152"/>
                    </a:cubicBezTo>
                    <a:cubicBezTo>
                      <a:pt x="114" y="152"/>
                      <a:pt x="114" y="152"/>
                      <a:pt x="114" y="152"/>
                    </a:cubicBezTo>
                    <a:cubicBezTo>
                      <a:pt x="114" y="152"/>
                      <a:pt x="114" y="152"/>
                      <a:pt x="114" y="152"/>
                    </a:cubicBezTo>
                    <a:cubicBezTo>
                      <a:pt x="114" y="152"/>
                      <a:pt x="114" y="152"/>
                      <a:pt x="114" y="152"/>
                    </a:cubicBezTo>
                    <a:cubicBezTo>
                      <a:pt x="114" y="152"/>
                      <a:pt x="114" y="152"/>
                      <a:pt x="114" y="152"/>
                    </a:cubicBezTo>
                    <a:cubicBezTo>
                      <a:pt x="114" y="152"/>
                      <a:pt x="114" y="152"/>
                      <a:pt x="114" y="152"/>
                    </a:cubicBezTo>
                    <a:cubicBezTo>
                      <a:pt x="115" y="151"/>
                      <a:pt x="115" y="151"/>
                      <a:pt x="115" y="151"/>
                    </a:cubicBezTo>
                    <a:cubicBezTo>
                      <a:pt x="116" y="151"/>
                      <a:pt x="116" y="151"/>
                      <a:pt x="116" y="151"/>
                    </a:cubicBezTo>
                    <a:cubicBezTo>
                      <a:pt x="116" y="150"/>
                      <a:pt x="116" y="150"/>
                      <a:pt x="116" y="150"/>
                    </a:cubicBezTo>
                    <a:cubicBezTo>
                      <a:pt x="116" y="150"/>
                      <a:pt x="116" y="150"/>
                      <a:pt x="116" y="150"/>
                    </a:cubicBezTo>
                    <a:cubicBezTo>
                      <a:pt x="116" y="149"/>
                      <a:pt x="116" y="149"/>
                      <a:pt x="116" y="149"/>
                    </a:cubicBezTo>
                    <a:cubicBezTo>
                      <a:pt x="116" y="149"/>
                      <a:pt x="116" y="149"/>
                      <a:pt x="116" y="149"/>
                    </a:cubicBezTo>
                    <a:cubicBezTo>
                      <a:pt x="116" y="149"/>
                      <a:pt x="116" y="149"/>
                      <a:pt x="116" y="149"/>
                    </a:cubicBezTo>
                    <a:cubicBezTo>
                      <a:pt x="116" y="148"/>
                      <a:pt x="116" y="148"/>
                      <a:pt x="116" y="148"/>
                    </a:cubicBezTo>
                    <a:cubicBezTo>
                      <a:pt x="116" y="148"/>
                      <a:pt x="116" y="148"/>
                      <a:pt x="116" y="148"/>
                    </a:cubicBezTo>
                    <a:cubicBezTo>
                      <a:pt x="116" y="148"/>
                      <a:pt x="116" y="148"/>
                      <a:pt x="116" y="148"/>
                    </a:cubicBezTo>
                    <a:cubicBezTo>
                      <a:pt x="116" y="147"/>
                      <a:pt x="116" y="147"/>
                      <a:pt x="116" y="147"/>
                    </a:cubicBezTo>
                    <a:cubicBezTo>
                      <a:pt x="116" y="147"/>
                      <a:pt x="116" y="147"/>
                      <a:pt x="116" y="147"/>
                    </a:cubicBezTo>
                    <a:cubicBezTo>
                      <a:pt x="116" y="147"/>
                      <a:pt x="116" y="147"/>
                      <a:pt x="116" y="147"/>
                    </a:cubicBezTo>
                    <a:cubicBezTo>
                      <a:pt x="116" y="147"/>
                      <a:pt x="116" y="147"/>
                      <a:pt x="116" y="147"/>
                    </a:cubicBezTo>
                    <a:cubicBezTo>
                      <a:pt x="116" y="146"/>
                      <a:pt x="116" y="146"/>
                      <a:pt x="116" y="146"/>
                    </a:cubicBezTo>
                    <a:cubicBezTo>
                      <a:pt x="116" y="146"/>
                      <a:pt x="116" y="146"/>
                      <a:pt x="116" y="146"/>
                    </a:cubicBezTo>
                    <a:cubicBezTo>
                      <a:pt x="116" y="146"/>
                      <a:pt x="116" y="146"/>
                      <a:pt x="116" y="146"/>
                    </a:cubicBezTo>
                    <a:cubicBezTo>
                      <a:pt x="116" y="146"/>
                      <a:pt x="116" y="146"/>
                      <a:pt x="116" y="146"/>
                    </a:cubicBezTo>
                    <a:cubicBezTo>
                      <a:pt x="116" y="146"/>
                      <a:pt x="116" y="146"/>
                      <a:pt x="116" y="146"/>
                    </a:cubicBezTo>
                    <a:cubicBezTo>
                      <a:pt x="116" y="146"/>
                      <a:pt x="116" y="146"/>
                      <a:pt x="116" y="146"/>
                    </a:cubicBezTo>
                    <a:cubicBezTo>
                      <a:pt x="116" y="145"/>
                      <a:pt x="116" y="145"/>
                      <a:pt x="116" y="145"/>
                    </a:cubicBezTo>
                    <a:cubicBezTo>
                      <a:pt x="116" y="145"/>
                      <a:pt x="116" y="145"/>
                      <a:pt x="116" y="145"/>
                    </a:cubicBezTo>
                    <a:cubicBezTo>
                      <a:pt x="116" y="145"/>
                      <a:pt x="116" y="145"/>
                      <a:pt x="116" y="145"/>
                    </a:cubicBezTo>
                    <a:cubicBezTo>
                      <a:pt x="116" y="145"/>
                      <a:pt x="116" y="145"/>
                      <a:pt x="116" y="145"/>
                    </a:cubicBezTo>
                    <a:cubicBezTo>
                      <a:pt x="116" y="145"/>
                      <a:pt x="116" y="145"/>
                      <a:pt x="116" y="145"/>
                    </a:cubicBezTo>
                    <a:cubicBezTo>
                      <a:pt x="116" y="145"/>
                      <a:pt x="116" y="145"/>
                      <a:pt x="116" y="145"/>
                    </a:cubicBezTo>
                    <a:cubicBezTo>
                      <a:pt x="116" y="145"/>
                      <a:pt x="116" y="145"/>
                      <a:pt x="116" y="145"/>
                    </a:cubicBezTo>
                    <a:cubicBezTo>
                      <a:pt x="116" y="145"/>
                      <a:pt x="116" y="145"/>
                      <a:pt x="116" y="145"/>
                    </a:cubicBezTo>
                    <a:cubicBezTo>
                      <a:pt x="116" y="144"/>
                      <a:pt x="116" y="144"/>
                      <a:pt x="116" y="144"/>
                    </a:cubicBezTo>
                    <a:cubicBezTo>
                      <a:pt x="116" y="144"/>
                      <a:pt x="116" y="144"/>
                      <a:pt x="116" y="144"/>
                    </a:cubicBezTo>
                    <a:cubicBezTo>
                      <a:pt x="116" y="144"/>
                      <a:pt x="116" y="144"/>
                      <a:pt x="116" y="144"/>
                    </a:cubicBezTo>
                    <a:cubicBezTo>
                      <a:pt x="117" y="144"/>
                      <a:pt x="117" y="144"/>
                      <a:pt x="117" y="144"/>
                    </a:cubicBezTo>
                    <a:cubicBezTo>
                      <a:pt x="117" y="143"/>
                      <a:pt x="117" y="143"/>
                      <a:pt x="117" y="143"/>
                    </a:cubicBezTo>
                    <a:cubicBezTo>
                      <a:pt x="116" y="143"/>
                      <a:pt x="116" y="143"/>
                      <a:pt x="116" y="143"/>
                    </a:cubicBezTo>
                    <a:cubicBezTo>
                      <a:pt x="116" y="143"/>
                      <a:pt x="116" y="143"/>
                      <a:pt x="116" y="143"/>
                    </a:cubicBezTo>
                    <a:cubicBezTo>
                      <a:pt x="116" y="143"/>
                      <a:pt x="116" y="143"/>
                      <a:pt x="116" y="143"/>
                    </a:cubicBezTo>
                    <a:cubicBezTo>
                      <a:pt x="116" y="143"/>
                      <a:pt x="116" y="143"/>
                      <a:pt x="116" y="143"/>
                    </a:cubicBezTo>
                    <a:cubicBezTo>
                      <a:pt x="116" y="143"/>
                      <a:pt x="116" y="143"/>
                      <a:pt x="116" y="143"/>
                    </a:cubicBezTo>
                    <a:cubicBezTo>
                      <a:pt x="117" y="142"/>
                      <a:pt x="117" y="142"/>
                      <a:pt x="117" y="142"/>
                    </a:cubicBezTo>
                    <a:cubicBezTo>
                      <a:pt x="117" y="142"/>
                      <a:pt x="117" y="142"/>
                      <a:pt x="117" y="142"/>
                    </a:cubicBezTo>
                    <a:cubicBezTo>
                      <a:pt x="118" y="142"/>
                      <a:pt x="118" y="142"/>
                      <a:pt x="118" y="142"/>
                    </a:cubicBezTo>
                    <a:cubicBezTo>
                      <a:pt x="118" y="141"/>
                      <a:pt x="118" y="141"/>
                      <a:pt x="118" y="141"/>
                    </a:cubicBezTo>
                    <a:cubicBezTo>
                      <a:pt x="118" y="141"/>
                      <a:pt x="118" y="141"/>
                      <a:pt x="118" y="141"/>
                    </a:cubicBezTo>
                    <a:cubicBezTo>
                      <a:pt x="118" y="140"/>
                      <a:pt x="118" y="140"/>
                      <a:pt x="118" y="140"/>
                    </a:cubicBezTo>
                    <a:cubicBezTo>
                      <a:pt x="118" y="140"/>
                      <a:pt x="118" y="140"/>
                      <a:pt x="118" y="140"/>
                    </a:cubicBezTo>
                    <a:cubicBezTo>
                      <a:pt x="118" y="140"/>
                      <a:pt x="118" y="140"/>
                      <a:pt x="118" y="140"/>
                    </a:cubicBezTo>
                    <a:cubicBezTo>
                      <a:pt x="118" y="140"/>
                      <a:pt x="118" y="140"/>
                      <a:pt x="118" y="140"/>
                    </a:cubicBezTo>
                    <a:cubicBezTo>
                      <a:pt x="118" y="140"/>
                      <a:pt x="118" y="140"/>
                      <a:pt x="118" y="140"/>
                    </a:cubicBezTo>
                    <a:cubicBezTo>
                      <a:pt x="118" y="140"/>
                      <a:pt x="118" y="140"/>
                      <a:pt x="118" y="140"/>
                    </a:cubicBezTo>
                    <a:cubicBezTo>
                      <a:pt x="118" y="140"/>
                      <a:pt x="118" y="140"/>
                      <a:pt x="118" y="140"/>
                    </a:cubicBezTo>
                    <a:cubicBezTo>
                      <a:pt x="118" y="140"/>
                      <a:pt x="118" y="140"/>
                      <a:pt x="118" y="140"/>
                    </a:cubicBezTo>
                    <a:cubicBezTo>
                      <a:pt x="119" y="140"/>
                      <a:pt x="119" y="140"/>
                      <a:pt x="119" y="140"/>
                    </a:cubicBezTo>
                    <a:cubicBezTo>
                      <a:pt x="119" y="140"/>
                      <a:pt x="119" y="140"/>
                      <a:pt x="119" y="140"/>
                    </a:cubicBezTo>
                    <a:cubicBezTo>
                      <a:pt x="119" y="140"/>
                      <a:pt x="119" y="140"/>
                      <a:pt x="119" y="140"/>
                    </a:cubicBezTo>
                    <a:cubicBezTo>
                      <a:pt x="119" y="140"/>
                      <a:pt x="119" y="140"/>
                      <a:pt x="119" y="140"/>
                    </a:cubicBezTo>
                    <a:cubicBezTo>
                      <a:pt x="119" y="140"/>
                      <a:pt x="119" y="140"/>
                      <a:pt x="119" y="140"/>
                    </a:cubicBezTo>
                    <a:cubicBezTo>
                      <a:pt x="119" y="140"/>
                      <a:pt x="119" y="140"/>
                      <a:pt x="119" y="140"/>
                    </a:cubicBezTo>
                    <a:cubicBezTo>
                      <a:pt x="120" y="140"/>
                      <a:pt x="120" y="140"/>
                      <a:pt x="120" y="140"/>
                    </a:cubicBezTo>
                    <a:cubicBezTo>
                      <a:pt x="120" y="140"/>
                      <a:pt x="120" y="140"/>
                      <a:pt x="120" y="140"/>
                    </a:cubicBezTo>
                    <a:cubicBezTo>
                      <a:pt x="120" y="140"/>
                      <a:pt x="120" y="140"/>
                      <a:pt x="120" y="140"/>
                    </a:cubicBezTo>
                    <a:cubicBezTo>
                      <a:pt x="120" y="140"/>
                      <a:pt x="120" y="140"/>
                      <a:pt x="120" y="140"/>
                    </a:cubicBezTo>
                    <a:cubicBezTo>
                      <a:pt x="120" y="139"/>
                      <a:pt x="120" y="139"/>
                      <a:pt x="120" y="139"/>
                    </a:cubicBezTo>
                    <a:cubicBezTo>
                      <a:pt x="120" y="139"/>
                      <a:pt x="120" y="139"/>
                      <a:pt x="120" y="139"/>
                    </a:cubicBezTo>
                    <a:cubicBezTo>
                      <a:pt x="120" y="139"/>
                      <a:pt x="120" y="139"/>
                      <a:pt x="120" y="139"/>
                    </a:cubicBezTo>
                    <a:cubicBezTo>
                      <a:pt x="119" y="139"/>
                      <a:pt x="119" y="139"/>
                      <a:pt x="119" y="139"/>
                    </a:cubicBezTo>
                    <a:cubicBezTo>
                      <a:pt x="119" y="140"/>
                      <a:pt x="119" y="140"/>
                      <a:pt x="119" y="140"/>
                    </a:cubicBezTo>
                    <a:cubicBezTo>
                      <a:pt x="119" y="140"/>
                      <a:pt x="119" y="140"/>
                      <a:pt x="119" y="140"/>
                    </a:cubicBezTo>
                    <a:cubicBezTo>
                      <a:pt x="119" y="139"/>
                      <a:pt x="119" y="139"/>
                      <a:pt x="119" y="139"/>
                    </a:cubicBezTo>
                    <a:cubicBezTo>
                      <a:pt x="119" y="139"/>
                      <a:pt x="119" y="139"/>
                      <a:pt x="119" y="139"/>
                    </a:cubicBezTo>
                    <a:cubicBezTo>
                      <a:pt x="119" y="139"/>
                      <a:pt x="119" y="139"/>
                      <a:pt x="119" y="139"/>
                    </a:cubicBezTo>
                    <a:cubicBezTo>
                      <a:pt x="119" y="139"/>
                      <a:pt x="119" y="139"/>
                      <a:pt x="119" y="139"/>
                    </a:cubicBezTo>
                    <a:cubicBezTo>
                      <a:pt x="119" y="139"/>
                      <a:pt x="119" y="139"/>
                      <a:pt x="119" y="139"/>
                    </a:cubicBezTo>
                    <a:cubicBezTo>
                      <a:pt x="119" y="138"/>
                      <a:pt x="119" y="138"/>
                      <a:pt x="119" y="138"/>
                    </a:cubicBezTo>
                    <a:cubicBezTo>
                      <a:pt x="119" y="138"/>
                      <a:pt x="119" y="138"/>
                      <a:pt x="119" y="138"/>
                    </a:cubicBezTo>
                    <a:cubicBezTo>
                      <a:pt x="119" y="138"/>
                      <a:pt x="119" y="138"/>
                      <a:pt x="119" y="138"/>
                    </a:cubicBezTo>
                    <a:cubicBezTo>
                      <a:pt x="120" y="138"/>
                      <a:pt x="120" y="138"/>
                      <a:pt x="120" y="138"/>
                    </a:cubicBezTo>
                    <a:cubicBezTo>
                      <a:pt x="120" y="138"/>
                      <a:pt x="120" y="138"/>
                      <a:pt x="120" y="138"/>
                    </a:cubicBezTo>
                    <a:cubicBezTo>
                      <a:pt x="120" y="138"/>
                      <a:pt x="120" y="138"/>
                      <a:pt x="120" y="138"/>
                    </a:cubicBezTo>
                    <a:cubicBezTo>
                      <a:pt x="120" y="139"/>
                      <a:pt x="120" y="139"/>
                      <a:pt x="120" y="139"/>
                    </a:cubicBezTo>
                    <a:cubicBezTo>
                      <a:pt x="120" y="139"/>
                      <a:pt x="120" y="139"/>
                      <a:pt x="120" y="139"/>
                    </a:cubicBezTo>
                    <a:cubicBezTo>
                      <a:pt x="120" y="139"/>
                      <a:pt x="120" y="139"/>
                      <a:pt x="120" y="139"/>
                    </a:cubicBezTo>
                    <a:cubicBezTo>
                      <a:pt x="120" y="139"/>
                      <a:pt x="120" y="139"/>
                      <a:pt x="120" y="139"/>
                    </a:cubicBezTo>
                    <a:cubicBezTo>
                      <a:pt x="120" y="139"/>
                      <a:pt x="120" y="139"/>
                      <a:pt x="120" y="139"/>
                    </a:cubicBezTo>
                    <a:cubicBezTo>
                      <a:pt x="120" y="139"/>
                      <a:pt x="120" y="139"/>
                      <a:pt x="120" y="139"/>
                    </a:cubicBezTo>
                    <a:cubicBezTo>
                      <a:pt x="121" y="139"/>
                      <a:pt x="121" y="139"/>
                      <a:pt x="121" y="139"/>
                    </a:cubicBezTo>
                    <a:cubicBezTo>
                      <a:pt x="121" y="138"/>
                      <a:pt x="121" y="138"/>
                      <a:pt x="121" y="138"/>
                    </a:cubicBezTo>
                    <a:cubicBezTo>
                      <a:pt x="121" y="138"/>
                      <a:pt x="121" y="138"/>
                      <a:pt x="121" y="138"/>
                    </a:cubicBezTo>
                    <a:cubicBezTo>
                      <a:pt x="121" y="138"/>
                      <a:pt x="121" y="138"/>
                      <a:pt x="121" y="138"/>
                    </a:cubicBezTo>
                    <a:cubicBezTo>
                      <a:pt x="121" y="138"/>
                      <a:pt x="121" y="138"/>
                      <a:pt x="121" y="138"/>
                    </a:cubicBezTo>
                    <a:cubicBezTo>
                      <a:pt x="122" y="138"/>
                      <a:pt x="122" y="138"/>
                      <a:pt x="122" y="138"/>
                    </a:cubicBezTo>
                    <a:cubicBezTo>
                      <a:pt x="122" y="138"/>
                      <a:pt x="122" y="138"/>
                      <a:pt x="122" y="138"/>
                    </a:cubicBezTo>
                    <a:cubicBezTo>
                      <a:pt x="122" y="138"/>
                      <a:pt x="122" y="138"/>
                      <a:pt x="122" y="138"/>
                    </a:cubicBezTo>
                    <a:cubicBezTo>
                      <a:pt x="122" y="138"/>
                      <a:pt x="122" y="138"/>
                      <a:pt x="122" y="138"/>
                    </a:cubicBezTo>
                    <a:cubicBezTo>
                      <a:pt x="122" y="138"/>
                      <a:pt x="122" y="138"/>
                      <a:pt x="122" y="138"/>
                    </a:cubicBezTo>
                    <a:cubicBezTo>
                      <a:pt x="122" y="138"/>
                      <a:pt x="122" y="138"/>
                      <a:pt x="122" y="138"/>
                    </a:cubicBezTo>
                    <a:cubicBezTo>
                      <a:pt x="122" y="138"/>
                      <a:pt x="122" y="138"/>
                      <a:pt x="122" y="138"/>
                    </a:cubicBezTo>
                    <a:cubicBezTo>
                      <a:pt x="122" y="138"/>
                      <a:pt x="122" y="138"/>
                      <a:pt x="122" y="138"/>
                    </a:cubicBezTo>
                    <a:cubicBezTo>
                      <a:pt x="122" y="138"/>
                      <a:pt x="122" y="138"/>
                      <a:pt x="122" y="138"/>
                    </a:cubicBezTo>
                    <a:cubicBezTo>
                      <a:pt x="122" y="138"/>
                      <a:pt x="122" y="138"/>
                      <a:pt x="122" y="138"/>
                    </a:cubicBezTo>
                    <a:cubicBezTo>
                      <a:pt x="122" y="138"/>
                      <a:pt x="122" y="138"/>
                      <a:pt x="122" y="138"/>
                    </a:cubicBezTo>
                    <a:cubicBezTo>
                      <a:pt x="122" y="138"/>
                      <a:pt x="122" y="138"/>
                      <a:pt x="122" y="138"/>
                    </a:cubicBezTo>
                    <a:cubicBezTo>
                      <a:pt x="123" y="137"/>
                      <a:pt x="123" y="137"/>
                      <a:pt x="123" y="137"/>
                    </a:cubicBezTo>
                    <a:cubicBezTo>
                      <a:pt x="123" y="137"/>
                      <a:pt x="123" y="137"/>
                      <a:pt x="123" y="137"/>
                    </a:cubicBezTo>
                    <a:cubicBezTo>
                      <a:pt x="123" y="137"/>
                      <a:pt x="123" y="137"/>
                      <a:pt x="123" y="137"/>
                    </a:cubicBezTo>
                    <a:cubicBezTo>
                      <a:pt x="123" y="137"/>
                      <a:pt x="123" y="137"/>
                      <a:pt x="123" y="137"/>
                    </a:cubicBezTo>
                    <a:cubicBezTo>
                      <a:pt x="124" y="137"/>
                      <a:pt x="124" y="137"/>
                      <a:pt x="124" y="137"/>
                    </a:cubicBezTo>
                    <a:cubicBezTo>
                      <a:pt x="124" y="137"/>
                      <a:pt x="124" y="137"/>
                      <a:pt x="124" y="137"/>
                    </a:cubicBezTo>
                    <a:cubicBezTo>
                      <a:pt x="125" y="137"/>
                      <a:pt x="125" y="137"/>
                      <a:pt x="125" y="137"/>
                    </a:cubicBezTo>
                    <a:cubicBezTo>
                      <a:pt x="125" y="136"/>
                      <a:pt x="125" y="136"/>
                      <a:pt x="125" y="136"/>
                    </a:cubicBezTo>
                    <a:cubicBezTo>
                      <a:pt x="126" y="136"/>
                      <a:pt x="126" y="136"/>
                      <a:pt x="126" y="136"/>
                    </a:cubicBezTo>
                    <a:cubicBezTo>
                      <a:pt x="127" y="136"/>
                      <a:pt x="127" y="136"/>
                      <a:pt x="127" y="136"/>
                    </a:cubicBezTo>
                    <a:cubicBezTo>
                      <a:pt x="128" y="135"/>
                      <a:pt x="128" y="135"/>
                      <a:pt x="128" y="135"/>
                    </a:cubicBezTo>
                    <a:cubicBezTo>
                      <a:pt x="128" y="135"/>
                      <a:pt x="128" y="135"/>
                      <a:pt x="128" y="135"/>
                    </a:cubicBezTo>
                    <a:cubicBezTo>
                      <a:pt x="128" y="135"/>
                      <a:pt x="128" y="135"/>
                      <a:pt x="128" y="135"/>
                    </a:cubicBezTo>
                    <a:cubicBezTo>
                      <a:pt x="128" y="135"/>
                      <a:pt x="128" y="135"/>
                      <a:pt x="128" y="135"/>
                    </a:cubicBezTo>
                    <a:cubicBezTo>
                      <a:pt x="128" y="135"/>
                      <a:pt x="128" y="135"/>
                      <a:pt x="128" y="135"/>
                    </a:cubicBezTo>
                    <a:cubicBezTo>
                      <a:pt x="129" y="135"/>
                      <a:pt x="129" y="135"/>
                      <a:pt x="129" y="135"/>
                    </a:cubicBezTo>
                    <a:cubicBezTo>
                      <a:pt x="129" y="135"/>
                      <a:pt x="129" y="135"/>
                      <a:pt x="129" y="135"/>
                    </a:cubicBezTo>
                    <a:cubicBezTo>
                      <a:pt x="129" y="135"/>
                      <a:pt x="129" y="135"/>
                      <a:pt x="129" y="135"/>
                    </a:cubicBezTo>
                    <a:cubicBezTo>
                      <a:pt x="129" y="135"/>
                      <a:pt x="129" y="135"/>
                      <a:pt x="129" y="135"/>
                    </a:cubicBezTo>
                    <a:cubicBezTo>
                      <a:pt x="130" y="135"/>
                      <a:pt x="130" y="135"/>
                      <a:pt x="130" y="135"/>
                    </a:cubicBezTo>
                    <a:cubicBezTo>
                      <a:pt x="130" y="134"/>
                      <a:pt x="130" y="134"/>
                      <a:pt x="130" y="134"/>
                    </a:cubicBezTo>
                    <a:cubicBezTo>
                      <a:pt x="131" y="134"/>
                      <a:pt x="131" y="134"/>
                      <a:pt x="131" y="134"/>
                    </a:cubicBezTo>
                    <a:cubicBezTo>
                      <a:pt x="131" y="134"/>
                      <a:pt x="131" y="134"/>
                      <a:pt x="131" y="134"/>
                    </a:cubicBezTo>
                    <a:cubicBezTo>
                      <a:pt x="131" y="134"/>
                      <a:pt x="131" y="134"/>
                      <a:pt x="131" y="134"/>
                    </a:cubicBezTo>
                    <a:cubicBezTo>
                      <a:pt x="131" y="134"/>
                      <a:pt x="131" y="134"/>
                      <a:pt x="131" y="134"/>
                    </a:cubicBezTo>
                    <a:cubicBezTo>
                      <a:pt x="131" y="134"/>
                      <a:pt x="131" y="134"/>
                      <a:pt x="131" y="134"/>
                    </a:cubicBezTo>
                    <a:cubicBezTo>
                      <a:pt x="131" y="134"/>
                      <a:pt x="131" y="134"/>
                      <a:pt x="131" y="134"/>
                    </a:cubicBezTo>
                    <a:cubicBezTo>
                      <a:pt x="131" y="134"/>
                      <a:pt x="131" y="134"/>
                      <a:pt x="131" y="134"/>
                    </a:cubicBezTo>
                    <a:cubicBezTo>
                      <a:pt x="131" y="134"/>
                      <a:pt x="131" y="134"/>
                      <a:pt x="131" y="134"/>
                    </a:cubicBezTo>
                    <a:cubicBezTo>
                      <a:pt x="133" y="134"/>
                      <a:pt x="133" y="134"/>
                      <a:pt x="133" y="134"/>
                    </a:cubicBezTo>
                    <a:cubicBezTo>
                      <a:pt x="133" y="133"/>
                      <a:pt x="133" y="133"/>
                      <a:pt x="133" y="133"/>
                    </a:cubicBezTo>
                    <a:cubicBezTo>
                      <a:pt x="134" y="133"/>
                      <a:pt x="134" y="133"/>
                      <a:pt x="134" y="133"/>
                    </a:cubicBezTo>
                    <a:cubicBezTo>
                      <a:pt x="134" y="133"/>
                      <a:pt x="134" y="133"/>
                      <a:pt x="134" y="133"/>
                    </a:cubicBezTo>
                    <a:cubicBezTo>
                      <a:pt x="134" y="133"/>
                      <a:pt x="134" y="133"/>
                      <a:pt x="134" y="133"/>
                    </a:cubicBezTo>
                    <a:cubicBezTo>
                      <a:pt x="134" y="133"/>
                      <a:pt x="134" y="133"/>
                      <a:pt x="134" y="133"/>
                    </a:cubicBezTo>
                    <a:cubicBezTo>
                      <a:pt x="134" y="133"/>
                      <a:pt x="134" y="133"/>
                      <a:pt x="134" y="133"/>
                    </a:cubicBezTo>
                    <a:cubicBezTo>
                      <a:pt x="135" y="133"/>
                      <a:pt x="135" y="133"/>
                      <a:pt x="135" y="133"/>
                    </a:cubicBezTo>
                    <a:cubicBezTo>
                      <a:pt x="135" y="133"/>
                      <a:pt x="135" y="133"/>
                      <a:pt x="135" y="133"/>
                    </a:cubicBezTo>
                    <a:cubicBezTo>
                      <a:pt x="136" y="133"/>
                      <a:pt x="136" y="133"/>
                      <a:pt x="136" y="133"/>
                    </a:cubicBezTo>
                    <a:cubicBezTo>
                      <a:pt x="136" y="133"/>
                      <a:pt x="136" y="133"/>
                      <a:pt x="136" y="133"/>
                    </a:cubicBezTo>
                    <a:cubicBezTo>
                      <a:pt x="137" y="133"/>
                      <a:pt x="137" y="133"/>
                      <a:pt x="137" y="133"/>
                    </a:cubicBezTo>
                    <a:cubicBezTo>
                      <a:pt x="137" y="132"/>
                      <a:pt x="137" y="132"/>
                      <a:pt x="137" y="132"/>
                    </a:cubicBezTo>
                    <a:cubicBezTo>
                      <a:pt x="137" y="132"/>
                      <a:pt x="137" y="132"/>
                      <a:pt x="137" y="132"/>
                    </a:cubicBezTo>
                    <a:cubicBezTo>
                      <a:pt x="137" y="132"/>
                      <a:pt x="137" y="132"/>
                      <a:pt x="137" y="132"/>
                    </a:cubicBezTo>
                    <a:cubicBezTo>
                      <a:pt x="137" y="132"/>
                      <a:pt x="137" y="132"/>
                      <a:pt x="137" y="132"/>
                    </a:cubicBezTo>
                    <a:cubicBezTo>
                      <a:pt x="139" y="131"/>
                      <a:pt x="139" y="131"/>
                      <a:pt x="139" y="131"/>
                    </a:cubicBezTo>
                    <a:cubicBezTo>
                      <a:pt x="139" y="131"/>
                      <a:pt x="139" y="131"/>
                      <a:pt x="139" y="131"/>
                    </a:cubicBezTo>
                    <a:cubicBezTo>
                      <a:pt x="139" y="131"/>
                      <a:pt x="139" y="131"/>
                      <a:pt x="139" y="131"/>
                    </a:cubicBezTo>
                    <a:cubicBezTo>
                      <a:pt x="139" y="131"/>
                      <a:pt x="139" y="131"/>
                      <a:pt x="139" y="131"/>
                    </a:cubicBezTo>
                    <a:cubicBezTo>
                      <a:pt x="139" y="131"/>
                      <a:pt x="139" y="131"/>
                      <a:pt x="139" y="131"/>
                    </a:cubicBezTo>
                    <a:cubicBezTo>
                      <a:pt x="140" y="131"/>
                      <a:pt x="140" y="131"/>
                      <a:pt x="140" y="131"/>
                    </a:cubicBezTo>
                    <a:cubicBezTo>
                      <a:pt x="140" y="131"/>
                      <a:pt x="140" y="131"/>
                      <a:pt x="140" y="131"/>
                    </a:cubicBezTo>
                    <a:cubicBezTo>
                      <a:pt x="140" y="131"/>
                      <a:pt x="140" y="131"/>
                      <a:pt x="140" y="131"/>
                    </a:cubicBezTo>
                    <a:cubicBezTo>
                      <a:pt x="140" y="131"/>
                      <a:pt x="140" y="131"/>
                      <a:pt x="140" y="131"/>
                    </a:cubicBezTo>
                    <a:cubicBezTo>
                      <a:pt x="140" y="131"/>
                      <a:pt x="140" y="131"/>
                      <a:pt x="140" y="131"/>
                    </a:cubicBezTo>
                    <a:cubicBezTo>
                      <a:pt x="140" y="131"/>
                      <a:pt x="140" y="131"/>
                      <a:pt x="140" y="131"/>
                    </a:cubicBezTo>
                    <a:cubicBezTo>
                      <a:pt x="140" y="131"/>
                      <a:pt x="140" y="131"/>
                      <a:pt x="140" y="131"/>
                    </a:cubicBezTo>
                    <a:cubicBezTo>
                      <a:pt x="140" y="131"/>
                      <a:pt x="140" y="131"/>
                      <a:pt x="140" y="131"/>
                    </a:cubicBezTo>
                    <a:cubicBezTo>
                      <a:pt x="140" y="131"/>
                      <a:pt x="140" y="131"/>
                      <a:pt x="140" y="131"/>
                    </a:cubicBezTo>
                    <a:cubicBezTo>
                      <a:pt x="140" y="131"/>
                      <a:pt x="140" y="131"/>
                      <a:pt x="140" y="131"/>
                    </a:cubicBezTo>
                    <a:cubicBezTo>
                      <a:pt x="141" y="131"/>
                      <a:pt x="141" y="131"/>
                      <a:pt x="141" y="131"/>
                    </a:cubicBezTo>
                    <a:cubicBezTo>
                      <a:pt x="141" y="131"/>
                      <a:pt x="141" y="131"/>
                      <a:pt x="141" y="131"/>
                    </a:cubicBezTo>
                    <a:cubicBezTo>
                      <a:pt x="141" y="131"/>
                      <a:pt x="141" y="131"/>
                      <a:pt x="141" y="131"/>
                    </a:cubicBezTo>
                    <a:cubicBezTo>
                      <a:pt x="141" y="131"/>
                      <a:pt x="141" y="131"/>
                      <a:pt x="141" y="131"/>
                    </a:cubicBezTo>
                    <a:cubicBezTo>
                      <a:pt x="142" y="131"/>
                      <a:pt x="142" y="131"/>
                      <a:pt x="142" y="131"/>
                    </a:cubicBezTo>
                    <a:cubicBezTo>
                      <a:pt x="142" y="131"/>
                      <a:pt x="142" y="131"/>
                      <a:pt x="142" y="131"/>
                    </a:cubicBezTo>
                    <a:cubicBezTo>
                      <a:pt x="142" y="131"/>
                      <a:pt x="142" y="131"/>
                      <a:pt x="142" y="131"/>
                    </a:cubicBezTo>
                    <a:cubicBezTo>
                      <a:pt x="142" y="131"/>
                      <a:pt x="142" y="131"/>
                      <a:pt x="142" y="131"/>
                    </a:cubicBezTo>
                    <a:cubicBezTo>
                      <a:pt x="142" y="131"/>
                      <a:pt x="142" y="131"/>
                      <a:pt x="142" y="131"/>
                    </a:cubicBezTo>
                    <a:cubicBezTo>
                      <a:pt x="142" y="131"/>
                      <a:pt x="142" y="131"/>
                      <a:pt x="142" y="131"/>
                    </a:cubicBezTo>
                    <a:cubicBezTo>
                      <a:pt x="142" y="131"/>
                      <a:pt x="142" y="131"/>
                      <a:pt x="142" y="131"/>
                    </a:cubicBezTo>
                    <a:cubicBezTo>
                      <a:pt x="142" y="131"/>
                      <a:pt x="142" y="131"/>
                      <a:pt x="142" y="131"/>
                    </a:cubicBezTo>
                    <a:cubicBezTo>
                      <a:pt x="142" y="131"/>
                      <a:pt x="142" y="131"/>
                      <a:pt x="142" y="131"/>
                    </a:cubicBezTo>
                    <a:cubicBezTo>
                      <a:pt x="143" y="131"/>
                      <a:pt x="143" y="131"/>
                      <a:pt x="143" y="131"/>
                    </a:cubicBezTo>
                    <a:cubicBezTo>
                      <a:pt x="143" y="131"/>
                      <a:pt x="143" y="131"/>
                      <a:pt x="143" y="131"/>
                    </a:cubicBezTo>
                    <a:cubicBezTo>
                      <a:pt x="144" y="131"/>
                      <a:pt x="144" y="131"/>
                      <a:pt x="144" y="131"/>
                    </a:cubicBezTo>
                    <a:cubicBezTo>
                      <a:pt x="144" y="130"/>
                      <a:pt x="144" y="130"/>
                      <a:pt x="144" y="130"/>
                    </a:cubicBezTo>
                    <a:cubicBezTo>
                      <a:pt x="144" y="130"/>
                      <a:pt x="144" y="130"/>
                      <a:pt x="144" y="130"/>
                    </a:cubicBezTo>
                    <a:cubicBezTo>
                      <a:pt x="144" y="130"/>
                      <a:pt x="144" y="130"/>
                      <a:pt x="144" y="130"/>
                    </a:cubicBezTo>
                    <a:cubicBezTo>
                      <a:pt x="144" y="130"/>
                      <a:pt x="144" y="130"/>
                      <a:pt x="144" y="130"/>
                    </a:cubicBezTo>
                    <a:cubicBezTo>
                      <a:pt x="144" y="130"/>
                      <a:pt x="144" y="130"/>
                      <a:pt x="144" y="130"/>
                    </a:cubicBezTo>
                    <a:cubicBezTo>
                      <a:pt x="144" y="130"/>
                      <a:pt x="144" y="130"/>
                      <a:pt x="144" y="130"/>
                    </a:cubicBezTo>
                    <a:cubicBezTo>
                      <a:pt x="144" y="130"/>
                      <a:pt x="144" y="130"/>
                      <a:pt x="144" y="130"/>
                    </a:cubicBezTo>
                    <a:cubicBezTo>
                      <a:pt x="144" y="130"/>
                      <a:pt x="144" y="130"/>
                      <a:pt x="144" y="130"/>
                    </a:cubicBezTo>
                    <a:cubicBezTo>
                      <a:pt x="144" y="130"/>
                      <a:pt x="144" y="130"/>
                      <a:pt x="144" y="130"/>
                    </a:cubicBezTo>
                    <a:cubicBezTo>
                      <a:pt x="145" y="130"/>
                      <a:pt x="145" y="130"/>
                      <a:pt x="145" y="130"/>
                    </a:cubicBezTo>
                    <a:cubicBezTo>
                      <a:pt x="145" y="129"/>
                      <a:pt x="145" y="129"/>
                      <a:pt x="145" y="129"/>
                    </a:cubicBezTo>
                    <a:cubicBezTo>
                      <a:pt x="145" y="129"/>
                      <a:pt x="145" y="129"/>
                      <a:pt x="145" y="129"/>
                    </a:cubicBezTo>
                    <a:cubicBezTo>
                      <a:pt x="145" y="129"/>
                      <a:pt x="145" y="129"/>
                      <a:pt x="145" y="129"/>
                    </a:cubicBezTo>
                    <a:cubicBezTo>
                      <a:pt x="145" y="129"/>
                      <a:pt x="145" y="129"/>
                      <a:pt x="145" y="129"/>
                    </a:cubicBezTo>
                    <a:cubicBezTo>
                      <a:pt x="145" y="129"/>
                      <a:pt x="145" y="129"/>
                      <a:pt x="145" y="129"/>
                    </a:cubicBezTo>
                    <a:cubicBezTo>
                      <a:pt x="145" y="129"/>
                      <a:pt x="145" y="129"/>
                      <a:pt x="145" y="129"/>
                    </a:cubicBezTo>
                    <a:cubicBezTo>
                      <a:pt x="145" y="129"/>
                      <a:pt x="145" y="129"/>
                      <a:pt x="145" y="129"/>
                    </a:cubicBezTo>
                    <a:cubicBezTo>
                      <a:pt x="145" y="129"/>
                      <a:pt x="145" y="129"/>
                      <a:pt x="145" y="129"/>
                    </a:cubicBezTo>
                    <a:cubicBezTo>
                      <a:pt x="146" y="129"/>
                      <a:pt x="146" y="129"/>
                      <a:pt x="146" y="129"/>
                    </a:cubicBezTo>
                    <a:cubicBezTo>
                      <a:pt x="146" y="129"/>
                      <a:pt x="146" y="129"/>
                      <a:pt x="146" y="129"/>
                    </a:cubicBezTo>
                    <a:cubicBezTo>
                      <a:pt x="146" y="129"/>
                      <a:pt x="146" y="129"/>
                      <a:pt x="146" y="129"/>
                    </a:cubicBezTo>
                    <a:cubicBezTo>
                      <a:pt x="146" y="129"/>
                      <a:pt x="146" y="129"/>
                      <a:pt x="146" y="129"/>
                    </a:cubicBezTo>
                    <a:cubicBezTo>
                      <a:pt x="146" y="129"/>
                      <a:pt x="146" y="129"/>
                      <a:pt x="146" y="129"/>
                    </a:cubicBezTo>
                    <a:cubicBezTo>
                      <a:pt x="146" y="129"/>
                      <a:pt x="146" y="129"/>
                      <a:pt x="146" y="129"/>
                    </a:cubicBezTo>
                    <a:cubicBezTo>
                      <a:pt x="147" y="129"/>
                      <a:pt x="147" y="129"/>
                      <a:pt x="147" y="129"/>
                    </a:cubicBezTo>
                    <a:cubicBezTo>
                      <a:pt x="147" y="128"/>
                      <a:pt x="147" y="128"/>
                      <a:pt x="147" y="128"/>
                    </a:cubicBezTo>
                    <a:cubicBezTo>
                      <a:pt x="147" y="129"/>
                      <a:pt x="147" y="129"/>
                      <a:pt x="147" y="129"/>
                    </a:cubicBezTo>
                    <a:cubicBezTo>
                      <a:pt x="147" y="129"/>
                      <a:pt x="147" y="129"/>
                      <a:pt x="147" y="129"/>
                    </a:cubicBezTo>
                    <a:cubicBezTo>
                      <a:pt x="147" y="129"/>
                      <a:pt x="147" y="129"/>
                      <a:pt x="147" y="129"/>
                    </a:cubicBezTo>
                    <a:cubicBezTo>
                      <a:pt x="148" y="129"/>
                      <a:pt x="148" y="129"/>
                      <a:pt x="148" y="129"/>
                    </a:cubicBezTo>
                    <a:cubicBezTo>
                      <a:pt x="149" y="128"/>
                      <a:pt x="149" y="128"/>
                      <a:pt x="149" y="128"/>
                    </a:cubicBezTo>
                    <a:cubicBezTo>
                      <a:pt x="149" y="128"/>
                      <a:pt x="149" y="128"/>
                      <a:pt x="149" y="128"/>
                    </a:cubicBezTo>
                    <a:cubicBezTo>
                      <a:pt x="149" y="128"/>
                      <a:pt x="149" y="128"/>
                      <a:pt x="149" y="128"/>
                    </a:cubicBezTo>
                    <a:cubicBezTo>
                      <a:pt x="149" y="128"/>
                      <a:pt x="149" y="128"/>
                      <a:pt x="149" y="128"/>
                    </a:cubicBezTo>
                    <a:cubicBezTo>
                      <a:pt x="149" y="128"/>
                      <a:pt x="149" y="128"/>
                      <a:pt x="149" y="128"/>
                    </a:cubicBezTo>
                    <a:cubicBezTo>
                      <a:pt x="149" y="128"/>
                      <a:pt x="149" y="128"/>
                      <a:pt x="149" y="128"/>
                    </a:cubicBezTo>
                    <a:cubicBezTo>
                      <a:pt x="149" y="128"/>
                      <a:pt x="149" y="128"/>
                      <a:pt x="149" y="128"/>
                    </a:cubicBezTo>
                    <a:cubicBezTo>
                      <a:pt x="149" y="128"/>
                      <a:pt x="149" y="128"/>
                      <a:pt x="149" y="128"/>
                    </a:cubicBezTo>
                    <a:cubicBezTo>
                      <a:pt x="149" y="128"/>
                      <a:pt x="149" y="128"/>
                      <a:pt x="149" y="128"/>
                    </a:cubicBezTo>
                    <a:cubicBezTo>
                      <a:pt x="149" y="128"/>
                      <a:pt x="149" y="128"/>
                      <a:pt x="149" y="128"/>
                    </a:cubicBezTo>
                    <a:cubicBezTo>
                      <a:pt x="149" y="128"/>
                      <a:pt x="149" y="128"/>
                      <a:pt x="149" y="128"/>
                    </a:cubicBezTo>
                    <a:cubicBezTo>
                      <a:pt x="149" y="128"/>
                      <a:pt x="149" y="128"/>
                      <a:pt x="149" y="128"/>
                    </a:cubicBezTo>
                    <a:cubicBezTo>
                      <a:pt x="149" y="128"/>
                      <a:pt x="149" y="128"/>
                      <a:pt x="149" y="128"/>
                    </a:cubicBezTo>
                    <a:cubicBezTo>
                      <a:pt x="150" y="128"/>
                      <a:pt x="150" y="128"/>
                      <a:pt x="150" y="128"/>
                    </a:cubicBezTo>
                    <a:cubicBezTo>
                      <a:pt x="150" y="128"/>
                      <a:pt x="150" y="128"/>
                      <a:pt x="150" y="128"/>
                    </a:cubicBezTo>
                    <a:cubicBezTo>
                      <a:pt x="150" y="128"/>
                      <a:pt x="150" y="128"/>
                      <a:pt x="150" y="128"/>
                    </a:cubicBezTo>
                    <a:cubicBezTo>
                      <a:pt x="150" y="128"/>
                      <a:pt x="150" y="128"/>
                      <a:pt x="150" y="128"/>
                    </a:cubicBezTo>
                    <a:cubicBezTo>
                      <a:pt x="150" y="128"/>
                      <a:pt x="150" y="128"/>
                      <a:pt x="150" y="128"/>
                    </a:cubicBezTo>
                    <a:cubicBezTo>
                      <a:pt x="150" y="128"/>
                      <a:pt x="150" y="128"/>
                      <a:pt x="150" y="128"/>
                    </a:cubicBezTo>
                    <a:cubicBezTo>
                      <a:pt x="150" y="128"/>
                      <a:pt x="150" y="128"/>
                      <a:pt x="150" y="128"/>
                    </a:cubicBezTo>
                    <a:cubicBezTo>
                      <a:pt x="150" y="128"/>
                      <a:pt x="150" y="128"/>
                      <a:pt x="150" y="128"/>
                    </a:cubicBezTo>
                    <a:cubicBezTo>
                      <a:pt x="151" y="128"/>
                      <a:pt x="151" y="128"/>
                      <a:pt x="151" y="128"/>
                    </a:cubicBezTo>
                    <a:cubicBezTo>
                      <a:pt x="151" y="128"/>
                      <a:pt x="151" y="128"/>
                      <a:pt x="151" y="128"/>
                    </a:cubicBezTo>
                    <a:cubicBezTo>
                      <a:pt x="151" y="128"/>
                      <a:pt x="151" y="128"/>
                      <a:pt x="151" y="128"/>
                    </a:cubicBezTo>
                    <a:cubicBezTo>
                      <a:pt x="152" y="128"/>
                      <a:pt x="152" y="128"/>
                      <a:pt x="152" y="128"/>
                    </a:cubicBezTo>
                    <a:cubicBezTo>
                      <a:pt x="153" y="128"/>
                      <a:pt x="153" y="128"/>
                      <a:pt x="153" y="128"/>
                    </a:cubicBezTo>
                    <a:cubicBezTo>
                      <a:pt x="153" y="128"/>
                      <a:pt x="153" y="128"/>
                      <a:pt x="153" y="128"/>
                    </a:cubicBezTo>
                    <a:cubicBezTo>
                      <a:pt x="153" y="127"/>
                      <a:pt x="153" y="127"/>
                      <a:pt x="153" y="127"/>
                    </a:cubicBezTo>
                    <a:cubicBezTo>
                      <a:pt x="153" y="127"/>
                      <a:pt x="153" y="127"/>
                      <a:pt x="153" y="127"/>
                    </a:cubicBezTo>
                    <a:cubicBezTo>
                      <a:pt x="153" y="127"/>
                      <a:pt x="153" y="127"/>
                      <a:pt x="153" y="127"/>
                    </a:cubicBezTo>
                    <a:cubicBezTo>
                      <a:pt x="153" y="127"/>
                      <a:pt x="153" y="127"/>
                      <a:pt x="153" y="127"/>
                    </a:cubicBezTo>
                    <a:cubicBezTo>
                      <a:pt x="153" y="127"/>
                      <a:pt x="153" y="127"/>
                      <a:pt x="153" y="127"/>
                    </a:cubicBezTo>
                    <a:cubicBezTo>
                      <a:pt x="153" y="127"/>
                      <a:pt x="153" y="127"/>
                      <a:pt x="153" y="127"/>
                    </a:cubicBezTo>
                    <a:cubicBezTo>
                      <a:pt x="154" y="127"/>
                      <a:pt x="154" y="127"/>
                      <a:pt x="154" y="127"/>
                    </a:cubicBezTo>
                    <a:cubicBezTo>
                      <a:pt x="154" y="127"/>
                      <a:pt x="154" y="127"/>
                      <a:pt x="154" y="127"/>
                    </a:cubicBezTo>
                    <a:cubicBezTo>
                      <a:pt x="154" y="127"/>
                      <a:pt x="154" y="127"/>
                      <a:pt x="154" y="127"/>
                    </a:cubicBezTo>
                    <a:cubicBezTo>
                      <a:pt x="154" y="128"/>
                      <a:pt x="154" y="128"/>
                      <a:pt x="154" y="128"/>
                    </a:cubicBezTo>
                    <a:cubicBezTo>
                      <a:pt x="154" y="128"/>
                      <a:pt x="154" y="128"/>
                      <a:pt x="154" y="128"/>
                    </a:cubicBezTo>
                    <a:cubicBezTo>
                      <a:pt x="154" y="128"/>
                      <a:pt x="154" y="128"/>
                      <a:pt x="154" y="128"/>
                    </a:cubicBezTo>
                    <a:cubicBezTo>
                      <a:pt x="155" y="128"/>
                      <a:pt x="155" y="128"/>
                      <a:pt x="155" y="128"/>
                    </a:cubicBezTo>
                    <a:cubicBezTo>
                      <a:pt x="155" y="128"/>
                      <a:pt x="155" y="128"/>
                      <a:pt x="155" y="128"/>
                    </a:cubicBezTo>
                    <a:cubicBezTo>
                      <a:pt x="155" y="128"/>
                      <a:pt x="155" y="128"/>
                      <a:pt x="155" y="128"/>
                    </a:cubicBezTo>
                    <a:cubicBezTo>
                      <a:pt x="155" y="127"/>
                      <a:pt x="155" y="127"/>
                      <a:pt x="155" y="127"/>
                    </a:cubicBezTo>
                    <a:cubicBezTo>
                      <a:pt x="156" y="127"/>
                      <a:pt x="156" y="127"/>
                      <a:pt x="156" y="127"/>
                    </a:cubicBezTo>
                    <a:cubicBezTo>
                      <a:pt x="156" y="127"/>
                      <a:pt x="156" y="127"/>
                      <a:pt x="156" y="127"/>
                    </a:cubicBezTo>
                    <a:cubicBezTo>
                      <a:pt x="156" y="127"/>
                      <a:pt x="156" y="127"/>
                      <a:pt x="156" y="127"/>
                    </a:cubicBezTo>
                    <a:cubicBezTo>
                      <a:pt x="156" y="127"/>
                      <a:pt x="156" y="127"/>
                      <a:pt x="156" y="127"/>
                    </a:cubicBezTo>
                    <a:cubicBezTo>
                      <a:pt x="156" y="127"/>
                      <a:pt x="156" y="127"/>
                      <a:pt x="156" y="127"/>
                    </a:cubicBezTo>
                    <a:cubicBezTo>
                      <a:pt x="156" y="127"/>
                      <a:pt x="156" y="127"/>
                      <a:pt x="156" y="127"/>
                    </a:cubicBezTo>
                    <a:cubicBezTo>
                      <a:pt x="156" y="127"/>
                      <a:pt x="156" y="127"/>
                      <a:pt x="156" y="127"/>
                    </a:cubicBezTo>
                    <a:cubicBezTo>
                      <a:pt x="155" y="128"/>
                      <a:pt x="155" y="128"/>
                      <a:pt x="155" y="128"/>
                    </a:cubicBezTo>
                    <a:cubicBezTo>
                      <a:pt x="155" y="128"/>
                      <a:pt x="155" y="128"/>
                      <a:pt x="155" y="128"/>
                    </a:cubicBezTo>
                    <a:cubicBezTo>
                      <a:pt x="155" y="128"/>
                      <a:pt x="155" y="128"/>
                      <a:pt x="155" y="128"/>
                    </a:cubicBezTo>
                    <a:cubicBezTo>
                      <a:pt x="155" y="128"/>
                      <a:pt x="155" y="128"/>
                      <a:pt x="155" y="128"/>
                    </a:cubicBezTo>
                    <a:cubicBezTo>
                      <a:pt x="155" y="128"/>
                      <a:pt x="155" y="128"/>
                      <a:pt x="155" y="128"/>
                    </a:cubicBezTo>
                    <a:cubicBezTo>
                      <a:pt x="155" y="128"/>
                      <a:pt x="155" y="128"/>
                      <a:pt x="155" y="128"/>
                    </a:cubicBezTo>
                    <a:cubicBezTo>
                      <a:pt x="155" y="128"/>
                      <a:pt x="155" y="128"/>
                      <a:pt x="155" y="128"/>
                    </a:cubicBezTo>
                    <a:cubicBezTo>
                      <a:pt x="155" y="128"/>
                      <a:pt x="155" y="128"/>
                      <a:pt x="155" y="128"/>
                    </a:cubicBezTo>
                    <a:cubicBezTo>
                      <a:pt x="156" y="128"/>
                      <a:pt x="156" y="128"/>
                      <a:pt x="156" y="128"/>
                    </a:cubicBezTo>
                    <a:cubicBezTo>
                      <a:pt x="156" y="128"/>
                      <a:pt x="156" y="128"/>
                      <a:pt x="156" y="128"/>
                    </a:cubicBezTo>
                    <a:cubicBezTo>
                      <a:pt x="156" y="127"/>
                      <a:pt x="156" y="127"/>
                      <a:pt x="156" y="127"/>
                    </a:cubicBezTo>
                    <a:cubicBezTo>
                      <a:pt x="157" y="127"/>
                      <a:pt x="157" y="127"/>
                      <a:pt x="157" y="127"/>
                    </a:cubicBezTo>
                    <a:cubicBezTo>
                      <a:pt x="158" y="126"/>
                      <a:pt x="158" y="126"/>
                      <a:pt x="158" y="126"/>
                    </a:cubicBezTo>
                    <a:cubicBezTo>
                      <a:pt x="158" y="126"/>
                      <a:pt x="158" y="126"/>
                      <a:pt x="158" y="126"/>
                    </a:cubicBezTo>
                    <a:cubicBezTo>
                      <a:pt x="159" y="126"/>
                      <a:pt x="159" y="126"/>
                      <a:pt x="159" y="126"/>
                    </a:cubicBezTo>
                    <a:cubicBezTo>
                      <a:pt x="159" y="126"/>
                      <a:pt x="159" y="126"/>
                      <a:pt x="159" y="126"/>
                    </a:cubicBezTo>
                    <a:cubicBezTo>
                      <a:pt x="159" y="126"/>
                      <a:pt x="159" y="126"/>
                      <a:pt x="159" y="126"/>
                    </a:cubicBezTo>
                    <a:cubicBezTo>
                      <a:pt x="159" y="126"/>
                      <a:pt x="159" y="126"/>
                      <a:pt x="159" y="126"/>
                    </a:cubicBezTo>
                    <a:cubicBezTo>
                      <a:pt x="159" y="126"/>
                      <a:pt x="159" y="126"/>
                      <a:pt x="159" y="126"/>
                    </a:cubicBezTo>
                    <a:cubicBezTo>
                      <a:pt x="159" y="126"/>
                      <a:pt x="159" y="126"/>
                      <a:pt x="159" y="126"/>
                    </a:cubicBezTo>
                    <a:cubicBezTo>
                      <a:pt x="159" y="126"/>
                      <a:pt x="159" y="126"/>
                      <a:pt x="159" y="126"/>
                    </a:cubicBezTo>
                    <a:cubicBezTo>
                      <a:pt x="159" y="126"/>
                      <a:pt x="159" y="126"/>
                      <a:pt x="159" y="126"/>
                    </a:cubicBezTo>
                    <a:cubicBezTo>
                      <a:pt x="159" y="125"/>
                      <a:pt x="159" y="125"/>
                      <a:pt x="159" y="125"/>
                    </a:cubicBezTo>
                    <a:cubicBezTo>
                      <a:pt x="159" y="125"/>
                      <a:pt x="159" y="125"/>
                      <a:pt x="159" y="125"/>
                    </a:cubicBezTo>
                    <a:cubicBezTo>
                      <a:pt x="159" y="125"/>
                      <a:pt x="159" y="125"/>
                      <a:pt x="159" y="125"/>
                    </a:cubicBezTo>
                    <a:cubicBezTo>
                      <a:pt x="160" y="125"/>
                      <a:pt x="160" y="125"/>
                      <a:pt x="160" y="125"/>
                    </a:cubicBezTo>
                    <a:cubicBezTo>
                      <a:pt x="160" y="125"/>
                      <a:pt x="160" y="125"/>
                      <a:pt x="160" y="125"/>
                    </a:cubicBezTo>
                    <a:cubicBezTo>
                      <a:pt x="160" y="125"/>
                      <a:pt x="160" y="125"/>
                      <a:pt x="160" y="125"/>
                    </a:cubicBezTo>
                    <a:cubicBezTo>
                      <a:pt x="160" y="125"/>
                      <a:pt x="160" y="125"/>
                      <a:pt x="160" y="125"/>
                    </a:cubicBezTo>
                    <a:cubicBezTo>
                      <a:pt x="160" y="125"/>
                      <a:pt x="160" y="125"/>
                      <a:pt x="160" y="125"/>
                    </a:cubicBezTo>
                    <a:cubicBezTo>
                      <a:pt x="160" y="125"/>
                      <a:pt x="160" y="125"/>
                      <a:pt x="160" y="125"/>
                    </a:cubicBezTo>
                    <a:cubicBezTo>
                      <a:pt x="160" y="125"/>
                      <a:pt x="160" y="125"/>
                      <a:pt x="160" y="125"/>
                    </a:cubicBezTo>
                    <a:cubicBezTo>
                      <a:pt x="160" y="125"/>
                      <a:pt x="160" y="125"/>
                      <a:pt x="160" y="125"/>
                    </a:cubicBezTo>
                    <a:cubicBezTo>
                      <a:pt x="160" y="125"/>
                      <a:pt x="160" y="125"/>
                      <a:pt x="160" y="125"/>
                    </a:cubicBezTo>
                    <a:cubicBezTo>
                      <a:pt x="160" y="125"/>
                      <a:pt x="160" y="125"/>
                      <a:pt x="160" y="125"/>
                    </a:cubicBezTo>
                    <a:cubicBezTo>
                      <a:pt x="160" y="125"/>
                      <a:pt x="160" y="125"/>
                      <a:pt x="160" y="125"/>
                    </a:cubicBezTo>
                    <a:cubicBezTo>
                      <a:pt x="160" y="125"/>
                      <a:pt x="160" y="125"/>
                      <a:pt x="160" y="125"/>
                    </a:cubicBezTo>
                    <a:cubicBezTo>
                      <a:pt x="160" y="125"/>
                      <a:pt x="160" y="125"/>
                      <a:pt x="160" y="125"/>
                    </a:cubicBezTo>
                    <a:cubicBezTo>
                      <a:pt x="160" y="125"/>
                      <a:pt x="160" y="125"/>
                      <a:pt x="160" y="125"/>
                    </a:cubicBezTo>
                    <a:cubicBezTo>
                      <a:pt x="160" y="125"/>
                      <a:pt x="160" y="125"/>
                      <a:pt x="160" y="125"/>
                    </a:cubicBezTo>
                    <a:cubicBezTo>
                      <a:pt x="160" y="125"/>
                      <a:pt x="160" y="125"/>
                      <a:pt x="160" y="125"/>
                    </a:cubicBezTo>
                    <a:cubicBezTo>
                      <a:pt x="160" y="125"/>
                      <a:pt x="160" y="125"/>
                      <a:pt x="160" y="125"/>
                    </a:cubicBezTo>
                    <a:cubicBezTo>
                      <a:pt x="160" y="125"/>
                      <a:pt x="160" y="125"/>
                      <a:pt x="160" y="125"/>
                    </a:cubicBezTo>
                    <a:cubicBezTo>
                      <a:pt x="160" y="125"/>
                      <a:pt x="160" y="125"/>
                      <a:pt x="160" y="125"/>
                    </a:cubicBezTo>
                    <a:cubicBezTo>
                      <a:pt x="161" y="125"/>
                      <a:pt x="161" y="125"/>
                      <a:pt x="161" y="125"/>
                    </a:cubicBezTo>
                    <a:cubicBezTo>
                      <a:pt x="161" y="125"/>
                      <a:pt x="161" y="125"/>
                      <a:pt x="161" y="125"/>
                    </a:cubicBezTo>
                    <a:cubicBezTo>
                      <a:pt x="161" y="124"/>
                      <a:pt x="161" y="124"/>
                      <a:pt x="161" y="124"/>
                    </a:cubicBezTo>
                    <a:cubicBezTo>
                      <a:pt x="161" y="124"/>
                      <a:pt x="161" y="124"/>
                      <a:pt x="161" y="124"/>
                    </a:cubicBezTo>
                    <a:cubicBezTo>
                      <a:pt x="161" y="124"/>
                      <a:pt x="161" y="124"/>
                      <a:pt x="161" y="124"/>
                    </a:cubicBezTo>
                    <a:cubicBezTo>
                      <a:pt x="161" y="124"/>
                      <a:pt x="161" y="124"/>
                      <a:pt x="161" y="124"/>
                    </a:cubicBezTo>
                    <a:cubicBezTo>
                      <a:pt x="161" y="124"/>
                      <a:pt x="161" y="124"/>
                      <a:pt x="161" y="124"/>
                    </a:cubicBezTo>
                    <a:cubicBezTo>
                      <a:pt x="161" y="124"/>
                      <a:pt x="161" y="124"/>
                      <a:pt x="161" y="124"/>
                    </a:cubicBezTo>
                    <a:cubicBezTo>
                      <a:pt x="161" y="125"/>
                      <a:pt x="161" y="125"/>
                      <a:pt x="161" y="125"/>
                    </a:cubicBezTo>
                    <a:cubicBezTo>
                      <a:pt x="161" y="124"/>
                      <a:pt x="161" y="124"/>
                      <a:pt x="161" y="124"/>
                    </a:cubicBezTo>
                    <a:cubicBezTo>
                      <a:pt x="162" y="125"/>
                      <a:pt x="162" y="125"/>
                      <a:pt x="162" y="125"/>
                    </a:cubicBezTo>
                    <a:cubicBezTo>
                      <a:pt x="162" y="125"/>
                      <a:pt x="162" y="125"/>
                      <a:pt x="162" y="125"/>
                    </a:cubicBezTo>
                    <a:cubicBezTo>
                      <a:pt x="162" y="124"/>
                      <a:pt x="162" y="124"/>
                      <a:pt x="162" y="124"/>
                    </a:cubicBezTo>
                    <a:cubicBezTo>
                      <a:pt x="162" y="124"/>
                      <a:pt x="162" y="124"/>
                      <a:pt x="162" y="124"/>
                    </a:cubicBezTo>
                    <a:cubicBezTo>
                      <a:pt x="162" y="124"/>
                      <a:pt x="162" y="124"/>
                      <a:pt x="162" y="124"/>
                    </a:cubicBezTo>
                    <a:cubicBezTo>
                      <a:pt x="162" y="124"/>
                      <a:pt x="162" y="124"/>
                      <a:pt x="162" y="124"/>
                    </a:cubicBezTo>
                    <a:cubicBezTo>
                      <a:pt x="162" y="124"/>
                      <a:pt x="162" y="124"/>
                      <a:pt x="162" y="124"/>
                    </a:cubicBezTo>
                    <a:cubicBezTo>
                      <a:pt x="162" y="124"/>
                      <a:pt x="162" y="124"/>
                      <a:pt x="162" y="124"/>
                    </a:cubicBezTo>
                    <a:cubicBezTo>
                      <a:pt x="162" y="124"/>
                      <a:pt x="162" y="124"/>
                      <a:pt x="162" y="124"/>
                    </a:cubicBezTo>
                    <a:cubicBezTo>
                      <a:pt x="162" y="124"/>
                      <a:pt x="162" y="124"/>
                      <a:pt x="162" y="124"/>
                    </a:cubicBezTo>
                    <a:cubicBezTo>
                      <a:pt x="162" y="124"/>
                      <a:pt x="162" y="124"/>
                      <a:pt x="162" y="124"/>
                    </a:cubicBezTo>
                    <a:cubicBezTo>
                      <a:pt x="162" y="124"/>
                      <a:pt x="162" y="124"/>
                      <a:pt x="162" y="124"/>
                    </a:cubicBezTo>
                    <a:cubicBezTo>
                      <a:pt x="163" y="124"/>
                      <a:pt x="163" y="124"/>
                      <a:pt x="163" y="124"/>
                    </a:cubicBezTo>
                    <a:cubicBezTo>
                      <a:pt x="163" y="124"/>
                      <a:pt x="163" y="124"/>
                      <a:pt x="163" y="124"/>
                    </a:cubicBezTo>
                    <a:cubicBezTo>
                      <a:pt x="163" y="124"/>
                      <a:pt x="163" y="124"/>
                      <a:pt x="163" y="124"/>
                    </a:cubicBezTo>
                    <a:cubicBezTo>
                      <a:pt x="163" y="124"/>
                      <a:pt x="163" y="124"/>
                      <a:pt x="163" y="124"/>
                    </a:cubicBezTo>
                    <a:cubicBezTo>
                      <a:pt x="163" y="124"/>
                      <a:pt x="163" y="124"/>
                      <a:pt x="163" y="124"/>
                    </a:cubicBezTo>
                    <a:cubicBezTo>
                      <a:pt x="163" y="124"/>
                      <a:pt x="163" y="124"/>
                      <a:pt x="163" y="124"/>
                    </a:cubicBezTo>
                    <a:cubicBezTo>
                      <a:pt x="163" y="123"/>
                      <a:pt x="163" y="123"/>
                      <a:pt x="163" y="123"/>
                    </a:cubicBezTo>
                    <a:cubicBezTo>
                      <a:pt x="163" y="123"/>
                      <a:pt x="163" y="123"/>
                      <a:pt x="163" y="123"/>
                    </a:cubicBezTo>
                    <a:cubicBezTo>
                      <a:pt x="164" y="123"/>
                      <a:pt x="164" y="123"/>
                      <a:pt x="164" y="123"/>
                    </a:cubicBezTo>
                    <a:cubicBezTo>
                      <a:pt x="164" y="123"/>
                      <a:pt x="164" y="123"/>
                      <a:pt x="164" y="123"/>
                    </a:cubicBezTo>
                    <a:cubicBezTo>
                      <a:pt x="164" y="123"/>
                      <a:pt x="164" y="123"/>
                      <a:pt x="164" y="123"/>
                    </a:cubicBezTo>
                    <a:cubicBezTo>
                      <a:pt x="164" y="123"/>
                      <a:pt x="164" y="123"/>
                      <a:pt x="164" y="123"/>
                    </a:cubicBezTo>
                    <a:cubicBezTo>
                      <a:pt x="164" y="123"/>
                      <a:pt x="164" y="123"/>
                      <a:pt x="164" y="123"/>
                    </a:cubicBezTo>
                    <a:cubicBezTo>
                      <a:pt x="164" y="123"/>
                      <a:pt x="164" y="123"/>
                      <a:pt x="164" y="123"/>
                    </a:cubicBezTo>
                    <a:cubicBezTo>
                      <a:pt x="164" y="123"/>
                      <a:pt x="164" y="123"/>
                      <a:pt x="164" y="123"/>
                    </a:cubicBezTo>
                    <a:cubicBezTo>
                      <a:pt x="164" y="123"/>
                      <a:pt x="164" y="123"/>
                      <a:pt x="164" y="123"/>
                    </a:cubicBezTo>
                    <a:cubicBezTo>
                      <a:pt x="164" y="123"/>
                      <a:pt x="164" y="123"/>
                      <a:pt x="164" y="123"/>
                    </a:cubicBezTo>
                    <a:cubicBezTo>
                      <a:pt x="164" y="123"/>
                      <a:pt x="164" y="123"/>
                      <a:pt x="164" y="123"/>
                    </a:cubicBezTo>
                    <a:cubicBezTo>
                      <a:pt x="164" y="123"/>
                      <a:pt x="164" y="123"/>
                      <a:pt x="164" y="123"/>
                    </a:cubicBezTo>
                    <a:cubicBezTo>
                      <a:pt x="164" y="123"/>
                      <a:pt x="164" y="123"/>
                      <a:pt x="164" y="123"/>
                    </a:cubicBezTo>
                    <a:cubicBezTo>
                      <a:pt x="165" y="123"/>
                      <a:pt x="165" y="123"/>
                      <a:pt x="165" y="123"/>
                    </a:cubicBezTo>
                    <a:cubicBezTo>
                      <a:pt x="165" y="123"/>
                      <a:pt x="165" y="123"/>
                      <a:pt x="165" y="123"/>
                    </a:cubicBezTo>
                    <a:cubicBezTo>
                      <a:pt x="165" y="123"/>
                      <a:pt x="165" y="123"/>
                      <a:pt x="165" y="123"/>
                    </a:cubicBezTo>
                    <a:cubicBezTo>
                      <a:pt x="165" y="123"/>
                      <a:pt x="165" y="123"/>
                      <a:pt x="165" y="123"/>
                    </a:cubicBezTo>
                    <a:cubicBezTo>
                      <a:pt x="165" y="123"/>
                      <a:pt x="165" y="123"/>
                      <a:pt x="165" y="123"/>
                    </a:cubicBezTo>
                    <a:cubicBezTo>
                      <a:pt x="165" y="123"/>
                      <a:pt x="165" y="123"/>
                      <a:pt x="165" y="123"/>
                    </a:cubicBezTo>
                    <a:cubicBezTo>
                      <a:pt x="165" y="123"/>
                      <a:pt x="165" y="123"/>
                      <a:pt x="165" y="123"/>
                    </a:cubicBezTo>
                    <a:cubicBezTo>
                      <a:pt x="165" y="123"/>
                      <a:pt x="165" y="123"/>
                      <a:pt x="165" y="123"/>
                    </a:cubicBezTo>
                    <a:cubicBezTo>
                      <a:pt x="165" y="123"/>
                      <a:pt x="165" y="123"/>
                      <a:pt x="165" y="123"/>
                    </a:cubicBezTo>
                    <a:cubicBezTo>
                      <a:pt x="165" y="123"/>
                      <a:pt x="165" y="123"/>
                      <a:pt x="165" y="123"/>
                    </a:cubicBezTo>
                    <a:cubicBezTo>
                      <a:pt x="165" y="122"/>
                      <a:pt x="165" y="122"/>
                      <a:pt x="165" y="122"/>
                    </a:cubicBezTo>
                    <a:cubicBezTo>
                      <a:pt x="165" y="122"/>
                      <a:pt x="165" y="122"/>
                      <a:pt x="165" y="122"/>
                    </a:cubicBezTo>
                    <a:cubicBezTo>
                      <a:pt x="165" y="122"/>
                      <a:pt x="165" y="122"/>
                      <a:pt x="165" y="122"/>
                    </a:cubicBezTo>
                    <a:cubicBezTo>
                      <a:pt x="165" y="122"/>
                      <a:pt x="165" y="122"/>
                      <a:pt x="165" y="122"/>
                    </a:cubicBezTo>
                    <a:cubicBezTo>
                      <a:pt x="165" y="122"/>
                      <a:pt x="165" y="122"/>
                      <a:pt x="165" y="122"/>
                    </a:cubicBezTo>
                    <a:cubicBezTo>
                      <a:pt x="165" y="122"/>
                      <a:pt x="165" y="122"/>
                      <a:pt x="165" y="122"/>
                    </a:cubicBezTo>
                    <a:cubicBezTo>
                      <a:pt x="165" y="122"/>
                      <a:pt x="165" y="122"/>
                      <a:pt x="165" y="122"/>
                    </a:cubicBezTo>
                    <a:cubicBezTo>
                      <a:pt x="165" y="123"/>
                      <a:pt x="165" y="123"/>
                      <a:pt x="165" y="123"/>
                    </a:cubicBezTo>
                    <a:cubicBezTo>
                      <a:pt x="165" y="123"/>
                      <a:pt x="165" y="123"/>
                      <a:pt x="165" y="123"/>
                    </a:cubicBezTo>
                    <a:cubicBezTo>
                      <a:pt x="165" y="123"/>
                      <a:pt x="165" y="123"/>
                      <a:pt x="165" y="123"/>
                    </a:cubicBezTo>
                    <a:cubicBezTo>
                      <a:pt x="165" y="123"/>
                      <a:pt x="165" y="123"/>
                      <a:pt x="165" y="123"/>
                    </a:cubicBezTo>
                    <a:cubicBezTo>
                      <a:pt x="166" y="123"/>
                      <a:pt x="166" y="123"/>
                      <a:pt x="166" y="123"/>
                    </a:cubicBezTo>
                    <a:cubicBezTo>
                      <a:pt x="166" y="122"/>
                      <a:pt x="166" y="122"/>
                      <a:pt x="166" y="122"/>
                    </a:cubicBezTo>
                    <a:cubicBezTo>
                      <a:pt x="166" y="122"/>
                      <a:pt x="166" y="122"/>
                      <a:pt x="166" y="122"/>
                    </a:cubicBezTo>
                    <a:cubicBezTo>
                      <a:pt x="166" y="122"/>
                      <a:pt x="166" y="122"/>
                      <a:pt x="166" y="122"/>
                    </a:cubicBezTo>
                    <a:cubicBezTo>
                      <a:pt x="166" y="122"/>
                      <a:pt x="166" y="122"/>
                      <a:pt x="166" y="122"/>
                    </a:cubicBezTo>
                    <a:cubicBezTo>
                      <a:pt x="166" y="122"/>
                      <a:pt x="166" y="122"/>
                      <a:pt x="166" y="122"/>
                    </a:cubicBezTo>
                    <a:cubicBezTo>
                      <a:pt x="166" y="122"/>
                      <a:pt x="166" y="122"/>
                      <a:pt x="166" y="122"/>
                    </a:cubicBezTo>
                    <a:cubicBezTo>
                      <a:pt x="166" y="122"/>
                      <a:pt x="166" y="122"/>
                      <a:pt x="166" y="122"/>
                    </a:cubicBezTo>
                    <a:cubicBezTo>
                      <a:pt x="166" y="123"/>
                      <a:pt x="166" y="123"/>
                      <a:pt x="166" y="123"/>
                    </a:cubicBezTo>
                    <a:cubicBezTo>
                      <a:pt x="166" y="122"/>
                      <a:pt x="166" y="122"/>
                      <a:pt x="166" y="122"/>
                    </a:cubicBezTo>
                    <a:cubicBezTo>
                      <a:pt x="166" y="123"/>
                      <a:pt x="166" y="123"/>
                      <a:pt x="166" y="123"/>
                    </a:cubicBezTo>
                    <a:cubicBezTo>
                      <a:pt x="166" y="123"/>
                      <a:pt x="166" y="123"/>
                      <a:pt x="166" y="123"/>
                    </a:cubicBezTo>
                    <a:cubicBezTo>
                      <a:pt x="166" y="123"/>
                      <a:pt x="166" y="123"/>
                      <a:pt x="166" y="123"/>
                    </a:cubicBezTo>
                    <a:cubicBezTo>
                      <a:pt x="166" y="122"/>
                      <a:pt x="166" y="122"/>
                      <a:pt x="166" y="122"/>
                    </a:cubicBezTo>
                    <a:cubicBezTo>
                      <a:pt x="166" y="122"/>
                      <a:pt x="166" y="122"/>
                      <a:pt x="166" y="122"/>
                    </a:cubicBezTo>
                    <a:cubicBezTo>
                      <a:pt x="166" y="122"/>
                      <a:pt x="166" y="122"/>
                      <a:pt x="166" y="122"/>
                    </a:cubicBezTo>
                    <a:cubicBezTo>
                      <a:pt x="166" y="122"/>
                      <a:pt x="166" y="122"/>
                      <a:pt x="166" y="122"/>
                    </a:cubicBezTo>
                    <a:cubicBezTo>
                      <a:pt x="167" y="122"/>
                      <a:pt x="167" y="122"/>
                      <a:pt x="167" y="122"/>
                    </a:cubicBezTo>
                    <a:cubicBezTo>
                      <a:pt x="167" y="122"/>
                      <a:pt x="167" y="122"/>
                      <a:pt x="167" y="122"/>
                    </a:cubicBezTo>
                    <a:cubicBezTo>
                      <a:pt x="167" y="122"/>
                      <a:pt x="167" y="122"/>
                      <a:pt x="167" y="122"/>
                    </a:cubicBezTo>
                    <a:cubicBezTo>
                      <a:pt x="167" y="122"/>
                      <a:pt x="167" y="122"/>
                      <a:pt x="167" y="122"/>
                    </a:cubicBezTo>
                    <a:cubicBezTo>
                      <a:pt x="167" y="122"/>
                      <a:pt x="167" y="122"/>
                      <a:pt x="167" y="122"/>
                    </a:cubicBezTo>
                    <a:cubicBezTo>
                      <a:pt x="167" y="122"/>
                      <a:pt x="167" y="122"/>
                      <a:pt x="167" y="122"/>
                    </a:cubicBezTo>
                    <a:cubicBezTo>
                      <a:pt x="167" y="122"/>
                      <a:pt x="167" y="122"/>
                      <a:pt x="167" y="122"/>
                    </a:cubicBezTo>
                    <a:cubicBezTo>
                      <a:pt x="167" y="122"/>
                      <a:pt x="167" y="122"/>
                      <a:pt x="167" y="122"/>
                    </a:cubicBezTo>
                    <a:cubicBezTo>
                      <a:pt x="167" y="122"/>
                      <a:pt x="167" y="122"/>
                      <a:pt x="167" y="122"/>
                    </a:cubicBezTo>
                    <a:cubicBezTo>
                      <a:pt x="167" y="122"/>
                      <a:pt x="167" y="122"/>
                      <a:pt x="167" y="122"/>
                    </a:cubicBezTo>
                    <a:cubicBezTo>
                      <a:pt x="168" y="122"/>
                      <a:pt x="168" y="122"/>
                      <a:pt x="168" y="122"/>
                    </a:cubicBezTo>
                    <a:cubicBezTo>
                      <a:pt x="167" y="121"/>
                      <a:pt x="167" y="121"/>
                      <a:pt x="167" y="121"/>
                    </a:cubicBezTo>
                    <a:cubicBezTo>
                      <a:pt x="168" y="121"/>
                      <a:pt x="168" y="121"/>
                      <a:pt x="168" y="121"/>
                    </a:cubicBezTo>
                    <a:cubicBezTo>
                      <a:pt x="168" y="121"/>
                      <a:pt x="168" y="121"/>
                      <a:pt x="168" y="121"/>
                    </a:cubicBezTo>
                    <a:cubicBezTo>
                      <a:pt x="168" y="121"/>
                      <a:pt x="168" y="121"/>
                      <a:pt x="168" y="121"/>
                    </a:cubicBezTo>
                    <a:cubicBezTo>
                      <a:pt x="168" y="121"/>
                      <a:pt x="168" y="121"/>
                      <a:pt x="168" y="121"/>
                    </a:cubicBezTo>
                    <a:cubicBezTo>
                      <a:pt x="168" y="121"/>
                      <a:pt x="168" y="121"/>
                      <a:pt x="168" y="121"/>
                    </a:cubicBezTo>
                    <a:cubicBezTo>
                      <a:pt x="168" y="120"/>
                      <a:pt x="168" y="120"/>
                      <a:pt x="168" y="120"/>
                    </a:cubicBezTo>
                    <a:cubicBezTo>
                      <a:pt x="168" y="120"/>
                      <a:pt x="168" y="120"/>
                      <a:pt x="168" y="120"/>
                    </a:cubicBezTo>
                    <a:cubicBezTo>
                      <a:pt x="168" y="120"/>
                      <a:pt x="168" y="120"/>
                      <a:pt x="168" y="120"/>
                    </a:cubicBezTo>
                    <a:cubicBezTo>
                      <a:pt x="168" y="120"/>
                      <a:pt x="168" y="120"/>
                      <a:pt x="168" y="120"/>
                    </a:cubicBezTo>
                    <a:cubicBezTo>
                      <a:pt x="168" y="121"/>
                      <a:pt x="168" y="121"/>
                      <a:pt x="168" y="121"/>
                    </a:cubicBezTo>
                    <a:cubicBezTo>
                      <a:pt x="168" y="121"/>
                      <a:pt x="168" y="121"/>
                      <a:pt x="168" y="121"/>
                    </a:cubicBezTo>
                    <a:cubicBezTo>
                      <a:pt x="168" y="120"/>
                      <a:pt x="168" y="120"/>
                      <a:pt x="168" y="120"/>
                    </a:cubicBezTo>
                    <a:cubicBezTo>
                      <a:pt x="168" y="120"/>
                      <a:pt x="168" y="120"/>
                      <a:pt x="168" y="120"/>
                    </a:cubicBezTo>
                    <a:cubicBezTo>
                      <a:pt x="168" y="120"/>
                      <a:pt x="168" y="120"/>
                      <a:pt x="168" y="120"/>
                    </a:cubicBezTo>
                    <a:cubicBezTo>
                      <a:pt x="168" y="120"/>
                      <a:pt x="168" y="120"/>
                      <a:pt x="168" y="120"/>
                    </a:cubicBezTo>
                    <a:cubicBezTo>
                      <a:pt x="167" y="120"/>
                      <a:pt x="167" y="120"/>
                      <a:pt x="167" y="120"/>
                    </a:cubicBezTo>
                    <a:cubicBezTo>
                      <a:pt x="167" y="120"/>
                      <a:pt x="167" y="120"/>
                      <a:pt x="167" y="120"/>
                    </a:cubicBezTo>
                    <a:cubicBezTo>
                      <a:pt x="168" y="120"/>
                      <a:pt x="168" y="120"/>
                      <a:pt x="168" y="120"/>
                    </a:cubicBezTo>
                    <a:cubicBezTo>
                      <a:pt x="168" y="119"/>
                      <a:pt x="168" y="119"/>
                      <a:pt x="168" y="119"/>
                    </a:cubicBezTo>
                    <a:cubicBezTo>
                      <a:pt x="168" y="119"/>
                      <a:pt x="168" y="119"/>
                      <a:pt x="168" y="119"/>
                    </a:cubicBezTo>
                    <a:cubicBezTo>
                      <a:pt x="168" y="119"/>
                      <a:pt x="168" y="119"/>
                      <a:pt x="168" y="119"/>
                    </a:cubicBezTo>
                    <a:cubicBezTo>
                      <a:pt x="168" y="119"/>
                      <a:pt x="168" y="119"/>
                      <a:pt x="168" y="119"/>
                    </a:cubicBezTo>
                    <a:cubicBezTo>
                      <a:pt x="168" y="119"/>
                      <a:pt x="168" y="119"/>
                      <a:pt x="168" y="119"/>
                    </a:cubicBezTo>
                    <a:cubicBezTo>
                      <a:pt x="168" y="119"/>
                      <a:pt x="168" y="119"/>
                      <a:pt x="168" y="119"/>
                    </a:cubicBezTo>
                    <a:cubicBezTo>
                      <a:pt x="168" y="119"/>
                      <a:pt x="168" y="119"/>
                      <a:pt x="168" y="119"/>
                    </a:cubicBezTo>
                    <a:cubicBezTo>
                      <a:pt x="168" y="119"/>
                      <a:pt x="168" y="119"/>
                      <a:pt x="168" y="119"/>
                    </a:cubicBezTo>
                    <a:cubicBezTo>
                      <a:pt x="168" y="119"/>
                      <a:pt x="168" y="119"/>
                      <a:pt x="168" y="119"/>
                    </a:cubicBezTo>
                    <a:cubicBezTo>
                      <a:pt x="169" y="118"/>
                      <a:pt x="169" y="118"/>
                      <a:pt x="169" y="118"/>
                    </a:cubicBezTo>
                    <a:cubicBezTo>
                      <a:pt x="169" y="118"/>
                      <a:pt x="169" y="118"/>
                      <a:pt x="169" y="118"/>
                    </a:cubicBezTo>
                    <a:cubicBezTo>
                      <a:pt x="169" y="118"/>
                      <a:pt x="169" y="118"/>
                      <a:pt x="169" y="118"/>
                    </a:cubicBezTo>
                    <a:cubicBezTo>
                      <a:pt x="169" y="118"/>
                      <a:pt x="169" y="118"/>
                      <a:pt x="169" y="118"/>
                    </a:cubicBezTo>
                    <a:cubicBezTo>
                      <a:pt x="169" y="118"/>
                      <a:pt x="169" y="118"/>
                      <a:pt x="169" y="118"/>
                    </a:cubicBezTo>
                    <a:cubicBezTo>
                      <a:pt x="169" y="118"/>
                      <a:pt x="169" y="118"/>
                      <a:pt x="169" y="118"/>
                    </a:cubicBezTo>
                    <a:cubicBezTo>
                      <a:pt x="169" y="117"/>
                      <a:pt x="169" y="117"/>
                      <a:pt x="169" y="117"/>
                    </a:cubicBezTo>
                    <a:cubicBezTo>
                      <a:pt x="169" y="117"/>
                      <a:pt x="169" y="117"/>
                      <a:pt x="169" y="117"/>
                    </a:cubicBezTo>
                    <a:cubicBezTo>
                      <a:pt x="169" y="117"/>
                      <a:pt x="169" y="117"/>
                      <a:pt x="169" y="117"/>
                    </a:cubicBezTo>
                    <a:cubicBezTo>
                      <a:pt x="169" y="117"/>
                      <a:pt x="169" y="117"/>
                      <a:pt x="169" y="117"/>
                    </a:cubicBezTo>
                    <a:cubicBezTo>
                      <a:pt x="169" y="117"/>
                      <a:pt x="169" y="117"/>
                      <a:pt x="169" y="117"/>
                    </a:cubicBezTo>
                    <a:cubicBezTo>
                      <a:pt x="170" y="117"/>
                      <a:pt x="170" y="117"/>
                      <a:pt x="170" y="117"/>
                    </a:cubicBezTo>
                    <a:cubicBezTo>
                      <a:pt x="170" y="117"/>
                      <a:pt x="170" y="117"/>
                      <a:pt x="170" y="117"/>
                    </a:cubicBezTo>
                    <a:cubicBezTo>
                      <a:pt x="170" y="117"/>
                      <a:pt x="170" y="117"/>
                      <a:pt x="170" y="117"/>
                    </a:cubicBezTo>
                    <a:cubicBezTo>
                      <a:pt x="170" y="117"/>
                      <a:pt x="170" y="117"/>
                      <a:pt x="170" y="117"/>
                    </a:cubicBezTo>
                    <a:cubicBezTo>
                      <a:pt x="170" y="117"/>
                      <a:pt x="170" y="117"/>
                      <a:pt x="170" y="117"/>
                    </a:cubicBezTo>
                    <a:cubicBezTo>
                      <a:pt x="170" y="116"/>
                      <a:pt x="170" y="116"/>
                      <a:pt x="170" y="116"/>
                    </a:cubicBezTo>
                    <a:cubicBezTo>
                      <a:pt x="170" y="117"/>
                      <a:pt x="170" y="117"/>
                      <a:pt x="170" y="117"/>
                    </a:cubicBezTo>
                    <a:cubicBezTo>
                      <a:pt x="170" y="116"/>
                      <a:pt x="170" y="116"/>
                      <a:pt x="170" y="116"/>
                    </a:cubicBezTo>
                    <a:cubicBezTo>
                      <a:pt x="170" y="116"/>
                      <a:pt x="170" y="116"/>
                      <a:pt x="170" y="116"/>
                    </a:cubicBezTo>
                    <a:cubicBezTo>
                      <a:pt x="170" y="116"/>
                      <a:pt x="170" y="116"/>
                      <a:pt x="170" y="116"/>
                    </a:cubicBezTo>
                    <a:cubicBezTo>
                      <a:pt x="170" y="116"/>
                      <a:pt x="170" y="116"/>
                      <a:pt x="170" y="116"/>
                    </a:cubicBezTo>
                    <a:cubicBezTo>
                      <a:pt x="170" y="116"/>
                      <a:pt x="170" y="116"/>
                      <a:pt x="170" y="116"/>
                    </a:cubicBezTo>
                    <a:cubicBezTo>
                      <a:pt x="170" y="116"/>
                      <a:pt x="170" y="116"/>
                      <a:pt x="170" y="116"/>
                    </a:cubicBezTo>
                    <a:cubicBezTo>
                      <a:pt x="170" y="116"/>
                      <a:pt x="170" y="116"/>
                      <a:pt x="170" y="116"/>
                    </a:cubicBezTo>
                    <a:cubicBezTo>
                      <a:pt x="170" y="116"/>
                      <a:pt x="170" y="116"/>
                      <a:pt x="170" y="116"/>
                    </a:cubicBezTo>
                    <a:cubicBezTo>
                      <a:pt x="170" y="116"/>
                      <a:pt x="170" y="116"/>
                      <a:pt x="170" y="116"/>
                    </a:cubicBezTo>
                    <a:cubicBezTo>
                      <a:pt x="170" y="116"/>
                      <a:pt x="170" y="116"/>
                      <a:pt x="170" y="116"/>
                    </a:cubicBezTo>
                    <a:cubicBezTo>
                      <a:pt x="170" y="116"/>
                      <a:pt x="170" y="116"/>
                      <a:pt x="170" y="116"/>
                    </a:cubicBezTo>
                    <a:cubicBezTo>
                      <a:pt x="170" y="115"/>
                      <a:pt x="170" y="115"/>
                      <a:pt x="170" y="115"/>
                    </a:cubicBezTo>
                    <a:cubicBezTo>
                      <a:pt x="170" y="115"/>
                      <a:pt x="170" y="115"/>
                      <a:pt x="170" y="115"/>
                    </a:cubicBezTo>
                    <a:cubicBezTo>
                      <a:pt x="170" y="115"/>
                      <a:pt x="170" y="115"/>
                      <a:pt x="170" y="115"/>
                    </a:cubicBezTo>
                    <a:cubicBezTo>
                      <a:pt x="170" y="115"/>
                      <a:pt x="170" y="115"/>
                      <a:pt x="170" y="115"/>
                    </a:cubicBezTo>
                    <a:cubicBezTo>
                      <a:pt x="170" y="115"/>
                      <a:pt x="170" y="115"/>
                      <a:pt x="170" y="115"/>
                    </a:cubicBezTo>
                    <a:cubicBezTo>
                      <a:pt x="170" y="115"/>
                      <a:pt x="170" y="115"/>
                      <a:pt x="170" y="115"/>
                    </a:cubicBezTo>
                    <a:cubicBezTo>
                      <a:pt x="170" y="115"/>
                      <a:pt x="170" y="115"/>
                      <a:pt x="170" y="115"/>
                    </a:cubicBezTo>
                    <a:cubicBezTo>
                      <a:pt x="170" y="115"/>
                      <a:pt x="170" y="115"/>
                      <a:pt x="170" y="115"/>
                    </a:cubicBezTo>
                    <a:cubicBezTo>
                      <a:pt x="170" y="114"/>
                      <a:pt x="170" y="114"/>
                      <a:pt x="170" y="114"/>
                    </a:cubicBezTo>
                    <a:cubicBezTo>
                      <a:pt x="170" y="114"/>
                      <a:pt x="170" y="114"/>
                      <a:pt x="170" y="114"/>
                    </a:cubicBezTo>
                    <a:cubicBezTo>
                      <a:pt x="170" y="114"/>
                      <a:pt x="170" y="114"/>
                      <a:pt x="170" y="114"/>
                    </a:cubicBezTo>
                    <a:cubicBezTo>
                      <a:pt x="170" y="114"/>
                      <a:pt x="170" y="114"/>
                      <a:pt x="170" y="114"/>
                    </a:cubicBezTo>
                    <a:cubicBezTo>
                      <a:pt x="170" y="114"/>
                      <a:pt x="170" y="114"/>
                      <a:pt x="170" y="114"/>
                    </a:cubicBezTo>
                    <a:cubicBezTo>
                      <a:pt x="170" y="114"/>
                      <a:pt x="170" y="114"/>
                      <a:pt x="170" y="114"/>
                    </a:cubicBezTo>
                    <a:cubicBezTo>
                      <a:pt x="171" y="114"/>
                      <a:pt x="171" y="114"/>
                      <a:pt x="171" y="114"/>
                    </a:cubicBezTo>
                    <a:cubicBezTo>
                      <a:pt x="171" y="114"/>
                      <a:pt x="171" y="114"/>
                      <a:pt x="171" y="114"/>
                    </a:cubicBezTo>
                    <a:cubicBezTo>
                      <a:pt x="171" y="114"/>
                      <a:pt x="171" y="114"/>
                      <a:pt x="171" y="114"/>
                    </a:cubicBezTo>
                    <a:cubicBezTo>
                      <a:pt x="171" y="114"/>
                      <a:pt x="171" y="114"/>
                      <a:pt x="171" y="114"/>
                    </a:cubicBezTo>
                    <a:cubicBezTo>
                      <a:pt x="171" y="114"/>
                      <a:pt x="171" y="114"/>
                      <a:pt x="171" y="114"/>
                    </a:cubicBezTo>
                    <a:cubicBezTo>
                      <a:pt x="171" y="113"/>
                      <a:pt x="171" y="113"/>
                      <a:pt x="171" y="113"/>
                    </a:cubicBezTo>
                    <a:cubicBezTo>
                      <a:pt x="171" y="113"/>
                      <a:pt x="171" y="113"/>
                      <a:pt x="171" y="113"/>
                    </a:cubicBezTo>
                    <a:cubicBezTo>
                      <a:pt x="171" y="112"/>
                      <a:pt x="171" y="112"/>
                      <a:pt x="171" y="112"/>
                    </a:cubicBezTo>
                    <a:cubicBezTo>
                      <a:pt x="171" y="112"/>
                      <a:pt x="171" y="112"/>
                      <a:pt x="171" y="112"/>
                    </a:cubicBezTo>
                    <a:cubicBezTo>
                      <a:pt x="171" y="112"/>
                      <a:pt x="171" y="112"/>
                      <a:pt x="171" y="112"/>
                    </a:cubicBezTo>
                    <a:cubicBezTo>
                      <a:pt x="171" y="112"/>
                      <a:pt x="171" y="112"/>
                      <a:pt x="171" y="112"/>
                    </a:cubicBezTo>
                    <a:cubicBezTo>
                      <a:pt x="171" y="112"/>
                      <a:pt x="171" y="112"/>
                      <a:pt x="171" y="112"/>
                    </a:cubicBezTo>
                    <a:cubicBezTo>
                      <a:pt x="171" y="112"/>
                      <a:pt x="171" y="112"/>
                      <a:pt x="171" y="112"/>
                    </a:cubicBezTo>
                    <a:cubicBezTo>
                      <a:pt x="171" y="112"/>
                      <a:pt x="171" y="112"/>
                      <a:pt x="171" y="112"/>
                    </a:cubicBezTo>
                    <a:cubicBezTo>
                      <a:pt x="171" y="113"/>
                      <a:pt x="171" y="113"/>
                      <a:pt x="171" y="113"/>
                    </a:cubicBezTo>
                    <a:cubicBezTo>
                      <a:pt x="171" y="113"/>
                      <a:pt x="171" y="113"/>
                      <a:pt x="171" y="113"/>
                    </a:cubicBezTo>
                    <a:cubicBezTo>
                      <a:pt x="171" y="113"/>
                      <a:pt x="171" y="113"/>
                      <a:pt x="171" y="113"/>
                    </a:cubicBezTo>
                    <a:cubicBezTo>
                      <a:pt x="172" y="113"/>
                      <a:pt x="172" y="113"/>
                      <a:pt x="172" y="113"/>
                    </a:cubicBezTo>
                    <a:cubicBezTo>
                      <a:pt x="172" y="113"/>
                      <a:pt x="172" y="113"/>
                      <a:pt x="172" y="113"/>
                    </a:cubicBezTo>
                    <a:cubicBezTo>
                      <a:pt x="172" y="113"/>
                      <a:pt x="172" y="113"/>
                      <a:pt x="172" y="113"/>
                    </a:cubicBezTo>
                    <a:cubicBezTo>
                      <a:pt x="172" y="113"/>
                      <a:pt x="172" y="113"/>
                      <a:pt x="172" y="113"/>
                    </a:cubicBezTo>
                    <a:cubicBezTo>
                      <a:pt x="172" y="113"/>
                      <a:pt x="172" y="113"/>
                      <a:pt x="172" y="113"/>
                    </a:cubicBezTo>
                    <a:cubicBezTo>
                      <a:pt x="172" y="113"/>
                      <a:pt x="172" y="113"/>
                      <a:pt x="172" y="113"/>
                    </a:cubicBezTo>
                    <a:cubicBezTo>
                      <a:pt x="172" y="113"/>
                      <a:pt x="172" y="113"/>
                      <a:pt x="172" y="113"/>
                    </a:cubicBezTo>
                    <a:cubicBezTo>
                      <a:pt x="172" y="113"/>
                      <a:pt x="172" y="113"/>
                      <a:pt x="172" y="113"/>
                    </a:cubicBezTo>
                    <a:cubicBezTo>
                      <a:pt x="172" y="113"/>
                      <a:pt x="172" y="113"/>
                      <a:pt x="172" y="113"/>
                    </a:cubicBezTo>
                    <a:cubicBezTo>
                      <a:pt x="172" y="113"/>
                      <a:pt x="172" y="113"/>
                      <a:pt x="172" y="113"/>
                    </a:cubicBezTo>
                    <a:cubicBezTo>
                      <a:pt x="172" y="113"/>
                      <a:pt x="172" y="113"/>
                      <a:pt x="172" y="113"/>
                    </a:cubicBezTo>
                    <a:cubicBezTo>
                      <a:pt x="172" y="113"/>
                      <a:pt x="172" y="113"/>
                      <a:pt x="172" y="113"/>
                    </a:cubicBezTo>
                    <a:cubicBezTo>
                      <a:pt x="172" y="112"/>
                      <a:pt x="172" y="112"/>
                      <a:pt x="172" y="112"/>
                    </a:cubicBezTo>
                    <a:cubicBezTo>
                      <a:pt x="172" y="112"/>
                      <a:pt x="172" y="112"/>
                      <a:pt x="172" y="112"/>
                    </a:cubicBezTo>
                    <a:cubicBezTo>
                      <a:pt x="172" y="112"/>
                      <a:pt x="172" y="112"/>
                      <a:pt x="172" y="112"/>
                    </a:cubicBezTo>
                    <a:cubicBezTo>
                      <a:pt x="172" y="112"/>
                      <a:pt x="172" y="112"/>
                      <a:pt x="172" y="112"/>
                    </a:cubicBezTo>
                    <a:cubicBezTo>
                      <a:pt x="172" y="112"/>
                      <a:pt x="172" y="112"/>
                      <a:pt x="172" y="112"/>
                    </a:cubicBezTo>
                    <a:cubicBezTo>
                      <a:pt x="172" y="112"/>
                      <a:pt x="172" y="112"/>
                      <a:pt x="172" y="112"/>
                    </a:cubicBezTo>
                    <a:cubicBezTo>
                      <a:pt x="172" y="112"/>
                      <a:pt x="172" y="112"/>
                      <a:pt x="172" y="112"/>
                    </a:cubicBezTo>
                    <a:cubicBezTo>
                      <a:pt x="172" y="112"/>
                      <a:pt x="172" y="112"/>
                      <a:pt x="172" y="112"/>
                    </a:cubicBezTo>
                    <a:cubicBezTo>
                      <a:pt x="172" y="112"/>
                      <a:pt x="172" y="112"/>
                      <a:pt x="172" y="112"/>
                    </a:cubicBezTo>
                    <a:cubicBezTo>
                      <a:pt x="172" y="111"/>
                      <a:pt x="172" y="111"/>
                      <a:pt x="172" y="111"/>
                    </a:cubicBezTo>
                    <a:cubicBezTo>
                      <a:pt x="172" y="111"/>
                      <a:pt x="172" y="111"/>
                      <a:pt x="172" y="111"/>
                    </a:cubicBezTo>
                    <a:cubicBezTo>
                      <a:pt x="172" y="111"/>
                      <a:pt x="172" y="111"/>
                      <a:pt x="172" y="111"/>
                    </a:cubicBezTo>
                    <a:cubicBezTo>
                      <a:pt x="172" y="111"/>
                      <a:pt x="172" y="111"/>
                      <a:pt x="172" y="111"/>
                    </a:cubicBezTo>
                    <a:cubicBezTo>
                      <a:pt x="172" y="111"/>
                      <a:pt x="172" y="111"/>
                      <a:pt x="172" y="111"/>
                    </a:cubicBezTo>
                    <a:cubicBezTo>
                      <a:pt x="172" y="111"/>
                      <a:pt x="172" y="111"/>
                      <a:pt x="172" y="111"/>
                    </a:cubicBezTo>
                    <a:cubicBezTo>
                      <a:pt x="172" y="111"/>
                      <a:pt x="172" y="111"/>
                      <a:pt x="172" y="111"/>
                    </a:cubicBezTo>
                    <a:cubicBezTo>
                      <a:pt x="172" y="111"/>
                      <a:pt x="172" y="111"/>
                      <a:pt x="172" y="111"/>
                    </a:cubicBezTo>
                    <a:cubicBezTo>
                      <a:pt x="172" y="111"/>
                      <a:pt x="172" y="111"/>
                      <a:pt x="172" y="111"/>
                    </a:cubicBezTo>
                    <a:cubicBezTo>
                      <a:pt x="172" y="111"/>
                      <a:pt x="172" y="111"/>
                      <a:pt x="172" y="111"/>
                    </a:cubicBezTo>
                    <a:cubicBezTo>
                      <a:pt x="172" y="110"/>
                      <a:pt x="172" y="110"/>
                      <a:pt x="172" y="110"/>
                    </a:cubicBezTo>
                    <a:cubicBezTo>
                      <a:pt x="171" y="110"/>
                      <a:pt x="171" y="110"/>
                      <a:pt x="171" y="110"/>
                    </a:cubicBezTo>
                    <a:cubicBezTo>
                      <a:pt x="171" y="110"/>
                      <a:pt x="171" y="110"/>
                      <a:pt x="171" y="110"/>
                    </a:cubicBezTo>
                    <a:cubicBezTo>
                      <a:pt x="171" y="110"/>
                      <a:pt x="171" y="110"/>
                      <a:pt x="171" y="110"/>
                    </a:cubicBezTo>
                    <a:cubicBezTo>
                      <a:pt x="171" y="110"/>
                      <a:pt x="171" y="110"/>
                      <a:pt x="171" y="110"/>
                    </a:cubicBezTo>
                    <a:cubicBezTo>
                      <a:pt x="171" y="110"/>
                      <a:pt x="171" y="110"/>
                      <a:pt x="171" y="110"/>
                    </a:cubicBezTo>
                    <a:cubicBezTo>
                      <a:pt x="171" y="110"/>
                      <a:pt x="171" y="110"/>
                      <a:pt x="171" y="110"/>
                    </a:cubicBezTo>
                    <a:cubicBezTo>
                      <a:pt x="171" y="110"/>
                      <a:pt x="171" y="110"/>
                      <a:pt x="171" y="110"/>
                    </a:cubicBezTo>
                    <a:cubicBezTo>
                      <a:pt x="171" y="110"/>
                      <a:pt x="171" y="110"/>
                      <a:pt x="171" y="110"/>
                    </a:cubicBezTo>
                    <a:cubicBezTo>
                      <a:pt x="171" y="110"/>
                      <a:pt x="171" y="110"/>
                      <a:pt x="171" y="110"/>
                    </a:cubicBezTo>
                    <a:cubicBezTo>
                      <a:pt x="171" y="110"/>
                      <a:pt x="171" y="110"/>
                      <a:pt x="171" y="110"/>
                    </a:cubicBezTo>
                    <a:cubicBezTo>
                      <a:pt x="171" y="110"/>
                      <a:pt x="171" y="110"/>
                      <a:pt x="171" y="110"/>
                    </a:cubicBezTo>
                    <a:cubicBezTo>
                      <a:pt x="171" y="110"/>
                      <a:pt x="171" y="110"/>
                      <a:pt x="171" y="110"/>
                    </a:cubicBezTo>
                    <a:cubicBezTo>
                      <a:pt x="171" y="110"/>
                      <a:pt x="171" y="110"/>
                      <a:pt x="171" y="110"/>
                    </a:cubicBezTo>
                    <a:cubicBezTo>
                      <a:pt x="171" y="110"/>
                      <a:pt x="171" y="110"/>
                      <a:pt x="171" y="110"/>
                    </a:cubicBezTo>
                    <a:cubicBezTo>
                      <a:pt x="172" y="110"/>
                      <a:pt x="172" y="110"/>
                      <a:pt x="172" y="110"/>
                    </a:cubicBezTo>
                    <a:cubicBezTo>
                      <a:pt x="172" y="110"/>
                      <a:pt x="172" y="110"/>
                      <a:pt x="172" y="110"/>
                    </a:cubicBezTo>
                    <a:cubicBezTo>
                      <a:pt x="172" y="110"/>
                      <a:pt x="172" y="110"/>
                      <a:pt x="172" y="110"/>
                    </a:cubicBezTo>
                    <a:cubicBezTo>
                      <a:pt x="172" y="110"/>
                      <a:pt x="172" y="110"/>
                      <a:pt x="172" y="110"/>
                    </a:cubicBezTo>
                    <a:cubicBezTo>
                      <a:pt x="172" y="110"/>
                      <a:pt x="172" y="110"/>
                      <a:pt x="172" y="110"/>
                    </a:cubicBezTo>
                    <a:cubicBezTo>
                      <a:pt x="172" y="110"/>
                      <a:pt x="172" y="110"/>
                      <a:pt x="172" y="110"/>
                    </a:cubicBezTo>
                    <a:cubicBezTo>
                      <a:pt x="172" y="110"/>
                      <a:pt x="172" y="110"/>
                      <a:pt x="172" y="110"/>
                    </a:cubicBezTo>
                    <a:cubicBezTo>
                      <a:pt x="172" y="110"/>
                      <a:pt x="172" y="110"/>
                      <a:pt x="172" y="110"/>
                    </a:cubicBezTo>
                    <a:cubicBezTo>
                      <a:pt x="172" y="110"/>
                      <a:pt x="172" y="110"/>
                      <a:pt x="172" y="110"/>
                    </a:cubicBezTo>
                    <a:cubicBezTo>
                      <a:pt x="172" y="110"/>
                      <a:pt x="172" y="110"/>
                      <a:pt x="172" y="110"/>
                    </a:cubicBezTo>
                    <a:cubicBezTo>
                      <a:pt x="172" y="109"/>
                      <a:pt x="172" y="109"/>
                      <a:pt x="172" y="109"/>
                    </a:cubicBezTo>
                    <a:cubicBezTo>
                      <a:pt x="172" y="109"/>
                      <a:pt x="172" y="109"/>
                      <a:pt x="172" y="109"/>
                    </a:cubicBezTo>
                    <a:cubicBezTo>
                      <a:pt x="172" y="109"/>
                      <a:pt x="172" y="109"/>
                      <a:pt x="172" y="109"/>
                    </a:cubicBezTo>
                    <a:cubicBezTo>
                      <a:pt x="172" y="109"/>
                      <a:pt x="172" y="109"/>
                      <a:pt x="172" y="109"/>
                    </a:cubicBezTo>
                    <a:cubicBezTo>
                      <a:pt x="172" y="109"/>
                      <a:pt x="172" y="109"/>
                      <a:pt x="172" y="109"/>
                    </a:cubicBezTo>
                    <a:cubicBezTo>
                      <a:pt x="172" y="109"/>
                      <a:pt x="172" y="109"/>
                      <a:pt x="172" y="109"/>
                    </a:cubicBezTo>
                    <a:cubicBezTo>
                      <a:pt x="172" y="109"/>
                      <a:pt x="172" y="109"/>
                      <a:pt x="172" y="109"/>
                    </a:cubicBezTo>
                    <a:cubicBezTo>
                      <a:pt x="172" y="109"/>
                      <a:pt x="172" y="109"/>
                      <a:pt x="172" y="109"/>
                    </a:cubicBezTo>
                    <a:cubicBezTo>
                      <a:pt x="172" y="109"/>
                      <a:pt x="172" y="109"/>
                      <a:pt x="172" y="109"/>
                    </a:cubicBezTo>
                    <a:cubicBezTo>
                      <a:pt x="172" y="109"/>
                      <a:pt x="172" y="109"/>
                      <a:pt x="172" y="109"/>
                    </a:cubicBezTo>
                    <a:cubicBezTo>
                      <a:pt x="172" y="109"/>
                      <a:pt x="172" y="109"/>
                      <a:pt x="172" y="109"/>
                    </a:cubicBezTo>
                    <a:cubicBezTo>
                      <a:pt x="172" y="109"/>
                      <a:pt x="172" y="109"/>
                      <a:pt x="172" y="109"/>
                    </a:cubicBezTo>
                    <a:cubicBezTo>
                      <a:pt x="173" y="108"/>
                      <a:pt x="173" y="108"/>
                      <a:pt x="173" y="108"/>
                    </a:cubicBezTo>
                    <a:cubicBezTo>
                      <a:pt x="173" y="108"/>
                      <a:pt x="173" y="108"/>
                      <a:pt x="173" y="108"/>
                    </a:cubicBezTo>
                    <a:cubicBezTo>
                      <a:pt x="173" y="108"/>
                      <a:pt x="173" y="108"/>
                      <a:pt x="173" y="108"/>
                    </a:cubicBezTo>
                    <a:cubicBezTo>
                      <a:pt x="173" y="108"/>
                      <a:pt x="173" y="108"/>
                      <a:pt x="173" y="108"/>
                    </a:cubicBezTo>
                    <a:cubicBezTo>
                      <a:pt x="173" y="108"/>
                      <a:pt x="173" y="108"/>
                      <a:pt x="173" y="108"/>
                    </a:cubicBezTo>
                    <a:cubicBezTo>
                      <a:pt x="173" y="108"/>
                      <a:pt x="173" y="108"/>
                      <a:pt x="173" y="108"/>
                    </a:cubicBezTo>
                    <a:cubicBezTo>
                      <a:pt x="173" y="108"/>
                      <a:pt x="173" y="108"/>
                      <a:pt x="173" y="108"/>
                    </a:cubicBezTo>
                    <a:cubicBezTo>
                      <a:pt x="173" y="107"/>
                      <a:pt x="173" y="107"/>
                      <a:pt x="173" y="107"/>
                    </a:cubicBezTo>
                    <a:cubicBezTo>
                      <a:pt x="173" y="107"/>
                      <a:pt x="173" y="107"/>
                      <a:pt x="173" y="107"/>
                    </a:cubicBezTo>
                    <a:cubicBezTo>
                      <a:pt x="173" y="107"/>
                      <a:pt x="173" y="107"/>
                      <a:pt x="173" y="107"/>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72" y="107"/>
                      <a:pt x="172" y="107"/>
                      <a:pt x="172" y="107"/>
                    </a:cubicBezTo>
                    <a:cubicBezTo>
                      <a:pt x="172" y="107"/>
                      <a:pt x="172" y="107"/>
                      <a:pt x="172" y="107"/>
                    </a:cubicBezTo>
                    <a:cubicBezTo>
                      <a:pt x="173" y="107"/>
                      <a:pt x="173" y="107"/>
                      <a:pt x="173" y="107"/>
                    </a:cubicBezTo>
                    <a:cubicBezTo>
                      <a:pt x="173" y="107"/>
                      <a:pt x="173" y="107"/>
                      <a:pt x="173" y="107"/>
                    </a:cubicBezTo>
                    <a:cubicBezTo>
                      <a:pt x="173" y="107"/>
                      <a:pt x="173" y="107"/>
                      <a:pt x="173" y="107"/>
                    </a:cubicBezTo>
                    <a:cubicBezTo>
                      <a:pt x="173" y="107"/>
                      <a:pt x="173" y="107"/>
                      <a:pt x="173" y="107"/>
                    </a:cubicBezTo>
                    <a:cubicBezTo>
                      <a:pt x="173" y="107"/>
                      <a:pt x="173" y="107"/>
                      <a:pt x="173" y="107"/>
                    </a:cubicBezTo>
                    <a:cubicBezTo>
                      <a:pt x="173" y="107"/>
                      <a:pt x="173" y="107"/>
                      <a:pt x="173" y="107"/>
                    </a:cubicBezTo>
                    <a:cubicBezTo>
                      <a:pt x="173" y="107"/>
                      <a:pt x="173" y="107"/>
                      <a:pt x="173" y="107"/>
                    </a:cubicBezTo>
                    <a:cubicBezTo>
                      <a:pt x="173" y="106"/>
                      <a:pt x="173" y="106"/>
                      <a:pt x="173" y="106"/>
                    </a:cubicBezTo>
                    <a:cubicBezTo>
                      <a:pt x="173" y="106"/>
                      <a:pt x="173" y="106"/>
                      <a:pt x="173" y="106"/>
                    </a:cubicBezTo>
                    <a:cubicBezTo>
                      <a:pt x="173" y="106"/>
                      <a:pt x="173" y="106"/>
                      <a:pt x="173" y="106"/>
                    </a:cubicBezTo>
                    <a:cubicBezTo>
                      <a:pt x="173" y="106"/>
                      <a:pt x="173" y="106"/>
                      <a:pt x="173" y="106"/>
                    </a:cubicBezTo>
                    <a:cubicBezTo>
                      <a:pt x="173" y="106"/>
                      <a:pt x="173" y="106"/>
                      <a:pt x="173" y="106"/>
                    </a:cubicBezTo>
                    <a:cubicBezTo>
                      <a:pt x="173" y="106"/>
                      <a:pt x="173" y="106"/>
                      <a:pt x="173" y="106"/>
                    </a:cubicBezTo>
                    <a:cubicBezTo>
                      <a:pt x="173" y="106"/>
                      <a:pt x="173" y="106"/>
                      <a:pt x="173" y="106"/>
                    </a:cubicBezTo>
                    <a:cubicBezTo>
                      <a:pt x="174" y="105"/>
                      <a:pt x="174" y="105"/>
                      <a:pt x="174" y="105"/>
                    </a:cubicBezTo>
                    <a:cubicBezTo>
                      <a:pt x="174" y="105"/>
                      <a:pt x="174" y="105"/>
                      <a:pt x="174" y="105"/>
                    </a:cubicBezTo>
                    <a:cubicBezTo>
                      <a:pt x="175" y="105"/>
                      <a:pt x="175" y="105"/>
                      <a:pt x="175" y="105"/>
                    </a:cubicBezTo>
                    <a:cubicBezTo>
                      <a:pt x="175" y="105"/>
                      <a:pt x="175" y="105"/>
                      <a:pt x="175" y="105"/>
                    </a:cubicBezTo>
                    <a:cubicBezTo>
                      <a:pt x="175" y="105"/>
                      <a:pt x="175" y="105"/>
                      <a:pt x="175" y="105"/>
                    </a:cubicBezTo>
                    <a:cubicBezTo>
                      <a:pt x="175" y="105"/>
                      <a:pt x="175" y="105"/>
                      <a:pt x="175" y="105"/>
                    </a:cubicBezTo>
                    <a:cubicBezTo>
                      <a:pt x="175" y="105"/>
                      <a:pt x="175" y="105"/>
                      <a:pt x="175" y="105"/>
                    </a:cubicBezTo>
                    <a:cubicBezTo>
                      <a:pt x="175" y="105"/>
                      <a:pt x="175" y="105"/>
                      <a:pt x="175" y="105"/>
                    </a:cubicBezTo>
                    <a:cubicBezTo>
                      <a:pt x="175" y="105"/>
                      <a:pt x="175" y="105"/>
                      <a:pt x="175" y="105"/>
                    </a:cubicBezTo>
                    <a:cubicBezTo>
                      <a:pt x="175" y="105"/>
                      <a:pt x="175" y="105"/>
                      <a:pt x="175" y="105"/>
                    </a:cubicBezTo>
                    <a:cubicBezTo>
                      <a:pt x="175" y="105"/>
                      <a:pt x="175" y="105"/>
                      <a:pt x="175" y="105"/>
                    </a:cubicBezTo>
                    <a:cubicBezTo>
                      <a:pt x="175" y="105"/>
                      <a:pt x="175" y="105"/>
                      <a:pt x="175" y="105"/>
                    </a:cubicBezTo>
                    <a:cubicBezTo>
                      <a:pt x="175" y="105"/>
                      <a:pt x="175" y="105"/>
                      <a:pt x="175" y="105"/>
                    </a:cubicBezTo>
                    <a:cubicBezTo>
                      <a:pt x="176" y="105"/>
                      <a:pt x="176" y="105"/>
                      <a:pt x="176" y="105"/>
                    </a:cubicBezTo>
                    <a:cubicBezTo>
                      <a:pt x="176" y="105"/>
                      <a:pt x="176" y="105"/>
                      <a:pt x="176" y="105"/>
                    </a:cubicBezTo>
                    <a:cubicBezTo>
                      <a:pt x="176" y="105"/>
                      <a:pt x="176" y="105"/>
                      <a:pt x="176" y="105"/>
                    </a:cubicBezTo>
                    <a:cubicBezTo>
                      <a:pt x="176" y="105"/>
                      <a:pt x="176" y="105"/>
                      <a:pt x="176" y="105"/>
                    </a:cubicBezTo>
                    <a:cubicBezTo>
                      <a:pt x="176" y="105"/>
                      <a:pt x="176" y="105"/>
                      <a:pt x="176" y="105"/>
                    </a:cubicBezTo>
                    <a:cubicBezTo>
                      <a:pt x="176" y="105"/>
                      <a:pt x="176" y="105"/>
                      <a:pt x="176" y="105"/>
                    </a:cubicBezTo>
                    <a:cubicBezTo>
                      <a:pt x="177" y="104"/>
                      <a:pt x="177" y="104"/>
                      <a:pt x="177" y="104"/>
                    </a:cubicBezTo>
                    <a:cubicBezTo>
                      <a:pt x="177" y="104"/>
                      <a:pt x="177" y="104"/>
                      <a:pt x="177" y="104"/>
                    </a:cubicBezTo>
                    <a:cubicBezTo>
                      <a:pt x="177" y="104"/>
                      <a:pt x="177" y="104"/>
                      <a:pt x="177" y="104"/>
                    </a:cubicBezTo>
                    <a:cubicBezTo>
                      <a:pt x="177" y="104"/>
                      <a:pt x="177" y="104"/>
                      <a:pt x="177" y="104"/>
                    </a:cubicBezTo>
                    <a:cubicBezTo>
                      <a:pt x="177" y="104"/>
                      <a:pt x="177" y="104"/>
                      <a:pt x="177" y="104"/>
                    </a:cubicBezTo>
                    <a:cubicBezTo>
                      <a:pt x="177" y="103"/>
                      <a:pt x="177" y="103"/>
                      <a:pt x="177" y="103"/>
                    </a:cubicBezTo>
                    <a:cubicBezTo>
                      <a:pt x="177" y="103"/>
                      <a:pt x="177" y="103"/>
                      <a:pt x="177" y="103"/>
                    </a:cubicBezTo>
                    <a:cubicBezTo>
                      <a:pt x="178" y="102"/>
                      <a:pt x="178" y="102"/>
                      <a:pt x="178" y="102"/>
                    </a:cubicBezTo>
                    <a:cubicBezTo>
                      <a:pt x="178" y="102"/>
                      <a:pt x="178" y="102"/>
                      <a:pt x="178" y="102"/>
                    </a:cubicBezTo>
                    <a:cubicBezTo>
                      <a:pt x="178" y="102"/>
                      <a:pt x="178" y="102"/>
                      <a:pt x="178" y="102"/>
                    </a:cubicBezTo>
                    <a:cubicBezTo>
                      <a:pt x="178" y="102"/>
                      <a:pt x="178" y="102"/>
                      <a:pt x="178" y="102"/>
                    </a:cubicBezTo>
                    <a:cubicBezTo>
                      <a:pt x="178" y="102"/>
                      <a:pt x="178" y="102"/>
                      <a:pt x="178" y="102"/>
                    </a:cubicBezTo>
                    <a:cubicBezTo>
                      <a:pt x="178" y="102"/>
                      <a:pt x="178" y="102"/>
                      <a:pt x="178" y="102"/>
                    </a:cubicBezTo>
                    <a:cubicBezTo>
                      <a:pt x="178" y="102"/>
                      <a:pt x="178" y="102"/>
                      <a:pt x="178" y="102"/>
                    </a:cubicBezTo>
                    <a:cubicBezTo>
                      <a:pt x="178" y="102"/>
                      <a:pt x="178" y="102"/>
                      <a:pt x="178" y="102"/>
                    </a:cubicBezTo>
                    <a:cubicBezTo>
                      <a:pt x="178" y="102"/>
                      <a:pt x="178" y="102"/>
                      <a:pt x="178" y="102"/>
                    </a:cubicBezTo>
                    <a:cubicBezTo>
                      <a:pt x="178" y="102"/>
                      <a:pt x="178" y="102"/>
                      <a:pt x="178" y="102"/>
                    </a:cubicBezTo>
                    <a:cubicBezTo>
                      <a:pt x="178" y="102"/>
                      <a:pt x="178" y="102"/>
                      <a:pt x="178" y="102"/>
                    </a:cubicBezTo>
                    <a:cubicBezTo>
                      <a:pt x="178" y="101"/>
                      <a:pt x="178" y="101"/>
                      <a:pt x="178" y="101"/>
                    </a:cubicBezTo>
                    <a:cubicBezTo>
                      <a:pt x="178" y="101"/>
                      <a:pt x="178" y="101"/>
                      <a:pt x="178" y="101"/>
                    </a:cubicBezTo>
                    <a:cubicBezTo>
                      <a:pt x="178" y="101"/>
                      <a:pt x="178" y="101"/>
                      <a:pt x="178" y="101"/>
                    </a:cubicBezTo>
                    <a:cubicBezTo>
                      <a:pt x="178" y="101"/>
                      <a:pt x="178" y="101"/>
                      <a:pt x="178" y="101"/>
                    </a:cubicBezTo>
                    <a:cubicBezTo>
                      <a:pt x="178" y="101"/>
                      <a:pt x="178" y="101"/>
                      <a:pt x="178" y="101"/>
                    </a:cubicBezTo>
                    <a:cubicBezTo>
                      <a:pt x="179" y="102"/>
                      <a:pt x="179" y="102"/>
                      <a:pt x="179" y="102"/>
                    </a:cubicBezTo>
                    <a:cubicBezTo>
                      <a:pt x="179" y="102"/>
                      <a:pt x="179" y="102"/>
                      <a:pt x="179" y="102"/>
                    </a:cubicBezTo>
                    <a:cubicBezTo>
                      <a:pt x="179" y="102"/>
                      <a:pt x="179" y="102"/>
                      <a:pt x="179" y="102"/>
                    </a:cubicBezTo>
                    <a:cubicBezTo>
                      <a:pt x="179" y="102"/>
                      <a:pt x="179" y="102"/>
                      <a:pt x="179" y="102"/>
                    </a:cubicBezTo>
                    <a:cubicBezTo>
                      <a:pt x="179" y="101"/>
                      <a:pt x="179" y="101"/>
                      <a:pt x="179" y="101"/>
                    </a:cubicBezTo>
                    <a:cubicBezTo>
                      <a:pt x="179" y="101"/>
                      <a:pt x="179" y="101"/>
                      <a:pt x="179" y="101"/>
                    </a:cubicBezTo>
                    <a:cubicBezTo>
                      <a:pt x="179" y="101"/>
                      <a:pt x="179" y="101"/>
                      <a:pt x="179" y="101"/>
                    </a:cubicBezTo>
                    <a:cubicBezTo>
                      <a:pt x="179" y="101"/>
                      <a:pt x="179" y="101"/>
                      <a:pt x="179" y="101"/>
                    </a:cubicBezTo>
                    <a:cubicBezTo>
                      <a:pt x="179" y="101"/>
                      <a:pt x="179" y="101"/>
                      <a:pt x="179" y="101"/>
                    </a:cubicBezTo>
                    <a:cubicBezTo>
                      <a:pt x="179" y="102"/>
                      <a:pt x="179" y="102"/>
                      <a:pt x="179" y="102"/>
                    </a:cubicBezTo>
                    <a:cubicBezTo>
                      <a:pt x="180" y="101"/>
                      <a:pt x="180" y="101"/>
                      <a:pt x="180" y="101"/>
                    </a:cubicBezTo>
                    <a:cubicBezTo>
                      <a:pt x="180" y="101"/>
                      <a:pt x="180" y="101"/>
                      <a:pt x="180" y="101"/>
                    </a:cubicBezTo>
                    <a:cubicBezTo>
                      <a:pt x="180" y="101"/>
                      <a:pt x="180" y="101"/>
                      <a:pt x="180" y="101"/>
                    </a:cubicBezTo>
                    <a:cubicBezTo>
                      <a:pt x="180" y="101"/>
                      <a:pt x="180" y="101"/>
                      <a:pt x="180" y="101"/>
                    </a:cubicBezTo>
                    <a:cubicBezTo>
                      <a:pt x="180" y="101"/>
                      <a:pt x="180" y="101"/>
                      <a:pt x="180" y="101"/>
                    </a:cubicBezTo>
                    <a:cubicBezTo>
                      <a:pt x="180" y="101"/>
                      <a:pt x="180" y="101"/>
                      <a:pt x="180" y="101"/>
                    </a:cubicBezTo>
                    <a:cubicBezTo>
                      <a:pt x="180" y="101"/>
                      <a:pt x="180" y="101"/>
                      <a:pt x="180" y="101"/>
                    </a:cubicBezTo>
                    <a:cubicBezTo>
                      <a:pt x="180" y="101"/>
                      <a:pt x="180" y="101"/>
                      <a:pt x="180" y="101"/>
                    </a:cubicBezTo>
                    <a:cubicBezTo>
                      <a:pt x="180" y="101"/>
                      <a:pt x="180" y="101"/>
                      <a:pt x="180" y="101"/>
                    </a:cubicBezTo>
                    <a:cubicBezTo>
                      <a:pt x="180" y="101"/>
                      <a:pt x="180" y="101"/>
                      <a:pt x="180" y="101"/>
                    </a:cubicBezTo>
                    <a:cubicBezTo>
                      <a:pt x="180" y="101"/>
                      <a:pt x="180" y="101"/>
                      <a:pt x="180" y="101"/>
                    </a:cubicBezTo>
                    <a:cubicBezTo>
                      <a:pt x="180" y="101"/>
                      <a:pt x="180" y="101"/>
                      <a:pt x="180" y="101"/>
                    </a:cubicBezTo>
                    <a:cubicBezTo>
                      <a:pt x="180" y="100"/>
                      <a:pt x="180" y="100"/>
                      <a:pt x="180" y="100"/>
                    </a:cubicBezTo>
                    <a:cubicBezTo>
                      <a:pt x="180" y="100"/>
                      <a:pt x="180" y="100"/>
                      <a:pt x="180" y="100"/>
                    </a:cubicBezTo>
                    <a:cubicBezTo>
                      <a:pt x="180" y="100"/>
                      <a:pt x="180" y="100"/>
                      <a:pt x="180" y="100"/>
                    </a:cubicBezTo>
                    <a:cubicBezTo>
                      <a:pt x="180" y="100"/>
                      <a:pt x="180" y="100"/>
                      <a:pt x="180" y="100"/>
                    </a:cubicBezTo>
                    <a:cubicBezTo>
                      <a:pt x="181" y="100"/>
                      <a:pt x="181" y="100"/>
                      <a:pt x="181" y="100"/>
                    </a:cubicBezTo>
                    <a:cubicBezTo>
                      <a:pt x="181" y="100"/>
                      <a:pt x="181" y="100"/>
                      <a:pt x="181" y="100"/>
                    </a:cubicBezTo>
                    <a:cubicBezTo>
                      <a:pt x="181" y="100"/>
                      <a:pt x="181" y="100"/>
                      <a:pt x="181" y="100"/>
                    </a:cubicBezTo>
                    <a:cubicBezTo>
                      <a:pt x="182" y="100"/>
                      <a:pt x="182" y="100"/>
                      <a:pt x="182" y="100"/>
                    </a:cubicBezTo>
                    <a:cubicBezTo>
                      <a:pt x="182" y="100"/>
                      <a:pt x="182" y="100"/>
                      <a:pt x="182" y="100"/>
                    </a:cubicBezTo>
                    <a:cubicBezTo>
                      <a:pt x="182" y="100"/>
                      <a:pt x="182" y="100"/>
                      <a:pt x="182" y="100"/>
                    </a:cubicBezTo>
                    <a:cubicBezTo>
                      <a:pt x="182" y="101"/>
                      <a:pt x="182" y="101"/>
                      <a:pt x="182" y="101"/>
                    </a:cubicBezTo>
                    <a:cubicBezTo>
                      <a:pt x="182" y="100"/>
                      <a:pt x="182" y="100"/>
                      <a:pt x="182" y="100"/>
                    </a:cubicBezTo>
                    <a:cubicBezTo>
                      <a:pt x="182" y="100"/>
                      <a:pt x="182" y="100"/>
                      <a:pt x="182" y="100"/>
                    </a:cubicBezTo>
                    <a:cubicBezTo>
                      <a:pt x="183" y="100"/>
                      <a:pt x="183" y="100"/>
                      <a:pt x="183" y="100"/>
                    </a:cubicBezTo>
                    <a:cubicBezTo>
                      <a:pt x="183" y="100"/>
                      <a:pt x="183" y="100"/>
                      <a:pt x="183" y="100"/>
                    </a:cubicBezTo>
                    <a:close/>
                    <a:moveTo>
                      <a:pt x="95" y="188"/>
                    </a:moveTo>
                    <a:cubicBezTo>
                      <a:pt x="96" y="188"/>
                      <a:pt x="96" y="188"/>
                      <a:pt x="96" y="188"/>
                    </a:cubicBezTo>
                    <a:cubicBezTo>
                      <a:pt x="96" y="187"/>
                      <a:pt x="96" y="187"/>
                      <a:pt x="96" y="187"/>
                    </a:cubicBezTo>
                    <a:cubicBezTo>
                      <a:pt x="96" y="187"/>
                      <a:pt x="96" y="187"/>
                      <a:pt x="96" y="187"/>
                    </a:cubicBezTo>
                    <a:cubicBezTo>
                      <a:pt x="96" y="187"/>
                      <a:pt x="96" y="187"/>
                      <a:pt x="96" y="187"/>
                    </a:cubicBezTo>
                    <a:cubicBezTo>
                      <a:pt x="97" y="186"/>
                      <a:pt x="97" y="186"/>
                      <a:pt x="97" y="186"/>
                    </a:cubicBezTo>
                    <a:cubicBezTo>
                      <a:pt x="97" y="186"/>
                      <a:pt x="97" y="186"/>
                      <a:pt x="97" y="186"/>
                    </a:cubicBezTo>
                    <a:cubicBezTo>
                      <a:pt x="97" y="186"/>
                      <a:pt x="97" y="186"/>
                      <a:pt x="97" y="186"/>
                    </a:cubicBezTo>
                    <a:cubicBezTo>
                      <a:pt x="97" y="186"/>
                      <a:pt x="97" y="186"/>
                      <a:pt x="97" y="186"/>
                    </a:cubicBezTo>
                    <a:cubicBezTo>
                      <a:pt x="96" y="186"/>
                      <a:pt x="96" y="186"/>
                      <a:pt x="96" y="186"/>
                    </a:cubicBezTo>
                    <a:cubicBezTo>
                      <a:pt x="96" y="186"/>
                      <a:pt x="96" y="186"/>
                      <a:pt x="96" y="186"/>
                    </a:cubicBezTo>
                    <a:cubicBezTo>
                      <a:pt x="96" y="186"/>
                      <a:pt x="96" y="186"/>
                      <a:pt x="96" y="186"/>
                    </a:cubicBezTo>
                    <a:cubicBezTo>
                      <a:pt x="96" y="186"/>
                      <a:pt x="96" y="186"/>
                      <a:pt x="96" y="186"/>
                    </a:cubicBezTo>
                    <a:cubicBezTo>
                      <a:pt x="95" y="187"/>
                      <a:pt x="95" y="187"/>
                      <a:pt x="95" y="187"/>
                    </a:cubicBezTo>
                    <a:cubicBezTo>
                      <a:pt x="95" y="188"/>
                      <a:pt x="95" y="188"/>
                      <a:pt x="95" y="188"/>
                    </a:cubicBezTo>
                    <a:cubicBezTo>
                      <a:pt x="95" y="188"/>
                      <a:pt x="95" y="188"/>
                      <a:pt x="95" y="188"/>
                    </a:cubicBezTo>
                    <a:cubicBezTo>
                      <a:pt x="95" y="188"/>
                      <a:pt x="95" y="188"/>
                      <a:pt x="95" y="188"/>
                    </a:cubicBezTo>
                    <a:cubicBezTo>
                      <a:pt x="95" y="188"/>
                      <a:pt x="95" y="188"/>
                      <a:pt x="95" y="188"/>
                    </a:cubicBezTo>
                    <a:close/>
                    <a:moveTo>
                      <a:pt x="99" y="181"/>
                    </a:moveTo>
                    <a:cubicBezTo>
                      <a:pt x="99" y="181"/>
                      <a:pt x="99" y="181"/>
                      <a:pt x="99" y="181"/>
                    </a:cubicBezTo>
                    <a:cubicBezTo>
                      <a:pt x="99" y="181"/>
                      <a:pt x="99" y="181"/>
                      <a:pt x="99" y="181"/>
                    </a:cubicBezTo>
                    <a:cubicBezTo>
                      <a:pt x="99" y="181"/>
                      <a:pt x="99" y="181"/>
                      <a:pt x="99" y="181"/>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9" y="180"/>
                      <a:pt x="99" y="180"/>
                      <a:pt x="99" y="180"/>
                    </a:cubicBezTo>
                    <a:cubicBezTo>
                      <a:pt x="98" y="181"/>
                      <a:pt x="98" y="181"/>
                      <a:pt x="98" y="181"/>
                    </a:cubicBezTo>
                    <a:cubicBezTo>
                      <a:pt x="98" y="181"/>
                      <a:pt x="98" y="181"/>
                      <a:pt x="98" y="181"/>
                    </a:cubicBezTo>
                    <a:cubicBezTo>
                      <a:pt x="98" y="181"/>
                      <a:pt x="98" y="181"/>
                      <a:pt x="98" y="181"/>
                    </a:cubicBezTo>
                    <a:cubicBezTo>
                      <a:pt x="98" y="181"/>
                      <a:pt x="98" y="181"/>
                      <a:pt x="98" y="181"/>
                    </a:cubicBezTo>
                    <a:lnTo>
                      <a:pt x="99" y="181"/>
                    </a:lnTo>
                    <a:close/>
                    <a:moveTo>
                      <a:pt x="76" y="212"/>
                    </a:moveTo>
                    <a:cubicBezTo>
                      <a:pt x="76" y="212"/>
                      <a:pt x="76" y="212"/>
                      <a:pt x="76" y="212"/>
                    </a:cubicBezTo>
                    <a:cubicBezTo>
                      <a:pt x="76" y="212"/>
                      <a:pt x="76" y="212"/>
                      <a:pt x="76" y="212"/>
                    </a:cubicBezTo>
                    <a:cubicBezTo>
                      <a:pt x="76" y="212"/>
                      <a:pt x="76" y="212"/>
                      <a:pt x="76" y="212"/>
                    </a:cubicBezTo>
                    <a:cubicBezTo>
                      <a:pt x="75" y="213"/>
                      <a:pt x="75" y="213"/>
                      <a:pt x="75" y="213"/>
                    </a:cubicBezTo>
                    <a:cubicBezTo>
                      <a:pt x="75" y="213"/>
                      <a:pt x="75" y="213"/>
                      <a:pt x="75" y="213"/>
                    </a:cubicBezTo>
                    <a:cubicBezTo>
                      <a:pt x="75" y="213"/>
                      <a:pt x="75" y="213"/>
                      <a:pt x="75" y="213"/>
                    </a:cubicBezTo>
                    <a:cubicBezTo>
                      <a:pt x="75" y="213"/>
                      <a:pt x="75" y="213"/>
                      <a:pt x="75" y="213"/>
                    </a:cubicBezTo>
                    <a:cubicBezTo>
                      <a:pt x="75" y="213"/>
                      <a:pt x="75" y="213"/>
                      <a:pt x="75" y="213"/>
                    </a:cubicBezTo>
                    <a:cubicBezTo>
                      <a:pt x="75" y="213"/>
                      <a:pt x="75" y="213"/>
                      <a:pt x="75" y="213"/>
                    </a:cubicBezTo>
                    <a:cubicBezTo>
                      <a:pt x="75" y="213"/>
                      <a:pt x="75" y="213"/>
                      <a:pt x="75" y="213"/>
                    </a:cubicBezTo>
                    <a:cubicBezTo>
                      <a:pt x="75" y="213"/>
                      <a:pt x="75" y="213"/>
                      <a:pt x="75" y="213"/>
                    </a:cubicBezTo>
                    <a:cubicBezTo>
                      <a:pt x="75" y="213"/>
                      <a:pt x="75" y="213"/>
                      <a:pt x="75" y="213"/>
                    </a:cubicBezTo>
                    <a:cubicBezTo>
                      <a:pt x="75" y="213"/>
                      <a:pt x="75" y="213"/>
                      <a:pt x="75" y="213"/>
                    </a:cubicBezTo>
                    <a:cubicBezTo>
                      <a:pt x="75" y="213"/>
                      <a:pt x="75" y="213"/>
                      <a:pt x="75" y="213"/>
                    </a:cubicBezTo>
                    <a:cubicBezTo>
                      <a:pt x="76" y="213"/>
                      <a:pt x="76" y="213"/>
                      <a:pt x="76" y="213"/>
                    </a:cubicBezTo>
                    <a:cubicBezTo>
                      <a:pt x="76" y="213"/>
                      <a:pt x="76" y="213"/>
                      <a:pt x="76" y="213"/>
                    </a:cubicBezTo>
                    <a:cubicBezTo>
                      <a:pt x="76" y="213"/>
                      <a:pt x="76" y="213"/>
                      <a:pt x="76" y="213"/>
                    </a:cubicBezTo>
                    <a:cubicBezTo>
                      <a:pt x="76" y="213"/>
                      <a:pt x="76" y="213"/>
                      <a:pt x="76" y="213"/>
                    </a:cubicBezTo>
                    <a:cubicBezTo>
                      <a:pt x="76" y="213"/>
                      <a:pt x="76" y="213"/>
                      <a:pt x="76" y="213"/>
                    </a:cubicBezTo>
                    <a:cubicBezTo>
                      <a:pt x="76" y="213"/>
                      <a:pt x="76" y="213"/>
                      <a:pt x="76" y="213"/>
                    </a:cubicBezTo>
                    <a:cubicBezTo>
                      <a:pt x="76" y="212"/>
                      <a:pt x="76" y="212"/>
                      <a:pt x="76" y="212"/>
                    </a:cubicBezTo>
                    <a:cubicBezTo>
                      <a:pt x="76" y="212"/>
                      <a:pt x="76" y="212"/>
                      <a:pt x="76" y="212"/>
                    </a:cubicBezTo>
                    <a:cubicBezTo>
                      <a:pt x="77" y="212"/>
                      <a:pt x="77" y="212"/>
                      <a:pt x="77" y="212"/>
                    </a:cubicBezTo>
                    <a:cubicBezTo>
                      <a:pt x="77" y="212"/>
                      <a:pt x="77" y="212"/>
                      <a:pt x="77" y="212"/>
                    </a:cubicBezTo>
                    <a:cubicBezTo>
                      <a:pt x="77" y="212"/>
                      <a:pt x="77" y="212"/>
                      <a:pt x="77" y="212"/>
                    </a:cubicBezTo>
                    <a:cubicBezTo>
                      <a:pt x="77" y="212"/>
                      <a:pt x="77" y="212"/>
                      <a:pt x="77" y="212"/>
                    </a:cubicBezTo>
                    <a:cubicBezTo>
                      <a:pt x="77" y="212"/>
                      <a:pt x="77" y="212"/>
                      <a:pt x="77" y="212"/>
                    </a:cubicBezTo>
                    <a:cubicBezTo>
                      <a:pt x="77" y="212"/>
                      <a:pt x="77" y="212"/>
                      <a:pt x="77" y="212"/>
                    </a:cubicBezTo>
                    <a:cubicBezTo>
                      <a:pt x="76" y="212"/>
                      <a:pt x="76" y="212"/>
                      <a:pt x="76" y="212"/>
                    </a:cubicBezTo>
                    <a:close/>
                    <a:moveTo>
                      <a:pt x="167" y="156"/>
                    </a:moveTo>
                    <a:cubicBezTo>
                      <a:pt x="167" y="156"/>
                      <a:pt x="167" y="156"/>
                      <a:pt x="167" y="156"/>
                    </a:cubicBezTo>
                    <a:cubicBezTo>
                      <a:pt x="167" y="156"/>
                      <a:pt x="167" y="156"/>
                      <a:pt x="167" y="156"/>
                    </a:cubicBezTo>
                    <a:cubicBezTo>
                      <a:pt x="166" y="157"/>
                      <a:pt x="166" y="158"/>
                      <a:pt x="165" y="159"/>
                    </a:cubicBezTo>
                    <a:cubicBezTo>
                      <a:pt x="165" y="159"/>
                      <a:pt x="165" y="159"/>
                      <a:pt x="165" y="159"/>
                    </a:cubicBezTo>
                    <a:cubicBezTo>
                      <a:pt x="165" y="159"/>
                      <a:pt x="165" y="159"/>
                      <a:pt x="165" y="159"/>
                    </a:cubicBezTo>
                    <a:cubicBezTo>
                      <a:pt x="165" y="159"/>
                      <a:pt x="165" y="159"/>
                      <a:pt x="165" y="159"/>
                    </a:cubicBezTo>
                    <a:cubicBezTo>
                      <a:pt x="165" y="160"/>
                      <a:pt x="165" y="160"/>
                      <a:pt x="165" y="160"/>
                    </a:cubicBezTo>
                    <a:cubicBezTo>
                      <a:pt x="165" y="160"/>
                      <a:pt x="165" y="160"/>
                      <a:pt x="165" y="160"/>
                    </a:cubicBezTo>
                    <a:cubicBezTo>
                      <a:pt x="165" y="160"/>
                      <a:pt x="165" y="160"/>
                      <a:pt x="165" y="160"/>
                    </a:cubicBezTo>
                    <a:cubicBezTo>
                      <a:pt x="165" y="160"/>
                      <a:pt x="165" y="160"/>
                      <a:pt x="165" y="160"/>
                    </a:cubicBezTo>
                    <a:cubicBezTo>
                      <a:pt x="165" y="161"/>
                      <a:pt x="165" y="161"/>
                      <a:pt x="165" y="161"/>
                    </a:cubicBezTo>
                    <a:cubicBezTo>
                      <a:pt x="165" y="161"/>
                      <a:pt x="165" y="161"/>
                      <a:pt x="165" y="161"/>
                    </a:cubicBezTo>
                    <a:cubicBezTo>
                      <a:pt x="165" y="161"/>
                      <a:pt x="165" y="161"/>
                      <a:pt x="165" y="161"/>
                    </a:cubicBezTo>
                    <a:cubicBezTo>
                      <a:pt x="165" y="162"/>
                      <a:pt x="165" y="162"/>
                      <a:pt x="165" y="162"/>
                    </a:cubicBezTo>
                    <a:cubicBezTo>
                      <a:pt x="165" y="162"/>
                      <a:pt x="165" y="162"/>
                      <a:pt x="165" y="162"/>
                    </a:cubicBezTo>
                    <a:cubicBezTo>
                      <a:pt x="165" y="162"/>
                      <a:pt x="165" y="162"/>
                      <a:pt x="165" y="162"/>
                    </a:cubicBezTo>
                    <a:cubicBezTo>
                      <a:pt x="165" y="162"/>
                      <a:pt x="165" y="162"/>
                      <a:pt x="165" y="162"/>
                    </a:cubicBezTo>
                    <a:cubicBezTo>
                      <a:pt x="166" y="162"/>
                      <a:pt x="166" y="162"/>
                      <a:pt x="166" y="162"/>
                    </a:cubicBezTo>
                    <a:cubicBezTo>
                      <a:pt x="166" y="161"/>
                      <a:pt x="166" y="161"/>
                      <a:pt x="166" y="161"/>
                    </a:cubicBezTo>
                    <a:cubicBezTo>
                      <a:pt x="166" y="162"/>
                      <a:pt x="166" y="162"/>
                      <a:pt x="166" y="162"/>
                    </a:cubicBezTo>
                    <a:cubicBezTo>
                      <a:pt x="166" y="161"/>
                      <a:pt x="166" y="161"/>
                      <a:pt x="166" y="161"/>
                    </a:cubicBezTo>
                    <a:cubicBezTo>
                      <a:pt x="166" y="161"/>
                      <a:pt x="166" y="161"/>
                      <a:pt x="166" y="161"/>
                    </a:cubicBezTo>
                    <a:cubicBezTo>
                      <a:pt x="166" y="161"/>
                      <a:pt x="166" y="161"/>
                      <a:pt x="166" y="161"/>
                    </a:cubicBezTo>
                    <a:cubicBezTo>
                      <a:pt x="166" y="161"/>
                      <a:pt x="166" y="161"/>
                      <a:pt x="166" y="161"/>
                    </a:cubicBezTo>
                    <a:cubicBezTo>
                      <a:pt x="166" y="161"/>
                      <a:pt x="166" y="161"/>
                      <a:pt x="166" y="161"/>
                    </a:cubicBezTo>
                    <a:cubicBezTo>
                      <a:pt x="166" y="161"/>
                      <a:pt x="166" y="161"/>
                      <a:pt x="166" y="161"/>
                    </a:cubicBezTo>
                    <a:cubicBezTo>
                      <a:pt x="166" y="161"/>
                      <a:pt x="166" y="161"/>
                      <a:pt x="166" y="161"/>
                    </a:cubicBezTo>
                    <a:cubicBezTo>
                      <a:pt x="166" y="161"/>
                      <a:pt x="166" y="161"/>
                      <a:pt x="166" y="161"/>
                    </a:cubicBezTo>
                    <a:cubicBezTo>
                      <a:pt x="166" y="161"/>
                      <a:pt x="166" y="161"/>
                      <a:pt x="166" y="161"/>
                    </a:cubicBezTo>
                    <a:cubicBezTo>
                      <a:pt x="165" y="161"/>
                      <a:pt x="165" y="161"/>
                      <a:pt x="165" y="161"/>
                    </a:cubicBezTo>
                    <a:cubicBezTo>
                      <a:pt x="165" y="161"/>
                      <a:pt x="165" y="161"/>
                      <a:pt x="165" y="161"/>
                    </a:cubicBezTo>
                    <a:cubicBezTo>
                      <a:pt x="165" y="161"/>
                      <a:pt x="165" y="161"/>
                      <a:pt x="165" y="161"/>
                    </a:cubicBezTo>
                    <a:cubicBezTo>
                      <a:pt x="165" y="161"/>
                      <a:pt x="165" y="161"/>
                      <a:pt x="165" y="161"/>
                    </a:cubicBezTo>
                    <a:cubicBezTo>
                      <a:pt x="165" y="161"/>
                      <a:pt x="165" y="161"/>
                      <a:pt x="165" y="161"/>
                    </a:cubicBezTo>
                    <a:cubicBezTo>
                      <a:pt x="165" y="161"/>
                      <a:pt x="165" y="161"/>
                      <a:pt x="165" y="161"/>
                    </a:cubicBezTo>
                    <a:cubicBezTo>
                      <a:pt x="165" y="161"/>
                      <a:pt x="165" y="161"/>
                      <a:pt x="165" y="161"/>
                    </a:cubicBezTo>
                    <a:cubicBezTo>
                      <a:pt x="165" y="161"/>
                      <a:pt x="165" y="161"/>
                      <a:pt x="165" y="161"/>
                    </a:cubicBezTo>
                    <a:cubicBezTo>
                      <a:pt x="165" y="160"/>
                      <a:pt x="165" y="160"/>
                      <a:pt x="165" y="160"/>
                    </a:cubicBezTo>
                    <a:cubicBezTo>
                      <a:pt x="165" y="160"/>
                      <a:pt x="165" y="160"/>
                      <a:pt x="165" y="160"/>
                    </a:cubicBezTo>
                    <a:cubicBezTo>
                      <a:pt x="165" y="160"/>
                      <a:pt x="165" y="160"/>
                      <a:pt x="165" y="160"/>
                    </a:cubicBezTo>
                    <a:cubicBezTo>
                      <a:pt x="165" y="160"/>
                      <a:pt x="165" y="160"/>
                      <a:pt x="165" y="160"/>
                    </a:cubicBezTo>
                    <a:cubicBezTo>
                      <a:pt x="165" y="160"/>
                      <a:pt x="165" y="160"/>
                      <a:pt x="165" y="160"/>
                    </a:cubicBezTo>
                    <a:cubicBezTo>
                      <a:pt x="165" y="160"/>
                      <a:pt x="165" y="160"/>
                      <a:pt x="165" y="160"/>
                    </a:cubicBezTo>
                    <a:cubicBezTo>
                      <a:pt x="165" y="159"/>
                      <a:pt x="165" y="159"/>
                      <a:pt x="165" y="159"/>
                    </a:cubicBezTo>
                    <a:cubicBezTo>
                      <a:pt x="165" y="159"/>
                      <a:pt x="165" y="159"/>
                      <a:pt x="165" y="159"/>
                    </a:cubicBezTo>
                    <a:cubicBezTo>
                      <a:pt x="166" y="159"/>
                      <a:pt x="166" y="159"/>
                      <a:pt x="166" y="159"/>
                    </a:cubicBezTo>
                    <a:cubicBezTo>
                      <a:pt x="166" y="159"/>
                      <a:pt x="166" y="159"/>
                      <a:pt x="166" y="159"/>
                    </a:cubicBezTo>
                    <a:cubicBezTo>
                      <a:pt x="166" y="158"/>
                      <a:pt x="166" y="158"/>
                      <a:pt x="166" y="158"/>
                    </a:cubicBezTo>
                    <a:cubicBezTo>
                      <a:pt x="166" y="157"/>
                      <a:pt x="166" y="157"/>
                      <a:pt x="166" y="157"/>
                    </a:cubicBezTo>
                    <a:cubicBezTo>
                      <a:pt x="166" y="157"/>
                      <a:pt x="166" y="157"/>
                      <a:pt x="166" y="157"/>
                    </a:cubicBezTo>
                    <a:cubicBezTo>
                      <a:pt x="167" y="157"/>
                      <a:pt x="167" y="157"/>
                      <a:pt x="167" y="157"/>
                    </a:cubicBezTo>
                    <a:cubicBezTo>
                      <a:pt x="166" y="157"/>
                      <a:pt x="166" y="157"/>
                      <a:pt x="166" y="157"/>
                    </a:cubicBezTo>
                    <a:cubicBezTo>
                      <a:pt x="166" y="157"/>
                      <a:pt x="166" y="157"/>
                      <a:pt x="166" y="157"/>
                    </a:cubicBezTo>
                    <a:cubicBezTo>
                      <a:pt x="166" y="159"/>
                      <a:pt x="166" y="159"/>
                      <a:pt x="166" y="159"/>
                    </a:cubicBezTo>
                    <a:cubicBezTo>
                      <a:pt x="165" y="159"/>
                      <a:pt x="165" y="159"/>
                      <a:pt x="165" y="159"/>
                    </a:cubicBezTo>
                    <a:cubicBezTo>
                      <a:pt x="165" y="159"/>
                      <a:pt x="165" y="159"/>
                      <a:pt x="165" y="159"/>
                    </a:cubicBezTo>
                    <a:cubicBezTo>
                      <a:pt x="165" y="159"/>
                      <a:pt x="165" y="159"/>
                      <a:pt x="165" y="159"/>
                    </a:cubicBezTo>
                    <a:cubicBezTo>
                      <a:pt x="165" y="159"/>
                      <a:pt x="165" y="159"/>
                      <a:pt x="165" y="159"/>
                    </a:cubicBezTo>
                    <a:cubicBezTo>
                      <a:pt x="166" y="158"/>
                      <a:pt x="166" y="158"/>
                      <a:pt x="166" y="158"/>
                    </a:cubicBezTo>
                    <a:cubicBezTo>
                      <a:pt x="166" y="158"/>
                      <a:pt x="166" y="158"/>
                      <a:pt x="166" y="158"/>
                    </a:cubicBezTo>
                    <a:cubicBezTo>
                      <a:pt x="166" y="158"/>
                      <a:pt x="166" y="158"/>
                      <a:pt x="166" y="158"/>
                    </a:cubicBezTo>
                    <a:cubicBezTo>
                      <a:pt x="166" y="158"/>
                      <a:pt x="166" y="158"/>
                      <a:pt x="166" y="158"/>
                    </a:cubicBezTo>
                    <a:cubicBezTo>
                      <a:pt x="166" y="157"/>
                      <a:pt x="166" y="157"/>
                      <a:pt x="166" y="157"/>
                    </a:cubicBezTo>
                    <a:cubicBezTo>
                      <a:pt x="166" y="157"/>
                      <a:pt x="166" y="157"/>
                      <a:pt x="166" y="157"/>
                    </a:cubicBezTo>
                    <a:cubicBezTo>
                      <a:pt x="166" y="157"/>
                      <a:pt x="166" y="157"/>
                      <a:pt x="166" y="157"/>
                    </a:cubicBezTo>
                    <a:cubicBezTo>
                      <a:pt x="167" y="156"/>
                      <a:pt x="167" y="156"/>
                      <a:pt x="167" y="156"/>
                    </a:cubicBezTo>
                    <a:cubicBezTo>
                      <a:pt x="167" y="156"/>
                      <a:pt x="167" y="156"/>
                      <a:pt x="167" y="156"/>
                    </a:cubicBezTo>
                    <a:cubicBezTo>
                      <a:pt x="167" y="156"/>
                      <a:pt x="167" y="156"/>
                      <a:pt x="167" y="156"/>
                    </a:cubicBezTo>
                    <a:cubicBezTo>
                      <a:pt x="167" y="156"/>
                      <a:pt x="167" y="156"/>
                      <a:pt x="167" y="156"/>
                    </a:cubicBezTo>
                    <a:cubicBezTo>
                      <a:pt x="167" y="156"/>
                      <a:pt x="167" y="156"/>
                      <a:pt x="167" y="156"/>
                    </a:cubicBezTo>
                    <a:cubicBezTo>
                      <a:pt x="167" y="156"/>
                      <a:pt x="167" y="156"/>
                      <a:pt x="167" y="156"/>
                    </a:cubicBezTo>
                    <a:cubicBezTo>
                      <a:pt x="167" y="156"/>
                      <a:pt x="167" y="156"/>
                      <a:pt x="167" y="156"/>
                    </a:cubicBezTo>
                    <a:cubicBezTo>
                      <a:pt x="167" y="157"/>
                      <a:pt x="167" y="157"/>
                      <a:pt x="167" y="157"/>
                    </a:cubicBezTo>
                    <a:cubicBezTo>
                      <a:pt x="167" y="157"/>
                      <a:pt x="167" y="157"/>
                      <a:pt x="167" y="157"/>
                    </a:cubicBezTo>
                    <a:cubicBezTo>
                      <a:pt x="167" y="157"/>
                      <a:pt x="167" y="157"/>
                      <a:pt x="167" y="157"/>
                    </a:cubicBezTo>
                    <a:cubicBezTo>
                      <a:pt x="167" y="157"/>
                      <a:pt x="167" y="157"/>
                      <a:pt x="167" y="157"/>
                    </a:cubicBezTo>
                    <a:cubicBezTo>
                      <a:pt x="167" y="157"/>
                      <a:pt x="167" y="157"/>
                      <a:pt x="167" y="157"/>
                    </a:cubicBezTo>
                    <a:cubicBezTo>
                      <a:pt x="168" y="156"/>
                      <a:pt x="168" y="156"/>
                      <a:pt x="168" y="156"/>
                    </a:cubicBezTo>
                    <a:cubicBezTo>
                      <a:pt x="168" y="156"/>
                      <a:pt x="168" y="156"/>
                      <a:pt x="168" y="156"/>
                    </a:cubicBezTo>
                    <a:cubicBezTo>
                      <a:pt x="168" y="156"/>
                      <a:pt x="168" y="156"/>
                      <a:pt x="168" y="156"/>
                    </a:cubicBezTo>
                    <a:cubicBezTo>
                      <a:pt x="168" y="156"/>
                      <a:pt x="168" y="156"/>
                      <a:pt x="168" y="156"/>
                    </a:cubicBezTo>
                    <a:cubicBezTo>
                      <a:pt x="168" y="156"/>
                      <a:pt x="168" y="156"/>
                      <a:pt x="168" y="156"/>
                    </a:cubicBezTo>
                    <a:cubicBezTo>
                      <a:pt x="168" y="156"/>
                      <a:pt x="168" y="156"/>
                      <a:pt x="168" y="156"/>
                    </a:cubicBezTo>
                    <a:cubicBezTo>
                      <a:pt x="168" y="155"/>
                      <a:pt x="168" y="155"/>
                      <a:pt x="168" y="155"/>
                    </a:cubicBezTo>
                    <a:lnTo>
                      <a:pt x="167" y="156"/>
                    </a:lnTo>
                    <a:close/>
                    <a:moveTo>
                      <a:pt x="108" y="165"/>
                    </a:moveTo>
                    <a:cubicBezTo>
                      <a:pt x="107" y="165"/>
                      <a:pt x="107" y="165"/>
                      <a:pt x="107" y="165"/>
                    </a:cubicBezTo>
                    <a:cubicBezTo>
                      <a:pt x="107" y="166"/>
                      <a:pt x="107" y="166"/>
                      <a:pt x="107" y="166"/>
                    </a:cubicBezTo>
                    <a:cubicBezTo>
                      <a:pt x="107" y="166"/>
                      <a:pt x="107" y="166"/>
                      <a:pt x="107" y="166"/>
                    </a:cubicBezTo>
                    <a:cubicBezTo>
                      <a:pt x="107" y="166"/>
                      <a:pt x="107" y="166"/>
                      <a:pt x="107" y="166"/>
                    </a:cubicBezTo>
                    <a:cubicBezTo>
                      <a:pt x="107" y="166"/>
                      <a:pt x="107" y="166"/>
                      <a:pt x="107" y="166"/>
                    </a:cubicBezTo>
                    <a:cubicBezTo>
                      <a:pt x="107" y="166"/>
                      <a:pt x="107" y="166"/>
                      <a:pt x="107" y="166"/>
                    </a:cubicBezTo>
                    <a:cubicBezTo>
                      <a:pt x="107" y="166"/>
                      <a:pt x="107" y="166"/>
                      <a:pt x="107" y="166"/>
                    </a:cubicBezTo>
                    <a:cubicBezTo>
                      <a:pt x="107" y="166"/>
                      <a:pt x="107" y="166"/>
                      <a:pt x="107" y="166"/>
                    </a:cubicBezTo>
                    <a:cubicBezTo>
                      <a:pt x="108" y="166"/>
                      <a:pt x="108" y="166"/>
                      <a:pt x="108" y="166"/>
                    </a:cubicBezTo>
                    <a:cubicBezTo>
                      <a:pt x="108" y="165"/>
                      <a:pt x="108" y="165"/>
                      <a:pt x="108" y="165"/>
                    </a:cubicBezTo>
                    <a:cubicBezTo>
                      <a:pt x="108" y="165"/>
                      <a:pt x="108" y="165"/>
                      <a:pt x="108" y="165"/>
                    </a:cubicBezTo>
                    <a:cubicBezTo>
                      <a:pt x="108" y="165"/>
                      <a:pt x="108" y="165"/>
                      <a:pt x="108" y="165"/>
                    </a:cubicBezTo>
                    <a:close/>
                    <a:moveTo>
                      <a:pt x="139" y="133"/>
                    </a:moveTo>
                    <a:cubicBezTo>
                      <a:pt x="139" y="133"/>
                      <a:pt x="139" y="133"/>
                      <a:pt x="139" y="133"/>
                    </a:cubicBezTo>
                    <a:cubicBezTo>
                      <a:pt x="139" y="133"/>
                      <a:pt x="139" y="133"/>
                      <a:pt x="139" y="133"/>
                    </a:cubicBezTo>
                    <a:cubicBezTo>
                      <a:pt x="138" y="132"/>
                      <a:pt x="138" y="132"/>
                      <a:pt x="138" y="132"/>
                    </a:cubicBezTo>
                    <a:cubicBezTo>
                      <a:pt x="138" y="132"/>
                      <a:pt x="138" y="132"/>
                      <a:pt x="138" y="132"/>
                    </a:cubicBezTo>
                    <a:cubicBezTo>
                      <a:pt x="138" y="132"/>
                      <a:pt x="138" y="132"/>
                      <a:pt x="138" y="132"/>
                    </a:cubicBezTo>
                    <a:cubicBezTo>
                      <a:pt x="138" y="132"/>
                      <a:pt x="138" y="132"/>
                      <a:pt x="138" y="132"/>
                    </a:cubicBezTo>
                    <a:cubicBezTo>
                      <a:pt x="138" y="132"/>
                      <a:pt x="138" y="132"/>
                      <a:pt x="138" y="132"/>
                    </a:cubicBezTo>
                    <a:cubicBezTo>
                      <a:pt x="138" y="133"/>
                      <a:pt x="138" y="133"/>
                      <a:pt x="138" y="133"/>
                    </a:cubicBezTo>
                    <a:cubicBezTo>
                      <a:pt x="138" y="133"/>
                      <a:pt x="138" y="133"/>
                      <a:pt x="138" y="133"/>
                    </a:cubicBezTo>
                    <a:lnTo>
                      <a:pt x="139" y="133"/>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gf4bb91c855_5_265"/>
              <p:cNvSpPr/>
              <p:nvPr/>
            </p:nvSpPr>
            <p:spPr>
              <a:xfrm>
                <a:off x="4102388" y="2987910"/>
                <a:ext cx="65314" cy="29028"/>
              </a:xfrm>
              <a:custGeom>
                <a:rect b="b" l="l" r="r" t="t"/>
                <a:pathLst>
                  <a:path extrusionOk="0" h="16" w="36">
                    <a:moveTo>
                      <a:pt x="36" y="3"/>
                    </a:moveTo>
                    <a:lnTo>
                      <a:pt x="36" y="3"/>
                    </a:lnTo>
                    <a:lnTo>
                      <a:pt x="34" y="3"/>
                    </a:lnTo>
                    <a:lnTo>
                      <a:pt x="32" y="3"/>
                    </a:lnTo>
                    <a:lnTo>
                      <a:pt x="32" y="3"/>
                    </a:lnTo>
                    <a:lnTo>
                      <a:pt x="31" y="3"/>
                    </a:lnTo>
                    <a:lnTo>
                      <a:pt x="29" y="5"/>
                    </a:lnTo>
                    <a:lnTo>
                      <a:pt x="29" y="5"/>
                    </a:lnTo>
                    <a:lnTo>
                      <a:pt x="27" y="5"/>
                    </a:lnTo>
                    <a:lnTo>
                      <a:pt x="27" y="5"/>
                    </a:lnTo>
                    <a:lnTo>
                      <a:pt x="27" y="5"/>
                    </a:lnTo>
                    <a:lnTo>
                      <a:pt x="27" y="5"/>
                    </a:lnTo>
                    <a:lnTo>
                      <a:pt x="25" y="7"/>
                    </a:lnTo>
                    <a:lnTo>
                      <a:pt x="27" y="7"/>
                    </a:lnTo>
                    <a:lnTo>
                      <a:pt x="27" y="5"/>
                    </a:lnTo>
                    <a:lnTo>
                      <a:pt x="27" y="7"/>
                    </a:lnTo>
                    <a:lnTo>
                      <a:pt x="25" y="7"/>
                    </a:lnTo>
                    <a:lnTo>
                      <a:pt x="25" y="7"/>
                    </a:lnTo>
                    <a:lnTo>
                      <a:pt x="25" y="7"/>
                    </a:lnTo>
                    <a:lnTo>
                      <a:pt x="25" y="7"/>
                    </a:lnTo>
                    <a:lnTo>
                      <a:pt x="25" y="7"/>
                    </a:lnTo>
                    <a:lnTo>
                      <a:pt x="23" y="7"/>
                    </a:lnTo>
                    <a:lnTo>
                      <a:pt x="23" y="7"/>
                    </a:lnTo>
                    <a:lnTo>
                      <a:pt x="23" y="9"/>
                    </a:lnTo>
                    <a:lnTo>
                      <a:pt x="22" y="9"/>
                    </a:lnTo>
                    <a:lnTo>
                      <a:pt x="20" y="9"/>
                    </a:lnTo>
                    <a:lnTo>
                      <a:pt x="20" y="9"/>
                    </a:lnTo>
                    <a:lnTo>
                      <a:pt x="20" y="9"/>
                    </a:lnTo>
                    <a:lnTo>
                      <a:pt x="20" y="9"/>
                    </a:lnTo>
                    <a:lnTo>
                      <a:pt x="20" y="9"/>
                    </a:lnTo>
                    <a:lnTo>
                      <a:pt x="20" y="9"/>
                    </a:lnTo>
                    <a:lnTo>
                      <a:pt x="20" y="9"/>
                    </a:lnTo>
                    <a:lnTo>
                      <a:pt x="18" y="11"/>
                    </a:lnTo>
                    <a:lnTo>
                      <a:pt x="18" y="9"/>
                    </a:lnTo>
                    <a:lnTo>
                      <a:pt x="18" y="9"/>
                    </a:lnTo>
                    <a:lnTo>
                      <a:pt x="18" y="9"/>
                    </a:lnTo>
                    <a:lnTo>
                      <a:pt x="18" y="9"/>
                    </a:lnTo>
                    <a:lnTo>
                      <a:pt x="18" y="9"/>
                    </a:lnTo>
                    <a:lnTo>
                      <a:pt x="18" y="9"/>
                    </a:lnTo>
                    <a:lnTo>
                      <a:pt x="18" y="9"/>
                    </a:lnTo>
                    <a:lnTo>
                      <a:pt x="18" y="9"/>
                    </a:lnTo>
                    <a:lnTo>
                      <a:pt x="18" y="9"/>
                    </a:lnTo>
                    <a:lnTo>
                      <a:pt x="18" y="9"/>
                    </a:lnTo>
                    <a:lnTo>
                      <a:pt x="16" y="9"/>
                    </a:lnTo>
                    <a:lnTo>
                      <a:pt x="16" y="9"/>
                    </a:lnTo>
                    <a:lnTo>
                      <a:pt x="16" y="9"/>
                    </a:lnTo>
                    <a:lnTo>
                      <a:pt x="16" y="9"/>
                    </a:lnTo>
                    <a:lnTo>
                      <a:pt x="15" y="9"/>
                    </a:lnTo>
                    <a:lnTo>
                      <a:pt x="16" y="9"/>
                    </a:lnTo>
                    <a:lnTo>
                      <a:pt x="16" y="9"/>
                    </a:lnTo>
                    <a:lnTo>
                      <a:pt x="16" y="9"/>
                    </a:lnTo>
                    <a:lnTo>
                      <a:pt x="16" y="9"/>
                    </a:lnTo>
                    <a:lnTo>
                      <a:pt x="16" y="9"/>
                    </a:lnTo>
                    <a:lnTo>
                      <a:pt x="15" y="9"/>
                    </a:lnTo>
                    <a:lnTo>
                      <a:pt x="15" y="9"/>
                    </a:lnTo>
                    <a:lnTo>
                      <a:pt x="15" y="9"/>
                    </a:lnTo>
                    <a:lnTo>
                      <a:pt x="15" y="9"/>
                    </a:lnTo>
                    <a:lnTo>
                      <a:pt x="15" y="9"/>
                    </a:lnTo>
                    <a:lnTo>
                      <a:pt x="15" y="9"/>
                    </a:lnTo>
                    <a:lnTo>
                      <a:pt x="15" y="9"/>
                    </a:lnTo>
                    <a:lnTo>
                      <a:pt x="15" y="9"/>
                    </a:lnTo>
                    <a:lnTo>
                      <a:pt x="15" y="9"/>
                    </a:lnTo>
                    <a:lnTo>
                      <a:pt x="15" y="9"/>
                    </a:lnTo>
                    <a:lnTo>
                      <a:pt x="15" y="9"/>
                    </a:lnTo>
                    <a:lnTo>
                      <a:pt x="15" y="9"/>
                    </a:lnTo>
                    <a:lnTo>
                      <a:pt x="15" y="9"/>
                    </a:lnTo>
                    <a:lnTo>
                      <a:pt x="15" y="9"/>
                    </a:lnTo>
                    <a:lnTo>
                      <a:pt x="13" y="9"/>
                    </a:lnTo>
                    <a:lnTo>
                      <a:pt x="11" y="9"/>
                    </a:lnTo>
                    <a:lnTo>
                      <a:pt x="11" y="9"/>
                    </a:lnTo>
                    <a:lnTo>
                      <a:pt x="11" y="9"/>
                    </a:lnTo>
                    <a:lnTo>
                      <a:pt x="11" y="9"/>
                    </a:lnTo>
                    <a:lnTo>
                      <a:pt x="11" y="9"/>
                    </a:lnTo>
                    <a:lnTo>
                      <a:pt x="11" y="11"/>
                    </a:lnTo>
                    <a:lnTo>
                      <a:pt x="11" y="11"/>
                    </a:lnTo>
                    <a:lnTo>
                      <a:pt x="11" y="11"/>
                    </a:lnTo>
                    <a:lnTo>
                      <a:pt x="11" y="11"/>
                    </a:lnTo>
                    <a:lnTo>
                      <a:pt x="13" y="11"/>
                    </a:lnTo>
                    <a:lnTo>
                      <a:pt x="13" y="11"/>
                    </a:lnTo>
                    <a:lnTo>
                      <a:pt x="11" y="11"/>
                    </a:lnTo>
                    <a:lnTo>
                      <a:pt x="11" y="12"/>
                    </a:lnTo>
                    <a:lnTo>
                      <a:pt x="11" y="12"/>
                    </a:lnTo>
                    <a:lnTo>
                      <a:pt x="11" y="11"/>
                    </a:lnTo>
                    <a:lnTo>
                      <a:pt x="11" y="11"/>
                    </a:lnTo>
                    <a:lnTo>
                      <a:pt x="11" y="11"/>
                    </a:lnTo>
                    <a:lnTo>
                      <a:pt x="11" y="11"/>
                    </a:lnTo>
                    <a:lnTo>
                      <a:pt x="11" y="11"/>
                    </a:lnTo>
                    <a:lnTo>
                      <a:pt x="11" y="11"/>
                    </a:lnTo>
                    <a:lnTo>
                      <a:pt x="11" y="11"/>
                    </a:lnTo>
                    <a:lnTo>
                      <a:pt x="9" y="11"/>
                    </a:lnTo>
                    <a:lnTo>
                      <a:pt x="9" y="11"/>
                    </a:lnTo>
                    <a:lnTo>
                      <a:pt x="9" y="11"/>
                    </a:lnTo>
                    <a:lnTo>
                      <a:pt x="9" y="11"/>
                    </a:lnTo>
                    <a:lnTo>
                      <a:pt x="9" y="11"/>
                    </a:lnTo>
                    <a:lnTo>
                      <a:pt x="9" y="11"/>
                    </a:lnTo>
                    <a:lnTo>
                      <a:pt x="9" y="12"/>
                    </a:lnTo>
                    <a:lnTo>
                      <a:pt x="9" y="11"/>
                    </a:lnTo>
                    <a:lnTo>
                      <a:pt x="9" y="11"/>
                    </a:lnTo>
                    <a:lnTo>
                      <a:pt x="9" y="11"/>
                    </a:lnTo>
                    <a:lnTo>
                      <a:pt x="9" y="11"/>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9" y="9"/>
                    </a:lnTo>
                    <a:lnTo>
                      <a:pt x="7" y="9"/>
                    </a:lnTo>
                    <a:lnTo>
                      <a:pt x="7" y="9"/>
                    </a:lnTo>
                    <a:lnTo>
                      <a:pt x="7" y="9"/>
                    </a:lnTo>
                    <a:lnTo>
                      <a:pt x="7" y="9"/>
                    </a:lnTo>
                    <a:lnTo>
                      <a:pt x="9" y="9"/>
                    </a:lnTo>
                    <a:lnTo>
                      <a:pt x="9" y="9"/>
                    </a:lnTo>
                    <a:lnTo>
                      <a:pt x="9" y="9"/>
                    </a:lnTo>
                    <a:lnTo>
                      <a:pt x="9" y="9"/>
                    </a:lnTo>
                    <a:lnTo>
                      <a:pt x="7" y="9"/>
                    </a:lnTo>
                    <a:lnTo>
                      <a:pt x="7" y="7"/>
                    </a:lnTo>
                    <a:lnTo>
                      <a:pt x="7" y="7"/>
                    </a:lnTo>
                    <a:lnTo>
                      <a:pt x="7" y="7"/>
                    </a:lnTo>
                    <a:lnTo>
                      <a:pt x="7" y="7"/>
                    </a:lnTo>
                    <a:lnTo>
                      <a:pt x="6" y="7"/>
                    </a:lnTo>
                    <a:lnTo>
                      <a:pt x="6" y="7"/>
                    </a:lnTo>
                    <a:lnTo>
                      <a:pt x="6" y="7"/>
                    </a:lnTo>
                    <a:lnTo>
                      <a:pt x="6" y="7"/>
                    </a:lnTo>
                    <a:lnTo>
                      <a:pt x="6" y="7"/>
                    </a:lnTo>
                    <a:lnTo>
                      <a:pt x="6" y="7"/>
                    </a:lnTo>
                    <a:lnTo>
                      <a:pt x="6" y="7"/>
                    </a:lnTo>
                    <a:lnTo>
                      <a:pt x="6" y="7"/>
                    </a:lnTo>
                    <a:lnTo>
                      <a:pt x="6" y="7"/>
                    </a:lnTo>
                    <a:lnTo>
                      <a:pt x="4" y="7"/>
                    </a:lnTo>
                    <a:lnTo>
                      <a:pt x="4" y="5"/>
                    </a:lnTo>
                    <a:lnTo>
                      <a:pt x="4" y="5"/>
                    </a:lnTo>
                    <a:lnTo>
                      <a:pt x="4" y="5"/>
                    </a:lnTo>
                    <a:lnTo>
                      <a:pt x="4" y="5"/>
                    </a:lnTo>
                    <a:lnTo>
                      <a:pt x="4" y="5"/>
                    </a:lnTo>
                    <a:lnTo>
                      <a:pt x="4" y="5"/>
                    </a:lnTo>
                    <a:lnTo>
                      <a:pt x="4" y="5"/>
                    </a:lnTo>
                    <a:lnTo>
                      <a:pt x="4" y="5"/>
                    </a:lnTo>
                    <a:lnTo>
                      <a:pt x="6" y="5"/>
                    </a:lnTo>
                    <a:lnTo>
                      <a:pt x="6" y="5"/>
                    </a:lnTo>
                    <a:lnTo>
                      <a:pt x="6" y="5"/>
                    </a:lnTo>
                    <a:lnTo>
                      <a:pt x="6" y="5"/>
                    </a:lnTo>
                    <a:lnTo>
                      <a:pt x="6" y="5"/>
                    </a:lnTo>
                    <a:lnTo>
                      <a:pt x="6" y="5"/>
                    </a:lnTo>
                    <a:lnTo>
                      <a:pt x="6" y="3"/>
                    </a:lnTo>
                    <a:lnTo>
                      <a:pt x="6" y="3"/>
                    </a:lnTo>
                    <a:lnTo>
                      <a:pt x="6" y="3"/>
                    </a:lnTo>
                    <a:lnTo>
                      <a:pt x="4" y="2"/>
                    </a:lnTo>
                    <a:lnTo>
                      <a:pt x="4" y="2"/>
                    </a:lnTo>
                    <a:lnTo>
                      <a:pt x="4" y="0"/>
                    </a:lnTo>
                    <a:lnTo>
                      <a:pt x="4" y="0"/>
                    </a:lnTo>
                    <a:lnTo>
                      <a:pt x="4" y="0"/>
                    </a:lnTo>
                    <a:lnTo>
                      <a:pt x="4" y="0"/>
                    </a:lnTo>
                    <a:lnTo>
                      <a:pt x="4" y="2"/>
                    </a:lnTo>
                    <a:lnTo>
                      <a:pt x="2" y="3"/>
                    </a:lnTo>
                    <a:lnTo>
                      <a:pt x="2" y="5"/>
                    </a:lnTo>
                    <a:lnTo>
                      <a:pt x="2" y="5"/>
                    </a:lnTo>
                    <a:lnTo>
                      <a:pt x="2" y="5"/>
                    </a:lnTo>
                    <a:lnTo>
                      <a:pt x="2" y="5"/>
                    </a:lnTo>
                    <a:lnTo>
                      <a:pt x="2" y="7"/>
                    </a:lnTo>
                    <a:lnTo>
                      <a:pt x="2" y="7"/>
                    </a:lnTo>
                    <a:lnTo>
                      <a:pt x="0" y="7"/>
                    </a:lnTo>
                    <a:lnTo>
                      <a:pt x="0" y="9"/>
                    </a:lnTo>
                    <a:lnTo>
                      <a:pt x="0" y="9"/>
                    </a:lnTo>
                    <a:lnTo>
                      <a:pt x="0" y="11"/>
                    </a:lnTo>
                    <a:lnTo>
                      <a:pt x="0" y="11"/>
                    </a:lnTo>
                    <a:lnTo>
                      <a:pt x="2" y="11"/>
                    </a:lnTo>
                    <a:lnTo>
                      <a:pt x="2" y="11"/>
                    </a:lnTo>
                    <a:lnTo>
                      <a:pt x="2" y="11"/>
                    </a:lnTo>
                    <a:lnTo>
                      <a:pt x="4" y="11"/>
                    </a:lnTo>
                    <a:lnTo>
                      <a:pt x="4" y="11"/>
                    </a:lnTo>
                    <a:lnTo>
                      <a:pt x="4" y="11"/>
                    </a:lnTo>
                    <a:lnTo>
                      <a:pt x="4" y="11"/>
                    </a:lnTo>
                    <a:lnTo>
                      <a:pt x="4" y="11"/>
                    </a:lnTo>
                    <a:lnTo>
                      <a:pt x="4" y="11"/>
                    </a:lnTo>
                    <a:lnTo>
                      <a:pt x="6" y="11"/>
                    </a:lnTo>
                    <a:lnTo>
                      <a:pt x="6" y="11"/>
                    </a:lnTo>
                    <a:lnTo>
                      <a:pt x="6" y="11"/>
                    </a:lnTo>
                    <a:lnTo>
                      <a:pt x="6" y="9"/>
                    </a:lnTo>
                    <a:lnTo>
                      <a:pt x="6" y="9"/>
                    </a:lnTo>
                    <a:lnTo>
                      <a:pt x="6" y="9"/>
                    </a:lnTo>
                    <a:lnTo>
                      <a:pt x="6" y="11"/>
                    </a:lnTo>
                    <a:lnTo>
                      <a:pt x="6" y="11"/>
                    </a:lnTo>
                    <a:lnTo>
                      <a:pt x="6" y="11"/>
                    </a:lnTo>
                    <a:lnTo>
                      <a:pt x="6" y="11"/>
                    </a:lnTo>
                    <a:lnTo>
                      <a:pt x="6" y="11"/>
                    </a:lnTo>
                    <a:lnTo>
                      <a:pt x="6" y="11"/>
                    </a:lnTo>
                    <a:lnTo>
                      <a:pt x="6" y="11"/>
                    </a:lnTo>
                    <a:lnTo>
                      <a:pt x="6" y="11"/>
                    </a:lnTo>
                    <a:lnTo>
                      <a:pt x="6" y="12"/>
                    </a:lnTo>
                    <a:lnTo>
                      <a:pt x="6" y="12"/>
                    </a:lnTo>
                    <a:lnTo>
                      <a:pt x="6" y="12"/>
                    </a:lnTo>
                    <a:lnTo>
                      <a:pt x="6" y="12"/>
                    </a:lnTo>
                    <a:lnTo>
                      <a:pt x="6" y="14"/>
                    </a:lnTo>
                    <a:lnTo>
                      <a:pt x="6" y="14"/>
                    </a:lnTo>
                    <a:lnTo>
                      <a:pt x="6" y="14"/>
                    </a:lnTo>
                    <a:lnTo>
                      <a:pt x="7" y="14"/>
                    </a:lnTo>
                    <a:lnTo>
                      <a:pt x="7" y="14"/>
                    </a:lnTo>
                    <a:lnTo>
                      <a:pt x="7" y="14"/>
                    </a:lnTo>
                    <a:lnTo>
                      <a:pt x="9" y="14"/>
                    </a:lnTo>
                    <a:lnTo>
                      <a:pt x="9" y="12"/>
                    </a:lnTo>
                    <a:lnTo>
                      <a:pt x="9" y="12"/>
                    </a:lnTo>
                    <a:lnTo>
                      <a:pt x="9" y="12"/>
                    </a:lnTo>
                    <a:lnTo>
                      <a:pt x="9" y="12"/>
                    </a:lnTo>
                    <a:lnTo>
                      <a:pt x="9" y="12"/>
                    </a:lnTo>
                    <a:lnTo>
                      <a:pt x="9" y="12"/>
                    </a:lnTo>
                    <a:lnTo>
                      <a:pt x="9" y="12"/>
                    </a:lnTo>
                    <a:lnTo>
                      <a:pt x="9" y="12"/>
                    </a:lnTo>
                    <a:lnTo>
                      <a:pt x="9" y="12"/>
                    </a:lnTo>
                    <a:lnTo>
                      <a:pt x="9" y="12"/>
                    </a:lnTo>
                    <a:lnTo>
                      <a:pt x="11" y="12"/>
                    </a:lnTo>
                    <a:lnTo>
                      <a:pt x="11" y="12"/>
                    </a:lnTo>
                    <a:lnTo>
                      <a:pt x="13" y="12"/>
                    </a:lnTo>
                    <a:lnTo>
                      <a:pt x="13" y="12"/>
                    </a:lnTo>
                    <a:lnTo>
                      <a:pt x="13" y="12"/>
                    </a:lnTo>
                    <a:lnTo>
                      <a:pt x="13" y="12"/>
                    </a:lnTo>
                    <a:lnTo>
                      <a:pt x="11" y="12"/>
                    </a:lnTo>
                    <a:lnTo>
                      <a:pt x="13" y="12"/>
                    </a:lnTo>
                    <a:lnTo>
                      <a:pt x="13" y="12"/>
                    </a:lnTo>
                    <a:lnTo>
                      <a:pt x="11" y="12"/>
                    </a:lnTo>
                    <a:lnTo>
                      <a:pt x="11" y="14"/>
                    </a:lnTo>
                    <a:lnTo>
                      <a:pt x="11" y="14"/>
                    </a:lnTo>
                    <a:lnTo>
                      <a:pt x="11" y="14"/>
                    </a:lnTo>
                    <a:lnTo>
                      <a:pt x="11" y="14"/>
                    </a:lnTo>
                    <a:lnTo>
                      <a:pt x="13" y="14"/>
                    </a:lnTo>
                    <a:lnTo>
                      <a:pt x="13" y="14"/>
                    </a:lnTo>
                    <a:lnTo>
                      <a:pt x="13" y="14"/>
                    </a:lnTo>
                    <a:lnTo>
                      <a:pt x="13" y="14"/>
                    </a:lnTo>
                    <a:lnTo>
                      <a:pt x="13" y="14"/>
                    </a:lnTo>
                    <a:lnTo>
                      <a:pt x="15" y="16"/>
                    </a:lnTo>
                    <a:lnTo>
                      <a:pt x="15" y="16"/>
                    </a:lnTo>
                    <a:lnTo>
                      <a:pt x="15" y="16"/>
                    </a:lnTo>
                    <a:lnTo>
                      <a:pt x="15" y="16"/>
                    </a:lnTo>
                    <a:lnTo>
                      <a:pt x="16" y="16"/>
                    </a:lnTo>
                    <a:lnTo>
                      <a:pt x="16" y="16"/>
                    </a:lnTo>
                    <a:lnTo>
                      <a:pt x="16" y="16"/>
                    </a:lnTo>
                    <a:lnTo>
                      <a:pt x="16" y="16"/>
                    </a:lnTo>
                    <a:lnTo>
                      <a:pt x="16" y="16"/>
                    </a:lnTo>
                    <a:lnTo>
                      <a:pt x="16" y="14"/>
                    </a:lnTo>
                    <a:lnTo>
                      <a:pt x="16" y="14"/>
                    </a:lnTo>
                    <a:lnTo>
                      <a:pt x="16" y="14"/>
                    </a:lnTo>
                    <a:lnTo>
                      <a:pt x="16" y="14"/>
                    </a:lnTo>
                    <a:lnTo>
                      <a:pt x="16" y="14"/>
                    </a:lnTo>
                    <a:lnTo>
                      <a:pt x="18" y="16"/>
                    </a:lnTo>
                    <a:lnTo>
                      <a:pt x="18" y="16"/>
                    </a:lnTo>
                    <a:lnTo>
                      <a:pt x="18" y="14"/>
                    </a:lnTo>
                    <a:lnTo>
                      <a:pt x="18" y="14"/>
                    </a:lnTo>
                    <a:lnTo>
                      <a:pt x="18" y="16"/>
                    </a:lnTo>
                    <a:lnTo>
                      <a:pt x="18" y="16"/>
                    </a:lnTo>
                    <a:lnTo>
                      <a:pt x="18" y="16"/>
                    </a:lnTo>
                    <a:lnTo>
                      <a:pt x="18" y="16"/>
                    </a:lnTo>
                    <a:lnTo>
                      <a:pt x="20" y="16"/>
                    </a:lnTo>
                    <a:lnTo>
                      <a:pt x="20" y="16"/>
                    </a:lnTo>
                    <a:lnTo>
                      <a:pt x="20" y="16"/>
                    </a:lnTo>
                    <a:lnTo>
                      <a:pt x="22" y="14"/>
                    </a:lnTo>
                    <a:lnTo>
                      <a:pt x="22" y="14"/>
                    </a:lnTo>
                    <a:lnTo>
                      <a:pt x="22" y="14"/>
                    </a:lnTo>
                    <a:lnTo>
                      <a:pt x="22" y="14"/>
                    </a:lnTo>
                    <a:lnTo>
                      <a:pt x="22" y="14"/>
                    </a:lnTo>
                    <a:lnTo>
                      <a:pt x="22" y="14"/>
                    </a:lnTo>
                    <a:lnTo>
                      <a:pt x="22" y="14"/>
                    </a:lnTo>
                    <a:lnTo>
                      <a:pt x="22" y="14"/>
                    </a:lnTo>
                    <a:lnTo>
                      <a:pt x="20" y="14"/>
                    </a:lnTo>
                    <a:lnTo>
                      <a:pt x="20" y="14"/>
                    </a:lnTo>
                    <a:lnTo>
                      <a:pt x="20" y="14"/>
                    </a:lnTo>
                    <a:lnTo>
                      <a:pt x="20" y="14"/>
                    </a:lnTo>
                    <a:lnTo>
                      <a:pt x="20" y="14"/>
                    </a:lnTo>
                    <a:lnTo>
                      <a:pt x="20" y="14"/>
                    </a:lnTo>
                    <a:lnTo>
                      <a:pt x="20" y="14"/>
                    </a:lnTo>
                    <a:lnTo>
                      <a:pt x="22" y="12"/>
                    </a:lnTo>
                    <a:lnTo>
                      <a:pt x="22" y="12"/>
                    </a:lnTo>
                    <a:lnTo>
                      <a:pt x="20" y="12"/>
                    </a:lnTo>
                    <a:lnTo>
                      <a:pt x="22" y="12"/>
                    </a:lnTo>
                    <a:lnTo>
                      <a:pt x="22" y="12"/>
                    </a:lnTo>
                    <a:lnTo>
                      <a:pt x="22" y="12"/>
                    </a:lnTo>
                    <a:lnTo>
                      <a:pt x="22" y="12"/>
                    </a:lnTo>
                    <a:lnTo>
                      <a:pt x="22" y="12"/>
                    </a:lnTo>
                    <a:lnTo>
                      <a:pt x="22" y="12"/>
                    </a:lnTo>
                    <a:lnTo>
                      <a:pt x="22" y="11"/>
                    </a:lnTo>
                    <a:lnTo>
                      <a:pt x="22" y="11"/>
                    </a:lnTo>
                    <a:lnTo>
                      <a:pt x="23" y="11"/>
                    </a:lnTo>
                    <a:lnTo>
                      <a:pt x="23" y="11"/>
                    </a:lnTo>
                    <a:lnTo>
                      <a:pt x="23" y="11"/>
                    </a:lnTo>
                    <a:lnTo>
                      <a:pt x="23" y="11"/>
                    </a:lnTo>
                    <a:lnTo>
                      <a:pt x="23" y="11"/>
                    </a:lnTo>
                    <a:lnTo>
                      <a:pt x="22" y="11"/>
                    </a:lnTo>
                    <a:lnTo>
                      <a:pt x="22" y="11"/>
                    </a:lnTo>
                    <a:lnTo>
                      <a:pt x="23" y="12"/>
                    </a:lnTo>
                    <a:lnTo>
                      <a:pt x="23" y="12"/>
                    </a:lnTo>
                    <a:lnTo>
                      <a:pt x="23" y="12"/>
                    </a:lnTo>
                    <a:lnTo>
                      <a:pt x="22" y="12"/>
                    </a:lnTo>
                    <a:lnTo>
                      <a:pt x="22" y="12"/>
                    </a:lnTo>
                    <a:lnTo>
                      <a:pt x="22" y="12"/>
                    </a:lnTo>
                    <a:lnTo>
                      <a:pt x="22" y="12"/>
                    </a:lnTo>
                    <a:lnTo>
                      <a:pt x="22" y="12"/>
                    </a:lnTo>
                    <a:lnTo>
                      <a:pt x="22" y="12"/>
                    </a:lnTo>
                    <a:lnTo>
                      <a:pt x="22" y="12"/>
                    </a:lnTo>
                    <a:lnTo>
                      <a:pt x="22" y="12"/>
                    </a:lnTo>
                    <a:lnTo>
                      <a:pt x="22" y="12"/>
                    </a:lnTo>
                    <a:lnTo>
                      <a:pt x="22" y="12"/>
                    </a:lnTo>
                    <a:lnTo>
                      <a:pt x="22" y="12"/>
                    </a:lnTo>
                    <a:lnTo>
                      <a:pt x="22" y="12"/>
                    </a:lnTo>
                    <a:lnTo>
                      <a:pt x="23" y="12"/>
                    </a:lnTo>
                    <a:lnTo>
                      <a:pt x="23" y="12"/>
                    </a:lnTo>
                    <a:lnTo>
                      <a:pt x="23" y="12"/>
                    </a:lnTo>
                    <a:lnTo>
                      <a:pt x="23" y="12"/>
                    </a:lnTo>
                    <a:lnTo>
                      <a:pt x="23" y="12"/>
                    </a:lnTo>
                    <a:lnTo>
                      <a:pt x="23" y="12"/>
                    </a:lnTo>
                    <a:lnTo>
                      <a:pt x="23" y="12"/>
                    </a:lnTo>
                    <a:lnTo>
                      <a:pt x="23" y="12"/>
                    </a:lnTo>
                    <a:lnTo>
                      <a:pt x="23" y="12"/>
                    </a:lnTo>
                    <a:lnTo>
                      <a:pt x="25" y="12"/>
                    </a:lnTo>
                    <a:lnTo>
                      <a:pt x="25" y="12"/>
                    </a:lnTo>
                    <a:lnTo>
                      <a:pt x="25" y="12"/>
                    </a:lnTo>
                    <a:lnTo>
                      <a:pt x="25" y="12"/>
                    </a:lnTo>
                    <a:lnTo>
                      <a:pt x="25" y="14"/>
                    </a:lnTo>
                    <a:lnTo>
                      <a:pt x="25" y="14"/>
                    </a:lnTo>
                    <a:lnTo>
                      <a:pt x="25" y="14"/>
                    </a:lnTo>
                    <a:lnTo>
                      <a:pt x="25" y="14"/>
                    </a:lnTo>
                    <a:lnTo>
                      <a:pt x="25" y="12"/>
                    </a:lnTo>
                    <a:lnTo>
                      <a:pt x="25" y="12"/>
                    </a:lnTo>
                    <a:lnTo>
                      <a:pt x="25" y="14"/>
                    </a:lnTo>
                    <a:lnTo>
                      <a:pt x="25" y="14"/>
                    </a:lnTo>
                    <a:lnTo>
                      <a:pt x="25" y="14"/>
                    </a:lnTo>
                    <a:lnTo>
                      <a:pt x="25" y="14"/>
                    </a:lnTo>
                    <a:lnTo>
                      <a:pt x="25" y="16"/>
                    </a:lnTo>
                    <a:lnTo>
                      <a:pt x="25" y="16"/>
                    </a:lnTo>
                    <a:lnTo>
                      <a:pt x="25" y="16"/>
                    </a:lnTo>
                    <a:lnTo>
                      <a:pt x="23" y="16"/>
                    </a:lnTo>
                    <a:lnTo>
                      <a:pt x="25" y="16"/>
                    </a:lnTo>
                    <a:lnTo>
                      <a:pt x="25" y="14"/>
                    </a:lnTo>
                    <a:lnTo>
                      <a:pt x="27" y="16"/>
                    </a:lnTo>
                    <a:lnTo>
                      <a:pt x="25" y="16"/>
                    </a:lnTo>
                    <a:lnTo>
                      <a:pt x="25" y="16"/>
                    </a:lnTo>
                    <a:lnTo>
                      <a:pt x="25" y="16"/>
                    </a:lnTo>
                    <a:lnTo>
                      <a:pt x="25" y="16"/>
                    </a:lnTo>
                    <a:lnTo>
                      <a:pt x="27" y="16"/>
                    </a:lnTo>
                    <a:lnTo>
                      <a:pt x="27" y="16"/>
                    </a:lnTo>
                    <a:lnTo>
                      <a:pt x="27" y="16"/>
                    </a:lnTo>
                    <a:lnTo>
                      <a:pt x="27" y="16"/>
                    </a:lnTo>
                    <a:lnTo>
                      <a:pt x="27" y="16"/>
                    </a:lnTo>
                    <a:lnTo>
                      <a:pt x="27" y="16"/>
                    </a:lnTo>
                    <a:lnTo>
                      <a:pt x="27" y="16"/>
                    </a:lnTo>
                    <a:lnTo>
                      <a:pt x="27" y="16"/>
                    </a:lnTo>
                    <a:lnTo>
                      <a:pt x="29" y="16"/>
                    </a:lnTo>
                    <a:lnTo>
                      <a:pt x="29" y="16"/>
                    </a:lnTo>
                    <a:lnTo>
                      <a:pt x="29" y="16"/>
                    </a:lnTo>
                    <a:lnTo>
                      <a:pt x="29" y="16"/>
                    </a:lnTo>
                    <a:lnTo>
                      <a:pt x="29" y="16"/>
                    </a:lnTo>
                    <a:lnTo>
                      <a:pt x="29" y="16"/>
                    </a:lnTo>
                    <a:lnTo>
                      <a:pt x="29" y="16"/>
                    </a:lnTo>
                    <a:lnTo>
                      <a:pt x="29" y="16"/>
                    </a:lnTo>
                    <a:lnTo>
                      <a:pt x="31" y="16"/>
                    </a:lnTo>
                    <a:lnTo>
                      <a:pt x="32" y="16"/>
                    </a:lnTo>
                    <a:lnTo>
                      <a:pt x="32" y="14"/>
                    </a:lnTo>
                    <a:lnTo>
                      <a:pt x="32" y="14"/>
                    </a:lnTo>
                    <a:lnTo>
                      <a:pt x="32" y="14"/>
                    </a:lnTo>
                    <a:lnTo>
                      <a:pt x="32" y="14"/>
                    </a:lnTo>
                    <a:lnTo>
                      <a:pt x="32" y="14"/>
                    </a:lnTo>
                    <a:lnTo>
                      <a:pt x="31" y="14"/>
                    </a:lnTo>
                    <a:lnTo>
                      <a:pt x="31" y="14"/>
                    </a:lnTo>
                    <a:lnTo>
                      <a:pt x="31" y="14"/>
                    </a:lnTo>
                    <a:lnTo>
                      <a:pt x="31" y="14"/>
                    </a:lnTo>
                    <a:lnTo>
                      <a:pt x="31" y="14"/>
                    </a:lnTo>
                    <a:lnTo>
                      <a:pt x="32" y="12"/>
                    </a:lnTo>
                    <a:lnTo>
                      <a:pt x="32" y="12"/>
                    </a:lnTo>
                    <a:lnTo>
                      <a:pt x="32" y="12"/>
                    </a:lnTo>
                    <a:lnTo>
                      <a:pt x="32" y="12"/>
                    </a:lnTo>
                    <a:lnTo>
                      <a:pt x="32" y="12"/>
                    </a:lnTo>
                    <a:lnTo>
                      <a:pt x="32" y="12"/>
                    </a:lnTo>
                    <a:lnTo>
                      <a:pt x="32" y="12"/>
                    </a:lnTo>
                    <a:lnTo>
                      <a:pt x="32" y="11"/>
                    </a:lnTo>
                    <a:lnTo>
                      <a:pt x="31" y="11"/>
                    </a:lnTo>
                    <a:lnTo>
                      <a:pt x="31" y="11"/>
                    </a:lnTo>
                    <a:lnTo>
                      <a:pt x="31" y="11"/>
                    </a:lnTo>
                    <a:lnTo>
                      <a:pt x="31" y="12"/>
                    </a:lnTo>
                    <a:lnTo>
                      <a:pt x="32" y="12"/>
                    </a:lnTo>
                    <a:lnTo>
                      <a:pt x="31" y="12"/>
                    </a:lnTo>
                    <a:lnTo>
                      <a:pt x="31" y="12"/>
                    </a:lnTo>
                    <a:lnTo>
                      <a:pt x="31" y="12"/>
                    </a:lnTo>
                    <a:lnTo>
                      <a:pt x="31" y="12"/>
                    </a:lnTo>
                    <a:lnTo>
                      <a:pt x="31" y="11"/>
                    </a:lnTo>
                    <a:lnTo>
                      <a:pt x="31" y="11"/>
                    </a:lnTo>
                    <a:lnTo>
                      <a:pt x="31" y="11"/>
                    </a:lnTo>
                    <a:lnTo>
                      <a:pt x="29" y="11"/>
                    </a:lnTo>
                    <a:lnTo>
                      <a:pt x="29" y="11"/>
                    </a:lnTo>
                    <a:lnTo>
                      <a:pt x="29" y="11"/>
                    </a:lnTo>
                    <a:lnTo>
                      <a:pt x="29" y="11"/>
                    </a:lnTo>
                    <a:lnTo>
                      <a:pt x="31" y="11"/>
                    </a:lnTo>
                    <a:lnTo>
                      <a:pt x="31" y="11"/>
                    </a:lnTo>
                    <a:lnTo>
                      <a:pt x="29" y="11"/>
                    </a:lnTo>
                    <a:lnTo>
                      <a:pt x="29" y="11"/>
                    </a:lnTo>
                    <a:lnTo>
                      <a:pt x="29" y="11"/>
                    </a:lnTo>
                    <a:lnTo>
                      <a:pt x="29" y="11"/>
                    </a:lnTo>
                    <a:lnTo>
                      <a:pt x="29" y="11"/>
                    </a:lnTo>
                    <a:lnTo>
                      <a:pt x="31" y="11"/>
                    </a:lnTo>
                    <a:lnTo>
                      <a:pt x="31" y="11"/>
                    </a:lnTo>
                    <a:lnTo>
                      <a:pt x="31" y="11"/>
                    </a:lnTo>
                    <a:lnTo>
                      <a:pt x="31" y="11"/>
                    </a:lnTo>
                    <a:lnTo>
                      <a:pt x="29" y="11"/>
                    </a:lnTo>
                    <a:lnTo>
                      <a:pt x="29" y="11"/>
                    </a:lnTo>
                    <a:lnTo>
                      <a:pt x="29" y="11"/>
                    </a:lnTo>
                    <a:lnTo>
                      <a:pt x="31" y="11"/>
                    </a:lnTo>
                    <a:lnTo>
                      <a:pt x="31" y="11"/>
                    </a:lnTo>
                    <a:lnTo>
                      <a:pt x="31" y="11"/>
                    </a:lnTo>
                    <a:lnTo>
                      <a:pt x="32" y="9"/>
                    </a:lnTo>
                    <a:lnTo>
                      <a:pt x="31" y="9"/>
                    </a:lnTo>
                    <a:lnTo>
                      <a:pt x="31" y="9"/>
                    </a:lnTo>
                    <a:lnTo>
                      <a:pt x="31" y="9"/>
                    </a:lnTo>
                    <a:lnTo>
                      <a:pt x="31" y="9"/>
                    </a:lnTo>
                    <a:lnTo>
                      <a:pt x="32" y="9"/>
                    </a:lnTo>
                    <a:lnTo>
                      <a:pt x="32" y="9"/>
                    </a:lnTo>
                    <a:lnTo>
                      <a:pt x="32" y="9"/>
                    </a:lnTo>
                    <a:lnTo>
                      <a:pt x="31" y="7"/>
                    </a:lnTo>
                    <a:lnTo>
                      <a:pt x="32" y="7"/>
                    </a:lnTo>
                    <a:lnTo>
                      <a:pt x="32" y="7"/>
                    </a:lnTo>
                    <a:lnTo>
                      <a:pt x="32" y="7"/>
                    </a:lnTo>
                    <a:lnTo>
                      <a:pt x="32" y="7"/>
                    </a:lnTo>
                    <a:lnTo>
                      <a:pt x="32" y="7"/>
                    </a:lnTo>
                    <a:lnTo>
                      <a:pt x="32" y="7"/>
                    </a:lnTo>
                    <a:lnTo>
                      <a:pt x="32" y="7"/>
                    </a:lnTo>
                    <a:lnTo>
                      <a:pt x="32" y="7"/>
                    </a:lnTo>
                    <a:lnTo>
                      <a:pt x="32" y="7"/>
                    </a:lnTo>
                    <a:lnTo>
                      <a:pt x="32" y="7"/>
                    </a:lnTo>
                    <a:lnTo>
                      <a:pt x="32" y="7"/>
                    </a:lnTo>
                    <a:lnTo>
                      <a:pt x="32" y="5"/>
                    </a:lnTo>
                    <a:lnTo>
                      <a:pt x="32" y="5"/>
                    </a:lnTo>
                    <a:lnTo>
                      <a:pt x="32" y="5"/>
                    </a:lnTo>
                    <a:lnTo>
                      <a:pt x="32" y="5"/>
                    </a:lnTo>
                    <a:lnTo>
                      <a:pt x="34" y="5"/>
                    </a:lnTo>
                    <a:lnTo>
                      <a:pt x="34" y="5"/>
                    </a:lnTo>
                    <a:lnTo>
                      <a:pt x="34" y="5"/>
                    </a:lnTo>
                    <a:lnTo>
                      <a:pt x="36" y="3"/>
                    </a:lnTo>
                    <a:lnTo>
                      <a:pt x="36" y="3"/>
                    </a:lnTo>
                    <a:lnTo>
                      <a:pt x="36" y="3"/>
                    </a:lnTo>
                    <a:lnTo>
                      <a:pt x="36" y="3"/>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gf4bb91c855_5_265"/>
              <p:cNvSpPr/>
              <p:nvPr/>
            </p:nvSpPr>
            <p:spPr>
              <a:xfrm>
                <a:off x="3289596" y="2735726"/>
                <a:ext cx="571495" cy="571493"/>
              </a:xfrm>
              <a:custGeom>
                <a:rect b="b" l="l" r="r" t="t"/>
                <a:pathLst>
                  <a:path extrusionOk="0" h="177" w="177">
                    <a:moveTo>
                      <a:pt x="98" y="126"/>
                    </a:moveTo>
                    <a:cubicBezTo>
                      <a:pt x="98" y="126"/>
                      <a:pt x="98" y="126"/>
                      <a:pt x="98" y="126"/>
                    </a:cubicBezTo>
                    <a:cubicBezTo>
                      <a:pt x="98" y="126"/>
                      <a:pt x="98" y="126"/>
                      <a:pt x="98" y="126"/>
                    </a:cubicBezTo>
                    <a:cubicBezTo>
                      <a:pt x="97" y="126"/>
                      <a:pt x="97" y="126"/>
                      <a:pt x="97" y="126"/>
                    </a:cubicBezTo>
                    <a:cubicBezTo>
                      <a:pt x="97" y="126"/>
                      <a:pt x="97" y="126"/>
                      <a:pt x="97" y="126"/>
                    </a:cubicBezTo>
                    <a:cubicBezTo>
                      <a:pt x="97" y="126"/>
                      <a:pt x="97" y="126"/>
                      <a:pt x="97" y="126"/>
                    </a:cubicBezTo>
                    <a:cubicBezTo>
                      <a:pt x="97" y="126"/>
                      <a:pt x="97" y="126"/>
                      <a:pt x="97" y="126"/>
                    </a:cubicBezTo>
                    <a:cubicBezTo>
                      <a:pt x="97" y="126"/>
                      <a:pt x="97" y="126"/>
                      <a:pt x="97" y="126"/>
                    </a:cubicBezTo>
                    <a:cubicBezTo>
                      <a:pt x="97" y="126"/>
                      <a:pt x="97" y="126"/>
                      <a:pt x="97" y="126"/>
                    </a:cubicBezTo>
                    <a:cubicBezTo>
                      <a:pt x="97" y="126"/>
                      <a:pt x="97" y="126"/>
                      <a:pt x="97" y="126"/>
                    </a:cubicBezTo>
                    <a:cubicBezTo>
                      <a:pt x="97" y="125"/>
                      <a:pt x="97" y="125"/>
                      <a:pt x="97" y="125"/>
                    </a:cubicBezTo>
                    <a:cubicBezTo>
                      <a:pt x="96" y="125"/>
                      <a:pt x="96" y="125"/>
                      <a:pt x="96" y="125"/>
                    </a:cubicBezTo>
                    <a:cubicBezTo>
                      <a:pt x="96" y="125"/>
                      <a:pt x="96" y="125"/>
                      <a:pt x="96" y="125"/>
                    </a:cubicBezTo>
                    <a:cubicBezTo>
                      <a:pt x="96" y="125"/>
                      <a:pt x="96" y="125"/>
                      <a:pt x="96" y="125"/>
                    </a:cubicBezTo>
                    <a:cubicBezTo>
                      <a:pt x="96" y="126"/>
                      <a:pt x="96" y="126"/>
                      <a:pt x="96" y="126"/>
                    </a:cubicBezTo>
                    <a:cubicBezTo>
                      <a:pt x="96" y="125"/>
                      <a:pt x="96" y="125"/>
                      <a:pt x="96" y="125"/>
                    </a:cubicBezTo>
                    <a:cubicBezTo>
                      <a:pt x="95" y="125"/>
                      <a:pt x="95" y="125"/>
                      <a:pt x="95" y="125"/>
                    </a:cubicBezTo>
                    <a:cubicBezTo>
                      <a:pt x="95" y="125"/>
                      <a:pt x="95" y="125"/>
                      <a:pt x="95" y="125"/>
                    </a:cubicBezTo>
                    <a:cubicBezTo>
                      <a:pt x="95" y="125"/>
                      <a:pt x="95" y="125"/>
                      <a:pt x="95" y="125"/>
                    </a:cubicBezTo>
                    <a:cubicBezTo>
                      <a:pt x="95" y="126"/>
                      <a:pt x="95" y="126"/>
                      <a:pt x="95" y="126"/>
                    </a:cubicBezTo>
                    <a:cubicBezTo>
                      <a:pt x="95" y="126"/>
                      <a:pt x="95" y="126"/>
                      <a:pt x="95" y="126"/>
                    </a:cubicBezTo>
                    <a:cubicBezTo>
                      <a:pt x="95" y="126"/>
                      <a:pt x="95" y="126"/>
                      <a:pt x="95" y="126"/>
                    </a:cubicBezTo>
                    <a:cubicBezTo>
                      <a:pt x="95" y="126"/>
                      <a:pt x="95" y="126"/>
                      <a:pt x="95" y="126"/>
                    </a:cubicBezTo>
                    <a:cubicBezTo>
                      <a:pt x="95" y="126"/>
                      <a:pt x="95" y="126"/>
                      <a:pt x="95" y="126"/>
                    </a:cubicBezTo>
                    <a:cubicBezTo>
                      <a:pt x="95" y="126"/>
                      <a:pt x="95" y="126"/>
                      <a:pt x="95" y="126"/>
                    </a:cubicBezTo>
                    <a:cubicBezTo>
                      <a:pt x="95" y="127"/>
                      <a:pt x="95" y="127"/>
                      <a:pt x="95" y="127"/>
                    </a:cubicBezTo>
                    <a:cubicBezTo>
                      <a:pt x="96" y="127"/>
                      <a:pt x="96" y="127"/>
                      <a:pt x="96" y="127"/>
                    </a:cubicBezTo>
                    <a:cubicBezTo>
                      <a:pt x="96" y="127"/>
                      <a:pt x="96" y="127"/>
                      <a:pt x="96" y="127"/>
                    </a:cubicBezTo>
                    <a:cubicBezTo>
                      <a:pt x="96" y="127"/>
                      <a:pt x="96" y="127"/>
                      <a:pt x="96" y="127"/>
                    </a:cubicBezTo>
                    <a:cubicBezTo>
                      <a:pt x="96" y="127"/>
                      <a:pt x="96" y="127"/>
                      <a:pt x="96" y="127"/>
                    </a:cubicBezTo>
                    <a:cubicBezTo>
                      <a:pt x="96" y="128"/>
                      <a:pt x="96" y="128"/>
                      <a:pt x="96" y="128"/>
                    </a:cubicBezTo>
                    <a:cubicBezTo>
                      <a:pt x="96" y="128"/>
                      <a:pt x="96" y="128"/>
                      <a:pt x="96" y="128"/>
                    </a:cubicBezTo>
                    <a:cubicBezTo>
                      <a:pt x="97" y="128"/>
                      <a:pt x="97" y="128"/>
                      <a:pt x="97" y="128"/>
                    </a:cubicBezTo>
                    <a:cubicBezTo>
                      <a:pt x="97" y="128"/>
                      <a:pt x="97" y="128"/>
                      <a:pt x="97" y="128"/>
                    </a:cubicBezTo>
                    <a:cubicBezTo>
                      <a:pt x="97" y="128"/>
                      <a:pt x="97" y="128"/>
                      <a:pt x="97" y="128"/>
                    </a:cubicBezTo>
                    <a:cubicBezTo>
                      <a:pt x="97" y="128"/>
                      <a:pt x="97" y="128"/>
                      <a:pt x="97" y="128"/>
                    </a:cubicBezTo>
                    <a:cubicBezTo>
                      <a:pt x="97" y="128"/>
                      <a:pt x="97" y="128"/>
                      <a:pt x="97" y="128"/>
                    </a:cubicBezTo>
                    <a:cubicBezTo>
                      <a:pt x="97" y="128"/>
                      <a:pt x="97" y="128"/>
                      <a:pt x="97" y="128"/>
                    </a:cubicBezTo>
                    <a:cubicBezTo>
                      <a:pt x="97" y="128"/>
                      <a:pt x="97" y="128"/>
                      <a:pt x="97" y="128"/>
                    </a:cubicBezTo>
                    <a:cubicBezTo>
                      <a:pt x="97" y="128"/>
                      <a:pt x="97" y="128"/>
                      <a:pt x="97" y="128"/>
                    </a:cubicBezTo>
                    <a:cubicBezTo>
                      <a:pt x="97" y="128"/>
                      <a:pt x="97" y="128"/>
                      <a:pt x="97" y="128"/>
                    </a:cubicBezTo>
                    <a:cubicBezTo>
                      <a:pt x="97" y="128"/>
                      <a:pt x="97" y="128"/>
                      <a:pt x="97" y="128"/>
                    </a:cubicBezTo>
                    <a:cubicBezTo>
                      <a:pt x="97" y="127"/>
                      <a:pt x="97" y="127"/>
                      <a:pt x="97" y="127"/>
                    </a:cubicBezTo>
                    <a:cubicBezTo>
                      <a:pt x="97" y="127"/>
                      <a:pt x="97" y="127"/>
                      <a:pt x="97" y="127"/>
                    </a:cubicBezTo>
                    <a:cubicBezTo>
                      <a:pt x="97" y="127"/>
                      <a:pt x="97" y="127"/>
                      <a:pt x="97" y="127"/>
                    </a:cubicBezTo>
                    <a:cubicBezTo>
                      <a:pt x="98" y="127"/>
                      <a:pt x="98" y="127"/>
                      <a:pt x="98" y="127"/>
                    </a:cubicBezTo>
                    <a:cubicBezTo>
                      <a:pt x="98" y="127"/>
                      <a:pt x="98" y="127"/>
                      <a:pt x="98" y="127"/>
                    </a:cubicBezTo>
                    <a:cubicBezTo>
                      <a:pt x="98" y="127"/>
                      <a:pt x="98" y="127"/>
                      <a:pt x="98" y="127"/>
                    </a:cubicBezTo>
                    <a:cubicBezTo>
                      <a:pt x="98" y="126"/>
                      <a:pt x="98" y="126"/>
                      <a:pt x="98" y="126"/>
                    </a:cubicBezTo>
                    <a:cubicBezTo>
                      <a:pt x="98" y="126"/>
                      <a:pt x="98" y="126"/>
                      <a:pt x="98" y="126"/>
                    </a:cubicBezTo>
                    <a:cubicBezTo>
                      <a:pt x="98" y="126"/>
                      <a:pt x="98" y="126"/>
                      <a:pt x="98" y="126"/>
                    </a:cubicBezTo>
                    <a:close/>
                    <a:moveTo>
                      <a:pt x="102" y="128"/>
                    </a:moveTo>
                    <a:cubicBezTo>
                      <a:pt x="102" y="128"/>
                      <a:pt x="102" y="128"/>
                      <a:pt x="102" y="128"/>
                    </a:cubicBezTo>
                    <a:cubicBezTo>
                      <a:pt x="102" y="129"/>
                      <a:pt x="102" y="129"/>
                      <a:pt x="102" y="129"/>
                    </a:cubicBezTo>
                    <a:cubicBezTo>
                      <a:pt x="102" y="129"/>
                      <a:pt x="102" y="129"/>
                      <a:pt x="102" y="129"/>
                    </a:cubicBezTo>
                    <a:cubicBezTo>
                      <a:pt x="102" y="128"/>
                      <a:pt x="102" y="128"/>
                      <a:pt x="102" y="128"/>
                    </a:cubicBezTo>
                    <a:cubicBezTo>
                      <a:pt x="102" y="128"/>
                      <a:pt x="102" y="128"/>
                      <a:pt x="102" y="128"/>
                    </a:cubicBezTo>
                    <a:cubicBezTo>
                      <a:pt x="102" y="128"/>
                      <a:pt x="102" y="128"/>
                      <a:pt x="102" y="128"/>
                    </a:cubicBezTo>
                    <a:cubicBezTo>
                      <a:pt x="101" y="128"/>
                      <a:pt x="101" y="128"/>
                      <a:pt x="101" y="128"/>
                    </a:cubicBezTo>
                    <a:cubicBezTo>
                      <a:pt x="101" y="128"/>
                      <a:pt x="101" y="128"/>
                      <a:pt x="101" y="128"/>
                    </a:cubicBezTo>
                    <a:cubicBezTo>
                      <a:pt x="101" y="128"/>
                      <a:pt x="101" y="128"/>
                      <a:pt x="101" y="128"/>
                    </a:cubicBezTo>
                    <a:cubicBezTo>
                      <a:pt x="101" y="128"/>
                      <a:pt x="101" y="128"/>
                      <a:pt x="101" y="128"/>
                    </a:cubicBezTo>
                    <a:cubicBezTo>
                      <a:pt x="101" y="129"/>
                      <a:pt x="101" y="129"/>
                      <a:pt x="101" y="129"/>
                    </a:cubicBezTo>
                    <a:cubicBezTo>
                      <a:pt x="101" y="129"/>
                      <a:pt x="101" y="129"/>
                      <a:pt x="101" y="129"/>
                    </a:cubicBezTo>
                    <a:cubicBezTo>
                      <a:pt x="101" y="129"/>
                      <a:pt x="101" y="129"/>
                      <a:pt x="101" y="129"/>
                    </a:cubicBezTo>
                    <a:cubicBezTo>
                      <a:pt x="101" y="129"/>
                      <a:pt x="101" y="129"/>
                      <a:pt x="101" y="129"/>
                    </a:cubicBezTo>
                    <a:cubicBezTo>
                      <a:pt x="101" y="129"/>
                      <a:pt x="101" y="129"/>
                      <a:pt x="101" y="129"/>
                    </a:cubicBezTo>
                    <a:cubicBezTo>
                      <a:pt x="101" y="130"/>
                      <a:pt x="101" y="130"/>
                      <a:pt x="101" y="130"/>
                    </a:cubicBezTo>
                    <a:cubicBezTo>
                      <a:pt x="101" y="130"/>
                      <a:pt x="101" y="130"/>
                      <a:pt x="101" y="130"/>
                    </a:cubicBezTo>
                    <a:cubicBezTo>
                      <a:pt x="101" y="130"/>
                      <a:pt x="101" y="130"/>
                      <a:pt x="101" y="130"/>
                    </a:cubicBezTo>
                    <a:cubicBezTo>
                      <a:pt x="102" y="130"/>
                      <a:pt x="102" y="130"/>
                      <a:pt x="102" y="130"/>
                    </a:cubicBezTo>
                    <a:cubicBezTo>
                      <a:pt x="102" y="130"/>
                      <a:pt x="102" y="130"/>
                      <a:pt x="102" y="130"/>
                    </a:cubicBezTo>
                    <a:cubicBezTo>
                      <a:pt x="102" y="130"/>
                      <a:pt x="102" y="130"/>
                      <a:pt x="102" y="130"/>
                    </a:cubicBezTo>
                    <a:cubicBezTo>
                      <a:pt x="102" y="130"/>
                      <a:pt x="102" y="130"/>
                      <a:pt x="102" y="130"/>
                    </a:cubicBezTo>
                    <a:cubicBezTo>
                      <a:pt x="102" y="130"/>
                      <a:pt x="102" y="130"/>
                      <a:pt x="102" y="130"/>
                    </a:cubicBezTo>
                    <a:cubicBezTo>
                      <a:pt x="102" y="129"/>
                      <a:pt x="102" y="129"/>
                      <a:pt x="102" y="129"/>
                    </a:cubicBezTo>
                    <a:cubicBezTo>
                      <a:pt x="103" y="129"/>
                      <a:pt x="103" y="129"/>
                      <a:pt x="103" y="129"/>
                    </a:cubicBezTo>
                    <a:cubicBezTo>
                      <a:pt x="103" y="129"/>
                      <a:pt x="103" y="129"/>
                      <a:pt x="103" y="129"/>
                    </a:cubicBezTo>
                    <a:cubicBezTo>
                      <a:pt x="103" y="129"/>
                      <a:pt x="103" y="129"/>
                      <a:pt x="103" y="129"/>
                    </a:cubicBezTo>
                    <a:lnTo>
                      <a:pt x="102" y="128"/>
                    </a:lnTo>
                    <a:close/>
                    <a:moveTo>
                      <a:pt x="80" y="110"/>
                    </a:moveTo>
                    <a:cubicBezTo>
                      <a:pt x="80" y="110"/>
                      <a:pt x="80" y="110"/>
                      <a:pt x="80" y="110"/>
                    </a:cubicBezTo>
                    <a:cubicBezTo>
                      <a:pt x="79" y="110"/>
                      <a:pt x="79" y="110"/>
                      <a:pt x="79" y="110"/>
                    </a:cubicBezTo>
                    <a:cubicBezTo>
                      <a:pt x="79" y="109"/>
                      <a:pt x="79" y="109"/>
                      <a:pt x="79" y="109"/>
                    </a:cubicBezTo>
                    <a:cubicBezTo>
                      <a:pt x="78" y="110"/>
                      <a:pt x="78" y="110"/>
                      <a:pt x="78" y="110"/>
                    </a:cubicBezTo>
                    <a:cubicBezTo>
                      <a:pt x="78" y="110"/>
                      <a:pt x="78" y="110"/>
                      <a:pt x="78" y="110"/>
                    </a:cubicBezTo>
                    <a:cubicBezTo>
                      <a:pt x="78" y="110"/>
                      <a:pt x="78" y="110"/>
                      <a:pt x="78" y="110"/>
                    </a:cubicBezTo>
                    <a:cubicBezTo>
                      <a:pt x="78" y="110"/>
                      <a:pt x="78" y="110"/>
                      <a:pt x="78" y="110"/>
                    </a:cubicBezTo>
                    <a:cubicBezTo>
                      <a:pt x="78" y="110"/>
                      <a:pt x="78" y="110"/>
                      <a:pt x="78" y="110"/>
                    </a:cubicBezTo>
                    <a:cubicBezTo>
                      <a:pt x="78" y="110"/>
                      <a:pt x="78" y="110"/>
                      <a:pt x="78" y="110"/>
                    </a:cubicBezTo>
                    <a:cubicBezTo>
                      <a:pt x="78" y="110"/>
                      <a:pt x="78" y="110"/>
                      <a:pt x="78" y="110"/>
                    </a:cubicBezTo>
                    <a:cubicBezTo>
                      <a:pt x="78" y="110"/>
                      <a:pt x="78" y="110"/>
                      <a:pt x="78" y="110"/>
                    </a:cubicBezTo>
                    <a:cubicBezTo>
                      <a:pt x="78" y="111"/>
                      <a:pt x="78" y="111"/>
                      <a:pt x="78" y="111"/>
                    </a:cubicBezTo>
                    <a:cubicBezTo>
                      <a:pt x="78" y="111"/>
                      <a:pt x="78" y="111"/>
                      <a:pt x="78" y="111"/>
                    </a:cubicBezTo>
                    <a:cubicBezTo>
                      <a:pt x="78" y="111"/>
                      <a:pt x="78" y="111"/>
                      <a:pt x="78" y="111"/>
                    </a:cubicBezTo>
                    <a:cubicBezTo>
                      <a:pt x="78" y="111"/>
                      <a:pt x="78" y="111"/>
                      <a:pt x="78" y="111"/>
                    </a:cubicBezTo>
                    <a:cubicBezTo>
                      <a:pt x="78" y="111"/>
                      <a:pt x="78" y="111"/>
                      <a:pt x="78" y="111"/>
                    </a:cubicBezTo>
                    <a:cubicBezTo>
                      <a:pt x="78" y="111"/>
                      <a:pt x="78" y="111"/>
                      <a:pt x="78" y="111"/>
                    </a:cubicBezTo>
                    <a:cubicBezTo>
                      <a:pt x="79" y="111"/>
                      <a:pt x="79" y="111"/>
                      <a:pt x="79" y="111"/>
                    </a:cubicBezTo>
                    <a:cubicBezTo>
                      <a:pt x="79" y="111"/>
                      <a:pt x="79" y="111"/>
                      <a:pt x="79" y="111"/>
                    </a:cubicBezTo>
                    <a:cubicBezTo>
                      <a:pt x="79" y="110"/>
                      <a:pt x="79" y="110"/>
                      <a:pt x="79" y="110"/>
                    </a:cubicBezTo>
                    <a:cubicBezTo>
                      <a:pt x="79" y="111"/>
                      <a:pt x="79" y="111"/>
                      <a:pt x="79" y="111"/>
                    </a:cubicBezTo>
                    <a:cubicBezTo>
                      <a:pt x="79" y="111"/>
                      <a:pt x="79" y="111"/>
                      <a:pt x="79" y="111"/>
                    </a:cubicBezTo>
                    <a:cubicBezTo>
                      <a:pt x="80" y="110"/>
                      <a:pt x="80" y="110"/>
                      <a:pt x="80" y="110"/>
                    </a:cubicBezTo>
                    <a:cubicBezTo>
                      <a:pt x="80" y="110"/>
                      <a:pt x="80" y="110"/>
                      <a:pt x="80" y="110"/>
                    </a:cubicBezTo>
                    <a:cubicBezTo>
                      <a:pt x="80" y="110"/>
                      <a:pt x="80" y="110"/>
                      <a:pt x="80" y="110"/>
                    </a:cubicBezTo>
                    <a:cubicBezTo>
                      <a:pt x="80" y="110"/>
                      <a:pt x="80" y="110"/>
                      <a:pt x="80" y="110"/>
                    </a:cubicBezTo>
                    <a:cubicBezTo>
                      <a:pt x="80" y="110"/>
                      <a:pt x="80" y="110"/>
                      <a:pt x="80" y="110"/>
                    </a:cubicBezTo>
                    <a:cubicBezTo>
                      <a:pt x="80" y="110"/>
                      <a:pt x="80" y="110"/>
                      <a:pt x="80" y="110"/>
                    </a:cubicBezTo>
                    <a:cubicBezTo>
                      <a:pt x="80" y="110"/>
                      <a:pt x="80" y="110"/>
                      <a:pt x="80" y="110"/>
                    </a:cubicBezTo>
                    <a:cubicBezTo>
                      <a:pt x="81" y="110"/>
                      <a:pt x="81" y="110"/>
                      <a:pt x="81" y="110"/>
                    </a:cubicBezTo>
                    <a:cubicBezTo>
                      <a:pt x="81" y="110"/>
                      <a:pt x="81" y="110"/>
                      <a:pt x="81" y="110"/>
                    </a:cubicBezTo>
                    <a:lnTo>
                      <a:pt x="80" y="110"/>
                    </a:lnTo>
                    <a:close/>
                    <a:moveTo>
                      <a:pt x="111" y="127"/>
                    </a:moveTo>
                    <a:cubicBezTo>
                      <a:pt x="111" y="127"/>
                      <a:pt x="111" y="127"/>
                      <a:pt x="111" y="127"/>
                    </a:cubicBezTo>
                    <a:cubicBezTo>
                      <a:pt x="111" y="127"/>
                      <a:pt x="111" y="127"/>
                      <a:pt x="111" y="127"/>
                    </a:cubicBezTo>
                    <a:cubicBezTo>
                      <a:pt x="111" y="127"/>
                      <a:pt x="111" y="127"/>
                      <a:pt x="111" y="127"/>
                    </a:cubicBezTo>
                    <a:cubicBezTo>
                      <a:pt x="111" y="126"/>
                      <a:pt x="111" y="126"/>
                      <a:pt x="111" y="126"/>
                    </a:cubicBezTo>
                    <a:cubicBezTo>
                      <a:pt x="111" y="126"/>
                      <a:pt x="111" y="126"/>
                      <a:pt x="111" y="126"/>
                    </a:cubicBezTo>
                    <a:cubicBezTo>
                      <a:pt x="111" y="126"/>
                      <a:pt x="111" y="126"/>
                      <a:pt x="111" y="126"/>
                    </a:cubicBezTo>
                    <a:cubicBezTo>
                      <a:pt x="111" y="126"/>
                      <a:pt x="111" y="126"/>
                      <a:pt x="111" y="126"/>
                    </a:cubicBezTo>
                    <a:cubicBezTo>
                      <a:pt x="111" y="126"/>
                      <a:pt x="111" y="126"/>
                      <a:pt x="111" y="126"/>
                    </a:cubicBezTo>
                    <a:cubicBezTo>
                      <a:pt x="111" y="126"/>
                      <a:pt x="111" y="126"/>
                      <a:pt x="111" y="126"/>
                    </a:cubicBezTo>
                    <a:cubicBezTo>
                      <a:pt x="111" y="127"/>
                      <a:pt x="111" y="127"/>
                      <a:pt x="111" y="127"/>
                    </a:cubicBezTo>
                    <a:close/>
                    <a:moveTo>
                      <a:pt x="68" y="100"/>
                    </a:moveTo>
                    <a:cubicBezTo>
                      <a:pt x="68" y="100"/>
                      <a:pt x="68" y="100"/>
                      <a:pt x="68" y="100"/>
                    </a:cubicBezTo>
                    <a:cubicBezTo>
                      <a:pt x="68" y="100"/>
                      <a:pt x="68" y="100"/>
                      <a:pt x="68" y="100"/>
                    </a:cubicBezTo>
                    <a:cubicBezTo>
                      <a:pt x="68" y="100"/>
                      <a:pt x="68" y="100"/>
                      <a:pt x="68" y="100"/>
                    </a:cubicBezTo>
                    <a:cubicBezTo>
                      <a:pt x="68" y="100"/>
                      <a:pt x="68" y="100"/>
                      <a:pt x="68" y="100"/>
                    </a:cubicBezTo>
                    <a:cubicBezTo>
                      <a:pt x="68" y="101"/>
                      <a:pt x="68" y="101"/>
                      <a:pt x="68" y="101"/>
                    </a:cubicBezTo>
                    <a:cubicBezTo>
                      <a:pt x="68" y="101"/>
                      <a:pt x="68" y="101"/>
                      <a:pt x="68" y="101"/>
                    </a:cubicBezTo>
                    <a:cubicBezTo>
                      <a:pt x="68" y="101"/>
                      <a:pt x="68" y="101"/>
                      <a:pt x="68" y="101"/>
                    </a:cubicBezTo>
                    <a:cubicBezTo>
                      <a:pt x="68" y="101"/>
                      <a:pt x="68" y="101"/>
                      <a:pt x="68" y="101"/>
                    </a:cubicBezTo>
                    <a:cubicBezTo>
                      <a:pt x="68" y="101"/>
                      <a:pt x="68" y="101"/>
                      <a:pt x="68" y="101"/>
                    </a:cubicBezTo>
                    <a:cubicBezTo>
                      <a:pt x="68" y="101"/>
                      <a:pt x="68" y="101"/>
                      <a:pt x="68" y="101"/>
                    </a:cubicBezTo>
                    <a:cubicBezTo>
                      <a:pt x="68" y="101"/>
                      <a:pt x="68" y="101"/>
                      <a:pt x="68" y="101"/>
                    </a:cubicBezTo>
                    <a:cubicBezTo>
                      <a:pt x="68" y="100"/>
                      <a:pt x="68" y="100"/>
                      <a:pt x="68" y="100"/>
                    </a:cubicBezTo>
                    <a:close/>
                    <a:moveTo>
                      <a:pt x="107" y="128"/>
                    </a:moveTo>
                    <a:cubicBezTo>
                      <a:pt x="107" y="128"/>
                      <a:pt x="107" y="128"/>
                      <a:pt x="107" y="128"/>
                    </a:cubicBezTo>
                    <a:cubicBezTo>
                      <a:pt x="107" y="128"/>
                      <a:pt x="107" y="128"/>
                      <a:pt x="107" y="128"/>
                    </a:cubicBezTo>
                    <a:cubicBezTo>
                      <a:pt x="107" y="128"/>
                      <a:pt x="107" y="128"/>
                      <a:pt x="107" y="128"/>
                    </a:cubicBezTo>
                    <a:cubicBezTo>
                      <a:pt x="108" y="128"/>
                      <a:pt x="108" y="128"/>
                      <a:pt x="108" y="128"/>
                    </a:cubicBezTo>
                    <a:cubicBezTo>
                      <a:pt x="108" y="128"/>
                      <a:pt x="108" y="128"/>
                      <a:pt x="108" y="128"/>
                    </a:cubicBezTo>
                    <a:cubicBezTo>
                      <a:pt x="108" y="128"/>
                      <a:pt x="108" y="128"/>
                      <a:pt x="108" y="128"/>
                    </a:cubicBezTo>
                    <a:cubicBezTo>
                      <a:pt x="108" y="128"/>
                      <a:pt x="108" y="128"/>
                      <a:pt x="108" y="128"/>
                    </a:cubicBezTo>
                    <a:cubicBezTo>
                      <a:pt x="108" y="128"/>
                      <a:pt x="108" y="128"/>
                      <a:pt x="108" y="128"/>
                    </a:cubicBezTo>
                    <a:cubicBezTo>
                      <a:pt x="108" y="128"/>
                      <a:pt x="108" y="128"/>
                      <a:pt x="108" y="128"/>
                    </a:cubicBezTo>
                    <a:cubicBezTo>
                      <a:pt x="108" y="128"/>
                      <a:pt x="108" y="128"/>
                      <a:pt x="108" y="128"/>
                    </a:cubicBezTo>
                    <a:cubicBezTo>
                      <a:pt x="108" y="128"/>
                      <a:pt x="108" y="128"/>
                      <a:pt x="108" y="128"/>
                    </a:cubicBezTo>
                    <a:cubicBezTo>
                      <a:pt x="107" y="128"/>
                      <a:pt x="107" y="128"/>
                      <a:pt x="107" y="128"/>
                    </a:cubicBezTo>
                    <a:cubicBezTo>
                      <a:pt x="107" y="128"/>
                      <a:pt x="107" y="128"/>
                      <a:pt x="107" y="128"/>
                    </a:cubicBezTo>
                    <a:cubicBezTo>
                      <a:pt x="107" y="128"/>
                      <a:pt x="107" y="128"/>
                      <a:pt x="107" y="128"/>
                    </a:cubicBezTo>
                    <a:cubicBezTo>
                      <a:pt x="107" y="128"/>
                      <a:pt x="107" y="128"/>
                      <a:pt x="107" y="128"/>
                    </a:cubicBezTo>
                    <a:close/>
                    <a:moveTo>
                      <a:pt x="62" y="99"/>
                    </a:moveTo>
                    <a:cubicBezTo>
                      <a:pt x="62" y="99"/>
                      <a:pt x="62" y="99"/>
                      <a:pt x="62" y="99"/>
                    </a:cubicBezTo>
                    <a:cubicBezTo>
                      <a:pt x="61" y="99"/>
                      <a:pt x="61" y="99"/>
                      <a:pt x="61" y="99"/>
                    </a:cubicBezTo>
                    <a:cubicBezTo>
                      <a:pt x="60" y="99"/>
                      <a:pt x="60" y="99"/>
                      <a:pt x="60" y="99"/>
                    </a:cubicBezTo>
                    <a:cubicBezTo>
                      <a:pt x="60" y="99"/>
                      <a:pt x="60" y="99"/>
                      <a:pt x="60" y="99"/>
                    </a:cubicBezTo>
                    <a:cubicBezTo>
                      <a:pt x="59" y="99"/>
                      <a:pt x="59" y="99"/>
                      <a:pt x="59" y="99"/>
                    </a:cubicBezTo>
                    <a:cubicBezTo>
                      <a:pt x="59" y="100"/>
                      <a:pt x="59" y="100"/>
                      <a:pt x="59" y="100"/>
                    </a:cubicBezTo>
                    <a:cubicBezTo>
                      <a:pt x="59" y="100"/>
                      <a:pt x="59" y="100"/>
                      <a:pt x="59" y="100"/>
                    </a:cubicBezTo>
                    <a:cubicBezTo>
                      <a:pt x="59" y="100"/>
                      <a:pt x="59" y="100"/>
                      <a:pt x="59" y="100"/>
                    </a:cubicBezTo>
                    <a:cubicBezTo>
                      <a:pt x="59" y="101"/>
                      <a:pt x="59" y="101"/>
                      <a:pt x="59" y="101"/>
                    </a:cubicBezTo>
                    <a:cubicBezTo>
                      <a:pt x="59" y="101"/>
                      <a:pt x="59" y="101"/>
                      <a:pt x="59" y="101"/>
                    </a:cubicBezTo>
                    <a:cubicBezTo>
                      <a:pt x="59" y="101"/>
                      <a:pt x="59" y="101"/>
                      <a:pt x="59" y="101"/>
                    </a:cubicBezTo>
                    <a:cubicBezTo>
                      <a:pt x="60" y="101"/>
                      <a:pt x="60" y="101"/>
                      <a:pt x="60" y="101"/>
                    </a:cubicBezTo>
                    <a:cubicBezTo>
                      <a:pt x="60" y="101"/>
                      <a:pt x="60" y="101"/>
                      <a:pt x="60" y="101"/>
                    </a:cubicBezTo>
                    <a:cubicBezTo>
                      <a:pt x="60" y="101"/>
                      <a:pt x="60" y="101"/>
                      <a:pt x="60" y="101"/>
                    </a:cubicBezTo>
                    <a:cubicBezTo>
                      <a:pt x="60" y="101"/>
                      <a:pt x="60" y="101"/>
                      <a:pt x="60" y="101"/>
                    </a:cubicBezTo>
                    <a:cubicBezTo>
                      <a:pt x="60" y="100"/>
                      <a:pt x="60" y="100"/>
                      <a:pt x="60" y="100"/>
                    </a:cubicBezTo>
                    <a:cubicBezTo>
                      <a:pt x="60" y="100"/>
                      <a:pt x="60" y="100"/>
                      <a:pt x="60" y="100"/>
                    </a:cubicBezTo>
                    <a:cubicBezTo>
                      <a:pt x="60" y="100"/>
                      <a:pt x="60" y="100"/>
                      <a:pt x="60" y="100"/>
                    </a:cubicBezTo>
                    <a:cubicBezTo>
                      <a:pt x="60" y="100"/>
                      <a:pt x="60" y="100"/>
                      <a:pt x="60" y="100"/>
                    </a:cubicBezTo>
                    <a:cubicBezTo>
                      <a:pt x="60" y="100"/>
                      <a:pt x="60" y="100"/>
                      <a:pt x="60" y="100"/>
                    </a:cubicBezTo>
                    <a:cubicBezTo>
                      <a:pt x="61" y="100"/>
                      <a:pt x="61" y="100"/>
                      <a:pt x="61" y="100"/>
                    </a:cubicBezTo>
                    <a:cubicBezTo>
                      <a:pt x="61" y="100"/>
                      <a:pt x="61" y="100"/>
                      <a:pt x="61" y="100"/>
                    </a:cubicBezTo>
                    <a:cubicBezTo>
                      <a:pt x="61" y="100"/>
                      <a:pt x="61" y="100"/>
                      <a:pt x="61" y="100"/>
                    </a:cubicBezTo>
                    <a:cubicBezTo>
                      <a:pt x="61" y="100"/>
                      <a:pt x="61" y="100"/>
                      <a:pt x="61" y="100"/>
                    </a:cubicBezTo>
                    <a:cubicBezTo>
                      <a:pt x="61" y="100"/>
                      <a:pt x="61" y="100"/>
                      <a:pt x="61" y="100"/>
                    </a:cubicBezTo>
                    <a:cubicBezTo>
                      <a:pt x="61" y="100"/>
                      <a:pt x="61" y="100"/>
                      <a:pt x="61" y="100"/>
                    </a:cubicBezTo>
                    <a:cubicBezTo>
                      <a:pt x="62" y="100"/>
                      <a:pt x="62" y="100"/>
                      <a:pt x="62" y="100"/>
                    </a:cubicBezTo>
                    <a:cubicBezTo>
                      <a:pt x="62" y="99"/>
                      <a:pt x="62" y="99"/>
                      <a:pt x="62" y="99"/>
                    </a:cubicBezTo>
                    <a:cubicBezTo>
                      <a:pt x="62" y="99"/>
                      <a:pt x="62" y="99"/>
                      <a:pt x="62" y="99"/>
                    </a:cubicBezTo>
                    <a:cubicBezTo>
                      <a:pt x="62" y="99"/>
                      <a:pt x="62" y="99"/>
                      <a:pt x="62" y="99"/>
                    </a:cubicBezTo>
                    <a:close/>
                    <a:moveTo>
                      <a:pt x="64" y="99"/>
                    </a:moveTo>
                    <a:cubicBezTo>
                      <a:pt x="64" y="100"/>
                      <a:pt x="64" y="100"/>
                      <a:pt x="64" y="100"/>
                    </a:cubicBezTo>
                    <a:cubicBezTo>
                      <a:pt x="64" y="100"/>
                      <a:pt x="64" y="100"/>
                      <a:pt x="64" y="100"/>
                    </a:cubicBezTo>
                    <a:cubicBezTo>
                      <a:pt x="64" y="100"/>
                      <a:pt x="64" y="100"/>
                      <a:pt x="64" y="100"/>
                    </a:cubicBezTo>
                    <a:cubicBezTo>
                      <a:pt x="64" y="99"/>
                      <a:pt x="64" y="99"/>
                      <a:pt x="64" y="99"/>
                    </a:cubicBezTo>
                    <a:cubicBezTo>
                      <a:pt x="64" y="99"/>
                      <a:pt x="64" y="99"/>
                      <a:pt x="64" y="99"/>
                    </a:cubicBezTo>
                    <a:close/>
                    <a:moveTo>
                      <a:pt x="52" y="107"/>
                    </a:moveTo>
                    <a:cubicBezTo>
                      <a:pt x="52" y="107"/>
                      <a:pt x="52" y="107"/>
                      <a:pt x="52" y="107"/>
                    </a:cubicBezTo>
                    <a:cubicBezTo>
                      <a:pt x="52" y="107"/>
                      <a:pt x="52" y="107"/>
                      <a:pt x="52" y="107"/>
                    </a:cubicBezTo>
                    <a:cubicBezTo>
                      <a:pt x="51" y="107"/>
                      <a:pt x="51" y="107"/>
                      <a:pt x="51" y="107"/>
                    </a:cubicBezTo>
                    <a:cubicBezTo>
                      <a:pt x="51" y="107"/>
                      <a:pt x="51" y="107"/>
                      <a:pt x="51" y="107"/>
                    </a:cubicBezTo>
                    <a:cubicBezTo>
                      <a:pt x="51" y="107"/>
                      <a:pt x="51" y="107"/>
                      <a:pt x="51" y="107"/>
                    </a:cubicBezTo>
                    <a:cubicBezTo>
                      <a:pt x="51" y="107"/>
                      <a:pt x="51" y="107"/>
                      <a:pt x="51" y="107"/>
                    </a:cubicBezTo>
                    <a:cubicBezTo>
                      <a:pt x="51" y="107"/>
                      <a:pt x="51" y="107"/>
                      <a:pt x="51" y="107"/>
                    </a:cubicBezTo>
                    <a:cubicBezTo>
                      <a:pt x="51" y="108"/>
                      <a:pt x="51" y="108"/>
                      <a:pt x="51" y="108"/>
                    </a:cubicBezTo>
                    <a:cubicBezTo>
                      <a:pt x="51" y="108"/>
                      <a:pt x="51" y="108"/>
                      <a:pt x="51" y="108"/>
                    </a:cubicBezTo>
                    <a:cubicBezTo>
                      <a:pt x="51" y="108"/>
                      <a:pt x="51" y="108"/>
                      <a:pt x="51" y="108"/>
                    </a:cubicBezTo>
                    <a:cubicBezTo>
                      <a:pt x="51" y="108"/>
                      <a:pt x="51" y="108"/>
                      <a:pt x="51" y="108"/>
                    </a:cubicBezTo>
                    <a:cubicBezTo>
                      <a:pt x="51" y="108"/>
                      <a:pt x="51" y="108"/>
                      <a:pt x="51" y="108"/>
                    </a:cubicBezTo>
                    <a:cubicBezTo>
                      <a:pt x="51" y="108"/>
                      <a:pt x="51" y="108"/>
                      <a:pt x="51" y="108"/>
                    </a:cubicBezTo>
                    <a:cubicBezTo>
                      <a:pt x="51" y="108"/>
                      <a:pt x="51" y="108"/>
                      <a:pt x="51" y="108"/>
                    </a:cubicBezTo>
                    <a:cubicBezTo>
                      <a:pt x="51" y="108"/>
                      <a:pt x="51" y="108"/>
                      <a:pt x="51" y="108"/>
                    </a:cubicBezTo>
                    <a:cubicBezTo>
                      <a:pt x="52" y="108"/>
                      <a:pt x="52" y="108"/>
                      <a:pt x="52" y="108"/>
                    </a:cubicBezTo>
                    <a:cubicBezTo>
                      <a:pt x="52" y="107"/>
                      <a:pt x="52" y="107"/>
                      <a:pt x="52" y="107"/>
                    </a:cubicBezTo>
                    <a:cubicBezTo>
                      <a:pt x="52" y="107"/>
                      <a:pt x="52" y="107"/>
                      <a:pt x="52" y="107"/>
                    </a:cubicBezTo>
                    <a:cubicBezTo>
                      <a:pt x="52" y="107"/>
                      <a:pt x="52" y="107"/>
                      <a:pt x="52" y="107"/>
                    </a:cubicBezTo>
                    <a:close/>
                    <a:moveTo>
                      <a:pt x="120" y="59"/>
                    </a:moveTo>
                    <a:cubicBezTo>
                      <a:pt x="120" y="59"/>
                      <a:pt x="120" y="59"/>
                      <a:pt x="120" y="59"/>
                    </a:cubicBezTo>
                    <a:cubicBezTo>
                      <a:pt x="120" y="60"/>
                      <a:pt x="120" y="60"/>
                      <a:pt x="120" y="60"/>
                    </a:cubicBezTo>
                    <a:cubicBezTo>
                      <a:pt x="120" y="60"/>
                      <a:pt x="120" y="60"/>
                      <a:pt x="120" y="60"/>
                    </a:cubicBezTo>
                    <a:cubicBezTo>
                      <a:pt x="120" y="61"/>
                      <a:pt x="120" y="61"/>
                      <a:pt x="120" y="61"/>
                    </a:cubicBezTo>
                    <a:cubicBezTo>
                      <a:pt x="120" y="61"/>
                      <a:pt x="120" y="61"/>
                      <a:pt x="120" y="61"/>
                    </a:cubicBezTo>
                    <a:cubicBezTo>
                      <a:pt x="120" y="62"/>
                      <a:pt x="120" y="62"/>
                      <a:pt x="120" y="62"/>
                    </a:cubicBezTo>
                    <a:cubicBezTo>
                      <a:pt x="120" y="62"/>
                      <a:pt x="120" y="62"/>
                      <a:pt x="120" y="62"/>
                    </a:cubicBezTo>
                    <a:cubicBezTo>
                      <a:pt x="120" y="62"/>
                      <a:pt x="120" y="62"/>
                      <a:pt x="120" y="62"/>
                    </a:cubicBezTo>
                    <a:cubicBezTo>
                      <a:pt x="121" y="63"/>
                      <a:pt x="121" y="63"/>
                      <a:pt x="121" y="63"/>
                    </a:cubicBezTo>
                    <a:cubicBezTo>
                      <a:pt x="122" y="63"/>
                      <a:pt x="122" y="63"/>
                      <a:pt x="122" y="63"/>
                    </a:cubicBezTo>
                    <a:cubicBezTo>
                      <a:pt x="122" y="64"/>
                      <a:pt x="122" y="64"/>
                      <a:pt x="122" y="64"/>
                    </a:cubicBezTo>
                    <a:cubicBezTo>
                      <a:pt x="122" y="64"/>
                      <a:pt x="122" y="64"/>
                      <a:pt x="122" y="64"/>
                    </a:cubicBezTo>
                    <a:cubicBezTo>
                      <a:pt x="122" y="64"/>
                      <a:pt x="122" y="64"/>
                      <a:pt x="122" y="64"/>
                    </a:cubicBezTo>
                    <a:cubicBezTo>
                      <a:pt x="122" y="62"/>
                      <a:pt x="121" y="60"/>
                      <a:pt x="121" y="58"/>
                    </a:cubicBezTo>
                    <a:cubicBezTo>
                      <a:pt x="121" y="58"/>
                      <a:pt x="121" y="58"/>
                      <a:pt x="121" y="58"/>
                    </a:cubicBezTo>
                    <a:cubicBezTo>
                      <a:pt x="121" y="58"/>
                      <a:pt x="121" y="58"/>
                      <a:pt x="121" y="58"/>
                    </a:cubicBezTo>
                    <a:cubicBezTo>
                      <a:pt x="120" y="58"/>
                      <a:pt x="120" y="58"/>
                      <a:pt x="120" y="58"/>
                    </a:cubicBezTo>
                    <a:cubicBezTo>
                      <a:pt x="120" y="58"/>
                      <a:pt x="120" y="58"/>
                      <a:pt x="120" y="58"/>
                    </a:cubicBezTo>
                    <a:cubicBezTo>
                      <a:pt x="120" y="58"/>
                      <a:pt x="120" y="58"/>
                      <a:pt x="120" y="58"/>
                    </a:cubicBezTo>
                    <a:cubicBezTo>
                      <a:pt x="120" y="58"/>
                      <a:pt x="120" y="58"/>
                      <a:pt x="120" y="58"/>
                    </a:cubicBezTo>
                    <a:cubicBezTo>
                      <a:pt x="120" y="59"/>
                      <a:pt x="120" y="59"/>
                      <a:pt x="120" y="59"/>
                    </a:cubicBezTo>
                    <a:cubicBezTo>
                      <a:pt x="120" y="59"/>
                      <a:pt x="120" y="59"/>
                      <a:pt x="120" y="59"/>
                    </a:cubicBezTo>
                    <a:cubicBezTo>
                      <a:pt x="120" y="59"/>
                      <a:pt x="120" y="59"/>
                      <a:pt x="120" y="59"/>
                    </a:cubicBezTo>
                    <a:cubicBezTo>
                      <a:pt x="120" y="59"/>
                      <a:pt x="120" y="59"/>
                      <a:pt x="120" y="59"/>
                    </a:cubicBezTo>
                    <a:close/>
                    <a:moveTo>
                      <a:pt x="62" y="99"/>
                    </a:moveTo>
                    <a:cubicBezTo>
                      <a:pt x="62" y="99"/>
                      <a:pt x="62" y="99"/>
                      <a:pt x="62" y="99"/>
                    </a:cubicBezTo>
                    <a:cubicBezTo>
                      <a:pt x="62" y="99"/>
                      <a:pt x="62" y="99"/>
                      <a:pt x="62" y="99"/>
                    </a:cubicBezTo>
                    <a:cubicBezTo>
                      <a:pt x="62" y="99"/>
                      <a:pt x="62" y="99"/>
                      <a:pt x="62" y="99"/>
                    </a:cubicBezTo>
                    <a:cubicBezTo>
                      <a:pt x="62" y="99"/>
                      <a:pt x="62" y="99"/>
                      <a:pt x="62" y="99"/>
                    </a:cubicBezTo>
                    <a:cubicBezTo>
                      <a:pt x="62" y="99"/>
                      <a:pt x="62" y="99"/>
                      <a:pt x="62" y="99"/>
                    </a:cubicBezTo>
                    <a:cubicBezTo>
                      <a:pt x="62" y="99"/>
                      <a:pt x="62" y="99"/>
                      <a:pt x="62" y="99"/>
                    </a:cubicBezTo>
                    <a:cubicBezTo>
                      <a:pt x="62" y="99"/>
                      <a:pt x="62" y="99"/>
                      <a:pt x="62" y="99"/>
                    </a:cubicBezTo>
                    <a:cubicBezTo>
                      <a:pt x="62" y="99"/>
                      <a:pt x="62" y="99"/>
                      <a:pt x="62" y="99"/>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63" y="100"/>
                      <a:pt x="63" y="100"/>
                      <a:pt x="63" y="100"/>
                    </a:cubicBezTo>
                    <a:cubicBezTo>
                      <a:pt x="63" y="99"/>
                      <a:pt x="63" y="99"/>
                      <a:pt x="63" y="99"/>
                    </a:cubicBezTo>
                    <a:lnTo>
                      <a:pt x="62" y="99"/>
                    </a:lnTo>
                    <a:close/>
                    <a:moveTo>
                      <a:pt x="59" y="98"/>
                    </a:moveTo>
                    <a:cubicBezTo>
                      <a:pt x="59" y="98"/>
                      <a:pt x="59" y="98"/>
                      <a:pt x="59" y="98"/>
                    </a:cubicBezTo>
                    <a:cubicBezTo>
                      <a:pt x="59" y="99"/>
                      <a:pt x="59" y="99"/>
                      <a:pt x="59" y="99"/>
                    </a:cubicBezTo>
                    <a:cubicBezTo>
                      <a:pt x="59" y="98"/>
                      <a:pt x="59" y="98"/>
                      <a:pt x="59" y="98"/>
                    </a:cubicBezTo>
                    <a:cubicBezTo>
                      <a:pt x="59" y="98"/>
                      <a:pt x="59" y="98"/>
                      <a:pt x="59" y="98"/>
                    </a:cubicBezTo>
                    <a:cubicBezTo>
                      <a:pt x="59" y="98"/>
                      <a:pt x="59" y="98"/>
                      <a:pt x="59" y="98"/>
                    </a:cubicBezTo>
                    <a:cubicBezTo>
                      <a:pt x="59" y="98"/>
                      <a:pt x="59" y="98"/>
                      <a:pt x="59" y="98"/>
                    </a:cubicBezTo>
                    <a:cubicBezTo>
                      <a:pt x="59" y="98"/>
                      <a:pt x="59" y="98"/>
                      <a:pt x="59" y="98"/>
                    </a:cubicBezTo>
                    <a:cubicBezTo>
                      <a:pt x="59" y="98"/>
                      <a:pt x="59" y="98"/>
                      <a:pt x="59" y="98"/>
                    </a:cubicBezTo>
                    <a:cubicBezTo>
                      <a:pt x="59" y="98"/>
                      <a:pt x="59" y="98"/>
                      <a:pt x="59" y="98"/>
                    </a:cubicBezTo>
                    <a:cubicBezTo>
                      <a:pt x="59" y="98"/>
                      <a:pt x="59" y="98"/>
                      <a:pt x="59" y="98"/>
                    </a:cubicBezTo>
                    <a:cubicBezTo>
                      <a:pt x="59" y="98"/>
                      <a:pt x="59" y="98"/>
                      <a:pt x="59" y="98"/>
                    </a:cubicBezTo>
                    <a:close/>
                    <a:moveTo>
                      <a:pt x="111" y="131"/>
                    </a:moveTo>
                    <a:cubicBezTo>
                      <a:pt x="111" y="131"/>
                      <a:pt x="111" y="131"/>
                      <a:pt x="111" y="131"/>
                    </a:cubicBezTo>
                    <a:cubicBezTo>
                      <a:pt x="111" y="131"/>
                      <a:pt x="111" y="131"/>
                      <a:pt x="111" y="131"/>
                    </a:cubicBezTo>
                    <a:cubicBezTo>
                      <a:pt x="111" y="131"/>
                      <a:pt x="111" y="131"/>
                      <a:pt x="111" y="131"/>
                    </a:cubicBezTo>
                    <a:cubicBezTo>
                      <a:pt x="111" y="131"/>
                      <a:pt x="111" y="131"/>
                      <a:pt x="111" y="131"/>
                    </a:cubicBezTo>
                    <a:cubicBezTo>
                      <a:pt x="111" y="131"/>
                      <a:pt x="111" y="131"/>
                      <a:pt x="111" y="131"/>
                    </a:cubicBezTo>
                    <a:cubicBezTo>
                      <a:pt x="111" y="131"/>
                      <a:pt x="111" y="131"/>
                      <a:pt x="111" y="131"/>
                    </a:cubicBezTo>
                    <a:cubicBezTo>
                      <a:pt x="111" y="131"/>
                      <a:pt x="111" y="131"/>
                      <a:pt x="111" y="131"/>
                    </a:cubicBezTo>
                    <a:cubicBezTo>
                      <a:pt x="111" y="131"/>
                      <a:pt x="111" y="131"/>
                      <a:pt x="111" y="131"/>
                    </a:cubicBezTo>
                    <a:cubicBezTo>
                      <a:pt x="111" y="131"/>
                      <a:pt x="111" y="131"/>
                      <a:pt x="111" y="131"/>
                    </a:cubicBezTo>
                    <a:cubicBezTo>
                      <a:pt x="112" y="131"/>
                      <a:pt x="112" y="131"/>
                      <a:pt x="112" y="131"/>
                    </a:cubicBezTo>
                    <a:cubicBezTo>
                      <a:pt x="112" y="131"/>
                      <a:pt x="112" y="131"/>
                      <a:pt x="112" y="131"/>
                    </a:cubicBezTo>
                    <a:cubicBezTo>
                      <a:pt x="112" y="131"/>
                      <a:pt x="112" y="131"/>
                      <a:pt x="112" y="131"/>
                    </a:cubicBezTo>
                    <a:cubicBezTo>
                      <a:pt x="112" y="131"/>
                      <a:pt x="112" y="131"/>
                      <a:pt x="112" y="131"/>
                    </a:cubicBezTo>
                    <a:cubicBezTo>
                      <a:pt x="113" y="131"/>
                      <a:pt x="113" y="131"/>
                      <a:pt x="113" y="131"/>
                    </a:cubicBezTo>
                    <a:cubicBezTo>
                      <a:pt x="113" y="131"/>
                      <a:pt x="113" y="131"/>
                      <a:pt x="113" y="131"/>
                    </a:cubicBezTo>
                    <a:cubicBezTo>
                      <a:pt x="113" y="132"/>
                      <a:pt x="113" y="132"/>
                      <a:pt x="113" y="132"/>
                    </a:cubicBezTo>
                    <a:cubicBezTo>
                      <a:pt x="113" y="131"/>
                      <a:pt x="113" y="131"/>
                      <a:pt x="113" y="131"/>
                    </a:cubicBezTo>
                    <a:cubicBezTo>
                      <a:pt x="113" y="132"/>
                      <a:pt x="113" y="132"/>
                      <a:pt x="113" y="132"/>
                    </a:cubicBezTo>
                    <a:cubicBezTo>
                      <a:pt x="113" y="132"/>
                      <a:pt x="113" y="132"/>
                      <a:pt x="113" y="132"/>
                    </a:cubicBezTo>
                    <a:cubicBezTo>
                      <a:pt x="113" y="132"/>
                      <a:pt x="113" y="132"/>
                      <a:pt x="113" y="132"/>
                    </a:cubicBezTo>
                    <a:cubicBezTo>
                      <a:pt x="113" y="132"/>
                      <a:pt x="113" y="132"/>
                      <a:pt x="113" y="132"/>
                    </a:cubicBezTo>
                    <a:cubicBezTo>
                      <a:pt x="113" y="132"/>
                      <a:pt x="113" y="132"/>
                      <a:pt x="113" y="132"/>
                    </a:cubicBezTo>
                    <a:cubicBezTo>
                      <a:pt x="113" y="132"/>
                      <a:pt x="113" y="132"/>
                      <a:pt x="113" y="132"/>
                    </a:cubicBezTo>
                    <a:cubicBezTo>
                      <a:pt x="114" y="132"/>
                      <a:pt x="114" y="132"/>
                      <a:pt x="114" y="132"/>
                    </a:cubicBezTo>
                    <a:cubicBezTo>
                      <a:pt x="114" y="131"/>
                      <a:pt x="114" y="131"/>
                      <a:pt x="114" y="131"/>
                    </a:cubicBezTo>
                    <a:cubicBezTo>
                      <a:pt x="114" y="131"/>
                      <a:pt x="114" y="131"/>
                      <a:pt x="114" y="131"/>
                    </a:cubicBezTo>
                    <a:cubicBezTo>
                      <a:pt x="114" y="131"/>
                      <a:pt x="114" y="131"/>
                      <a:pt x="114" y="131"/>
                    </a:cubicBezTo>
                    <a:cubicBezTo>
                      <a:pt x="114" y="131"/>
                      <a:pt x="114" y="131"/>
                      <a:pt x="114" y="131"/>
                    </a:cubicBezTo>
                    <a:cubicBezTo>
                      <a:pt x="114" y="131"/>
                      <a:pt x="114" y="131"/>
                      <a:pt x="114" y="131"/>
                    </a:cubicBezTo>
                    <a:cubicBezTo>
                      <a:pt x="114" y="131"/>
                      <a:pt x="114" y="131"/>
                      <a:pt x="114" y="131"/>
                    </a:cubicBezTo>
                    <a:cubicBezTo>
                      <a:pt x="114" y="131"/>
                      <a:pt x="114" y="131"/>
                      <a:pt x="114" y="131"/>
                    </a:cubicBezTo>
                    <a:cubicBezTo>
                      <a:pt x="115" y="130"/>
                      <a:pt x="115" y="130"/>
                      <a:pt x="115" y="130"/>
                    </a:cubicBezTo>
                    <a:cubicBezTo>
                      <a:pt x="115" y="130"/>
                      <a:pt x="115" y="130"/>
                      <a:pt x="115" y="130"/>
                    </a:cubicBezTo>
                    <a:cubicBezTo>
                      <a:pt x="115" y="130"/>
                      <a:pt x="115" y="130"/>
                      <a:pt x="115" y="130"/>
                    </a:cubicBezTo>
                    <a:cubicBezTo>
                      <a:pt x="115" y="130"/>
                      <a:pt x="115" y="130"/>
                      <a:pt x="115" y="130"/>
                    </a:cubicBezTo>
                    <a:cubicBezTo>
                      <a:pt x="115" y="130"/>
                      <a:pt x="115" y="130"/>
                      <a:pt x="115" y="130"/>
                    </a:cubicBezTo>
                    <a:cubicBezTo>
                      <a:pt x="115" y="130"/>
                      <a:pt x="115" y="130"/>
                      <a:pt x="115" y="130"/>
                    </a:cubicBezTo>
                    <a:cubicBezTo>
                      <a:pt x="115" y="130"/>
                      <a:pt x="115" y="130"/>
                      <a:pt x="115" y="130"/>
                    </a:cubicBezTo>
                    <a:cubicBezTo>
                      <a:pt x="115" y="130"/>
                      <a:pt x="115" y="130"/>
                      <a:pt x="115" y="130"/>
                    </a:cubicBezTo>
                    <a:cubicBezTo>
                      <a:pt x="116" y="130"/>
                      <a:pt x="116" y="130"/>
                      <a:pt x="116" y="130"/>
                    </a:cubicBezTo>
                    <a:cubicBezTo>
                      <a:pt x="115" y="130"/>
                      <a:pt x="115" y="130"/>
                      <a:pt x="115" y="130"/>
                    </a:cubicBezTo>
                    <a:cubicBezTo>
                      <a:pt x="115" y="130"/>
                      <a:pt x="115" y="130"/>
                      <a:pt x="115" y="130"/>
                    </a:cubicBezTo>
                    <a:cubicBezTo>
                      <a:pt x="115" y="130"/>
                      <a:pt x="115" y="130"/>
                      <a:pt x="115" y="130"/>
                    </a:cubicBezTo>
                    <a:cubicBezTo>
                      <a:pt x="115" y="131"/>
                      <a:pt x="115" y="131"/>
                      <a:pt x="115" y="131"/>
                    </a:cubicBezTo>
                    <a:cubicBezTo>
                      <a:pt x="115" y="131"/>
                      <a:pt x="115" y="131"/>
                      <a:pt x="115" y="131"/>
                    </a:cubicBezTo>
                    <a:cubicBezTo>
                      <a:pt x="115" y="131"/>
                      <a:pt x="115" y="131"/>
                      <a:pt x="115" y="131"/>
                    </a:cubicBezTo>
                    <a:cubicBezTo>
                      <a:pt x="114" y="131"/>
                      <a:pt x="114" y="131"/>
                      <a:pt x="114" y="131"/>
                    </a:cubicBezTo>
                    <a:cubicBezTo>
                      <a:pt x="114" y="131"/>
                      <a:pt x="114" y="131"/>
                      <a:pt x="114" y="131"/>
                    </a:cubicBezTo>
                    <a:cubicBezTo>
                      <a:pt x="114" y="131"/>
                      <a:pt x="114" y="131"/>
                      <a:pt x="114" y="131"/>
                    </a:cubicBezTo>
                    <a:cubicBezTo>
                      <a:pt x="114" y="131"/>
                      <a:pt x="114" y="131"/>
                      <a:pt x="114" y="131"/>
                    </a:cubicBezTo>
                    <a:cubicBezTo>
                      <a:pt x="114" y="131"/>
                      <a:pt x="114" y="131"/>
                      <a:pt x="114" y="131"/>
                    </a:cubicBezTo>
                    <a:cubicBezTo>
                      <a:pt x="114" y="131"/>
                      <a:pt x="114" y="131"/>
                      <a:pt x="114" y="131"/>
                    </a:cubicBezTo>
                    <a:cubicBezTo>
                      <a:pt x="114" y="131"/>
                      <a:pt x="114" y="131"/>
                      <a:pt x="114" y="131"/>
                    </a:cubicBezTo>
                    <a:cubicBezTo>
                      <a:pt x="114" y="132"/>
                      <a:pt x="114" y="132"/>
                      <a:pt x="114" y="132"/>
                    </a:cubicBezTo>
                    <a:cubicBezTo>
                      <a:pt x="114" y="132"/>
                      <a:pt x="114" y="132"/>
                      <a:pt x="114" y="132"/>
                    </a:cubicBezTo>
                    <a:cubicBezTo>
                      <a:pt x="114" y="131"/>
                      <a:pt x="114" y="131"/>
                      <a:pt x="114" y="131"/>
                    </a:cubicBezTo>
                    <a:cubicBezTo>
                      <a:pt x="114" y="131"/>
                      <a:pt x="114" y="131"/>
                      <a:pt x="114" y="131"/>
                    </a:cubicBezTo>
                    <a:cubicBezTo>
                      <a:pt x="114" y="132"/>
                      <a:pt x="114" y="132"/>
                      <a:pt x="114" y="132"/>
                    </a:cubicBezTo>
                    <a:cubicBezTo>
                      <a:pt x="115" y="132"/>
                      <a:pt x="115" y="132"/>
                      <a:pt x="115" y="132"/>
                    </a:cubicBezTo>
                    <a:cubicBezTo>
                      <a:pt x="115" y="132"/>
                      <a:pt x="115" y="132"/>
                      <a:pt x="115" y="132"/>
                    </a:cubicBezTo>
                    <a:cubicBezTo>
                      <a:pt x="115" y="132"/>
                      <a:pt x="115" y="132"/>
                      <a:pt x="115" y="132"/>
                    </a:cubicBezTo>
                    <a:cubicBezTo>
                      <a:pt x="115" y="132"/>
                      <a:pt x="115" y="132"/>
                      <a:pt x="115" y="132"/>
                    </a:cubicBezTo>
                    <a:cubicBezTo>
                      <a:pt x="115" y="132"/>
                      <a:pt x="115" y="132"/>
                      <a:pt x="115" y="132"/>
                    </a:cubicBezTo>
                    <a:cubicBezTo>
                      <a:pt x="116" y="131"/>
                      <a:pt x="116" y="131"/>
                      <a:pt x="116" y="131"/>
                    </a:cubicBezTo>
                    <a:cubicBezTo>
                      <a:pt x="116" y="131"/>
                      <a:pt x="116" y="131"/>
                      <a:pt x="116" y="131"/>
                    </a:cubicBezTo>
                    <a:cubicBezTo>
                      <a:pt x="116" y="131"/>
                      <a:pt x="116" y="131"/>
                      <a:pt x="116" y="131"/>
                    </a:cubicBezTo>
                    <a:cubicBezTo>
                      <a:pt x="116" y="131"/>
                      <a:pt x="116" y="131"/>
                      <a:pt x="116" y="131"/>
                    </a:cubicBezTo>
                    <a:cubicBezTo>
                      <a:pt x="116" y="131"/>
                      <a:pt x="116" y="131"/>
                      <a:pt x="116" y="131"/>
                    </a:cubicBezTo>
                    <a:cubicBezTo>
                      <a:pt x="116" y="131"/>
                      <a:pt x="116" y="131"/>
                      <a:pt x="116" y="131"/>
                    </a:cubicBezTo>
                    <a:cubicBezTo>
                      <a:pt x="116" y="130"/>
                      <a:pt x="116" y="130"/>
                      <a:pt x="116" y="130"/>
                    </a:cubicBezTo>
                    <a:cubicBezTo>
                      <a:pt x="116" y="129"/>
                      <a:pt x="116" y="129"/>
                      <a:pt x="116" y="129"/>
                    </a:cubicBezTo>
                    <a:cubicBezTo>
                      <a:pt x="116" y="129"/>
                      <a:pt x="116" y="129"/>
                      <a:pt x="116" y="129"/>
                    </a:cubicBezTo>
                    <a:cubicBezTo>
                      <a:pt x="116" y="129"/>
                      <a:pt x="116" y="129"/>
                      <a:pt x="116" y="129"/>
                    </a:cubicBezTo>
                    <a:cubicBezTo>
                      <a:pt x="117" y="129"/>
                      <a:pt x="117" y="129"/>
                      <a:pt x="117" y="129"/>
                    </a:cubicBezTo>
                    <a:cubicBezTo>
                      <a:pt x="117" y="129"/>
                      <a:pt x="117" y="129"/>
                      <a:pt x="117" y="129"/>
                    </a:cubicBezTo>
                    <a:cubicBezTo>
                      <a:pt x="117" y="129"/>
                      <a:pt x="117" y="129"/>
                      <a:pt x="117" y="129"/>
                    </a:cubicBezTo>
                    <a:cubicBezTo>
                      <a:pt x="117" y="128"/>
                      <a:pt x="117" y="128"/>
                      <a:pt x="117" y="128"/>
                    </a:cubicBezTo>
                    <a:cubicBezTo>
                      <a:pt x="117" y="128"/>
                      <a:pt x="117" y="128"/>
                      <a:pt x="117" y="128"/>
                    </a:cubicBezTo>
                    <a:cubicBezTo>
                      <a:pt x="116" y="128"/>
                      <a:pt x="116" y="128"/>
                      <a:pt x="116" y="128"/>
                    </a:cubicBezTo>
                    <a:cubicBezTo>
                      <a:pt x="116" y="128"/>
                      <a:pt x="116" y="128"/>
                      <a:pt x="116" y="128"/>
                    </a:cubicBezTo>
                    <a:cubicBezTo>
                      <a:pt x="116" y="128"/>
                      <a:pt x="116" y="128"/>
                      <a:pt x="116" y="128"/>
                    </a:cubicBezTo>
                    <a:cubicBezTo>
                      <a:pt x="116" y="128"/>
                      <a:pt x="116" y="128"/>
                      <a:pt x="116" y="128"/>
                    </a:cubicBezTo>
                    <a:cubicBezTo>
                      <a:pt x="116" y="128"/>
                      <a:pt x="116" y="128"/>
                      <a:pt x="116" y="128"/>
                    </a:cubicBezTo>
                    <a:cubicBezTo>
                      <a:pt x="116" y="127"/>
                      <a:pt x="116" y="127"/>
                      <a:pt x="116" y="127"/>
                    </a:cubicBezTo>
                    <a:cubicBezTo>
                      <a:pt x="116" y="127"/>
                      <a:pt x="116" y="127"/>
                      <a:pt x="116" y="127"/>
                    </a:cubicBezTo>
                    <a:cubicBezTo>
                      <a:pt x="116" y="127"/>
                      <a:pt x="116" y="127"/>
                      <a:pt x="116" y="127"/>
                    </a:cubicBezTo>
                    <a:cubicBezTo>
                      <a:pt x="116" y="127"/>
                      <a:pt x="116" y="127"/>
                      <a:pt x="116" y="127"/>
                    </a:cubicBezTo>
                    <a:cubicBezTo>
                      <a:pt x="115" y="128"/>
                      <a:pt x="115" y="128"/>
                      <a:pt x="115" y="128"/>
                    </a:cubicBezTo>
                    <a:cubicBezTo>
                      <a:pt x="115" y="128"/>
                      <a:pt x="115" y="128"/>
                      <a:pt x="115" y="128"/>
                    </a:cubicBezTo>
                    <a:cubicBezTo>
                      <a:pt x="115" y="129"/>
                      <a:pt x="115" y="129"/>
                      <a:pt x="115" y="129"/>
                    </a:cubicBezTo>
                    <a:cubicBezTo>
                      <a:pt x="115" y="129"/>
                      <a:pt x="115" y="129"/>
                      <a:pt x="115" y="129"/>
                    </a:cubicBezTo>
                    <a:cubicBezTo>
                      <a:pt x="115" y="129"/>
                      <a:pt x="115" y="129"/>
                      <a:pt x="115" y="129"/>
                    </a:cubicBezTo>
                    <a:cubicBezTo>
                      <a:pt x="115" y="129"/>
                      <a:pt x="115" y="129"/>
                      <a:pt x="115" y="129"/>
                    </a:cubicBezTo>
                    <a:cubicBezTo>
                      <a:pt x="115" y="129"/>
                      <a:pt x="115" y="129"/>
                      <a:pt x="115" y="129"/>
                    </a:cubicBezTo>
                    <a:cubicBezTo>
                      <a:pt x="115" y="129"/>
                      <a:pt x="115" y="129"/>
                      <a:pt x="115" y="129"/>
                    </a:cubicBezTo>
                    <a:cubicBezTo>
                      <a:pt x="115" y="129"/>
                      <a:pt x="115" y="129"/>
                      <a:pt x="115" y="129"/>
                    </a:cubicBezTo>
                    <a:cubicBezTo>
                      <a:pt x="115" y="129"/>
                      <a:pt x="115" y="129"/>
                      <a:pt x="115" y="129"/>
                    </a:cubicBezTo>
                    <a:cubicBezTo>
                      <a:pt x="115" y="129"/>
                      <a:pt x="115" y="129"/>
                      <a:pt x="115" y="129"/>
                    </a:cubicBezTo>
                    <a:cubicBezTo>
                      <a:pt x="115" y="129"/>
                      <a:pt x="115" y="129"/>
                      <a:pt x="115" y="129"/>
                    </a:cubicBezTo>
                    <a:cubicBezTo>
                      <a:pt x="114" y="129"/>
                      <a:pt x="114" y="129"/>
                      <a:pt x="114" y="129"/>
                    </a:cubicBezTo>
                    <a:cubicBezTo>
                      <a:pt x="115" y="128"/>
                      <a:pt x="115" y="128"/>
                      <a:pt x="115" y="128"/>
                    </a:cubicBezTo>
                    <a:cubicBezTo>
                      <a:pt x="115" y="128"/>
                      <a:pt x="115" y="128"/>
                      <a:pt x="115" y="128"/>
                    </a:cubicBezTo>
                    <a:cubicBezTo>
                      <a:pt x="115" y="128"/>
                      <a:pt x="115" y="128"/>
                      <a:pt x="115" y="128"/>
                    </a:cubicBezTo>
                    <a:cubicBezTo>
                      <a:pt x="115" y="128"/>
                      <a:pt x="115" y="128"/>
                      <a:pt x="115" y="128"/>
                    </a:cubicBezTo>
                    <a:cubicBezTo>
                      <a:pt x="114" y="127"/>
                      <a:pt x="114" y="127"/>
                      <a:pt x="114" y="127"/>
                    </a:cubicBezTo>
                    <a:cubicBezTo>
                      <a:pt x="114" y="128"/>
                      <a:pt x="114" y="128"/>
                      <a:pt x="114" y="128"/>
                    </a:cubicBezTo>
                    <a:cubicBezTo>
                      <a:pt x="114" y="127"/>
                      <a:pt x="114" y="127"/>
                      <a:pt x="114" y="127"/>
                    </a:cubicBezTo>
                    <a:cubicBezTo>
                      <a:pt x="114" y="127"/>
                      <a:pt x="114" y="127"/>
                      <a:pt x="114" y="127"/>
                    </a:cubicBezTo>
                    <a:cubicBezTo>
                      <a:pt x="114" y="127"/>
                      <a:pt x="114" y="127"/>
                      <a:pt x="114" y="127"/>
                    </a:cubicBezTo>
                    <a:cubicBezTo>
                      <a:pt x="114" y="127"/>
                      <a:pt x="114" y="127"/>
                      <a:pt x="114" y="127"/>
                    </a:cubicBezTo>
                    <a:cubicBezTo>
                      <a:pt x="114" y="127"/>
                      <a:pt x="114" y="127"/>
                      <a:pt x="114" y="127"/>
                    </a:cubicBezTo>
                    <a:cubicBezTo>
                      <a:pt x="113" y="127"/>
                      <a:pt x="113" y="127"/>
                      <a:pt x="113" y="127"/>
                    </a:cubicBezTo>
                    <a:cubicBezTo>
                      <a:pt x="113" y="127"/>
                      <a:pt x="113" y="127"/>
                      <a:pt x="113" y="127"/>
                    </a:cubicBezTo>
                    <a:cubicBezTo>
                      <a:pt x="113" y="127"/>
                      <a:pt x="113" y="127"/>
                      <a:pt x="113" y="127"/>
                    </a:cubicBezTo>
                    <a:cubicBezTo>
                      <a:pt x="112" y="127"/>
                      <a:pt x="112" y="127"/>
                      <a:pt x="112" y="127"/>
                    </a:cubicBezTo>
                    <a:cubicBezTo>
                      <a:pt x="112" y="127"/>
                      <a:pt x="112" y="127"/>
                      <a:pt x="112" y="127"/>
                    </a:cubicBezTo>
                    <a:cubicBezTo>
                      <a:pt x="112" y="128"/>
                      <a:pt x="112" y="128"/>
                      <a:pt x="112" y="128"/>
                    </a:cubicBezTo>
                    <a:cubicBezTo>
                      <a:pt x="112" y="128"/>
                      <a:pt x="112" y="128"/>
                      <a:pt x="112" y="128"/>
                    </a:cubicBezTo>
                    <a:cubicBezTo>
                      <a:pt x="112" y="128"/>
                      <a:pt x="112" y="128"/>
                      <a:pt x="112" y="128"/>
                    </a:cubicBezTo>
                    <a:cubicBezTo>
                      <a:pt x="112" y="128"/>
                      <a:pt x="112" y="128"/>
                      <a:pt x="112" y="128"/>
                    </a:cubicBezTo>
                    <a:cubicBezTo>
                      <a:pt x="112" y="128"/>
                      <a:pt x="112" y="128"/>
                      <a:pt x="112" y="128"/>
                    </a:cubicBezTo>
                    <a:cubicBezTo>
                      <a:pt x="112" y="128"/>
                      <a:pt x="112" y="128"/>
                      <a:pt x="112" y="128"/>
                    </a:cubicBezTo>
                    <a:cubicBezTo>
                      <a:pt x="112" y="128"/>
                      <a:pt x="112" y="128"/>
                      <a:pt x="112" y="128"/>
                    </a:cubicBezTo>
                    <a:cubicBezTo>
                      <a:pt x="112" y="128"/>
                      <a:pt x="112" y="128"/>
                      <a:pt x="112" y="128"/>
                    </a:cubicBezTo>
                    <a:cubicBezTo>
                      <a:pt x="111" y="128"/>
                      <a:pt x="111" y="128"/>
                      <a:pt x="111" y="128"/>
                    </a:cubicBezTo>
                    <a:cubicBezTo>
                      <a:pt x="111" y="128"/>
                      <a:pt x="111" y="128"/>
                      <a:pt x="111" y="128"/>
                    </a:cubicBezTo>
                    <a:cubicBezTo>
                      <a:pt x="111" y="127"/>
                      <a:pt x="111" y="127"/>
                      <a:pt x="111" y="127"/>
                    </a:cubicBezTo>
                    <a:cubicBezTo>
                      <a:pt x="111" y="127"/>
                      <a:pt x="111" y="127"/>
                      <a:pt x="111" y="127"/>
                    </a:cubicBezTo>
                    <a:cubicBezTo>
                      <a:pt x="111" y="128"/>
                      <a:pt x="111" y="128"/>
                      <a:pt x="111" y="128"/>
                    </a:cubicBezTo>
                    <a:cubicBezTo>
                      <a:pt x="111" y="128"/>
                      <a:pt x="111" y="128"/>
                      <a:pt x="111" y="128"/>
                    </a:cubicBezTo>
                    <a:cubicBezTo>
                      <a:pt x="111" y="127"/>
                      <a:pt x="111" y="127"/>
                      <a:pt x="111" y="127"/>
                    </a:cubicBezTo>
                    <a:cubicBezTo>
                      <a:pt x="110" y="127"/>
                      <a:pt x="110" y="127"/>
                      <a:pt x="110" y="127"/>
                    </a:cubicBezTo>
                    <a:cubicBezTo>
                      <a:pt x="110" y="127"/>
                      <a:pt x="110" y="127"/>
                      <a:pt x="110" y="127"/>
                    </a:cubicBezTo>
                    <a:cubicBezTo>
                      <a:pt x="110" y="127"/>
                      <a:pt x="110" y="127"/>
                      <a:pt x="110" y="127"/>
                    </a:cubicBezTo>
                    <a:cubicBezTo>
                      <a:pt x="110" y="127"/>
                      <a:pt x="110" y="127"/>
                      <a:pt x="110" y="127"/>
                    </a:cubicBezTo>
                    <a:cubicBezTo>
                      <a:pt x="110" y="127"/>
                      <a:pt x="110" y="127"/>
                      <a:pt x="110" y="127"/>
                    </a:cubicBezTo>
                    <a:cubicBezTo>
                      <a:pt x="109" y="127"/>
                      <a:pt x="109" y="127"/>
                      <a:pt x="109" y="127"/>
                    </a:cubicBezTo>
                    <a:cubicBezTo>
                      <a:pt x="109" y="128"/>
                      <a:pt x="109" y="128"/>
                      <a:pt x="109" y="128"/>
                    </a:cubicBezTo>
                    <a:cubicBezTo>
                      <a:pt x="109" y="128"/>
                      <a:pt x="109" y="128"/>
                      <a:pt x="109" y="128"/>
                    </a:cubicBezTo>
                    <a:cubicBezTo>
                      <a:pt x="109" y="128"/>
                      <a:pt x="109" y="128"/>
                      <a:pt x="109" y="128"/>
                    </a:cubicBezTo>
                    <a:cubicBezTo>
                      <a:pt x="109" y="128"/>
                      <a:pt x="109" y="128"/>
                      <a:pt x="109" y="128"/>
                    </a:cubicBezTo>
                    <a:cubicBezTo>
                      <a:pt x="109" y="128"/>
                      <a:pt x="109" y="128"/>
                      <a:pt x="109" y="128"/>
                    </a:cubicBezTo>
                    <a:cubicBezTo>
                      <a:pt x="109" y="128"/>
                      <a:pt x="109" y="128"/>
                      <a:pt x="109" y="128"/>
                    </a:cubicBezTo>
                    <a:cubicBezTo>
                      <a:pt x="109" y="128"/>
                      <a:pt x="109" y="128"/>
                      <a:pt x="109" y="128"/>
                    </a:cubicBezTo>
                    <a:cubicBezTo>
                      <a:pt x="109" y="128"/>
                      <a:pt x="109" y="128"/>
                      <a:pt x="109" y="128"/>
                    </a:cubicBezTo>
                    <a:cubicBezTo>
                      <a:pt x="109" y="128"/>
                      <a:pt x="109" y="128"/>
                      <a:pt x="109" y="128"/>
                    </a:cubicBezTo>
                    <a:cubicBezTo>
                      <a:pt x="109" y="128"/>
                      <a:pt x="109" y="128"/>
                      <a:pt x="109" y="128"/>
                    </a:cubicBezTo>
                    <a:cubicBezTo>
                      <a:pt x="108" y="128"/>
                      <a:pt x="108" y="128"/>
                      <a:pt x="108" y="128"/>
                    </a:cubicBezTo>
                    <a:cubicBezTo>
                      <a:pt x="108" y="128"/>
                      <a:pt x="108" y="128"/>
                      <a:pt x="108" y="128"/>
                    </a:cubicBezTo>
                    <a:cubicBezTo>
                      <a:pt x="108" y="128"/>
                      <a:pt x="108" y="128"/>
                      <a:pt x="108" y="128"/>
                    </a:cubicBezTo>
                    <a:cubicBezTo>
                      <a:pt x="108" y="129"/>
                      <a:pt x="108" y="129"/>
                      <a:pt x="108" y="129"/>
                    </a:cubicBezTo>
                    <a:cubicBezTo>
                      <a:pt x="108" y="129"/>
                      <a:pt x="108" y="129"/>
                      <a:pt x="108" y="129"/>
                    </a:cubicBezTo>
                    <a:cubicBezTo>
                      <a:pt x="108" y="129"/>
                      <a:pt x="108" y="129"/>
                      <a:pt x="108" y="129"/>
                    </a:cubicBezTo>
                    <a:cubicBezTo>
                      <a:pt x="109" y="129"/>
                      <a:pt x="109" y="129"/>
                      <a:pt x="109" y="129"/>
                    </a:cubicBezTo>
                    <a:cubicBezTo>
                      <a:pt x="109" y="129"/>
                      <a:pt x="109" y="129"/>
                      <a:pt x="109" y="129"/>
                    </a:cubicBezTo>
                    <a:cubicBezTo>
                      <a:pt x="109" y="129"/>
                      <a:pt x="109" y="129"/>
                      <a:pt x="109" y="129"/>
                    </a:cubicBezTo>
                    <a:cubicBezTo>
                      <a:pt x="109" y="129"/>
                      <a:pt x="109" y="129"/>
                      <a:pt x="109" y="129"/>
                    </a:cubicBezTo>
                    <a:cubicBezTo>
                      <a:pt x="109" y="129"/>
                      <a:pt x="109" y="129"/>
                      <a:pt x="109" y="129"/>
                    </a:cubicBezTo>
                    <a:cubicBezTo>
                      <a:pt x="109" y="129"/>
                      <a:pt x="109" y="129"/>
                      <a:pt x="109" y="129"/>
                    </a:cubicBezTo>
                    <a:cubicBezTo>
                      <a:pt x="109" y="129"/>
                      <a:pt x="109" y="129"/>
                      <a:pt x="109" y="129"/>
                    </a:cubicBezTo>
                    <a:cubicBezTo>
                      <a:pt x="109" y="129"/>
                      <a:pt x="109" y="129"/>
                      <a:pt x="109" y="129"/>
                    </a:cubicBezTo>
                    <a:cubicBezTo>
                      <a:pt x="109" y="129"/>
                      <a:pt x="109" y="129"/>
                      <a:pt x="109" y="129"/>
                    </a:cubicBezTo>
                    <a:cubicBezTo>
                      <a:pt x="109" y="130"/>
                      <a:pt x="109" y="130"/>
                      <a:pt x="109" y="130"/>
                    </a:cubicBezTo>
                    <a:cubicBezTo>
                      <a:pt x="109" y="130"/>
                      <a:pt x="109" y="130"/>
                      <a:pt x="109" y="130"/>
                    </a:cubicBezTo>
                    <a:cubicBezTo>
                      <a:pt x="109" y="129"/>
                      <a:pt x="109" y="129"/>
                      <a:pt x="109" y="129"/>
                    </a:cubicBezTo>
                    <a:cubicBezTo>
                      <a:pt x="109" y="129"/>
                      <a:pt x="109" y="129"/>
                      <a:pt x="109" y="129"/>
                    </a:cubicBezTo>
                    <a:cubicBezTo>
                      <a:pt x="109" y="129"/>
                      <a:pt x="109" y="129"/>
                      <a:pt x="109" y="129"/>
                    </a:cubicBezTo>
                    <a:cubicBezTo>
                      <a:pt x="108" y="129"/>
                      <a:pt x="108" y="129"/>
                      <a:pt x="108" y="129"/>
                    </a:cubicBezTo>
                    <a:cubicBezTo>
                      <a:pt x="108" y="129"/>
                      <a:pt x="108" y="129"/>
                      <a:pt x="108" y="129"/>
                    </a:cubicBezTo>
                    <a:cubicBezTo>
                      <a:pt x="108" y="129"/>
                      <a:pt x="108" y="129"/>
                      <a:pt x="108" y="129"/>
                    </a:cubicBezTo>
                    <a:cubicBezTo>
                      <a:pt x="108" y="129"/>
                      <a:pt x="108" y="129"/>
                      <a:pt x="108" y="129"/>
                    </a:cubicBezTo>
                    <a:cubicBezTo>
                      <a:pt x="108" y="129"/>
                      <a:pt x="108" y="129"/>
                      <a:pt x="108" y="129"/>
                    </a:cubicBezTo>
                    <a:cubicBezTo>
                      <a:pt x="108" y="129"/>
                      <a:pt x="108" y="129"/>
                      <a:pt x="108" y="129"/>
                    </a:cubicBezTo>
                    <a:cubicBezTo>
                      <a:pt x="108" y="129"/>
                      <a:pt x="108" y="129"/>
                      <a:pt x="108" y="129"/>
                    </a:cubicBezTo>
                    <a:cubicBezTo>
                      <a:pt x="108" y="129"/>
                      <a:pt x="108" y="129"/>
                      <a:pt x="108" y="129"/>
                    </a:cubicBezTo>
                    <a:cubicBezTo>
                      <a:pt x="108" y="129"/>
                      <a:pt x="108" y="129"/>
                      <a:pt x="108" y="129"/>
                    </a:cubicBezTo>
                    <a:cubicBezTo>
                      <a:pt x="108" y="129"/>
                      <a:pt x="108" y="129"/>
                      <a:pt x="108" y="129"/>
                    </a:cubicBezTo>
                    <a:cubicBezTo>
                      <a:pt x="108" y="129"/>
                      <a:pt x="108" y="129"/>
                      <a:pt x="108" y="129"/>
                    </a:cubicBezTo>
                    <a:cubicBezTo>
                      <a:pt x="108" y="129"/>
                      <a:pt x="108" y="129"/>
                      <a:pt x="108" y="129"/>
                    </a:cubicBezTo>
                    <a:cubicBezTo>
                      <a:pt x="107" y="129"/>
                      <a:pt x="107" y="129"/>
                      <a:pt x="107" y="129"/>
                    </a:cubicBezTo>
                    <a:cubicBezTo>
                      <a:pt x="107" y="129"/>
                      <a:pt x="107" y="129"/>
                      <a:pt x="107" y="129"/>
                    </a:cubicBezTo>
                    <a:cubicBezTo>
                      <a:pt x="107" y="129"/>
                      <a:pt x="107" y="129"/>
                      <a:pt x="107" y="129"/>
                    </a:cubicBezTo>
                    <a:cubicBezTo>
                      <a:pt x="107" y="129"/>
                      <a:pt x="107" y="129"/>
                      <a:pt x="107" y="129"/>
                    </a:cubicBezTo>
                    <a:cubicBezTo>
                      <a:pt x="107" y="129"/>
                      <a:pt x="107" y="129"/>
                      <a:pt x="107" y="129"/>
                    </a:cubicBezTo>
                    <a:cubicBezTo>
                      <a:pt x="107" y="129"/>
                      <a:pt x="107" y="129"/>
                      <a:pt x="107" y="129"/>
                    </a:cubicBezTo>
                    <a:cubicBezTo>
                      <a:pt x="107" y="129"/>
                      <a:pt x="107" y="129"/>
                      <a:pt x="107" y="129"/>
                    </a:cubicBezTo>
                    <a:cubicBezTo>
                      <a:pt x="106" y="129"/>
                      <a:pt x="106" y="129"/>
                      <a:pt x="106" y="129"/>
                    </a:cubicBezTo>
                    <a:cubicBezTo>
                      <a:pt x="106" y="129"/>
                      <a:pt x="106" y="129"/>
                      <a:pt x="106" y="129"/>
                    </a:cubicBezTo>
                    <a:cubicBezTo>
                      <a:pt x="106" y="128"/>
                      <a:pt x="106" y="128"/>
                      <a:pt x="106" y="128"/>
                    </a:cubicBezTo>
                    <a:cubicBezTo>
                      <a:pt x="106" y="128"/>
                      <a:pt x="106" y="128"/>
                      <a:pt x="106" y="128"/>
                    </a:cubicBezTo>
                    <a:cubicBezTo>
                      <a:pt x="106" y="128"/>
                      <a:pt x="106" y="128"/>
                      <a:pt x="106" y="128"/>
                    </a:cubicBezTo>
                    <a:cubicBezTo>
                      <a:pt x="106" y="128"/>
                      <a:pt x="106" y="128"/>
                      <a:pt x="106" y="128"/>
                    </a:cubicBezTo>
                    <a:cubicBezTo>
                      <a:pt x="106" y="128"/>
                      <a:pt x="106" y="128"/>
                      <a:pt x="106" y="128"/>
                    </a:cubicBezTo>
                    <a:cubicBezTo>
                      <a:pt x="106" y="128"/>
                      <a:pt x="106" y="128"/>
                      <a:pt x="106" y="128"/>
                    </a:cubicBezTo>
                    <a:cubicBezTo>
                      <a:pt x="106" y="128"/>
                      <a:pt x="106" y="128"/>
                      <a:pt x="106" y="128"/>
                    </a:cubicBezTo>
                    <a:cubicBezTo>
                      <a:pt x="106" y="128"/>
                      <a:pt x="106" y="128"/>
                      <a:pt x="106" y="128"/>
                    </a:cubicBezTo>
                    <a:cubicBezTo>
                      <a:pt x="106" y="128"/>
                      <a:pt x="106" y="128"/>
                      <a:pt x="106" y="128"/>
                    </a:cubicBezTo>
                    <a:cubicBezTo>
                      <a:pt x="106" y="128"/>
                      <a:pt x="106" y="128"/>
                      <a:pt x="106" y="128"/>
                    </a:cubicBezTo>
                    <a:cubicBezTo>
                      <a:pt x="105" y="128"/>
                      <a:pt x="105" y="128"/>
                      <a:pt x="105" y="128"/>
                    </a:cubicBezTo>
                    <a:cubicBezTo>
                      <a:pt x="105" y="128"/>
                      <a:pt x="105" y="128"/>
                      <a:pt x="105" y="128"/>
                    </a:cubicBezTo>
                    <a:cubicBezTo>
                      <a:pt x="105" y="128"/>
                      <a:pt x="105" y="128"/>
                      <a:pt x="105" y="128"/>
                    </a:cubicBezTo>
                    <a:cubicBezTo>
                      <a:pt x="105" y="128"/>
                      <a:pt x="105" y="128"/>
                      <a:pt x="105" y="128"/>
                    </a:cubicBezTo>
                    <a:cubicBezTo>
                      <a:pt x="105" y="128"/>
                      <a:pt x="105" y="128"/>
                      <a:pt x="105" y="128"/>
                    </a:cubicBezTo>
                    <a:cubicBezTo>
                      <a:pt x="105" y="128"/>
                      <a:pt x="105" y="128"/>
                      <a:pt x="105" y="128"/>
                    </a:cubicBezTo>
                    <a:cubicBezTo>
                      <a:pt x="105" y="128"/>
                      <a:pt x="105" y="128"/>
                      <a:pt x="105" y="128"/>
                    </a:cubicBezTo>
                    <a:cubicBezTo>
                      <a:pt x="105" y="128"/>
                      <a:pt x="105" y="128"/>
                      <a:pt x="105" y="128"/>
                    </a:cubicBezTo>
                    <a:cubicBezTo>
                      <a:pt x="105" y="128"/>
                      <a:pt x="105" y="128"/>
                      <a:pt x="105" y="128"/>
                    </a:cubicBezTo>
                    <a:cubicBezTo>
                      <a:pt x="105" y="128"/>
                      <a:pt x="105" y="128"/>
                      <a:pt x="105" y="128"/>
                    </a:cubicBezTo>
                    <a:cubicBezTo>
                      <a:pt x="105" y="128"/>
                      <a:pt x="105" y="128"/>
                      <a:pt x="105" y="128"/>
                    </a:cubicBezTo>
                    <a:cubicBezTo>
                      <a:pt x="104" y="128"/>
                      <a:pt x="104" y="128"/>
                      <a:pt x="104" y="128"/>
                    </a:cubicBezTo>
                    <a:cubicBezTo>
                      <a:pt x="104" y="128"/>
                      <a:pt x="104" y="128"/>
                      <a:pt x="104" y="128"/>
                    </a:cubicBezTo>
                    <a:cubicBezTo>
                      <a:pt x="104" y="128"/>
                      <a:pt x="104" y="128"/>
                      <a:pt x="104" y="128"/>
                    </a:cubicBezTo>
                    <a:cubicBezTo>
                      <a:pt x="104" y="128"/>
                      <a:pt x="104" y="128"/>
                      <a:pt x="104" y="128"/>
                    </a:cubicBezTo>
                    <a:cubicBezTo>
                      <a:pt x="104" y="128"/>
                      <a:pt x="104" y="128"/>
                      <a:pt x="104" y="128"/>
                    </a:cubicBezTo>
                    <a:cubicBezTo>
                      <a:pt x="104" y="129"/>
                      <a:pt x="104" y="129"/>
                      <a:pt x="104" y="129"/>
                    </a:cubicBezTo>
                    <a:cubicBezTo>
                      <a:pt x="104" y="129"/>
                      <a:pt x="104" y="129"/>
                      <a:pt x="104" y="129"/>
                    </a:cubicBezTo>
                    <a:cubicBezTo>
                      <a:pt x="104" y="129"/>
                      <a:pt x="104" y="129"/>
                      <a:pt x="104" y="129"/>
                    </a:cubicBezTo>
                    <a:cubicBezTo>
                      <a:pt x="104" y="129"/>
                      <a:pt x="104" y="129"/>
                      <a:pt x="104" y="129"/>
                    </a:cubicBezTo>
                    <a:cubicBezTo>
                      <a:pt x="104" y="129"/>
                      <a:pt x="104" y="129"/>
                      <a:pt x="104" y="129"/>
                    </a:cubicBezTo>
                    <a:cubicBezTo>
                      <a:pt x="104" y="129"/>
                      <a:pt x="104" y="129"/>
                      <a:pt x="104" y="129"/>
                    </a:cubicBezTo>
                    <a:cubicBezTo>
                      <a:pt x="104" y="128"/>
                      <a:pt x="104" y="128"/>
                      <a:pt x="104" y="128"/>
                    </a:cubicBezTo>
                    <a:cubicBezTo>
                      <a:pt x="104" y="128"/>
                      <a:pt x="104" y="128"/>
                      <a:pt x="104" y="128"/>
                    </a:cubicBezTo>
                    <a:cubicBezTo>
                      <a:pt x="104" y="128"/>
                      <a:pt x="104" y="128"/>
                      <a:pt x="104" y="128"/>
                    </a:cubicBezTo>
                    <a:cubicBezTo>
                      <a:pt x="104" y="128"/>
                      <a:pt x="104" y="128"/>
                      <a:pt x="104" y="128"/>
                    </a:cubicBezTo>
                    <a:cubicBezTo>
                      <a:pt x="103" y="128"/>
                      <a:pt x="103" y="128"/>
                      <a:pt x="103" y="128"/>
                    </a:cubicBezTo>
                    <a:cubicBezTo>
                      <a:pt x="103" y="128"/>
                      <a:pt x="103" y="128"/>
                      <a:pt x="103" y="128"/>
                    </a:cubicBezTo>
                    <a:cubicBezTo>
                      <a:pt x="103" y="129"/>
                      <a:pt x="103" y="129"/>
                      <a:pt x="103" y="129"/>
                    </a:cubicBezTo>
                    <a:cubicBezTo>
                      <a:pt x="103" y="129"/>
                      <a:pt x="103" y="129"/>
                      <a:pt x="103" y="129"/>
                    </a:cubicBezTo>
                    <a:cubicBezTo>
                      <a:pt x="103" y="129"/>
                      <a:pt x="103" y="129"/>
                      <a:pt x="103" y="129"/>
                    </a:cubicBezTo>
                    <a:cubicBezTo>
                      <a:pt x="103" y="129"/>
                      <a:pt x="103" y="129"/>
                      <a:pt x="103" y="129"/>
                    </a:cubicBezTo>
                    <a:cubicBezTo>
                      <a:pt x="104" y="129"/>
                      <a:pt x="104" y="129"/>
                      <a:pt x="104" y="129"/>
                    </a:cubicBezTo>
                    <a:cubicBezTo>
                      <a:pt x="104" y="129"/>
                      <a:pt x="104" y="129"/>
                      <a:pt x="104" y="129"/>
                    </a:cubicBezTo>
                    <a:cubicBezTo>
                      <a:pt x="104" y="130"/>
                      <a:pt x="104" y="130"/>
                      <a:pt x="104" y="130"/>
                    </a:cubicBezTo>
                    <a:cubicBezTo>
                      <a:pt x="104" y="130"/>
                      <a:pt x="104" y="130"/>
                      <a:pt x="104" y="130"/>
                    </a:cubicBezTo>
                    <a:cubicBezTo>
                      <a:pt x="105" y="130"/>
                      <a:pt x="105" y="130"/>
                      <a:pt x="105" y="130"/>
                    </a:cubicBezTo>
                    <a:cubicBezTo>
                      <a:pt x="105" y="130"/>
                      <a:pt x="105" y="130"/>
                      <a:pt x="105" y="130"/>
                    </a:cubicBezTo>
                    <a:cubicBezTo>
                      <a:pt x="105" y="130"/>
                      <a:pt x="105" y="130"/>
                      <a:pt x="105" y="130"/>
                    </a:cubicBezTo>
                    <a:cubicBezTo>
                      <a:pt x="105" y="130"/>
                      <a:pt x="105" y="130"/>
                      <a:pt x="105" y="130"/>
                    </a:cubicBezTo>
                    <a:cubicBezTo>
                      <a:pt x="105" y="130"/>
                      <a:pt x="105" y="130"/>
                      <a:pt x="105" y="130"/>
                    </a:cubicBezTo>
                    <a:cubicBezTo>
                      <a:pt x="105" y="130"/>
                      <a:pt x="105" y="130"/>
                      <a:pt x="105" y="130"/>
                    </a:cubicBezTo>
                    <a:cubicBezTo>
                      <a:pt x="105" y="130"/>
                      <a:pt x="105" y="130"/>
                      <a:pt x="105" y="130"/>
                    </a:cubicBezTo>
                    <a:cubicBezTo>
                      <a:pt x="106" y="130"/>
                      <a:pt x="106" y="130"/>
                      <a:pt x="106" y="130"/>
                    </a:cubicBezTo>
                    <a:cubicBezTo>
                      <a:pt x="106" y="130"/>
                      <a:pt x="106" y="130"/>
                      <a:pt x="106" y="130"/>
                    </a:cubicBezTo>
                    <a:cubicBezTo>
                      <a:pt x="106" y="130"/>
                      <a:pt x="106" y="130"/>
                      <a:pt x="106" y="130"/>
                    </a:cubicBezTo>
                    <a:cubicBezTo>
                      <a:pt x="106" y="130"/>
                      <a:pt x="106" y="130"/>
                      <a:pt x="106" y="130"/>
                    </a:cubicBezTo>
                    <a:cubicBezTo>
                      <a:pt x="106" y="130"/>
                      <a:pt x="106" y="130"/>
                      <a:pt x="106" y="130"/>
                    </a:cubicBezTo>
                    <a:cubicBezTo>
                      <a:pt x="106" y="130"/>
                      <a:pt x="106" y="130"/>
                      <a:pt x="106" y="130"/>
                    </a:cubicBezTo>
                    <a:cubicBezTo>
                      <a:pt x="107" y="130"/>
                      <a:pt x="107" y="130"/>
                      <a:pt x="107" y="130"/>
                    </a:cubicBezTo>
                    <a:cubicBezTo>
                      <a:pt x="107" y="130"/>
                      <a:pt x="107" y="130"/>
                      <a:pt x="107" y="130"/>
                    </a:cubicBezTo>
                    <a:cubicBezTo>
                      <a:pt x="107" y="130"/>
                      <a:pt x="107" y="130"/>
                      <a:pt x="107" y="130"/>
                    </a:cubicBezTo>
                    <a:cubicBezTo>
                      <a:pt x="107" y="130"/>
                      <a:pt x="107" y="130"/>
                      <a:pt x="107" y="130"/>
                    </a:cubicBezTo>
                    <a:cubicBezTo>
                      <a:pt x="107" y="130"/>
                      <a:pt x="107" y="130"/>
                      <a:pt x="107" y="130"/>
                    </a:cubicBezTo>
                    <a:cubicBezTo>
                      <a:pt x="107" y="130"/>
                      <a:pt x="107" y="130"/>
                      <a:pt x="107" y="130"/>
                    </a:cubicBezTo>
                    <a:cubicBezTo>
                      <a:pt x="107" y="130"/>
                      <a:pt x="107" y="130"/>
                      <a:pt x="107" y="130"/>
                    </a:cubicBezTo>
                    <a:cubicBezTo>
                      <a:pt x="107" y="130"/>
                      <a:pt x="107" y="130"/>
                      <a:pt x="107" y="130"/>
                    </a:cubicBezTo>
                    <a:cubicBezTo>
                      <a:pt x="107" y="130"/>
                      <a:pt x="107" y="130"/>
                      <a:pt x="107" y="130"/>
                    </a:cubicBezTo>
                    <a:cubicBezTo>
                      <a:pt x="107" y="130"/>
                      <a:pt x="107" y="130"/>
                      <a:pt x="107" y="130"/>
                    </a:cubicBezTo>
                    <a:cubicBezTo>
                      <a:pt x="107" y="130"/>
                      <a:pt x="107" y="130"/>
                      <a:pt x="107" y="130"/>
                    </a:cubicBezTo>
                    <a:cubicBezTo>
                      <a:pt x="108" y="130"/>
                      <a:pt x="108" y="130"/>
                      <a:pt x="108" y="130"/>
                    </a:cubicBezTo>
                    <a:cubicBezTo>
                      <a:pt x="108" y="130"/>
                      <a:pt x="108" y="130"/>
                      <a:pt x="108" y="130"/>
                    </a:cubicBezTo>
                    <a:cubicBezTo>
                      <a:pt x="108" y="130"/>
                      <a:pt x="108" y="130"/>
                      <a:pt x="108" y="130"/>
                    </a:cubicBezTo>
                    <a:cubicBezTo>
                      <a:pt x="108" y="130"/>
                      <a:pt x="108" y="130"/>
                      <a:pt x="108" y="130"/>
                    </a:cubicBezTo>
                    <a:cubicBezTo>
                      <a:pt x="108" y="130"/>
                      <a:pt x="108" y="130"/>
                      <a:pt x="108" y="130"/>
                    </a:cubicBezTo>
                    <a:cubicBezTo>
                      <a:pt x="109" y="130"/>
                      <a:pt x="109" y="130"/>
                      <a:pt x="109" y="130"/>
                    </a:cubicBezTo>
                    <a:cubicBezTo>
                      <a:pt x="109" y="130"/>
                      <a:pt x="109" y="130"/>
                      <a:pt x="109" y="130"/>
                    </a:cubicBezTo>
                    <a:cubicBezTo>
                      <a:pt x="110" y="130"/>
                      <a:pt x="110" y="130"/>
                      <a:pt x="110" y="130"/>
                    </a:cubicBezTo>
                    <a:cubicBezTo>
                      <a:pt x="110" y="131"/>
                      <a:pt x="110" y="131"/>
                      <a:pt x="110" y="131"/>
                    </a:cubicBezTo>
                    <a:cubicBezTo>
                      <a:pt x="111" y="130"/>
                      <a:pt x="111" y="130"/>
                      <a:pt x="111" y="130"/>
                    </a:cubicBezTo>
                    <a:lnTo>
                      <a:pt x="111" y="131"/>
                    </a:lnTo>
                    <a:close/>
                    <a:moveTo>
                      <a:pt x="130" y="131"/>
                    </a:moveTo>
                    <a:cubicBezTo>
                      <a:pt x="130" y="131"/>
                      <a:pt x="130" y="131"/>
                      <a:pt x="130" y="131"/>
                    </a:cubicBezTo>
                    <a:cubicBezTo>
                      <a:pt x="130" y="132"/>
                      <a:pt x="130" y="132"/>
                      <a:pt x="130" y="132"/>
                    </a:cubicBezTo>
                    <a:cubicBezTo>
                      <a:pt x="130" y="132"/>
                      <a:pt x="130" y="132"/>
                      <a:pt x="130" y="132"/>
                    </a:cubicBezTo>
                    <a:cubicBezTo>
                      <a:pt x="130" y="132"/>
                      <a:pt x="130" y="132"/>
                      <a:pt x="130" y="132"/>
                    </a:cubicBezTo>
                    <a:cubicBezTo>
                      <a:pt x="129" y="132"/>
                      <a:pt x="129" y="132"/>
                      <a:pt x="129" y="132"/>
                    </a:cubicBezTo>
                    <a:cubicBezTo>
                      <a:pt x="129" y="132"/>
                      <a:pt x="129" y="132"/>
                      <a:pt x="129" y="132"/>
                    </a:cubicBezTo>
                    <a:cubicBezTo>
                      <a:pt x="129" y="132"/>
                      <a:pt x="129" y="132"/>
                      <a:pt x="129" y="132"/>
                    </a:cubicBezTo>
                    <a:cubicBezTo>
                      <a:pt x="129" y="132"/>
                      <a:pt x="129" y="132"/>
                      <a:pt x="129" y="132"/>
                    </a:cubicBezTo>
                    <a:cubicBezTo>
                      <a:pt x="129" y="132"/>
                      <a:pt x="129" y="132"/>
                      <a:pt x="129" y="132"/>
                    </a:cubicBezTo>
                    <a:cubicBezTo>
                      <a:pt x="129" y="132"/>
                      <a:pt x="129" y="132"/>
                      <a:pt x="129" y="132"/>
                    </a:cubicBezTo>
                    <a:cubicBezTo>
                      <a:pt x="129" y="133"/>
                      <a:pt x="129" y="133"/>
                      <a:pt x="129" y="133"/>
                    </a:cubicBezTo>
                    <a:cubicBezTo>
                      <a:pt x="129" y="133"/>
                      <a:pt x="129" y="133"/>
                      <a:pt x="129" y="133"/>
                    </a:cubicBezTo>
                    <a:cubicBezTo>
                      <a:pt x="129" y="133"/>
                      <a:pt x="129" y="133"/>
                      <a:pt x="129" y="133"/>
                    </a:cubicBezTo>
                    <a:cubicBezTo>
                      <a:pt x="129" y="133"/>
                      <a:pt x="129" y="133"/>
                      <a:pt x="129" y="133"/>
                    </a:cubicBezTo>
                    <a:cubicBezTo>
                      <a:pt x="129" y="133"/>
                      <a:pt x="129" y="133"/>
                      <a:pt x="129" y="133"/>
                    </a:cubicBezTo>
                    <a:cubicBezTo>
                      <a:pt x="130" y="132"/>
                      <a:pt x="130" y="132"/>
                      <a:pt x="130" y="132"/>
                    </a:cubicBezTo>
                    <a:cubicBezTo>
                      <a:pt x="130" y="132"/>
                      <a:pt x="130" y="132"/>
                      <a:pt x="130" y="132"/>
                    </a:cubicBezTo>
                    <a:cubicBezTo>
                      <a:pt x="130" y="133"/>
                      <a:pt x="130" y="133"/>
                      <a:pt x="130" y="133"/>
                    </a:cubicBezTo>
                    <a:cubicBezTo>
                      <a:pt x="130" y="132"/>
                      <a:pt x="130" y="132"/>
                      <a:pt x="130" y="132"/>
                    </a:cubicBezTo>
                    <a:cubicBezTo>
                      <a:pt x="130" y="132"/>
                      <a:pt x="130" y="132"/>
                      <a:pt x="130" y="132"/>
                    </a:cubicBezTo>
                    <a:cubicBezTo>
                      <a:pt x="130" y="132"/>
                      <a:pt x="130" y="132"/>
                      <a:pt x="130" y="132"/>
                    </a:cubicBezTo>
                    <a:cubicBezTo>
                      <a:pt x="130" y="132"/>
                      <a:pt x="130" y="132"/>
                      <a:pt x="130" y="132"/>
                    </a:cubicBezTo>
                    <a:cubicBezTo>
                      <a:pt x="130" y="132"/>
                      <a:pt x="130" y="132"/>
                      <a:pt x="130" y="132"/>
                    </a:cubicBezTo>
                    <a:cubicBezTo>
                      <a:pt x="130" y="132"/>
                      <a:pt x="130" y="132"/>
                      <a:pt x="130" y="132"/>
                    </a:cubicBezTo>
                    <a:cubicBezTo>
                      <a:pt x="130" y="131"/>
                      <a:pt x="130" y="131"/>
                      <a:pt x="130" y="131"/>
                    </a:cubicBezTo>
                    <a:cubicBezTo>
                      <a:pt x="130" y="131"/>
                      <a:pt x="130" y="131"/>
                      <a:pt x="130" y="131"/>
                    </a:cubicBezTo>
                    <a:cubicBezTo>
                      <a:pt x="130" y="131"/>
                      <a:pt x="130" y="131"/>
                      <a:pt x="130" y="131"/>
                    </a:cubicBezTo>
                    <a:cubicBezTo>
                      <a:pt x="130" y="131"/>
                      <a:pt x="130" y="131"/>
                      <a:pt x="130" y="131"/>
                    </a:cubicBezTo>
                    <a:cubicBezTo>
                      <a:pt x="130" y="131"/>
                      <a:pt x="130" y="131"/>
                      <a:pt x="130" y="131"/>
                    </a:cubicBezTo>
                    <a:close/>
                    <a:moveTo>
                      <a:pt x="165" y="138"/>
                    </a:moveTo>
                    <a:cubicBezTo>
                      <a:pt x="164" y="138"/>
                      <a:pt x="164" y="138"/>
                      <a:pt x="164" y="138"/>
                    </a:cubicBezTo>
                    <a:cubicBezTo>
                      <a:pt x="164" y="138"/>
                      <a:pt x="164" y="138"/>
                      <a:pt x="164" y="138"/>
                    </a:cubicBezTo>
                    <a:cubicBezTo>
                      <a:pt x="163" y="138"/>
                      <a:pt x="163" y="138"/>
                      <a:pt x="163" y="138"/>
                    </a:cubicBezTo>
                    <a:cubicBezTo>
                      <a:pt x="163" y="138"/>
                      <a:pt x="163" y="138"/>
                      <a:pt x="163" y="138"/>
                    </a:cubicBezTo>
                    <a:cubicBezTo>
                      <a:pt x="163" y="138"/>
                      <a:pt x="163" y="138"/>
                      <a:pt x="163" y="138"/>
                    </a:cubicBezTo>
                    <a:cubicBezTo>
                      <a:pt x="163" y="138"/>
                      <a:pt x="163" y="138"/>
                      <a:pt x="163" y="138"/>
                    </a:cubicBezTo>
                    <a:cubicBezTo>
                      <a:pt x="163" y="138"/>
                      <a:pt x="163" y="138"/>
                      <a:pt x="163" y="138"/>
                    </a:cubicBezTo>
                    <a:cubicBezTo>
                      <a:pt x="164" y="138"/>
                      <a:pt x="164" y="138"/>
                      <a:pt x="164" y="138"/>
                    </a:cubicBezTo>
                    <a:cubicBezTo>
                      <a:pt x="165" y="138"/>
                      <a:pt x="165" y="138"/>
                      <a:pt x="165" y="138"/>
                    </a:cubicBezTo>
                    <a:cubicBezTo>
                      <a:pt x="165" y="138"/>
                      <a:pt x="165" y="138"/>
                      <a:pt x="165" y="138"/>
                    </a:cubicBezTo>
                    <a:cubicBezTo>
                      <a:pt x="165" y="138"/>
                      <a:pt x="165" y="138"/>
                      <a:pt x="165" y="138"/>
                    </a:cubicBezTo>
                    <a:cubicBezTo>
                      <a:pt x="165" y="138"/>
                      <a:pt x="165" y="138"/>
                      <a:pt x="165" y="138"/>
                    </a:cubicBezTo>
                    <a:close/>
                    <a:moveTo>
                      <a:pt x="164" y="137"/>
                    </a:moveTo>
                    <a:cubicBezTo>
                      <a:pt x="165" y="137"/>
                      <a:pt x="165" y="137"/>
                      <a:pt x="165" y="137"/>
                    </a:cubicBezTo>
                    <a:cubicBezTo>
                      <a:pt x="165" y="137"/>
                      <a:pt x="165" y="137"/>
                      <a:pt x="165" y="137"/>
                    </a:cubicBezTo>
                    <a:cubicBezTo>
                      <a:pt x="164" y="137"/>
                      <a:pt x="164" y="137"/>
                      <a:pt x="164" y="137"/>
                    </a:cubicBezTo>
                    <a:cubicBezTo>
                      <a:pt x="164" y="137"/>
                      <a:pt x="164" y="137"/>
                      <a:pt x="164" y="137"/>
                    </a:cubicBezTo>
                    <a:cubicBezTo>
                      <a:pt x="164" y="137"/>
                      <a:pt x="164" y="137"/>
                      <a:pt x="164" y="137"/>
                    </a:cubicBezTo>
                    <a:cubicBezTo>
                      <a:pt x="163" y="138"/>
                      <a:pt x="163" y="138"/>
                      <a:pt x="163" y="138"/>
                    </a:cubicBezTo>
                    <a:cubicBezTo>
                      <a:pt x="164" y="138"/>
                      <a:pt x="164" y="138"/>
                      <a:pt x="164" y="138"/>
                    </a:cubicBezTo>
                    <a:lnTo>
                      <a:pt x="164" y="137"/>
                    </a:lnTo>
                    <a:close/>
                    <a:moveTo>
                      <a:pt x="177" y="123"/>
                    </a:moveTo>
                    <a:cubicBezTo>
                      <a:pt x="177" y="123"/>
                      <a:pt x="177" y="122"/>
                      <a:pt x="176" y="122"/>
                    </a:cubicBezTo>
                    <a:cubicBezTo>
                      <a:pt x="176" y="121"/>
                      <a:pt x="176" y="120"/>
                      <a:pt x="176" y="119"/>
                    </a:cubicBezTo>
                    <a:cubicBezTo>
                      <a:pt x="176" y="119"/>
                      <a:pt x="176" y="119"/>
                      <a:pt x="176" y="119"/>
                    </a:cubicBezTo>
                    <a:cubicBezTo>
                      <a:pt x="176" y="119"/>
                      <a:pt x="176" y="119"/>
                      <a:pt x="176" y="119"/>
                    </a:cubicBezTo>
                    <a:cubicBezTo>
                      <a:pt x="175" y="119"/>
                      <a:pt x="175" y="119"/>
                      <a:pt x="175" y="119"/>
                    </a:cubicBezTo>
                    <a:cubicBezTo>
                      <a:pt x="175" y="119"/>
                      <a:pt x="175" y="119"/>
                      <a:pt x="175" y="119"/>
                    </a:cubicBezTo>
                    <a:cubicBezTo>
                      <a:pt x="174" y="119"/>
                      <a:pt x="174" y="119"/>
                      <a:pt x="174" y="119"/>
                    </a:cubicBezTo>
                    <a:cubicBezTo>
                      <a:pt x="174" y="119"/>
                      <a:pt x="174" y="119"/>
                      <a:pt x="174" y="119"/>
                    </a:cubicBezTo>
                    <a:cubicBezTo>
                      <a:pt x="174" y="118"/>
                      <a:pt x="174" y="118"/>
                      <a:pt x="174" y="118"/>
                    </a:cubicBezTo>
                    <a:cubicBezTo>
                      <a:pt x="174" y="119"/>
                      <a:pt x="174" y="119"/>
                      <a:pt x="174" y="119"/>
                    </a:cubicBezTo>
                    <a:cubicBezTo>
                      <a:pt x="174" y="119"/>
                      <a:pt x="174" y="119"/>
                      <a:pt x="174" y="119"/>
                    </a:cubicBezTo>
                    <a:cubicBezTo>
                      <a:pt x="174" y="119"/>
                      <a:pt x="174" y="119"/>
                      <a:pt x="174" y="119"/>
                    </a:cubicBezTo>
                    <a:cubicBezTo>
                      <a:pt x="173" y="119"/>
                      <a:pt x="173" y="119"/>
                      <a:pt x="173" y="119"/>
                    </a:cubicBezTo>
                    <a:cubicBezTo>
                      <a:pt x="173" y="119"/>
                      <a:pt x="173" y="119"/>
                      <a:pt x="173" y="119"/>
                    </a:cubicBezTo>
                    <a:cubicBezTo>
                      <a:pt x="173" y="119"/>
                      <a:pt x="173" y="119"/>
                      <a:pt x="173" y="119"/>
                    </a:cubicBezTo>
                    <a:cubicBezTo>
                      <a:pt x="173" y="119"/>
                      <a:pt x="173" y="119"/>
                      <a:pt x="173" y="119"/>
                    </a:cubicBezTo>
                    <a:cubicBezTo>
                      <a:pt x="171" y="119"/>
                      <a:pt x="171" y="119"/>
                      <a:pt x="171" y="119"/>
                    </a:cubicBezTo>
                    <a:cubicBezTo>
                      <a:pt x="171" y="119"/>
                      <a:pt x="171" y="119"/>
                      <a:pt x="171" y="119"/>
                    </a:cubicBezTo>
                    <a:cubicBezTo>
                      <a:pt x="171" y="120"/>
                      <a:pt x="171" y="120"/>
                      <a:pt x="171" y="120"/>
                    </a:cubicBezTo>
                    <a:cubicBezTo>
                      <a:pt x="171" y="120"/>
                      <a:pt x="171" y="120"/>
                      <a:pt x="171" y="120"/>
                    </a:cubicBezTo>
                    <a:cubicBezTo>
                      <a:pt x="171" y="120"/>
                      <a:pt x="171" y="120"/>
                      <a:pt x="171" y="120"/>
                    </a:cubicBezTo>
                    <a:cubicBezTo>
                      <a:pt x="169" y="121"/>
                      <a:pt x="169" y="121"/>
                      <a:pt x="169" y="121"/>
                    </a:cubicBezTo>
                    <a:cubicBezTo>
                      <a:pt x="169" y="121"/>
                      <a:pt x="169" y="121"/>
                      <a:pt x="169" y="121"/>
                    </a:cubicBezTo>
                    <a:cubicBezTo>
                      <a:pt x="168" y="121"/>
                      <a:pt x="168" y="121"/>
                      <a:pt x="168" y="121"/>
                    </a:cubicBezTo>
                    <a:cubicBezTo>
                      <a:pt x="167" y="122"/>
                      <a:pt x="167" y="122"/>
                      <a:pt x="167" y="122"/>
                    </a:cubicBezTo>
                    <a:cubicBezTo>
                      <a:pt x="166" y="122"/>
                      <a:pt x="166" y="122"/>
                      <a:pt x="166" y="122"/>
                    </a:cubicBezTo>
                    <a:cubicBezTo>
                      <a:pt x="166" y="123"/>
                      <a:pt x="166" y="123"/>
                      <a:pt x="166" y="123"/>
                    </a:cubicBezTo>
                    <a:cubicBezTo>
                      <a:pt x="166" y="123"/>
                      <a:pt x="166" y="123"/>
                      <a:pt x="166" y="123"/>
                    </a:cubicBezTo>
                    <a:cubicBezTo>
                      <a:pt x="166" y="123"/>
                      <a:pt x="166" y="123"/>
                      <a:pt x="166" y="123"/>
                    </a:cubicBezTo>
                    <a:cubicBezTo>
                      <a:pt x="165" y="123"/>
                      <a:pt x="165" y="123"/>
                      <a:pt x="165" y="123"/>
                    </a:cubicBezTo>
                    <a:cubicBezTo>
                      <a:pt x="165" y="124"/>
                      <a:pt x="165" y="124"/>
                      <a:pt x="165" y="124"/>
                    </a:cubicBezTo>
                    <a:cubicBezTo>
                      <a:pt x="165" y="124"/>
                      <a:pt x="165" y="124"/>
                      <a:pt x="165" y="124"/>
                    </a:cubicBezTo>
                    <a:cubicBezTo>
                      <a:pt x="165" y="124"/>
                      <a:pt x="165" y="124"/>
                      <a:pt x="165" y="124"/>
                    </a:cubicBezTo>
                    <a:cubicBezTo>
                      <a:pt x="165" y="124"/>
                      <a:pt x="165" y="124"/>
                      <a:pt x="165" y="124"/>
                    </a:cubicBezTo>
                    <a:cubicBezTo>
                      <a:pt x="165" y="124"/>
                      <a:pt x="165" y="124"/>
                      <a:pt x="165" y="124"/>
                    </a:cubicBezTo>
                    <a:cubicBezTo>
                      <a:pt x="164" y="124"/>
                      <a:pt x="164" y="124"/>
                      <a:pt x="164" y="124"/>
                    </a:cubicBezTo>
                    <a:cubicBezTo>
                      <a:pt x="164" y="124"/>
                      <a:pt x="164" y="124"/>
                      <a:pt x="164" y="124"/>
                    </a:cubicBezTo>
                    <a:cubicBezTo>
                      <a:pt x="164" y="123"/>
                      <a:pt x="164" y="123"/>
                      <a:pt x="164" y="123"/>
                    </a:cubicBezTo>
                    <a:cubicBezTo>
                      <a:pt x="164" y="123"/>
                      <a:pt x="164" y="123"/>
                      <a:pt x="164" y="123"/>
                    </a:cubicBezTo>
                    <a:cubicBezTo>
                      <a:pt x="164" y="123"/>
                      <a:pt x="164" y="123"/>
                      <a:pt x="164" y="123"/>
                    </a:cubicBezTo>
                    <a:cubicBezTo>
                      <a:pt x="164" y="123"/>
                      <a:pt x="164" y="123"/>
                      <a:pt x="164" y="123"/>
                    </a:cubicBezTo>
                    <a:cubicBezTo>
                      <a:pt x="163" y="123"/>
                      <a:pt x="163" y="123"/>
                      <a:pt x="163" y="123"/>
                    </a:cubicBezTo>
                    <a:cubicBezTo>
                      <a:pt x="163" y="123"/>
                      <a:pt x="163" y="123"/>
                      <a:pt x="163" y="123"/>
                    </a:cubicBezTo>
                    <a:cubicBezTo>
                      <a:pt x="163" y="123"/>
                      <a:pt x="163" y="123"/>
                      <a:pt x="163" y="123"/>
                    </a:cubicBezTo>
                    <a:cubicBezTo>
                      <a:pt x="163" y="123"/>
                      <a:pt x="163" y="123"/>
                      <a:pt x="163" y="123"/>
                    </a:cubicBezTo>
                    <a:cubicBezTo>
                      <a:pt x="163" y="123"/>
                      <a:pt x="163" y="123"/>
                      <a:pt x="163" y="123"/>
                    </a:cubicBezTo>
                    <a:cubicBezTo>
                      <a:pt x="162" y="123"/>
                      <a:pt x="162" y="123"/>
                      <a:pt x="162" y="123"/>
                    </a:cubicBezTo>
                    <a:cubicBezTo>
                      <a:pt x="162" y="123"/>
                      <a:pt x="162" y="123"/>
                      <a:pt x="162" y="123"/>
                    </a:cubicBezTo>
                    <a:cubicBezTo>
                      <a:pt x="161" y="123"/>
                      <a:pt x="161" y="123"/>
                      <a:pt x="161" y="123"/>
                    </a:cubicBezTo>
                    <a:cubicBezTo>
                      <a:pt x="161" y="123"/>
                      <a:pt x="161" y="123"/>
                      <a:pt x="161" y="123"/>
                    </a:cubicBezTo>
                    <a:cubicBezTo>
                      <a:pt x="161" y="123"/>
                      <a:pt x="161" y="123"/>
                      <a:pt x="161" y="123"/>
                    </a:cubicBezTo>
                    <a:cubicBezTo>
                      <a:pt x="161" y="123"/>
                      <a:pt x="161" y="123"/>
                      <a:pt x="161" y="123"/>
                    </a:cubicBezTo>
                    <a:cubicBezTo>
                      <a:pt x="161" y="123"/>
                      <a:pt x="161" y="123"/>
                      <a:pt x="161" y="123"/>
                    </a:cubicBezTo>
                    <a:cubicBezTo>
                      <a:pt x="161" y="123"/>
                      <a:pt x="161" y="123"/>
                      <a:pt x="161" y="123"/>
                    </a:cubicBezTo>
                    <a:cubicBezTo>
                      <a:pt x="161" y="123"/>
                      <a:pt x="161" y="123"/>
                      <a:pt x="161" y="123"/>
                    </a:cubicBezTo>
                    <a:cubicBezTo>
                      <a:pt x="161" y="124"/>
                      <a:pt x="161" y="124"/>
                      <a:pt x="161" y="124"/>
                    </a:cubicBezTo>
                    <a:cubicBezTo>
                      <a:pt x="161" y="124"/>
                      <a:pt x="161" y="124"/>
                      <a:pt x="161" y="124"/>
                    </a:cubicBezTo>
                    <a:cubicBezTo>
                      <a:pt x="161" y="124"/>
                      <a:pt x="161" y="124"/>
                      <a:pt x="161" y="124"/>
                    </a:cubicBezTo>
                    <a:cubicBezTo>
                      <a:pt x="160" y="124"/>
                      <a:pt x="160" y="124"/>
                      <a:pt x="160" y="124"/>
                    </a:cubicBezTo>
                    <a:cubicBezTo>
                      <a:pt x="160" y="124"/>
                      <a:pt x="160" y="124"/>
                      <a:pt x="160" y="124"/>
                    </a:cubicBezTo>
                    <a:cubicBezTo>
                      <a:pt x="160" y="124"/>
                      <a:pt x="160" y="124"/>
                      <a:pt x="160" y="124"/>
                    </a:cubicBezTo>
                    <a:cubicBezTo>
                      <a:pt x="160" y="124"/>
                      <a:pt x="160" y="124"/>
                      <a:pt x="160" y="124"/>
                    </a:cubicBezTo>
                    <a:cubicBezTo>
                      <a:pt x="160" y="124"/>
                      <a:pt x="160" y="124"/>
                      <a:pt x="160" y="124"/>
                    </a:cubicBezTo>
                    <a:cubicBezTo>
                      <a:pt x="160" y="123"/>
                      <a:pt x="160" y="123"/>
                      <a:pt x="160" y="123"/>
                    </a:cubicBezTo>
                    <a:cubicBezTo>
                      <a:pt x="160" y="123"/>
                      <a:pt x="160" y="123"/>
                      <a:pt x="160" y="123"/>
                    </a:cubicBezTo>
                    <a:cubicBezTo>
                      <a:pt x="160" y="123"/>
                      <a:pt x="160" y="123"/>
                      <a:pt x="160" y="123"/>
                    </a:cubicBezTo>
                    <a:cubicBezTo>
                      <a:pt x="160" y="123"/>
                      <a:pt x="160" y="123"/>
                      <a:pt x="160" y="123"/>
                    </a:cubicBezTo>
                    <a:cubicBezTo>
                      <a:pt x="159" y="123"/>
                      <a:pt x="159" y="123"/>
                      <a:pt x="159" y="123"/>
                    </a:cubicBezTo>
                    <a:cubicBezTo>
                      <a:pt x="159" y="123"/>
                      <a:pt x="159" y="123"/>
                      <a:pt x="159" y="123"/>
                    </a:cubicBezTo>
                    <a:cubicBezTo>
                      <a:pt x="158" y="123"/>
                      <a:pt x="158" y="123"/>
                      <a:pt x="158" y="123"/>
                    </a:cubicBezTo>
                    <a:cubicBezTo>
                      <a:pt x="158" y="123"/>
                      <a:pt x="158" y="123"/>
                      <a:pt x="158" y="123"/>
                    </a:cubicBezTo>
                    <a:cubicBezTo>
                      <a:pt x="158" y="123"/>
                      <a:pt x="158" y="123"/>
                      <a:pt x="158" y="123"/>
                    </a:cubicBezTo>
                    <a:cubicBezTo>
                      <a:pt x="158" y="123"/>
                      <a:pt x="158" y="123"/>
                      <a:pt x="158" y="123"/>
                    </a:cubicBezTo>
                    <a:cubicBezTo>
                      <a:pt x="158" y="123"/>
                      <a:pt x="158" y="123"/>
                      <a:pt x="158" y="123"/>
                    </a:cubicBezTo>
                    <a:cubicBezTo>
                      <a:pt x="157" y="123"/>
                      <a:pt x="157" y="123"/>
                      <a:pt x="157" y="123"/>
                    </a:cubicBezTo>
                    <a:cubicBezTo>
                      <a:pt x="157" y="122"/>
                      <a:pt x="157" y="122"/>
                      <a:pt x="157" y="122"/>
                    </a:cubicBezTo>
                    <a:cubicBezTo>
                      <a:pt x="157" y="122"/>
                      <a:pt x="157" y="122"/>
                      <a:pt x="157" y="122"/>
                    </a:cubicBezTo>
                    <a:cubicBezTo>
                      <a:pt x="157" y="122"/>
                      <a:pt x="157" y="122"/>
                      <a:pt x="157" y="122"/>
                    </a:cubicBezTo>
                    <a:cubicBezTo>
                      <a:pt x="157" y="122"/>
                      <a:pt x="157" y="122"/>
                      <a:pt x="157" y="122"/>
                    </a:cubicBezTo>
                    <a:cubicBezTo>
                      <a:pt x="157" y="122"/>
                      <a:pt x="157" y="122"/>
                      <a:pt x="157" y="122"/>
                    </a:cubicBezTo>
                    <a:cubicBezTo>
                      <a:pt x="157" y="122"/>
                      <a:pt x="157" y="122"/>
                      <a:pt x="157" y="122"/>
                    </a:cubicBezTo>
                    <a:cubicBezTo>
                      <a:pt x="157" y="121"/>
                      <a:pt x="157" y="121"/>
                      <a:pt x="157" y="121"/>
                    </a:cubicBezTo>
                    <a:cubicBezTo>
                      <a:pt x="157" y="121"/>
                      <a:pt x="157" y="121"/>
                      <a:pt x="157" y="121"/>
                    </a:cubicBezTo>
                    <a:cubicBezTo>
                      <a:pt x="156" y="121"/>
                      <a:pt x="156" y="121"/>
                      <a:pt x="156" y="121"/>
                    </a:cubicBezTo>
                    <a:cubicBezTo>
                      <a:pt x="156" y="121"/>
                      <a:pt x="156" y="121"/>
                      <a:pt x="156" y="121"/>
                    </a:cubicBezTo>
                    <a:cubicBezTo>
                      <a:pt x="156" y="121"/>
                      <a:pt x="156" y="121"/>
                      <a:pt x="156" y="121"/>
                    </a:cubicBezTo>
                    <a:cubicBezTo>
                      <a:pt x="156" y="121"/>
                      <a:pt x="156" y="121"/>
                      <a:pt x="156" y="121"/>
                    </a:cubicBezTo>
                    <a:cubicBezTo>
                      <a:pt x="156" y="120"/>
                      <a:pt x="156" y="120"/>
                      <a:pt x="156" y="120"/>
                    </a:cubicBezTo>
                    <a:cubicBezTo>
                      <a:pt x="156" y="120"/>
                      <a:pt x="156" y="120"/>
                      <a:pt x="156" y="120"/>
                    </a:cubicBezTo>
                    <a:cubicBezTo>
                      <a:pt x="156" y="120"/>
                      <a:pt x="156" y="120"/>
                      <a:pt x="156" y="120"/>
                    </a:cubicBezTo>
                    <a:cubicBezTo>
                      <a:pt x="156" y="120"/>
                      <a:pt x="156" y="120"/>
                      <a:pt x="156" y="120"/>
                    </a:cubicBezTo>
                    <a:cubicBezTo>
                      <a:pt x="155" y="120"/>
                      <a:pt x="155" y="120"/>
                      <a:pt x="155" y="120"/>
                    </a:cubicBezTo>
                    <a:cubicBezTo>
                      <a:pt x="155" y="120"/>
                      <a:pt x="155" y="120"/>
                      <a:pt x="155" y="120"/>
                    </a:cubicBezTo>
                    <a:cubicBezTo>
                      <a:pt x="155" y="120"/>
                      <a:pt x="155" y="120"/>
                      <a:pt x="155" y="120"/>
                    </a:cubicBezTo>
                    <a:cubicBezTo>
                      <a:pt x="155" y="120"/>
                      <a:pt x="155" y="120"/>
                      <a:pt x="155" y="120"/>
                    </a:cubicBezTo>
                    <a:cubicBezTo>
                      <a:pt x="155" y="120"/>
                      <a:pt x="155" y="120"/>
                      <a:pt x="155" y="120"/>
                    </a:cubicBezTo>
                    <a:cubicBezTo>
                      <a:pt x="155" y="120"/>
                      <a:pt x="155" y="120"/>
                      <a:pt x="155" y="120"/>
                    </a:cubicBezTo>
                    <a:cubicBezTo>
                      <a:pt x="155" y="120"/>
                      <a:pt x="155" y="120"/>
                      <a:pt x="155" y="120"/>
                    </a:cubicBezTo>
                    <a:cubicBezTo>
                      <a:pt x="155" y="120"/>
                      <a:pt x="155" y="120"/>
                      <a:pt x="155" y="120"/>
                    </a:cubicBezTo>
                    <a:cubicBezTo>
                      <a:pt x="155" y="121"/>
                      <a:pt x="155" y="121"/>
                      <a:pt x="155" y="121"/>
                    </a:cubicBezTo>
                    <a:cubicBezTo>
                      <a:pt x="155" y="121"/>
                      <a:pt x="155" y="121"/>
                      <a:pt x="155" y="121"/>
                    </a:cubicBezTo>
                    <a:cubicBezTo>
                      <a:pt x="155" y="121"/>
                      <a:pt x="155" y="121"/>
                      <a:pt x="155" y="121"/>
                    </a:cubicBezTo>
                    <a:cubicBezTo>
                      <a:pt x="155" y="121"/>
                      <a:pt x="155" y="121"/>
                      <a:pt x="155" y="121"/>
                    </a:cubicBezTo>
                    <a:cubicBezTo>
                      <a:pt x="154" y="121"/>
                      <a:pt x="154" y="121"/>
                      <a:pt x="154" y="121"/>
                    </a:cubicBezTo>
                    <a:cubicBezTo>
                      <a:pt x="154" y="121"/>
                      <a:pt x="154" y="121"/>
                      <a:pt x="154" y="121"/>
                    </a:cubicBezTo>
                    <a:cubicBezTo>
                      <a:pt x="154" y="121"/>
                      <a:pt x="154" y="121"/>
                      <a:pt x="154" y="121"/>
                    </a:cubicBezTo>
                    <a:cubicBezTo>
                      <a:pt x="153" y="121"/>
                      <a:pt x="153" y="121"/>
                      <a:pt x="153" y="121"/>
                    </a:cubicBezTo>
                    <a:cubicBezTo>
                      <a:pt x="153" y="121"/>
                      <a:pt x="153" y="121"/>
                      <a:pt x="153" y="121"/>
                    </a:cubicBezTo>
                    <a:cubicBezTo>
                      <a:pt x="153" y="121"/>
                      <a:pt x="153" y="121"/>
                      <a:pt x="153" y="121"/>
                    </a:cubicBezTo>
                    <a:cubicBezTo>
                      <a:pt x="152" y="121"/>
                      <a:pt x="152" y="121"/>
                      <a:pt x="152" y="121"/>
                    </a:cubicBezTo>
                    <a:cubicBezTo>
                      <a:pt x="152" y="120"/>
                      <a:pt x="152" y="120"/>
                      <a:pt x="152" y="120"/>
                    </a:cubicBezTo>
                    <a:cubicBezTo>
                      <a:pt x="152" y="120"/>
                      <a:pt x="152" y="120"/>
                      <a:pt x="152" y="120"/>
                    </a:cubicBezTo>
                    <a:cubicBezTo>
                      <a:pt x="152" y="120"/>
                      <a:pt x="152" y="120"/>
                      <a:pt x="152" y="120"/>
                    </a:cubicBezTo>
                    <a:cubicBezTo>
                      <a:pt x="152" y="120"/>
                      <a:pt x="152" y="120"/>
                      <a:pt x="152" y="120"/>
                    </a:cubicBezTo>
                    <a:cubicBezTo>
                      <a:pt x="152" y="120"/>
                      <a:pt x="152" y="120"/>
                      <a:pt x="152" y="120"/>
                    </a:cubicBezTo>
                    <a:cubicBezTo>
                      <a:pt x="151" y="119"/>
                      <a:pt x="151" y="119"/>
                      <a:pt x="151" y="119"/>
                    </a:cubicBezTo>
                    <a:cubicBezTo>
                      <a:pt x="151" y="119"/>
                      <a:pt x="151" y="119"/>
                      <a:pt x="151" y="119"/>
                    </a:cubicBezTo>
                    <a:cubicBezTo>
                      <a:pt x="151" y="119"/>
                      <a:pt x="151" y="119"/>
                      <a:pt x="151" y="119"/>
                    </a:cubicBezTo>
                    <a:cubicBezTo>
                      <a:pt x="151" y="119"/>
                      <a:pt x="151" y="119"/>
                      <a:pt x="151" y="119"/>
                    </a:cubicBezTo>
                    <a:cubicBezTo>
                      <a:pt x="151" y="119"/>
                      <a:pt x="151" y="119"/>
                      <a:pt x="151" y="119"/>
                    </a:cubicBezTo>
                    <a:cubicBezTo>
                      <a:pt x="151" y="119"/>
                      <a:pt x="151" y="119"/>
                      <a:pt x="151" y="119"/>
                    </a:cubicBezTo>
                    <a:cubicBezTo>
                      <a:pt x="151" y="119"/>
                      <a:pt x="151" y="119"/>
                      <a:pt x="151" y="119"/>
                    </a:cubicBezTo>
                    <a:cubicBezTo>
                      <a:pt x="150" y="119"/>
                      <a:pt x="150" y="119"/>
                      <a:pt x="150" y="119"/>
                    </a:cubicBezTo>
                    <a:cubicBezTo>
                      <a:pt x="150" y="119"/>
                      <a:pt x="150" y="119"/>
                      <a:pt x="150" y="119"/>
                    </a:cubicBezTo>
                    <a:cubicBezTo>
                      <a:pt x="150" y="118"/>
                      <a:pt x="150" y="118"/>
                      <a:pt x="150" y="118"/>
                    </a:cubicBezTo>
                    <a:cubicBezTo>
                      <a:pt x="148" y="118"/>
                      <a:pt x="148" y="118"/>
                      <a:pt x="148" y="118"/>
                    </a:cubicBezTo>
                    <a:cubicBezTo>
                      <a:pt x="148" y="118"/>
                      <a:pt x="148" y="118"/>
                      <a:pt x="148" y="118"/>
                    </a:cubicBezTo>
                    <a:cubicBezTo>
                      <a:pt x="148" y="118"/>
                      <a:pt x="148" y="118"/>
                      <a:pt x="148" y="118"/>
                    </a:cubicBezTo>
                    <a:cubicBezTo>
                      <a:pt x="147" y="118"/>
                      <a:pt x="147" y="118"/>
                      <a:pt x="147" y="118"/>
                    </a:cubicBezTo>
                    <a:cubicBezTo>
                      <a:pt x="146" y="118"/>
                      <a:pt x="146" y="118"/>
                      <a:pt x="146" y="118"/>
                    </a:cubicBezTo>
                    <a:cubicBezTo>
                      <a:pt x="145" y="118"/>
                      <a:pt x="145" y="118"/>
                      <a:pt x="145" y="118"/>
                    </a:cubicBezTo>
                    <a:cubicBezTo>
                      <a:pt x="144" y="118"/>
                      <a:pt x="144" y="118"/>
                      <a:pt x="144" y="118"/>
                    </a:cubicBezTo>
                    <a:cubicBezTo>
                      <a:pt x="143" y="118"/>
                      <a:pt x="143" y="118"/>
                      <a:pt x="143" y="118"/>
                    </a:cubicBezTo>
                    <a:cubicBezTo>
                      <a:pt x="143" y="118"/>
                      <a:pt x="143" y="118"/>
                      <a:pt x="143" y="118"/>
                    </a:cubicBezTo>
                    <a:cubicBezTo>
                      <a:pt x="142" y="118"/>
                      <a:pt x="142" y="118"/>
                      <a:pt x="142" y="118"/>
                    </a:cubicBezTo>
                    <a:cubicBezTo>
                      <a:pt x="142" y="118"/>
                      <a:pt x="142" y="118"/>
                      <a:pt x="142" y="118"/>
                    </a:cubicBezTo>
                    <a:cubicBezTo>
                      <a:pt x="142" y="118"/>
                      <a:pt x="142" y="118"/>
                      <a:pt x="142" y="118"/>
                    </a:cubicBezTo>
                    <a:cubicBezTo>
                      <a:pt x="142" y="118"/>
                      <a:pt x="142" y="118"/>
                      <a:pt x="142" y="118"/>
                    </a:cubicBezTo>
                    <a:cubicBezTo>
                      <a:pt x="141" y="118"/>
                      <a:pt x="141" y="118"/>
                      <a:pt x="141" y="118"/>
                    </a:cubicBezTo>
                    <a:cubicBezTo>
                      <a:pt x="139" y="118"/>
                      <a:pt x="139" y="118"/>
                      <a:pt x="139" y="118"/>
                    </a:cubicBezTo>
                    <a:cubicBezTo>
                      <a:pt x="139" y="118"/>
                      <a:pt x="139" y="118"/>
                      <a:pt x="139" y="118"/>
                    </a:cubicBezTo>
                    <a:cubicBezTo>
                      <a:pt x="139" y="117"/>
                      <a:pt x="139" y="117"/>
                      <a:pt x="139" y="117"/>
                    </a:cubicBezTo>
                    <a:cubicBezTo>
                      <a:pt x="139" y="117"/>
                      <a:pt x="139" y="117"/>
                      <a:pt x="139" y="117"/>
                    </a:cubicBezTo>
                    <a:cubicBezTo>
                      <a:pt x="139" y="117"/>
                      <a:pt x="139" y="117"/>
                      <a:pt x="139" y="117"/>
                    </a:cubicBezTo>
                    <a:cubicBezTo>
                      <a:pt x="137" y="116"/>
                      <a:pt x="137" y="116"/>
                      <a:pt x="137" y="116"/>
                    </a:cubicBezTo>
                    <a:cubicBezTo>
                      <a:pt x="137" y="116"/>
                      <a:pt x="137" y="116"/>
                      <a:pt x="137" y="116"/>
                    </a:cubicBezTo>
                    <a:cubicBezTo>
                      <a:pt x="137" y="116"/>
                      <a:pt x="137" y="116"/>
                      <a:pt x="137" y="116"/>
                    </a:cubicBezTo>
                    <a:cubicBezTo>
                      <a:pt x="136" y="115"/>
                      <a:pt x="136" y="115"/>
                      <a:pt x="136" y="115"/>
                    </a:cubicBezTo>
                    <a:cubicBezTo>
                      <a:pt x="136" y="115"/>
                      <a:pt x="136" y="115"/>
                      <a:pt x="136" y="115"/>
                    </a:cubicBezTo>
                    <a:cubicBezTo>
                      <a:pt x="136" y="115"/>
                      <a:pt x="136" y="115"/>
                      <a:pt x="136" y="115"/>
                    </a:cubicBezTo>
                    <a:cubicBezTo>
                      <a:pt x="136" y="115"/>
                      <a:pt x="136" y="115"/>
                      <a:pt x="136" y="115"/>
                    </a:cubicBezTo>
                    <a:cubicBezTo>
                      <a:pt x="136" y="114"/>
                      <a:pt x="136" y="114"/>
                      <a:pt x="136" y="114"/>
                    </a:cubicBezTo>
                    <a:cubicBezTo>
                      <a:pt x="135" y="114"/>
                      <a:pt x="135" y="114"/>
                      <a:pt x="135" y="114"/>
                    </a:cubicBezTo>
                    <a:cubicBezTo>
                      <a:pt x="135" y="114"/>
                      <a:pt x="135" y="114"/>
                      <a:pt x="135" y="114"/>
                    </a:cubicBezTo>
                    <a:cubicBezTo>
                      <a:pt x="134" y="113"/>
                      <a:pt x="134" y="113"/>
                      <a:pt x="134" y="113"/>
                    </a:cubicBezTo>
                    <a:cubicBezTo>
                      <a:pt x="134" y="112"/>
                      <a:pt x="134" y="112"/>
                      <a:pt x="133" y="112"/>
                    </a:cubicBezTo>
                    <a:cubicBezTo>
                      <a:pt x="133" y="112"/>
                      <a:pt x="133" y="112"/>
                      <a:pt x="133" y="112"/>
                    </a:cubicBezTo>
                    <a:cubicBezTo>
                      <a:pt x="133" y="111"/>
                      <a:pt x="133" y="111"/>
                      <a:pt x="133" y="111"/>
                    </a:cubicBezTo>
                    <a:cubicBezTo>
                      <a:pt x="132" y="111"/>
                      <a:pt x="132" y="111"/>
                      <a:pt x="132" y="111"/>
                    </a:cubicBezTo>
                    <a:cubicBezTo>
                      <a:pt x="132" y="110"/>
                      <a:pt x="132" y="110"/>
                      <a:pt x="132" y="110"/>
                    </a:cubicBezTo>
                    <a:cubicBezTo>
                      <a:pt x="132" y="110"/>
                      <a:pt x="132" y="110"/>
                      <a:pt x="132" y="110"/>
                    </a:cubicBezTo>
                    <a:cubicBezTo>
                      <a:pt x="131" y="109"/>
                      <a:pt x="131" y="109"/>
                      <a:pt x="131" y="109"/>
                    </a:cubicBezTo>
                    <a:cubicBezTo>
                      <a:pt x="131" y="109"/>
                      <a:pt x="131" y="109"/>
                      <a:pt x="131" y="109"/>
                    </a:cubicBezTo>
                    <a:cubicBezTo>
                      <a:pt x="131" y="109"/>
                      <a:pt x="131" y="109"/>
                      <a:pt x="131" y="109"/>
                    </a:cubicBezTo>
                    <a:cubicBezTo>
                      <a:pt x="131" y="108"/>
                      <a:pt x="131" y="108"/>
                      <a:pt x="131" y="108"/>
                    </a:cubicBezTo>
                    <a:cubicBezTo>
                      <a:pt x="131" y="108"/>
                      <a:pt x="131" y="108"/>
                      <a:pt x="131" y="108"/>
                    </a:cubicBezTo>
                    <a:cubicBezTo>
                      <a:pt x="131" y="108"/>
                      <a:pt x="131" y="108"/>
                      <a:pt x="131" y="108"/>
                    </a:cubicBezTo>
                    <a:cubicBezTo>
                      <a:pt x="131" y="108"/>
                      <a:pt x="131" y="108"/>
                      <a:pt x="131" y="108"/>
                    </a:cubicBezTo>
                    <a:cubicBezTo>
                      <a:pt x="131" y="107"/>
                      <a:pt x="131" y="107"/>
                      <a:pt x="131" y="107"/>
                    </a:cubicBezTo>
                    <a:cubicBezTo>
                      <a:pt x="131" y="107"/>
                      <a:pt x="130" y="107"/>
                      <a:pt x="130" y="107"/>
                    </a:cubicBezTo>
                    <a:cubicBezTo>
                      <a:pt x="130" y="107"/>
                      <a:pt x="130" y="107"/>
                      <a:pt x="130" y="107"/>
                    </a:cubicBezTo>
                    <a:cubicBezTo>
                      <a:pt x="130" y="107"/>
                      <a:pt x="130" y="107"/>
                      <a:pt x="130" y="107"/>
                    </a:cubicBezTo>
                    <a:cubicBezTo>
                      <a:pt x="130" y="106"/>
                      <a:pt x="130" y="106"/>
                      <a:pt x="130" y="106"/>
                    </a:cubicBezTo>
                    <a:cubicBezTo>
                      <a:pt x="129" y="106"/>
                      <a:pt x="129" y="106"/>
                      <a:pt x="129" y="106"/>
                    </a:cubicBezTo>
                    <a:cubicBezTo>
                      <a:pt x="129" y="105"/>
                      <a:pt x="129" y="105"/>
                      <a:pt x="129" y="105"/>
                    </a:cubicBezTo>
                    <a:cubicBezTo>
                      <a:pt x="130" y="105"/>
                      <a:pt x="130" y="105"/>
                      <a:pt x="130" y="105"/>
                    </a:cubicBezTo>
                    <a:cubicBezTo>
                      <a:pt x="130" y="105"/>
                      <a:pt x="130" y="105"/>
                      <a:pt x="130" y="105"/>
                    </a:cubicBezTo>
                    <a:cubicBezTo>
                      <a:pt x="130" y="104"/>
                      <a:pt x="130" y="104"/>
                      <a:pt x="130" y="104"/>
                    </a:cubicBezTo>
                    <a:cubicBezTo>
                      <a:pt x="130" y="104"/>
                      <a:pt x="130" y="104"/>
                      <a:pt x="130" y="104"/>
                    </a:cubicBezTo>
                    <a:cubicBezTo>
                      <a:pt x="130" y="104"/>
                      <a:pt x="130" y="104"/>
                      <a:pt x="130" y="103"/>
                    </a:cubicBezTo>
                    <a:cubicBezTo>
                      <a:pt x="129" y="103"/>
                      <a:pt x="129" y="103"/>
                      <a:pt x="129" y="102"/>
                    </a:cubicBezTo>
                    <a:cubicBezTo>
                      <a:pt x="129" y="102"/>
                      <a:pt x="129" y="102"/>
                      <a:pt x="129" y="101"/>
                    </a:cubicBezTo>
                    <a:cubicBezTo>
                      <a:pt x="127" y="89"/>
                      <a:pt x="124" y="76"/>
                      <a:pt x="122" y="64"/>
                    </a:cubicBezTo>
                    <a:cubicBezTo>
                      <a:pt x="122" y="64"/>
                      <a:pt x="122" y="64"/>
                      <a:pt x="122" y="64"/>
                    </a:cubicBezTo>
                    <a:cubicBezTo>
                      <a:pt x="122" y="64"/>
                      <a:pt x="122" y="64"/>
                      <a:pt x="122" y="64"/>
                    </a:cubicBezTo>
                    <a:cubicBezTo>
                      <a:pt x="121" y="63"/>
                      <a:pt x="121" y="63"/>
                      <a:pt x="121" y="63"/>
                    </a:cubicBezTo>
                    <a:cubicBezTo>
                      <a:pt x="121" y="63"/>
                      <a:pt x="121" y="63"/>
                      <a:pt x="121" y="63"/>
                    </a:cubicBezTo>
                    <a:cubicBezTo>
                      <a:pt x="120" y="63"/>
                      <a:pt x="120" y="63"/>
                      <a:pt x="120" y="63"/>
                    </a:cubicBezTo>
                    <a:cubicBezTo>
                      <a:pt x="120" y="62"/>
                      <a:pt x="120" y="62"/>
                      <a:pt x="120" y="62"/>
                    </a:cubicBezTo>
                    <a:cubicBezTo>
                      <a:pt x="120" y="62"/>
                      <a:pt x="120" y="62"/>
                      <a:pt x="120" y="62"/>
                    </a:cubicBezTo>
                    <a:cubicBezTo>
                      <a:pt x="119" y="62"/>
                      <a:pt x="119" y="62"/>
                      <a:pt x="119" y="62"/>
                    </a:cubicBezTo>
                    <a:cubicBezTo>
                      <a:pt x="118" y="61"/>
                      <a:pt x="118" y="61"/>
                      <a:pt x="118" y="61"/>
                    </a:cubicBezTo>
                    <a:cubicBezTo>
                      <a:pt x="118" y="61"/>
                      <a:pt x="118" y="61"/>
                      <a:pt x="118" y="61"/>
                    </a:cubicBezTo>
                    <a:cubicBezTo>
                      <a:pt x="118" y="61"/>
                      <a:pt x="118" y="61"/>
                      <a:pt x="118" y="61"/>
                    </a:cubicBezTo>
                    <a:cubicBezTo>
                      <a:pt x="117" y="61"/>
                      <a:pt x="117" y="61"/>
                      <a:pt x="117" y="61"/>
                    </a:cubicBezTo>
                    <a:cubicBezTo>
                      <a:pt x="117" y="61"/>
                      <a:pt x="117" y="61"/>
                      <a:pt x="117" y="61"/>
                    </a:cubicBezTo>
                    <a:cubicBezTo>
                      <a:pt x="117" y="61"/>
                      <a:pt x="117" y="61"/>
                      <a:pt x="117" y="61"/>
                    </a:cubicBezTo>
                    <a:cubicBezTo>
                      <a:pt x="117" y="61"/>
                      <a:pt x="117" y="61"/>
                      <a:pt x="117" y="61"/>
                    </a:cubicBezTo>
                    <a:cubicBezTo>
                      <a:pt x="117" y="61"/>
                      <a:pt x="117" y="61"/>
                      <a:pt x="117" y="61"/>
                    </a:cubicBezTo>
                    <a:cubicBezTo>
                      <a:pt x="116" y="61"/>
                      <a:pt x="116" y="61"/>
                      <a:pt x="116" y="61"/>
                    </a:cubicBezTo>
                    <a:cubicBezTo>
                      <a:pt x="116" y="61"/>
                      <a:pt x="116" y="61"/>
                      <a:pt x="116" y="61"/>
                    </a:cubicBezTo>
                    <a:cubicBezTo>
                      <a:pt x="116" y="61"/>
                      <a:pt x="116" y="61"/>
                      <a:pt x="116" y="61"/>
                    </a:cubicBezTo>
                    <a:cubicBezTo>
                      <a:pt x="115" y="60"/>
                      <a:pt x="115" y="60"/>
                      <a:pt x="115" y="60"/>
                    </a:cubicBezTo>
                    <a:cubicBezTo>
                      <a:pt x="114" y="60"/>
                      <a:pt x="114" y="60"/>
                      <a:pt x="114" y="60"/>
                    </a:cubicBezTo>
                    <a:cubicBezTo>
                      <a:pt x="114" y="61"/>
                      <a:pt x="114" y="61"/>
                      <a:pt x="114" y="61"/>
                    </a:cubicBezTo>
                    <a:cubicBezTo>
                      <a:pt x="114" y="61"/>
                      <a:pt x="114" y="61"/>
                      <a:pt x="114" y="61"/>
                    </a:cubicBezTo>
                    <a:cubicBezTo>
                      <a:pt x="113" y="62"/>
                      <a:pt x="113" y="62"/>
                      <a:pt x="113" y="62"/>
                    </a:cubicBezTo>
                    <a:cubicBezTo>
                      <a:pt x="113" y="62"/>
                      <a:pt x="113" y="62"/>
                      <a:pt x="113" y="62"/>
                    </a:cubicBezTo>
                    <a:cubicBezTo>
                      <a:pt x="113" y="62"/>
                      <a:pt x="113" y="62"/>
                      <a:pt x="113" y="62"/>
                    </a:cubicBezTo>
                    <a:cubicBezTo>
                      <a:pt x="113" y="62"/>
                      <a:pt x="113" y="62"/>
                      <a:pt x="113" y="62"/>
                    </a:cubicBezTo>
                    <a:cubicBezTo>
                      <a:pt x="113" y="63"/>
                      <a:pt x="113" y="63"/>
                      <a:pt x="113" y="63"/>
                    </a:cubicBezTo>
                    <a:cubicBezTo>
                      <a:pt x="113" y="63"/>
                      <a:pt x="113" y="63"/>
                      <a:pt x="113" y="63"/>
                    </a:cubicBezTo>
                    <a:cubicBezTo>
                      <a:pt x="113" y="63"/>
                      <a:pt x="113" y="63"/>
                      <a:pt x="113" y="63"/>
                    </a:cubicBezTo>
                    <a:cubicBezTo>
                      <a:pt x="113" y="63"/>
                      <a:pt x="113" y="63"/>
                      <a:pt x="113" y="63"/>
                    </a:cubicBezTo>
                    <a:cubicBezTo>
                      <a:pt x="113" y="63"/>
                      <a:pt x="113" y="63"/>
                      <a:pt x="113" y="63"/>
                    </a:cubicBezTo>
                    <a:cubicBezTo>
                      <a:pt x="113" y="63"/>
                      <a:pt x="113" y="63"/>
                      <a:pt x="113" y="63"/>
                    </a:cubicBezTo>
                    <a:cubicBezTo>
                      <a:pt x="112" y="63"/>
                      <a:pt x="112" y="63"/>
                      <a:pt x="112" y="63"/>
                    </a:cubicBezTo>
                    <a:cubicBezTo>
                      <a:pt x="112" y="63"/>
                      <a:pt x="112" y="63"/>
                      <a:pt x="112" y="63"/>
                    </a:cubicBezTo>
                    <a:cubicBezTo>
                      <a:pt x="112" y="64"/>
                      <a:pt x="112" y="64"/>
                      <a:pt x="112" y="64"/>
                    </a:cubicBezTo>
                    <a:cubicBezTo>
                      <a:pt x="112" y="64"/>
                      <a:pt x="112" y="64"/>
                      <a:pt x="112" y="64"/>
                    </a:cubicBezTo>
                    <a:cubicBezTo>
                      <a:pt x="111" y="64"/>
                      <a:pt x="111" y="64"/>
                      <a:pt x="111" y="64"/>
                    </a:cubicBezTo>
                    <a:cubicBezTo>
                      <a:pt x="111" y="65"/>
                      <a:pt x="111" y="65"/>
                      <a:pt x="111" y="65"/>
                    </a:cubicBezTo>
                    <a:cubicBezTo>
                      <a:pt x="111" y="65"/>
                      <a:pt x="111" y="65"/>
                      <a:pt x="111" y="65"/>
                    </a:cubicBezTo>
                    <a:cubicBezTo>
                      <a:pt x="111" y="65"/>
                      <a:pt x="111" y="65"/>
                      <a:pt x="111" y="65"/>
                    </a:cubicBezTo>
                    <a:cubicBezTo>
                      <a:pt x="111" y="65"/>
                      <a:pt x="111" y="65"/>
                      <a:pt x="111" y="65"/>
                    </a:cubicBezTo>
                    <a:cubicBezTo>
                      <a:pt x="111" y="65"/>
                      <a:pt x="111" y="65"/>
                      <a:pt x="111" y="65"/>
                    </a:cubicBezTo>
                    <a:cubicBezTo>
                      <a:pt x="111" y="65"/>
                      <a:pt x="111" y="65"/>
                      <a:pt x="111" y="65"/>
                    </a:cubicBezTo>
                    <a:cubicBezTo>
                      <a:pt x="111" y="65"/>
                      <a:pt x="111" y="65"/>
                      <a:pt x="111" y="65"/>
                    </a:cubicBezTo>
                    <a:cubicBezTo>
                      <a:pt x="111" y="65"/>
                      <a:pt x="111" y="65"/>
                      <a:pt x="111" y="65"/>
                    </a:cubicBezTo>
                    <a:cubicBezTo>
                      <a:pt x="111" y="65"/>
                      <a:pt x="111" y="65"/>
                      <a:pt x="111" y="65"/>
                    </a:cubicBezTo>
                    <a:cubicBezTo>
                      <a:pt x="111" y="65"/>
                      <a:pt x="111" y="65"/>
                      <a:pt x="111" y="65"/>
                    </a:cubicBezTo>
                    <a:cubicBezTo>
                      <a:pt x="111" y="65"/>
                      <a:pt x="111" y="65"/>
                      <a:pt x="111" y="65"/>
                    </a:cubicBezTo>
                    <a:cubicBezTo>
                      <a:pt x="111" y="65"/>
                      <a:pt x="111" y="65"/>
                      <a:pt x="111" y="65"/>
                    </a:cubicBezTo>
                    <a:cubicBezTo>
                      <a:pt x="111" y="65"/>
                      <a:pt x="111" y="65"/>
                      <a:pt x="111" y="65"/>
                    </a:cubicBezTo>
                    <a:cubicBezTo>
                      <a:pt x="111" y="64"/>
                      <a:pt x="111" y="64"/>
                      <a:pt x="111" y="64"/>
                    </a:cubicBezTo>
                    <a:cubicBezTo>
                      <a:pt x="111" y="64"/>
                      <a:pt x="111" y="64"/>
                      <a:pt x="111" y="64"/>
                    </a:cubicBezTo>
                    <a:cubicBezTo>
                      <a:pt x="111" y="64"/>
                      <a:pt x="111" y="64"/>
                      <a:pt x="111" y="64"/>
                    </a:cubicBezTo>
                    <a:cubicBezTo>
                      <a:pt x="111" y="64"/>
                      <a:pt x="111" y="64"/>
                      <a:pt x="111" y="64"/>
                    </a:cubicBezTo>
                    <a:cubicBezTo>
                      <a:pt x="111" y="63"/>
                      <a:pt x="111" y="63"/>
                      <a:pt x="111" y="63"/>
                    </a:cubicBezTo>
                    <a:cubicBezTo>
                      <a:pt x="112" y="63"/>
                      <a:pt x="112" y="63"/>
                      <a:pt x="112" y="63"/>
                    </a:cubicBezTo>
                    <a:cubicBezTo>
                      <a:pt x="112" y="63"/>
                      <a:pt x="112" y="63"/>
                      <a:pt x="112" y="63"/>
                    </a:cubicBezTo>
                    <a:cubicBezTo>
                      <a:pt x="112" y="63"/>
                      <a:pt x="112" y="63"/>
                      <a:pt x="112" y="63"/>
                    </a:cubicBezTo>
                    <a:cubicBezTo>
                      <a:pt x="112" y="63"/>
                      <a:pt x="112" y="63"/>
                      <a:pt x="112" y="63"/>
                    </a:cubicBezTo>
                    <a:cubicBezTo>
                      <a:pt x="112" y="63"/>
                      <a:pt x="112" y="63"/>
                      <a:pt x="112" y="63"/>
                    </a:cubicBezTo>
                    <a:cubicBezTo>
                      <a:pt x="112" y="62"/>
                      <a:pt x="112" y="62"/>
                      <a:pt x="112" y="62"/>
                    </a:cubicBezTo>
                    <a:cubicBezTo>
                      <a:pt x="112" y="62"/>
                      <a:pt x="112" y="62"/>
                      <a:pt x="112" y="62"/>
                    </a:cubicBezTo>
                    <a:cubicBezTo>
                      <a:pt x="112" y="62"/>
                      <a:pt x="112" y="62"/>
                      <a:pt x="112" y="62"/>
                    </a:cubicBezTo>
                    <a:cubicBezTo>
                      <a:pt x="113" y="62"/>
                      <a:pt x="113" y="62"/>
                      <a:pt x="113" y="62"/>
                    </a:cubicBezTo>
                    <a:cubicBezTo>
                      <a:pt x="113" y="61"/>
                      <a:pt x="113" y="61"/>
                      <a:pt x="113" y="61"/>
                    </a:cubicBezTo>
                    <a:cubicBezTo>
                      <a:pt x="113" y="61"/>
                      <a:pt x="113" y="61"/>
                      <a:pt x="113" y="61"/>
                    </a:cubicBezTo>
                    <a:cubicBezTo>
                      <a:pt x="114" y="60"/>
                      <a:pt x="114" y="60"/>
                      <a:pt x="114" y="60"/>
                    </a:cubicBezTo>
                    <a:cubicBezTo>
                      <a:pt x="114" y="60"/>
                      <a:pt x="114" y="60"/>
                      <a:pt x="114" y="60"/>
                    </a:cubicBezTo>
                    <a:cubicBezTo>
                      <a:pt x="114" y="60"/>
                      <a:pt x="114" y="60"/>
                      <a:pt x="114" y="60"/>
                    </a:cubicBezTo>
                    <a:cubicBezTo>
                      <a:pt x="114" y="60"/>
                      <a:pt x="114" y="60"/>
                      <a:pt x="114" y="60"/>
                    </a:cubicBezTo>
                    <a:cubicBezTo>
                      <a:pt x="114" y="60"/>
                      <a:pt x="114" y="60"/>
                      <a:pt x="114" y="60"/>
                    </a:cubicBezTo>
                    <a:cubicBezTo>
                      <a:pt x="114" y="59"/>
                      <a:pt x="114" y="59"/>
                      <a:pt x="114" y="59"/>
                    </a:cubicBezTo>
                    <a:cubicBezTo>
                      <a:pt x="114" y="59"/>
                      <a:pt x="114" y="59"/>
                      <a:pt x="114" y="59"/>
                    </a:cubicBezTo>
                    <a:cubicBezTo>
                      <a:pt x="114" y="59"/>
                      <a:pt x="114" y="59"/>
                      <a:pt x="114" y="59"/>
                    </a:cubicBezTo>
                    <a:cubicBezTo>
                      <a:pt x="114" y="59"/>
                      <a:pt x="114" y="59"/>
                      <a:pt x="114" y="59"/>
                    </a:cubicBezTo>
                    <a:cubicBezTo>
                      <a:pt x="113" y="59"/>
                      <a:pt x="113" y="59"/>
                      <a:pt x="113" y="59"/>
                    </a:cubicBezTo>
                    <a:cubicBezTo>
                      <a:pt x="113" y="58"/>
                      <a:pt x="113" y="58"/>
                      <a:pt x="113" y="58"/>
                    </a:cubicBezTo>
                    <a:cubicBezTo>
                      <a:pt x="113" y="58"/>
                      <a:pt x="113" y="58"/>
                      <a:pt x="113" y="58"/>
                    </a:cubicBezTo>
                    <a:cubicBezTo>
                      <a:pt x="113" y="58"/>
                      <a:pt x="113" y="58"/>
                      <a:pt x="113" y="58"/>
                    </a:cubicBezTo>
                    <a:cubicBezTo>
                      <a:pt x="113" y="57"/>
                      <a:pt x="113" y="57"/>
                      <a:pt x="113" y="57"/>
                    </a:cubicBezTo>
                    <a:cubicBezTo>
                      <a:pt x="112" y="57"/>
                      <a:pt x="112" y="57"/>
                      <a:pt x="112" y="57"/>
                    </a:cubicBezTo>
                    <a:cubicBezTo>
                      <a:pt x="112" y="56"/>
                      <a:pt x="112" y="56"/>
                      <a:pt x="112" y="56"/>
                    </a:cubicBezTo>
                    <a:cubicBezTo>
                      <a:pt x="112" y="56"/>
                      <a:pt x="112" y="56"/>
                      <a:pt x="112" y="56"/>
                    </a:cubicBezTo>
                    <a:cubicBezTo>
                      <a:pt x="112" y="56"/>
                      <a:pt x="112" y="56"/>
                      <a:pt x="112" y="56"/>
                    </a:cubicBezTo>
                    <a:cubicBezTo>
                      <a:pt x="112" y="56"/>
                      <a:pt x="112" y="56"/>
                      <a:pt x="112" y="56"/>
                    </a:cubicBezTo>
                    <a:cubicBezTo>
                      <a:pt x="112" y="56"/>
                      <a:pt x="112" y="56"/>
                      <a:pt x="112" y="56"/>
                    </a:cubicBezTo>
                    <a:cubicBezTo>
                      <a:pt x="112" y="56"/>
                      <a:pt x="112" y="56"/>
                      <a:pt x="112" y="56"/>
                    </a:cubicBezTo>
                    <a:cubicBezTo>
                      <a:pt x="112" y="56"/>
                      <a:pt x="112" y="56"/>
                      <a:pt x="112" y="56"/>
                    </a:cubicBezTo>
                    <a:cubicBezTo>
                      <a:pt x="112" y="56"/>
                      <a:pt x="112" y="56"/>
                      <a:pt x="112" y="56"/>
                    </a:cubicBezTo>
                    <a:cubicBezTo>
                      <a:pt x="112" y="56"/>
                      <a:pt x="112" y="56"/>
                      <a:pt x="112" y="56"/>
                    </a:cubicBezTo>
                    <a:cubicBezTo>
                      <a:pt x="111" y="55"/>
                      <a:pt x="111" y="55"/>
                      <a:pt x="111" y="55"/>
                    </a:cubicBezTo>
                    <a:cubicBezTo>
                      <a:pt x="111" y="55"/>
                      <a:pt x="111" y="55"/>
                      <a:pt x="111" y="55"/>
                    </a:cubicBezTo>
                    <a:cubicBezTo>
                      <a:pt x="111" y="55"/>
                      <a:pt x="111" y="55"/>
                      <a:pt x="111" y="55"/>
                    </a:cubicBezTo>
                    <a:cubicBezTo>
                      <a:pt x="111" y="55"/>
                      <a:pt x="111" y="55"/>
                      <a:pt x="111" y="55"/>
                    </a:cubicBezTo>
                    <a:cubicBezTo>
                      <a:pt x="111" y="55"/>
                      <a:pt x="111" y="55"/>
                      <a:pt x="111" y="55"/>
                    </a:cubicBezTo>
                    <a:cubicBezTo>
                      <a:pt x="110" y="55"/>
                      <a:pt x="110" y="55"/>
                      <a:pt x="110" y="55"/>
                    </a:cubicBezTo>
                    <a:cubicBezTo>
                      <a:pt x="110" y="54"/>
                      <a:pt x="110" y="54"/>
                      <a:pt x="110" y="54"/>
                    </a:cubicBezTo>
                    <a:cubicBezTo>
                      <a:pt x="110" y="54"/>
                      <a:pt x="110" y="54"/>
                      <a:pt x="110" y="54"/>
                    </a:cubicBezTo>
                    <a:cubicBezTo>
                      <a:pt x="110" y="54"/>
                      <a:pt x="110" y="54"/>
                      <a:pt x="110" y="54"/>
                    </a:cubicBezTo>
                    <a:cubicBezTo>
                      <a:pt x="110" y="54"/>
                      <a:pt x="110" y="54"/>
                      <a:pt x="110" y="54"/>
                    </a:cubicBezTo>
                    <a:cubicBezTo>
                      <a:pt x="110" y="54"/>
                      <a:pt x="110" y="54"/>
                      <a:pt x="110" y="54"/>
                    </a:cubicBezTo>
                    <a:cubicBezTo>
                      <a:pt x="110" y="54"/>
                      <a:pt x="110" y="54"/>
                      <a:pt x="110" y="54"/>
                    </a:cubicBezTo>
                    <a:cubicBezTo>
                      <a:pt x="110" y="54"/>
                      <a:pt x="110" y="54"/>
                      <a:pt x="110" y="54"/>
                    </a:cubicBezTo>
                    <a:cubicBezTo>
                      <a:pt x="110" y="54"/>
                      <a:pt x="110" y="54"/>
                      <a:pt x="110" y="54"/>
                    </a:cubicBezTo>
                    <a:cubicBezTo>
                      <a:pt x="109" y="54"/>
                      <a:pt x="109" y="54"/>
                      <a:pt x="109" y="54"/>
                    </a:cubicBezTo>
                    <a:cubicBezTo>
                      <a:pt x="109" y="54"/>
                      <a:pt x="109" y="54"/>
                      <a:pt x="109" y="54"/>
                    </a:cubicBezTo>
                    <a:cubicBezTo>
                      <a:pt x="109" y="54"/>
                      <a:pt x="109" y="54"/>
                      <a:pt x="109" y="54"/>
                    </a:cubicBezTo>
                    <a:cubicBezTo>
                      <a:pt x="109" y="54"/>
                      <a:pt x="109" y="54"/>
                      <a:pt x="109" y="54"/>
                    </a:cubicBezTo>
                    <a:cubicBezTo>
                      <a:pt x="109" y="53"/>
                      <a:pt x="109" y="53"/>
                      <a:pt x="109" y="53"/>
                    </a:cubicBezTo>
                    <a:cubicBezTo>
                      <a:pt x="109" y="53"/>
                      <a:pt x="109" y="53"/>
                      <a:pt x="109" y="53"/>
                    </a:cubicBezTo>
                    <a:cubicBezTo>
                      <a:pt x="109" y="53"/>
                      <a:pt x="109" y="53"/>
                      <a:pt x="109" y="53"/>
                    </a:cubicBezTo>
                    <a:cubicBezTo>
                      <a:pt x="108" y="53"/>
                      <a:pt x="108" y="53"/>
                      <a:pt x="108" y="53"/>
                    </a:cubicBezTo>
                    <a:cubicBezTo>
                      <a:pt x="108" y="53"/>
                      <a:pt x="108" y="53"/>
                      <a:pt x="108" y="53"/>
                    </a:cubicBezTo>
                    <a:cubicBezTo>
                      <a:pt x="108" y="53"/>
                      <a:pt x="108" y="53"/>
                      <a:pt x="108" y="53"/>
                    </a:cubicBezTo>
                    <a:cubicBezTo>
                      <a:pt x="108" y="53"/>
                      <a:pt x="108" y="53"/>
                      <a:pt x="108" y="53"/>
                    </a:cubicBezTo>
                    <a:cubicBezTo>
                      <a:pt x="107" y="53"/>
                      <a:pt x="107" y="53"/>
                      <a:pt x="107" y="53"/>
                    </a:cubicBezTo>
                    <a:cubicBezTo>
                      <a:pt x="107" y="53"/>
                      <a:pt x="107" y="53"/>
                      <a:pt x="107" y="53"/>
                    </a:cubicBezTo>
                    <a:cubicBezTo>
                      <a:pt x="107" y="53"/>
                      <a:pt x="107" y="53"/>
                      <a:pt x="107" y="53"/>
                    </a:cubicBezTo>
                    <a:cubicBezTo>
                      <a:pt x="106" y="52"/>
                      <a:pt x="106" y="52"/>
                      <a:pt x="106" y="52"/>
                    </a:cubicBezTo>
                    <a:cubicBezTo>
                      <a:pt x="106" y="52"/>
                      <a:pt x="106" y="52"/>
                      <a:pt x="106" y="52"/>
                    </a:cubicBezTo>
                    <a:cubicBezTo>
                      <a:pt x="105" y="52"/>
                      <a:pt x="105" y="52"/>
                      <a:pt x="105" y="52"/>
                    </a:cubicBezTo>
                    <a:cubicBezTo>
                      <a:pt x="105" y="51"/>
                      <a:pt x="105" y="51"/>
                      <a:pt x="105" y="51"/>
                    </a:cubicBezTo>
                    <a:cubicBezTo>
                      <a:pt x="105" y="51"/>
                      <a:pt x="105" y="51"/>
                      <a:pt x="105" y="51"/>
                    </a:cubicBezTo>
                    <a:cubicBezTo>
                      <a:pt x="104" y="51"/>
                      <a:pt x="104" y="51"/>
                      <a:pt x="104" y="51"/>
                    </a:cubicBezTo>
                    <a:cubicBezTo>
                      <a:pt x="102" y="51"/>
                      <a:pt x="102" y="51"/>
                      <a:pt x="102" y="51"/>
                    </a:cubicBezTo>
                    <a:cubicBezTo>
                      <a:pt x="102" y="51"/>
                      <a:pt x="102" y="51"/>
                      <a:pt x="102" y="51"/>
                    </a:cubicBezTo>
                    <a:cubicBezTo>
                      <a:pt x="102" y="52"/>
                      <a:pt x="102" y="52"/>
                      <a:pt x="102" y="52"/>
                    </a:cubicBezTo>
                    <a:cubicBezTo>
                      <a:pt x="102" y="52"/>
                      <a:pt x="102" y="52"/>
                      <a:pt x="102" y="52"/>
                    </a:cubicBezTo>
                    <a:cubicBezTo>
                      <a:pt x="102" y="52"/>
                      <a:pt x="102" y="52"/>
                      <a:pt x="102" y="52"/>
                    </a:cubicBezTo>
                    <a:cubicBezTo>
                      <a:pt x="102" y="52"/>
                      <a:pt x="102" y="52"/>
                      <a:pt x="102" y="52"/>
                    </a:cubicBezTo>
                    <a:cubicBezTo>
                      <a:pt x="102" y="52"/>
                      <a:pt x="102" y="52"/>
                      <a:pt x="102" y="52"/>
                    </a:cubicBezTo>
                    <a:cubicBezTo>
                      <a:pt x="102" y="51"/>
                      <a:pt x="102" y="51"/>
                      <a:pt x="102" y="51"/>
                    </a:cubicBezTo>
                    <a:cubicBezTo>
                      <a:pt x="102" y="51"/>
                      <a:pt x="102" y="51"/>
                      <a:pt x="102" y="51"/>
                    </a:cubicBezTo>
                    <a:cubicBezTo>
                      <a:pt x="102" y="51"/>
                      <a:pt x="102" y="51"/>
                      <a:pt x="102" y="51"/>
                    </a:cubicBezTo>
                    <a:cubicBezTo>
                      <a:pt x="102" y="51"/>
                      <a:pt x="102" y="51"/>
                      <a:pt x="102" y="51"/>
                    </a:cubicBezTo>
                    <a:cubicBezTo>
                      <a:pt x="102" y="51"/>
                      <a:pt x="102" y="51"/>
                      <a:pt x="102" y="51"/>
                    </a:cubicBezTo>
                    <a:cubicBezTo>
                      <a:pt x="102" y="51"/>
                      <a:pt x="102" y="51"/>
                      <a:pt x="102" y="51"/>
                    </a:cubicBezTo>
                    <a:cubicBezTo>
                      <a:pt x="102" y="51"/>
                      <a:pt x="102" y="51"/>
                      <a:pt x="102" y="51"/>
                    </a:cubicBezTo>
                    <a:cubicBezTo>
                      <a:pt x="102" y="51"/>
                      <a:pt x="102" y="51"/>
                      <a:pt x="102" y="51"/>
                    </a:cubicBezTo>
                    <a:cubicBezTo>
                      <a:pt x="102" y="51"/>
                      <a:pt x="102" y="51"/>
                      <a:pt x="102" y="51"/>
                    </a:cubicBezTo>
                    <a:cubicBezTo>
                      <a:pt x="102" y="51"/>
                      <a:pt x="102" y="51"/>
                      <a:pt x="102" y="51"/>
                    </a:cubicBezTo>
                    <a:cubicBezTo>
                      <a:pt x="102" y="51"/>
                      <a:pt x="102" y="51"/>
                      <a:pt x="102" y="51"/>
                    </a:cubicBezTo>
                    <a:cubicBezTo>
                      <a:pt x="102" y="51"/>
                      <a:pt x="102" y="51"/>
                      <a:pt x="102" y="51"/>
                    </a:cubicBezTo>
                    <a:cubicBezTo>
                      <a:pt x="103" y="51"/>
                      <a:pt x="103" y="51"/>
                      <a:pt x="103" y="51"/>
                    </a:cubicBezTo>
                    <a:cubicBezTo>
                      <a:pt x="103" y="50"/>
                      <a:pt x="103" y="50"/>
                      <a:pt x="103" y="50"/>
                    </a:cubicBezTo>
                    <a:cubicBezTo>
                      <a:pt x="104" y="50"/>
                      <a:pt x="104" y="50"/>
                      <a:pt x="104" y="50"/>
                    </a:cubicBezTo>
                    <a:cubicBezTo>
                      <a:pt x="104" y="50"/>
                      <a:pt x="104" y="50"/>
                      <a:pt x="104" y="50"/>
                    </a:cubicBezTo>
                    <a:cubicBezTo>
                      <a:pt x="104" y="50"/>
                      <a:pt x="104" y="50"/>
                      <a:pt x="104" y="50"/>
                    </a:cubicBezTo>
                    <a:cubicBezTo>
                      <a:pt x="104" y="50"/>
                      <a:pt x="104" y="50"/>
                      <a:pt x="104" y="50"/>
                    </a:cubicBezTo>
                    <a:cubicBezTo>
                      <a:pt x="104" y="50"/>
                      <a:pt x="104" y="50"/>
                      <a:pt x="104" y="50"/>
                    </a:cubicBezTo>
                    <a:cubicBezTo>
                      <a:pt x="104" y="50"/>
                      <a:pt x="104" y="50"/>
                      <a:pt x="104" y="50"/>
                    </a:cubicBezTo>
                    <a:cubicBezTo>
                      <a:pt x="103" y="49"/>
                      <a:pt x="103" y="49"/>
                      <a:pt x="103" y="49"/>
                    </a:cubicBezTo>
                    <a:cubicBezTo>
                      <a:pt x="103" y="49"/>
                      <a:pt x="103" y="49"/>
                      <a:pt x="103" y="49"/>
                    </a:cubicBezTo>
                    <a:cubicBezTo>
                      <a:pt x="103" y="49"/>
                      <a:pt x="103" y="49"/>
                      <a:pt x="103" y="49"/>
                    </a:cubicBezTo>
                    <a:cubicBezTo>
                      <a:pt x="103" y="48"/>
                      <a:pt x="103" y="48"/>
                      <a:pt x="103" y="48"/>
                    </a:cubicBezTo>
                    <a:cubicBezTo>
                      <a:pt x="103" y="48"/>
                      <a:pt x="103" y="48"/>
                      <a:pt x="103" y="48"/>
                    </a:cubicBezTo>
                    <a:cubicBezTo>
                      <a:pt x="103" y="48"/>
                      <a:pt x="103" y="48"/>
                      <a:pt x="103" y="48"/>
                    </a:cubicBezTo>
                    <a:cubicBezTo>
                      <a:pt x="102" y="48"/>
                      <a:pt x="102" y="48"/>
                      <a:pt x="102" y="48"/>
                    </a:cubicBezTo>
                    <a:cubicBezTo>
                      <a:pt x="102" y="48"/>
                      <a:pt x="102" y="48"/>
                      <a:pt x="102" y="48"/>
                    </a:cubicBezTo>
                    <a:cubicBezTo>
                      <a:pt x="101" y="46"/>
                      <a:pt x="101" y="46"/>
                      <a:pt x="101" y="46"/>
                    </a:cubicBezTo>
                    <a:cubicBezTo>
                      <a:pt x="101" y="46"/>
                      <a:pt x="101" y="46"/>
                      <a:pt x="101" y="46"/>
                    </a:cubicBezTo>
                    <a:cubicBezTo>
                      <a:pt x="101" y="46"/>
                      <a:pt x="101" y="46"/>
                      <a:pt x="101" y="46"/>
                    </a:cubicBezTo>
                    <a:cubicBezTo>
                      <a:pt x="100" y="46"/>
                      <a:pt x="100" y="46"/>
                      <a:pt x="100" y="46"/>
                    </a:cubicBezTo>
                    <a:cubicBezTo>
                      <a:pt x="100" y="45"/>
                      <a:pt x="100" y="45"/>
                      <a:pt x="100" y="45"/>
                    </a:cubicBezTo>
                    <a:cubicBezTo>
                      <a:pt x="100" y="45"/>
                      <a:pt x="100" y="45"/>
                      <a:pt x="100" y="45"/>
                    </a:cubicBezTo>
                    <a:cubicBezTo>
                      <a:pt x="100" y="45"/>
                      <a:pt x="100" y="45"/>
                      <a:pt x="100" y="45"/>
                    </a:cubicBezTo>
                    <a:cubicBezTo>
                      <a:pt x="99" y="45"/>
                      <a:pt x="99" y="45"/>
                      <a:pt x="99" y="45"/>
                    </a:cubicBezTo>
                    <a:cubicBezTo>
                      <a:pt x="99" y="44"/>
                      <a:pt x="99" y="44"/>
                      <a:pt x="99" y="44"/>
                    </a:cubicBezTo>
                    <a:cubicBezTo>
                      <a:pt x="98" y="44"/>
                      <a:pt x="98" y="44"/>
                      <a:pt x="98" y="44"/>
                    </a:cubicBezTo>
                    <a:cubicBezTo>
                      <a:pt x="98" y="44"/>
                      <a:pt x="98" y="44"/>
                      <a:pt x="98" y="44"/>
                    </a:cubicBezTo>
                    <a:cubicBezTo>
                      <a:pt x="98" y="44"/>
                      <a:pt x="98" y="44"/>
                      <a:pt x="98" y="44"/>
                    </a:cubicBezTo>
                    <a:cubicBezTo>
                      <a:pt x="98" y="44"/>
                      <a:pt x="98" y="44"/>
                      <a:pt x="98" y="44"/>
                    </a:cubicBezTo>
                    <a:cubicBezTo>
                      <a:pt x="98" y="43"/>
                      <a:pt x="98" y="43"/>
                      <a:pt x="98" y="43"/>
                    </a:cubicBezTo>
                    <a:cubicBezTo>
                      <a:pt x="98" y="43"/>
                      <a:pt x="98" y="43"/>
                      <a:pt x="98" y="43"/>
                    </a:cubicBezTo>
                    <a:cubicBezTo>
                      <a:pt x="97" y="43"/>
                      <a:pt x="97" y="43"/>
                      <a:pt x="97" y="43"/>
                    </a:cubicBezTo>
                    <a:cubicBezTo>
                      <a:pt x="97" y="43"/>
                      <a:pt x="97" y="43"/>
                      <a:pt x="97" y="43"/>
                    </a:cubicBezTo>
                    <a:cubicBezTo>
                      <a:pt x="97" y="43"/>
                      <a:pt x="97" y="43"/>
                      <a:pt x="97" y="43"/>
                    </a:cubicBezTo>
                    <a:cubicBezTo>
                      <a:pt x="97" y="43"/>
                      <a:pt x="97" y="43"/>
                      <a:pt x="97" y="43"/>
                    </a:cubicBezTo>
                    <a:cubicBezTo>
                      <a:pt x="97" y="43"/>
                      <a:pt x="97" y="43"/>
                      <a:pt x="97" y="43"/>
                    </a:cubicBezTo>
                    <a:cubicBezTo>
                      <a:pt x="97" y="42"/>
                      <a:pt x="97" y="42"/>
                      <a:pt x="97" y="42"/>
                    </a:cubicBezTo>
                    <a:cubicBezTo>
                      <a:pt x="97" y="42"/>
                      <a:pt x="97" y="42"/>
                      <a:pt x="97" y="42"/>
                    </a:cubicBezTo>
                    <a:cubicBezTo>
                      <a:pt x="97" y="42"/>
                      <a:pt x="97" y="42"/>
                      <a:pt x="97" y="42"/>
                    </a:cubicBezTo>
                    <a:cubicBezTo>
                      <a:pt x="97" y="41"/>
                      <a:pt x="97" y="41"/>
                      <a:pt x="97" y="41"/>
                    </a:cubicBezTo>
                    <a:cubicBezTo>
                      <a:pt x="97" y="41"/>
                      <a:pt x="97" y="41"/>
                      <a:pt x="97" y="41"/>
                    </a:cubicBezTo>
                    <a:cubicBezTo>
                      <a:pt x="97" y="40"/>
                      <a:pt x="97" y="40"/>
                      <a:pt x="97" y="40"/>
                    </a:cubicBezTo>
                    <a:cubicBezTo>
                      <a:pt x="97" y="40"/>
                      <a:pt x="97" y="40"/>
                      <a:pt x="97" y="40"/>
                    </a:cubicBezTo>
                    <a:cubicBezTo>
                      <a:pt x="97" y="40"/>
                      <a:pt x="97" y="40"/>
                      <a:pt x="97" y="40"/>
                    </a:cubicBezTo>
                    <a:cubicBezTo>
                      <a:pt x="97" y="40"/>
                      <a:pt x="97" y="40"/>
                      <a:pt x="97" y="40"/>
                    </a:cubicBezTo>
                    <a:cubicBezTo>
                      <a:pt x="97" y="40"/>
                      <a:pt x="97" y="40"/>
                      <a:pt x="97" y="40"/>
                    </a:cubicBezTo>
                    <a:cubicBezTo>
                      <a:pt x="97" y="40"/>
                      <a:pt x="97" y="40"/>
                      <a:pt x="97" y="40"/>
                    </a:cubicBezTo>
                    <a:cubicBezTo>
                      <a:pt x="97" y="39"/>
                      <a:pt x="97" y="39"/>
                      <a:pt x="97" y="39"/>
                    </a:cubicBezTo>
                    <a:cubicBezTo>
                      <a:pt x="98" y="39"/>
                      <a:pt x="98" y="39"/>
                      <a:pt x="98" y="39"/>
                    </a:cubicBezTo>
                    <a:cubicBezTo>
                      <a:pt x="98" y="39"/>
                      <a:pt x="98" y="39"/>
                      <a:pt x="98" y="39"/>
                    </a:cubicBezTo>
                    <a:cubicBezTo>
                      <a:pt x="98" y="38"/>
                      <a:pt x="98" y="38"/>
                      <a:pt x="98" y="38"/>
                    </a:cubicBezTo>
                    <a:cubicBezTo>
                      <a:pt x="97" y="37"/>
                      <a:pt x="97" y="37"/>
                      <a:pt x="97" y="37"/>
                    </a:cubicBezTo>
                    <a:cubicBezTo>
                      <a:pt x="97" y="37"/>
                      <a:pt x="97" y="37"/>
                      <a:pt x="97" y="37"/>
                    </a:cubicBezTo>
                    <a:cubicBezTo>
                      <a:pt x="97" y="36"/>
                      <a:pt x="97" y="36"/>
                      <a:pt x="97" y="36"/>
                    </a:cubicBezTo>
                    <a:cubicBezTo>
                      <a:pt x="96" y="36"/>
                      <a:pt x="96" y="36"/>
                      <a:pt x="96" y="36"/>
                    </a:cubicBezTo>
                    <a:cubicBezTo>
                      <a:pt x="96" y="36"/>
                      <a:pt x="96" y="36"/>
                      <a:pt x="96" y="36"/>
                    </a:cubicBezTo>
                    <a:cubicBezTo>
                      <a:pt x="96" y="36"/>
                      <a:pt x="96" y="36"/>
                      <a:pt x="96" y="36"/>
                    </a:cubicBezTo>
                    <a:cubicBezTo>
                      <a:pt x="96" y="35"/>
                      <a:pt x="96" y="35"/>
                      <a:pt x="96" y="35"/>
                    </a:cubicBezTo>
                    <a:cubicBezTo>
                      <a:pt x="96" y="35"/>
                      <a:pt x="96" y="35"/>
                      <a:pt x="96" y="35"/>
                    </a:cubicBezTo>
                    <a:cubicBezTo>
                      <a:pt x="96" y="35"/>
                      <a:pt x="96" y="35"/>
                      <a:pt x="96" y="35"/>
                    </a:cubicBezTo>
                    <a:cubicBezTo>
                      <a:pt x="96" y="35"/>
                      <a:pt x="96" y="35"/>
                      <a:pt x="96" y="35"/>
                    </a:cubicBezTo>
                    <a:cubicBezTo>
                      <a:pt x="96" y="35"/>
                      <a:pt x="96" y="35"/>
                      <a:pt x="96" y="35"/>
                    </a:cubicBezTo>
                    <a:cubicBezTo>
                      <a:pt x="96" y="34"/>
                      <a:pt x="96" y="34"/>
                      <a:pt x="96" y="34"/>
                    </a:cubicBezTo>
                    <a:cubicBezTo>
                      <a:pt x="96" y="34"/>
                      <a:pt x="96" y="34"/>
                      <a:pt x="96" y="34"/>
                    </a:cubicBezTo>
                    <a:cubicBezTo>
                      <a:pt x="96" y="34"/>
                      <a:pt x="96" y="34"/>
                      <a:pt x="96" y="34"/>
                    </a:cubicBezTo>
                    <a:cubicBezTo>
                      <a:pt x="96" y="33"/>
                      <a:pt x="96" y="33"/>
                      <a:pt x="96" y="33"/>
                    </a:cubicBezTo>
                    <a:cubicBezTo>
                      <a:pt x="96" y="33"/>
                      <a:pt x="96" y="33"/>
                      <a:pt x="96" y="33"/>
                    </a:cubicBezTo>
                    <a:cubicBezTo>
                      <a:pt x="96" y="33"/>
                      <a:pt x="96" y="33"/>
                      <a:pt x="96" y="33"/>
                    </a:cubicBezTo>
                    <a:cubicBezTo>
                      <a:pt x="96" y="32"/>
                      <a:pt x="96" y="32"/>
                      <a:pt x="96" y="32"/>
                    </a:cubicBezTo>
                    <a:cubicBezTo>
                      <a:pt x="96" y="32"/>
                      <a:pt x="96" y="32"/>
                      <a:pt x="96" y="32"/>
                    </a:cubicBezTo>
                    <a:cubicBezTo>
                      <a:pt x="96" y="32"/>
                      <a:pt x="96" y="32"/>
                      <a:pt x="96" y="32"/>
                    </a:cubicBezTo>
                    <a:cubicBezTo>
                      <a:pt x="96" y="31"/>
                      <a:pt x="96" y="31"/>
                      <a:pt x="96" y="31"/>
                    </a:cubicBezTo>
                    <a:cubicBezTo>
                      <a:pt x="96" y="31"/>
                      <a:pt x="96" y="31"/>
                      <a:pt x="96" y="31"/>
                    </a:cubicBezTo>
                    <a:cubicBezTo>
                      <a:pt x="96" y="31"/>
                      <a:pt x="96" y="31"/>
                      <a:pt x="96" y="31"/>
                    </a:cubicBezTo>
                    <a:cubicBezTo>
                      <a:pt x="95" y="29"/>
                      <a:pt x="95" y="29"/>
                      <a:pt x="95" y="29"/>
                    </a:cubicBezTo>
                    <a:cubicBezTo>
                      <a:pt x="95" y="29"/>
                      <a:pt x="95" y="29"/>
                      <a:pt x="95" y="29"/>
                    </a:cubicBezTo>
                    <a:cubicBezTo>
                      <a:pt x="94" y="29"/>
                      <a:pt x="94" y="29"/>
                      <a:pt x="94" y="29"/>
                    </a:cubicBezTo>
                    <a:cubicBezTo>
                      <a:pt x="94" y="29"/>
                      <a:pt x="94" y="29"/>
                      <a:pt x="94" y="29"/>
                    </a:cubicBezTo>
                    <a:cubicBezTo>
                      <a:pt x="94" y="29"/>
                      <a:pt x="94" y="29"/>
                      <a:pt x="94" y="29"/>
                    </a:cubicBezTo>
                    <a:cubicBezTo>
                      <a:pt x="94" y="29"/>
                      <a:pt x="94" y="29"/>
                      <a:pt x="94" y="29"/>
                    </a:cubicBezTo>
                    <a:cubicBezTo>
                      <a:pt x="94" y="29"/>
                      <a:pt x="94" y="29"/>
                      <a:pt x="94" y="29"/>
                    </a:cubicBezTo>
                    <a:cubicBezTo>
                      <a:pt x="94" y="29"/>
                      <a:pt x="94" y="29"/>
                      <a:pt x="94" y="29"/>
                    </a:cubicBezTo>
                    <a:cubicBezTo>
                      <a:pt x="94" y="29"/>
                      <a:pt x="94" y="29"/>
                      <a:pt x="94" y="29"/>
                    </a:cubicBezTo>
                    <a:cubicBezTo>
                      <a:pt x="94" y="28"/>
                      <a:pt x="94" y="28"/>
                      <a:pt x="94" y="28"/>
                    </a:cubicBezTo>
                    <a:cubicBezTo>
                      <a:pt x="94" y="28"/>
                      <a:pt x="94" y="28"/>
                      <a:pt x="94" y="28"/>
                    </a:cubicBezTo>
                    <a:cubicBezTo>
                      <a:pt x="94" y="28"/>
                      <a:pt x="94" y="28"/>
                      <a:pt x="94" y="28"/>
                    </a:cubicBezTo>
                    <a:cubicBezTo>
                      <a:pt x="93" y="28"/>
                      <a:pt x="93" y="28"/>
                      <a:pt x="93" y="28"/>
                    </a:cubicBezTo>
                    <a:cubicBezTo>
                      <a:pt x="93" y="28"/>
                      <a:pt x="93" y="28"/>
                      <a:pt x="93" y="28"/>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3" y="26"/>
                      <a:pt x="93" y="26"/>
                      <a:pt x="93" y="26"/>
                    </a:cubicBezTo>
                    <a:cubicBezTo>
                      <a:pt x="93" y="26"/>
                      <a:pt x="93" y="26"/>
                      <a:pt x="93" y="26"/>
                    </a:cubicBezTo>
                    <a:cubicBezTo>
                      <a:pt x="93" y="26"/>
                      <a:pt x="93" y="26"/>
                      <a:pt x="93" y="26"/>
                    </a:cubicBezTo>
                    <a:cubicBezTo>
                      <a:pt x="93" y="25"/>
                      <a:pt x="93" y="25"/>
                      <a:pt x="93" y="25"/>
                    </a:cubicBezTo>
                    <a:cubicBezTo>
                      <a:pt x="93" y="25"/>
                      <a:pt x="93" y="25"/>
                      <a:pt x="93" y="25"/>
                    </a:cubicBezTo>
                    <a:cubicBezTo>
                      <a:pt x="93" y="25"/>
                      <a:pt x="93" y="25"/>
                      <a:pt x="93" y="25"/>
                    </a:cubicBezTo>
                    <a:cubicBezTo>
                      <a:pt x="93" y="25"/>
                      <a:pt x="93" y="25"/>
                      <a:pt x="93" y="25"/>
                    </a:cubicBezTo>
                    <a:cubicBezTo>
                      <a:pt x="93" y="24"/>
                      <a:pt x="93" y="24"/>
                      <a:pt x="93" y="24"/>
                    </a:cubicBezTo>
                    <a:cubicBezTo>
                      <a:pt x="93" y="23"/>
                      <a:pt x="93" y="23"/>
                      <a:pt x="93" y="23"/>
                    </a:cubicBezTo>
                    <a:cubicBezTo>
                      <a:pt x="94" y="21"/>
                      <a:pt x="94" y="21"/>
                      <a:pt x="94" y="21"/>
                    </a:cubicBezTo>
                    <a:cubicBezTo>
                      <a:pt x="94" y="20"/>
                      <a:pt x="94" y="20"/>
                      <a:pt x="94" y="20"/>
                    </a:cubicBezTo>
                    <a:cubicBezTo>
                      <a:pt x="94" y="19"/>
                      <a:pt x="94" y="19"/>
                      <a:pt x="94" y="19"/>
                    </a:cubicBezTo>
                    <a:cubicBezTo>
                      <a:pt x="94" y="19"/>
                      <a:pt x="94" y="19"/>
                      <a:pt x="94" y="19"/>
                    </a:cubicBezTo>
                    <a:cubicBezTo>
                      <a:pt x="94" y="19"/>
                      <a:pt x="94" y="19"/>
                      <a:pt x="94" y="19"/>
                    </a:cubicBezTo>
                    <a:cubicBezTo>
                      <a:pt x="93" y="19"/>
                      <a:pt x="93" y="19"/>
                      <a:pt x="93" y="19"/>
                    </a:cubicBezTo>
                    <a:cubicBezTo>
                      <a:pt x="93" y="19"/>
                      <a:pt x="93" y="19"/>
                      <a:pt x="93" y="19"/>
                    </a:cubicBezTo>
                    <a:cubicBezTo>
                      <a:pt x="93" y="19"/>
                      <a:pt x="93" y="19"/>
                      <a:pt x="93" y="19"/>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3" y="18"/>
                      <a:pt x="93" y="18"/>
                      <a:pt x="93" y="18"/>
                    </a:cubicBezTo>
                    <a:cubicBezTo>
                      <a:pt x="93" y="17"/>
                      <a:pt x="93" y="17"/>
                      <a:pt x="93" y="17"/>
                    </a:cubicBezTo>
                    <a:cubicBezTo>
                      <a:pt x="93" y="17"/>
                      <a:pt x="93" y="17"/>
                      <a:pt x="93" y="17"/>
                    </a:cubicBezTo>
                    <a:cubicBezTo>
                      <a:pt x="93" y="17"/>
                      <a:pt x="93" y="17"/>
                      <a:pt x="93" y="17"/>
                    </a:cubicBezTo>
                    <a:cubicBezTo>
                      <a:pt x="93" y="17"/>
                      <a:pt x="93" y="17"/>
                      <a:pt x="93" y="17"/>
                    </a:cubicBezTo>
                    <a:cubicBezTo>
                      <a:pt x="93" y="16"/>
                      <a:pt x="93" y="16"/>
                      <a:pt x="93" y="16"/>
                    </a:cubicBezTo>
                    <a:cubicBezTo>
                      <a:pt x="93" y="16"/>
                      <a:pt x="93" y="16"/>
                      <a:pt x="93" y="16"/>
                    </a:cubicBezTo>
                    <a:cubicBezTo>
                      <a:pt x="92" y="16"/>
                      <a:pt x="92" y="16"/>
                      <a:pt x="92" y="16"/>
                    </a:cubicBezTo>
                    <a:cubicBezTo>
                      <a:pt x="92" y="16"/>
                      <a:pt x="92" y="16"/>
                      <a:pt x="92" y="16"/>
                    </a:cubicBezTo>
                    <a:cubicBezTo>
                      <a:pt x="92" y="16"/>
                      <a:pt x="92" y="16"/>
                      <a:pt x="92" y="16"/>
                    </a:cubicBezTo>
                    <a:cubicBezTo>
                      <a:pt x="92" y="16"/>
                      <a:pt x="92" y="16"/>
                      <a:pt x="92" y="16"/>
                    </a:cubicBezTo>
                    <a:cubicBezTo>
                      <a:pt x="92" y="16"/>
                      <a:pt x="92" y="16"/>
                      <a:pt x="92" y="16"/>
                    </a:cubicBezTo>
                    <a:cubicBezTo>
                      <a:pt x="92" y="16"/>
                      <a:pt x="92" y="16"/>
                      <a:pt x="92" y="16"/>
                    </a:cubicBezTo>
                    <a:cubicBezTo>
                      <a:pt x="92" y="16"/>
                      <a:pt x="92" y="16"/>
                      <a:pt x="92" y="16"/>
                    </a:cubicBezTo>
                    <a:cubicBezTo>
                      <a:pt x="92" y="17"/>
                      <a:pt x="92" y="17"/>
                      <a:pt x="92" y="17"/>
                    </a:cubicBezTo>
                    <a:cubicBezTo>
                      <a:pt x="92" y="17"/>
                      <a:pt x="92" y="17"/>
                      <a:pt x="92" y="17"/>
                    </a:cubicBezTo>
                    <a:cubicBezTo>
                      <a:pt x="92" y="17"/>
                      <a:pt x="92" y="17"/>
                      <a:pt x="92" y="17"/>
                    </a:cubicBezTo>
                    <a:cubicBezTo>
                      <a:pt x="92" y="17"/>
                      <a:pt x="92" y="17"/>
                      <a:pt x="92" y="17"/>
                    </a:cubicBezTo>
                    <a:cubicBezTo>
                      <a:pt x="92" y="17"/>
                      <a:pt x="92" y="17"/>
                      <a:pt x="92" y="17"/>
                    </a:cubicBezTo>
                    <a:cubicBezTo>
                      <a:pt x="92" y="17"/>
                      <a:pt x="92" y="17"/>
                      <a:pt x="92" y="17"/>
                    </a:cubicBezTo>
                    <a:cubicBezTo>
                      <a:pt x="92" y="16"/>
                      <a:pt x="92" y="16"/>
                      <a:pt x="92" y="16"/>
                    </a:cubicBezTo>
                    <a:cubicBezTo>
                      <a:pt x="92" y="16"/>
                      <a:pt x="92" y="16"/>
                      <a:pt x="92" y="16"/>
                    </a:cubicBezTo>
                    <a:cubicBezTo>
                      <a:pt x="92" y="16"/>
                      <a:pt x="92" y="16"/>
                      <a:pt x="92" y="16"/>
                    </a:cubicBezTo>
                    <a:cubicBezTo>
                      <a:pt x="92" y="16"/>
                      <a:pt x="92" y="16"/>
                      <a:pt x="92" y="16"/>
                    </a:cubicBezTo>
                    <a:cubicBezTo>
                      <a:pt x="92" y="16"/>
                      <a:pt x="92" y="16"/>
                      <a:pt x="92" y="16"/>
                    </a:cubicBezTo>
                    <a:cubicBezTo>
                      <a:pt x="92" y="16"/>
                      <a:pt x="92" y="16"/>
                      <a:pt x="92" y="16"/>
                    </a:cubicBezTo>
                    <a:cubicBezTo>
                      <a:pt x="92" y="16"/>
                      <a:pt x="92" y="16"/>
                      <a:pt x="92" y="16"/>
                    </a:cubicBezTo>
                    <a:cubicBezTo>
                      <a:pt x="91" y="16"/>
                      <a:pt x="91" y="16"/>
                      <a:pt x="91" y="16"/>
                    </a:cubicBezTo>
                    <a:cubicBezTo>
                      <a:pt x="91" y="16"/>
                      <a:pt x="91" y="16"/>
                      <a:pt x="91" y="16"/>
                    </a:cubicBezTo>
                    <a:cubicBezTo>
                      <a:pt x="91" y="16"/>
                      <a:pt x="91" y="16"/>
                      <a:pt x="91" y="16"/>
                    </a:cubicBezTo>
                    <a:cubicBezTo>
                      <a:pt x="91" y="16"/>
                      <a:pt x="91" y="16"/>
                      <a:pt x="91" y="16"/>
                    </a:cubicBezTo>
                    <a:cubicBezTo>
                      <a:pt x="91" y="16"/>
                      <a:pt x="91" y="16"/>
                      <a:pt x="91" y="16"/>
                    </a:cubicBezTo>
                    <a:cubicBezTo>
                      <a:pt x="91" y="16"/>
                      <a:pt x="91" y="16"/>
                      <a:pt x="91" y="16"/>
                    </a:cubicBezTo>
                    <a:cubicBezTo>
                      <a:pt x="91" y="16"/>
                      <a:pt x="91" y="16"/>
                      <a:pt x="91" y="16"/>
                    </a:cubicBezTo>
                    <a:cubicBezTo>
                      <a:pt x="91" y="16"/>
                      <a:pt x="91" y="16"/>
                      <a:pt x="91" y="16"/>
                    </a:cubicBezTo>
                    <a:cubicBezTo>
                      <a:pt x="91" y="16"/>
                      <a:pt x="91" y="16"/>
                      <a:pt x="91" y="16"/>
                    </a:cubicBezTo>
                    <a:cubicBezTo>
                      <a:pt x="91" y="16"/>
                      <a:pt x="91" y="16"/>
                      <a:pt x="91" y="16"/>
                    </a:cubicBezTo>
                    <a:cubicBezTo>
                      <a:pt x="91" y="16"/>
                      <a:pt x="91" y="16"/>
                      <a:pt x="91" y="16"/>
                    </a:cubicBezTo>
                    <a:cubicBezTo>
                      <a:pt x="91" y="16"/>
                      <a:pt x="91" y="16"/>
                      <a:pt x="91" y="16"/>
                    </a:cubicBezTo>
                    <a:cubicBezTo>
                      <a:pt x="90" y="16"/>
                      <a:pt x="90" y="16"/>
                      <a:pt x="90" y="16"/>
                    </a:cubicBezTo>
                    <a:cubicBezTo>
                      <a:pt x="90" y="16"/>
                      <a:pt x="90" y="16"/>
                      <a:pt x="90" y="16"/>
                    </a:cubicBezTo>
                    <a:cubicBezTo>
                      <a:pt x="90" y="16"/>
                      <a:pt x="90" y="16"/>
                      <a:pt x="90" y="16"/>
                    </a:cubicBezTo>
                    <a:cubicBezTo>
                      <a:pt x="89" y="16"/>
                      <a:pt x="89" y="16"/>
                      <a:pt x="89" y="16"/>
                    </a:cubicBezTo>
                    <a:cubicBezTo>
                      <a:pt x="89" y="16"/>
                      <a:pt x="89" y="16"/>
                      <a:pt x="89" y="16"/>
                    </a:cubicBezTo>
                    <a:cubicBezTo>
                      <a:pt x="89" y="16"/>
                      <a:pt x="89" y="16"/>
                      <a:pt x="89" y="16"/>
                    </a:cubicBezTo>
                    <a:cubicBezTo>
                      <a:pt x="89" y="16"/>
                      <a:pt x="89" y="16"/>
                      <a:pt x="89" y="16"/>
                    </a:cubicBezTo>
                    <a:cubicBezTo>
                      <a:pt x="88" y="16"/>
                      <a:pt x="88" y="16"/>
                      <a:pt x="88" y="16"/>
                    </a:cubicBezTo>
                    <a:cubicBezTo>
                      <a:pt x="88" y="16"/>
                      <a:pt x="88" y="16"/>
                      <a:pt x="88" y="16"/>
                    </a:cubicBezTo>
                    <a:cubicBezTo>
                      <a:pt x="88" y="16"/>
                      <a:pt x="88" y="16"/>
                      <a:pt x="88" y="16"/>
                    </a:cubicBezTo>
                    <a:cubicBezTo>
                      <a:pt x="88" y="17"/>
                      <a:pt x="88" y="17"/>
                      <a:pt x="88" y="17"/>
                    </a:cubicBezTo>
                    <a:cubicBezTo>
                      <a:pt x="88" y="17"/>
                      <a:pt x="88" y="17"/>
                      <a:pt x="88" y="17"/>
                    </a:cubicBezTo>
                    <a:cubicBezTo>
                      <a:pt x="88" y="17"/>
                      <a:pt x="88" y="17"/>
                      <a:pt x="88" y="17"/>
                    </a:cubicBezTo>
                    <a:cubicBezTo>
                      <a:pt x="88" y="17"/>
                      <a:pt x="88" y="17"/>
                      <a:pt x="88" y="17"/>
                    </a:cubicBezTo>
                    <a:cubicBezTo>
                      <a:pt x="88" y="16"/>
                      <a:pt x="88" y="16"/>
                      <a:pt x="88" y="16"/>
                    </a:cubicBezTo>
                    <a:cubicBezTo>
                      <a:pt x="88" y="16"/>
                      <a:pt x="88" y="16"/>
                      <a:pt x="88" y="16"/>
                    </a:cubicBezTo>
                    <a:cubicBezTo>
                      <a:pt x="88" y="16"/>
                      <a:pt x="88" y="16"/>
                      <a:pt x="88" y="16"/>
                    </a:cubicBezTo>
                    <a:cubicBezTo>
                      <a:pt x="88" y="16"/>
                      <a:pt x="88" y="16"/>
                      <a:pt x="88" y="16"/>
                    </a:cubicBezTo>
                    <a:cubicBezTo>
                      <a:pt x="88" y="16"/>
                      <a:pt x="88" y="16"/>
                      <a:pt x="88" y="16"/>
                    </a:cubicBezTo>
                    <a:cubicBezTo>
                      <a:pt x="87" y="15"/>
                      <a:pt x="87" y="15"/>
                      <a:pt x="87" y="15"/>
                    </a:cubicBezTo>
                    <a:cubicBezTo>
                      <a:pt x="87" y="15"/>
                      <a:pt x="87" y="15"/>
                      <a:pt x="87" y="15"/>
                    </a:cubicBezTo>
                    <a:cubicBezTo>
                      <a:pt x="87" y="16"/>
                      <a:pt x="87" y="16"/>
                      <a:pt x="87" y="16"/>
                    </a:cubicBezTo>
                    <a:cubicBezTo>
                      <a:pt x="86" y="16"/>
                      <a:pt x="86" y="16"/>
                      <a:pt x="86" y="16"/>
                    </a:cubicBezTo>
                    <a:cubicBezTo>
                      <a:pt x="86" y="16"/>
                      <a:pt x="86" y="16"/>
                      <a:pt x="86" y="16"/>
                    </a:cubicBezTo>
                    <a:cubicBezTo>
                      <a:pt x="86" y="16"/>
                      <a:pt x="86" y="16"/>
                      <a:pt x="86" y="16"/>
                    </a:cubicBezTo>
                    <a:cubicBezTo>
                      <a:pt x="86" y="16"/>
                      <a:pt x="86" y="16"/>
                      <a:pt x="86" y="16"/>
                    </a:cubicBezTo>
                    <a:cubicBezTo>
                      <a:pt x="86" y="16"/>
                      <a:pt x="86" y="16"/>
                      <a:pt x="86" y="16"/>
                    </a:cubicBezTo>
                    <a:cubicBezTo>
                      <a:pt x="86" y="16"/>
                      <a:pt x="86" y="16"/>
                      <a:pt x="86" y="16"/>
                    </a:cubicBezTo>
                    <a:cubicBezTo>
                      <a:pt x="85" y="16"/>
                      <a:pt x="85" y="16"/>
                      <a:pt x="85" y="16"/>
                    </a:cubicBezTo>
                    <a:cubicBezTo>
                      <a:pt x="84" y="16"/>
                      <a:pt x="84" y="16"/>
                      <a:pt x="84" y="16"/>
                    </a:cubicBezTo>
                    <a:cubicBezTo>
                      <a:pt x="84" y="16"/>
                      <a:pt x="84" y="16"/>
                      <a:pt x="84" y="16"/>
                    </a:cubicBezTo>
                    <a:cubicBezTo>
                      <a:pt x="84" y="16"/>
                      <a:pt x="84" y="16"/>
                      <a:pt x="84" y="16"/>
                    </a:cubicBezTo>
                    <a:cubicBezTo>
                      <a:pt x="84" y="16"/>
                      <a:pt x="84" y="16"/>
                      <a:pt x="84" y="16"/>
                    </a:cubicBezTo>
                    <a:cubicBezTo>
                      <a:pt x="84" y="16"/>
                      <a:pt x="84" y="16"/>
                      <a:pt x="84" y="16"/>
                    </a:cubicBezTo>
                    <a:cubicBezTo>
                      <a:pt x="83" y="16"/>
                      <a:pt x="83" y="16"/>
                      <a:pt x="83" y="16"/>
                    </a:cubicBezTo>
                    <a:cubicBezTo>
                      <a:pt x="82" y="16"/>
                      <a:pt x="82" y="16"/>
                      <a:pt x="82" y="16"/>
                    </a:cubicBezTo>
                    <a:cubicBezTo>
                      <a:pt x="82" y="16"/>
                      <a:pt x="82" y="16"/>
                      <a:pt x="82" y="16"/>
                    </a:cubicBezTo>
                    <a:cubicBezTo>
                      <a:pt x="82" y="16"/>
                      <a:pt x="82" y="16"/>
                      <a:pt x="82" y="16"/>
                    </a:cubicBezTo>
                    <a:cubicBezTo>
                      <a:pt x="82" y="16"/>
                      <a:pt x="82" y="16"/>
                      <a:pt x="82" y="16"/>
                    </a:cubicBezTo>
                    <a:cubicBezTo>
                      <a:pt x="82" y="16"/>
                      <a:pt x="82" y="16"/>
                      <a:pt x="82" y="16"/>
                    </a:cubicBezTo>
                    <a:cubicBezTo>
                      <a:pt x="83" y="16"/>
                      <a:pt x="83" y="16"/>
                      <a:pt x="83" y="16"/>
                    </a:cubicBezTo>
                    <a:cubicBezTo>
                      <a:pt x="83" y="16"/>
                      <a:pt x="83" y="16"/>
                      <a:pt x="83" y="16"/>
                    </a:cubicBezTo>
                    <a:cubicBezTo>
                      <a:pt x="83" y="16"/>
                      <a:pt x="83" y="16"/>
                      <a:pt x="83" y="16"/>
                    </a:cubicBezTo>
                    <a:cubicBezTo>
                      <a:pt x="83" y="16"/>
                      <a:pt x="83" y="16"/>
                      <a:pt x="83" y="16"/>
                    </a:cubicBezTo>
                    <a:cubicBezTo>
                      <a:pt x="83" y="16"/>
                      <a:pt x="83" y="16"/>
                      <a:pt x="83" y="16"/>
                    </a:cubicBezTo>
                    <a:cubicBezTo>
                      <a:pt x="83" y="17"/>
                      <a:pt x="83" y="17"/>
                      <a:pt x="83" y="17"/>
                    </a:cubicBezTo>
                    <a:cubicBezTo>
                      <a:pt x="83" y="17"/>
                      <a:pt x="83" y="17"/>
                      <a:pt x="83" y="17"/>
                    </a:cubicBezTo>
                    <a:cubicBezTo>
                      <a:pt x="83" y="17"/>
                      <a:pt x="83" y="17"/>
                      <a:pt x="83" y="17"/>
                    </a:cubicBezTo>
                    <a:cubicBezTo>
                      <a:pt x="83" y="17"/>
                      <a:pt x="83" y="17"/>
                      <a:pt x="83" y="17"/>
                    </a:cubicBezTo>
                    <a:cubicBezTo>
                      <a:pt x="83" y="17"/>
                      <a:pt x="83" y="17"/>
                      <a:pt x="83" y="17"/>
                    </a:cubicBezTo>
                    <a:cubicBezTo>
                      <a:pt x="83" y="17"/>
                      <a:pt x="83" y="17"/>
                      <a:pt x="83" y="17"/>
                    </a:cubicBezTo>
                    <a:cubicBezTo>
                      <a:pt x="83" y="17"/>
                      <a:pt x="83" y="17"/>
                      <a:pt x="83" y="17"/>
                    </a:cubicBezTo>
                    <a:cubicBezTo>
                      <a:pt x="83" y="17"/>
                      <a:pt x="83" y="17"/>
                      <a:pt x="83" y="17"/>
                    </a:cubicBezTo>
                    <a:cubicBezTo>
                      <a:pt x="83" y="17"/>
                      <a:pt x="83" y="17"/>
                      <a:pt x="83" y="17"/>
                    </a:cubicBezTo>
                    <a:cubicBezTo>
                      <a:pt x="83" y="17"/>
                      <a:pt x="83" y="17"/>
                      <a:pt x="83" y="17"/>
                    </a:cubicBezTo>
                    <a:cubicBezTo>
                      <a:pt x="83" y="17"/>
                      <a:pt x="83" y="17"/>
                      <a:pt x="83" y="17"/>
                    </a:cubicBezTo>
                    <a:cubicBezTo>
                      <a:pt x="83" y="17"/>
                      <a:pt x="83" y="17"/>
                      <a:pt x="83" y="17"/>
                    </a:cubicBezTo>
                    <a:cubicBezTo>
                      <a:pt x="83" y="17"/>
                      <a:pt x="83" y="17"/>
                      <a:pt x="83" y="17"/>
                    </a:cubicBezTo>
                    <a:cubicBezTo>
                      <a:pt x="83" y="17"/>
                      <a:pt x="83" y="17"/>
                      <a:pt x="83" y="17"/>
                    </a:cubicBezTo>
                    <a:cubicBezTo>
                      <a:pt x="83" y="16"/>
                      <a:pt x="83" y="16"/>
                      <a:pt x="83" y="16"/>
                    </a:cubicBezTo>
                    <a:cubicBezTo>
                      <a:pt x="83" y="16"/>
                      <a:pt x="83" y="16"/>
                      <a:pt x="83" y="16"/>
                    </a:cubicBezTo>
                    <a:cubicBezTo>
                      <a:pt x="83" y="16"/>
                      <a:pt x="83" y="16"/>
                      <a:pt x="83" y="16"/>
                    </a:cubicBezTo>
                    <a:cubicBezTo>
                      <a:pt x="83" y="16"/>
                      <a:pt x="83" y="16"/>
                      <a:pt x="83" y="16"/>
                    </a:cubicBezTo>
                    <a:cubicBezTo>
                      <a:pt x="83" y="16"/>
                      <a:pt x="83" y="16"/>
                      <a:pt x="83" y="16"/>
                    </a:cubicBezTo>
                    <a:cubicBezTo>
                      <a:pt x="83" y="16"/>
                      <a:pt x="83" y="16"/>
                      <a:pt x="83" y="16"/>
                    </a:cubicBezTo>
                    <a:cubicBezTo>
                      <a:pt x="83" y="16"/>
                      <a:pt x="83" y="16"/>
                      <a:pt x="83" y="16"/>
                    </a:cubicBezTo>
                    <a:cubicBezTo>
                      <a:pt x="82" y="16"/>
                      <a:pt x="82" y="16"/>
                      <a:pt x="82" y="16"/>
                    </a:cubicBezTo>
                    <a:cubicBezTo>
                      <a:pt x="82" y="16"/>
                      <a:pt x="82" y="16"/>
                      <a:pt x="82" y="16"/>
                    </a:cubicBezTo>
                    <a:cubicBezTo>
                      <a:pt x="82" y="16"/>
                      <a:pt x="82" y="16"/>
                      <a:pt x="82" y="16"/>
                    </a:cubicBezTo>
                    <a:cubicBezTo>
                      <a:pt x="82" y="16"/>
                      <a:pt x="82" y="16"/>
                      <a:pt x="82" y="16"/>
                    </a:cubicBezTo>
                    <a:cubicBezTo>
                      <a:pt x="82" y="16"/>
                      <a:pt x="82" y="16"/>
                      <a:pt x="82" y="16"/>
                    </a:cubicBezTo>
                    <a:cubicBezTo>
                      <a:pt x="82" y="16"/>
                      <a:pt x="82" y="16"/>
                      <a:pt x="82" y="16"/>
                    </a:cubicBezTo>
                    <a:cubicBezTo>
                      <a:pt x="82" y="16"/>
                      <a:pt x="82" y="16"/>
                      <a:pt x="82" y="16"/>
                    </a:cubicBezTo>
                    <a:cubicBezTo>
                      <a:pt x="82" y="16"/>
                      <a:pt x="82" y="16"/>
                      <a:pt x="82" y="16"/>
                    </a:cubicBezTo>
                    <a:cubicBezTo>
                      <a:pt x="82" y="16"/>
                      <a:pt x="82" y="16"/>
                      <a:pt x="82" y="16"/>
                    </a:cubicBezTo>
                    <a:cubicBezTo>
                      <a:pt x="82" y="16"/>
                      <a:pt x="82" y="16"/>
                      <a:pt x="82" y="16"/>
                    </a:cubicBezTo>
                    <a:cubicBezTo>
                      <a:pt x="82" y="16"/>
                      <a:pt x="82" y="16"/>
                      <a:pt x="82" y="16"/>
                    </a:cubicBezTo>
                    <a:cubicBezTo>
                      <a:pt x="82" y="16"/>
                      <a:pt x="82" y="16"/>
                      <a:pt x="82" y="16"/>
                    </a:cubicBezTo>
                    <a:cubicBezTo>
                      <a:pt x="81" y="15"/>
                      <a:pt x="81" y="15"/>
                      <a:pt x="81" y="15"/>
                    </a:cubicBezTo>
                    <a:cubicBezTo>
                      <a:pt x="81" y="15"/>
                      <a:pt x="81" y="15"/>
                      <a:pt x="81" y="15"/>
                    </a:cubicBezTo>
                    <a:cubicBezTo>
                      <a:pt x="80" y="15"/>
                      <a:pt x="80" y="15"/>
                      <a:pt x="80" y="15"/>
                    </a:cubicBezTo>
                    <a:cubicBezTo>
                      <a:pt x="80" y="15"/>
                      <a:pt x="80" y="15"/>
                      <a:pt x="80" y="15"/>
                    </a:cubicBezTo>
                    <a:cubicBezTo>
                      <a:pt x="79" y="16"/>
                      <a:pt x="79" y="16"/>
                      <a:pt x="79" y="16"/>
                    </a:cubicBezTo>
                    <a:cubicBezTo>
                      <a:pt x="79" y="16"/>
                      <a:pt x="79" y="16"/>
                      <a:pt x="79" y="16"/>
                    </a:cubicBezTo>
                    <a:cubicBezTo>
                      <a:pt x="79" y="16"/>
                      <a:pt x="79" y="16"/>
                      <a:pt x="79" y="16"/>
                    </a:cubicBezTo>
                    <a:cubicBezTo>
                      <a:pt x="78" y="16"/>
                      <a:pt x="78" y="16"/>
                      <a:pt x="78" y="16"/>
                    </a:cubicBezTo>
                    <a:cubicBezTo>
                      <a:pt x="78" y="16"/>
                      <a:pt x="78" y="16"/>
                      <a:pt x="78" y="16"/>
                    </a:cubicBezTo>
                    <a:cubicBezTo>
                      <a:pt x="77" y="16"/>
                      <a:pt x="77" y="16"/>
                      <a:pt x="77" y="16"/>
                    </a:cubicBezTo>
                    <a:cubicBezTo>
                      <a:pt x="77" y="17"/>
                      <a:pt x="77" y="17"/>
                      <a:pt x="77" y="17"/>
                    </a:cubicBezTo>
                    <a:cubicBezTo>
                      <a:pt x="76" y="17"/>
                      <a:pt x="76" y="17"/>
                      <a:pt x="76" y="17"/>
                    </a:cubicBezTo>
                    <a:cubicBezTo>
                      <a:pt x="76" y="17"/>
                      <a:pt x="76" y="17"/>
                      <a:pt x="76" y="17"/>
                    </a:cubicBezTo>
                    <a:cubicBezTo>
                      <a:pt x="76" y="17"/>
                      <a:pt x="76" y="17"/>
                      <a:pt x="76" y="17"/>
                    </a:cubicBezTo>
                    <a:cubicBezTo>
                      <a:pt x="73" y="17"/>
                      <a:pt x="73" y="17"/>
                      <a:pt x="73" y="17"/>
                    </a:cubicBezTo>
                    <a:cubicBezTo>
                      <a:pt x="72" y="17"/>
                      <a:pt x="72" y="17"/>
                      <a:pt x="72" y="17"/>
                    </a:cubicBezTo>
                    <a:cubicBezTo>
                      <a:pt x="72" y="17"/>
                      <a:pt x="72" y="17"/>
                      <a:pt x="72" y="17"/>
                    </a:cubicBezTo>
                    <a:cubicBezTo>
                      <a:pt x="72" y="17"/>
                      <a:pt x="72" y="17"/>
                      <a:pt x="72" y="17"/>
                    </a:cubicBezTo>
                    <a:cubicBezTo>
                      <a:pt x="71" y="18"/>
                      <a:pt x="71" y="18"/>
                      <a:pt x="71" y="18"/>
                    </a:cubicBezTo>
                    <a:cubicBezTo>
                      <a:pt x="71" y="19"/>
                      <a:pt x="71" y="19"/>
                      <a:pt x="71" y="19"/>
                    </a:cubicBezTo>
                    <a:cubicBezTo>
                      <a:pt x="71" y="20"/>
                      <a:pt x="71" y="20"/>
                      <a:pt x="71" y="20"/>
                    </a:cubicBezTo>
                    <a:cubicBezTo>
                      <a:pt x="70" y="20"/>
                      <a:pt x="70" y="20"/>
                      <a:pt x="70" y="20"/>
                    </a:cubicBezTo>
                    <a:cubicBezTo>
                      <a:pt x="70" y="21"/>
                      <a:pt x="70" y="21"/>
                      <a:pt x="70" y="21"/>
                    </a:cubicBezTo>
                    <a:cubicBezTo>
                      <a:pt x="70" y="21"/>
                      <a:pt x="70" y="21"/>
                      <a:pt x="70" y="21"/>
                    </a:cubicBezTo>
                    <a:cubicBezTo>
                      <a:pt x="70" y="21"/>
                      <a:pt x="70" y="21"/>
                      <a:pt x="70" y="21"/>
                    </a:cubicBezTo>
                    <a:cubicBezTo>
                      <a:pt x="70" y="21"/>
                      <a:pt x="70" y="21"/>
                      <a:pt x="70" y="21"/>
                    </a:cubicBezTo>
                    <a:cubicBezTo>
                      <a:pt x="70" y="20"/>
                      <a:pt x="70" y="20"/>
                      <a:pt x="70" y="20"/>
                    </a:cubicBezTo>
                    <a:cubicBezTo>
                      <a:pt x="70" y="20"/>
                      <a:pt x="70" y="20"/>
                      <a:pt x="70" y="20"/>
                    </a:cubicBezTo>
                    <a:cubicBezTo>
                      <a:pt x="70" y="20"/>
                      <a:pt x="70" y="20"/>
                      <a:pt x="70" y="20"/>
                    </a:cubicBezTo>
                    <a:cubicBezTo>
                      <a:pt x="70" y="20"/>
                      <a:pt x="70" y="20"/>
                      <a:pt x="70" y="20"/>
                    </a:cubicBezTo>
                    <a:cubicBezTo>
                      <a:pt x="70" y="20"/>
                      <a:pt x="70" y="20"/>
                      <a:pt x="70" y="20"/>
                    </a:cubicBezTo>
                    <a:cubicBezTo>
                      <a:pt x="70" y="20"/>
                      <a:pt x="70" y="20"/>
                      <a:pt x="70" y="20"/>
                    </a:cubicBezTo>
                    <a:cubicBezTo>
                      <a:pt x="70" y="19"/>
                      <a:pt x="70" y="19"/>
                      <a:pt x="70" y="19"/>
                    </a:cubicBezTo>
                    <a:cubicBezTo>
                      <a:pt x="71" y="19"/>
                      <a:pt x="71" y="19"/>
                      <a:pt x="71" y="19"/>
                    </a:cubicBezTo>
                    <a:cubicBezTo>
                      <a:pt x="71" y="19"/>
                      <a:pt x="71" y="19"/>
                      <a:pt x="71" y="19"/>
                    </a:cubicBezTo>
                    <a:cubicBezTo>
                      <a:pt x="71" y="18"/>
                      <a:pt x="71" y="18"/>
                      <a:pt x="71" y="18"/>
                    </a:cubicBezTo>
                    <a:cubicBezTo>
                      <a:pt x="71" y="18"/>
                      <a:pt x="71" y="18"/>
                      <a:pt x="71" y="18"/>
                    </a:cubicBezTo>
                    <a:cubicBezTo>
                      <a:pt x="71" y="18"/>
                      <a:pt x="71" y="18"/>
                      <a:pt x="71" y="18"/>
                    </a:cubicBezTo>
                    <a:cubicBezTo>
                      <a:pt x="71" y="18"/>
                      <a:pt x="71" y="18"/>
                      <a:pt x="71" y="18"/>
                    </a:cubicBezTo>
                    <a:cubicBezTo>
                      <a:pt x="71" y="18"/>
                      <a:pt x="71" y="18"/>
                      <a:pt x="71" y="18"/>
                    </a:cubicBezTo>
                    <a:cubicBezTo>
                      <a:pt x="71" y="17"/>
                      <a:pt x="71" y="17"/>
                      <a:pt x="71" y="17"/>
                    </a:cubicBezTo>
                    <a:cubicBezTo>
                      <a:pt x="71" y="17"/>
                      <a:pt x="71" y="17"/>
                      <a:pt x="71" y="17"/>
                    </a:cubicBezTo>
                    <a:cubicBezTo>
                      <a:pt x="71" y="17"/>
                      <a:pt x="71" y="17"/>
                      <a:pt x="71" y="17"/>
                    </a:cubicBezTo>
                    <a:cubicBezTo>
                      <a:pt x="71" y="17"/>
                      <a:pt x="71" y="17"/>
                      <a:pt x="71" y="17"/>
                    </a:cubicBezTo>
                    <a:cubicBezTo>
                      <a:pt x="72" y="17"/>
                      <a:pt x="72" y="17"/>
                      <a:pt x="72" y="17"/>
                    </a:cubicBezTo>
                    <a:cubicBezTo>
                      <a:pt x="72" y="17"/>
                      <a:pt x="72" y="17"/>
                      <a:pt x="72" y="17"/>
                    </a:cubicBezTo>
                    <a:cubicBezTo>
                      <a:pt x="72" y="16"/>
                      <a:pt x="72" y="16"/>
                      <a:pt x="72" y="16"/>
                    </a:cubicBezTo>
                    <a:cubicBezTo>
                      <a:pt x="72" y="16"/>
                      <a:pt x="72" y="16"/>
                      <a:pt x="72" y="16"/>
                    </a:cubicBezTo>
                    <a:cubicBezTo>
                      <a:pt x="71" y="16"/>
                      <a:pt x="71" y="16"/>
                      <a:pt x="71" y="16"/>
                    </a:cubicBezTo>
                    <a:cubicBezTo>
                      <a:pt x="71" y="16"/>
                      <a:pt x="71" y="16"/>
                      <a:pt x="71" y="16"/>
                    </a:cubicBezTo>
                    <a:cubicBezTo>
                      <a:pt x="70" y="16"/>
                      <a:pt x="70" y="16"/>
                      <a:pt x="70" y="16"/>
                    </a:cubicBezTo>
                    <a:cubicBezTo>
                      <a:pt x="69" y="16"/>
                      <a:pt x="69" y="16"/>
                      <a:pt x="69" y="16"/>
                    </a:cubicBezTo>
                    <a:cubicBezTo>
                      <a:pt x="69" y="15"/>
                      <a:pt x="69" y="15"/>
                      <a:pt x="69" y="15"/>
                    </a:cubicBezTo>
                    <a:cubicBezTo>
                      <a:pt x="69" y="15"/>
                      <a:pt x="69" y="15"/>
                      <a:pt x="69" y="15"/>
                    </a:cubicBezTo>
                    <a:cubicBezTo>
                      <a:pt x="68" y="15"/>
                      <a:pt x="68" y="15"/>
                      <a:pt x="68" y="15"/>
                    </a:cubicBezTo>
                    <a:cubicBezTo>
                      <a:pt x="68" y="14"/>
                      <a:pt x="68" y="14"/>
                      <a:pt x="68" y="14"/>
                    </a:cubicBezTo>
                    <a:cubicBezTo>
                      <a:pt x="68" y="14"/>
                      <a:pt x="68" y="14"/>
                      <a:pt x="68" y="14"/>
                    </a:cubicBezTo>
                    <a:cubicBezTo>
                      <a:pt x="68" y="14"/>
                      <a:pt x="68" y="14"/>
                      <a:pt x="68" y="14"/>
                    </a:cubicBezTo>
                    <a:cubicBezTo>
                      <a:pt x="67" y="14"/>
                      <a:pt x="67" y="14"/>
                      <a:pt x="67" y="14"/>
                    </a:cubicBezTo>
                    <a:cubicBezTo>
                      <a:pt x="67" y="14"/>
                      <a:pt x="67" y="14"/>
                      <a:pt x="67" y="14"/>
                    </a:cubicBezTo>
                    <a:cubicBezTo>
                      <a:pt x="67" y="14"/>
                      <a:pt x="67" y="14"/>
                      <a:pt x="67" y="14"/>
                    </a:cubicBezTo>
                    <a:cubicBezTo>
                      <a:pt x="67" y="13"/>
                      <a:pt x="67" y="13"/>
                      <a:pt x="67" y="13"/>
                    </a:cubicBezTo>
                    <a:cubicBezTo>
                      <a:pt x="66" y="13"/>
                      <a:pt x="66" y="13"/>
                      <a:pt x="66" y="13"/>
                    </a:cubicBezTo>
                    <a:cubicBezTo>
                      <a:pt x="66" y="13"/>
                      <a:pt x="66" y="13"/>
                      <a:pt x="66" y="13"/>
                    </a:cubicBezTo>
                    <a:cubicBezTo>
                      <a:pt x="66" y="13"/>
                      <a:pt x="66" y="13"/>
                      <a:pt x="66" y="13"/>
                    </a:cubicBezTo>
                    <a:cubicBezTo>
                      <a:pt x="66" y="13"/>
                      <a:pt x="66" y="13"/>
                      <a:pt x="66" y="13"/>
                    </a:cubicBezTo>
                    <a:cubicBezTo>
                      <a:pt x="65" y="13"/>
                      <a:pt x="65" y="13"/>
                      <a:pt x="65" y="13"/>
                    </a:cubicBezTo>
                    <a:cubicBezTo>
                      <a:pt x="64" y="13"/>
                      <a:pt x="64" y="13"/>
                      <a:pt x="64" y="13"/>
                    </a:cubicBezTo>
                    <a:cubicBezTo>
                      <a:pt x="63" y="13"/>
                      <a:pt x="63" y="13"/>
                      <a:pt x="63" y="13"/>
                    </a:cubicBezTo>
                    <a:cubicBezTo>
                      <a:pt x="62" y="12"/>
                      <a:pt x="62" y="12"/>
                      <a:pt x="62" y="12"/>
                    </a:cubicBezTo>
                    <a:cubicBezTo>
                      <a:pt x="60" y="12"/>
                      <a:pt x="60" y="12"/>
                      <a:pt x="60" y="12"/>
                    </a:cubicBezTo>
                    <a:cubicBezTo>
                      <a:pt x="60" y="11"/>
                      <a:pt x="60" y="11"/>
                      <a:pt x="60" y="11"/>
                    </a:cubicBezTo>
                    <a:cubicBezTo>
                      <a:pt x="59" y="11"/>
                      <a:pt x="59" y="11"/>
                      <a:pt x="59" y="11"/>
                    </a:cubicBezTo>
                    <a:cubicBezTo>
                      <a:pt x="59" y="11"/>
                      <a:pt x="59" y="11"/>
                      <a:pt x="59" y="11"/>
                    </a:cubicBezTo>
                    <a:cubicBezTo>
                      <a:pt x="59" y="11"/>
                      <a:pt x="59" y="11"/>
                      <a:pt x="59" y="11"/>
                    </a:cubicBezTo>
                    <a:cubicBezTo>
                      <a:pt x="59" y="11"/>
                      <a:pt x="59" y="11"/>
                      <a:pt x="59" y="11"/>
                    </a:cubicBezTo>
                    <a:cubicBezTo>
                      <a:pt x="58" y="11"/>
                      <a:pt x="58" y="11"/>
                      <a:pt x="58" y="11"/>
                    </a:cubicBezTo>
                    <a:cubicBezTo>
                      <a:pt x="58" y="11"/>
                      <a:pt x="58" y="11"/>
                      <a:pt x="58" y="11"/>
                    </a:cubicBezTo>
                    <a:cubicBezTo>
                      <a:pt x="58" y="11"/>
                      <a:pt x="58" y="11"/>
                      <a:pt x="58" y="11"/>
                    </a:cubicBezTo>
                    <a:cubicBezTo>
                      <a:pt x="58" y="11"/>
                      <a:pt x="58" y="11"/>
                      <a:pt x="58" y="11"/>
                    </a:cubicBezTo>
                    <a:cubicBezTo>
                      <a:pt x="58" y="11"/>
                      <a:pt x="58" y="11"/>
                      <a:pt x="58" y="11"/>
                    </a:cubicBezTo>
                    <a:cubicBezTo>
                      <a:pt x="58" y="11"/>
                      <a:pt x="58" y="11"/>
                      <a:pt x="58" y="11"/>
                    </a:cubicBezTo>
                    <a:cubicBezTo>
                      <a:pt x="58" y="11"/>
                      <a:pt x="58" y="11"/>
                      <a:pt x="58" y="11"/>
                    </a:cubicBezTo>
                    <a:cubicBezTo>
                      <a:pt x="58" y="11"/>
                      <a:pt x="58" y="11"/>
                      <a:pt x="58" y="11"/>
                    </a:cubicBezTo>
                    <a:cubicBezTo>
                      <a:pt x="57" y="10"/>
                      <a:pt x="57" y="10"/>
                      <a:pt x="57" y="10"/>
                    </a:cubicBezTo>
                    <a:cubicBezTo>
                      <a:pt x="57" y="11"/>
                      <a:pt x="57" y="11"/>
                      <a:pt x="57" y="11"/>
                    </a:cubicBezTo>
                    <a:cubicBezTo>
                      <a:pt x="55" y="10"/>
                      <a:pt x="55" y="10"/>
                      <a:pt x="55" y="10"/>
                    </a:cubicBezTo>
                    <a:cubicBezTo>
                      <a:pt x="55" y="11"/>
                      <a:pt x="55" y="11"/>
                      <a:pt x="55" y="11"/>
                    </a:cubicBezTo>
                    <a:cubicBezTo>
                      <a:pt x="55" y="10"/>
                      <a:pt x="55" y="10"/>
                      <a:pt x="55" y="10"/>
                    </a:cubicBezTo>
                    <a:cubicBezTo>
                      <a:pt x="55" y="10"/>
                      <a:pt x="55" y="10"/>
                      <a:pt x="55" y="10"/>
                    </a:cubicBezTo>
                    <a:cubicBezTo>
                      <a:pt x="54" y="10"/>
                      <a:pt x="54" y="10"/>
                      <a:pt x="54" y="10"/>
                    </a:cubicBezTo>
                    <a:cubicBezTo>
                      <a:pt x="54" y="10"/>
                      <a:pt x="54" y="10"/>
                      <a:pt x="54" y="10"/>
                    </a:cubicBezTo>
                    <a:cubicBezTo>
                      <a:pt x="54" y="10"/>
                      <a:pt x="54" y="10"/>
                      <a:pt x="54" y="10"/>
                    </a:cubicBezTo>
                    <a:cubicBezTo>
                      <a:pt x="54" y="10"/>
                      <a:pt x="54" y="10"/>
                      <a:pt x="54" y="10"/>
                    </a:cubicBezTo>
                    <a:cubicBezTo>
                      <a:pt x="54" y="9"/>
                      <a:pt x="54" y="9"/>
                      <a:pt x="54" y="9"/>
                    </a:cubicBezTo>
                    <a:cubicBezTo>
                      <a:pt x="53" y="9"/>
                      <a:pt x="53" y="9"/>
                      <a:pt x="53" y="9"/>
                    </a:cubicBezTo>
                    <a:cubicBezTo>
                      <a:pt x="53" y="9"/>
                      <a:pt x="53" y="9"/>
                      <a:pt x="53" y="9"/>
                    </a:cubicBezTo>
                    <a:cubicBezTo>
                      <a:pt x="53" y="10"/>
                      <a:pt x="53" y="10"/>
                      <a:pt x="53" y="10"/>
                    </a:cubicBezTo>
                    <a:cubicBezTo>
                      <a:pt x="53" y="10"/>
                      <a:pt x="53" y="10"/>
                      <a:pt x="53" y="10"/>
                    </a:cubicBezTo>
                    <a:cubicBezTo>
                      <a:pt x="53" y="10"/>
                      <a:pt x="53" y="10"/>
                      <a:pt x="53" y="10"/>
                    </a:cubicBezTo>
                    <a:cubicBezTo>
                      <a:pt x="53" y="10"/>
                      <a:pt x="53" y="10"/>
                      <a:pt x="53" y="10"/>
                    </a:cubicBezTo>
                    <a:cubicBezTo>
                      <a:pt x="53" y="10"/>
                      <a:pt x="53" y="10"/>
                      <a:pt x="53" y="10"/>
                    </a:cubicBezTo>
                    <a:cubicBezTo>
                      <a:pt x="53" y="10"/>
                      <a:pt x="53" y="10"/>
                      <a:pt x="53" y="10"/>
                    </a:cubicBezTo>
                    <a:cubicBezTo>
                      <a:pt x="53" y="9"/>
                      <a:pt x="53" y="9"/>
                      <a:pt x="53" y="9"/>
                    </a:cubicBezTo>
                    <a:cubicBezTo>
                      <a:pt x="53" y="9"/>
                      <a:pt x="53" y="9"/>
                      <a:pt x="53" y="9"/>
                    </a:cubicBezTo>
                    <a:cubicBezTo>
                      <a:pt x="53" y="9"/>
                      <a:pt x="53" y="9"/>
                      <a:pt x="53" y="9"/>
                    </a:cubicBezTo>
                    <a:cubicBezTo>
                      <a:pt x="53" y="9"/>
                      <a:pt x="53" y="9"/>
                      <a:pt x="53" y="9"/>
                    </a:cubicBezTo>
                    <a:cubicBezTo>
                      <a:pt x="53" y="9"/>
                      <a:pt x="53" y="9"/>
                      <a:pt x="53" y="9"/>
                    </a:cubicBezTo>
                    <a:cubicBezTo>
                      <a:pt x="53" y="9"/>
                      <a:pt x="53" y="9"/>
                      <a:pt x="53" y="9"/>
                    </a:cubicBezTo>
                    <a:cubicBezTo>
                      <a:pt x="52" y="9"/>
                      <a:pt x="52" y="9"/>
                      <a:pt x="52" y="9"/>
                    </a:cubicBezTo>
                    <a:cubicBezTo>
                      <a:pt x="52" y="8"/>
                      <a:pt x="52" y="8"/>
                      <a:pt x="52" y="8"/>
                    </a:cubicBezTo>
                    <a:cubicBezTo>
                      <a:pt x="52" y="8"/>
                      <a:pt x="52" y="8"/>
                      <a:pt x="52" y="8"/>
                    </a:cubicBezTo>
                    <a:cubicBezTo>
                      <a:pt x="52" y="8"/>
                      <a:pt x="52" y="8"/>
                      <a:pt x="52" y="8"/>
                    </a:cubicBezTo>
                    <a:cubicBezTo>
                      <a:pt x="52" y="8"/>
                      <a:pt x="52" y="8"/>
                      <a:pt x="52" y="8"/>
                    </a:cubicBezTo>
                    <a:cubicBezTo>
                      <a:pt x="52" y="8"/>
                      <a:pt x="52" y="8"/>
                      <a:pt x="52" y="8"/>
                    </a:cubicBezTo>
                    <a:cubicBezTo>
                      <a:pt x="52" y="8"/>
                      <a:pt x="52" y="8"/>
                      <a:pt x="52" y="8"/>
                    </a:cubicBezTo>
                    <a:cubicBezTo>
                      <a:pt x="51" y="6"/>
                      <a:pt x="51" y="6"/>
                      <a:pt x="51" y="6"/>
                    </a:cubicBezTo>
                    <a:cubicBezTo>
                      <a:pt x="50" y="6"/>
                      <a:pt x="50" y="6"/>
                      <a:pt x="50" y="6"/>
                    </a:cubicBezTo>
                    <a:cubicBezTo>
                      <a:pt x="50" y="5"/>
                      <a:pt x="50" y="5"/>
                      <a:pt x="50" y="5"/>
                    </a:cubicBezTo>
                    <a:cubicBezTo>
                      <a:pt x="50" y="5"/>
                      <a:pt x="50" y="5"/>
                      <a:pt x="50" y="5"/>
                    </a:cubicBezTo>
                    <a:cubicBezTo>
                      <a:pt x="50" y="5"/>
                      <a:pt x="50" y="5"/>
                      <a:pt x="50" y="5"/>
                    </a:cubicBezTo>
                    <a:cubicBezTo>
                      <a:pt x="50" y="5"/>
                      <a:pt x="50" y="5"/>
                      <a:pt x="50" y="5"/>
                    </a:cubicBezTo>
                    <a:cubicBezTo>
                      <a:pt x="49" y="5"/>
                      <a:pt x="49" y="5"/>
                      <a:pt x="49" y="5"/>
                    </a:cubicBezTo>
                    <a:cubicBezTo>
                      <a:pt x="49" y="5"/>
                      <a:pt x="49" y="5"/>
                      <a:pt x="49" y="5"/>
                    </a:cubicBezTo>
                    <a:cubicBezTo>
                      <a:pt x="49" y="4"/>
                      <a:pt x="49" y="4"/>
                      <a:pt x="49" y="4"/>
                    </a:cubicBezTo>
                    <a:cubicBezTo>
                      <a:pt x="47" y="4"/>
                      <a:pt x="47" y="4"/>
                      <a:pt x="47" y="4"/>
                    </a:cubicBezTo>
                    <a:cubicBezTo>
                      <a:pt x="47" y="4"/>
                      <a:pt x="47" y="4"/>
                      <a:pt x="47" y="4"/>
                    </a:cubicBezTo>
                    <a:cubicBezTo>
                      <a:pt x="47" y="3"/>
                      <a:pt x="47" y="3"/>
                      <a:pt x="47" y="3"/>
                    </a:cubicBezTo>
                    <a:cubicBezTo>
                      <a:pt x="46" y="3"/>
                      <a:pt x="46" y="3"/>
                      <a:pt x="46" y="3"/>
                    </a:cubicBezTo>
                    <a:cubicBezTo>
                      <a:pt x="46" y="3"/>
                      <a:pt x="46" y="3"/>
                      <a:pt x="46" y="3"/>
                    </a:cubicBezTo>
                    <a:cubicBezTo>
                      <a:pt x="46" y="3"/>
                      <a:pt x="46" y="3"/>
                      <a:pt x="46" y="3"/>
                    </a:cubicBezTo>
                    <a:cubicBezTo>
                      <a:pt x="46" y="3"/>
                      <a:pt x="46" y="3"/>
                      <a:pt x="46" y="3"/>
                    </a:cubicBezTo>
                    <a:cubicBezTo>
                      <a:pt x="46" y="3"/>
                      <a:pt x="46" y="3"/>
                      <a:pt x="46" y="3"/>
                    </a:cubicBezTo>
                    <a:cubicBezTo>
                      <a:pt x="46" y="3"/>
                      <a:pt x="46" y="3"/>
                      <a:pt x="46" y="3"/>
                    </a:cubicBezTo>
                    <a:cubicBezTo>
                      <a:pt x="46" y="3"/>
                      <a:pt x="46" y="3"/>
                      <a:pt x="46" y="3"/>
                    </a:cubicBezTo>
                    <a:cubicBezTo>
                      <a:pt x="45" y="2"/>
                      <a:pt x="45" y="2"/>
                      <a:pt x="45" y="2"/>
                    </a:cubicBezTo>
                    <a:cubicBezTo>
                      <a:pt x="45" y="2"/>
                      <a:pt x="45" y="2"/>
                      <a:pt x="45" y="2"/>
                    </a:cubicBezTo>
                    <a:cubicBezTo>
                      <a:pt x="45" y="2"/>
                      <a:pt x="45" y="2"/>
                      <a:pt x="45" y="2"/>
                    </a:cubicBezTo>
                    <a:cubicBezTo>
                      <a:pt x="44" y="2"/>
                      <a:pt x="44" y="2"/>
                      <a:pt x="44" y="2"/>
                    </a:cubicBezTo>
                    <a:cubicBezTo>
                      <a:pt x="44" y="2"/>
                      <a:pt x="44" y="2"/>
                      <a:pt x="44" y="2"/>
                    </a:cubicBezTo>
                    <a:cubicBezTo>
                      <a:pt x="44" y="2"/>
                      <a:pt x="44" y="2"/>
                      <a:pt x="44" y="2"/>
                    </a:cubicBezTo>
                    <a:cubicBezTo>
                      <a:pt x="44" y="1"/>
                      <a:pt x="44" y="1"/>
                      <a:pt x="44" y="1"/>
                    </a:cubicBezTo>
                    <a:cubicBezTo>
                      <a:pt x="43" y="1"/>
                      <a:pt x="43" y="1"/>
                      <a:pt x="43" y="1"/>
                    </a:cubicBezTo>
                    <a:cubicBezTo>
                      <a:pt x="43" y="1"/>
                      <a:pt x="43" y="1"/>
                      <a:pt x="43" y="1"/>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32" y="14"/>
                      <a:pt x="22" y="27"/>
                      <a:pt x="12" y="41"/>
                    </a:cubicBezTo>
                    <a:cubicBezTo>
                      <a:pt x="11" y="42"/>
                      <a:pt x="11" y="42"/>
                      <a:pt x="11" y="42"/>
                    </a:cubicBezTo>
                    <a:cubicBezTo>
                      <a:pt x="10" y="43"/>
                      <a:pt x="10" y="43"/>
                      <a:pt x="10" y="43"/>
                    </a:cubicBezTo>
                    <a:cubicBezTo>
                      <a:pt x="7" y="47"/>
                      <a:pt x="4" y="51"/>
                      <a:pt x="1" y="54"/>
                    </a:cubicBezTo>
                    <a:cubicBezTo>
                      <a:pt x="0" y="55"/>
                      <a:pt x="0" y="55"/>
                      <a:pt x="0" y="55"/>
                    </a:cubicBezTo>
                    <a:cubicBezTo>
                      <a:pt x="1" y="69"/>
                      <a:pt x="2" y="83"/>
                      <a:pt x="2" y="97"/>
                    </a:cubicBezTo>
                    <a:cubicBezTo>
                      <a:pt x="2" y="97"/>
                      <a:pt x="2" y="97"/>
                      <a:pt x="2" y="97"/>
                    </a:cubicBezTo>
                    <a:cubicBezTo>
                      <a:pt x="3" y="97"/>
                      <a:pt x="3" y="97"/>
                      <a:pt x="3" y="97"/>
                    </a:cubicBezTo>
                    <a:cubicBezTo>
                      <a:pt x="4" y="97"/>
                      <a:pt x="4" y="97"/>
                      <a:pt x="4" y="97"/>
                    </a:cubicBezTo>
                    <a:cubicBezTo>
                      <a:pt x="4" y="97"/>
                      <a:pt x="4" y="97"/>
                      <a:pt x="4" y="97"/>
                    </a:cubicBezTo>
                    <a:cubicBezTo>
                      <a:pt x="5" y="98"/>
                      <a:pt x="5" y="98"/>
                      <a:pt x="5" y="98"/>
                    </a:cubicBezTo>
                    <a:cubicBezTo>
                      <a:pt x="5" y="98"/>
                      <a:pt x="5" y="98"/>
                      <a:pt x="5" y="98"/>
                    </a:cubicBezTo>
                    <a:cubicBezTo>
                      <a:pt x="5" y="98"/>
                      <a:pt x="5" y="98"/>
                      <a:pt x="5" y="98"/>
                    </a:cubicBezTo>
                    <a:cubicBezTo>
                      <a:pt x="5" y="98"/>
                      <a:pt x="5" y="98"/>
                      <a:pt x="5" y="98"/>
                    </a:cubicBezTo>
                    <a:cubicBezTo>
                      <a:pt x="5" y="99"/>
                      <a:pt x="5" y="99"/>
                      <a:pt x="5" y="99"/>
                    </a:cubicBezTo>
                    <a:cubicBezTo>
                      <a:pt x="5" y="99"/>
                      <a:pt x="5" y="99"/>
                      <a:pt x="5" y="99"/>
                    </a:cubicBezTo>
                    <a:cubicBezTo>
                      <a:pt x="5" y="99"/>
                      <a:pt x="5" y="99"/>
                      <a:pt x="5" y="99"/>
                    </a:cubicBezTo>
                    <a:cubicBezTo>
                      <a:pt x="5" y="100"/>
                      <a:pt x="5" y="100"/>
                      <a:pt x="5" y="100"/>
                    </a:cubicBezTo>
                    <a:cubicBezTo>
                      <a:pt x="5" y="100"/>
                      <a:pt x="5" y="100"/>
                      <a:pt x="5" y="100"/>
                    </a:cubicBezTo>
                    <a:cubicBezTo>
                      <a:pt x="6" y="101"/>
                      <a:pt x="6" y="102"/>
                      <a:pt x="6" y="103"/>
                    </a:cubicBezTo>
                    <a:cubicBezTo>
                      <a:pt x="6" y="103"/>
                      <a:pt x="6" y="103"/>
                      <a:pt x="6" y="103"/>
                    </a:cubicBezTo>
                    <a:cubicBezTo>
                      <a:pt x="6" y="104"/>
                      <a:pt x="6" y="104"/>
                      <a:pt x="6" y="104"/>
                    </a:cubicBezTo>
                    <a:cubicBezTo>
                      <a:pt x="6" y="104"/>
                      <a:pt x="6" y="104"/>
                      <a:pt x="6" y="104"/>
                    </a:cubicBezTo>
                    <a:cubicBezTo>
                      <a:pt x="6" y="104"/>
                      <a:pt x="6" y="104"/>
                      <a:pt x="6" y="104"/>
                    </a:cubicBezTo>
                    <a:cubicBezTo>
                      <a:pt x="6" y="104"/>
                      <a:pt x="6" y="104"/>
                      <a:pt x="6" y="104"/>
                    </a:cubicBezTo>
                    <a:cubicBezTo>
                      <a:pt x="7" y="105"/>
                      <a:pt x="7" y="105"/>
                      <a:pt x="7" y="105"/>
                    </a:cubicBezTo>
                    <a:cubicBezTo>
                      <a:pt x="8" y="105"/>
                      <a:pt x="8" y="105"/>
                      <a:pt x="8" y="105"/>
                    </a:cubicBezTo>
                    <a:cubicBezTo>
                      <a:pt x="8" y="105"/>
                      <a:pt x="8" y="105"/>
                      <a:pt x="8" y="105"/>
                    </a:cubicBezTo>
                    <a:cubicBezTo>
                      <a:pt x="9" y="105"/>
                      <a:pt x="9" y="105"/>
                      <a:pt x="9" y="105"/>
                    </a:cubicBezTo>
                    <a:cubicBezTo>
                      <a:pt x="10" y="105"/>
                      <a:pt x="10" y="105"/>
                      <a:pt x="10" y="105"/>
                    </a:cubicBezTo>
                    <a:cubicBezTo>
                      <a:pt x="10" y="105"/>
                      <a:pt x="10" y="105"/>
                      <a:pt x="10" y="105"/>
                    </a:cubicBezTo>
                    <a:cubicBezTo>
                      <a:pt x="10" y="105"/>
                      <a:pt x="10" y="105"/>
                      <a:pt x="10" y="105"/>
                    </a:cubicBezTo>
                    <a:cubicBezTo>
                      <a:pt x="10" y="105"/>
                      <a:pt x="10" y="105"/>
                      <a:pt x="10" y="105"/>
                    </a:cubicBezTo>
                    <a:cubicBezTo>
                      <a:pt x="10" y="105"/>
                      <a:pt x="10" y="105"/>
                      <a:pt x="10" y="105"/>
                    </a:cubicBezTo>
                    <a:cubicBezTo>
                      <a:pt x="10" y="105"/>
                      <a:pt x="10" y="105"/>
                      <a:pt x="10" y="105"/>
                    </a:cubicBezTo>
                    <a:cubicBezTo>
                      <a:pt x="10" y="105"/>
                      <a:pt x="10" y="105"/>
                      <a:pt x="10" y="105"/>
                    </a:cubicBezTo>
                    <a:cubicBezTo>
                      <a:pt x="10" y="105"/>
                      <a:pt x="10" y="105"/>
                      <a:pt x="10" y="105"/>
                    </a:cubicBezTo>
                    <a:cubicBezTo>
                      <a:pt x="10" y="106"/>
                      <a:pt x="10" y="106"/>
                      <a:pt x="10" y="106"/>
                    </a:cubicBezTo>
                    <a:cubicBezTo>
                      <a:pt x="11" y="106"/>
                      <a:pt x="12" y="106"/>
                      <a:pt x="13" y="106"/>
                    </a:cubicBezTo>
                    <a:cubicBezTo>
                      <a:pt x="13" y="106"/>
                      <a:pt x="13" y="106"/>
                      <a:pt x="13" y="106"/>
                    </a:cubicBezTo>
                    <a:cubicBezTo>
                      <a:pt x="13" y="107"/>
                      <a:pt x="13" y="107"/>
                      <a:pt x="13" y="107"/>
                    </a:cubicBezTo>
                    <a:cubicBezTo>
                      <a:pt x="14" y="107"/>
                      <a:pt x="14" y="107"/>
                      <a:pt x="14" y="107"/>
                    </a:cubicBezTo>
                    <a:cubicBezTo>
                      <a:pt x="14" y="107"/>
                      <a:pt x="14" y="107"/>
                      <a:pt x="14" y="107"/>
                    </a:cubicBezTo>
                    <a:cubicBezTo>
                      <a:pt x="15" y="107"/>
                      <a:pt x="15" y="107"/>
                      <a:pt x="15" y="107"/>
                    </a:cubicBezTo>
                    <a:cubicBezTo>
                      <a:pt x="15" y="107"/>
                      <a:pt x="15" y="107"/>
                      <a:pt x="15" y="107"/>
                    </a:cubicBezTo>
                    <a:cubicBezTo>
                      <a:pt x="15" y="107"/>
                      <a:pt x="15" y="107"/>
                      <a:pt x="15" y="107"/>
                    </a:cubicBezTo>
                    <a:cubicBezTo>
                      <a:pt x="16" y="107"/>
                      <a:pt x="16" y="107"/>
                      <a:pt x="16" y="107"/>
                    </a:cubicBezTo>
                    <a:cubicBezTo>
                      <a:pt x="16" y="106"/>
                      <a:pt x="16" y="106"/>
                      <a:pt x="16" y="106"/>
                    </a:cubicBezTo>
                    <a:cubicBezTo>
                      <a:pt x="16" y="106"/>
                      <a:pt x="16" y="106"/>
                      <a:pt x="16" y="106"/>
                    </a:cubicBezTo>
                    <a:cubicBezTo>
                      <a:pt x="16" y="106"/>
                      <a:pt x="16" y="106"/>
                      <a:pt x="16" y="106"/>
                    </a:cubicBezTo>
                    <a:cubicBezTo>
                      <a:pt x="16" y="106"/>
                      <a:pt x="16" y="106"/>
                      <a:pt x="16" y="106"/>
                    </a:cubicBezTo>
                    <a:cubicBezTo>
                      <a:pt x="17" y="106"/>
                      <a:pt x="17" y="106"/>
                      <a:pt x="17" y="106"/>
                    </a:cubicBezTo>
                    <a:cubicBezTo>
                      <a:pt x="17" y="106"/>
                      <a:pt x="17" y="106"/>
                      <a:pt x="17" y="106"/>
                    </a:cubicBezTo>
                    <a:cubicBezTo>
                      <a:pt x="18" y="105"/>
                      <a:pt x="18" y="105"/>
                      <a:pt x="18" y="105"/>
                    </a:cubicBezTo>
                    <a:cubicBezTo>
                      <a:pt x="19" y="105"/>
                      <a:pt x="19" y="105"/>
                      <a:pt x="20" y="105"/>
                    </a:cubicBezTo>
                    <a:cubicBezTo>
                      <a:pt x="20" y="105"/>
                      <a:pt x="20" y="105"/>
                      <a:pt x="20" y="105"/>
                    </a:cubicBezTo>
                    <a:cubicBezTo>
                      <a:pt x="21" y="106"/>
                      <a:pt x="21" y="106"/>
                      <a:pt x="21" y="106"/>
                    </a:cubicBezTo>
                    <a:cubicBezTo>
                      <a:pt x="22" y="106"/>
                      <a:pt x="22" y="106"/>
                      <a:pt x="22" y="106"/>
                    </a:cubicBezTo>
                    <a:cubicBezTo>
                      <a:pt x="23" y="106"/>
                      <a:pt x="23" y="106"/>
                      <a:pt x="23" y="106"/>
                    </a:cubicBezTo>
                    <a:cubicBezTo>
                      <a:pt x="23" y="106"/>
                      <a:pt x="23" y="106"/>
                      <a:pt x="23" y="106"/>
                    </a:cubicBezTo>
                    <a:cubicBezTo>
                      <a:pt x="23" y="107"/>
                      <a:pt x="23" y="107"/>
                      <a:pt x="23" y="107"/>
                    </a:cubicBezTo>
                    <a:cubicBezTo>
                      <a:pt x="23" y="107"/>
                      <a:pt x="23" y="107"/>
                      <a:pt x="23" y="107"/>
                    </a:cubicBezTo>
                    <a:cubicBezTo>
                      <a:pt x="23" y="107"/>
                      <a:pt x="23" y="107"/>
                      <a:pt x="23" y="107"/>
                    </a:cubicBezTo>
                    <a:cubicBezTo>
                      <a:pt x="22" y="107"/>
                      <a:pt x="22" y="107"/>
                      <a:pt x="22" y="107"/>
                    </a:cubicBezTo>
                    <a:cubicBezTo>
                      <a:pt x="22" y="107"/>
                      <a:pt x="22" y="107"/>
                      <a:pt x="22" y="107"/>
                    </a:cubicBezTo>
                    <a:cubicBezTo>
                      <a:pt x="22" y="107"/>
                      <a:pt x="22" y="107"/>
                      <a:pt x="22" y="107"/>
                    </a:cubicBezTo>
                    <a:cubicBezTo>
                      <a:pt x="23" y="107"/>
                      <a:pt x="23" y="107"/>
                      <a:pt x="23" y="107"/>
                    </a:cubicBezTo>
                    <a:cubicBezTo>
                      <a:pt x="23" y="107"/>
                      <a:pt x="23" y="107"/>
                      <a:pt x="23" y="107"/>
                    </a:cubicBezTo>
                    <a:cubicBezTo>
                      <a:pt x="24" y="107"/>
                      <a:pt x="24" y="107"/>
                      <a:pt x="24" y="107"/>
                    </a:cubicBezTo>
                    <a:cubicBezTo>
                      <a:pt x="24" y="107"/>
                      <a:pt x="24" y="107"/>
                      <a:pt x="24" y="107"/>
                    </a:cubicBezTo>
                    <a:cubicBezTo>
                      <a:pt x="24" y="107"/>
                      <a:pt x="24" y="107"/>
                      <a:pt x="24" y="107"/>
                    </a:cubicBezTo>
                    <a:cubicBezTo>
                      <a:pt x="24" y="108"/>
                      <a:pt x="24" y="108"/>
                      <a:pt x="24" y="108"/>
                    </a:cubicBezTo>
                    <a:cubicBezTo>
                      <a:pt x="24" y="108"/>
                      <a:pt x="24" y="108"/>
                      <a:pt x="24" y="108"/>
                    </a:cubicBezTo>
                    <a:cubicBezTo>
                      <a:pt x="24" y="108"/>
                      <a:pt x="24" y="108"/>
                      <a:pt x="24" y="108"/>
                    </a:cubicBezTo>
                    <a:cubicBezTo>
                      <a:pt x="24" y="109"/>
                      <a:pt x="24" y="109"/>
                      <a:pt x="24" y="109"/>
                    </a:cubicBezTo>
                    <a:cubicBezTo>
                      <a:pt x="25" y="109"/>
                      <a:pt x="25" y="109"/>
                      <a:pt x="25" y="109"/>
                    </a:cubicBezTo>
                    <a:cubicBezTo>
                      <a:pt x="25" y="109"/>
                      <a:pt x="25" y="109"/>
                      <a:pt x="25" y="109"/>
                    </a:cubicBezTo>
                    <a:cubicBezTo>
                      <a:pt x="25" y="110"/>
                      <a:pt x="25" y="110"/>
                      <a:pt x="25" y="110"/>
                    </a:cubicBezTo>
                    <a:cubicBezTo>
                      <a:pt x="25" y="110"/>
                      <a:pt x="25" y="110"/>
                      <a:pt x="25" y="110"/>
                    </a:cubicBezTo>
                    <a:cubicBezTo>
                      <a:pt x="25" y="110"/>
                      <a:pt x="25" y="110"/>
                      <a:pt x="25" y="110"/>
                    </a:cubicBezTo>
                    <a:cubicBezTo>
                      <a:pt x="26" y="110"/>
                      <a:pt x="26" y="110"/>
                      <a:pt x="26" y="110"/>
                    </a:cubicBezTo>
                    <a:cubicBezTo>
                      <a:pt x="26" y="110"/>
                      <a:pt x="26" y="110"/>
                      <a:pt x="26" y="110"/>
                    </a:cubicBezTo>
                    <a:cubicBezTo>
                      <a:pt x="26" y="109"/>
                      <a:pt x="26" y="109"/>
                      <a:pt x="26" y="109"/>
                    </a:cubicBezTo>
                    <a:cubicBezTo>
                      <a:pt x="26" y="109"/>
                      <a:pt x="26" y="109"/>
                      <a:pt x="26" y="109"/>
                    </a:cubicBezTo>
                    <a:cubicBezTo>
                      <a:pt x="26" y="109"/>
                      <a:pt x="26" y="109"/>
                      <a:pt x="26" y="109"/>
                    </a:cubicBezTo>
                    <a:cubicBezTo>
                      <a:pt x="26" y="109"/>
                      <a:pt x="26" y="109"/>
                      <a:pt x="26" y="109"/>
                    </a:cubicBezTo>
                    <a:cubicBezTo>
                      <a:pt x="26" y="108"/>
                      <a:pt x="26" y="108"/>
                      <a:pt x="26" y="108"/>
                    </a:cubicBezTo>
                    <a:cubicBezTo>
                      <a:pt x="26" y="108"/>
                      <a:pt x="26" y="108"/>
                      <a:pt x="26" y="108"/>
                    </a:cubicBezTo>
                    <a:cubicBezTo>
                      <a:pt x="27" y="108"/>
                      <a:pt x="27" y="108"/>
                      <a:pt x="27" y="108"/>
                    </a:cubicBezTo>
                    <a:cubicBezTo>
                      <a:pt x="28" y="108"/>
                      <a:pt x="28" y="108"/>
                      <a:pt x="28" y="108"/>
                    </a:cubicBezTo>
                    <a:cubicBezTo>
                      <a:pt x="28" y="108"/>
                      <a:pt x="28" y="108"/>
                      <a:pt x="28" y="108"/>
                    </a:cubicBezTo>
                    <a:cubicBezTo>
                      <a:pt x="28" y="109"/>
                      <a:pt x="28" y="109"/>
                      <a:pt x="28" y="109"/>
                    </a:cubicBezTo>
                    <a:cubicBezTo>
                      <a:pt x="28" y="109"/>
                      <a:pt x="28" y="109"/>
                      <a:pt x="28" y="109"/>
                    </a:cubicBezTo>
                    <a:cubicBezTo>
                      <a:pt x="28" y="109"/>
                      <a:pt x="28" y="109"/>
                      <a:pt x="28" y="109"/>
                    </a:cubicBezTo>
                    <a:cubicBezTo>
                      <a:pt x="28" y="109"/>
                      <a:pt x="28" y="109"/>
                      <a:pt x="28" y="109"/>
                    </a:cubicBezTo>
                    <a:cubicBezTo>
                      <a:pt x="28" y="109"/>
                      <a:pt x="28" y="109"/>
                      <a:pt x="28" y="109"/>
                    </a:cubicBezTo>
                    <a:cubicBezTo>
                      <a:pt x="29" y="109"/>
                      <a:pt x="29" y="109"/>
                      <a:pt x="29" y="109"/>
                    </a:cubicBezTo>
                    <a:cubicBezTo>
                      <a:pt x="30" y="110"/>
                      <a:pt x="30" y="110"/>
                      <a:pt x="30" y="110"/>
                    </a:cubicBezTo>
                    <a:cubicBezTo>
                      <a:pt x="30" y="110"/>
                      <a:pt x="30" y="110"/>
                      <a:pt x="30" y="110"/>
                    </a:cubicBezTo>
                    <a:cubicBezTo>
                      <a:pt x="30" y="110"/>
                      <a:pt x="30" y="110"/>
                      <a:pt x="30" y="110"/>
                    </a:cubicBezTo>
                    <a:cubicBezTo>
                      <a:pt x="31" y="110"/>
                      <a:pt x="31" y="110"/>
                      <a:pt x="31" y="110"/>
                    </a:cubicBezTo>
                    <a:cubicBezTo>
                      <a:pt x="31" y="110"/>
                      <a:pt x="31" y="110"/>
                      <a:pt x="31" y="110"/>
                    </a:cubicBezTo>
                    <a:cubicBezTo>
                      <a:pt x="31" y="111"/>
                      <a:pt x="31" y="111"/>
                      <a:pt x="31" y="111"/>
                    </a:cubicBezTo>
                    <a:cubicBezTo>
                      <a:pt x="31" y="111"/>
                      <a:pt x="31" y="111"/>
                      <a:pt x="31" y="111"/>
                    </a:cubicBezTo>
                    <a:cubicBezTo>
                      <a:pt x="31" y="111"/>
                      <a:pt x="31" y="111"/>
                      <a:pt x="31" y="111"/>
                    </a:cubicBezTo>
                    <a:cubicBezTo>
                      <a:pt x="32" y="111"/>
                      <a:pt x="32" y="111"/>
                      <a:pt x="32" y="111"/>
                    </a:cubicBezTo>
                    <a:cubicBezTo>
                      <a:pt x="32" y="111"/>
                      <a:pt x="32" y="111"/>
                      <a:pt x="32" y="111"/>
                    </a:cubicBezTo>
                    <a:cubicBezTo>
                      <a:pt x="32" y="111"/>
                      <a:pt x="32" y="111"/>
                      <a:pt x="32" y="111"/>
                    </a:cubicBezTo>
                    <a:cubicBezTo>
                      <a:pt x="32" y="111"/>
                      <a:pt x="32" y="111"/>
                      <a:pt x="32" y="111"/>
                    </a:cubicBezTo>
                    <a:cubicBezTo>
                      <a:pt x="32" y="111"/>
                      <a:pt x="32" y="111"/>
                      <a:pt x="32" y="111"/>
                    </a:cubicBezTo>
                    <a:cubicBezTo>
                      <a:pt x="32" y="111"/>
                      <a:pt x="32" y="111"/>
                      <a:pt x="32" y="111"/>
                    </a:cubicBezTo>
                    <a:cubicBezTo>
                      <a:pt x="32" y="111"/>
                      <a:pt x="32" y="111"/>
                      <a:pt x="32"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4" y="111"/>
                      <a:pt x="34" y="111"/>
                      <a:pt x="34" y="111"/>
                    </a:cubicBezTo>
                    <a:cubicBezTo>
                      <a:pt x="34" y="111"/>
                      <a:pt x="34" y="111"/>
                      <a:pt x="34" y="111"/>
                    </a:cubicBezTo>
                    <a:cubicBezTo>
                      <a:pt x="35" y="111"/>
                      <a:pt x="35" y="111"/>
                      <a:pt x="35" y="111"/>
                    </a:cubicBezTo>
                    <a:cubicBezTo>
                      <a:pt x="35" y="110"/>
                      <a:pt x="35" y="110"/>
                      <a:pt x="35" y="110"/>
                    </a:cubicBezTo>
                    <a:cubicBezTo>
                      <a:pt x="36" y="110"/>
                      <a:pt x="36" y="110"/>
                      <a:pt x="36" y="110"/>
                    </a:cubicBezTo>
                    <a:cubicBezTo>
                      <a:pt x="36" y="109"/>
                      <a:pt x="36" y="109"/>
                      <a:pt x="36" y="109"/>
                    </a:cubicBezTo>
                    <a:cubicBezTo>
                      <a:pt x="36" y="109"/>
                      <a:pt x="36" y="109"/>
                      <a:pt x="36" y="109"/>
                    </a:cubicBezTo>
                    <a:cubicBezTo>
                      <a:pt x="37" y="109"/>
                      <a:pt x="37" y="109"/>
                      <a:pt x="37" y="109"/>
                    </a:cubicBezTo>
                    <a:cubicBezTo>
                      <a:pt x="37" y="109"/>
                      <a:pt x="37" y="109"/>
                      <a:pt x="37" y="109"/>
                    </a:cubicBezTo>
                    <a:cubicBezTo>
                      <a:pt x="38" y="109"/>
                      <a:pt x="38" y="109"/>
                      <a:pt x="38" y="109"/>
                    </a:cubicBezTo>
                    <a:cubicBezTo>
                      <a:pt x="38" y="109"/>
                      <a:pt x="38" y="109"/>
                      <a:pt x="38" y="109"/>
                    </a:cubicBezTo>
                    <a:cubicBezTo>
                      <a:pt x="38" y="109"/>
                      <a:pt x="38" y="109"/>
                      <a:pt x="38" y="109"/>
                    </a:cubicBezTo>
                    <a:cubicBezTo>
                      <a:pt x="38" y="109"/>
                      <a:pt x="38" y="109"/>
                      <a:pt x="38" y="109"/>
                    </a:cubicBezTo>
                    <a:cubicBezTo>
                      <a:pt x="38" y="109"/>
                      <a:pt x="38" y="109"/>
                      <a:pt x="38" y="109"/>
                    </a:cubicBezTo>
                    <a:cubicBezTo>
                      <a:pt x="38" y="109"/>
                      <a:pt x="38" y="109"/>
                      <a:pt x="38" y="109"/>
                    </a:cubicBezTo>
                    <a:cubicBezTo>
                      <a:pt x="38" y="109"/>
                      <a:pt x="38" y="109"/>
                      <a:pt x="38" y="109"/>
                    </a:cubicBezTo>
                    <a:cubicBezTo>
                      <a:pt x="38" y="110"/>
                      <a:pt x="38" y="110"/>
                      <a:pt x="38" y="110"/>
                    </a:cubicBezTo>
                    <a:cubicBezTo>
                      <a:pt x="38" y="110"/>
                      <a:pt x="38" y="110"/>
                      <a:pt x="38" y="110"/>
                    </a:cubicBezTo>
                    <a:cubicBezTo>
                      <a:pt x="38" y="110"/>
                      <a:pt x="38" y="110"/>
                      <a:pt x="38" y="110"/>
                    </a:cubicBezTo>
                    <a:cubicBezTo>
                      <a:pt x="38" y="110"/>
                      <a:pt x="38" y="110"/>
                      <a:pt x="38" y="110"/>
                    </a:cubicBezTo>
                    <a:cubicBezTo>
                      <a:pt x="39" y="110"/>
                      <a:pt x="39" y="110"/>
                      <a:pt x="39" y="110"/>
                    </a:cubicBezTo>
                    <a:cubicBezTo>
                      <a:pt x="39" y="110"/>
                      <a:pt x="39" y="110"/>
                      <a:pt x="39" y="110"/>
                    </a:cubicBezTo>
                    <a:cubicBezTo>
                      <a:pt x="40" y="110"/>
                      <a:pt x="40" y="110"/>
                      <a:pt x="40" y="110"/>
                    </a:cubicBezTo>
                    <a:cubicBezTo>
                      <a:pt x="40" y="110"/>
                      <a:pt x="40" y="110"/>
                      <a:pt x="40" y="110"/>
                    </a:cubicBezTo>
                    <a:cubicBezTo>
                      <a:pt x="40" y="110"/>
                      <a:pt x="40" y="110"/>
                      <a:pt x="40" y="110"/>
                    </a:cubicBezTo>
                    <a:cubicBezTo>
                      <a:pt x="40" y="110"/>
                      <a:pt x="40" y="110"/>
                      <a:pt x="40" y="110"/>
                    </a:cubicBezTo>
                    <a:cubicBezTo>
                      <a:pt x="40" y="110"/>
                      <a:pt x="40" y="110"/>
                      <a:pt x="40" y="110"/>
                    </a:cubicBezTo>
                    <a:cubicBezTo>
                      <a:pt x="40" y="110"/>
                      <a:pt x="40" y="110"/>
                      <a:pt x="40" y="110"/>
                    </a:cubicBezTo>
                    <a:cubicBezTo>
                      <a:pt x="41" y="110"/>
                      <a:pt x="41" y="110"/>
                      <a:pt x="41" y="110"/>
                    </a:cubicBezTo>
                    <a:cubicBezTo>
                      <a:pt x="41" y="110"/>
                      <a:pt x="41" y="110"/>
                      <a:pt x="41" y="110"/>
                    </a:cubicBezTo>
                    <a:cubicBezTo>
                      <a:pt x="41" y="110"/>
                      <a:pt x="41" y="110"/>
                      <a:pt x="41" y="110"/>
                    </a:cubicBezTo>
                    <a:cubicBezTo>
                      <a:pt x="41" y="110"/>
                      <a:pt x="41" y="110"/>
                      <a:pt x="41" y="110"/>
                    </a:cubicBezTo>
                    <a:cubicBezTo>
                      <a:pt x="41" y="110"/>
                      <a:pt x="41" y="110"/>
                      <a:pt x="41" y="110"/>
                    </a:cubicBezTo>
                    <a:cubicBezTo>
                      <a:pt x="43" y="110"/>
                      <a:pt x="43" y="110"/>
                      <a:pt x="43" y="110"/>
                    </a:cubicBezTo>
                    <a:cubicBezTo>
                      <a:pt x="44" y="110"/>
                      <a:pt x="44" y="110"/>
                      <a:pt x="44" y="110"/>
                    </a:cubicBezTo>
                    <a:cubicBezTo>
                      <a:pt x="44" y="110"/>
                      <a:pt x="44" y="110"/>
                      <a:pt x="44" y="110"/>
                    </a:cubicBezTo>
                    <a:cubicBezTo>
                      <a:pt x="44" y="110"/>
                      <a:pt x="44" y="110"/>
                      <a:pt x="44" y="110"/>
                    </a:cubicBezTo>
                    <a:cubicBezTo>
                      <a:pt x="45" y="111"/>
                      <a:pt x="45" y="111"/>
                      <a:pt x="45" y="111"/>
                    </a:cubicBezTo>
                    <a:cubicBezTo>
                      <a:pt x="45" y="111"/>
                      <a:pt x="45" y="111"/>
                      <a:pt x="45" y="111"/>
                    </a:cubicBezTo>
                    <a:cubicBezTo>
                      <a:pt x="45" y="111"/>
                      <a:pt x="45" y="111"/>
                      <a:pt x="45" y="111"/>
                    </a:cubicBezTo>
                    <a:cubicBezTo>
                      <a:pt x="45" y="111"/>
                      <a:pt x="45" y="111"/>
                      <a:pt x="45" y="111"/>
                    </a:cubicBezTo>
                    <a:cubicBezTo>
                      <a:pt x="45" y="111"/>
                      <a:pt x="45" y="111"/>
                      <a:pt x="45" y="111"/>
                    </a:cubicBezTo>
                    <a:cubicBezTo>
                      <a:pt x="46" y="111"/>
                      <a:pt x="46" y="111"/>
                      <a:pt x="46" y="111"/>
                    </a:cubicBezTo>
                    <a:cubicBezTo>
                      <a:pt x="46" y="111"/>
                      <a:pt x="46" y="111"/>
                      <a:pt x="46" y="111"/>
                    </a:cubicBezTo>
                    <a:cubicBezTo>
                      <a:pt x="47" y="111"/>
                      <a:pt x="47" y="111"/>
                      <a:pt x="47" y="111"/>
                    </a:cubicBezTo>
                    <a:cubicBezTo>
                      <a:pt x="47" y="111"/>
                      <a:pt x="47" y="111"/>
                      <a:pt x="47" y="111"/>
                    </a:cubicBezTo>
                    <a:cubicBezTo>
                      <a:pt x="47" y="111"/>
                      <a:pt x="47" y="111"/>
                      <a:pt x="47" y="111"/>
                    </a:cubicBezTo>
                    <a:cubicBezTo>
                      <a:pt x="47" y="111"/>
                      <a:pt x="47" y="111"/>
                      <a:pt x="47" y="111"/>
                    </a:cubicBezTo>
                    <a:cubicBezTo>
                      <a:pt x="47" y="111"/>
                      <a:pt x="47" y="111"/>
                      <a:pt x="47" y="111"/>
                    </a:cubicBezTo>
                    <a:cubicBezTo>
                      <a:pt x="47" y="111"/>
                      <a:pt x="47" y="111"/>
                      <a:pt x="47" y="111"/>
                    </a:cubicBezTo>
                    <a:cubicBezTo>
                      <a:pt x="48" y="111"/>
                      <a:pt x="48" y="111"/>
                      <a:pt x="48" y="111"/>
                    </a:cubicBezTo>
                    <a:cubicBezTo>
                      <a:pt x="48" y="111"/>
                      <a:pt x="48" y="111"/>
                      <a:pt x="48" y="111"/>
                    </a:cubicBezTo>
                    <a:cubicBezTo>
                      <a:pt x="48" y="111"/>
                      <a:pt x="48" y="111"/>
                      <a:pt x="48" y="111"/>
                    </a:cubicBezTo>
                    <a:cubicBezTo>
                      <a:pt x="48" y="111"/>
                      <a:pt x="48" y="111"/>
                      <a:pt x="48" y="111"/>
                    </a:cubicBezTo>
                    <a:cubicBezTo>
                      <a:pt x="48" y="110"/>
                      <a:pt x="48" y="110"/>
                      <a:pt x="48" y="110"/>
                    </a:cubicBezTo>
                    <a:cubicBezTo>
                      <a:pt x="48" y="110"/>
                      <a:pt x="48" y="110"/>
                      <a:pt x="48" y="110"/>
                    </a:cubicBezTo>
                    <a:cubicBezTo>
                      <a:pt x="48" y="110"/>
                      <a:pt x="48" y="110"/>
                      <a:pt x="48" y="110"/>
                    </a:cubicBezTo>
                    <a:cubicBezTo>
                      <a:pt x="48" y="110"/>
                      <a:pt x="48" y="110"/>
                      <a:pt x="48" y="110"/>
                    </a:cubicBezTo>
                    <a:cubicBezTo>
                      <a:pt x="49" y="110"/>
                      <a:pt x="49" y="110"/>
                      <a:pt x="49" y="110"/>
                    </a:cubicBezTo>
                    <a:cubicBezTo>
                      <a:pt x="49" y="110"/>
                      <a:pt x="49" y="110"/>
                      <a:pt x="49" y="110"/>
                    </a:cubicBezTo>
                    <a:cubicBezTo>
                      <a:pt x="49" y="110"/>
                      <a:pt x="49" y="110"/>
                      <a:pt x="49" y="110"/>
                    </a:cubicBezTo>
                    <a:cubicBezTo>
                      <a:pt x="49" y="110"/>
                      <a:pt x="49" y="110"/>
                      <a:pt x="49" y="110"/>
                    </a:cubicBezTo>
                    <a:cubicBezTo>
                      <a:pt x="49" y="110"/>
                      <a:pt x="49" y="110"/>
                      <a:pt x="49" y="110"/>
                    </a:cubicBezTo>
                    <a:cubicBezTo>
                      <a:pt x="49" y="110"/>
                      <a:pt x="49" y="110"/>
                      <a:pt x="49" y="110"/>
                    </a:cubicBezTo>
                    <a:cubicBezTo>
                      <a:pt x="49" y="109"/>
                      <a:pt x="49" y="109"/>
                      <a:pt x="49" y="109"/>
                    </a:cubicBezTo>
                    <a:cubicBezTo>
                      <a:pt x="49" y="109"/>
                      <a:pt x="49" y="109"/>
                      <a:pt x="49" y="109"/>
                    </a:cubicBezTo>
                    <a:cubicBezTo>
                      <a:pt x="49" y="109"/>
                      <a:pt x="49" y="109"/>
                      <a:pt x="49" y="109"/>
                    </a:cubicBezTo>
                    <a:cubicBezTo>
                      <a:pt x="50" y="109"/>
                      <a:pt x="50" y="109"/>
                      <a:pt x="50" y="109"/>
                    </a:cubicBezTo>
                    <a:cubicBezTo>
                      <a:pt x="50" y="109"/>
                      <a:pt x="50" y="109"/>
                      <a:pt x="50" y="109"/>
                    </a:cubicBezTo>
                    <a:cubicBezTo>
                      <a:pt x="50" y="109"/>
                      <a:pt x="50" y="109"/>
                      <a:pt x="50" y="109"/>
                    </a:cubicBezTo>
                    <a:cubicBezTo>
                      <a:pt x="50" y="109"/>
                      <a:pt x="50" y="109"/>
                      <a:pt x="50" y="109"/>
                    </a:cubicBezTo>
                    <a:cubicBezTo>
                      <a:pt x="50" y="109"/>
                      <a:pt x="50" y="109"/>
                      <a:pt x="50" y="109"/>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6"/>
                      <a:pt x="50" y="106"/>
                      <a:pt x="50" y="106"/>
                    </a:cubicBezTo>
                    <a:cubicBezTo>
                      <a:pt x="51" y="106"/>
                      <a:pt x="51" y="106"/>
                      <a:pt x="51" y="106"/>
                    </a:cubicBezTo>
                    <a:cubicBezTo>
                      <a:pt x="51" y="106"/>
                      <a:pt x="51" y="106"/>
                      <a:pt x="51" y="106"/>
                    </a:cubicBezTo>
                    <a:cubicBezTo>
                      <a:pt x="51" y="106"/>
                      <a:pt x="51" y="106"/>
                      <a:pt x="51" y="106"/>
                    </a:cubicBezTo>
                    <a:cubicBezTo>
                      <a:pt x="51" y="106"/>
                      <a:pt x="51" y="106"/>
                      <a:pt x="51" y="106"/>
                    </a:cubicBezTo>
                    <a:cubicBezTo>
                      <a:pt x="51" y="106"/>
                      <a:pt x="51" y="106"/>
                      <a:pt x="51" y="106"/>
                    </a:cubicBezTo>
                    <a:cubicBezTo>
                      <a:pt x="51" y="106"/>
                      <a:pt x="51" y="106"/>
                      <a:pt x="51" y="106"/>
                    </a:cubicBezTo>
                    <a:cubicBezTo>
                      <a:pt x="50" y="106"/>
                      <a:pt x="50" y="106"/>
                      <a:pt x="50" y="106"/>
                    </a:cubicBezTo>
                    <a:cubicBezTo>
                      <a:pt x="50" y="106"/>
                      <a:pt x="50" y="106"/>
                      <a:pt x="50" y="106"/>
                    </a:cubicBezTo>
                    <a:cubicBezTo>
                      <a:pt x="50" y="105"/>
                      <a:pt x="50" y="105"/>
                      <a:pt x="50" y="105"/>
                    </a:cubicBezTo>
                    <a:cubicBezTo>
                      <a:pt x="50" y="105"/>
                      <a:pt x="50" y="105"/>
                      <a:pt x="50" y="105"/>
                    </a:cubicBezTo>
                    <a:cubicBezTo>
                      <a:pt x="51" y="105"/>
                      <a:pt x="51" y="105"/>
                      <a:pt x="51" y="105"/>
                    </a:cubicBezTo>
                    <a:cubicBezTo>
                      <a:pt x="51" y="104"/>
                      <a:pt x="51" y="104"/>
                      <a:pt x="51" y="104"/>
                    </a:cubicBezTo>
                    <a:cubicBezTo>
                      <a:pt x="54" y="103"/>
                      <a:pt x="54" y="103"/>
                      <a:pt x="54" y="103"/>
                    </a:cubicBezTo>
                    <a:cubicBezTo>
                      <a:pt x="54" y="103"/>
                      <a:pt x="54" y="103"/>
                      <a:pt x="54" y="103"/>
                    </a:cubicBezTo>
                    <a:cubicBezTo>
                      <a:pt x="54" y="103"/>
                      <a:pt x="54" y="103"/>
                      <a:pt x="54" y="103"/>
                    </a:cubicBezTo>
                    <a:cubicBezTo>
                      <a:pt x="54" y="103"/>
                      <a:pt x="54" y="103"/>
                      <a:pt x="54" y="103"/>
                    </a:cubicBezTo>
                    <a:cubicBezTo>
                      <a:pt x="54" y="103"/>
                      <a:pt x="54" y="103"/>
                      <a:pt x="54" y="103"/>
                    </a:cubicBezTo>
                    <a:cubicBezTo>
                      <a:pt x="53" y="104"/>
                      <a:pt x="53" y="104"/>
                      <a:pt x="53" y="104"/>
                    </a:cubicBezTo>
                    <a:cubicBezTo>
                      <a:pt x="53" y="105"/>
                      <a:pt x="53" y="105"/>
                      <a:pt x="53" y="105"/>
                    </a:cubicBezTo>
                    <a:cubicBezTo>
                      <a:pt x="53" y="105"/>
                      <a:pt x="53" y="105"/>
                      <a:pt x="53" y="105"/>
                    </a:cubicBezTo>
                    <a:cubicBezTo>
                      <a:pt x="53" y="105"/>
                      <a:pt x="53" y="105"/>
                      <a:pt x="53" y="105"/>
                    </a:cubicBezTo>
                    <a:cubicBezTo>
                      <a:pt x="53" y="105"/>
                      <a:pt x="53" y="105"/>
                      <a:pt x="53" y="105"/>
                    </a:cubicBezTo>
                    <a:cubicBezTo>
                      <a:pt x="53" y="105"/>
                      <a:pt x="53" y="105"/>
                      <a:pt x="53" y="105"/>
                    </a:cubicBezTo>
                    <a:cubicBezTo>
                      <a:pt x="53" y="105"/>
                      <a:pt x="53" y="105"/>
                      <a:pt x="53" y="105"/>
                    </a:cubicBezTo>
                    <a:cubicBezTo>
                      <a:pt x="53" y="105"/>
                      <a:pt x="53" y="105"/>
                      <a:pt x="53" y="105"/>
                    </a:cubicBezTo>
                    <a:cubicBezTo>
                      <a:pt x="53" y="105"/>
                      <a:pt x="53" y="105"/>
                      <a:pt x="53" y="105"/>
                    </a:cubicBezTo>
                    <a:cubicBezTo>
                      <a:pt x="53" y="105"/>
                      <a:pt x="53" y="105"/>
                      <a:pt x="53" y="105"/>
                    </a:cubicBezTo>
                    <a:cubicBezTo>
                      <a:pt x="53" y="105"/>
                      <a:pt x="53" y="105"/>
                      <a:pt x="53" y="105"/>
                    </a:cubicBezTo>
                    <a:cubicBezTo>
                      <a:pt x="53" y="105"/>
                      <a:pt x="53" y="105"/>
                      <a:pt x="53" y="105"/>
                    </a:cubicBezTo>
                    <a:cubicBezTo>
                      <a:pt x="53" y="105"/>
                      <a:pt x="53" y="105"/>
                      <a:pt x="53" y="105"/>
                    </a:cubicBezTo>
                    <a:cubicBezTo>
                      <a:pt x="53" y="106"/>
                      <a:pt x="53" y="106"/>
                      <a:pt x="53" y="106"/>
                    </a:cubicBezTo>
                    <a:cubicBezTo>
                      <a:pt x="53" y="106"/>
                      <a:pt x="53" y="106"/>
                      <a:pt x="53" y="106"/>
                    </a:cubicBezTo>
                    <a:cubicBezTo>
                      <a:pt x="53" y="106"/>
                      <a:pt x="53" y="106"/>
                      <a:pt x="53" y="106"/>
                    </a:cubicBezTo>
                    <a:cubicBezTo>
                      <a:pt x="53" y="106"/>
                      <a:pt x="53" y="106"/>
                      <a:pt x="53" y="106"/>
                    </a:cubicBezTo>
                    <a:cubicBezTo>
                      <a:pt x="53" y="106"/>
                      <a:pt x="53" y="106"/>
                      <a:pt x="53" y="106"/>
                    </a:cubicBezTo>
                    <a:cubicBezTo>
                      <a:pt x="53" y="106"/>
                      <a:pt x="53" y="106"/>
                      <a:pt x="53" y="106"/>
                    </a:cubicBezTo>
                    <a:cubicBezTo>
                      <a:pt x="53" y="106"/>
                      <a:pt x="53" y="106"/>
                      <a:pt x="53" y="106"/>
                    </a:cubicBezTo>
                    <a:cubicBezTo>
                      <a:pt x="53" y="106"/>
                      <a:pt x="53" y="106"/>
                      <a:pt x="53" y="106"/>
                    </a:cubicBezTo>
                    <a:cubicBezTo>
                      <a:pt x="53" y="106"/>
                      <a:pt x="53" y="106"/>
                      <a:pt x="53" y="106"/>
                    </a:cubicBezTo>
                    <a:cubicBezTo>
                      <a:pt x="53" y="106"/>
                      <a:pt x="53" y="106"/>
                      <a:pt x="53" y="106"/>
                    </a:cubicBezTo>
                    <a:cubicBezTo>
                      <a:pt x="53" y="106"/>
                      <a:pt x="53" y="106"/>
                      <a:pt x="53" y="106"/>
                    </a:cubicBezTo>
                    <a:cubicBezTo>
                      <a:pt x="54" y="106"/>
                      <a:pt x="54" y="106"/>
                      <a:pt x="54" y="106"/>
                    </a:cubicBezTo>
                    <a:cubicBezTo>
                      <a:pt x="54" y="106"/>
                      <a:pt x="54" y="106"/>
                      <a:pt x="54" y="106"/>
                    </a:cubicBezTo>
                    <a:cubicBezTo>
                      <a:pt x="54" y="105"/>
                      <a:pt x="54" y="105"/>
                      <a:pt x="54" y="105"/>
                    </a:cubicBezTo>
                    <a:cubicBezTo>
                      <a:pt x="54" y="105"/>
                      <a:pt x="54" y="105"/>
                      <a:pt x="54" y="105"/>
                    </a:cubicBezTo>
                    <a:cubicBezTo>
                      <a:pt x="54" y="105"/>
                      <a:pt x="54" y="105"/>
                      <a:pt x="54" y="105"/>
                    </a:cubicBezTo>
                    <a:cubicBezTo>
                      <a:pt x="54" y="105"/>
                      <a:pt x="54" y="105"/>
                      <a:pt x="54" y="105"/>
                    </a:cubicBezTo>
                    <a:cubicBezTo>
                      <a:pt x="55" y="105"/>
                      <a:pt x="55" y="105"/>
                      <a:pt x="55" y="105"/>
                    </a:cubicBezTo>
                    <a:cubicBezTo>
                      <a:pt x="55" y="104"/>
                      <a:pt x="55" y="104"/>
                      <a:pt x="55" y="104"/>
                    </a:cubicBezTo>
                    <a:cubicBezTo>
                      <a:pt x="55" y="104"/>
                      <a:pt x="55" y="104"/>
                      <a:pt x="55" y="104"/>
                    </a:cubicBezTo>
                    <a:cubicBezTo>
                      <a:pt x="55" y="104"/>
                      <a:pt x="55" y="104"/>
                      <a:pt x="55" y="104"/>
                    </a:cubicBezTo>
                    <a:cubicBezTo>
                      <a:pt x="55" y="104"/>
                      <a:pt x="55" y="104"/>
                      <a:pt x="55" y="104"/>
                    </a:cubicBezTo>
                    <a:cubicBezTo>
                      <a:pt x="55" y="103"/>
                      <a:pt x="55" y="103"/>
                      <a:pt x="55" y="103"/>
                    </a:cubicBezTo>
                    <a:cubicBezTo>
                      <a:pt x="55" y="103"/>
                      <a:pt x="55" y="103"/>
                      <a:pt x="55" y="103"/>
                    </a:cubicBezTo>
                    <a:cubicBezTo>
                      <a:pt x="55" y="102"/>
                      <a:pt x="55" y="102"/>
                      <a:pt x="55" y="102"/>
                    </a:cubicBezTo>
                    <a:cubicBezTo>
                      <a:pt x="55" y="102"/>
                      <a:pt x="55" y="102"/>
                      <a:pt x="55" y="102"/>
                    </a:cubicBezTo>
                    <a:cubicBezTo>
                      <a:pt x="55" y="102"/>
                      <a:pt x="55" y="102"/>
                      <a:pt x="55" y="102"/>
                    </a:cubicBezTo>
                    <a:cubicBezTo>
                      <a:pt x="55" y="102"/>
                      <a:pt x="55" y="102"/>
                      <a:pt x="55" y="102"/>
                    </a:cubicBezTo>
                    <a:cubicBezTo>
                      <a:pt x="56" y="102"/>
                      <a:pt x="56" y="102"/>
                      <a:pt x="56" y="102"/>
                    </a:cubicBezTo>
                    <a:cubicBezTo>
                      <a:pt x="56" y="102"/>
                      <a:pt x="56" y="102"/>
                      <a:pt x="56" y="102"/>
                    </a:cubicBezTo>
                    <a:cubicBezTo>
                      <a:pt x="56" y="102"/>
                      <a:pt x="56" y="102"/>
                      <a:pt x="56" y="102"/>
                    </a:cubicBezTo>
                    <a:cubicBezTo>
                      <a:pt x="55" y="101"/>
                      <a:pt x="55" y="101"/>
                      <a:pt x="55" y="101"/>
                    </a:cubicBezTo>
                    <a:cubicBezTo>
                      <a:pt x="55" y="101"/>
                      <a:pt x="55" y="101"/>
                      <a:pt x="55" y="101"/>
                    </a:cubicBezTo>
                    <a:cubicBezTo>
                      <a:pt x="56" y="101"/>
                      <a:pt x="56" y="101"/>
                      <a:pt x="56" y="101"/>
                    </a:cubicBezTo>
                    <a:cubicBezTo>
                      <a:pt x="56" y="101"/>
                      <a:pt x="56" y="101"/>
                      <a:pt x="56" y="101"/>
                    </a:cubicBezTo>
                    <a:cubicBezTo>
                      <a:pt x="56" y="101"/>
                      <a:pt x="56" y="101"/>
                      <a:pt x="56" y="101"/>
                    </a:cubicBezTo>
                    <a:cubicBezTo>
                      <a:pt x="55" y="101"/>
                      <a:pt x="55" y="101"/>
                      <a:pt x="55" y="101"/>
                    </a:cubicBezTo>
                    <a:cubicBezTo>
                      <a:pt x="55" y="101"/>
                      <a:pt x="55" y="101"/>
                      <a:pt x="55" y="101"/>
                    </a:cubicBezTo>
                    <a:cubicBezTo>
                      <a:pt x="55" y="100"/>
                      <a:pt x="55" y="100"/>
                      <a:pt x="55" y="100"/>
                    </a:cubicBezTo>
                    <a:cubicBezTo>
                      <a:pt x="55" y="100"/>
                      <a:pt x="55" y="100"/>
                      <a:pt x="55" y="100"/>
                    </a:cubicBezTo>
                    <a:cubicBezTo>
                      <a:pt x="56" y="100"/>
                      <a:pt x="56" y="100"/>
                      <a:pt x="56" y="100"/>
                    </a:cubicBezTo>
                    <a:cubicBezTo>
                      <a:pt x="56" y="100"/>
                      <a:pt x="56" y="100"/>
                      <a:pt x="56" y="100"/>
                    </a:cubicBezTo>
                    <a:cubicBezTo>
                      <a:pt x="56" y="100"/>
                      <a:pt x="56" y="100"/>
                      <a:pt x="56" y="100"/>
                    </a:cubicBezTo>
                    <a:cubicBezTo>
                      <a:pt x="56" y="100"/>
                      <a:pt x="56" y="100"/>
                      <a:pt x="56" y="100"/>
                    </a:cubicBezTo>
                    <a:cubicBezTo>
                      <a:pt x="56" y="100"/>
                      <a:pt x="56" y="100"/>
                      <a:pt x="56" y="100"/>
                    </a:cubicBezTo>
                    <a:cubicBezTo>
                      <a:pt x="56" y="100"/>
                      <a:pt x="56" y="100"/>
                      <a:pt x="56" y="100"/>
                    </a:cubicBezTo>
                    <a:cubicBezTo>
                      <a:pt x="56" y="99"/>
                      <a:pt x="56" y="99"/>
                      <a:pt x="56" y="99"/>
                    </a:cubicBezTo>
                    <a:cubicBezTo>
                      <a:pt x="56" y="99"/>
                      <a:pt x="56" y="99"/>
                      <a:pt x="56" y="99"/>
                    </a:cubicBezTo>
                    <a:cubicBezTo>
                      <a:pt x="57" y="99"/>
                      <a:pt x="57" y="99"/>
                      <a:pt x="57" y="99"/>
                    </a:cubicBezTo>
                    <a:cubicBezTo>
                      <a:pt x="57" y="100"/>
                      <a:pt x="57" y="100"/>
                      <a:pt x="57" y="100"/>
                    </a:cubicBezTo>
                    <a:cubicBezTo>
                      <a:pt x="57" y="100"/>
                      <a:pt x="57" y="100"/>
                      <a:pt x="57" y="100"/>
                    </a:cubicBezTo>
                    <a:cubicBezTo>
                      <a:pt x="57" y="100"/>
                      <a:pt x="57" y="100"/>
                      <a:pt x="57" y="100"/>
                    </a:cubicBezTo>
                    <a:cubicBezTo>
                      <a:pt x="57" y="100"/>
                      <a:pt x="57" y="100"/>
                      <a:pt x="57" y="100"/>
                    </a:cubicBezTo>
                    <a:cubicBezTo>
                      <a:pt x="57" y="100"/>
                      <a:pt x="57" y="100"/>
                      <a:pt x="57" y="100"/>
                    </a:cubicBezTo>
                    <a:cubicBezTo>
                      <a:pt x="57" y="100"/>
                      <a:pt x="57" y="100"/>
                      <a:pt x="57" y="100"/>
                    </a:cubicBezTo>
                    <a:cubicBezTo>
                      <a:pt x="57" y="101"/>
                      <a:pt x="57" y="101"/>
                      <a:pt x="57" y="101"/>
                    </a:cubicBezTo>
                    <a:cubicBezTo>
                      <a:pt x="57" y="101"/>
                      <a:pt x="57" y="101"/>
                      <a:pt x="57" y="101"/>
                    </a:cubicBezTo>
                    <a:cubicBezTo>
                      <a:pt x="57" y="101"/>
                      <a:pt x="57" y="101"/>
                      <a:pt x="57" y="101"/>
                    </a:cubicBezTo>
                    <a:cubicBezTo>
                      <a:pt x="57" y="101"/>
                      <a:pt x="57" y="101"/>
                      <a:pt x="57" y="101"/>
                    </a:cubicBezTo>
                    <a:cubicBezTo>
                      <a:pt x="57" y="101"/>
                      <a:pt x="57" y="101"/>
                      <a:pt x="57" y="101"/>
                    </a:cubicBezTo>
                    <a:cubicBezTo>
                      <a:pt x="56" y="103"/>
                      <a:pt x="56" y="103"/>
                      <a:pt x="56" y="103"/>
                    </a:cubicBezTo>
                    <a:cubicBezTo>
                      <a:pt x="56" y="103"/>
                      <a:pt x="56" y="103"/>
                      <a:pt x="56" y="103"/>
                    </a:cubicBezTo>
                    <a:cubicBezTo>
                      <a:pt x="56" y="103"/>
                      <a:pt x="56" y="103"/>
                      <a:pt x="56" y="103"/>
                    </a:cubicBezTo>
                    <a:cubicBezTo>
                      <a:pt x="55" y="104"/>
                      <a:pt x="55" y="104"/>
                      <a:pt x="55" y="104"/>
                    </a:cubicBezTo>
                    <a:cubicBezTo>
                      <a:pt x="55" y="104"/>
                      <a:pt x="55" y="104"/>
                      <a:pt x="55" y="104"/>
                    </a:cubicBezTo>
                    <a:cubicBezTo>
                      <a:pt x="55" y="104"/>
                      <a:pt x="55" y="104"/>
                      <a:pt x="55" y="104"/>
                    </a:cubicBezTo>
                    <a:cubicBezTo>
                      <a:pt x="56" y="104"/>
                      <a:pt x="56" y="104"/>
                      <a:pt x="56" y="104"/>
                    </a:cubicBezTo>
                    <a:cubicBezTo>
                      <a:pt x="56" y="104"/>
                      <a:pt x="56" y="104"/>
                      <a:pt x="56" y="104"/>
                    </a:cubicBezTo>
                    <a:cubicBezTo>
                      <a:pt x="56" y="104"/>
                      <a:pt x="56" y="104"/>
                      <a:pt x="56" y="104"/>
                    </a:cubicBezTo>
                    <a:cubicBezTo>
                      <a:pt x="56" y="104"/>
                      <a:pt x="56" y="104"/>
                      <a:pt x="56" y="104"/>
                    </a:cubicBezTo>
                    <a:cubicBezTo>
                      <a:pt x="56" y="104"/>
                      <a:pt x="56" y="104"/>
                      <a:pt x="56" y="104"/>
                    </a:cubicBezTo>
                    <a:cubicBezTo>
                      <a:pt x="56" y="105"/>
                      <a:pt x="56" y="105"/>
                      <a:pt x="56" y="105"/>
                    </a:cubicBezTo>
                    <a:cubicBezTo>
                      <a:pt x="56" y="104"/>
                      <a:pt x="56" y="104"/>
                      <a:pt x="56" y="104"/>
                    </a:cubicBezTo>
                    <a:cubicBezTo>
                      <a:pt x="56" y="104"/>
                      <a:pt x="56" y="104"/>
                      <a:pt x="56" y="104"/>
                    </a:cubicBezTo>
                    <a:cubicBezTo>
                      <a:pt x="56" y="104"/>
                      <a:pt x="56" y="104"/>
                      <a:pt x="56" y="104"/>
                    </a:cubicBezTo>
                    <a:cubicBezTo>
                      <a:pt x="56" y="104"/>
                      <a:pt x="56" y="104"/>
                      <a:pt x="56" y="104"/>
                    </a:cubicBezTo>
                    <a:cubicBezTo>
                      <a:pt x="56" y="104"/>
                      <a:pt x="56" y="104"/>
                      <a:pt x="56" y="104"/>
                    </a:cubicBezTo>
                    <a:cubicBezTo>
                      <a:pt x="56" y="104"/>
                      <a:pt x="56" y="104"/>
                      <a:pt x="56" y="104"/>
                    </a:cubicBezTo>
                    <a:cubicBezTo>
                      <a:pt x="56" y="104"/>
                      <a:pt x="56" y="104"/>
                      <a:pt x="56" y="104"/>
                    </a:cubicBezTo>
                    <a:cubicBezTo>
                      <a:pt x="56" y="104"/>
                      <a:pt x="56" y="104"/>
                      <a:pt x="56" y="104"/>
                    </a:cubicBezTo>
                    <a:cubicBezTo>
                      <a:pt x="56" y="104"/>
                      <a:pt x="56" y="104"/>
                      <a:pt x="56" y="104"/>
                    </a:cubicBezTo>
                    <a:cubicBezTo>
                      <a:pt x="56" y="104"/>
                      <a:pt x="56" y="104"/>
                      <a:pt x="56" y="104"/>
                    </a:cubicBezTo>
                    <a:cubicBezTo>
                      <a:pt x="56" y="104"/>
                      <a:pt x="56" y="104"/>
                      <a:pt x="56" y="104"/>
                    </a:cubicBezTo>
                    <a:cubicBezTo>
                      <a:pt x="56" y="104"/>
                      <a:pt x="56" y="104"/>
                      <a:pt x="56" y="104"/>
                    </a:cubicBezTo>
                    <a:cubicBezTo>
                      <a:pt x="56" y="104"/>
                      <a:pt x="56" y="104"/>
                      <a:pt x="56" y="104"/>
                    </a:cubicBezTo>
                    <a:cubicBezTo>
                      <a:pt x="56" y="103"/>
                      <a:pt x="56" y="103"/>
                      <a:pt x="56" y="103"/>
                    </a:cubicBezTo>
                    <a:cubicBezTo>
                      <a:pt x="56" y="103"/>
                      <a:pt x="56" y="103"/>
                      <a:pt x="56" y="103"/>
                    </a:cubicBezTo>
                    <a:cubicBezTo>
                      <a:pt x="56" y="103"/>
                      <a:pt x="56" y="103"/>
                      <a:pt x="56" y="103"/>
                    </a:cubicBezTo>
                    <a:cubicBezTo>
                      <a:pt x="57" y="103"/>
                      <a:pt x="57" y="103"/>
                      <a:pt x="57" y="103"/>
                    </a:cubicBezTo>
                    <a:cubicBezTo>
                      <a:pt x="57" y="103"/>
                      <a:pt x="57" y="103"/>
                      <a:pt x="57" y="103"/>
                    </a:cubicBezTo>
                    <a:cubicBezTo>
                      <a:pt x="57" y="103"/>
                      <a:pt x="57" y="103"/>
                      <a:pt x="57" y="103"/>
                    </a:cubicBezTo>
                    <a:cubicBezTo>
                      <a:pt x="57" y="103"/>
                      <a:pt x="57" y="103"/>
                      <a:pt x="57" y="103"/>
                    </a:cubicBezTo>
                    <a:cubicBezTo>
                      <a:pt x="57" y="103"/>
                      <a:pt x="57" y="103"/>
                      <a:pt x="57" y="103"/>
                    </a:cubicBezTo>
                    <a:cubicBezTo>
                      <a:pt x="57" y="103"/>
                      <a:pt x="57" y="103"/>
                      <a:pt x="57" y="103"/>
                    </a:cubicBezTo>
                    <a:cubicBezTo>
                      <a:pt x="57" y="103"/>
                      <a:pt x="57" y="103"/>
                      <a:pt x="57" y="103"/>
                    </a:cubicBezTo>
                    <a:cubicBezTo>
                      <a:pt x="57" y="103"/>
                      <a:pt x="57" y="103"/>
                      <a:pt x="57" y="103"/>
                    </a:cubicBezTo>
                    <a:cubicBezTo>
                      <a:pt x="57" y="103"/>
                      <a:pt x="57" y="103"/>
                      <a:pt x="57" y="103"/>
                    </a:cubicBezTo>
                    <a:cubicBezTo>
                      <a:pt x="57" y="103"/>
                      <a:pt x="57" y="103"/>
                      <a:pt x="57" y="103"/>
                    </a:cubicBezTo>
                    <a:cubicBezTo>
                      <a:pt x="57" y="103"/>
                      <a:pt x="57" y="103"/>
                      <a:pt x="57" y="103"/>
                    </a:cubicBezTo>
                    <a:cubicBezTo>
                      <a:pt x="58" y="103"/>
                      <a:pt x="58" y="103"/>
                      <a:pt x="58" y="103"/>
                    </a:cubicBezTo>
                    <a:cubicBezTo>
                      <a:pt x="58" y="102"/>
                      <a:pt x="58" y="102"/>
                      <a:pt x="58" y="102"/>
                    </a:cubicBezTo>
                    <a:cubicBezTo>
                      <a:pt x="57" y="102"/>
                      <a:pt x="57" y="102"/>
                      <a:pt x="57" y="102"/>
                    </a:cubicBezTo>
                    <a:cubicBezTo>
                      <a:pt x="57" y="102"/>
                      <a:pt x="57" y="102"/>
                      <a:pt x="57" y="102"/>
                    </a:cubicBezTo>
                    <a:cubicBezTo>
                      <a:pt x="57" y="102"/>
                      <a:pt x="57" y="102"/>
                      <a:pt x="57" y="102"/>
                    </a:cubicBezTo>
                    <a:cubicBezTo>
                      <a:pt x="57" y="102"/>
                      <a:pt x="57" y="102"/>
                      <a:pt x="57" y="102"/>
                    </a:cubicBezTo>
                    <a:cubicBezTo>
                      <a:pt x="58" y="102"/>
                      <a:pt x="58" y="102"/>
                      <a:pt x="58" y="102"/>
                    </a:cubicBezTo>
                    <a:cubicBezTo>
                      <a:pt x="58" y="102"/>
                      <a:pt x="58" y="102"/>
                      <a:pt x="58" y="102"/>
                    </a:cubicBezTo>
                    <a:cubicBezTo>
                      <a:pt x="58" y="102"/>
                      <a:pt x="58" y="102"/>
                      <a:pt x="58" y="102"/>
                    </a:cubicBezTo>
                    <a:cubicBezTo>
                      <a:pt x="58" y="102"/>
                      <a:pt x="58" y="102"/>
                      <a:pt x="58" y="102"/>
                    </a:cubicBezTo>
                    <a:cubicBezTo>
                      <a:pt x="58" y="102"/>
                      <a:pt x="58" y="102"/>
                      <a:pt x="58" y="102"/>
                    </a:cubicBezTo>
                    <a:cubicBezTo>
                      <a:pt x="58" y="102"/>
                      <a:pt x="58" y="102"/>
                      <a:pt x="58" y="102"/>
                    </a:cubicBezTo>
                    <a:cubicBezTo>
                      <a:pt x="58" y="102"/>
                      <a:pt x="58" y="102"/>
                      <a:pt x="58" y="102"/>
                    </a:cubicBezTo>
                    <a:cubicBezTo>
                      <a:pt x="58" y="102"/>
                      <a:pt x="58" y="102"/>
                      <a:pt x="58" y="102"/>
                    </a:cubicBezTo>
                    <a:cubicBezTo>
                      <a:pt x="58" y="102"/>
                      <a:pt x="58" y="102"/>
                      <a:pt x="58" y="102"/>
                    </a:cubicBezTo>
                    <a:cubicBezTo>
                      <a:pt x="58" y="102"/>
                      <a:pt x="58" y="102"/>
                      <a:pt x="58" y="102"/>
                    </a:cubicBezTo>
                    <a:cubicBezTo>
                      <a:pt x="58" y="102"/>
                      <a:pt x="58" y="102"/>
                      <a:pt x="58" y="102"/>
                    </a:cubicBezTo>
                    <a:cubicBezTo>
                      <a:pt x="59" y="102"/>
                      <a:pt x="59" y="102"/>
                      <a:pt x="59" y="102"/>
                    </a:cubicBezTo>
                    <a:cubicBezTo>
                      <a:pt x="59" y="101"/>
                      <a:pt x="59" y="101"/>
                      <a:pt x="59" y="101"/>
                    </a:cubicBezTo>
                    <a:cubicBezTo>
                      <a:pt x="59" y="101"/>
                      <a:pt x="59" y="101"/>
                      <a:pt x="59" y="101"/>
                    </a:cubicBezTo>
                    <a:cubicBezTo>
                      <a:pt x="59" y="101"/>
                      <a:pt x="59" y="101"/>
                      <a:pt x="59" y="101"/>
                    </a:cubicBezTo>
                    <a:cubicBezTo>
                      <a:pt x="59" y="101"/>
                      <a:pt x="59" y="101"/>
                      <a:pt x="59" y="101"/>
                    </a:cubicBezTo>
                    <a:cubicBezTo>
                      <a:pt x="59" y="100"/>
                      <a:pt x="59" y="100"/>
                      <a:pt x="59" y="100"/>
                    </a:cubicBezTo>
                    <a:cubicBezTo>
                      <a:pt x="59" y="100"/>
                      <a:pt x="59" y="100"/>
                      <a:pt x="59" y="100"/>
                    </a:cubicBezTo>
                    <a:cubicBezTo>
                      <a:pt x="59" y="100"/>
                      <a:pt x="59" y="100"/>
                      <a:pt x="59" y="100"/>
                    </a:cubicBezTo>
                    <a:cubicBezTo>
                      <a:pt x="59" y="100"/>
                      <a:pt x="59" y="100"/>
                      <a:pt x="59" y="100"/>
                    </a:cubicBezTo>
                    <a:cubicBezTo>
                      <a:pt x="59" y="100"/>
                      <a:pt x="59" y="100"/>
                      <a:pt x="59" y="100"/>
                    </a:cubicBezTo>
                    <a:cubicBezTo>
                      <a:pt x="58" y="99"/>
                      <a:pt x="58" y="99"/>
                      <a:pt x="58" y="99"/>
                    </a:cubicBezTo>
                    <a:cubicBezTo>
                      <a:pt x="58" y="99"/>
                      <a:pt x="58" y="99"/>
                      <a:pt x="58" y="99"/>
                    </a:cubicBezTo>
                    <a:cubicBezTo>
                      <a:pt x="58" y="99"/>
                      <a:pt x="58" y="99"/>
                      <a:pt x="58" y="99"/>
                    </a:cubicBezTo>
                    <a:cubicBezTo>
                      <a:pt x="58" y="99"/>
                      <a:pt x="58" y="99"/>
                      <a:pt x="58" y="99"/>
                    </a:cubicBezTo>
                    <a:cubicBezTo>
                      <a:pt x="58" y="98"/>
                      <a:pt x="58" y="98"/>
                      <a:pt x="58" y="98"/>
                    </a:cubicBezTo>
                    <a:cubicBezTo>
                      <a:pt x="58" y="98"/>
                      <a:pt x="58" y="98"/>
                      <a:pt x="58" y="98"/>
                    </a:cubicBezTo>
                    <a:cubicBezTo>
                      <a:pt x="58" y="98"/>
                      <a:pt x="58" y="98"/>
                      <a:pt x="58" y="98"/>
                    </a:cubicBezTo>
                    <a:cubicBezTo>
                      <a:pt x="57" y="98"/>
                      <a:pt x="57" y="98"/>
                      <a:pt x="57" y="98"/>
                    </a:cubicBezTo>
                    <a:cubicBezTo>
                      <a:pt x="57" y="98"/>
                      <a:pt x="57" y="98"/>
                      <a:pt x="57" y="98"/>
                    </a:cubicBezTo>
                    <a:cubicBezTo>
                      <a:pt x="57" y="98"/>
                      <a:pt x="57" y="98"/>
                      <a:pt x="57" y="98"/>
                    </a:cubicBezTo>
                    <a:cubicBezTo>
                      <a:pt x="58" y="98"/>
                      <a:pt x="58" y="98"/>
                      <a:pt x="58" y="98"/>
                    </a:cubicBezTo>
                    <a:cubicBezTo>
                      <a:pt x="58" y="98"/>
                      <a:pt x="58" y="98"/>
                      <a:pt x="58" y="98"/>
                    </a:cubicBezTo>
                    <a:cubicBezTo>
                      <a:pt x="58" y="98"/>
                      <a:pt x="58" y="98"/>
                      <a:pt x="58" y="98"/>
                    </a:cubicBezTo>
                    <a:cubicBezTo>
                      <a:pt x="58" y="98"/>
                      <a:pt x="58" y="98"/>
                      <a:pt x="58" y="98"/>
                    </a:cubicBezTo>
                    <a:cubicBezTo>
                      <a:pt x="58" y="98"/>
                      <a:pt x="58" y="98"/>
                      <a:pt x="58" y="98"/>
                    </a:cubicBezTo>
                    <a:cubicBezTo>
                      <a:pt x="58" y="98"/>
                      <a:pt x="58" y="98"/>
                      <a:pt x="58" y="98"/>
                    </a:cubicBezTo>
                    <a:cubicBezTo>
                      <a:pt x="58" y="98"/>
                      <a:pt x="58" y="98"/>
                      <a:pt x="58" y="98"/>
                    </a:cubicBezTo>
                    <a:cubicBezTo>
                      <a:pt x="58" y="98"/>
                      <a:pt x="58" y="98"/>
                      <a:pt x="58" y="98"/>
                    </a:cubicBezTo>
                    <a:cubicBezTo>
                      <a:pt x="58" y="97"/>
                      <a:pt x="58" y="97"/>
                      <a:pt x="58" y="97"/>
                    </a:cubicBezTo>
                    <a:cubicBezTo>
                      <a:pt x="58" y="97"/>
                      <a:pt x="58" y="97"/>
                      <a:pt x="58" y="97"/>
                    </a:cubicBezTo>
                    <a:cubicBezTo>
                      <a:pt x="58" y="97"/>
                      <a:pt x="58" y="97"/>
                      <a:pt x="58" y="97"/>
                    </a:cubicBezTo>
                    <a:cubicBezTo>
                      <a:pt x="59" y="97"/>
                      <a:pt x="59" y="97"/>
                      <a:pt x="59" y="97"/>
                    </a:cubicBezTo>
                    <a:cubicBezTo>
                      <a:pt x="59" y="97"/>
                      <a:pt x="59" y="97"/>
                      <a:pt x="59" y="97"/>
                    </a:cubicBezTo>
                    <a:cubicBezTo>
                      <a:pt x="59" y="97"/>
                      <a:pt x="59" y="97"/>
                      <a:pt x="59" y="97"/>
                    </a:cubicBezTo>
                    <a:cubicBezTo>
                      <a:pt x="59" y="97"/>
                      <a:pt x="59" y="97"/>
                      <a:pt x="59" y="97"/>
                    </a:cubicBezTo>
                    <a:cubicBezTo>
                      <a:pt x="59" y="97"/>
                      <a:pt x="59" y="97"/>
                      <a:pt x="59" y="97"/>
                    </a:cubicBezTo>
                    <a:cubicBezTo>
                      <a:pt x="59" y="97"/>
                      <a:pt x="59" y="97"/>
                      <a:pt x="59" y="97"/>
                    </a:cubicBezTo>
                    <a:cubicBezTo>
                      <a:pt x="59" y="97"/>
                      <a:pt x="59" y="97"/>
                      <a:pt x="59" y="97"/>
                    </a:cubicBezTo>
                    <a:cubicBezTo>
                      <a:pt x="59" y="97"/>
                      <a:pt x="59" y="97"/>
                      <a:pt x="59" y="97"/>
                    </a:cubicBezTo>
                    <a:cubicBezTo>
                      <a:pt x="59" y="97"/>
                      <a:pt x="59" y="97"/>
                      <a:pt x="59" y="97"/>
                    </a:cubicBezTo>
                    <a:cubicBezTo>
                      <a:pt x="59" y="97"/>
                      <a:pt x="59" y="97"/>
                      <a:pt x="59" y="97"/>
                    </a:cubicBezTo>
                    <a:cubicBezTo>
                      <a:pt x="59" y="97"/>
                      <a:pt x="59" y="97"/>
                      <a:pt x="59" y="97"/>
                    </a:cubicBezTo>
                    <a:cubicBezTo>
                      <a:pt x="59" y="97"/>
                      <a:pt x="59" y="97"/>
                      <a:pt x="59" y="97"/>
                    </a:cubicBezTo>
                    <a:cubicBezTo>
                      <a:pt x="59" y="97"/>
                      <a:pt x="59" y="97"/>
                      <a:pt x="59" y="97"/>
                    </a:cubicBezTo>
                    <a:cubicBezTo>
                      <a:pt x="59" y="97"/>
                      <a:pt x="59" y="97"/>
                      <a:pt x="59" y="97"/>
                    </a:cubicBezTo>
                    <a:cubicBezTo>
                      <a:pt x="59" y="97"/>
                      <a:pt x="59" y="97"/>
                      <a:pt x="59" y="97"/>
                    </a:cubicBezTo>
                    <a:cubicBezTo>
                      <a:pt x="59" y="97"/>
                      <a:pt x="59" y="97"/>
                      <a:pt x="59" y="97"/>
                    </a:cubicBezTo>
                    <a:cubicBezTo>
                      <a:pt x="59" y="97"/>
                      <a:pt x="59" y="97"/>
                      <a:pt x="59" y="97"/>
                    </a:cubicBezTo>
                    <a:cubicBezTo>
                      <a:pt x="60" y="98"/>
                      <a:pt x="60" y="98"/>
                      <a:pt x="60" y="98"/>
                    </a:cubicBezTo>
                    <a:cubicBezTo>
                      <a:pt x="60" y="98"/>
                      <a:pt x="60" y="98"/>
                      <a:pt x="60" y="98"/>
                    </a:cubicBezTo>
                    <a:cubicBezTo>
                      <a:pt x="60" y="98"/>
                      <a:pt x="60" y="98"/>
                      <a:pt x="60" y="98"/>
                    </a:cubicBezTo>
                    <a:cubicBezTo>
                      <a:pt x="60" y="98"/>
                      <a:pt x="60" y="98"/>
                      <a:pt x="60" y="98"/>
                    </a:cubicBezTo>
                    <a:cubicBezTo>
                      <a:pt x="60" y="98"/>
                      <a:pt x="60" y="98"/>
                      <a:pt x="60" y="98"/>
                    </a:cubicBezTo>
                    <a:cubicBezTo>
                      <a:pt x="60" y="98"/>
                      <a:pt x="60" y="98"/>
                      <a:pt x="60" y="98"/>
                    </a:cubicBezTo>
                    <a:cubicBezTo>
                      <a:pt x="60" y="98"/>
                      <a:pt x="60" y="98"/>
                      <a:pt x="60" y="98"/>
                    </a:cubicBezTo>
                    <a:cubicBezTo>
                      <a:pt x="61" y="98"/>
                      <a:pt x="61" y="98"/>
                      <a:pt x="61" y="98"/>
                    </a:cubicBezTo>
                    <a:cubicBezTo>
                      <a:pt x="61" y="98"/>
                      <a:pt x="61" y="98"/>
                      <a:pt x="61" y="98"/>
                    </a:cubicBezTo>
                    <a:cubicBezTo>
                      <a:pt x="61" y="98"/>
                      <a:pt x="61" y="98"/>
                      <a:pt x="61" y="98"/>
                    </a:cubicBezTo>
                    <a:cubicBezTo>
                      <a:pt x="61" y="98"/>
                      <a:pt x="61" y="98"/>
                      <a:pt x="61" y="98"/>
                    </a:cubicBezTo>
                    <a:cubicBezTo>
                      <a:pt x="61" y="98"/>
                      <a:pt x="61" y="98"/>
                      <a:pt x="61" y="98"/>
                    </a:cubicBezTo>
                    <a:cubicBezTo>
                      <a:pt x="61" y="98"/>
                      <a:pt x="61" y="98"/>
                      <a:pt x="61" y="98"/>
                    </a:cubicBezTo>
                    <a:cubicBezTo>
                      <a:pt x="61" y="98"/>
                      <a:pt x="61" y="98"/>
                      <a:pt x="61" y="98"/>
                    </a:cubicBezTo>
                    <a:cubicBezTo>
                      <a:pt x="61" y="98"/>
                      <a:pt x="61" y="98"/>
                      <a:pt x="61" y="98"/>
                    </a:cubicBezTo>
                    <a:cubicBezTo>
                      <a:pt x="62" y="98"/>
                      <a:pt x="62" y="98"/>
                      <a:pt x="62" y="98"/>
                    </a:cubicBezTo>
                    <a:cubicBezTo>
                      <a:pt x="62" y="98"/>
                      <a:pt x="62" y="98"/>
                      <a:pt x="62" y="98"/>
                    </a:cubicBezTo>
                    <a:cubicBezTo>
                      <a:pt x="62" y="98"/>
                      <a:pt x="62" y="98"/>
                      <a:pt x="62" y="98"/>
                    </a:cubicBezTo>
                    <a:cubicBezTo>
                      <a:pt x="62" y="98"/>
                      <a:pt x="62" y="98"/>
                      <a:pt x="62" y="98"/>
                    </a:cubicBezTo>
                    <a:cubicBezTo>
                      <a:pt x="62" y="98"/>
                      <a:pt x="62" y="98"/>
                      <a:pt x="62" y="98"/>
                    </a:cubicBezTo>
                    <a:cubicBezTo>
                      <a:pt x="62" y="98"/>
                      <a:pt x="62" y="98"/>
                      <a:pt x="62" y="98"/>
                    </a:cubicBezTo>
                    <a:cubicBezTo>
                      <a:pt x="62" y="99"/>
                      <a:pt x="62" y="99"/>
                      <a:pt x="62" y="99"/>
                    </a:cubicBezTo>
                    <a:cubicBezTo>
                      <a:pt x="63" y="99"/>
                      <a:pt x="63" y="99"/>
                      <a:pt x="63" y="99"/>
                    </a:cubicBezTo>
                    <a:cubicBezTo>
                      <a:pt x="63" y="99"/>
                      <a:pt x="63" y="99"/>
                      <a:pt x="63" y="99"/>
                    </a:cubicBezTo>
                    <a:cubicBezTo>
                      <a:pt x="63" y="98"/>
                      <a:pt x="63" y="98"/>
                      <a:pt x="63" y="98"/>
                    </a:cubicBezTo>
                    <a:cubicBezTo>
                      <a:pt x="63" y="98"/>
                      <a:pt x="63" y="98"/>
                      <a:pt x="63" y="98"/>
                    </a:cubicBezTo>
                    <a:cubicBezTo>
                      <a:pt x="63" y="98"/>
                      <a:pt x="63" y="98"/>
                      <a:pt x="63" y="98"/>
                    </a:cubicBezTo>
                    <a:cubicBezTo>
                      <a:pt x="63" y="98"/>
                      <a:pt x="63" y="98"/>
                      <a:pt x="63" y="98"/>
                    </a:cubicBezTo>
                    <a:cubicBezTo>
                      <a:pt x="63" y="98"/>
                      <a:pt x="63" y="98"/>
                      <a:pt x="63" y="98"/>
                    </a:cubicBezTo>
                    <a:cubicBezTo>
                      <a:pt x="63" y="99"/>
                      <a:pt x="63" y="99"/>
                      <a:pt x="63" y="99"/>
                    </a:cubicBezTo>
                    <a:cubicBezTo>
                      <a:pt x="63" y="99"/>
                      <a:pt x="63" y="99"/>
                      <a:pt x="63" y="99"/>
                    </a:cubicBezTo>
                    <a:cubicBezTo>
                      <a:pt x="64" y="99"/>
                      <a:pt x="64" y="99"/>
                      <a:pt x="64" y="99"/>
                    </a:cubicBezTo>
                    <a:cubicBezTo>
                      <a:pt x="64" y="99"/>
                      <a:pt x="64" y="99"/>
                      <a:pt x="64" y="99"/>
                    </a:cubicBezTo>
                    <a:cubicBezTo>
                      <a:pt x="64" y="99"/>
                      <a:pt x="64" y="99"/>
                      <a:pt x="64" y="99"/>
                    </a:cubicBezTo>
                    <a:cubicBezTo>
                      <a:pt x="65" y="99"/>
                      <a:pt x="65" y="99"/>
                      <a:pt x="65" y="99"/>
                    </a:cubicBezTo>
                    <a:cubicBezTo>
                      <a:pt x="65" y="99"/>
                      <a:pt x="65" y="99"/>
                      <a:pt x="65" y="99"/>
                    </a:cubicBezTo>
                    <a:cubicBezTo>
                      <a:pt x="65" y="99"/>
                      <a:pt x="65" y="99"/>
                      <a:pt x="65" y="99"/>
                    </a:cubicBezTo>
                    <a:cubicBezTo>
                      <a:pt x="65" y="99"/>
                      <a:pt x="65" y="99"/>
                      <a:pt x="65" y="99"/>
                    </a:cubicBezTo>
                    <a:cubicBezTo>
                      <a:pt x="65" y="99"/>
                      <a:pt x="65" y="99"/>
                      <a:pt x="65" y="99"/>
                    </a:cubicBezTo>
                    <a:cubicBezTo>
                      <a:pt x="65" y="99"/>
                      <a:pt x="65" y="99"/>
                      <a:pt x="65" y="99"/>
                    </a:cubicBezTo>
                    <a:cubicBezTo>
                      <a:pt x="66" y="99"/>
                      <a:pt x="66" y="99"/>
                      <a:pt x="66" y="99"/>
                    </a:cubicBezTo>
                    <a:cubicBezTo>
                      <a:pt x="66" y="99"/>
                      <a:pt x="66" y="99"/>
                      <a:pt x="66" y="99"/>
                    </a:cubicBezTo>
                    <a:cubicBezTo>
                      <a:pt x="66" y="99"/>
                      <a:pt x="66" y="99"/>
                      <a:pt x="66" y="99"/>
                    </a:cubicBezTo>
                    <a:cubicBezTo>
                      <a:pt x="67" y="99"/>
                      <a:pt x="67" y="99"/>
                      <a:pt x="67" y="99"/>
                    </a:cubicBezTo>
                    <a:cubicBezTo>
                      <a:pt x="67" y="99"/>
                      <a:pt x="67" y="99"/>
                      <a:pt x="67" y="99"/>
                    </a:cubicBezTo>
                    <a:cubicBezTo>
                      <a:pt x="67" y="99"/>
                      <a:pt x="67" y="99"/>
                      <a:pt x="67" y="99"/>
                    </a:cubicBezTo>
                    <a:cubicBezTo>
                      <a:pt x="67" y="99"/>
                      <a:pt x="67" y="99"/>
                      <a:pt x="67" y="99"/>
                    </a:cubicBezTo>
                    <a:cubicBezTo>
                      <a:pt x="67" y="99"/>
                      <a:pt x="67" y="99"/>
                      <a:pt x="67" y="99"/>
                    </a:cubicBezTo>
                    <a:cubicBezTo>
                      <a:pt x="68" y="99"/>
                      <a:pt x="68" y="99"/>
                      <a:pt x="68" y="99"/>
                    </a:cubicBezTo>
                    <a:cubicBezTo>
                      <a:pt x="68" y="99"/>
                      <a:pt x="68" y="99"/>
                      <a:pt x="68" y="99"/>
                    </a:cubicBezTo>
                    <a:cubicBezTo>
                      <a:pt x="68" y="99"/>
                      <a:pt x="68" y="99"/>
                      <a:pt x="68" y="99"/>
                    </a:cubicBezTo>
                    <a:cubicBezTo>
                      <a:pt x="68" y="99"/>
                      <a:pt x="68" y="99"/>
                      <a:pt x="68" y="99"/>
                    </a:cubicBezTo>
                    <a:cubicBezTo>
                      <a:pt x="68" y="99"/>
                      <a:pt x="68" y="99"/>
                      <a:pt x="68" y="99"/>
                    </a:cubicBezTo>
                    <a:cubicBezTo>
                      <a:pt x="68" y="99"/>
                      <a:pt x="68" y="99"/>
                      <a:pt x="68" y="99"/>
                    </a:cubicBezTo>
                    <a:cubicBezTo>
                      <a:pt x="68" y="99"/>
                      <a:pt x="68" y="99"/>
                      <a:pt x="68" y="99"/>
                    </a:cubicBezTo>
                    <a:cubicBezTo>
                      <a:pt x="68" y="99"/>
                      <a:pt x="68" y="99"/>
                      <a:pt x="68" y="99"/>
                    </a:cubicBezTo>
                    <a:cubicBezTo>
                      <a:pt x="68" y="99"/>
                      <a:pt x="68" y="99"/>
                      <a:pt x="68" y="99"/>
                    </a:cubicBezTo>
                    <a:cubicBezTo>
                      <a:pt x="68" y="99"/>
                      <a:pt x="68" y="99"/>
                      <a:pt x="68" y="99"/>
                    </a:cubicBezTo>
                    <a:cubicBezTo>
                      <a:pt x="68" y="99"/>
                      <a:pt x="68" y="99"/>
                      <a:pt x="68" y="99"/>
                    </a:cubicBezTo>
                    <a:cubicBezTo>
                      <a:pt x="68" y="99"/>
                      <a:pt x="68" y="99"/>
                      <a:pt x="68" y="99"/>
                    </a:cubicBezTo>
                    <a:cubicBezTo>
                      <a:pt x="69" y="99"/>
                      <a:pt x="69" y="99"/>
                      <a:pt x="69" y="99"/>
                    </a:cubicBezTo>
                    <a:cubicBezTo>
                      <a:pt x="69" y="99"/>
                      <a:pt x="69" y="99"/>
                      <a:pt x="69" y="99"/>
                    </a:cubicBezTo>
                    <a:cubicBezTo>
                      <a:pt x="69" y="99"/>
                      <a:pt x="69" y="99"/>
                      <a:pt x="69" y="99"/>
                    </a:cubicBezTo>
                    <a:cubicBezTo>
                      <a:pt x="69" y="99"/>
                      <a:pt x="69" y="99"/>
                      <a:pt x="69" y="99"/>
                    </a:cubicBezTo>
                    <a:cubicBezTo>
                      <a:pt x="70" y="99"/>
                      <a:pt x="70" y="99"/>
                      <a:pt x="70" y="99"/>
                    </a:cubicBezTo>
                    <a:cubicBezTo>
                      <a:pt x="70" y="99"/>
                      <a:pt x="70" y="99"/>
                      <a:pt x="70" y="99"/>
                    </a:cubicBezTo>
                    <a:cubicBezTo>
                      <a:pt x="70" y="98"/>
                      <a:pt x="70" y="98"/>
                      <a:pt x="70" y="98"/>
                    </a:cubicBezTo>
                    <a:cubicBezTo>
                      <a:pt x="70" y="98"/>
                      <a:pt x="70" y="98"/>
                      <a:pt x="70" y="98"/>
                    </a:cubicBezTo>
                    <a:cubicBezTo>
                      <a:pt x="70" y="98"/>
                      <a:pt x="70" y="98"/>
                      <a:pt x="70" y="98"/>
                    </a:cubicBezTo>
                    <a:cubicBezTo>
                      <a:pt x="70" y="98"/>
                      <a:pt x="70" y="98"/>
                      <a:pt x="70" y="98"/>
                    </a:cubicBezTo>
                    <a:cubicBezTo>
                      <a:pt x="70" y="98"/>
                      <a:pt x="70" y="98"/>
                      <a:pt x="70" y="98"/>
                    </a:cubicBezTo>
                    <a:cubicBezTo>
                      <a:pt x="70" y="98"/>
                      <a:pt x="70" y="98"/>
                      <a:pt x="70" y="98"/>
                    </a:cubicBezTo>
                    <a:cubicBezTo>
                      <a:pt x="71" y="99"/>
                      <a:pt x="71" y="99"/>
                      <a:pt x="71" y="99"/>
                    </a:cubicBezTo>
                    <a:cubicBezTo>
                      <a:pt x="71" y="99"/>
                      <a:pt x="71" y="99"/>
                      <a:pt x="71" y="99"/>
                    </a:cubicBezTo>
                    <a:cubicBezTo>
                      <a:pt x="71" y="99"/>
                      <a:pt x="71" y="99"/>
                      <a:pt x="71" y="99"/>
                    </a:cubicBezTo>
                    <a:cubicBezTo>
                      <a:pt x="71" y="99"/>
                      <a:pt x="71" y="99"/>
                      <a:pt x="71" y="99"/>
                    </a:cubicBezTo>
                    <a:cubicBezTo>
                      <a:pt x="71" y="99"/>
                      <a:pt x="71" y="99"/>
                      <a:pt x="71" y="99"/>
                    </a:cubicBezTo>
                    <a:cubicBezTo>
                      <a:pt x="71" y="99"/>
                      <a:pt x="71" y="99"/>
                      <a:pt x="71" y="99"/>
                    </a:cubicBezTo>
                    <a:cubicBezTo>
                      <a:pt x="71" y="99"/>
                      <a:pt x="71" y="99"/>
                      <a:pt x="71" y="99"/>
                    </a:cubicBezTo>
                    <a:cubicBezTo>
                      <a:pt x="71" y="99"/>
                      <a:pt x="71" y="99"/>
                      <a:pt x="71" y="99"/>
                    </a:cubicBezTo>
                    <a:cubicBezTo>
                      <a:pt x="71" y="99"/>
                      <a:pt x="71" y="99"/>
                      <a:pt x="71" y="99"/>
                    </a:cubicBezTo>
                    <a:cubicBezTo>
                      <a:pt x="71" y="99"/>
                      <a:pt x="71" y="99"/>
                      <a:pt x="71" y="99"/>
                    </a:cubicBezTo>
                    <a:cubicBezTo>
                      <a:pt x="71" y="99"/>
                      <a:pt x="71" y="99"/>
                      <a:pt x="71" y="99"/>
                    </a:cubicBezTo>
                    <a:cubicBezTo>
                      <a:pt x="71" y="99"/>
                      <a:pt x="71" y="99"/>
                      <a:pt x="71" y="99"/>
                    </a:cubicBezTo>
                    <a:cubicBezTo>
                      <a:pt x="71" y="99"/>
                      <a:pt x="71" y="99"/>
                      <a:pt x="71" y="99"/>
                    </a:cubicBezTo>
                    <a:cubicBezTo>
                      <a:pt x="72" y="99"/>
                      <a:pt x="72" y="99"/>
                      <a:pt x="72" y="99"/>
                    </a:cubicBezTo>
                    <a:cubicBezTo>
                      <a:pt x="72" y="99"/>
                      <a:pt x="72" y="99"/>
                      <a:pt x="72" y="99"/>
                    </a:cubicBezTo>
                    <a:cubicBezTo>
                      <a:pt x="72" y="99"/>
                      <a:pt x="72" y="99"/>
                      <a:pt x="72" y="99"/>
                    </a:cubicBezTo>
                    <a:cubicBezTo>
                      <a:pt x="72" y="99"/>
                      <a:pt x="72" y="99"/>
                      <a:pt x="72" y="99"/>
                    </a:cubicBezTo>
                    <a:cubicBezTo>
                      <a:pt x="73" y="99"/>
                      <a:pt x="73" y="99"/>
                      <a:pt x="73" y="99"/>
                    </a:cubicBezTo>
                    <a:cubicBezTo>
                      <a:pt x="73" y="99"/>
                      <a:pt x="73" y="99"/>
                      <a:pt x="73" y="99"/>
                    </a:cubicBezTo>
                    <a:cubicBezTo>
                      <a:pt x="73" y="99"/>
                      <a:pt x="73" y="99"/>
                      <a:pt x="73" y="99"/>
                    </a:cubicBezTo>
                    <a:cubicBezTo>
                      <a:pt x="73" y="99"/>
                      <a:pt x="73" y="99"/>
                      <a:pt x="73" y="99"/>
                    </a:cubicBezTo>
                    <a:cubicBezTo>
                      <a:pt x="73" y="99"/>
                      <a:pt x="73" y="99"/>
                      <a:pt x="73" y="99"/>
                    </a:cubicBezTo>
                    <a:cubicBezTo>
                      <a:pt x="73" y="99"/>
                      <a:pt x="73" y="99"/>
                      <a:pt x="73" y="99"/>
                    </a:cubicBezTo>
                    <a:cubicBezTo>
                      <a:pt x="73" y="99"/>
                      <a:pt x="73" y="99"/>
                      <a:pt x="73" y="99"/>
                    </a:cubicBezTo>
                    <a:cubicBezTo>
                      <a:pt x="73" y="99"/>
                      <a:pt x="73" y="99"/>
                      <a:pt x="73" y="99"/>
                    </a:cubicBezTo>
                    <a:cubicBezTo>
                      <a:pt x="73" y="99"/>
                      <a:pt x="73" y="99"/>
                      <a:pt x="73" y="99"/>
                    </a:cubicBezTo>
                    <a:cubicBezTo>
                      <a:pt x="73" y="99"/>
                      <a:pt x="73" y="99"/>
                      <a:pt x="73" y="99"/>
                    </a:cubicBezTo>
                    <a:cubicBezTo>
                      <a:pt x="73" y="100"/>
                      <a:pt x="73" y="100"/>
                      <a:pt x="73" y="100"/>
                    </a:cubicBezTo>
                    <a:cubicBezTo>
                      <a:pt x="73" y="100"/>
                      <a:pt x="73" y="100"/>
                      <a:pt x="73" y="100"/>
                    </a:cubicBezTo>
                    <a:cubicBezTo>
                      <a:pt x="73" y="100"/>
                      <a:pt x="73" y="100"/>
                      <a:pt x="73" y="100"/>
                    </a:cubicBezTo>
                    <a:cubicBezTo>
                      <a:pt x="73" y="100"/>
                      <a:pt x="73" y="100"/>
                      <a:pt x="73" y="100"/>
                    </a:cubicBezTo>
                    <a:cubicBezTo>
                      <a:pt x="73" y="100"/>
                      <a:pt x="73" y="100"/>
                      <a:pt x="73" y="100"/>
                    </a:cubicBezTo>
                    <a:cubicBezTo>
                      <a:pt x="73" y="100"/>
                      <a:pt x="73" y="100"/>
                      <a:pt x="73" y="100"/>
                    </a:cubicBezTo>
                    <a:cubicBezTo>
                      <a:pt x="73" y="100"/>
                      <a:pt x="73" y="100"/>
                      <a:pt x="73" y="100"/>
                    </a:cubicBezTo>
                    <a:cubicBezTo>
                      <a:pt x="73" y="100"/>
                      <a:pt x="73" y="100"/>
                      <a:pt x="73" y="100"/>
                    </a:cubicBezTo>
                    <a:cubicBezTo>
                      <a:pt x="73" y="100"/>
                      <a:pt x="73" y="100"/>
                      <a:pt x="73" y="100"/>
                    </a:cubicBezTo>
                    <a:cubicBezTo>
                      <a:pt x="73" y="100"/>
                      <a:pt x="73" y="100"/>
                      <a:pt x="73" y="100"/>
                    </a:cubicBezTo>
                    <a:cubicBezTo>
                      <a:pt x="74" y="100"/>
                      <a:pt x="74" y="100"/>
                      <a:pt x="74" y="100"/>
                    </a:cubicBezTo>
                    <a:cubicBezTo>
                      <a:pt x="74" y="101"/>
                      <a:pt x="74" y="101"/>
                      <a:pt x="74" y="101"/>
                    </a:cubicBezTo>
                    <a:cubicBezTo>
                      <a:pt x="74" y="101"/>
                      <a:pt x="74" y="101"/>
                      <a:pt x="74" y="101"/>
                    </a:cubicBezTo>
                    <a:cubicBezTo>
                      <a:pt x="74" y="101"/>
                      <a:pt x="74" y="101"/>
                      <a:pt x="74" y="101"/>
                    </a:cubicBezTo>
                    <a:cubicBezTo>
                      <a:pt x="74" y="102"/>
                      <a:pt x="74" y="102"/>
                      <a:pt x="74" y="102"/>
                    </a:cubicBezTo>
                    <a:cubicBezTo>
                      <a:pt x="74" y="102"/>
                      <a:pt x="74" y="102"/>
                      <a:pt x="74" y="102"/>
                    </a:cubicBezTo>
                    <a:cubicBezTo>
                      <a:pt x="74" y="102"/>
                      <a:pt x="74" y="102"/>
                      <a:pt x="74" y="102"/>
                    </a:cubicBezTo>
                    <a:cubicBezTo>
                      <a:pt x="74" y="102"/>
                      <a:pt x="74" y="102"/>
                      <a:pt x="74" y="102"/>
                    </a:cubicBezTo>
                    <a:cubicBezTo>
                      <a:pt x="74" y="102"/>
                      <a:pt x="74" y="102"/>
                      <a:pt x="74" y="102"/>
                    </a:cubicBezTo>
                    <a:cubicBezTo>
                      <a:pt x="74" y="102"/>
                      <a:pt x="74" y="102"/>
                      <a:pt x="74" y="102"/>
                    </a:cubicBezTo>
                    <a:cubicBezTo>
                      <a:pt x="75" y="103"/>
                      <a:pt x="75" y="103"/>
                      <a:pt x="75" y="103"/>
                    </a:cubicBezTo>
                    <a:cubicBezTo>
                      <a:pt x="75" y="103"/>
                      <a:pt x="75" y="103"/>
                      <a:pt x="75" y="103"/>
                    </a:cubicBezTo>
                    <a:cubicBezTo>
                      <a:pt x="75" y="103"/>
                      <a:pt x="75" y="103"/>
                      <a:pt x="75" y="103"/>
                    </a:cubicBezTo>
                    <a:cubicBezTo>
                      <a:pt x="75" y="103"/>
                      <a:pt x="75" y="103"/>
                      <a:pt x="75" y="103"/>
                    </a:cubicBezTo>
                    <a:cubicBezTo>
                      <a:pt x="75" y="103"/>
                      <a:pt x="75" y="103"/>
                      <a:pt x="75" y="103"/>
                    </a:cubicBezTo>
                    <a:cubicBezTo>
                      <a:pt x="75" y="103"/>
                      <a:pt x="75" y="103"/>
                      <a:pt x="75" y="103"/>
                    </a:cubicBezTo>
                    <a:cubicBezTo>
                      <a:pt x="75" y="104"/>
                      <a:pt x="75" y="104"/>
                      <a:pt x="75" y="104"/>
                    </a:cubicBezTo>
                    <a:cubicBezTo>
                      <a:pt x="75" y="104"/>
                      <a:pt x="75" y="104"/>
                      <a:pt x="75" y="104"/>
                    </a:cubicBezTo>
                    <a:cubicBezTo>
                      <a:pt x="75" y="104"/>
                      <a:pt x="75" y="104"/>
                      <a:pt x="75" y="104"/>
                    </a:cubicBezTo>
                    <a:cubicBezTo>
                      <a:pt x="75" y="105"/>
                      <a:pt x="75" y="105"/>
                      <a:pt x="75" y="105"/>
                    </a:cubicBezTo>
                    <a:cubicBezTo>
                      <a:pt x="76" y="105"/>
                      <a:pt x="76" y="105"/>
                      <a:pt x="76" y="105"/>
                    </a:cubicBezTo>
                    <a:cubicBezTo>
                      <a:pt x="76" y="105"/>
                      <a:pt x="76" y="105"/>
                      <a:pt x="76" y="105"/>
                    </a:cubicBezTo>
                    <a:cubicBezTo>
                      <a:pt x="76" y="105"/>
                      <a:pt x="76" y="105"/>
                      <a:pt x="76" y="105"/>
                    </a:cubicBezTo>
                    <a:cubicBezTo>
                      <a:pt x="76" y="105"/>
                      <a:pt x="76" y="105"/>
                      <a:pt x="76" y="105"/>
                    </a:cubicBezTo>
                    <a:cubicBezTo>
                      <a:pt x="76" y="105"/>
                      <a:pt x="76" y="105"/>
                      <a:pt x="76" y="105"/>
                    </a:cubicBezTo>
                    <a:cubicBezTo>
                      <a:pt x="76" y="106"/>
                      <a:pt x="76" y="106"/>
                      <a:pt x="76" y="106"/>
                    </a:cubicBezTo>
                    <a:cubicBezTo>
                      <a:pt x="77" y="106"/>
                      <a:pt x="77" y="106"/>
                      <a:pt x="77" y="106"/>
                    </a:cubicBezTo>
                    <a:cubicBezTo>
                      <a:pt x="77" y="106"/>
                      <a:pt x="77" y="106"/>
                      <a:pt x="77" y="106"/>
                    </a:cubicBezTo>
                    <a:cubicBezTo>
                      <a:pt x="77" y="106"/>
                      <a:pt x="77" y="106"/>
                      <a:pt x="77" y="106"/>
                    </a:cubicBezTo>
                    <a:cubicBezTo>
                      <a:pt x="77" y="107"/>
                      <a:pt x="77" y="107"/>
                      <a:pt x="77" y="107"/>
                    </a:cubicBezTo>
                    <a:cubicBezTo>
                      <a:pt x="77" y="107"/>
                      <a:pt x="77" y="107"/>
                      <a:pt x="77" y="107"/>
                    </a:cubicBezTo>
                    <a:cubicBezTo>
                      <a:pt x="78" y="107"/>
                      <a:pt x="78" y="107"/>
                      <a:pt x="78" y="107"/>
                    </a:cubicBezTo>
                    <a:cubicBezTo>
                      <a:pt x="78" y="107"/>
                      <a:pt x="78" y="107"/>
                      <a:pt x="78" y="107"/>
                    </a:cubicBezTo>
                    <a:cubicBezTo>
                      <a:pt x="78" y="107"/>
                      <a:pt x="78" y="107"/>
                      <a:pt x="78" y="107"/>
                    </a:cubicBezTo>
                    <a:cubicBezTo>
                      <a:pt x="78" y="107"/>
                      <a:pt x="78" y="107"/>
                      <a:pt x="78" y="107"/>
                    </a:cubicBezTo>
                    <a:cubicBezTo>
                      <a:pt x="78" y="107"/>
                      <a:pt x="78" y="107"/>
                      <a:pt x="78" y="107"/>
                    </a:cubicBezTo>
                    <a:cubicBezTo>
                      <a:pt x="79" y="108"/>
                      <a:pt x="79" y="108"/>
                      <a:pt x="79" y="108"/>
                    </a:cubicBezTo>
                    <a:cubicBezTo>
                      <a:pt x="81" y="108"/>
                      <a:pt x="81" y="108"/>
                      <a:pt x="81" y="108"/>
                    </a:cubicBezTo>
                    <a:cubicBezTo>
                      <a:pt x="82" y="108"/>
                      <a:pt x="82" y="108"/>
                      <a:pt x="82" y="108"/>
                    </a:cubicBezTo>
                    <a:cubicBezTo>
                      <a:pt x="83" y="107"/>
                      <a:pt x="83" y="107"/>
                      <a:pt x="83" y="107"/>
                    </a:cubicBezTo>
                    <a:cubicBezTo>
                      <a:pt x="86" y="107"/>
                      <a:pt x="86" y="107"/>
                      <a:pt x="86" y="107"/>
                    </a:cubicBezTo>
                    <a:cubicBezTo>
                      <a:pt x="86" y="107"/>
                      <a:pt x="86" y="107"/>
                      <a:pt x="86" y="107"/>
                    </a:cubicBezTo>
                    <a:cubicBezTo>
                      <a:pt x="86" y="107"/>
                      <a:pt x="86" y="107"/>
                      <a:pt x="86" y="107"/>
                    </a:cubicBezTo>
                    <a:cubicBezTo>
                      <a:pt x="86" y="107"/>
                      <a:pt x="86" y="107"/>
                      <a:pt x="86" y="107"/>
                    </a:cubicBezTo>
                    <a:cubicBezTo>
                      <a:pt x="86" y="107"/>
                      <a:pt x="86" y="107"/>
                      <a:pt x="86" y="107"/>
                    </a:cubicBezTo>
                    <a:cubicBezTo>
                      <a:pt x="86" y="107"/>
                      <a:pt x="86" y="107"/>
                      <a:pt x="86" y="107"/>
                    </a:cubicBezTo>
                    <a:cubicBezTo>
                      <a:pt x="86" y="107"/>
                      <a:pt x="86" y="107"/>
                      <a:pt x="86" y="107"/>
                    </a:cubicBezTo>
                    <a:cubicBezTo>
                      <a:pt x="86" y="107"/>
                      <a:pt x="86" y="107"/>
                      <a:pt x="86" y="107"/>
                    </a:cubicBezTo>
                    <a:cubicBezTo>
                      <a:pt x="86" y="107"/>
                      <a:pt x="86" y="107"/>
                      <a:pt x="86" y="107"/>
                    </a:cubicBezTo>
                    <a:cubicBezTo>
                      <a:pt x="86" y="107"/>
                      <a:pt x="86" y="107"/>
                      <a:pt x="86" y="107"/>
                    </a:cubicBezTo>
                    <a:cubicBezTo>
                      <a:pt x="86" y="107"/>
                      <a:pt x="86" y="107"/>
                      <a:pt x="86" y="107"/>
                    </a:cubicBezTo>
                    <a:cubicBezTo>
                      <a:pt x="86" y="107"/>
                      <a:pt x="86" y="107"/>
                      <a:pt x="86" y="107"/>
                    </a:cubicBezTo>
                    <a:cubicBezTo>
                      <a:pt x="86" y="107"/>
                      <a:pt x="86" y="107"/>
                      <a:pt x="86" y="107"/>
                    </a:cubicBezTo>
                    <a:cubicBezTo>
                      <a:pt x="86" y="107"/>
                      <a:pt x="86" y="107"/>
                      <a:pt x="86" y="107"/>
                    </a:cubicBezTo>
                    <a:cubicBezTo>
                      <a:pt x="86" y="108"/>
                      <a:pt x="86" y="108"/>
                      <a:pt x="86" y="108"/>
                    </a:cubicBezTo>
                    <a:cubicBezTo>
                      <a:pt x="86" y="108"/>
                      <a:pt x="86" y="108"/>
                      <a:pt x="86" y="108"/>
                    </a:cubicBezTo>
                    <a:cubicBezTo>
                      <a:pt x="86" y="108"/>
                      <a:pt x="86" y="108"/>
                      <a:pt x="86" y="108"/>
                    </a:cubicBezTo>
                    <a:cubicBezTo>
                      <a:pt x="86" y="108"/>
                      <a:pt x="86" y="108"/>
                      <a:pt x="86" y="108"/>
                    </a:cubicBezTo>
                    <a:cubicBezTo>
                      <a:pt x="86" y="108"/>
                      <a:pt x="86" y="108"/>
                      <a:pt x="86" y="108"/>
                    </a:cubicBezTo>
                    <a:cubicBezTo>
                      <a:pt x="86" y="108"/>
                      <a:pt x="86" y="108"/>
                      <a:pt x="86" y="108"/>
                    </a:cubicBezTo>
                    <a:cubicBezTo>
                      <a:pt x="86" y="109"/>
                      <a:pt x="86" y="109"/>
                      <a:pt x="86" y="109"/>
                    </a:cubicBezTo>
                    <a:cubicBezTo>
                      <a:pt x="86" y="109"/>
                      <a:pt x="86" y="109"/>
                      <a:pt x="86" y="109"/>
                    </a:cubicBezTo>
                    <a:cubicBezTo>
                      <a:pt x="86" y="109"/>
                      <a:pt x="86" y="109"/>
                      <a:pt x="86" y="109"/>
                    </a:cubicBezTo>
                    <a:cubicBezTo>
                      <a:pt x="86" y="109"/>
                      <a:pt x="86" y="109"/>
                      <a:pt x="86" y="109"/>
                    </a:cubicBezTo>
                    <a:cubicBezTo>
                      <a:pt x="86" y="109"/>
                      <a:pt x="86" y="109"/>
                      <a:pt x="86" y="109"/>
                    </a:cubicBezTo>
                    <a:cubicBezTo>
                      <a:pt x="86" y="109"/>
                      <a:pt x="86" y="109"/>
                      <a:pt x="86" y="109"/>
                    </a:cubicBezTo>
                    <a:cubicBezTo>
                      <a:pt x="86" y="109"/>
                      <a:pt x="86" y="109"/>
                      <a:pt x="86" y="109"/>
                    </a:cubicBezTo>
                    <a:cubicBezTo>
                      <a:pt x="86" y="109"/>
                      <a:pt x="86" y="109"/>
                      <a:pt x="86" y="109"/>
                    </a:cubicBezTo>
                    <a:cubicBezTo>
                      <a:pt x="86" y="110"/>
                      <a:pt x="86" y="110"/>
                      <a:pt x="86" y="110"/>
                    </a:cubicBezTo>
                    <a:cubicBezTo>
                      <a:pt x="85" y="110"/>
                      <a:pt x="85" y="110"/>
                      <a:pt x="85" y="110"/>
                    </a:cubicBezTo>
                    <a:cubicBezTo>
                      <a:pt x="85" y="110"/>
                      <a:pt x="85" y="110"/>
                      <a:pt x="85" y="110"/>
                    </a:cubicBezTo>
                    <a:cubicBezTo>
                      <a:pt x="86" y="110"/>
                      <a:pt x="86" y="110"/>
                      <a:pt x="86" y="110"/>
                    </a:cubicBezTo>
                    <a:cubicBezTo>
                      <a:pt x="86" y="110"/>
                      <a:pt x="86" y="110"/>
                      <a:pt x="86" y="110"/>
                    </a:cubicBezTo>
                    <a:cubicBezTo>
                      <a:pt x="85" y="110"/>
                      <a:pt x="85" y="110"/>
                      <a:pt x="85" y="110"/>
                    </a:cubicBezTo>
                    <a:cubicBezTo>
                      <a:pt x="85" y="111"/>
                      <a:pt x="85" y="111"/>
                      <a:pt x="85" y="111"/>
                    </a:cubicBezTo>
                    <a:cubicBezTo>
                      <a:pt x="85" y="111"/>
                      <a:pt x="85" y="111"/>
                      <a:pt x="85" y="111"/>
                    </a:cubicBezTo>
                    <a:cubicBezTo>
                      <a:pt x="85" y="111"/>
                      <a:pt x="85" y="111"/>
                      <a:pt x="85" y="111"/>
                    </a:cubicBezTo>
                    <a:cubicBezTo>
                      <a:pt x="85" y="111"/>
                      <a:pt x="85" y="111"/>
                      <a:pt x="85" y="111"/>
                    </a:cubicBezTo>
                    <a:cubicBezTo>
                      <a:pt x="85" y="111"/>
                      <a:pt x="85" y="111"/>
                      <a:pt x="85" y="111"/>
                    </a:cubicBezTo>
                    <a:cubicBezTo>
                      <a:pt x="86" y="111"/>
                      <a:pt x="86" y="111"/>
                      <a:pt x="86" y="111"/>
                    </a:cubicBezTo>
                    <a:cubicBezTo>
                      <a:pt x="86" y="111"/>
                      <a:pt x="86" y="111"/>
                      <a:pt x="86" y="111"/>
                    </a:cubicBezTo>
                    <a:cubicBezTo>
                      <a:pt x="86" y="111"/>
                      <a:pt x="86" y="111"/>
                      <a:pt x="86" y="111"/>
                    </a:cubicBezTo>
                    <a:cubicBezTo>
                      <a:pt x="86" y="111"/>
                      <a:pt x="86" y="111"/>
                      <a:pt x="86" y="111"/>
                    </a:cubicBezTo>
                    <a:cubicBezTo>
                      <a:pt x="86" y="112"/>
                      <a:pt x="86" y="112"/>
                      <a:pt x="86" y="112"/>
                    </a:cubicBezTo>
                    <a:cubicBezTo>
                      <a:pt x="86" y="112"/>
                      <a:pt x="86" y="112"/>
                      <a:pt x="86" y="112"/>
                    </a:cubicBezTo>
                    <a:cubicBezTo>
                      <a:pt x="86" y="112"/>
                      <a:pt x="86" y="112"/>
                      <a:pt x="86" y="112"/>
                    </a:cubicBezTo>
                    <a:cubicBezTo>
                      <a:pt x="86" y="112"/>
                      <a:pt x="86" y="112"/>
                      <a:pt x="86" y="112"/>
                    </a:cubicBezTo>
                    <a:cubicBezTo>
                      <a:pt x="86" y="112"/>
                      <a:pt x="86" y="112"/>
                      <a:pt x="86" y="112"/>
                    </a:cubicBezTo>
                    <a:cubicBezTo>
                      <a:pt x="87" y="112"/>
                      <a:pt x="87" y="112"/>
                      <a:pt x="87" y="112"/>
                    </a:cubicBezTo>
                    <a:cubicBezTo>
                      <a:pt x="87" y="112"/>
                      <a:pt x="87" y="112"/>
                      <a:pt x="87" y="112"/>
                    </a:cubicBezTo>
                    <a:cubicBezTo>
                      <a:pt x="87" y="112"/>
                      <a:pt x="87" y="112"/>
                      <a:pt x="87" y="112"/>
                    </a:cubicBezTo>
                    <a:cubicBezTo>
                      <a:pt x="88" y="113"/>
                      <a:pt x="88" y="113"/>
                      <a:pt x="88" y="113"/>
                    </a:cubicBezTo>
                    <a:cubicBezTo>
                      <a:pt x="88" y="113"/>
                      <a:pt x="88" y="113"/>
                      <a:pt x="88" y="113"/>
                    </a:cubicBezTo>
                    <a:cubicBezTo>
                      <a:pt x="88" y="113"/>
                      <a:pt x="88" y="113"/>
                      <a:pt x="88" y="113"/>
                    </a:cubicBezTo>
                    <a:cubicBezTo>
                      <a:pt x="88" y="113"/>
                      <a:pt x="88" y="113"/>
                      <a:pt x="88" y="113"/>
                    </a:cubicBezTo>
                    <a:cubicBezTo>
                      <a:pt x="89" y="114"/>
                      <a:pt x="89" y="114"/>
                      <a:pt x="89" y="114"/>
                    </a:cubicBezTo>
                    <a:cubicBezTo>
                      <a:pt x="89" y="114"/>
                      <a:pt x="89" y="114"/>
                      <a:pt x="89" y="114"/>
                    </a:cubicBezTo>
                    <a:cubicBezTo>
                      <a:pt x="89" y="113"/>
                      <a:pt x="89" y="113"/>
                      <a:pt x="89" y="113"/>
                    </a:cubicBezTo>
                    <a:cubicBezTo>
                      <a:pt x="89" y="114"/>
                      <a:pt x="89" y="114"/>
                      <a:pt x="89" y="114"/>
                    </a:cubicBezTo>
                    <a:cubicBezTo>
                      <a:pt x="89" y="114"/>
                      <a:pt x="89" y="114"/>
                      <a:pt x="89" y="114"/>
                    </a:cubicBezTo>
                    <a:cubicBezTo>
                      <a:pt x="89" y="114"/>
                      <a:pt x="89" y="114"/>
                      <a:pt x="89" y="114"/>
                    </a:cubicBezTo>
                    <a:cubicBezTo>
                      <a:pt x="89" y="114"/>
                      <a:pt x="89" y="114"/>
                      <a:pt x="89" y="114"/>
                    </a:cubicBezTo>
                    <a:cubicBezTo>
                      <a:pt x="89" y="114"/>
                      <a:pt x="89" y="114"/>
                      <a:pt x="89" y="114"/>
                    </a:cubicBezTo>
                    <a:cubicBezTo>
                      <a:pt x="89" y="114"/>
                      <a:pt x="89" y="114"/>
                      <a:pt x="89" y="114"/>
                    </a:cubicBezTo>
                    <a:cubicBezTo>
                      <a:pt x="89" y="114"/>
                      <a:pt x="89" y="114"/>
                      <a:pt x="89" y="114"/>
                    </a:cubicBezTo>
                    <a:cubicBezTo>
                      <a:pt x="89" y="114"/>
                      <a:pt x="89" y="114"/>
                      <a:pt x="89" y="114"/>
                    </a:cubicBezTo>
                    <a:cubicBezTo>
                      <a:pt x="89" y="115"/>
                      <a:pt x="89" y="115"/>
                      <a:pt x="89" y="115"/>
                    </a:cubicBezTo>
                    <a:cubicBezTo>
                      <a:pt x="89" y="115"/>
                      <a:pt x="89" y="115"/>
                      <a:pt x="89" y="115"/>
                    </a:cubicBezTo>
                    <a:cubicBezTo>
                      <a:pt x="89" y="115"/>
                      <a:pt x="89" y="115"/>
                      <a:pt x="89" y="115"/>
                    </a:cubicBezTo>
                    <a:cubicBezTo>
                      <a:pt x="89" y="115"/>
                      <a:pt x="89" y="115"/>
                      <a:pt x="89" y="115"/>
                    </a:cubicBezTo>
                    <a:cubicBezTo>
                      <a:pt x="89" y="116"/>
                      <a:pt x="89" y="116"/>
                      <a:pt x="89" y="116"/>
                    </a:cubicBezTo>
                    <a:cubicBezTo>
                      <a:pt x="89" y="116"/>
                      <a:pt x="89" y="116"/>
                      <a:pt x="89" y="116"/>
                    </a:cubicBezTo>
                    <a:cubicBezTo>
                      <a:pt x="89" y="116"/>
                      <a:pt x="89" y="116"/>
                      <a:pt x="89" y="116"/>
                    </a:cubicBezTo>
                    <a:cubicBezTo>
                      <a:pt x="89" y="116"/>
                      <a:pt x="89" y="116"/>
                      <a:pt x="89" y="116"/>
                    </a:cubicBezTo>
                    <a:cubicBezTo>
                      <a:pt x="89" y="116"/>
                      <a:pt x="89" y="116"/>
                      <a:pt x="89" y="116"/>
                    </a:cubicBezTo>
                    <a:cubicBezTo>
                      <a:pt x="89" y="116"/>
                      <a:pt x="89" y="116"/>
                      <a:pt x="89" y="116"/>
                    </a:cubicBezTo>
                    <a:cubicBezTo>
                      <a:pt x="89" y="116"/>
                      <a:pt x="89" y="116"/>
                      <a:pt x="89" y="116"/>
                    </a:cubicBezTo>
                    <a:cubicBezTo>
                      <a:pt x="89" y="116"/>
                      <a:pt x="89" y="116"/>
                      <a:pt x="89" y="116"/>
                    </a:cubicBezTo>
                    <a:cubicBezTo>
                      <a:pt x="89" y="116"/>
                      <a:pt x="89" y="116"/>
                      <a:pt x="89" y="116"/>
                    </a:cubicBezTo>
                    <a:cubicBezTo>
                      <a:pt x="89" y="116"/>
                      <a:pt x="89" y="116"/>
                      <a:pt x="89" y="116"/>
                    </a:cubicBezTo>
                    <a:cubicBezTo>
                      <a:pt x="89" y="116"/>
                      <a:pt x="89" y="116"/>
                      <a:pt x="89" y="116"/>
                    </a:cubicBezTo>
                    <a:cubicBezTo>
                      <a:pt x="89" y="116"/>
                      <a:pt x="89" y="116"/>
                      <a:pt x="89" y="116"/>
                    </a:cubicBezTo>
                    <a:cubicBezTo>
                      <a:pt x="89" y="116"/>
                      <a:pt x="89" y="116"/>
                      <a:pt x="89" y="116"/>
                    </a:cubicBezTo>
                    <a:cubicBezTo>
                      <a:pt x="89" y="117"/>
                      <a:pt x="89" y="117"/>
                      <a:pt x="89" y="117"/>
                    </a:cubicBezTo>
                    <a:cubicBezTo>
                      <a:pt x="89" y="117"/>
                      <a:pt x="89" y="117"/>
                      <a:pt x="89" y="117"/>
                    </a:cubicBezTo>
                    <a:cubicBezTo>
                      <a:pt x="89" y="117"/>
                      <a:pt x="89" y="117"/>
                      <a:pt x="89" y="117"/>
                    </a:cubicBezTo>
                    <a:cubicBezTo>
                      <a:pt x="89" y="117"/>
                      <a:pt x="89" y="117"/>
                      <a:pt x="89" y="117"/>
                    </a:cubicBezTo>
                    <a:cubicBezTo>
                      <a:pt x="89" y="117"/>
                      <a:pt x="89" y="117"/>
                      <a:pt x="89" y="117"/>
                    </a:cubicBezTo>
                    <a:cubicBezTo>
                      <a:pt x="88" y="117"/>
                      <a:pt x="88" y="117"/>
                      <a:pt x="88" y="117"/>
                    </a:cubicBezTo>
                    <a:cubicBezTo>
                      <a:pt x="88" y="117"/>
                      <a:pt x="88" y="117"/>
                      <a:pt x="88" y="117"/>
                    </a:cubicBezTo>
                    <a:cubicBezTo>
                      <a:pt x="88" y="118"/>
                      <a:pt x="88" y="118"/>
                      <a:pt x="88" y="118"/>
                    </a:cubicBezTo>
                    <a:cubicBezTo>
                      <a:pt x="88" y="118"/>
                      <a:pt x="88" y="118"/>
                      <a:pt x="88" y="118"/>
                    </a:cubicBezTo>
                    <a:cubicBezTo>
                      <a:pt x="88" y="118"/>
                      <a:pt x="88" y="118"/>
                      <a:pt x="88" y="118"/>
                    </a:cubicBezTo>
                    <a:cubicBezTo>
                      <a:pt x="88" y="118"/>
                      <a:pt x="88" y="118"/>
                      <a:pt x="88" y="118"/>
                    </a:cubicBezTo>
                    <a:cubicBezTo>
                      <a:pt x="89" y="118"/>
                      <a:pt x="89" y="118"/>
                      <a:pt x="89" y="118"/>
                    </a:cubicBezTo>
                    <a:cubicBezTo>
                      <a:pt x="89" y="118"/>
                      <a:pt x="89" y="118"/>
                      <a:pt x="89" y="118"/>
                    </a:cubicBezTo>
                    <a:cubicBezTo>
                      <a:pt x="89" y="118"/>
                      <a:pt x="89" y="118"/>
                      <a:pt x="89" y="118"/>
                    </a:cubicBezTo>
                    <a:cubicBezTo>
                      <a:pt x="89" y="118"/>
                      <a:pt x="89" y="118"/>
                      <a:pt x="89" y="118"/>
                    </a:cubicBezTo>
                    <a:cubicBezTo>
                      <a:pt x="89" y="118"/>
                      <a:pt x="89" y="118"/>
                      <a:pt x="89" y="118"/>
                    </a:cubicBezTo>
                    <a:cubicBezTo>
                      <a:pt x="89" y="119"/>
                      <a:pt x="89" y="119"/>
                      <a:pt x="89" y="119"/>
                    </a:cubicBezTo>
                    <a:cubicBezTo>
                      <a:pt x="89" y="119"/>
                      <a:pt x="89" y="119"/>
                      <a:pt x="89" y="119"/>
                    </a:cubicBezTo>
                    <a:cubicBezTo>
                      <a:pt x="90" y="119"/>
                      <a:pt x="90" y="119"/>
                      <a:pt x="90" y="119"/>
                    </a:cubicBezTo>
                    <a:cubicBezTo>
                      <a:pt x="90" y="119"/>
                      <a:pt x="90" y="119"/>
                      <a:pt x="90" y="119"/>
                    </a:cubicBezTo>
                    <a:cubicBezTo>
                      <a:pt x="90" y="119"/>
                      <a:pt x="90" y="119"/>
                      <a:pt x="90" y="119"/>
                    </a:cubicBezTo>
                    <a:cubicBezTo>
                      <a:pt x="90" y="119"/>
                      <a:pt x="90" y="119"/>
                      <a:pt x="90" y="119"/>
                    </a:cubicBezTo>
                    <a:cubicBezTo>
                      <a:pt x="90" y="119"/>
                      <a:pt x="90" y="119"/>
                      <a:pt x="90" y="119"/>
                    </a:cubicBezTo>
                    <a:cubicBezTo>
                      <a:pt x="90" y="119"/>
                      <a:pt x="90" y="119"/>
                      <a:pt x="90" y="119"/>
                    </a:cubicBezTo>
                    <a:cubicBezTo>
                      <a:pt x="90" y="119"/>
                      <a:pt x="90" y="119"/>
                      <a:pt x="90" y="119"/>
                    </a:cubicBezTo>
                    <a:cubicBezTo>
                      <a:pt x="90" y="118"/>
                      <a:pt x="90" y="118"/>
                      <a:pt x="90" y="118"/>
                    </a:cubicBezTo>
                    <a:cubicBezTo>
                      <a:pt x="90" y="118"/>
                      <a:pt x="90" y="118"/>
                      <a:pt x="90" y="118"/>
                    </a:cubicBezTo>
                    <a:cubicBezTo>
                      <a:pt x="90" y="118"/>
                      <a:pt x="90" y="118"/>
                      <a:pt x="90" y="118"/>
                    </a:cubicBezTo>
                    <a:cubicBezTo>
                      <a:pt x="91" y="118"/>
                      <a:pt x="91" y="118"/>
                      <a:pt x="91" y="118"/>
                    </a:cubicBezTo>
                    <a:cubicBezTo>
                      <a:pt x="91" y="118"/>
                      <a:pt x="91" y="118"/>
                      <a:pt x="91" y="118"/>
                    </a:cubicBezTo>
                    <a:cubicBezTo>
                      <a:pt x="91" y="118"/>
                      <a:pt x="91" y="118"/>
                      <a:pt x="91" y="118"/>
                    </a:cubicBezTo>
                    <a:cubicBezTo>
                      <a:pt x="92" y="119"/>
                      <a:pt x="92" y="119"/>
                      <a:pt x="92" y="119"/>
                    </a:cubicBezTo>
                    <a:cubicBezTo>
                      <a:pt x="92" y="119"/>
                      <a:pt x="92" y="119"/>
                      <a:pt x="92" y="119"/>
                    </a:cubicBezTo>
                    <a:cubicBezTo>
                      <a:pt x="92" y="119"/>
                      <a:pt x="92" y="119"/>
                      <a:pt x="92" y="119"/>
                    </a:cubicBezTo>
                    <a:cubicBezTo>
                      <a:pt x="92" y="119"/>
                      <a:pt x="92" y="119"/>
                      <a:pt x="92" y="119"/>
                    </a:cubicBezTo>
                    <a:cubicBezTo>
                      <a:pt x="92" y="119"/>
                      <a:pt x="92" y="119"/>
                      <a:pt x="92" y="119"/>
                    </a:cubicBezTo>
                    <a:cubicBezTo>
                      <a:pt x="92" y="119"/>
                      <a:pt x="92" y="119"/>
                      <a:pt x="92" y="119"/>
                    </a:cubicBezTo>
                    <a:cubicBezTo>
                      <a:pt x="92" y="120"/>
                      <a:pt x="92" y="120"/>
                      <a:pt x="92" y="120"/>
                    </a:cubicBezTo>
                    <a:cubicBezTo>
                      <a:pt x="92" y="120"/>
                      <a:pt x="92" y="120"/>
                      <a:pt x="92" y="120"/>
                    </a:cubicBezTo>
                    <a:cubicBezTo>
                      <a:pt x="92" y="120"/>
                      <a:pt x="92" y="120"/>
                      <a:pt x="92" y="120"/>
                    </a:cubicBezTo>
                    <a:cubicBezTo>
                      <a:pt x="91" y="119"/>
                      <a:pt x="91" y="119"/>
                      <a:pt x="91" y="119"/>
                    </a:cubicBezTo>
                    <a:cubicBezTo>
                      <a:pt x="91" y="119"/>
                      <a:pt x="91" y="119"/>
                      <a:pt x="91" y="119"/>
                    </a:cubicBezTo>
                    <a:cubicBezTo>
                      <a:pt x="91" y="119"/>
                      <a:pt x="91" y="119"/>
                      <a:pt x="91" y="119"/>
                    </a:cubicBezTo>
                    <a:cubicBezTo>
                      <a:pt x="91" y="119"/>
                      <a:pt x="91" y="119"/>
                      <a:pt x="91" y="119"/>
                    </a:cubicBezTo>
                    <a:cubicBezTo>
                      <a:pt x="91" y="120"/>
                      <a:pt x="91" y="120"/>
                      <a:pt x="91" y="120"/>
                    </a:cubicBezTo>
                    <a:cubicBezTo>
                      <a:pt x="91" y="120"/>
                      <a:pt x="91" y="120"/>
                      <a:pt x="91" y="120"/>
                    </a:cubicBezTo>
                    <a:cubicBezTo>
                      <a:pt x="91" y="120"/>
                      <a:pt x="91" y="120"/>
                      <a:pt x="91" y="120"/>
                    </a:cubicBezTo>
                    <a:cubicBezTo>
                      <a:pt x="91" y="120"/>
                      <a:pt x="91" y="120"/>
                      <a:pt x="91" y="120"/>
                    </a:cubicBezTo>
                    <a:cubicBezTo>
                      <a:pt x="91" y="120"/>
                      <a:pt x="91" y="120"/>
                      <a:pt x="91" y="120"/>
                    </a:cubicBezTo>
                    <a:cubicBezTo>
                      <a:pt x="91" y="121"/>
                      <a:pt x="91" y="121"/>
                      <a:pt x="91" y="121"/>
                    </a:cubicBezTo>
                    <a:cubicBezTo>
                      <a:pt x="91" y="121"/>
                      <a:pt x="91" y="121"/>
                      <a:pt x="91" y="121"/>
                    </a:cubicBezTo>
                    <a:cubicBezTo>
                      <a:pt x="91" y="121"/>
                      <a:pt x="91" y="121"/>
                      <a:pt x="91" y="121"/>
                    </a:cubicBezTo>
                    <a:cubicBezTo>
                      <a:pt x="91" y="121"/>
                      <a:pt x="91" y="121"/>
                      <a:pt x="91" y="121"/>
                    </a:cubicBezTo>
                    <a:cubicBezTo>
                      <a:pt x="91" y="121"/>
                      <a:pt x="91" y="121"/>
                      <a:pt x="91" y="121"/>
                    </a:cubicBezTo>
                    <a:cubicBezTo>
                      <a:pt x="91" y="121"/>
                      <a:pt x="91" y="121"/>
                      <a:pt x="91" y="121"/>
                    </a:cubicBezTo>
                    <a:cubicBezTo>
                      <a:pt x="91" y="121"/>
                      <a:pt x="91" y="121"/>
                      <a:pt x="91" y="121"/>
                    </a:cubicBezTo>
                    <a:cubicBezTo>
                      <a:pt x="91" y="121"/>
                      <a:pt x="91" y="121"/>
                      <a:pt x="91" y="121"/>
                    </a:cubicBezTo>
                    <a:cubicBezTo>
                      <a:pt x="91" y="121"/>
                      <a:pt x="91" y="121"/>
                      <a:pt x="91" y="121"/>
                    </a:cubicBezTo>
                    <a:cubicBezTo>
                      <a:pt x="91" y="121"/>
                      <a:pt x="91" y="121"/>
                      <a:pt x="91" y="121"/>
                    </a:cubicBezTo>
                    <a:cubicBezTo>
                      <a:pt x="91" y="121"/>
                      <a:pt x="91" y="121"/>
                      <a:pt x="91" y="121"/>
                    </a:cubicBezTo>
                    <a:cubicBezTo>
                      <a:pt x="92" y="121"/>
                      <a:pt x="92" y="121"/>
                      <a:pt x="92" y="121"/>
                    </a:cubicBezTo>
                    <a:cubicBezTo>
                      <a:pt x="92" y="121"/>
                      <a:pt x="92" y="121"/>
                      <a:pt x="92" y="121"/>
                    </a:cubicBezTo>
                    <a:cubicBezTo>
                      <a:pt x="92" y="121"/>
                      <a:pt x="92" y="121"/>
                      <a:pt x="92" y="121"/>
                    </a:cubicBezTo>
                    <a:cubicBezTo>
                      <a:pt x="92" y="121"/>
                      <a:pt x="92" y="121"/>
                      <a:pt x="92" y="121"/>
                    </a:cubicBezTo>
                    <a:cubicBezTo>
                      <a:pt x="91" y="122"/>
                      <a:pt x="91" y="122"/>
                      <a:pt x="91" y="122"/>
                    </a:cubicBezTo>
                    <a:cubicBezTo>
                      <a:pt x="91" y="123"/>
                      <a:pt x="91" y="123"/>
                      <a:pt x="91" y="123"/>
                    </a:cubicBezTo>
                    <a:cubicBezTo>
                      <a:pt x="91" y="123"/>
                      <a:pt x="91" y="123"/>
                      <a:pt x="91" y="123"/>
                    </a:cubicBezTo>
                    <a:cubicBezTo>
                      <a:pt x="91" y="123"/>
                      <a:pt x="91" y="123"/>
                      <a:pt x="91" y="123"/>
                    </a:cubicBezTo>
                    <a:cubicBezTo>
                      <a:pt x="91" y="123"/>
                      <a:pt x="91" y="123"/>
                      <a:pt x="91" y="123"/>
                    </a:cubicBezTo>
                    <a:cubicBezTo>
                      <a:pt x="91" y="123"/>
                      <a:pt x="91" y="123"/>
                      <a:pt x="91" y="123"/>
                    </a:cubicBezTo>
                    <a:cubicBezTo>
                      <a:pt x="91" y="124"/>
                      <a:pt x="91" y="124"/>
                      <a:pt x="91" y="124"/>
                    </a:cubicBezTo>
                    <a:cubicBezTo>
                      <a:pt x="91" y="124"/>
                      <a:pt x="91" y="124"/>
                      <a:pt x="91" y="124"/>
                    </a:cubicBezTo>
                    <a:cubicBezTo>
                      <a:pt x="91" y="124"/>
                      <a:pt x="91" y="124"/>
                      <a:pt x="91" y="124"/>
                    </a:cubicBezTo>
                    <a:cubicBezTo>
                      <a:pt x="92" y="124"/>
                      <a:pt x="92" y="124"/>
                      <a:pt x="92" y="124"/>
                    </a:cubicBezTo>
                    <a:cubicBezTo>
                      <a:pt x="92" y="124"/>
                      <a:pt x="92" y="124"/>
                      <a:pt x="92" y="124"/>
                    </a:cubicBezTo>
                    <a:cubicBezTo>
                      <a:pt x="92" y="124"/>
                      <a:pt x="92" y="124"/>
                      <a:pt x="92" y="124"/>
                    </a:cubicBezTo>
                    <a:cubicBezTo>
                      <a:pt x="92" y="124"/>
                      <a:pt x="92" y="124"/>
                      <a:pt x="92" y="124"/>
                    </a:cubicBezTo>
                    <a:cubicBezTo>
                      <a:pt x="92" y="124"/>
                      <a:pt x="92" y="124"/>
                      <a:pt x="92" y="124"/>
                    </a:cubicBezTo>
                    <a:cubicBezTo>
                      <a:pt x="92" y="123"/>
                      <a:pt x="92" y="123"/>
                      <a:pt x="92" y="123"/>
                    </a:cubicBezTo>
                    <a:cubicBezTo>
                      <a:pt x="92" y="123"/>
                      <a:pt x="92" y="123"/>
                      <a:pt x="92" y="123"/>
                    </a:cubicBezTo>
                    <a:cubicBezTo>
                      <a:pt x="93" y="123"/>
                      <a:pt x="93" y="123"/>
                      <a:pt x="93" y="123"/>
                    </a:cubicBezTo>
                    <a:cubicBezTo>
                      <a:pt x="93" y="123"/>
                      <a:pt x="93" y="123"/>
                      <a:pt x="93" y="123"/>
                    </a:cubicBezTo>
                    <a:cubicBezTo>
                      <a:pt x="94" y="123"/>
                      <a:pt x="94" y="123"/>
                      <a:pt x="94" y="123"/>
                    </a:cubicBezTo>
                    <a:cubicBezTo>
                      <a:pt x="94" y="123"/>
                      <a:pt x="94" y="123"/>
                      <a:pt x="94" y="123"/>
                    </a:cubicBezTo>
                    <a:cubicBezTo>
                      <a:pt x="94" y="123"/>
                      <a:pt x="94" y="123"/>
                      <a:pt x="94" y="123"/>
                    </a:cubicBezTo>
                    <a:cubicBezTo>
                      <a:pt x="95" y="123"/>
                      <a:pt x="95" y="123"/>
                      <a:pt x="95" y="123"/>
                    </a:cubicBezTo>
                    <a:cubicBezTo>
                      <a:pt x="94" y="124"/>
                      <a:pt x="94" y="124"/>
                      <a:pt x="94" y="124"/>
                    </a:cubicBezTo>
                    <a:cubicBezTo>
                      <a:pt x="95" y="124"/>
                      <a:pt x="95" y="124"/>
                      <a:pt x="95" y="124"/>
                    </a:cubicBezTo>
                    <a:cubicBezTo>
                      <a:pt x="95" y="125"/>
                      <a:pt x="95" y="125"/>
                      <a:pt x="95" y="125"/>
                    </a:cubicBezTo>
                    <a:cubicBezTo>
                      <a:pt x="95" y="125"/>
                      <a:pt x="95" y="125"/>
                      <a:pt x="95" y="125"/>
                    </a:cubicBezTo>
                    <a:cubicBezTo>
                      <a:pt x="95" y="125"/>
                      <a:pt x="95" y="125"/>
                      <a:pt x="95" y="125"/>
                    </a:cubicBezTo>
                    <a:cubicBezTo>
                      <a:pt x="95" y="125"/>
                      <a:pt x="95" y="125"/>
                      <a:pt x="95" y="125"/>
                    </a:cubicBezTo>
                    <a:cubicBezTo>
                      <a:pt x="96" y="125"/>
                      <a:pt x="96" y="125"/>
                      <a:pt x="96" y="125"/>
                    </a:cubicBezTo>
                    <a:cubicBezTo>
                      <a:pt x="97" y="125"/>
                      <a:pt x="97" y="125"/>
                      <a:pt x="97" y="125"/>
                    </a:cubicBezTo>
                    <a:cubicBezTo>
                      <a:pt x="97" y="125"/>
                      <a:pt x="97" y="125"/>
                      <a:pt x="97" y="125"/>
                    </a:cubicBezTo>
                    <a:cubicBezTo>
                      <a:pt x="97" y="125"/>
                      <a:pt x="97" y="125"/>
                      <a:pt x="97" y="125"/>
                    </a:cubicBezTo>
                    <a:cubicBezTo>
                      <a:pt x="97" y="125"/>
                      <a:pt x="97" y="125"/>
                      <a:pt x="97" y="125"/>
                    </a:cubicBezTo>
                    <a:cubicBezTo>
                      <a:pt x="97" y="125"/>
                      <a:pt x="97" y="125"/>
                      <a:pt x="97" y="125"/>
                    </a:cubicBezTo>
                    <a:cubicBezTo>
                      <a:pt x="97" y="125"/>
                      <a:pt x="97" y="125"/>
                      <a:pt x="97" y="125"/>
                    </a:cubicBezTo>
                    <a:cubicBezTo>
                      <a:pt x="98" y="125"/>
                      <a:pt x="98" y="125"/>
                      <a:pt x="98" y="125"/>
                    </a:cubicBezTo>
                    <a:cubicBezTo>
                      <a:pt x="98" y="125"/>
                      <a:pt x="98" y="125"/>
                      <a:pt x="98" y="125"/>
                    </a:cubicBezTo>
                    <a:cubicBezTo>
                      <a:pt x="98" y="125"/>
                      <a:pt x="98" y="125"/>
                      <a:pt x="98" y="125"/>
                    </a:cubicBezTo>
                    <a:cubicBezTo>
                      <a:pt x="99" y="125"/>
                      <a:pt x="99" y="125"/>
                      <a:pt x="99" y="125"/>
                    </a:cubicBezTo>
                    <a:cubicBezTo>
                      <a:pt x="99" y="125"/>
                      <a:pt x="99" y="125"/>
                      <a:pt x="99" y="125"/>
                    </a:cubicBezTo>
                    <a:cubicBezTo>
                      <a:pt x="99" y="125"/>
                      <a:pt x="99" y="125"/>
                      <a:pt x="99" y="125"/>
                    </a:cubicBezTo>
                    <a:cubicBezTo>
                      <a:pt x="100" y="125"/>
                      <a:pt x="100" y="125"/>
                      <a:pt x="100" y="125"/>
                    </a:cubicBezTo>
                    <a:cubicBezTo>
                      <a:pt x="100" y="125"/>
                      <a:pt x="100" y="125"/>
                      <a:pt x="100" y="125"/>
                    </a:cubicBezTo>
                    <a:cubicBezTo>
                      <a:pt x="100" y="125"/>
                      <a:pt x="100" y="125"/>
                      <a:pt x="100" y="125"/>
                    </a:cubicBezTo>
                    <a:cubicBezTo>
                      <a:pt x="100" y="125"/>
                      <a:pt x="100" y="125"/>
                      <a:pt x="100" y="125"/>
                    </a:cubicBezTo>
                    <a:cubicBezTo>
                      <a:pt x="100" y="125"/>
                      <a:pt x="100" y="125"/>
                      <a:pt x="100" y="125"/>
                    </a:cubicBezTo>
                    <a:cubicBezTo>
                      <a:pt x="101" y="125"/>
                      <a:pt x="101" y="125"/>
                      <a:pt x="101" y="125"/>
                    </a:cubicBezTo>
                    <a:cubicBezTo>
                      <a:pt x="102" y="125"/>
                      <a:pt x="102" y="125"/>
                      <a:pt x="102" y="125"/>
                    </a:cubicBezTo>
                    <a:cubicBezTo>
                      <a:pt x="102" y="126"/>
                      <a:pt x="102" y="126"/>
                      <a:pt x="102" y="126"/>
                    </a:cubicBezTo>
                    <a:cubicBezTo>
                      <a:pt x="103" y="126"/>
                      <a:pt x="103" y="126"/>
                      <a:pt x="103" y="126"/>
                    </a:cubicBezTo>
                    <a:cubicBezTo>
                      <a:pt x="103" y="126"/>
                      <a:pt x="103" y="126"/>
                      <a:pt x="103" y="126"/>
                    </a:cubicBezTo>
                    <a:cubicBezTo>
                      <a:pt x="103" y="126"/>
                      <a:pt x="103" y="126"/>
                      <a:pt x="103" y="126"/>
                    </a:cubicBezTo>
                    <a:cubicBezTo>
                      <a:pt x="103" y="125"/>
                      <a:pt x="103" y="125"/>
                      <a:pt x="103" y="125"/>
                    </a:cubicBezTo>
                    <a:cubicBezTo>
                      <a:pt x="104" y="126"/>
                      <a:pt x="104" y="126"/>
                      <a:pt x="104" y="126"/>
                    </a:cubicBezTo>
                    <a:cubicBezTo>
                      <a:pt x="104" y="126"/>
                      <a:pt x="104" y="126"/>
                      <a:pt x="104" y="126"/>
                    </a:cubicBezTo>
                    <a:cubicBezTo>
                      <a:pt x="104" y="126"/>
                      <a:pt x="104" y="126"/>
                      <a:pt x="104" y="126"/>
                    </a:cubicBezTo>
                    <a:cubicBezTo>
                      <a:pt x="105" y="126"/>
                      <a:pt x="105" y="126"/>
                      <a:pt x="105" y="126"/>
                    </a:cubicBezTo>
                    <a:cubicBezTo>
                      <a:pt x="105" y="125"/>
                      <a:pt x="105" y="125"/>
                      <a:pt x="105" y="125"/>
                    </a:cubicBezTo>
                    <a:cubicBezTo>
                      <a:pt x="105" y="125"/>
                      <a:pt x="105" y="125"/>
                      <a:pt x="105" y="125"/>
                    </a:cubicBezTo>
                    <a:cubicBezTo>
                      <a:pt x="107" y="125"/>
                      <a:pt x="107" y="125"/>
                      <a:pt x="107" y="125"/>
                    </a:cubicBezTo>
                    <a:cubicBezTo>
                      <a:pt x="107" y="125"/>
                      <a:pt x="107" y="125"/>
                      <a:pt x="107" y="125"/>
                    </a:cubicBezTo>
                    <a:cubicBezTo>
                      <a:pt x="107" y="125"/>
                      <a:pt x="107" y="125"/>
                      <a:pt x="107" y="125"/>
                    </a:cubicBezTo>
                    <a:cubicBezTo>
                      <a:pt x="107" y="125"/>
                      <a:pt x="107" y="125"/>
                      <a:pt x="107" y="125"/>
                    </a:cubicBezTo>
                    <a:cubicBezTo>
                      <a:pt x="107" y="125"/>
                      <a:pt x="107" y="125"/>
                      <a:pt x="107" y="125"/>
                    </a:cubicBezTo>
                    <a:cubicBezTo>
                      <a:pt x="107" y="125"/>
                      <a:pt x="107" y="125"/>
                      <a:pt x="107" y="125"/>
                    </a:cubicBezTo>
                    <a:cubicBezTo>
                      <a:pt x="108" y="125"/>
                      <a:pt x="108" y="125"/>
                      <a:pt x="108" y="125"/>
                    </a:cubicBezTo>
                    <a:cubicBezTo>
                      <a:pt x="109" y="125"/>
                      <a:pt x="109" y="125"/>
                      <a:pt x="109" y="125"/>
                    </a:cubicBezTo>
                    <a:cubicBezTo>
                      <a:pt x="109" y="125"/>
                      <a:pt x="109" y="125"/>
                      <a:pt x="109" y="125"/>
                    </a:cubicBezTo>
                    <a:cubicBezTo>
                      <a:pt x="109" y="125"/>
                      <a:pt x="109" y="125"/>
                      <a:pt x="109" y="125"/>
                    </a:cubicBezTo>
                    <a:cubicBezTo>
                      <a:pt x="109" y="125"/>
                      <a:pt x="109" y="125"/>
                      <a:pt x="109" y="125"/>
                    </a:cubicBezTo>
                    <a:cubicBezTo>
                      <a:pt x="109" y="125"/>
                      <a:pt x="109" y="125"/>
                      <a:pt x="109" y="125"/>
                    </a:cubicBezTo>
                    <a:cubicBezTo>
                      <a:pt x="109" y="125"/>
                      <a:pt x="109" y="125"/>
                      <a:pt x="109" y="125"/>
                    </a:cubicBezTo>
                    <a:cubicBezTo>
                      <a:pt x="110" y="125"/>
                      <a:pt x="110" y="125"/>
                      <a:pt x="110" y="125"/>
                    </a:cubicBezTo>
                    <a:cubicBezTo>
                      <a:pt x="110" y="125"/>
                      <a:pt x="110" y="125"/>
                      <a:pt x="110" y="125"/>
                    </a:cubicBezTo>
                    <a:cubicBezTo>
                      <a:pt x="110" y="125"/>
                      <a:pt x="110" y="125"/>
                      <a:pt x="110" y="125"/>
                    </a:cubicBezTo>
                    <a:cubicBezTo>
                      <a:pt x="110" y="125"/>
                      <a:pt x="110" y="125"/>
                      <a:pt x="110" y="125"/>
                    </a:cubicBezTo>
                    <a:cubicBezTo>
                      <a:pt x="110" y="125"/>
                      <a:pt x="110" y="125"/>
                      <a:pt x="110" y="125"/>
                    </a:cubicBezTo>
                    <a:cubicBezTo>
                      <a:pt x="110" y="125"/>
                      <a:pt x="110" y="125"/>
                      <a:pt x="110" y="125"/>
                    </a:cubicBezTo>
                    <a:cubicBezTo>
                      <a:pt x="109" y="125"/>
                      <a:pt x="109" y="125"/>
                      <a:pt x="109" y="125"/>
                    </a:cubicBezTo>
                    <a:cubicBezTo>
                      <a:pt x="109" y="125"/>
                      <a:pt x="109" y="125"/>
                      <a:pt x="109" y="125"/>
                    </a:cubicBezTo>
                    <a:cubicBezTo>
                      <a:pt x="110" y="125"/>
                      <a:pt x="110" y="125"/>
                      <a:pt x="110" y="125"/>
                    </a:cubicBezTo>
                    <a:cubicBezTo>
                      <a:pt x="110" y="125"/>
                      <a:pt x="110" y="125"/>
                      <a:pt x="110" y="125"/>
                    </a:cubicBezTo>
                    <a:cubicBezTo>
                      <a:pt x="110" y="125"/>
                      <a:pt x="110" y="125"/>
                      <a:pt x="110" y="125"/>
                    </a:cubicBezTo>
                    <a:cubicBezTo>
                      <a:pt x="110" y="125"/>
                      <a:pt x="110" y="125"/>
                      <a:pt x="110" y="125"/>
                    </a:cubicBezTo>
                    <a:cubicBezTo>
                      <a:pt x="110" y="125"/>
                      <a:pt x="110" y="125"/>
                      <a:pt x="110" y="125"/>
                    </a:cubicBezTo>
                    <a:cubicBezTo>
                      <a:pt x="110" y="125"/>
                      <a:pt x="110" y="125"/>
                      <a:pt x="110" y="125"/>
                    </a:cubicBezTo>
                    <a:cubicBezTo>
                      <a:pt x="110" y="125"/>
                      <a:pt x="110" y="125"/>
                      <a:pt x="110" y="125"/>
                    </a:cubicBezTo>
                    <a:cubicBezTo>
                      <a:pt x="111" y="125"/>
                      <a:pt x="111" y="125"/>
                      <a:pt x="111" y="125"/>
                    </a:cubicBezTo>
                    <a:cubicBezTo>
                      <a:pt x="111" y="125"/>
                      <a:pt x="111" y="125"/>
                      <a:pt x="111" y="125"/>
                    </a:cubicBezTo>
                    <a:cubicBezTo>
                      <a:pt x="111" y="125"/>
                      <a:pt x="111" y="125"/>
                      <a:pt x="111" y="125"/>
                    </a:cubicBezTo>
                    <a:cubicBezTo>
                      <a:pt x="111" y="125"/>
                      <a:pt x="111" y="125"/>
                      <a:pt x="111" y="125"/>
                    </a:cubicBezTo>
                    <a:cubicBezTo>
                      <a:pt x="111" y="125"/>
                      <a:pt x="111" y="125"/>
                      <a:pt x="111" y="125"/>
                    </a:cubicBezTo>
                    <a:cubicBezTo>
                      <a:pt x="112" y="125"/>
                      <a:pt x="112" y="125"/>
                      <a:pt x="112" y="125"/>
                    </a:cubicBezTo>
                    <a:cubicBezTo>
                      <a:pt x="112" y="125"/>
                      <a:pt x="112" y="125"/>
                      <a:pt x="112" y="125"/>
                    </a:cubicBezTo>
                    <a:cubicBezTo>
                      <a:pt x="112" y="125"/>
                      <a:pt x="112" y="125"/>
                      <a:pt x="112" y="125"/>
                    </a:cubicBezTo>
                    <a:cubicBezTo>
                      <a:pt x="112" y="125"/>
                      <a:pt x="112" y="125"/>
                      <a:pt x="112" y="125"/>
                    </a:cubicBezTo>
                    <a:cubicBezTo>
                      <a:pt x="112" y="125"/>
                      <a:pt x="112" y="125"/>
                      <a:pt x="112" y="125"/>
                    </a:cubicBezTo>
                    <a:cubicBezTo>
                      <a:pt x="113" y="125"/>
                      <a:pt x="113" y="125"/>
                      <a:pt x="113" y="125"/>
                    </a:cubicBezTo>
                    <a:cubicBezTo>
                      <a:pt x="115" y="125"/>
                      <a:pt x="115" y="125"/>
                      <a:pt x="115" y="125"/>
                    </a:cubicBezTo>
                    <a:cubicBezTo>
                      <a:pt x="115" y="125"/>
                      <a:pt x="115" y="125"/>
                      <a:pt x="115" y="125"/>
                    </a:cubicBezTo>
                    <a:cubicBezTo>
                      <a:pt x="115" y="125"/>
                      <a:pt x="115" y="125"/>
                      <a:pt x="115" y="125"/>
                    </a:cubicBezTo>
                    <a:cubicBezTo>
                      <a:pt x="115" y="125"/>
                      <a:pt x="115" y="125"/>
                      <a:pt x="115" y="125"/>
                    </a:cubicBezTo>
                    <a:cubicBezTo>
                      <a:pt x="115" y="126"/>
                      <a:pt x="115" y="126"/>
                      <a:pt x="115" y="126"/>
                    </a:cubicBezTo>
                    <a:cubicBezTo>
                      <a:pt x="115" y="126"/>
                      <a:pt x="115" y="126"/>
                      <a:pt x="115" y="126"/>
                    </a:cubicBezTo>
                    <a:cubicBezTo>
                      <a:pt x="115" y="126"/>
                      <a:pt x="115" y="126"/>
                      <a:pt x="115" y="126"/>
                    </a:cubicBezTo>
                    <a:cubicBezTo>
                      <a:pt x="115" y="126"/>
                      <a:pt x="115" y="126"/>
                      <a:pt x="115" y="126"/>
                    </a:cubicBezTo>
                    <a:cubicBezTo>
                      <a:pt x="115" y="125"/>
                      <a:pt x="115" y="125"/>
                      <a:pt x="115" y="125"/>
                    </a:cubicBezTo>
                    <a:cubicBezTo>
                      <a:pt x="115" y="125"/>
                      <a:pt x="115" y="125"/>
                      <a:pt x="115" y="125"/>
                    </a:cubicBezTo>
                    <a:cubicBezTo>
                      <a:pt x="115" y="125"/>
                      <a:pt x="115" y="125"/>
                      <a:pt x="115" y="125"/>
                    </a:cubicBezTo>
                    <a:cubicBezTo>
                      <a:pt x="115" y="125"/>
                      <a:pt x="115" y="125"/>
                      <a:pt x="115" y="125"/>
                    </a:cubicBezTo>
                    <a:cubicBezTo>
                      <a:pt x="115" y="125"/>
                      <a:pt x="115" y="125"/>
                      <a:pt x="115" y="125"/>
                    </a:cubicBezTo>
                    <a:cubicBezTo>
                      <a:pt x="115" y="125"/>
                      <a:pt x="115" y="125"/>
                      <a:pt x="115" y="125"/>
                    </a:cubicBezTo>
                    <a:cubicBezTo>
                      <a:pt x="115" y="125"/>
                      <a:pt x="115" y="125"/>
                      <a:pt x="115" y="125"/>
                    </a:cubicBezTo>
                    <a:cubicBezTo>
                      <a:pt x="115" y="125"/>
                      <a:pt x="115" y="125"/>
                      <a:pt x="115" y="125"/>
                    </a:cubicBezTo>
                    <a:cubicBezTo>
                      <a:pt x="115" y="125"/>
                      <a:pt x="115" y="125"/>
                      <a:pt x="115" y="125"/>
                    </a:cubicBezTo>
                    <a:cubicBezTo>
                      <a:pt x="115" y="125"/>
                      <a:pt x="115" y="125"/>
                      <a:pt x="115" y="125"/>
                    </a:cubicBezTo>
                    <a:cubicBezTo>
                      <a:pt x="115" y="125"/>
                      <a:pt x="115" y="125"/>
                      <a:pt x="115" y="125"/>
                    </a:cubicBezTo>
                    <a:cubicBezTo>
                      <a:pt x="116" y="124"/>
                      <a:pt x="116" y="124"/>
                      <a:pt x="116" y="124"/>
                    </a:cubicBezTo>
                    <a:cubicBezTo>
                      <a:pt x="116" y="124"/>
                      <a:pt x="116" y="124"/>
                      <a:pt x="116" y="124"/>
                    </a:cubicBezTo>
                    <a:cubicBezTo>
                      <a:pt x="116" y="125"/>
                      <a:pt x="116" y="125"/>
                      <a:pt x="116" y="125"/>
                    </a:cubicBezTo>
                    <a:cubicBezTo>
                      <a:pt x="116" y="125"/>
                      <a:pt x="116" y="125"/>
                      <a:pt x="116" y="125"/>
                    </a:cubicBezTo>
                    <a:cubicBezTo>
                      <a:pt x="116" y="125"/>
                      <a:pt x="116" y="125"/>
                      <a:pt x="116" y="125"/>
                    </a:cubicBezTo>
                    <a:cubicBezTo>
                      <a:pt x="116" y="125"/>
                      <a:pt x="116" y="125"/>
                      <a:pt x="116" y="125"/>
                    </a:cubicBezTo>
                    <a:cubicBezTo>
                      <a:pt x="116" y="125"/>
                      <a:pt x="116" y="125"/>
                      <a:pt x="116" y="125"/>
                    </a:cubicBezTo>
                    <a:cubicBezTo>
                      <a:pt x="117" y="125"/>
                      <a:pt x="117" y="125"/>
                      <a:pt x="117" y="125"/>
                    </a:cubicBezTo>
                    <a:cubicBezTo>
                      <a:pt x="116" y="125"/>
                      <a:pt x="116" y="125"/>
                      <a:pt x="116" y="125"/>
                    </a:cubicBezTo>
                    <a:cubicBezTo>
                      <a:pt x="116" y="126"/>
                      <a:pt x="116" y="126"/>
                      <a:pt x="116" y="126"/>
                    </a:cubicBezTo>
                    <a:cubicBezTo>
                      <a:pt x="115" y="126"/>
                      <a:pt x="115" y="126"/>
                      <a:pt x="115" y="126"/>
                    </a:cubicBezTo>
                    <a:cubicBezTo>
                      <a:pt x="116" y="125"/>
                      <a:pt x="116" y="125"/>
                      <a:pt x="116" y="125"/>
                    </a:cubicBezTo>
                    <a:cubicBezTo>
                      <a:pt x="117" y="125"/>
                      <a:pt x="117" y="125"/>
                      <a:pt x="117" y="125"/>
                    </a:cubicBezTo>
                    <a:cubicBezTo>
                      <a:pt x="117" y="125"/>
                      <a:pt x="117" y="125"/>
                      <a:pt x="117" y="125"/>
                    </a:cubicBezTo>
                    <a:cubicBezTo>
                      <a:pt x="116" y="126"/>
                      <a:pt x="116" y="126"/>
                      <a:pt x="116" y="126"/>
                    </a:cubicBezTo>
                    <a:cubicBezTo>
                      <a:pt x="116" y="126"/>
                      <a:pt x="116" y="126"/>
                      <a:pt x="116" y="126"/>
                    </a:cubicBezTo>
                    <a:cubicBezTo>
                      <a:pt x="116" y="126"/>
                      <a:pt x="116" y="126"/>
                      <a:pt x="116" y="126"/>
                    </a:cubicBezTo>
                    <a:cubicBezTo>
                      <a:pt x="116" y="126"/>
                      <a:pt x="116" y="126"/>
                      <a:pt x="116" y="126"/>
                    </a:cubicBezTo>
                    <a:cubicBezTo>
                      <a:pt x="116" y="126"/>
                      <a:pt x="116" y="126"/>
                      <a:pt x="116" y="126"/>
                    </a:cubicBezTo>
                    <a:cubicBezTo>
                      <a:pt x="116" y="126"/>
                      <a:pt x="116" y="126"/>
                      <a:pt x="116" y="126"/>
                    </a:cubicBezTo>
                    <a:cubicBezTo>
                      <a:pt x="116" y="127"/>
                      <a:pt x="116" y="127"/>
                      <a:pt x="116" y="127"/>
                    </a:cubicBezTo>
                    <a:cubicBezTo>
                      <a:pt x="116" y="126"/>
                      <a:pt x="116" y="126"/>
                      <a:pt x="116" y="126"/>
                    </a:cubicBezTo>
                    <a:cubicBezTo>
                      <a:pt x="117" y="126"/>
                      <a:pt x="117" y="126"/>
                      <a:pt x="117" y="126"/>
                    </a:cubicBezTo>
                    <a:cubicBezTo>
                      <a:pt x="117" y="126"/>
                      <a:pt x="117" y="126"/>
                      <a:pt x="117" y="126"/>
                    </a:cubicBezTo>
                    <a:cubicBezTo>
                      <a:pt x="117" y="126"/>
                      <a:pt x="117" y="126"/>
                      <a:pt x="117" y="126"/>
                    </a:cubicBezTo>
                    <a:cubicBezTo>
                      <a:pt x="117" y="126"/>
                      <a:pt x="117" y="126"/>
                      <a:pt x="117" y="126"/>
                    </a:cubicBezTo>
                    <a:cubicBezTo>
                      <a:pt x="117" y="126"/>
                      <a:pt x="117" y="126"/>
                      <a:pt x="117" y="126"/>
                    </a:cubicBezTo>
                    <a:cubicBezTo>
                      <a:pt x="117" y="126"/>
                      <a:pt x="117" y="126"/>
                      <a:pt x="117" y="126"/>
                    </a:cubicBezTo>
                    <a:cubicBezTo>
                      <a:pt x="117" y="126"/>
                      <a:pt x="117" y="126"/>
                      <a:pt x="117" y="126"/>
                    </a:cubicBezTo>
                    <a:cubicBezTo>
                      <a:pt x="117" y="126"/>
                      <a:pt x="117" y="126"/>
                      <a:pt x="117" y="126"/>
                    </a:cubicBezTo>
                    <a:cubicBezTo>
                      <a:pt x="117" y="126"/>
                      <a:pt x="117" y="126"/>
                      <a:pt x="117" y="126"/>
                    </a:cubicBezTo>
                    <a:cubicBezTo>
                      <a:pt x="117" y="126"/>
                      <a:pt x="117" y="126"/>
                      <a:pt x="117" y="126"/>
                    </a:cubicBezTo>
                    <a:cubicBezTo>
                      <a:pt x="117" y="126"/>
                      <a:pt x="117" y="126"/>
                      <a:pt x="117" y="126"/>
                    </a:cubicBezTo>
                    <a:cubicBezTo>
                      <a:pt x="118" y="126"/>
                      <a:pt x="118" y="126"/>
                      <a:pt x="118" y="126"/>
                    </a:cubicBezTo>
                    <a:cubicBezTo>
                      <a:pt x="118" y="126"/>
                      <a:pt x="118" y="126"/>
                      <a:pt x="118" y="126"/>
                    </a:cubicBezTo>
                    <a:cubicBezTo>
                      <a:pt x="118" y="126"/>
                      <a:pt x="118" y="126"/>
                      <a:pt x="118" y="126"/>
                    </a:cubicBezTo>
                    <a:cubicBezTo>
                      <a:pt x="119" y="126"/>
                      <a:pt x="119" y="126"/>
                      <a:pt x="119" y="126"/>
                    </a:cubicBezTo>
                    <a:cubicBezTo>
                      <a:pt x="119" y="126"/>
                      <a:pt x="119" y="126"/>
                      <a:pt x="119" y="126"/>
                    </a:cubicBezTo>
                    <a:cubicBezTo>
                      <a:pt x="120" y="126"/>
                      <a:pt x="120" y="126"/>
                      <a:pt x="120" y="126"/>
                    </a:cubicBezTo>
                    <a:cubicBezTo>
                      <a:pt x="120" y="125"/>
                      <a:pt x="120" y="125"/>
                      <a:pt x="120" y="125"/>
                    </a:cubicBezTo>
                    <a:cubicBezTo>
                      <a:pt x="120" y="125"/>
                      <a:pt x="120" y="125"/>
                      <a:pt x="120" y="125"/>
                    </a:cubicBezTo>
                    <a:cubicBezTo>
                      <a:pt x="119" y="125"/>
                      <a:pt x="119" y="125"/>
                      <a:pt x="119" y="125"/>
                    </a:cubicBezTo>
                    <a:cubicBezTo>
                      <a:pt x="119" y="125"/>
                      <a:pt x="119" y="125"/>
                      <a:pt x="119" y="125"/>
                    </a:cubicBezTo>
                    <a:cubicBezTo>
                      <a:pt x="119" y="126"/>
                      <a:pt x="119" y="126"/>
                      <a:pt x="119" y="126"/>
                    </a:cubicBezTo>
                    <a:cubicBezTo>
                      <a:pt x="119" y="125"/>
                      <a:pt x="119" y="125"/>
                      <a:pt x="119" y="125"/>
                    </a:cubicBezTo>
                    <a:cubicBezTo>
                      <a:pt x="119" y="125"/>
                      <a:pt x="119" y="125"/>
                      <a:pt x="119" y="125"/>
                    </a:cubicBezTo>
                    <a:cubicBezTo>
                      <a:pt x="120" y="125"/>
                      <a:pt x="120" y="125"/>
                      <a:pt x="120" y="125"/>
                    </a:cubicBezTo>
                    <a:cubicBezTo>
                      <a:pt x="120" y="125"/>
                      <a:pt x="120" y="125"/>
                      <a:pt x="120" y="125"/>
                    </a:cubicBezTo>
                    <a:cubicBezTo>
                      <a:pt x="120" y="126"/>
                      <a:pt x="120" y="126"/>
                      <a:pt x="120" y="126"/>
                    </a:cubicBezTo>
                    <a:cubicBezTo>
                      <a:pt x="120" y="126"/>
                      <a:pt x="120" y="126"/>
                      <a:pt x="120" y="126"/>
                    </a:cubicBezTo>
                    <a:cubicBezTo>
                      <a:pt x="120" y="126"/>
                      <a:pt x="120" y="126"/>
                      <a:pt x="120" y="126"/>
                    </a:cubicBezTo>
                    <a:cubicBezTo>
                      <a:pt x="121" y="126"/>
                      <a:pt x="121" y="126"/>
                      <a:pt x="121" y="126"/>
                    </a:cubicBezTo>
                    <a:cubicBezTo>
                      <a:pt x="121" y="126"/>
                      <a:pt x="121" y="126"/>
                      <a:pt x="121" y="126"/>
                    </a:cubicBezTo>
                    <a:cubicBezTo>
                      <a:pt x="122" y="126"/>
                      <a:pt x="122" y="126"/>
                      <a:pt x="122" y="126"/>
                    </a:cubicBezTo>
                    <a:cubicBezTo>
                      <a:pt x="122" y="126"/>
                      <a:pt x="122" y="126"/>
                      <a:pt x="122" y="126"/>
                    </a:cubicBezTo>
                    <a:cubicBezTo>
                      <a:pt x="122" y="126"/>
                      <a:pt x="122" y="126"/>
                      <a:pt x="122" y="126"/>
                    </a:cubicBezTo>
                    <a:cubicBezTo>
                      <a:pt x="122" y="125"/>
                      <a:pt x="122" y="125"/>
                      <a:pt x="122" y="125"/>
                    </a:cubicBezTo>
                    <a:cubicBezTo>
                      <a:pt x="122" y="125"/>
                      <a:pt x="122" y="125"/>
                      <a:pt x="122" y="125"/>
                    </a:cubicBezTo>
                    <a:cubicBezTo>
                      <a:pt x="122" y="125"/>
                      <a:pt x="122" y="125"/>
                      <a:pt x="122" y="125"/>
                    </a:cubicBezTo>
                    <a:cubicBezTo>
                      <a:pt x="122" y="126"/>
                      <a:pt x="122" y="126"/>
                      <a:pt x="122" y="126"/>
                    </a:cubicBezTo>
                    <a:cubicBezTo>
                      <a:pt x="122" y="126"/>
                      <a:pt x="122" y="126"/>
                      <a:pt x="122" y="126"/>
                    </a:cubicBezTo>
                    <a:cubicBezTo>
                      <a:pt x="122" y="126"/>
                      <a:pt x="122" y="126"/>
                      <a:pt x="122" y="126"/>
                    </a:cubicBezTo>
                    <a:cubicBezTo>
                      <a:pt x="123" y="126"/>
                      <a:pt x="123" y="126"/>
                      <a:pt x="123" y="126"/>
                    </a:cubicBezTo>
                    <a:cubicBezTo>
                      <a:pt x="123" y="125"/>
                      <a:pt x="123" y="125"/>
                      <a:pt x="123" y="125"/>
                    </a:cubicBezTo>
                    <a:cubicBezTo>
                      <a:pt x="123" y="125"/>
                      <a:pt x="123" y="125"/>
                      <a:pt x="123" y="125"/>
                    </a:cubicBezTo>
                    <a:cubicBezTo>
                      <a:pt x="123" y="125"/>
                      <a:pt x="123" y="125"/>
                      <a:pt x="123" y="125"/>
                    </a:cubicBezTo>
                    <a:cubicBezTo>
                      <a:pt x="123" y="126"/>
                      <a:pt x="123" y="126"/>
                      <a:pt x="123" y="126"/>
                    </a:cubicBezTo>
                    <a:cubicBezTo>
                      <a:pt x="123" y="126"/>
                      <a:pt x="123" y="126"/>
                      <a:pt x="123" y="126"/>
                    </a:cubicBezTo>
                    <a:cubicBezTo>
                      <a:pt x="123" y="126"/>
                      <a:pt x="123" y="126"/>
                      <a:pt x="123" y="126"/>
                    </a:cubicBezTo>
                    <a:cubicBezTo>
                      <a:pt x="123" y="126"/>
                      <a:pt x="123" y="126"/>
                      <a:pt x="123" y="126"/>
                    </a:cubicBezTo>
                    <a:cubicBezTo>
                      <a:pt x="123" y="126"/>
                      <a:pt x="123" y="126"/>
                      <a:pt x="123" y="126"/>
                    </a:cubicBezTo>
                    <a:cubicBezTo>
                      <a:pt x="123" y="126"/>
                      <a:pt x="123" y="126"/>
                      <a:pt x="123" y="126"/>
                    </a:cubicBezTo>
                    <a:cubicBezTo>
                      <a:pt x="123" y="126"/>
                      <a:pt x="123" y="126"/>
                      <a:pt x="123" y="126"/>
                    </a:cubicBezTo>
                    <a:cubicBezTo>
                      <a:pt x="123" y="126"/>
                      <a:pt x="123" y="126"/>
                      <a:pt x="123" y="126"/>
                    </a:cubicBezTo>
                    <a:cubicBezTo>
                      <a:pt x="123" y="126"/>
                      <a:pt x="123" y="126"/>
                      <a:pt x="123" y="126"/>
                    </a:cubicBezTo>
                    <a:cubicBezTo>
                      <a:pt x="123" y="126"/>
                      <a:pt x="123" y="126"/>
                      <a:pt x="123" y="126"/>
                    </a:cubicBezTo>
                    <a:cubicBezTo>
                      <a:pt x="123" y="126"/>
                      <a:pt x="123" y="126"/>
                      <a:pt x="123" y="126"/>
                    </a:cubicBezTo>
                    <a:cubicBezTo>
                      <a:pt x="123" y="126"/>
                      <a:pt x="123" y="126"/>
                      <a:pt x="123" y="126"/>
                    </a:cubicBezTo>
                    <a:cubicBezTo>
                      <a:pt x="124" y="126"/>
                      <a:pt x="124" y="126"/>
                      <a:pt x="124" y="126"/>
                    </a:cubicBezTo>
                    <a:cubicBezTo>
                      <a:pt x="124" y="126"/>
                      <a:pt x="124" y="126"/>
                      <a:pt x="124" y="126"/>
                    </a:cubicBezTo>
                    <a:cubicBezTo>
                      <a:pt x="124" y="126"/>
                      <a:pt x="124" y="126"/>
                      <a:pt x="124" y="126"/>
                    </a:cubicBezTo>
                    <a:cubicBezTo>
                      <a:pt x="124" y="126"/>
                      <a:pt x="124" y="126"/>
                      <a:pt x="124" y="126"/>
                    </a:cubicBezTo>
                    <a:cubicBezTo>
                      <a:pt x="124" y="126"/>
                      <a:pt x="124" y="126"/>
                      <a:pt x="124" y="126"/>
                    </a:cubicBezTo>
                    <a:cubicBezTo>
                      <a:pt x="124" y="126"/>
                      <a:pt x="124" y="126"/>
                      <a:pt x="124" y="126"/>
                    </a:cubicBezTo>
                    <a:cubicBezTo>
                      <a:pt x="124" y="126"/>
                      <a:pt x="124" y="126"/>
                      <a:pt x="124" y="126"/>
                    </a:cubicBezTo>
                    <a:cubicBezTo>
                      <a:pt x="124" y="126"/>
                      <a:pt x="124" y="126"/>
                      <a:pt x="124" y="126"/>
                    </a:cubicBezTo>
                    <a:cubicBezTo>
                      <a:pt x="124" y="126"/>
                      <a:pt x="124" y="126"/>
                      <a:pt x="124" y="126"/>
                    </a:cubicBezTo>
                    <a:cubicBezTo>
                      <a:pt x="124" y="127"/>
                      <a:pt x="124" y="127"/>
                      <a:pt x="124" y="127"/>
                    </a:cubicBezTo>
                    <a:cubicBezTo>
                      <a:pt x="124" y="127"/>
                      <a:pt x="124" y="127"/>
                      <a:pt x="124" y="127"/>
                    </a:cubicBezTo>
                    <a:cubicBezTo>
                      <a:pt x="124" y="127"/>
                      <a:pt x="124" y="127"/>
                      <a:pt x="124" y="127"/>
                    </a:cubicBezTo>
                    <a:cubicBezTo>
                      <a:pt x="124" y="127"/>
                      <a:pt x="124" y="127"/>
                      <a:pt x="124" y="127"/>
                    </a:cubicBezTo>
                    <a:cubicBezTo>
                      <a:pt x="124" y="127"/>
                      <a:pt x="124" y="127"/>
                      <a:pt x="124" y="127"/>
                    </a:cubicBezTo>
                    <a:cubicBezTo>
                      <a:pt x="124" y="127"/>
                      <a:pt x="124" y="127"/>
                      <a:pt x="124" y="127"/>
                    </a:cubicBezTo>
                    <a:cubicBezTo>
                      <a:pt x="124" y="127"/>
                      <a:pt x="124" y="127"/>
                      <a:pt x="124" y="127"/>
                    </a:cubicBezTo>
                    <a:cubicBezTo>
                      <a:pt x="124" y="127"/>
                      <a:pt x="124" y="127"/>
                      <a:pt x="124" y="127"/>
                    </a:cubicBezTo>
                    <a:cubicBezTo>
                      <a:pt x="124" y="127"/>
                      <a:pt x="124" y="127"/>
                      <a:pt x="124" y="127"/>
                    </a:cubicBezTo>
                    <a:cubicBezTo>
                      <a:pt x="124" y="127"/>
                      <a:pt x="124" y="127"/>
                      <a:pt x="124" y="127"/>
                    </a:cubicBezTo>
                    <a:cubicBezTo>
                      <a:pt x="124" y="127"/>
                      <a:pt x="124" y="127"/>
                      <a:pt x="124" y="127"/>
                    </a:cubicBezTo>
                    <a:cubicBezTo>
                      <a:pt x="124" y="127"/>
                      <a:pt x="124" y="127"/>
                      <a:pt x="124" y="127"/>
                    </a:cubicBezTo>
                    <a:cubicBezTo>
                      <a:pt x="124" y="127"/>
                      <a:pt x="124" y="127"/>
                      <a:pt x="124" y="127"/>
                    </a:cubicBezTo>
                    <a:cubicBezTo>
                      <a:pt x="124" y="127"/>
                      <a:pt x="124" y="127"/>
                      <a:pt x="124" y="127"/>
                    </a:cubicBezTo>
                    <a:cubicBezTo>
                      <a:pt x="125" y="127"/>
                      <a:pt x="125" y="127"/>
                      <a:pt x="125" y="127"/>
                    </a:cubicBezTo>
                    <a:cubicBezTo>
                      <a:pt x="125" y="127"/>
                      <a:pt x="125" y="127"/>
                      <a:pt x="125" y="127"/>
                    </a:cubicBezTo>
                    <a:cubicBezTo>
                      <a:pt x="124" y="127"/>
                      <a:pt x="124" y="127"/>
                      <a:pt x="124" y="127"/>
                    </a:cubicBezTo>
                    <a:cubicBezTo>
                      <a:pt x="124" y="127"/>
                      <a:pt x="124" y="127"/>
                      <a:pt x="124" y="127"/>
                    </a:cubicBezTo>
                    <a:cubicBezTo>
                      <a:pt x="125" y="128"/>
                      <a:pt x="125" y="128"/>
                      <a:pt x="125" y="128"/>
                    </a:cubicBezTo>
                    <a:cubicBezTo>
                      <a:pt x="125" y="128"/>
                      <a:pt x="125" y="128"/>
                      <a:pt x="125" y="128"/>
                    </a:cubicBezTo>
                    <a:cubicBezTo>
                      <a:pt x="125" y="128"/>
                      <a:pt x="125" y="128"/>
                      <a:pt x="125" y="128"/>
                    </a:cubicBezTo>
                    <a:cubicBezTo>
                      <a:pt x="125" y="128"/>
                      <a:pt x="125" y="128"/>
                      <a:pt x="125" y="128"/>
                    </a:cubicBezTo>
                    <a:cubicBezTo>
                      <a:pt x="125" y="128"/>
                      <a:pt x="125" y="128"/>
                      <a:pt x="125" y="128"/>
                    </a:cubicBezTo>
                    <a:cubicBezTo>
                      <a:pt x="125" y="128"/>
                      <a:pt x="125" y="128"/>
                      <a:pt x="125" y="128"/>
                    </a:cubicBezTo>
                    <a:cubicBezTo>
                      <a:pt x="125" y="128"/>
                      <a:pt x="125" y="128"/>
                      <a:pt x="125" y="128"/>
                    </a:cubicBezTo>
                    <a:cubicBezTo>
                      <a:pt x="125" y="128"/>
                      <a:pt x="125" y="128"/>
                      <a:pt x="125" y="128"/>
                    </a:cubicBezTo>
                    <a:cubicBezTo>
                      <a:pt x="125" y="128"/>
                      <a:pt x="125" y="128"/>
                      <a:pt x="125" y="128"/>
                    </a:cubicBezTo>
                    <a:cubicBezTo>
                      <a:pt x="125" y="128"/>
                      <a:pt x="125" y="128"/>
                      <a:pt x="125" y="128"/>
                    </a:cubicBezTo>
                    <a:cubicBezTo>
                      <a:pt x="125" y="128"/>
                      <a:pt x="125" y="128"/>
                      <a:pt x="125" y="128"/>
                    </a:cubicBezTo>
                    <a:cubicBezTo>
                      <a:pt x="125" y="128"/>
                      <a:pt x="125" y="128"/>
                      <a:pt x="125" y="128"/>
                    </a:cubicBezTo>
                    <a:cubicBezTo>
                      <a:pt x="125" y="128"/>
                      <a:pt x="125" y="128"/>
                      <a:pt x="125" y="128"/>
                    </a:cubicBezTo>
                    <a:cubicBezTo>
                      <a:pt x="125" y="129"/>
                      <a:pt x="125" y="129"/>
                      <a:pt x="125" y="129"/>
                    </a:cubicBezTo>
                    <a:cubicBezTo>
                      <a:pt x="125" y="129"/>
                      <a:pt x="125" y="129"/>
                      <a:pt x="125" y="129"/>
                    </a:cubicBezTo>
                    <a:cubicBezTo>
                      <a:pt x="126" y="129"/>
                      <a:pt x="126" y="129"/>
                      <a:pt x="126" y="129"/>
                    </a:cubicBezTo>
                    <a:cubicBezTo>
                      <a:pt x="126" y="129"/>
                      <a:pt x="126" y="129"/>
                      <a:pt x="126" y="129"/>
                    </a:cubicBezTo>
                    <a:cubicBezTo>
                      <a:pt x="126" y="129"/>
                      <a:pt x="126" y="129"/>
                      <a:pt x="126" y="129"/>
                    </a:cubicBezTo>
                    <a:cubicBezTo>
                      <a:pt x="126" y="129"/>
                      <a:pt x="126" y="129"/>
                      <a:pt x="126" y="129"/>
                    </a:cubicBezTo>
                    <a:cubicBezTo>
                      <a:pt x="126" y="129"/>
                      <a:pt x="126" y="129"/>
                      <a:pt x="126" y="129"/>
                    </a:cubicBezTo>
                    <a:cubicBezTo>
                      <a:pt x="126" y="129"/>
                      <a:pt x="126" y="129"/>
                      <a:pt x="126" y="129"/>
                    </a:cubicBezTo>
                    <a:cubicBezTo>
                      <a:pt x="126" y="129"/>
                      <a:pt x="126" y="129"/>
                      <a:pt x="126" y="129"/>
                    </a:cubicBezTo>
                    <a:cubicBezTo>
                      <a:pt x="126" y="129"/>
                      <a:pt x="126" y="129"/>
                      <a:pt x="126" y="129"/>
                    </a:cubicBezTo>
                    <a:cubicBezTo>
                      <a:pt x="126" y="129"/>
                      <a:pt x="126" y="129"/>
                      <a:pt x="126" y="129"/>
                    </a:cubicBezTo>
                    <a:cubicBezTo>
                      <a:pt x="126" y="129"/>
                      <a:pt x="126" y="129"/>
                      <a:pt x="126" y="129"/>
                    </a:cubicBezTo>
                    <a:cubicBezTo>
                      <a:pt x="126" y="129"/>
                      <a:pt x="126" y="129"/>
                      <a:pt x="126" y="129"/>
                    </a:cubicBezTo>
                    <a:cubicBezTo>
                      <a:pt x="126" y="129"/>
                      <a:pt x="126" y="129"/>
                      <a:pt x="126" y="129"/>
                    </a:cubicBezTo>
                    <a:cubicBezTo>
                      <a:pt x="126" y="129"/>
                      <a:pt x="126" y="129"/>
                      <a:pt x="126" y="129"/>
                    </a:cubicBezTo>
                    <a:cubicBezTo>
                      <a:pt x="127" y="129"/>
                      <a:pt x="127" y="129"/>
                      <a:pt x="127" y="129"/>
                    </a:cubicBezTo>
                    <a:cubicBezTo>
                      <a:pt x="127" y="129"/>
                      <a:pt x="127" y="129"/>
                      <a:pt x="127" y="129"/>
                    </a:cubicBezTo>
                    <a:cubicBezTo>
                      <a:pt x="127" y="129"/>
                      <a:pt x="127" y="129"/>
                      <a:pt x="127" y="129"/>
                    </a:cubicBezTo>
                    <a:cubicBezTo>
                      <a:pt x="127" y="129"/>
                      <a:pt x="127" y="129"/>
                      <a:pt x="127" y="129"/>
                    </a:cubicBezTo>
                    <a:cubicBezTo>
                      <a:pt x="127" y="129"/>
                      <a:pt x="127" y="129"/>
                      <a:pt x="127" y="129"/>
                    </a:cubicBezTo>
                    <a:cubicBezTo>
                      <a:pt x="126" y="129"/>
                      <a:pt x="126" y="129"/>
                      <a:pt x="126" y="129"/>
                    </a:cubicBezTo>
                    <a:cubicBezTo>
                      <a:pt x="127" y="129"/>
                      <a:pt x="127" y="129"/>
                      <a:pt x="127" y="129"/>
                    </a:cubicBezTo>
                    <a:cubicBezTo>
                      <a:pt x="127" y="129"/>
                      <a:pt x="127" y="129"/>
                      <a:pt x="127" y="129"/>
                    </a:cubicBezTo>
                    <a:cubicBezTo>
                      <a:pt x="127" y="129"/>
                      <a:pt x="127" y="129"/>
                      <a:pt x="127" y="129"/>
                    </a:cubicBezTo>
                    <a:cubicBezTo>
                      <a:pt x="127" y="129"/>
                      <a:pt x="127" y="129"/>
                      <a:pt x="127" y="129"/>
                    </a:cubicBezTo>
                    <a:cubicBezTo>
                      <a:pt x="127" y="129"/>
                      <a:pt x="127" y="129"/>
                      <a:pt x="127" y="129"/>
                    </a:cubicBezTo>
                    <a:cubicBezTo>
                      <a:pt x="127" y="129"/>
                      <a:pt x="127" y="129"/>
                      <a:pt x="127" y="129"/>
                    </a:cubicBezTo>
                    <a:cubicBezTo>
                      <a:pt x="127" y="129"/>
                      <a:pt x="127" y="129"/>
                      <a:pt x="127" y="129"/>
                    </a:cubicBezTo>
                    <a:cubicBezTo>
                      <a:pt x="127" y="129"/>
                      <a:pt x="127" y="129"/>
                      <a:pt x="127" y="129"/>
                    </a:cubicBezTo>
                    <a:cubicBezTo>
                      <a:pt x="127" y="130"/>
                      <a:pt x="127" y="130"/>
                      <a:pt x="127" y="130"/>
                    </a:cubicBezTo>
                    <a:cubicBezTo>
                      <a:pt x="127" y="130"/>
                      <a:pt x="127" y="130"/>
                      <a:pt x="127" y="130"/>
                    </a:cubicBezTo>
                    <a:cubicBezTo>
                      <a:pt x="127" y="130"/>
                      <a:pt x="127" y="130"/>
                      <a:pt x="127" y="130"/>
                    </a:cubicBezTo>
                    <a:cubicBezTo>
                      <a:pt x="127" y="130"/>
                      <a:pt x="127" y="130"/>
                      <a:pt x="127" y="130"/>
                    </a:cubicBezTo>
                    <a:cubicBezTo>
                      <a:pt x="127" y="130"/>
                      <a:pt x="127" y="130"/>
                      <a:pt x="127" y="130"/>
                    </a:cubicBezTo>
                    <a:cubicBezTo>
                      <a:pt x="127" y="131"/>
                      <a:pt x="127" y="131"/>
                      <a:pt x="127" y="131"/>
                    </a:cubicBezTo>
                    <a:cubicBezTo>
                      <a:pt x="128" y="131"/>
                      <a:pt x="128" y="131"/>
                      <a:pt x="128" y="131"/>
                    </a:cubicBezTo>
                    <a:cubicBezTo>
                      <a:pt x="127" y="131"/>
                      <a:pt x="127" y="131"/>
                      <a:pt x="127" y="131"/>
                    </a:cubicBezTo>
                    <a:cubicBezTo>
                      <a:pt x="128" y="131"/>
                      <a:pt x="128" y="131"/>
                      <a:pt x="128" y="131"/>
                    </a:cubicBezTo>
                    <a:cubicBezTo>
                      <a:pt x="128" y="131"/>
                      <a:pt x="128" y="131"/>
                      <a:pt x="128" y="131"/>
                    </a:cubicBezTo>
                    <a:cubicBezTo>
                      <a:pt x="128" y="131"/>
                      <a:pt x="128" y="131"/>
                      <a:pt x="128" y="131"/>
                    </a:cubicBezTo>
                    <a:cubicBezTo>
                      <a:pt x="128" y="131"/>
                      <a:pt x="128" y="131"/>
                      <a:pt x="128" y="131"/>
                    </a:cubicBezTo>
                    <a:cubicBezTo>
                      <a:pt x="128" y="131"/>
                      <a:pt x="128" y="131"/>
                      <a:pt x="128" y="131"/>
                    </a:cubicBezTo>
                    <a:cubicBezTo>
                      <a:pt x="128" y="131"/>
                      <a:pt x="128" y="131"/>
                      <a:pt x="128" y="131"/>
                    </a:cubicBezTo>
                    <a:cubicBezTo>
                      <a:pt x="128" y="131"/>
                      <a:pt x="128" y="131"/>
                      <a:pt x="128" y="131"/>
                    </a:cubicBezTo>
                    <a:cubicBezTo>
                      <a:pt x="128" y="131"/>
                      <a:pt x="128" y="131"/>
                      <a:pt x="128" y="131"/>
                    </a:cubicBezTo>
                    <a:cubicBezTo>
                      <a:pt x="128" y="131"/>
                      <a:pt x="128" y="131"/>
                      <a:pt x="128" y="131"/>
                    </a:cubicBezTo>
                    <a:cubicBezTo>
                      <a:pt x="128" y="131"/>
                      <a:pt x="128" y="131"/>
                      <a:pt x="128" y="131"/>
                    </a:cubicBezTo>
                    <a:cubicBezTo>
                      <a:pt x="128" y="131"/>
                      <a:pt x="128" y="131"/>
                      <a:pt x="128" y="131"/>
                    </a:cubicBezTo>
                    <a:cubicBezTo>
                      <a:pt x="128" y="131"/>
                      <a:pt x="128" y="131"/>
                      <a:pt x="128" y="131"/>
                    </a:cubicBezTo>
                    <a:cubicBezTo>
                      <a:pt x="128" y="131"/>
                      <a:pt x="128" y="131"/>
                      <a:pt x="128" y="131"/>
                    </a:cubicBezTo>
                    <a:cubicBezTo>
                      <a:pt x="128" y="131"/>
                      <a:pt x="128" y="131"/>
                      <a:pt x="128" y="131"/>
                    </a:cubicBezTo>
                    <a:cubicBezTo>
                      <a:pt x="128" y="131"/>
                      <a:pt x="128" y="131"/>
                      <a:pt x="128" y="131"/>
                    </a:cubicBezTo>
                    <a:cubicBezTo>
                      <a:pt x="128" y="131"/>
                      <a:pt x="128" y="131"/>
                      <a:pt x="128" y="131"/>
                    </a:cubicBezTo>
                    <a:cubicBezTo>
                      <a:pt x="128" y="131"/>
                      <a:pt x="128" y="131"/>
                      <a:pt x="128" y="131"/>
                    </a:cubicBezTo>
                    <a:cubicBezTo>
                      <a:pt x="129" y="131"/>
                      <a:pt x="129" y="131"/>
                      <a:pt x="129" y="131"/>
                    </a:cubicBezTo>
                    <a:cubicBezTo>
                      <a:pt x="129" y="131"/>
                      <a:pt x="129" y="131"/>
                      <a:pt x="129" y="131"/>
                    </a:cubicBezTo>
                    <a:cubicBezTo>
                      <a:pt x="129" y="132"/>
                      <a:pt x="129" y="132"/>
                      <a:pt x="129" y="132"/>
                    </a:cubicBezTo>
                    <a:cubicBezTo>
                      <a:pt x="129" y="132"/>
                      <a:pt x="129" y="132"/>
                      <a:pt x="129" y="132"/>
                    </a:cubicBezTo>
                    <a:cubicBezTo>
                      <a:pt x="129" y="132"/>
                      <a:pt x="129" y="132"/>
                      <a:pt x="129" y="132"/>
                    </a:cubicBezTo>
                    <a:cubicBezTo>
                      <a:pt x="129" y="131"/>
                      <a:pt x="129" y="131"/>
                      <a:pt x="129" y="131"/>
                    </a:cubicBezTo>
                    <a:cubicBezTo>
                      <a:pt x="129" y="131"/>
                      <a:pt x="129" y="131"/>
                      <a:pt x="129" y="131"/>
                    </a:cubicBezTo>
                    <a:cubicBezTo>
                      <a:pt x="129" y="131"/>
                      <a:pt x="129" y="131"/>
                      <a:pt x="129" y="131"/>
                    </a:cubicBezTo>
                    <a:cubicBezTo>
                      <a:pt x="129" y="131"/>
                      <a:pt x="129" y="131"/>
                      <a:pt x="129" y="131"/>
                    </a:cubicBezTo>
                    <a:cubicBezTo>
                      <a:pt x="129" y="131"/>
                      <a:pt x="129" y="131"/>
                      <a:pt x="129" y="131"/>
                    </a:cubicBezTo>
                    <a:cubicBezTo>
                      <a:pt x="129" y="131"/>
                      <a:pt x="129" y="131"/>
                      <a:pt x="129" y="131"/>
                    </a:cubicBezTo>
                    <a:cubicBezTo>
                      <a:pt x="129" y="131"/>
                      <a:pt x="129" y="131"/>
                      <a:pt x="129" y="131"/>
                    </a:cubicBezTo>
                    <a:cubicBezTo>
                      <a:pt x="129" y="131"/>
                      <a:pt x="129" y="131"/>
                      <a:pt x="129" y="131"/>
                    </a:cubicBezTo>
                    <a:cubicBezTo>
                      <a:pt x="130" y="131"/>
                      <a:pt x="130" y="131"/>
                      <a:pt x="130" y="131"/>
                    </a:cubicBezTo>
                    <a:cubicBezTo>
                      <a:pt x="130" y="131"/>
                      <a:pt x="130" y="131"/>
                      <a:pt x="130" y="131"/>
                    </a:cubicBezTo>
                    <a:cubicBezTo>
                      <a:pt x="130" y="131"/>
                      <a:pt x="130" y="131"/>
                      <a:pt x="130" y="131"/>
                    </a:cubicBezTo>
                    <a:cubicBezTo>
                      <a:pt x="130" y="131"/>
                      <a:pt x="130" y="131"/>
                      <a:pt x="130" y="131"/>
                    </a:cubicBezTo>
                    <a:cubicBezTo>
                      <a:pt x="130" y="131"/>
                      <a:pt x="130" y="131"/>
                      <a:pt x="130" y="131"/>
                    </a:cubicBezTo>
                    <a:cubicBezTo>
                      <a:pt x="130" y="131"/>
                      <a:pt x="130" y="131"/>
                      <a:pt x="130" y="131"/>
                    </a:cubicBezTo>
                    <a:cubicBezTo>
                      <a:pt x="130" y="131"/>
                      <a:pt x="130" y="131"/>
                      <a:pt x="130" y="131"/>
                    </a:cubicBezTo>
                    <a:cubicBezTo>
                      <a:pt x="130" y="132"/>
                      <a:pt x="130" y="132"/>
                      <a:pt x="130" y="132"/>
                    </a:cubicBezTo>
                    <a:cubicBezTo>
                      <a:pt x="130" y="132"/>
                      <a:pt x="130" y="132"/>
                      <a:pt x="130" y="132"/>
                    </a:cubicBezTo>
                    <a:cubicBezTo>
                      <a:pt x="130" y="132"/>
                      <a:pt x="130" y="132"/>
                      <a:pt x="130" y="132"/>
                    </a:cubicBezTo>
                    <a:cubicBezTo>
                      <a:pt x="130" y="132"/>
                      <a:pt x="130" y="132"/>
                      <a:pt x="130" y="132"/>
                    </a:cubicBezTo>
                    <a:cubicBezTo>
                      <a:pt x="130" y="133"/>
                      <a:pt x="130" y="133"/>
                      <a:pt x="130" y="133"/>
                    </a:cubicBezTo>
                    <a:cubicBezTo>
                      <a:pt x="130" y="133"/>
                      <a:pt x="130" y="133"/>
                      <a:pt x="130" y="133"/>
                    </a:cubicBezTo>
                    <a:cubicBezTo>
                      <a:pt x="130" y="133"/>
                      <a:pt x="130" y="133"/>
                      <a:pt x="130" y="133"/>
                    </a:cubicBezTo>
                    <a:cubicBezTo>
                      <a:pt x="130" y="133"/>
                      <a:pt x="130" y="133"/>
                      <a:pt x="130" y="133"/>
                    </a:cubicBezTo>
                    <a:cubicBezTo>
                      <a:pt x="130" y="133"/>
                      <a:pt x="130" y="133"/>
                      <a:pt x="130" y="133"/>
                    </a:cubicBezTo>
                    <a:cubicBezTo>
                      <a:pt x="130" y="133"/>
                      <a:pt x="130" y="133"/>
                      <a:pt x="130" y="133"/>
                    </a:cubicBezTo>
                    <a:cubicBezTo>
                      <a:pt x="130" y="133"/>
                      <a:pt x="130" y="133"/>
                      <a:pt x="130" y="133"/>
                    </a:cubicBezTo>
                    <a:cubicBezTo>
                      <a:pt x="130" y="133"/>
                      <a:pt x="130" y="133"/>
                      <a:pt x="130" y="133"/>
                    </a:cubicBezTo>
                    <a:cubicBezTo>
                      <a:pt x="130" y="133"/>
                      <a:pt x="130" y="133"/>
                      <a:pt x="130" y="133"/>
                    </a:cubicBezTo>
                    <a:cubicBezTo>
                      <a:pt x="130" y="133"/>
                      <a:pt x="130" y="133"/>
                      <a:pt x="130" y="133"/>
                    </a:cubicBezTo>
                    <a:cubicBezTo>
                      <a:pt x="130" y="133"/>
                      <a:pt x="130" y="133"/>
                      <a:pt x="130" y="133"/>
                    </a:cubicBezTo>
                    <a:cubicBezTo>
                      <a:pt x="130" y="133"/>
                      <a:pt x="130" y="133"/>
                      <a:pt x="130" y="133"/>
                    </a:cubicBezTo>
                    <a:cubicBezTo>
                      <a:pt x="131" y="133"/>
                      <a:pt x="131" y="133"/>
                      <a:pt x="131" y="133"/>
                    </a:cubicBezTo>
                    <a:cubicBezTo>
                      <a:pt x="131" y="133"/>
                      <a:pt x="131" y="133"/>
                      <a:pt x="131" y="133"/>
                    </a:cubicBezTo>
                    <a:cubicBezTo>
                      <a:pt x="131" y="133"/>
                      <a:pt x="131" y="133"/>
                      <a:pt x="131" y="133"/>
                    </a:cubicBezTo>
                    <a:cubicBezTo>
                      <a:pt x="131" y="133"/>
                      <a:pt x="131" y="133"/>
                      <a:pt x="131" y="133"/>
                    </a:cubicBezTo>
                    <a:cubicBezTo>
                      <a:pt x="131" y="133"/>
                      <a:pt x="131" y="133"/>
                      <a:pt x="131" y="133"/>
                    </a:cubicBezTo>
                    <a:cubicBezTo>
                      <a:pt x="131" y="133"/>
                      <a:pt x="131" y="133"/>
                      <a:pt x="131" y="133"/>
                    </a:cubicBezTo>
                    <a:cubicBezTo>
                      <a:pt x="131" y="133"/>
                      <a:pt x="131" y="133"/>
                      <a:pt x="131" y="133"/>
                    </a:cubicBezTo>
                    <a:cubicBezTo>
                      <a:pt x="131" y="133"/>
                      <a:pt x="131" y="133"/>
                      <a:pt x="131" y="133"/>
                    </a:cubicBezTo>
                    <a:cubicBezTo>
                      <a:pt x="131" y="133"/>
                      <a:pt x="131" y="133"/>
                      <a:pt x="131" y="133"/>
                    </a:cubicBezTo>
                    <a:cubicBezTo>
                      <a:pt x="131" y="134"/>
                      <a:pt x="131" y="134"/>
                      <a:pt x="131" y="134"/>
                    </a:cubicBezTo>
                    <a:cubicBezTo>
                      <a:pt x="131" y="134"/>
                      <a:pt x="131" y="134"/>
                      <a:pt x="131" y="134"/>
                    </a:cubicBezTo>
                    <a:cubicBezTo>
                      <a:pt x="131" y="134"/>
                      <a:pt x="131" y="134"/>
                      <a:pt x="131" y="134"/>
                    </a:cubicBezTo>
                    <a:cubicBezTo>
                      <a:pt x="130" y="134"/>
                      <a:pt x="130" y="134"/>
                      <a:pt x="130" y="134"/>
                    </a:cubicBezTo>
                    <a:cubicBezTo>
                      <a:pt x="130" y="134"/>
                      <a:pt x="130" y="134"/>
                      <a:pt x="130" y="134"/>
                    </a:cubicBezTo>
                    <a:cubicBezTo>
                      <a:pt x="130" y="134"/>
                      <a:pt x="130" y="134"/>
                      <a:pt x="130" y="134"/>
                    </a:cubicBezTo>
                    <a:cubicBezTo>
                      <a:pt x="131" y="134"/>
                      <a:pt x="131" y="134"/>
                      <a:pt x="131" y="134"/>
                    </a:cubicBezTo>
                    <a:cubicBezTo>
                      <a:pt x="131" y="134"/>
                      <a:pt x="131" y="134"/>
                      <a:pt x="131" y="134"/>
                    </a:cubicBezTo>
                    <a:cubicBezTo>
                      <a:pt x="131" y="134"/>
                      <a:pt x="131" y="134"/>
                      <a:pt x="131" y="134"/>
                    </a:cubicBezTo>
                    <a:cubicBezTo>
                      <a:pt x="131" y="134"/>
                      <a:pt x="131" y="134"/>
                      <a:pt x="131" y="134"/>
                    </a:cubicBezTo>
                    <a:cubicBezTo>
                      <a:pt x="131" y="134"/>
                      <a:pt x="131" y="134"/>
                      <a:pt x="131" y="134"/>
                    </a:cubicBezTo>
                    <a:cubicBezTo>
                      <a:pt x="131" y="134"/>
                      <a:pt x="131" y="134"/>
                      <a:pt x="131" y="134"/>
                    </a:cubicBezTo>
                    <a:cubicBezTo>
                      <a:pt x="131" y="134"/>
                      <a:pt x="131" y="134"/>
                      <a:pt x="131" y="134"/>
                    </a:cubicBezTo>
                    <a:cubicBezTo>
                      <a:pt x="131" y="134"/>
                      <a:pt x="131" y="134"/>
                      <a:pt x="131" y="134"/>
                    </a:cubicBezTo>
                    <a:cubicBezTo>
                      <a:pt x="131" y="135"/>
                      <a:pt x="131" y="135"/>
                      <a:pt x="131" y="135"/>
                    </a:cubicBezTo>
                    <a:cubicBezTo>
                      <a:pt x="131" y="135"/>
                      <a:pt x="131" y="135"/>
                      <a:pt x="131" y="135"/>
                    </a:cubicBezTo>
                    <a:cubicBezTo>
                      <a:pt x="131" y="135"/>
                      <a:pt x="131" y="135"/>
                      <a:pt x="131" y="135"/>
                    </a:cubicBezTo>
                    <a:cubicBezTo>
                      <a:pt x="131" y="135"/>
                      <a:pt x="131" y="135"/>
                      <a:pt x="131" y="135"/>
                    </a:cubicBezTo>
                    <a:cubicBezTo>
                      <a:pt x="131" y="135"/>
                      <a:pt x="131" y="135"/>
                      <a:pt x="131" y="135"/>
                    </a:cubicBezTo>
                    <a:cubicBezTo>
                      <a:pt x="131" y="135"/>
                      <a:pt x="131" y="135"/>
                      <a:pt x="131" y="135"/>
                    </a:cubicBezTo>
                    <a:cubicBezTo>
                      <a:pt x="132" y="135"/>
                      <a:pt x="132" y="135"/>
                      <a:pt x="132" y="135"/>
                    </a:cubicBezTo>
                    <a:cubicBezTo>
                      <a:pt x="132" y="135"/>
                      <a:pt x="132" y="135"/>
                      <a:pt x="132" y="135"/>
                    </a:cubicBezTo>
                    <a:cubicBezTo>
                      <a:pt x="132" y="135"/>
                      <a:pt x="132" y="135"/>
                      <a:pt x="132" y="135"/>
                    </a:cubicBezTo>
                    <a:cubicBezTo>
                      <a:pt x="132" y="135"/>
                      <a:pt x="132" y="135"/>
                      <a:pt x="132" y="135"/>
                    </a:cubicBezTo>
                    <a:cubicBezTo>
                      <a:pt x="132" y="135"/>
                      <a:pt x="132" y="135"/>
                      <a:pt x="132" y="135"/>
                    </a:cubicBezTo>
                    <a:cubicBezTo>
                      <a:pt x="132" y="136"/>
                      <a:pt x="132" y="136"/>
                      <a:pt x="132" y="136"/>
                    </a:cubicBezTo>
                    <a:cubicBezTo>
                      <a:pt x="132" y="136"/>
                      <a:pt x="132" y="136"/>
                      <a:pt x="132" y="136"/>
                    </a:cubicBezTo>
                    <a:cubicBezTo>
                      <a:pt x="132" y="136"/>
                      <a:pt x="132" y="136"/>
                      <a:pt x="132"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6"/>
                      <a:pt x="133" y="136"/>
                      <a:pt x="133" y="136"/>
                    </a:cubicBezTo>
                    <a:cubicBezTo>
                      <a:pt x="133" y="137"/>
                      <a:pt x="133" y="137"/>
                      <a:pt x="133" y="137"/>
                    </a:cubicBezTo>
                    <a:cubicBezTo>
                      <a:pt x="133" y="137"/>
                      <a:pt x="133" y="137"/>
                      <a:pt x="133" y="137"/>
                    </a:cubicBezTo>
                    <a:cubicBezTo>
                      <a:pt x="134" y="137"/>
                      <a:pt x="134" y="137"/>
                      <a:pt x="134" y="137"/>
                    </a:cubicBezTo>
                    <a:cubicBezTo>
                      <a:pt x="134" y="137"/>
                      <a:pt x="134" y="137"/>
                      <a:pt x="134" y="137"/>
                    </a:cubicBezTo>
                    <a:cubicBezTo>
                      <a:pt x="134" y="137"/>
                      <a:pt x="134" y="137"/>
                      <a:pt x="134" y="137"/>
                    </a:cubicBezTo>
                    <a:cubicBezTo>
                      <a:pt x="134" y="137"/>
                      <a:pt x="134" y="137"/>
                      <a:pt x="134" y="137"/>
                    </a:cubicBezTo>
                    <a:cubicBezTo>
                      <a:pt x="134" y="137"/>
                      <a:pt x="134" y="137"/>
                      <a:pt x="134" y="137"/>
                    </a:cubicBezTo>
                    <a:cubicBezTo>
                      <a:pt x="134" y="137"/>
                      <a:pt x="134" y="137"/>
                      <a:pt x="134" y="137"/>
                    </a:cubicBezTo>
                    <a:cubicBezTo>
                      <a:pt x="134" y="137"/>
                      <a:pt x="134" y="137"/>
                      <a:pt x="134" y="137"/>
                    </a:cubicBezTo>
                    <a:cubicBezTo>
                      <a:pt x="134" y="137"/>
                      <a:pt x="134" y="137"/>
                      <a:pt x="134" y="137"/>
                    </a:cubicBezTo>
                    <a:cubicBezTo>
                      <a:pt x="134" y="137"/>
                      <a:pt x="134" y="137"/>
                      <a:pt x="134" y="137"/>
                    </a:cubicBezTo>
                    <a:cubicBezTo>
                      <a:pt x="134" y="136"/>
                      <a:pt x="134" y="136"/>
                      <a:pt x="134" y="136"/>
                    </a:cubicBezTo>
                    <a:cubicBezTo>
                      <a:pt x="134" y="136"/>
                      <a:pt x="134" y="136"/>
                      <a:pt x="134" y="136"/>
                    </a:cubicBezTo>
                    <a:cubicBezTo>
                      <a:pt x="134" y="136"/>
                      <a:pt x="134" y="136"/>
                      <a:pt x="134" y="136"/>
                    </a:cubicBezTo>
                    <a:cubicBezTo>
                      <a:pt x="134" y="136"/>
                      <a:pt x="134" y="136"/>
                      <a:pt x="134" y="136"/>
                    </a:cubicBezTo>
                    <a:cubicBezTo>
                      <a:pt x="134" y="136"/>
                      <a:pt x="134" y="136"/>
                      <a:pt x="134" y="136"/>
                    </a:cubicBezTo>
                    <a:cubicBezTo>
                      <a:pt x="134" y="137"/>
                      <a:pt x="134" y="137"/>
                      <a:pt x="134" y="137"/>
                    </a:cubicBezTo>
                    <a:cubicBezTo>
                      <a:pt x="134" y="137"/>
                      <a:pt x="134" y="137"/>
                      <a:pt x="134" y="137"/>
                    </a:cubicBezTo>
                    <a:cubicBezTo>
                      <a:pt x="134" y="137"/>
                      <a:pt x="134" y="137"/>
                      <a:pt x="134" y="137"/>
                    </a:cubicBezTo>
                    <a:cubicBezTo>
                      <a:pt x="134" y="137"/>
                      <a:pt x="134" y="137"/>
                      <a:pt x="134" y="137"/>
                    </a:cubicBezTo>
                    <a:cubicBezTo>
                      <a:pt x="134" y="137"/>
                      <a:pt x="134" y="137"/>
                      <a:pt x="134" y="137"/>
                    </a:cubicBezTo>
                    <a:cubicBezTo>
                      <a:pt x="134" y="137"/>
                      <a:pt x="134" y="137"/>
                      <a:pt x="134" y="137"/>
                    </a:cubicBezTo>
                    <a:cubicBezTo>
                      <a:pt x="135" y="138"/>
                      <a:pt x="135" y="138"/>
                      <a:pt x="135" y="138"/>
                    </a:cubicBezTo>
                    <a:cubicBezTo>
                      <a:pt x="135" y="138"/>
                      <a:pt x="135" y="138"/>
                      <a:pt x="135" y="138"/>
                    </a:cubicBezTo>
                    <a:cubicBezTo>
                      <a:pt x="134" y="138"/>
                      <a:pt x="134" y="138"/>
                      <a:pt x="134" y="138"/>
                    </a:cubicBezTo>
                    <a:cubicBezTo>
                      <a:pt x="134" y="138"/>
                      <a:pt x="134" y="138"/>
                      <a:pt x="134" y="138"/>
                    </a:cubicBezTo>
                    <a:cubicBezTo>
                      <a:pt x="134" y="138"/>
                      <a:pt x="134" y="138"/>
                      <a:pt x="134" y="138"/>
                    </a:cubicBezTo>
                    <a:cubicBezTo>
                      <a:pt x="134" y="138"/>
                      <a:pt x="134" y="138"/>
                      <a:pt x="134" y="138"/>
                    </a:cubicBezTo>
                    <a:cubicBezTo>
                      <a:pt x="134" y="138"/>
                      <a:pt x="134" y="138"/>
                      <a:pt x="134" y="138"/>
                    </a:cubicBezTo>
                    <a:cubicBezTo>
                      <a:pt x="134" y="138"/>
                      <a:pt x="134" y="138"/>
                      <a:pt x="134" y="138"/>
                    </a:cubicBezTo>
                    <a:cubicBezTo>
                      <a:pt x="134" y="138"/>
                      <a:pt x="134" y="138"/>
                      <a:pt x="134" y="138"/>
                    </a:cubicBezTo>
                    <a:cubicBezTo>
                      <a:pt x="134" y="138"/>
                      <a:pt x="134" y="138"/>
                      <a:pt x="134" y="138"/>
                    </a:cubicBezTo>
                    <a:cubicBezTo>
                      <a:pt x="133" y="138"/>
                      <a:pt x="133" y="138"/>
                      <a:pt x="133" y="138"/>
                    </a:cubicBezTo>
                    <a:cubicBezTo>
                      <a:pt x="133" y="138"/>
                      <a:pt x="133" y="138"/>
                      <a:pt x="133" y="138"/>
                    </a:cubicBezTo>
                    <a:cubicBezTo>
                      <a:pt x="133" y="138"/>
                      <a:pt x="133" y="138"/>
                      <a:pt x="133" y="138"/>
                    </a:cubicBezTo>
                    <a:cubicBezTo>
                      <a:pt x="133" y="138"/>
                      <a:pt x="133" y="138"/>
                      <a:pt x="133" y="138"/>
                    </a:cubicBezTo>
                    <a:cubicBezTo>
                      <a:pt x="133" y="137"/>
                      <a:pt x="133" y="137"/>
                      <a:pt x="133" y="137"/>
                    </a:cubicBezTo>
                    <a:cubicBezTo>
                      <a:pt x="133" y="137"/>
                      <a:pt x="133" y="137"/>
                      <a:pt x="133" y="137"/>
                    </a:cubicBezTo>
                    <a:cubicBezTo>
                      <a:pt x="132" y="137"/>
                      <a:pt x="132" y="137"/>
                      <a:pt x="132" y="137"/>
                    </a:cubicBezTo>
                    <a:cubicBezTo>
                      <a:pt x="132" y="137"/>
                      <a:pt x="132" y="137"/>
                      <a:pt x="132" y="137"/>
                    </a:cubicBezTo>
                    <a:cubicBezTo>
                      <a:pt x="132" y="137"/>
                      <a:pt x="132" y="137"/>
                      <a:pt x="132" y="137"/>
                    </a:cubicBezTo>
                    <a:cubicBezTo>
                      <a:pt x="132" y="137"/>
                      <a:pt x="132" y="137"/>
                      <a:pt x="132" y="137"/>
                    </a:cubicBezTo>
                    <a:cubicBezTo>
                      <a:pt x="132" y="137"/>
                      <a:pt x="132" y="137"/>
                      <a:pt x="132" y="137"/>
                    </a:cubicBezTo>
                    <a:cubicBezTo>
                      <a:pt x="132" y="137"/>
                      <a:pt x="132" y="137"/>
                      <a:pt x="132" y="137"/>
                    </a:cubicBezTo>
                    <a:cubicBezTo>
                      <a:pt x="132" y="137"/>
                      <a:pt x="132" y="137"/>
                      <a:pt x="132" y="137"/>
                    </a:cubicBezTo>
                    <a:cubicBezTo>
                      <a:pt x="132" y="137"/>
                      <a:pt x="132" y="137"/>
                      <a:pt x="132" y="137"/>
                    </a:cubicBezTo>
                    <a:cubicBezTo>
                      <a:pt x="132" y="137"/>
                      <a:pt x="132" y="137"/>
                      <a:pt x="132" y="137"/>
                    </a:cubicBezTo>
                    <a:cubicBezTo>
                      <a:pt x="132" y="137"/>
                      <a:pt x="132" y="137"/>
                      <a:pt x="132" y="137"/>
                    </a:cubicBezTo>
                    <a:cubicBezTo>
                      <a:pt x="132" y="137"/>
                      <a:pt x="132" y="137"/>
                      <a:pt x="132" y="137"/>
                    </a:cubicBezTo>
                    <a:cubicBezTo>
                      <a:pt x="132" y="137"/>
                      <a:pt x="132" y="137"/>
                      <a:pt x="132" y="137"/>
                    </a:cubicBezTo>
                    <a:cubicBezTo>
                      <a:pt x="132" y="137"/>
                      <a:pt x="132" y="137"/>
                      <a:pt x="132" y="137"/>
                    </a:cubicBezTo>
                    <a:cubicBezTo>
                      <a:pt x="132" y="137"/>
                      <a:pt x="132" y="137"/>
                      <a:pt x="132" y="137"/>
                    </a:cubicBezTo>
                    <a:cubicBezTo>
                      <a:pt x="131" y="137"/>
                      <a:pt x="131" y="137"/>
                      <a:pt x="131" y="137"/>
                    </a:cubicBezTo>
                    <a:cubicBezTo>
                      <a:pt x="131" y="137"/>
                      <a:pt x="131" y="137"/>
                      <a:pt x="131" y="137"/>
                    </a:cubicBezTo>
                    <a:cubicBezTo>
                      <a:pt x="131" y="137"/>
                      <a:pt x="131" y="137"/>
                      <a:pt x="131" y="137"/>
                    </a:cubicBezTo>
                    <a:cubicBezTo>
                      <a:pt x="131" y="137"/>
                      <a:pt x="131" y="137"/>
                      <a:pt x="131" y="137"/>
                    </a:cubicBezTo>
                    <a:cubicBezTo>
                      <a:pt x="131" y="138"/>
                      <a:pt x="131" y="138"/>
                      <a:pt x="131" y="138"/>
                    </a:cubicBezTo>
                    <a:cubicBezTo>
                      <a:pt x="131" y="138"/>
                      <a:pt x="131" y="138"/>
                      <a:pt x="131" y="138"/>
                    </a:cubicBezTo>
                    <a:cubicBezTo>
                      <a:pt x="131" y="137"/>
                      <a:pt x="131" y="137"/>
                      <a:pt x="131" y="137"/>
                    </a:cubicBezTo>
                    <a:cubicBezTo>
                      <a:pt x="131" y="137"/>
                      <a:pt x="131" y="137"/>
                      <a:pt x="131" y="137"/>
                    </a:cubicBezTo>
                    <a:cubicBezTo>
                      <a:pt x="131" y="137"/>
                      <a:pt x="131" y="137"/>
                      <a:pt x="131" y="137"/>
                    </a:cubicBezTo>
                    <a:cubicBezTo>
                      <a:pt x="131" y="138"/>
                      <a:pt x="131" y="138"/>
                      <a:pt x="131" y="138"/>
                    </a:cubicBezTo>
                    <a:cubicBezTo>
                      <a:pt x="131" y="138"/>
                      <a:pt x="131" y="138"/>
                      <a:pt x="131" y="138"/>
                    </a:cubicBezTo>
                    <a:cubicBezTo>
                      <a:pt x="131" y="138"/>
                      <a:pt x="131" y="138"/>
                      <a:pt x="131" y="138"/>
                    </a:cubicBezTo>
                    <a:cubicBezTo>
                      <a:pt x="131" y="138"/>
                      <a:pt x="131" y="138"/>
                      <a:pt x="131" y="138"/>
                    </a:cubicBezTo>
                    <a:cubicBezTo>
                      <a:pt x="131" y="138"/>
                      <a:pt x="131" y="138"/>
                      <a:pt x="131" y="138"/>
                    </a:cubicBezTo>
                    <a:cubicBezTo>
                      <a:pt x="131" y="138"/>
                      <a:pt x="131" y="138"/>
                      <a:pt x="131" y="138"/>
                    </a:cubicBezTo>
                    <a:cubicBezTo>
                      <a:pt x="131" y="138"/>
                      <a:pt x="131" y="138"/>
                      <a:pt x="131" y="138"/>
                    </a:cubicBezTo>
                    <a:cubicBezTo>
                      <a:pt x="132" y="138"/>
                      <a:pt x="132" y="138"/>
                      <a:pt x="132" y="138"/>
                    </a:cubicBezTo>
                    <a:cubicBezTo>
                      <a:pt x="132" y="139"/>
                      <a:pt x="132" y="139"/>
                      <a:pt x="132" y="139"/>
                    </a:cubicBezTo>
                    <a:cubicBezTo>
                      <a:pt x="132" y="139"/>
                      <a:pt x="132" y="139"/>
                      <a:pt x="132" y="139"/>
                    </a:cubicBezTo>
                    <a:cubicBezTo>
                      <a:pt x="132" y="139"/>
                      <a:pt x="132" y="139"/>
                      <a:pt x="132" y="139"/>
                    </a:cubicBezTo>
                    <a:cubicBezTo>
                      <a:pt x="132" y="140"/>
                      <a:pt x="132" y="140"/>
                      <a:pt x="132" y="140"/>
                    </a:cubicBezTo>
                    <a:cubicBezTo>
                      <a:pt x="132" y="141"/>
                      <a:pt x="132" y="141"/>
                      <a:pt x="132" y="141"/>
                    </a:cubicBezTo>
                    <a:cubicBezTo>
                      <a:pt x="132" y="141"/>
                      <a:pt x="132" y="141"/>
                      <a:pt x="132" y="141"/>
                    </a:cubicBezTo>
                    <a:cubicBezTo>
                      <a:pt x="132" y="141"/>
                      <a:pt x="132" y="141"/>
                      <a:pt x="132" y="141"/>
                    </a:cubicBezTo>
                    <a:cubicBezTo>
                      <a:pt x="132" y="141"/>
                      <a:pt x="132" y="141"/>
                      <a:pt x="132" y="141"/>
                    </a:cubicBezTo>
                    <a:cubicBezTo>
                      <a:pt x="132" y="142"/>
                      <a:pt x="132" y="142"/>
                      <a:pt x="132" y="142"/>
                    </a:cubicBezTo>
                    <a:cubicBezTo>
                      <a:pt x="131" y="142"/>
                      <a:pt x="131" y="142"/>
                      <a:pt x="131" y="142"/>
                    </a:cubicBezTo>
                    <a:cubicBezTo>
                      <a:pt x="131" y="141"/>
                      <a:pt x="131" y="141"/>
                      <a:pt x="131" y="141"/>
                    </a:cubicBezTo>
                    <a:cubicBezTo>
                      <a:pt x="130" y="141"/>
                      <a:pt x="130" y="141"/>
                      <a:pt x="130" y="141"/>
                    </a:cubicBezTo>
                    <a:cubicBezTo>
                      <a:pt x="130" y="141"/>
                      <a:pt x="130" y="141"/>
                      <a:pt x="130" y="141"/>
                    </a:cubicBezTo>
                    <a:cubicBezTo>
                      <a:pt x="129" y="141"/>
                      <a:pt x="129" y="141"/>
                      <a:pt x="129" y="141"/>
                    </a:cubicBezTo>
                    <a:cubicBezTo>
                      <a:pt x="129" y="141"/>
                      <a:pt x="129" y="141"/>
                      <a:pt x="129" y="141"/>
                    </a:cubicBezTo>
                    <a:cubicBezTo>
                      <a:pt x="129" y="141"/>
                      <a:pt x="129" y="141"/>
                      <a:pt x="129" y="141"/>
                    </a:cubicBezTo>
                    <a:cubicBezTo>
                      <a:pt x="128" y="141"/>
                      <a:pt x="128" y="141"/>
                      <a:pt x="128" y="141"/>
                    </a:cubicBezTo>
                    <a:cubicBezTo>
                      <a:pt x="128" y="141"/>
                      <a:pt x="128" y="141"/>
                      <a:pt x="128" y="141"/>
                    </a:cubicBezTo>
                    <a:cubicBezTo>
                      <a:pt x="128" y="141"/>
                      <a:pt x="128" y="141"/>
                      <a:pt x="128" y="141"/>
                    </a:cubicBezTo>
                    <a:cubicBezTo>
                      <a:pt x="128" y="141"/>
                      <a:pt x="128" y="141"/>
                      <a:pt x="128" y="141"/>
                    </a:cubicBezTo>
                    <a:cubicBezTo>
                      <a:pt x="127" y="141"/>
                      <a:pt x="127" y="141"/>
                      <a:pt x="127" y="141"/>
                    </a:cubicBezTo>
                    <a:cubicBezTo>
                      <a:pt x="127" y="141"/>
                      <a:pt x="127" y="141"/>
                      <a:pt x="127" y="141"/>
                    </a:cubicBezTo>
                    <a:cubicBezTo>
                      <a:pt x="127" y="140"/>
                      <a:pt x="127" y="140"/>
                      <a:pt x="127" y="140"/>
                    </a:cubicBezTo>
                    <a:cubicBezTo>
                      <a:pt x="127" y="140"/>
                      <a:pt x="127" y="140"/>
                      <a:pt x="127" y="140"/>
                    </a:cubicBezTo>
                    <a:cubicBezTo>
                      <a:pt x="127" y="140"/>
                      <a:pt x="127" y="140"/>
                      <a:pt x="127" y="140"/>
                    </a:cubicBezTo>
                    <a:cubicBezTo>
                      <a:pt x="126" y="139"/>
                      <a:pt x="126" y="139"/>
                      <a:pt x="126" y="139"/>
                    </a:cubicBezTo>
                    <a:cubicBezTo>
                      <a:pt x="126" y="140"/>
                      <a:pt x="126" y="140"/>
                      <a:pt x="126" y="140"/>
                    </a:cubicBezTo>
                    <a:cubicBezTo>
                      <a:pt x="125" y="140"/>
                      <a:pt x="125" y="140"/>
                      <a:pt x="125" y="140"/>
                    </a:cubicBezTo>
                    <a:cubicBezTo>
                      <a:pt x="124" y="141"/>
                      <a:pt x="124" y="141"/>
                      <a:pt x="124" y="141"/>
                    </a:cubicBezTo>
                    <a:cubicBezTo>
                      <a:pt x="124" y="141"/>
                      <a:pt x="124" y="141"/>
                      <a:pt x="124" y="141"/>
                    </a:cubicBezTo>
                    <a:cubicBezTo>
                      <a:pt x="125" y="140"/>
                      <a:pt x="125" y="140"/>
                      <a:pt x="125" y="140"/>
                    </a:cubicBezTo>
                    <a:cubicBezTo>
                      <a:pt x="124" y="139"/>
                      <a:pt x="124" y="139"/>
                      <a:pt x="124" y="139"/>
                    </a:cubicBezTo>
                    <a:cubicBezTo>
                      <a:pt x="124" y="139"/>
                      <a:pt x="124" y="139"/>
                      <a:pt x="124" y="139"/>
                    </a:cubicBezTo>
                    <a:cubicBezTo>
                      <a:pt x="124" y="139"/>
                      <a:pt x="124" y="139"/>
                      <a:pt x="124" y="139"/>
                    </a:cubicBezTo>
                    <a:cubicBezTo>
                      <a:pt x="123" y="139"/>
                      <a:pt x="123" y="139"/>
                      <a:pt x="123" y="139"/>
                    </a:cubicBezTo>
                    <a:cubicBezTo>
                      <a:pt x="123" y="139"/>
                      <a:pt x="123" y="139"/>
                      <a:pt x="123" y="139"/>
                    </a:cubicBezTo>
                    <a:cubicBezTo>
                      <a:pt x="123" y="140"/>
                      <a:pt x="123" y="140"/>
                      <a:pt x="123" y="140"/>
                    </a:cubicBezTo>
                    <a:cubicBezTo>
                      <a:pt x="123" y="140"/>
                      <a:pt x="123" y="140"/>
                      <a:pt x="123" y="140"/>
                    </a:cubicBezTo>
                    <a:cubicBezTo>
                      <a:pt x="122" y="140"/>
                      <a:pt x="122" y="140"/>
                      <a:pt x="122" y="140"/>
                    </a:cubicBezTo>
                    <a:cubicBezTo>
                      <a:pt x="122" y="140"/>
                      <a:pt x="122" y="140"/>
                      <a:pt x="122" y="140"/>
                    </a:cubicBezTo>
                    <a:cubicBezTo>
                      <a:pt x="122" y="139"/>
                      <a:pt x="122" y="139"/>
                      <a:pt x="122" y="139"/>
                    </a:cubicBezTo>
                    <a:cubicBezTo>
                      <a:pt x="123" y="139"/>
                      <a:pt x="123" y="139"/>
                      <a:pt x="123" y="139"/>
                    </a:cubicBezTo>
                    <a:cubicBezTo>
                      <a:pt x="123" y="139"/>
                      <a:pt x="123" y="139"/>
                      <a:pt x="123" y="139"/>
                    </a:cubicBezTo>
                    <a:cubicBezTo>
                      <a:pt x="123" y="139"/>
                      <a:pt x="123" y="139"/>
                      <a:pt x="123" y="139"/>
                    </a:cubicBezTo>
                    <a:cubicBezTo>
                      <a:pt x="123" y="138"/>
                      <a:pt x="123" y="138"/>
                      <a:pt x="123" y="138"/>
                    </a:cubicBezTo>
                    <a:cubicBezTo>
                      <a:pt x="123" y="138"/>
                      <a:pt x="123" y="138"/>
                      <a:pt x="123" y="138"/>
                    </a:cubicBezTo>
                    <a:cubicBezTo>
                      <a:pt x="123" y="138"/>
                      <a:pt x="123" y="138"/>
                      <a:pt x="123" y="138"/>
                    </a:cubicBezTo>
                    <a:cubicBezTo>
                      <a:pt x="123" y="138"/>
                      <a:pt x="123" y="138"/>
                      <a:pt x="123" y="138"/>
                    </a:cubicBezTo>
                    <a:cubicBezTo>
                      <a:pt x="123" y="138"/>
                      <a:pt x="123" y="138"/>
                      <a:pt x="123" y="138"/>
                    </a:cubicBezTo>
                    <a:cubicBezTo>
                      <a:pt x="123" y="138"/>
                      <a:pt x="123" y="138"/>
                      <a:pt x="123" y="138"/>
                    </a:cubicBezTo>
                    <a:cubicBezTo>
                      <a:pt x="123" y="137"/>
                      <a:pt x="123" y="137"/>
                      <a:pt x="123" y="137"/>
                    </a:cubicBezTo>
                    <a:cubicBezTo>
                      <a:pt x="124" y="137"/>
                      <a:pt x="124" y="137"/>
                      <a:pt x="124" y="137"/>
                    </a:cubicBezTo>
                    <a:cubicBezTo>
                      <a:pt x="124" y="137"/>
                      <a:pt x="124" y="137"/>
                      <a:pt x="124" y="137"/>
                    </a:cubicBezTo>
                    <a:cubicBezTo>
                      <a:pt x="123" y="137"/>
                      <a:pt x="123" y="137"/>
                      <a:pt x="123" y="137"/>
                    </a:cubicBezTo>
                    <a:cubicBezTo>
                      <a:pt x="123" y="137"/>
                      <a:pt x="123" y="137"/>
                      <a:pt x="123" y="137"/>
                    </a:cubicBezTo>
                    <a:cubicBezTo>
                      <a:pt x="123" y="137"/>
                      <a:pt x="123" y="137"/>
                      <a:pt x="123" y="137"/>
                    </a:cubicBezTo>
                    <a:cubicBezTo>
                      <a:pt x="123" y="137"/>
                      <a:pt x="123" y="137"/>
                      <a:pt x="123" y="137"/>
                    </a:cubicBezTo>
                    <a:cubicBezTo>
                      <a:pt x="123" y="138"/>
                      <a:pt x="123" y="138"/>
                      <a:pt x="123" y="138"/>
                    </a:cubicBezTo>
                    <a:cubicBezTo>
                      <a:pt x="123" y="138"/>
                      <a:pt x="123" y="138"/>
                      <a:pt x="123" y="138"/>
                    </a:cubicBezTo>
                    <a:cubicBezTo>
                      <a:pt x="123" y="138"/>
                      <a:pt x="123" y="138"/>
                      <a:pt x="123" y="138"/>
                    </a:cubicBezTo>
                    <a:cubicBezTo>
                      <a:pt x="123" y="138"/>
                      <a:pt x="123" y="138"/>
                      <a:pt x="123" y="138"/>
                    </a:cubicBezTo>
                    <a:cubicBezTo>
                      <a:pt x="123" y="138"/>
                      <a:pt x="123" y="138"/>
                      <a:pt x="123" y="138"/>
                    </a:cubicBezTo>
                    <a:cubicBezTo>
                      <a:pt x="122" y="138"/>
                      <a:pt x="122" y="138"/>
                      <a:pt x="122" y="138"/>
                    </a:cubicBezTo>
                    <a:cubicBezTo>
                      <a:pt x="122" y="138"/>
                      <a:pt x="122" y="138"/>
                      <a:pt x="122" y="138"/>
                    </a:cubicBezTo>
                    <a:cubicBezTo>
                      <a:pt x="122" y="138"/>
                      <a:pt x="122" y="138"/>
                      <a:pt x="122" y="138"/>
                    </a:cubicBezTo>
                    <a:cubicBezTo>
                      <a:pt x="122" y="138"/>
                      <a:pt x="122" y="138"/>
                      <a:pt x="122" y="138"/>
                    </a:cubicBezTo>
                    <a:cubicBezTo>
                      <a:pt x="122" y="138"/>
                      <a:pt x="122" y="138"/>
                      <a:pt x="122" y="138"/>
                    </a:cubicBezTo>
                    <a:cubicBezTo>
                      <a:pt x="122" y="137"/>
                      <a:pt x="122" y="137"/>
                      <a:pt x="122" y="137"/>
                    </a:cubicBezTo>
                    <a:cubicBezTo>
                      <a:pt x="121" y="137"/>
                      <a:pt x="121" y="137"/>
                      <a:pt x="121" y="137"/>
                    </a:cubicBezTo>
                    <a:cubicBezTo>
                      <a:pt x="121" y="137"/>
                      <a:pt x="121" y="137"/>
                      <a:pt x="121" y="137"/>
                    </a:cubicBezTo>
                    <a:cubicBezTo>
                      <a:pt x="122" y="137"/>
                      <a:pt x="122" y="137"/>
                      <a:pt x="122" y="137"/>
                    </a:cubicBezTo>
                    <a:cubicBezTo>
                      <a:pt x="122" y="137"/>
                      <a:pt x="122" y="137"/>
                      <a:pt x="122" y="137"/>
                    </a:cubicBezTo>
                    <a:cubicBezTo>
                      <a:pt x="121" y="137"/>
                      <a:pt x="121" y="137"/>
                      <a:pt x="121" y="137"/>
                    </a:cubicBezTo>
                    <a:cubicBezTo>
                      <a:pt x="121" y="137"/>
                      <a:pt x="121" y="137"/>
                      <a:pt x="121" y="137"/>
                    </a:cubicBezTo>
                    <a:cubicBezTo>
                      <a:pt x="121" y="137"/>
                      <a:pt x="121" y="137"/>
                      <a:pt x="121" y="137"/>
                    </a:cubicBezTo>
                    <a:cubicBezTo>
                      <a:pt x="121" y="137"/>
                      <a:pt x="121" y="137"/>
                      <a:pt x="121" y="137"/>
                    </a:cubicBezTo>
                    <a:cubicBezTo>
                      <a:pt x="121" y="136"/>
                      <a:pt x="121" y="136"/>
                      <a:pt x="121" y="136"/>
                    </a:cubicBezTo>
                    <a:cubicBezTo>
                      <a:pt x="121" y="136"/>
                      <a:pt x="121" y="136"/>
                      <a:pt x="121" y="136"/>
                    </a:cubicBezTo>
                    <a:cubicBezTo>
                      <a:pt x="121" y="136"/>
                      <a:pt x="121" y="136"/>
                      <a:pt x="121" y="136"/>
                    </a:cubicBezTo>
                    <a:cubicBezTo>
                      <a:pt x="120" y="136"/>
                      <a:pt x="120" y="136"/>
                      <a:pt x="120" y="136"/>
                    </a:cubicBezTo>
                    <a:cubicBezTo>
                      <a:pt x="120" y="135"/>
                      <a:pt x="120" y="135"/>
                      <a:pt x="120" y="135"/>
                    </a:cubicBezTo>
                    <a:cubicBezTo>
                      <a:pt x="120" y="135"/>
                      <a:pt x="120" y="135"/>
                      <a:pt x="120" y="135"/>
                    </a:cubicBezTo>
                    <a:cubicBezTo>
                      <a:pt x="120" y="135"/>
                      <a:pt x="120" y="135"/>
                      <a:pt x="120" y="135"/>
                    </a:cubicBezTo>
                    <a:cubicBezTo>
                      <a:pt x="120" y="135"/>
                      <a:pt x="120" y="135"/>
                      <a:pt x="120" y="135"/>
                    </a:cubicBezTo>
                    <a:cubicBezTo>
                      <a:pt x="120" y="134"/>
                      <a:pt x="120" y="134"/>
                      <a:pt x="120" y="134"/>
                    </a:cubicBezTo>
                    <a:cubicBezTo>
                      <a:pt x="120" y="134"/>
                      <a:pt x="120" y="134"/>
                      <a:pt x="120" y="134"/>
                    </a:cubicBezTo>
                    <a:cubicBezTo>
                      <a:pt x="118" y="135"/>
                      <a:pt x="118" y="135"/>
                      <a:pt x="118" y="135"/>
                    </a:cubicBezTo>
                    <a:cubicBezTo>
                      <a:pt x="117" y="135"/>
                      <a:pt x="117" y="135"/>
                      <a:pt x="117" y="135"/>
                    </a:cubicBezTo>
                    <a:cubicBezTo>
                      <a:pt x="117" y="134"/>
                      <a:pt x="117" y="134"/>
                      <a:pt x="117" y="134"/>
                    </a:cubicBezTo>
                    <a:cubicBezTo>
                      <a:pt x="117" y="134"/>
                      <a:pt x="117" y="134"/>
                      <a:pt x="117" y="134"/>
                    </a:cubicBezTo>
                    <a:cubicBezTo>
                      <a:pt x="117" y="134"/>
                      <a:pt x="117" y="134"/>
                      <a:pt x="117" y="134"/>
                    </a:cubicBezTo>
                    <a:cubicBezTo>
                      <a:pt x="117" y="135"/>
                      <a:pt x="117" y="135"/>
                      <a:pt x="117" y="135"/>
                    </a:cubicBezTo>
                    <a:cubicBezTo>
                      <a:pt x="117" y="135"/>
                      <a:pt x="117" y="135"/>
                      <a:pt x="117" y="135"/>
                    </a:cubicBezTo>
                    <a:cubicBezTo>
                      <a:pt x="117" y="135"/>
                      <a:pt x="117" y="135"/>
                      <a:pt x="117" y="135"/>
                    </a:cubicBezTo>
                    <a:cubicBezTo>
                      <a:pt x="117" y="135"/>
                      <a:pt x="117" y="135"/>
                      <a:pt x="117" y="135"/>
                    </a:cubicBezTo>
                    <a:cubicBezTo>
                      <a:pt x="117" y="135"/>
                      <a:pt x="117" y="135"/>
                      <a:pt x="117" y="135"/>
                    </a:cubicBezTo>
                    <a:cubicBezTo>
                      <a:pt x="117" y="135"/>
                      <a:pt x="117" y="135"/>
                      <a:pt x="117" y="135"/>
                    </a:cubicBezTo>
                    <a:cubicBezTo>
                      <a:pt x="117" y="135"/>
                      <a:pt x="117" y="135"/>
                      <a:pt x="117" y="135"/>
                    </a:cubicBezTo>
                    <a:cubicBezTo>
                      <a:pt x="117" y="135"/>
                      <a:pt x="117" y="135"/>
                      <a:pt x="117" y="135"/>
                    </a:cubicBezTo>
                    <a:cubicBezTo>
                      <a:pt x="117" y="135"/>
                      <a:pt x="117" y="135"/>
                      <a:pt x="117" y="135"/>
                    </a:cubicBezTo>
                    <a:cubicBezTo>
                      <a:pt x="117" y="135"/>
                      <a:pt x="117" y="135"/>
                      <a:pt x="117" y="135"/>
                    </a:cubicBezTo>
                    <a:cubicBezTo>
                      <a:pt x="117" y="135"/>
                      <a:pt x="117" y="135"/>
                      <a:pt x="117" y="135"/>
                    </a:cubicBezTo>
                    <a:cubicBezTo>
                      <a:pt x="117" y="135"/>
                      <a:pt x="117" y="135"/>
                      <a:pt x="117" y="135"/>
                    </a:cubicBezTo>
                    <a:cubicBezTo>
                      <a:pt x="118" y="135"/>
                      <a:pt x="118" y="135"/>
                      <a:pt x="118" y="135"/>
                    </a:cubicBezTo>
                    <a:cubicBezTo>
                      <a:pt x="118" y="136"/>
                      <a:pt x="118" y="136"/>
                      <a:pt x="118" y="136"/>
                    </a:cubicBezTo>
                    <a:cubicBezTo>
                      <a:pt x="118" y="135"/>
                      <a:pt x="118" y="135"/>
                      <a:pt x="118" y="135"/>
                    </a:cubicBezTo>
                    <a:cubicBezTo>
                      <a:pt x="118" y="135"/>
                      <a:pt x="118" y="135"/>
                      <a:pt x="118" y="135"/>
                    </a:cubicBezTo>
                    <a:cubicBezTo>
                      <a:pt x="118" y="135"/>
                      <a:pt x="118" y="135"/>
                      <a:pt x="118" y="135"/>
                    </a:cubicBezTo>
                    <a:cubicBezTo>
                      <a:pt x="118" y="136"/>
                      <a:pt x="118" y="136"/>
                      <a:pt x="118" y="136"/>
                    </a:cubicBezTo>
                    <a:cubicBezTo>
                      <a:pt x="118" y="136"/>
                      <a:pt x="118" y="136"/>
                      <a:pt x="118" y="136"/>
                    </a:cubicBezTo>
                    <a:cubicBezTo>
                      <a:pt x="118" y="136"/>
                      <a:pt x="118" y="136"/>
                      <a:pt x="118" y="136"/>
                    </a:cubicBezTo>
                    <a:cubicBezTo>
                      <a:pt x="118" y="136"/>
                      <a:pt x="118" y="136"/>
                      <a:pt x="118" y="136"/>
                    </a:cubicBezTo>
                    <a:cubicBezTo>
                      <a:pt x="119" y="136"/>
                      <a:pt x="119" y="136"/>
                      <a:pt x="119" y="136"/>
                    </a:cubicBezTo>
                    <a:cubicBezTo>
                      <a:pt x="119" y="136"/>
                      <a:pt x="119" y="136"/>
                      <a:pt x="119" y="136"/>
                    </a:cubicBezTo>
                    <a:cubicBezTo>
                      <a:pt x="119" y="136"/>
                      <a:pt x="119" y="136"/>
                      <a:pt x="119" y="136"/>
                    </a:cubicBezTo>
                    <a:cubicBezTo>
                      <a:pt x="119" y="137"/>
                      <a:pt x="119" y="137"/>
                      <a:pt x="119" y="137"/>
                    </a:cubicBezTo>
                    <a:cubicBezTo>
                      <a:pt x="119" y="137"/>
                      <a:pt x="119" y="137"/>
                      <a:pt x="119" y="137"/>
                    </a:cubicBezTo>
                    <a:cubicBezTo>
                      <a:pt x="119" y="137"/>
                      <a:pt x="119" y="137"/>
                      <a:pt x="119" y="137"/>
                    </a:cubicBezTo>
                    <a:cubicBezTo>
                      <a:pt x="119" y="137"/>
                      <a:pt x="119" y="137"/>
                      <a:pt x="119" y="137"/>
                    </a:cubicBezTo>
                    <a:cubicBezTo>
                      <a:pt x="119" y="137"/>
                      <a:pt x="119" y="137"/>
                      <a:pt x="119" y="137"/>
                    </a:cubicBezTo>
                    <a:cubicBezTo>
                      <a:pt x="119" y="137"/>
                      <a:pt x="119" y="137"/>
                      <a:pt x="119" y="137"/>
                    </a:cubicBezTo>
                    <a:cubicBezTo>
                      <a:pt x="119" y="137"/>
                      <a:pt x="119" y="137"/>
                      <a:pt x="119" y="137"/>
                    </a:cubicBezTo>
                    <a:cubicBezTo>
                      <a:pt x="119" y="137"/>
                      <a:pt x="119" y="137"/>
                      <a:pt x="119" y="137"/>
                    </a:cubicBezTo>
                    <a:cubicBezTo>
                      <a:pt x="120" y="138"/>
                      <a:pt x="120" y="138"/>
                      <a:pt x="120" y="138"/>
                    </a:cubicBezTo>
                    <a:cubicBezTo>
                      <a:pt x="120" y="138"/>
                      <a:pt x="120" y="138"/>
                      <a:pt x="120" y="138"/>
                    </a:cubicBezTo>
                    <a:cubicBezTo>
                      <a:pt x="120" y="138"/>
                      <a:pt x="120" y="138"/>
                      <a:pt x="120" y="138"/>
                    </a:cubicBezTo>
                    <a:cubicBezTo>
                      <a:pt x="120" y="137"/>
                      <a:pt x="120" y="137"/>
                      <a:pt x="120" y="137"/>
                    </a:cubicBezTo>
                    <a:cubicBezTo>
                      <a:pt x="120" y="137"/>
                      <a:pt x="120" y="137"/>
                      <a:pt x="120" y="137"/>
                    </a:cubicBezTo>
                    <a:cubicBezTo>
                      <a:pt x="120" y="137"/>
                      <a:pt x="120" y="137"/>
                      <a:pt x="120" y="137"/>
                    </a:cubicBezTo>
                    <a:cubicBezTo>
                      <a:pt x="120" y="137"/>
                      <a:pt x="120" y="137"/>
                      <a:pt x="120" y="137"/>
                    </a:cubicBezTo>
                    <a:cubicBezTo>
                      <a:pt x="120" y="137"/>
                      <a:pt x="120" y="137"/>
                      <a:pt x="120" y="137"/>
                    </a:cubicBezTo>
                    <a:cubicBezTo>
                      <a:pt x="120" y="137"/>
                      <a:pt x="120" y="137"/>
                      <a:pt x="120" y="137"/>
                    </a:cubicBezTo>
                    <a:cubicBezTo>
                      <a:pt x="120" y="137"/>
                      <a:pt x="120" y="137"/>
                      <a:pt x="120" y="137"/>
                    </a:cubicBezTo>
                    <a:cubicBezTo>
                      <a:pt x="120" y="137"/>
                      <a:pt x="120" y="137"/>
                      <a:pt x="120" y="137"/>
                    </a:cubicBezTo>
                    <a:cubicBezTo>
                      <a:pt x="120" y="137"/>
                      <a:pt x="120" y="137"/>
                      <a:pt x="120" y="137"/>
                    </a:cubicBezTo>
                    <a:cubicBezTo>
                      <a:pt x="120" y="138"/>
                      <a:pt x="120" y="138"/>
                      <a:pt x="120" y="138"/>
                    </a:cubicBezTo>
                    <a:cubicBezTo>
                      <a:pt x="120" y="138"/>
                      <a:pt x="120" y="138"/>
                      <a:pt x="120" y="138"/>
                    </a:cubicBezTo>
                    <a:cubicBezTo>
                      <a:pt x="120" y="138"/>
                      <a:pt x="120" y="138"/>
                      <a:pt x="120" y="138"/>
                    </a:cubicBezTo>
                    <a:cubicBezTo>
                      <a:pt x="120" y="138"/>
                      <a:pt x="120" y="138"/>
                      <a:pt x="120" y="138"/>
                    </a:cubicBezTo>
                    <a:cubicBezTo>
                      <a:pt x="120" y="138"/>
                      <a:pt x="120" y="138"/>
                      <a:pt x="120" y="138"/>
                    </a:cubicBezTo>
                    <a:cubicBezTo>
                      <a:pt x="120" y="138"/>
                      <a:pt x="120" y="138"/>
                      <a:pt x="120" y="138"/>
                    </a:cubicBezTo>
                    <a:cubicBezTo>
                      <a:pt x="120" y="138"/>
                      <a:pt x="120" y="138"/>
                      <a:pt x="120" y="138"/>
                    </a:cubicBezTo>
                    <a:cubicBezTo>
                      <a:pt x="120" y="139"/>
                      <a:pt x="120" y="139"/>
                      <a:pt x="120" y="139"/>
                    </a:cubicBezTo>
                    <a:cubicBezTo>
                      <a:pt x="120" y="139"/>
                      <a:pt x="120" y="139"/>
                      <a:pt x="120" y="139"/>
                    </a:cubicBezTo>
                    <a:cubicBezTo>
                      <a:pt x="121" y="139"/>
                      <a:pt x="121" y="139"/>
                      <a:pt x="121" y="139"/>
                    </a:cubicBezTo>
                    <a:cubicBezTo>
                      <a:pt x="121" y="139"/>
                      <a:pt x="121" y="139"/>
                      <a:pt x="121" y="139"/>
                    </a:cubicBezTo>
                    <a:cubicBezTo>
                      <a:pt x="121" y="139"/>
                      <a:pt x="121" y="139"/>
                      <a:pt x="121" y="139"/>
                    </a:cubicBezTo>
                    <a:cubicBezTo>
                      <a:pt x="121" y="139"/>
                      <a:pt x="121" y="139"/>
                      <a:pt x="121" y="139"/>
                    </a:cubicBezTo>
                    <a:cubicBezTo>
                      <a:pt x="121" y="139"/>
                      <a:pt x="121" y="139"/>
                      <a:pt x="121" y="139"/>
                    </a:cubicBezTo>
                    <a:cubicBezTo>
                      <a:pt x="121" y="139"/>
                      <a:pt x="121" y="139"/>
                      <a:pt x="121" y="139"/>
                    </a:cubicBezTo>
                    <a:cubicBezTo>
                      <a:pt x="121" y="139"/>
                      <a:pt x="121" y="139"/>
                      <a:pt x="121" y="139"/>
                    </a:cubicBezTo>
                    <a:cubicBezTo>
                      <a:pt x="121" y="140"/>
                      <a:pt x="121" y="140"/>
                      <a:pt x="121" y="140"/>
                    </a:cubicBezTo>
                    <a:cubicBezTo>
                      <a:pt x="121" y="140"/>
                      <a:pt x="121" y="140"/>
                      <a:pt x="121" y="140"/>
                    </a:cubicBezTo>
                    <a:cubicBezTo>
                      <a:pt x="121" y="140"/>
                      <a:pt x="121" y="140"/>
                      <a:pt x="121" y="140"/>
                    </a:cubicBezTo>
                    <a:cubicBezTo>
                      <a:pt x="121" y="141"/>
                      <a:pt x="121" y="141"/>
                      <a:pt x="121" y="141"/>
                    </a:cubicBezTo>
                    <a:cubicBezTo>
                      <a:pt x="121" y="141"/>
                      <a:pt x="121" y="141"/>
                      <a:pt x="121" y="141"/>
                    </a:cubicBezTo>
                    <a:cubicBezTo>
                      <a:pt x="122" y="141"/>
                      <a:pt x="122" y="141"/>
                      <a:pt x="122" y="141"/>
                    </a:cubicBezTo>
                    <a:cubicBezTo>
                      <a:pt x="122" y="141"/>
                      <a:pt x="122" y="141"/>
                      <a:pt x="122" y="141"/>
                    </a:cubicBezTo>
                    <a:cubicBezTo>
                      <a:pt x="122" y="142"/>
                      <a:pt x="122" y="142"/>
                      <a:pt x="122" y="142"/>
                    </a:cubicBezTo>
                    <a:cubicBezTo>
                      <a:pt x="122" y="142"/>
                      <a:pt x="122" y="142"/>
                      <a:pt x="122" y="142"/>
                    </a:cubicBezTo>
                    <a:cubicBezTo>
                      <a:pt x="121" y="143"/>
                      <a:pt x="121" y="143"/>
                      <a:pt x="121" y="143"/>
                    </a:cubicBezTo>
                    <a:cubicBezTo>
                      <a:pt x="121" y="143"/>
                      <a:pt x="121" y="143"/>
                      <a:pt x="121" y="143"/>
                    </a:cubicBezTo>
                    <a:cubicBezTo>
                      <a:pt x="121" y="144"/>
                      <a:pt x="121" y="144"/>
                      <a:pt x="121" y="144"/>
                    </a:cubicBezTo>
                    <a:cubicBezTo>
                      <a:pt x="121" y="144"/>
                      <a:pt x="121" y="144"/>
                      <a:pt x="121" y="144"/>
                    </a:cubicBezTo>
                    <a:cubicBezTo>
                      <a:pt x="121" y="144"/>
                      <a:pt x="121" y="144"/>
                      <a:pt x="121" y="144"/>
                    </a:cubicBezTo>
                    <a:cubicBezTo>
                      <a:pt x="120" y="144"/>
                      <a:pt x="120" y="144"/>
                      <a:pt x="120" y="144"/>
                    </a:cubicBezTo>
                    <a:cubicBezTo>
                      <a:pt x="120" y="144"/>
                      <a:pt x="120" y="144"/>
                      <a:pt x="120" y="144"/>
                    </a:cubicBezTo>
                    <a:cubicBezTo>
                      <a:pt x="120" y="145"/>
                      <a:pt x="120" y="145"/>
                      <a:pt x="120" y="145"/>
                    </a:cubicBezTo>
                    <a:cubicBezTo>
                      <a:pt x="120" y="145"/>
                      <a:pt x="120" y="145"/>
                      <a:pt x="120" y="145"/>
                    </a:cubicBezTo>
                    <a:cubicBezTo>
                      <a:pt x="120" y="145"/>
                      <a:pt x="120" y="145"/>
                      <a:pt x="120" y="145"/>
                    </a:cubicBezTo>
                    <a:cubicBezTo>
                      <a:pt x="120" y="145"/>
                      <a:pt x="120" y="145"/>
                      <a:pt x="120" y="145"/>
                    </a:cubicBezTo>
                    <a:cubicBezTo>
                      <a:pt x="120" y="145"/>
                      <a:pt x="120" y="145"/>
                      <a:pt x="120" y="145"/>
                    </a:cubicBezTo>
                    <a:cubicBezTo>
                      <a:pt x="120" y="145"/>
                      <a:pt x="120" y="145"/>
                      <a:pt x="120" y="145"/>
                    </a:cubicBezTo>
                    <a:cubicBezTo>
                      <a:pt x="119" y="146"/>
                      <a:pt x="119" y="146"/>
                      <a:pt x="119" y="146"/>
                    </a:cubicBezTo>
                    <a:cubicBezTo>
                      <a:pt x="120" y="146"/>
                      <a:pt x="120" y="146"/>
                      <a:pt x="120" y="146"/>
                    </a:cubicBezTo>
                    <a:cubicBezTo>
                      <a:pt x="120" y="146"/>
                      <a:pt x="120" y="146"/>
                      <a:pt x="120" y="146"/>
                    </a:cubicBezTo>
                    <a:cubicBezTo>
                      <a:pt x="120" y="146"/>
                      <a:pt x="120" y="146"/>
                      <a:pt x="120" y="146"/>
                    </a:cubicBezTo>
                    <a:cubicBezTo>
                      <a:pt x="120" y="146"/>
                      <a:pt x="120" y="146"/>
                      <a:pt x="120" y="146"/>
                    </a:cubicBezTo>
                    <a:cubicBezTo>
                      <a:pt x="120" y="147"/>
                      <a:pt x="120" y="147"/>
                      <a:pt x="120" y="147"/>
                    </a:cubicBezTo>
                    <a:cubicBezTo>
                      <a:pt x="119" y="148"/>
                      <a:pt x="119" y="148"/>
                      <a:pt x="119" y="148"/>
                    </a:cubicBezTo>
                    <a:cubicBezTo>
                      <a:pt x="119" y="148"/>
                      <a:pt x="119" y="148"/>
                      <a:pt x="119" y="148"/>
                    </a:cubicBezTo>
                    <a:cubicBezTo>
                      <a:pt x="119" y="148"/>
                      <a:pt x="119" y="148"/>
                      <a:pt x="119" y="148"/>
                    </a:cubicBezTo>
                    <a:cubicBezTo>
                      <a:pt x="119" y="149"/>
                      <a:pt x="119" y="149"/>
                      <a:pt x="119" y="149"/>
                    </a:cubicBezTo>
                    <a:cubicBezTo>
                      <a:pt x="119" y="150"/>
                      <a:pt x="119" y="150"/>
                      <a:pt x="119" y="150"/>
                    </a:cubicBezTo>
                    <a:cubicBezTo>
                      <a:pt x="119" y="150"/>
                      <a:pt x="119" y="150"/>
                      <a:pt x="119" y="150"/>
                    </a:cubicBezTo>
                    <a:cubicBezTo>
                      <a:pt x="119" y="150"/>
                      <a:pt x="119" y="150"/>
                      <a:pt x="119" y="150"/>
                    </a:cubicBezTo>
                    <a:cubicBezTo>
                      <a:pt x="119" y="151"/>
                      <a:pt x="119" y="151"/>
                      <a:pt x="119" y="151"/>
                    </a:cubicBezTo>
                    <a:cubicBezTo>
                      <a:pt x="120" y="153"/>
                      <a:pt x="120" y="153"/>
                      <a:pt x="120" y="153"/>
                    </a:cubicBezTo>
                    <a:cubicBezTo>
                      <a:pt x="120" y="155"/>
                      <a:pt x="120" y="155"/>
                      <a:pt x="120" y="155"/>
                    </a:cubicBezTo>
                    <a:cubicBezTo>
                      <a:pt x="120" y="156"/>
                      <a:pt x="120" y="156"/>
                      <a:pt x="120" y="156"/>
                    </a:cubicBezTo>
                    <a:cubicBezTo>
                      <a:pt x="120" y="156"/>
                      <a:pt x="120" y="156"/>
                      <a:pt x="120" y="156"/>
                    </a:cubicBezTo>
                    <a:cubicBezTo>
                      <a:pt x="120" y="157"/>
                      <a:pt x="120" y="157"/>
                      <a:pt x="120" y="157"/>
                    </a:cubicBezTo>
                    <a:cubicBezTo>
                      <a:pt x="120" y="157"/>
                      <a:pt x="120" y="157"/>
                      <a:pt x="120" y="157"/>
                    </a:cubicBezTo>
                    <a:cubicBezTo>
                      <a:pt x="120" y="157"/>
                      <a:pt x="120" y="157"/>
                      <a:pt x="120" y="157"/>
                    </a:cubicBezTo>
                    <a:cubicBezTo>
                      <a:pt x="119" y="158"/>
                      <a:pt x="119" y="158"/>
                      <a:pt x="119" y="158"/>
                    </a:cubicBezTo>
                    <a:cubicBezTo>
                      <a:pt x="119" y="159"/>
                      <a:pt x="119" y="159"/>
                      <a:pt x="119" y="159"/>
                    </a:cubicBezTo>
                    <a:cubicBezTo>
                      <a:pt x="119" y="159"/>
                      <a:pt x="119" y="159"/>
                      <a:pt x="119" y="159"/>
                    </a:cubicBezTo>
                    <a:cubicBezTo>
                      <a:pt x="118" y="159"/>
                      <a:pt x="118" y="159"/>
                      <a:pt x="118" y="159"/>
                    </a:cubicBezTo>
                    <a:cubicBezTo>
                      <a:pt x="118" y="159"/>
                      <a:pt x="118" y="159"/>
                      <a:pt x="118" y="159"/>
                    </a:cubicBezTo>
                    <a:cubicBezTo>
                      <a:pt x="118" y="159"/>
                      <a:pt x="118" y="159"/>
                      <a:pt x="118" y="159"/>
                    </a:cubicBezTo>
                    <a:cubicBezTo>
                      <a:pt x="118" y="160"/>
                      <a:pt x="118" y="160"/>
                      <a:pt x="118" y="160"/>
                    </a:cubicBezTo>
                    <a:cubicBezTo>
                      <a:pt x="117" y="160"/>
                      <a:pt x="117" y="160"/>
                      <a:pt x="117" y="160"/>
                    </a:cubicBezTo>
                    <a:cubicBezTo>
                      <a:pt x="117" y="161"/>
                      <a:pt x="117" y="161"/>
                      <a:pt x="117" y="161"/>
                    </a:cubicBezTo>
                    <a:cubicBezTo>
                      <a:pt x="115" y="162"/>
                      <a:pt x="115" y="162"/>
                      <a:pt x="115" y="162"/>
                    </a:cubicBezTo>
                    <a:cubicBezTo>
                      <a:pt x="115" y="162"/>
                      <a:pt x="115" y="162"/>
                      <a:pt x="115" y="162"/>
                    </a:cubicBezTo>
                    <a:cubicBezTo>
                      <a:pt x="115" y="162"/>
                      <a:pt x="115" y="162"/>
                      <a:pt x="115" y="162"/>
                    </a:cubicBezTo>
                    <a:cubicBezTo>
                      <a:pt x="115" y="162"/>
                      <a:pt x="115" y="162"/>
                      <a:pt x="115" y="162"/>
                    </a:cubicBezTo>
                    <a:cubicBezTo>
                      <a:pt x="115" y="163"/>
                      <a:pt x="115" y="163"/>
                      <a:pt x="115" y="163"/>
                    </a:cubicBezTo>
                    <a:cubicBezTo>
                      <a:pt x="115" y="163"/>
                      <a:pt x="115" y="163"/>
                      <a:pt x="115" y="163"/>
                    </a:cubicBezTo>
                    <a:cubicBezTo>
                      <a:pt x="115" y="164"/>
                      <a:pt x="115" y="164"/>
                      <a:pt x="115" y="164"/>
                    </a:cubicBezTo>
                    <a:cubicBezTo>
                      <a:pt x="115" y="164"/>
                      <a:pt x="115" y="164"/>
                      <a:pt x="115" y="164"/>
                    </a:cubicBezTo>
                    <a:cubicBezTo>
                      <a:pt x="115" y="164"/>
                      <a:pt x="115" y="164"/>
                      <a:pt x="115" y="164"/>
                    </a:cubicBezTo>
                    <a:cubicBezTo>
                      <a:pt x="115" y="164"/>
                      <a:pt x="115" y="164"/>
                      <a:pt x="115" y="164"/>
                    </a:cubicBezTo>
                    <a:cubicBezTo>
                      <a:pt x="115" y="165"/>
                      <a:pt x="115" y="165"/>
                      <a:pt x="115" y="165"/>
                    </a:cubicBezTo>
                    <a:cubicBezTo>
                      <a:pt x="115" y="165"/>
                      <a:pt x="115" y="165"/>
                      <a:pt x="115" y="165"/>
                    </a:cubicBezTo>
                    <a:cubicBezTo>
                      <a:pt x="115" y="165"/>
                      <a:pt x="115" y="165"/>
                      <a:pt x="115" y="165"/>
                    </a:cubicBezTo>
                    <a:cubicBezTo>
                      <a:pt x="115" y="165"/>
                      <a:pt x="115" y="165"/>
                      <a:pt x="115" y="165"/>
                    </a:cubicBezTo>
                    <a:cubicBezTo>
                      <a:pt x="115" y="165"/>
                      <a:pt x="115" y="165"/>
                      <a:pt x="115" y="165"/>
                    </a:cubicBezTo>
                    <a:cubicBezTo>
                      <a:pt x="115" y="166"/>
                      <a:pt x="115" y="166"/>
                      <a:pt x="115" y="166"/>
                    </a:cubicBezTo>
                    <a:cubicBezTo>
                      <a:pt x="115" y="167"/>
                      <a:pt x="115" y="167"/>
                      <a:pt x="115" y="167"/>
                    </a:cubicBezTo>
                    <a:cubicBezTo>
                      <a:pt x="115" y="167"/>
                      <a:pt x="115" y="167"/>
                      <a:pt x="115" y="167"/>
                    </a:cubicBezTo>
                    <a:cubicBezTo>
                      <a:pt x="115" y="167"/>
                      <a:pt x="115" y="167"/>
                      <a:pt x="115" y="167"/>
                    </a:cubicBezTo>
                    <a:cubicBezTo>
                      <a:pt x="114" y="167"/>
                      <a:pt x="114" y="167"/>
                      <a:pt x="114" y="167"/>
                    </a:cubicBezTo>
                    <a:cubicBezTo>
                      <a:pt x="114" y="168"/>
                      <a:pt x="114" y="168"/>
                      <a:pt x="114" y="168"/>
                    </a:cubicBezTo>
                    <a:cubicBezTo>
                      <a:pt x="114" y="168"/>
                      <a:pt x="114" y="168"/>
                      <a:pt x="114" y="168"/>
                    </a:cubicBezTo>
                    <a:cubicBezTo>
                      <a:pt x="113" y="169"/>
                      <a:pt x="113" y="169"/>
                      <a:pt x="113" y="169"/>
                    </a:cubicBezTo>
                    <a:cubicBezTo>
                      <a:pt x="113" y="170"/>
                      <a:pt x="113" y="170"/>
                      <a:pt x="113" y="170"/>
                    </a:cubicBezTo>
                    <a:cubicBezTo>
                      <a:pt x="112" y="170"/>
                      <a:pt x="112" y="170"/>
                      <a:pt x="112" y="170"/>
                    </a:cubicBezTo>
                    <a:cubicBezTo>
                      <a:pt x="111" y="171"/>
                      <a:pt x="111" y="171"/>
                      <a:pt x="111" y="171"/>
                    </a:cubicBezTo>
                    <a:cubicBezTo>
                      <a:pt x="111" y="171"/>
                      <a:pt x="111" y="171"/>
                      <a:pt x="111" y="171"/>
                    </a:cubicBezTo>
                    <a:cubicBezTo>
                      <a:pt x="111" y="171"/>
                      <a:pt x="111" y="171"/>
                      <a:pt x="111" y="171"/>
                    </a:cubicBezTo>
                    <a:cubicBezTo>
                      <a:pt x="111" y="171"/>
                      <a:pt x="111" y="171"/>
                      <a:pt x="111" y="171"/>
                    </a:cubicBezTo>
                    <a:cubicBezTo>
                      <a:pt x="111" y="171"/>
                      <a:pt x="111" y="171"/>
                      <a:pt x="111" y="171"/>
                    </a:cubicBezTo>
                    <a:cubicBezTo>
                      <a:pt x="111" y="172"/>
                      <a:pt x="111" y="172"/>
                      <a:pt x="111" y="172"/>
                    </a:cubicBezTo>
                    <a:cubicBezTo>
                      <a:pt x="111" y="172"/>
                      <a:pt x="111" y="172"/>
                      <a:pt x="111" y="172"/>
                    </a:cubicBezTo>
                    <a:cubicBezTo>
                      <a:pt x="111" y="173"/>
                      <a:pt x="111" y="173"/>
                      <a:pt x="111" y="173"/>
                    </a:cubicBezTo>
                    <a:cubicBezTo>
                      <a:pt x="111" y="174"/>
                      <a:pt x="111" y="174"/>
                      <a:pt x="111" y="174"/>
                    </a:cubicBezTo>
                    <a:cubicBezTo>
                      <a:pt x="111" y="174"/>
                      <a:pt x="111" y="174"/>
                      <a:pt x="111" y="174"/>
                    </a:cubicBezTo>
                    <a:cubicBezTo>
                      <a:pt x="111" y="174"/>
                      <a:pt x="111" y="174"/>
                      <a:pt x="111" y="174"/>
                    </a:cubicBezTo>
                    <a:cubicBezTo>
                      <a:pt x="111" y="174"/>
                      <a:pt x="111" y="174"/>
                      <a:pt x="111" y="174"/>
                    </a:cubicBezTo>
                    <a:cubicBezTo>
                      <a:pt x="112" y="174"/>
                      <a:pt x="112" y="174"/>
                      <a:pt x="112" y="174"/>
                    </a:cubicBezTo>
                    <a:cubicBezTo>
                      <a:pt x="112" y="174"/>
                      <a:pt x="112" y="174"/>
                      <a:pt x="112" y="174"/>
                    </a:cubicBezTo>
                    <a:cubicBezTo>
                      <a:pt x="112" y="174"/>
                      <a:pt x="112" y="174"/>
                      <a:pt x="112" y="174"/>
                    </a:cubicBezTo>
                    <a:cubicBezTo>
                      <a:pt x="112" y="174"/>
                      <a:pt x="112" y="174"/>
                      <a:pt x="112" y="174"/>
                    </a:cubicBezTo>
                    <a:cubicBezTo>
                      <a:pt x="112" y="174"/>
                      <a:pt x="112" y="174"/>
                      <a:pt x="112" y="174"/>
                    </a:cubicBezTo>
                    <a:cubicBezTo>
                      <a:pt x="113" y="175"/>
                      <a:pt x="113" y="175"/>
                      <a:pt x="113" y="175"/>
                    </a:cubicBezTo>
                    <a:cubicBezTo>
                      <a:pt x="113" y="175"/>
                      <a:pt x="113" y="175"/>
                      <a:pt x="113" y="175"/>
                    </a:cubicBezTo>
                    <a:cubicBezTo>
                      <a:pt x="113" y="174"/>
                      <a:pt x="113" y="174"/>
                      <a:pt x="113" y="174"/>
                    </a:cubicBezTo>
                    <a:cubicBezTo>
                      <a:pt x="114" y="174"/>
                      <a:pt x="114" y="174"/>
                      <a:pt x="114" y="174"/>
                    </a:cubicBezTo>
                    <a:cubicBezTo>
                      <a:pt x="115" y="174"/>
                      <a:pt x="115" y="174"/>
                      <a:pt x="115" y="174"/>
                    </a:cubicBezTo>
                    <a:cubicBezTo>
                      <a:pt x="115" y="174"/>
                      <a:pt x="115" y="174"/>
                      <a:pt x="115" y="174"/>
                    </a:cubicBezTo>
                    <a:cubicBezTo>
                      <a:pt x="115" y="174"/>
                      <a:pt x="115" y="174"/>
                      <a:pt x="115" y="174"/>
                    </a:cubicBezTo>
                    <a:cubicBezTo>
                      <a:pt x="116" y="174"/>
                      <a:pt x="116" y="174"/>
                      <a:pt x="116" y="174"/>
                    </a:cubicBezTo>
                    <a:cubicBezTo>
                      <a:pt x="116" y="174"/>
                      <a:pt x="116" y="174"/>
                      <a:pt x="116" y="174"/>
                    </a:cubicBezTo>
                    <a:cubicBezTo>
                      <a:pt x="116" y="175"/>
                      <a:pt x="116" y="175"/>
                      <a:pt x="116" y="175"/>
                    </a:cubicBezTo>
                    <a:cubicBezTo>
                      <a:pt x="116" y="175"/>
                      <a:pt x="116" y="175"/>
                      <a:pt x="116" y="175"/>
                    </a:cubicBezTo>
                    <a:cubicBezTo>
                      <a:pt x="116" y="175"/>
                      <a:pt x="116" y="175"/>
                      <a:pt x="116" y="175"/>
                    </a:cubicBezTo>
                    <a:cubicBezTo>
                      <a:pt x="116" y="175"/>
                      <a:pt x="116" y="175"/>
                      <a:pt x="116" y="175"/>
                    </a:cubicBezTo>
                    <a:cubicBezTo>
                      <a:pt x="116" y="174"/>
                      <a:pt x="116" y="174"/>
                      <a:pt x="116" y="174"/>
                    </a:cubicBezTo>
                    <a:cubicBezTo>
                      <a:pt x="116" y="173"/>
                      <a:pt x="116" y="173"/>
                      <a:pt x="116" y="173"/>
                    </a:cubicBezTo>
                    <a:cubicBezTo>
                      <a:pt x="116" y="173"/>
                      <a:pt x="116" y="173"/>
                      <a:pt x="116" y="173"/>
                    </a:cubicBezTo>
                    <a:cubicBezTo>
                      <a:pt x="116" y="173"/>
                      <a:pt x="116" y="173"/>
                      <a:pt x="116" y="173"/>
                    </a:cubicBezTo>
                    <a:cubicBezTo>
                      <a:pt x="117" y="172"/>
                      <a:pt x="117" y="172"/>
                      <a:pt x="117" y="172"/>
                    </a:cubicBezTo>
                    <a:cubicBezTo>
                      <a:pt x="117" y="172"/>
                      <a:pt x="117" y="172"/>
                      <a:pt x="117" y="172"/>
                    </a:cubicBezTo>
                    <a:cubicBezTo>
                      <a:pt x="119" y="171"/>
                      <a:pt x="119" y="171"/>
                      <a:pt x="119" y="171"/>
                    </a:cubicBezTo>
                    <a:cubicBezTo>
                      <a:pt x="119" y="170"/>
                      <a:pt x="119" y="170"/>
                      <a:pt x="119" y="170"/>
                    </a:cubicBezTo>
                    <a:cubicBezTo>
                      <a:pt x="120" y="170"/>
                      <a:pt x="120" y="170"/>
                      <a:pt x="120" y="170"/>
                    </a:cubicBezTo>
                    <a:cubicBezTo>
                      <a:pt x="121" y="170"/>
                      <a:pt x="121" y="170"/>
                      <a:pt x="121" y="170"/>
                    </a:cubicBezTo>
                    <a:cubicBezTo>
                      <a:pt x="121" y="170"/>
                      <a:pt x="121" y="170"/>
                      <a:pt x="121" y="170"/>
                    </a:cubicBezTo>
                    <a:cubicBezTo>
                      <a:pt x="121" y="170"/>
                      <a:pt x="121" y="170"/>
                      <a:pt x="121" y="170"/>
                    </a:cubicBezTo>
                    <a:cubicBezTo>
                      <a:pt x="121" y="170"/>
                      <a:pt x="121" y="170"/>
                      <a:pt x="121" y="170"/>
                    </a:cubicBezTo>
                    <a:cubicBezTo>
                      <a:pt x="121" y="169"/>
                      <a:pt x="121" y="169"/>
                      <a:pt x="121" y="169"/>
                    </a:cubicBezTo>
                    <a:cubicBezTo>
                      <a:pt x="121" y="169"/>
                      <a:pt x="121" y="169"/>
                      <a:pt x="121" y="169"/>
                    </a:cubicBezTo>
                    <a:cubicBezTo>
                      <a:pt x="121" y="170"/>
                      <a:pt x="121" y="170"/>
                      <a:pt x="121" y="170"/>
                    </a:cubicBezTo>
                    <a:cubicBezTo>
                      <a:pt x="121" y="170"/>
                      <a:pt x="121" y="170"/>
                      <a:pt x="121" y="170"/>
                    </a:cubicBezTo>
                    <a:cubicBezTo>
                      <a:pt x="121" y="170"/>
                      <a:pt x="121" y="170"/>
                      <a:pt x="121" y="170"/>
                    </a:cubicBezTo>
                    <a:cubicBezTo>
                      <a:pt x="121" y="170"/>
                      <a:pt x="121" y="170"/>
                      <a:pt x="121" y="170"/>
                    </a:cubicBezTo>
                    <a:cubicBezTo>
                      <a:pt x="121" y="170"/>
                      <a:pt x="121" y="170"/>
                      <a:pt x="121" y="170"/>
                    </a:cubicBezTo>
                    <a:cubicBezTo>
                      <a:pt x="121" y="170"/>
                      <a:pt x="121" y="170"/>
                      <a:pt x="121" y="170"/>
                    </a:cubicBezTo>
                    <a:cubicBezTo>
                      <a:pt x="121" y="169"/>
                      <a:pt x="121" y="169"/>
                      <a:pt x="121" y="169"/>
                    </a:cubicBezTo>
                    <a:cubicBezTo>
                      <a:pt x="121" y="169"/>
                      <a:pt x="121" y="169"/>
                      <a:pt x="121" y="169"/>
                    </a:cubicBezTo>
                    <a:cubicBezTo>
                      <a:pt x="121" y="169"/>
                      <a:pt x="121" y="169"/>
                      <a:pt x="121" y="169"/>
                    </a:cubicBezTo>
                    <a:cubicBezTo>
                      <a:pt x="122" y="168"/>
                      <a:pt x="122" y="168"/>
                      <a:pt x="122" y="168"/>
                    </a:cubicBezTo>
                    <a:cubicBezTo>
                      <a:pt x="123" y="167"/>
                      <a:pt x="123" y="167"/>
                      <a:pt x="123" y="167"/>
                    </a:cubicBezTo>
                    <a:cubicBezTo>
                      <a:pt x="123" y="167"/>
                      <a:pt x="123" y="167"/>
                      <a:pt x="123" y="167"/>
                    </a:cubicBezTo>
                    <a:cubicBezTo>
                      <a:pt x="123" y="166"/>
                      <a:pt x="123" y="166"/>
                      <a:pt x="123" y="166"/>
                    </a:cubicBezTo>
                    <a:cubicBezTo>
                      <a:pt x="123" y="166"/>
                      <a:pt x="123" y="166"/>
                      <a:pt x="123" y="166"/>
                    </a:cubicBezTo>
                    <a:cubicBezTo>
                      <a:pt x="123" y="166"/>
                      <a:pt x="123" y="166"/>
                      <a:pt x="123" y="166"/>
                    </a:cubicBezTo>
                    <a:cubicBezTo>
                      <a:pt x="124" y="166"/>
                      <a:pt x="124" y="166"/>
                      <a:pt x="124" y="166"/>
                    </a:cubicBezTo>
                    <a:cubicBezTo>
                      <a:pt x="124" y="165"/>
                      <a:pt x="124" y="165"/>
                      <a:pt x="124" y="165"/>
                    </a:cubicBezTo>
                    <a:cubicBezTo>
                      <a:pt x="124" y="165"/>
                      <a:pt x="124" y="165"/>
                      <a:pt x="124" y="165"/>
                    </a:cubicBezTo>
                    <a:cubicBezTo>
                      <a:pt x="124" y="165"/>
                      <a:pt x="124" y="165"/>
                      <a:pt x="124" y="165"/>
                    </a:cubicBezTo>
                    <a:cubicBezTo>
                      <a:pt x="125" y="165"/>
                      <a:pt x="125" y="165"/>
                      <a:pt x="125" y="165"/>
                    </a:cubicBezTo>
                    <a:cubicBezTo>
                      <a:pt x="126" y="164"/>
                      <a:pt x="126" y="164"/>
                      <a:pt x="126" y="164"/>
                    </a:cubicBezTo>
                    <a:cubicBezTo>
                      <a:pt x="128" y="164"/>
                      <a:pt x="128" y="164"/>
                      <a:pt x="128" y="164"/>
                    </a:cubicBezTo>
                    <a:cubicBezTo>
                      <a:pt x="130" y="164"/>
                      <a:pt x="130" y="164"/>
                      <a:pt x="130" y="164"/>
                    </a:cubicBezTo>
                    <a:cubicBezTo>
                      <a:pt x="130" y="164"/>
                      <a:pt x="130" y="164"/>
                      <a:pt x="130" y="164"/>
                    </a:cubicBezTo>
                    <a:cubicBezTo>
                      <a:pt x="130" y="164"/>
                      <a:pt x="130" y="164"/>
                      <a:pt x="130" y="164"/>
                    </a:cubicBezTo>
                    <a:cubicBezTo>
                      <a:pt x="132" y="164"/>
                      <a:pt x="132" y="164"/>
                      <a:pt x="132" y="164"/>
                    </a:cubicBezTo>
                    <a:cubicBezTo>
                      <a:pt x="132" y="164"/>
                      <a:pt x="132" y="164"/>
                      <a:pt x="132" y="164"/>
                    </a:cubicBezTo>
                    <a:cubicBezTo>
                      <a:pt x="132" y="164"/>
                      <a:pt x="132" y="164"/>
                      <a:pt x="132" y="164"/>
                    </a:cubicBezTo>
                    <a:cubicBezTo>
                      <a:pt x="134" y="164"/>
                      <a:pt x="134" y="164"/>
                      <a:pt x="134" y="164"/>
                    </a:cubicBezTo>
                    <a:cubicBezTo>
                      <a:pt x="134" y="164"/>
                      <a:pt x="134" y="164"/>
                      <a:pt x="134" y="164"/>
                    </a:cubicBezTo>
                    <a:cubicBezTo>
                      <a:pt x="134" y="164"/>
                      <a:pt x="134" y="164"/>
                      <a:pt x="134" y="164"/>
                    </a:cubicBezTo>
                    <a:cubicBezTo>
                      <a:pt x="135" y="164"/>
                      <a:pt x="135" y="164"/>
                      <a:pt x="135" y="164"/>
                    </a:cubicBezTo>
                    <a:cubicBezTo>
                      <a:pt x="136" y="164"/>
                      <a:pt x="136" y="164"/>
                      <a:pt x="136" y="164"/>
                    </a:cubicBezTo>
                    <a:cubicBezTo>
                      <a:pt x="136" y="164"/>
                      <a:pt x="136" y="164"/>
                      <a:pt x="136" y="164"/>
                    </a:cubicBezTo>
                    <a:cubicBezTo>
                      <a:pt x="136" y="164"/>
                      <a:pt x="136" y="164"/>
                      <a:pt x="136" y="164"/>
                    </a:cubicBezTo>
                    <a:cubicBezTo>
                      <a:pt x="136" y="164"/>
                      <a:pt x="136" y="164"/>
                      <a:pt x="136" y="164"/>
                    </a:cubicBezTo>
                    <a:cubicBezTo>
                      <a:pt x="136" y="164"/>
                      <a:pt x="136" y="164"/>
                      <a:pt x="136" y="164"/>
                    </a:cubicBezTo>
                    <a:cubicBezTo>
                      <a:pt x="136" y="164"/>
                      <a:pt x="136" y="164"/>
                      <a:pt x="136" y="164"/>
                    </a:cubicBezTo>
                    <a:cubicBezTo>
                      <a:pt x="136" y="164"/>
                      <a:pt x="136" y="164"/>
                      <a:pt x="136" y="164"/>
                    </a:cubicBezTo>
                    <a:cubicBezTo>
                      <a:pt x="134" y="164"/>
                      <a:pt x="134" y="164"/>
                      <a:pt x="134" y="164"/>
                    </a:cubicBezTo>
                    <a:cubicBezTo>
                      <a:pt x="134" y="164"/>
                      <a:pt x="134" y="164"/>
                      <a:pt x="134" y="164"/>
                    </a:cubicBezTo>
                    <a:cubicBezTo>
                      <a:pt x="134" y="164"/>
                      <a:pt x="134" y="164"/>
                      <a:pt x="134" y="164"/>
                    </a:cubicBezTo>
                    <a:cubicBezTo>
                      <a:pt x="133" y="164"/>
                      <a:pt x="133" y="164"/>
                      <a:pt x="133" y="164"/>
                    </a:cubicBezTo>
                    <a:cubicBezTo>
                      <a:pt x="133" y="164"/>
                      <a:pt x="133" y="164"/>
                      <a:pt x="133" y="164"/>
                    </a:cubicBezTo>
                    <a:cubicBezTo>
                      <a:pt x="133" y="163"/>
                      <a:pt x="133" y="163"/>
                      <a:pt x="133" y="163"/>
                    </a:cubicBezTo>
                    <a:cubicBezTo>
                      <a:pt x="133" y="163"/>
                      <a:pt x="133" y="163"/>
                      <a:pt x="133" y="163"/>
                    </a:cubicBezTo>
                    <a:cubicBezTo>
                      <a:pt x="133" y="163"/>
                      <a:pt x="133" y="163"/>
                      <a:pt x="133" y="163"/>
                    </a:cubicBezTo>
                    <a:cubicBezTo>
                      <a:pt x="133" y="163"/>
                      <a:pt x="133" y="163"/>
                      <a:pt x="133" y="163"/>
                    </a:cubicBezTo>
                    <a:cubicBezTo>
                      <a:pt x="133" y="163"/>
                      <a:pt x="133" y="163"/>
                      <a:pt x="133" y="163"/>
                    </a:cubicBezTo>
                    <a:cubicBezTo>
                      <a:pt x="133" y="163"/>
                      <a:pt x="133" y="163"/>
                      <a:pt x="133" y="163"/>
                    </a:cubicBezTo>
                    <a:cubicBezTo>
                      <a:pt x="133" y="163"/>
                      <a:pt x="133" y="163"/>
                      <a:pt x="133" y="163"/>
                    </a:cubicBezTo>
                    <a:cubicBezTo>
                      <a:pt x="133" y="163"/>
                      <a:pt x="133" y="163"/>
                      <a:pt x="133" y="163"/>
                    </a:cubicBezTo>
                    <a:cubicBezTo>
                      <a:pt x="134" y="162"/>
                      <a:pt x="134" y="162"/>
                      <a:pt x="134" y="162"/>
                    </a:cubicBezTo>
                    <a:cubicBezTo>
                      <a:pt x="134" y="162"/>
                      <a:pt x="134" y="162"/>
                      <a:pt x="134" y="162"/>
                    </a:cubicBezTo>
                    <a:cubicBezTo>
                      <a:pt x="134" y="162"/>
                      <a:pt x="134" y="162"/>
                      <a:pt x="134" y="162"/>
                    </a:cubicBezTo>
                    <a:cubicBezTo>
                      <a:pt x="134" y="162"/>
                      <a:pt x="134" y="162"/>
                      <a:pt x="134" y="162"/>
                    </a:cubicBezTo>
                    <a:cubicBezTo>
                      <a:pt x="135" y="161"/>
                      <a:pt x="135" y="161"/>
                      <a:pt x="135" y="161"/>
                    </a:cubicBezTo>
                    <a:cubicBezTo>
                      <a:pt x="137" y="160"/>
                      <a:pt x="137" y="160"/>
                      <a:pt x="137" y="160"/>
                    </a:cubicBezTo>
                    <a:cubicBezTo>
                      <a:pt x="137" y="160"/>
                      <a:pt x="137" y="160"/>
                      <a:pt x="137" y="160"/>
                    </a:cubicBezTo>
                    <a:cubicBezTo>
                      <a:pt x="138" y="160"/>
                      <a:pt x="138" y="160"/>
                      <a:pt x="138" y="160"/>
                    </a:cubicBezTo>
                    <a:cubicBezTo>
                      <a:pt x="138" y="160"/>
                      <a:pt x="138" y="160"/>
                      <a:pt x="138" y="160"/>
                    </a:cubicBezTo>
                    <a:cubicBezTo>
                      <a:pt x="138" y="160"/>
                      <a:pt x="138" y="160"/>
                      <a:pt x="138" y="160"/>
                    </a:cubicBezTo>
                    <a:cubicBezTo>
                      <a:pt x="138" y="160"/>
                      <a:pt x="138" y="160"/>
                      <a:pt x="138" y="160"/>
                    </a:cubicBezTo>
                    <a:cubicBezTo>
                      <a:pt x="139" y="160"/>
                      <a:pt x="139" y="160"/>
                      <a:pt x="139" y="160"/>
                    </a:cubicBezTo>
                    <a:cubicBezTo>
                      <a:pt x="139" y="160"/>
                      <a:pt x="139" y="160"/>
                      <a:pt x="139" y="160"/>
                    </a:cubicBezTo>
                    <a:cubicBezTo>
                      <a:pt x="139" y="160"/>
                      <a:pt x="139" y="160"/>
                      <a:pt x="139" y="160"/>
                    </a:cubicBezTo>
                    <a:cubicBezTo>
                      <a:pt x="139" y="160"/>
                      <a:pt x="139" y="160"/>
                      <a:pt x="139" y="160"/>
                    </a:cubicBezTo>
                    <a:cubicBezTo>
                      <a:pt x="140" y="160"/>
                      <a:pt x="140" y="160"/>
                      <a:pt x="140" y="160"/>
                    </a:cubicBezTo>
                    <a:cubicBezTo>
                      <a:pt x="140" y="159"/>
                      <a:pt x="140" y="159"/>
                      <a:pt x="140" y="159"/>
                    </a:cubicBezTo>
                    <a:cubicBezTo>
                      <a:pt x="140" y="159"/>
                      <a:pt x="140" y="159"/>
                      <a:pt x="140" y="159"/>
                    </a:cubicBezTo>
                    <a:cubicBezTo>
                      <a:pt x="140" y="159"/>
                      <a:pt x="140" y="159"/>
                      <a:pt x="140" y="159"/>
                    </a:cubicBezTo>
                    <a:cubicBezTo>
                      <a:pt x="140" y="159"/>
                      <a:pt x="140" y="159"/>
                      <a:pt x="140" y="159"/>
                    </a:cubicBezTo>
                    <a:cubicBezTo>
                      <a:pt x="141" y="159"/>
                      <a:pt x="141" y="159"/>
                      <a:pt x="141" y="159"/>
                    </a:cubicBezTo>
                    <a:cubicBezTo>
                      <a:pt x="141" y="159"/>
                      <a:pt x="141" y="159"/>
                      <a:pt x="141" y="159"/>
                    </a:cubicBezTo>
                    <a:cubicBezTo>
                      <a:pt x="141" y="159"/>
                      <a:pt x="141" y="159"/>
                      <a:pt x="141" y="159"/>
                    </a:cubicBezTo>
                    <a:cubicBezTo>
                      <a:pt x="143" y="159"/>
                      <a:pt x="143" y="159"/>
                      <a:pt x="143" y="159"/>
                    </a:cubicBezTo>
                    <a:cubicBezTo>
                      <a:pt x="143" y="159"/>
                      <a:pt x="143" y="159"/>
                      <a:pt x="143" y="159"/>
                    </a:cubicBezTo>
                    <a:cubicBezTo>
                      <a:pt x="144" y="159"/>
                      <a:pt x="144" y="159"/>
                      <a:pt x="144" y="159"/>
                    </a:cubicBezTo>
                    <a:cubicBezTo>
                      <a:pt x="144" y="159"/>
                      <a:pt x="144" y="159"/>
                      <a:pt x="144" y="159"/>
                    </a:cubicBezTo>
                    <a:cubicBezTo>
                      <a:pt x="144" y="159"/>
                      <a:pt x="144" y="159"/>
                      <a:pt x="144" y="159"/>
                    </a:cubicBezTo>
                    <a:cubicBezTo>
                      <a:pt x="144" y="159"/>
                      <a:pt x="144" y="159"/>
                      <a:pt x="144" y="159"/>
                    </a:cubicBezTo>
                    <a:cubicBezTo>
                      <a:pt x="145" y="158"/>
                      <a:pt x="145" y="158"/>
                      <a:pt x="145" y="158"/>
                    </a:cubicBezTo>
                    <a:cubicBezTo>
                      <a:pt x="145" y="158"/>
                      <a:pt x="145" y="158"/>
                      <a:pt x="145" y="158"/>
                    </a:cubicBezTo>
                    <a:cubicBezTo>
                      <a:pt x="145" y="158"/>
                      <a:pt x="145" y="158"/>
                      <a:pt x="145" y="158"/>
                    </a:cubicBezTo>
                    <a:cubicBezTo>
                      <a:pt x="145" y="158"/>
                      <a:pt x="145" y="158"/>
                      <a:pt x="145" y="158"/>
                    </a:cubicBezTo>
                    <a:cubicBezTo>
                      <a:pt x="145" y="157"/>
                      <a:pt x="145" y="157"/>
                      <a:pt x="145" y="157"/>
                    </a:cubicBezTo>
                    <a:cubicBezTo>
                      <a:pt x="145" y="157"/>
                      <a:pt x="145" y="157"/>
                      <a:pt x="145" y="157"/>
                    </a:cubicBezTo>
                    <a:cubicBezTo>
                      <a:pt x="144" y="157"/>
                      <a:pt x="144" y="157"/>
                      <a:pt x="144" y="157"/>
                    </a:cubicBezTo>
                    <a:cubicBezTo>
                      <a:pt x="144" y="157"/>
                      <a:pt x="144" y="157"/>
                      <a:pt x="144" y="157"/>
                    </a:cubicBezTo>
                    <a:cubicBezTo>
                      <a:pt x="144" y="157"/>
                      <a:pt x="144" y="157"/>
                      <a:pt x="144" y="157"/>
                    </a:cubicBezTo>
                    <a:cubicBezTo>
                      <a:pt x="144" y="156"/>
                      <a:pt x="144" y="156"/>
                      <a:pt x="144" y="156"/>
                    </a:cubicBezTo>
                    <a:cubicBezTo>
                      <a:pt x="144" y="156"/>
                      <a:pt x="144" y="156"/>
                      <a:pt x="144" y="156"/>
                    </a:cubicBezTo>
                    <a:cubicBezTo>
                      <a:pt x="143" y="156"/>
                      <a:pt x="143" y="156"/>
                      <a:pt x="143" y="156"/>
                    </a:cubicBezTo>
                    <a:cubicBezTo>
                      <a:pt x="143" y="156"/>
                      <a:pt x="143" y="156"/>
                      <a:pt x="143" y="156"/>
                    </a:cubicBezTo>
                    <a:cubicBezTo>
                      <a:pt x="143" y="156"/>
                      <a:pt x="143" y="156"/>
                      <a:pt x="143" y="156"/>
                    </a:cubicBezTo>
                    <a:cubicBezTo>
                      <a:pt x="143" y="156"/>
                      <a:pt x="143" y="156"/>
                      <a:pt x="143" y="156"/>
                    </a:cubicBezTo>
                    <a:cubicBezTo>
                      <a:pt x="143" y="156"/>
                      <a:pt x="143" y="156"/>
                      <a:pt x="143" y="156"/>
                    </a:cubicBezTo>
                    <a:cubicBezTo>
                      <a:pt x="143" y="156"/>
                      <a:pt x="143" y="156"/>
                      <a:pt x="143" y="156"/>
                    </a:cubicBezTo>
                    <a:cubicBezTo>
                      <a:pt x="143" y="155"/>
                      <a:pt x="143" y="155"/>
                      <a:pt x="143" y="155"/>
                    </a:cubicBezTo>
                    <a:cubicBezTo>
                      <a:pt x="143" y="155"/>
                      <a:pt x="143" y="155"/>
                      <a:pt x="143" y="155"/>
                    </a:cubicBezTo>
                    <a:cubicBezTo>
                      <a:pt x="143" y="155"/>
                      <a:pt x="143" y="155"/>
                      <a:pt x="143" y="155"/>
                    </a:cubicBezTo>
                    <a:cubicBezTo>
                      <a:pt x="143" y="155"/>
                      <a:pt x="143" y="155"/>
                      <a:pt x="143" y="155"/>
                    </a:cubicBezTo>
                    <a:cubicBezTo>
                      <a:pt x="143" y="154"/>
                      <a:pt x="143" y="154"/>
                      <a:pt x="143" y="154"/>
                    </a:cubicBezTo>
                    <a:cubicBezTo>
                      <a:pt x="143" y="154"/>
                      <a:pt x="143" y="154"/>
                      <a:pt x="143" y="154"/>
                    </a:cubicBezTo>
                    <a:cubicBezTo>
                      <a:pt x="143" y="154"/>
                      <a:pt x="143" y="154"/>
                      <a:pt x="143" y="154"/>
                    </a:cubicBezTo>
                    <a:cubicBezTo>
                      <a:pt x="143" y="154"/>
                      <a:pt x="143" y="154"/>
                      <a:pt x="143" y="154"/>
                    </a:cubicBezTo>
                    <a:cubicBezTo>
                      <a:pt x="143" y="154"/>
                      <a:pt x="143" y="154"/>
                      <a:pt x="143" y="154"/>
                    </a:cubicBezTo>
                    <a:cubicBezTo>
                      <a:pt x="142" y="154"/>
                      <a:pt x="142" y="154"/>
                      <a:pt x="142" y="154"/>
                    </a:cubicBezTo>
                    <a:cubicBezTo>
                      <a:pt x="142" y="154"/>
                      <a:pt x="142" y="154"/>
                      <a:pt x="142" y="154"/>
                    </a:cubicBezTo>
                    <a:cubicBezTo>
                      <a:pt x="142" y="155"/>
                      <a:pt x="142" y="155"/>
                      <a:pt x="142" y="155"/>
                    </a:cubicBezTo>
                    <a:cubicBezTo>
                      <a:pt x="141" y="155"/>
                      <a:pt x="141" y="155"/>
                      <a:pt x="141" y="155"/>
                    </a:cubicBezTo>
                    <a:cubicBezTo>
                      <a:pt x="141" y="155"/>
                      <a:pt x="141" y="155"/>
                      <a:pt x="141" y="155"/>
                    </a:cubicBezTo>
                    <a:cubicBezTo>
                      <a:pt x="141" y="155"/>
                      <a:pt x="141" y="155"/>
                      <a:pt x="141" y="155"/>
                    </a:cubicBezTo>
                    <a:cubicBezTo>
                      <a:pt x="141" y="155"/>
                      <a:pt x="141" y="155"/>
                      <a:pt x="141" y="155"/>
                    </a:cubicBezTo>
                    <a:cubicBezTo>
                      <a:pt x="140" y="155"/>
                      <a:pt x="140" y="155"/>
                      <a:pt x="140" y="155"/>
                    </a:cubicBezTo>
                    <a:cubicBezTo>
                      <a:pt x="140" y="155"/>
                      <a:pt x="140" y="155"/>
                      <a:pt x="140" y="155"/>
                    </a:cubicBezTo>
                    <a:cubicBezTo>
                      <a:pt x="139" y="155"/>
                      <a:pt x="139" y="155"/>
                      <a:pt x="139" y="155"/>
                    </a:cubicBezTo>
                    <a:cubicBezTo>
                      <a:pt x="139" y="155"/>
                      <a:pt x="139" y="155"/>
                      <a:pt x="139" y="155"/>
                    </a:cubicBezTo>
                    <a:cubicBezTo>
                      <a:pt x="138" y="155"/>
                      <a:pt x="138" y="155"/>
                      <a:pt x="138" y="155"/>
                    </a:cubicBezTo>
                    <a:cubicBezTo>
                      <a:pt x="137" y="155"/>
                      <a:pt x="137" y="155"/>
                      <a:pt x="137" y="155"/>
                    </a:cubicBezTo>
                    <a:cubicBezTo>
                      <a:pt x="137" y="155"/>
                      <a:pt x="137" y="155"/>
                      <a:pt x="137" y="155"/>
                    </a:cubicBezTo>
                    <a:cubicBezTo>
                      <a:pt x="137" y="154"/>
                      <a:pt x="137" y="154"/>
                      <a:pt x="137" y="154"/>
                    </a:cubicBezTo>
                    <a:cubicBezTo>
                      <a:pt x="137" y="154"/>
                      <a:pt x="137" y="154"/>
                      <a:pt x="137" y="154"/>
                    </a:cubicBezTo>
                    <a:cubicBezTo>
                      <a:pt x="137" y="153"/>
                      <a:pt x="137" y="153"/>
                      <a:pt x="137" y="153"/>
                    </a:cubicBezTo>
                    <a:cubicBezTo>
                      <a:pt x="138" y="152"/>
                      <a:pt x="138" y="152"/>
                      <a:pt x="138" y="152"/>
                    </a:cubicBezTo>
                    <a:cubicBezTo>
                      <a:pt x="138" y="152"/>
                      <a:pt x="138" y="152"/>
                      <a:pt x="138" y="152"/>
                    </a:cubicBezTo>
                    <a:cubicBezTo>
                      <a:pt x="138" y="152"/>
                      <a:pt x="138" y="152"/>
                      <a:pt x="138" y="152"/>
                    </a:cubicBezTo>
                    <a:cubicBezTo>
                      <a:pt x="138" y="151"/>
                      <a:pt x="138" y="151"/>
                      <a:pt x="138" y="151"/>
                    </a:cubicBezTo>
                    <a:cubicBezTo>
                      <a:pt x="138" y="151"/>
                      <a:pt x="138" y="151"/>
                      <a:pt x="138" y="151"/>
                    </a:cubicBezTo>
                    <a:cubicBezTo>
                      <a:pt x="138" y="151"/>
                      <a:pt x="138" y="151"/>
                      <a:pt x="138" y="151"/>
                    </a:cubicBezTo>
                    <a:cubicBezTo>
                      <a:pt x="138" y="151"/>
                      <a:pt x="138" y="151"/>
                      <a:pt x="138" y="151"/>
                    </a:cubicBezTo>
                    <a:cubicBezTo>
                      <a:pt x="138" y="151"/>
                      <a:pt x="138" y="151"/>
                      <a:pt x="138" y="151"/>
                    </a:cubicBezTo>
                    <a:cubicBezTo>
                      <a:pt x="139" y="151"/>
                      <a:pt x="139" y="151"/>
                      <a:pt x="139" y="151"/>
                    </a:cubicBezTo>
                    <a:cubicBezTo>
                      <a:pt x="139" y="151"/>
                      <a:pt x="139" y="151"/>
                      <a:pt x="139" y="151"/>
                    </a:cubicBezTo>
                    <a:cubicBezTo>
                      <a:pt x="139" y="150"/>
                      <a:pt x="139" y="150"/>
                      <a:pt x="139" y="150"/>
                    </a:cubicBezTo>
                    <a:cubicBezTo>
                      <a:pt x="139" y="150"/>
                      <a:pt x="139" y="150"/>
                      <a:pt x="139" y="150"/>
                    </a:cubicBezTo>
                    <a:cubicBezTo>
                      <a:pt x="139" y="150"/>
                      <a:pt x="139" y="150"/>
                      <a:pt x="139" y="150"/>
                    </a:cubicBezTo>
                    <a:cubicBezTo>
                      <a:pt x="139" y="150"/>
                      <a:pt x="139" y="150"/>
                      <a:pt x="139" y="150"/>
                    </a:cubicBezTo>
                    <a:cubicBezTo>
                      <a:pt x="140" y="150"/>
                      <a:pt x="140" y="150"/>
                      <a:pt x="140" y="150"/>
                    </a:cubicBezTo>
                    <a:cubicBezTo>
                      <a:pt x="140" y="150"/>
                      <a:pt x="140" y="150"/>
                      <a:pt x="140" y="150"/>
                    </a:cubicBezTo>
                    <a:cubicBezTo>
                      <a:pt x="140" y="150"/>
                      <a:pt x="140" y="150"/>
                      <a:pt x="140" y="150"/>
                    </a:cubicBezTo>
                    <a:cubicBezTo>
                      <a:pt x="140" y="149"/>
                      <a:pt x="140" y="149"/>
                      <a:pt x="140" y="149"/>
                    </a:cubicBezTo>
                    <a:cubicBezTo>
                      <a:pt x="141" y="149"/>
                      <a:pt x="141" y="149"/>
                      <a:pt x="141" y="149"/>
                    </a:cubicBezTo>
                    <a:cubicBezTo>
                      <a:pt x="141" y="148"/>
                      <a:pt x="141" y="148"/>
                      <a:pt x="141" y="148"/>
                    </a:cubicBezTo>
                    <a:cubicBezTo>
                      <a:pt x="141" y="148"/>
                      <a:pt x="141" y="148"/>
                      <a:pt x="141" y="148"/>
                    </a:cubicBezTo>
                    <a:cubicBezTo>
                      <a:pt x="141" y="148"/>
                      <a:pt x="141" y="148"/>
                      <a:pt x="141" y="148"/>
                    </a:cubicBezTo>
                    <a:cubicBezTo>
                      <a:pt x="141" y="148"/>
                      <a:pt x="141" y="148"/>
                      <a:pt x="141" y="148"/>
                    </a:cubicBezTo>
                    <a:cubicBezTo>
                      <a:pt x="141" y="148"/>
                      <a:pt x="141" y="148"/>
                      <a:pt x="141" y="148"/>
                    </a:cubicBezTo>
                    <a:cubicBezTo>
                      <a:pt x="142" y="148"/>
                      <a:pt x="142" y="148"/>
                      <a:pt x="142" y="148"/>
                    </a:cubicBezTo>
                    <a:cubicBezTo>
                      <a:pt x="142" y="148"/>
                      <a:pt x="142" y="148"/>
                      <a:pt x="142" y="148"/>
                    </a:cubicBezTo>
                    <a:cubicBezTo>
                      <a:pt x="142" y="148"/>
                      <a:pt x="142" y="148"/>
                      <a:pt x="142" y="148"/>
                    </a:cubicBezTo>
                    <a:cubicBezTo>
                      <a:pt x="142" y="147"/>
                      <a:pt x="142" y="147"/>
                      <a:pt x="142" y="147"/>
                    </a:cubicBezTo>
                    <a:cubicBezTo>
                      <a:pt x="142" y="147"/>
                      <a:pt x="142" y="147"/>
                      <a:pt x="142" y="147"/>
                    </a:cubicBezTo>
                    <a:cubicBezTo>
                      <a:pt x="143" y="147"/>
                      <a:pt x="143" y="147"/>
                      <a:pt x="143" y="147"/>
                    </a:cubicBezTo>
                    <a:cubicBezTo>
                      <a:pt x="143" y="147"/>
                      <a:pt x="143" y="147"/>
                      <a:pt x="143" y="147"/>
                    </a:cubicBezTo>
                    <a:cubicBezTo>
                      <a:pt x="143" y="147"/>
                      <a:pt x="143" y="147"/>
                      <a:pt x="143" y="147"/>
                    </a:cubicBezTo>
                    <a:cubicBezTo>
                      <a:pt x="144" y="147"/>
                      <a:pt x="144" y="147"/>
                      <a:pt x="144" y="147"/>
                    </a:cubicBezTo>
                    <a:cubicBezTo>
                      <a:pt x="145" y="146"/>
                      <a:pt x="145" y="146"/>
                      <a:pt x="145" y="146"/>
                    </a:cubicBezTo>
                    <a:cubicBezTo>
                      <a:pt x="145" y="146"/>
                      <a:pt x="145" y="146"/>
                      <a:pt x="145" y="146"/>
                    </a:cubicBezTo>
                    <a:cubicBezTo>
                      <a:pt x="146" y="146"/>
                      <a:pt x="146" y="146"/>
                      <a:pt x="146" y="146"/>
                    </a:cubicBezTo>
                    <a:cubicBezTo>
                      <a:pt x="146" y="146"/>
                      <a:pt x="146" y="146"/>
                      <a:pt x="146" y="146"/>
                    </a:cubicBezTo>
                    <a:cubicBezTo>
                      <a:pt x="147" y="146"/>
                      <a:pt x="147" y="146"/>
                      <a:pt x="147" y="146"/>
                    </a:cubicBezTo>
                    <a:cubicBezTo>
                      <a:pt x="147" y="145"/>
                      <a:pt x="147" y="145"/>
                      <a:pt x="147" y="145"/>
                    </a:cubicBezTo>
                    <a:cubicBezTo>
                      <a:pt x="148" y="145"/>
                      <a:pt x="148" y="145"/>
                      <a:pt x="148" y="145"/>
                    </a:cubicBezTo>
                    <a:cubicBezTo>
                      <a:pt x="150" y="144"/>
                      <a:pt x="150" y="144"/>
                      <a:pt x="150" y="144"/>
                    </a:cubicBezTo>
                    <a:cubicBezTo>
                      <a:pt x="150" y="144"/>
                      <a:pt x="150" y="144"/>
                      <a:pt x="150" y="144"/>
                    </a:cubicBezTo>
                    <a:cubicBezTo>
                      <a:pt x="151" y="144"/>
                      <a:pt x="151" y="144"/>
                      <a:pt x="151" y="144"/>
                    </a:cubicBezTo>
                    <a:cubicBezTo>
                      <a:pt x="152" y="143"/>
                      <a:pt x="152" y="143"/>
                      <a:pt x="152" y="143"/>
                    </a:cubicBezTo>
                    <a:cubicBezTo>
                      <a:pt x="152" y="143"/>
                      <a:pt x="152" y="143"/>
                      <a:pt x="152" y="143"/>
                    </a:cubicBezTo>
                    <a:cubicBezTo>
                      <a:pt x="153" y="143"/>
                      <a:pt x="153" y="143"/>
                      <a:pt x="153" y="143"/>
                    </a:cubicBezTo>
                    <a:cubicBezTo>
                      <a:pt x="153" y="143"/>
                      <a:pt x="153" y="143"/>
                      <a:pt x="153" y="143"/>
                    </a:cubicBezTo>
                    <a:cubicBezTo>
                      <a:pt x="153" y="143"/>
                      <a:pt x="153" y="143"/>
                      <a:pt x="153" y="143"/>
                    </a:cubicBezTo>
                    <a:cubicBezTo>
                      <a:pt x="153" y="143"/>
                      <a:pt x="153" y="143"/>
                      <a:pt x="153" y="143"/>
                    </a:cubicBezTo>
                    <a:cubicBezTo>
                      <a:pt x="152" y="143"/>
                      <a:pt x="152" y="143"/>
                      <a:pt x="152" y="143"/>
                    </a:cubicBezTo>
                    <a:cubicBezTo>
                      <a:pt x="153" y="143"/>
                      <a:pt x="153" y="143"/>
                      <a:pt x="153" y="143"/>
                    </a:cubicBezTo>
                    <a:cubicBezTo>
                      <a:pt x="153" y="143"/>
                      <a:pt x="153" y="143"/>
                      <a:pt x="153" y="143"/>
                    </a:cubicBezTo>
                    <a:cubicBezTo>
                      <a:pt x="153" y="143"/>
                      <a:pt x="153" y="143"/>
                      <a:pt x="153" y="143"/>
                    </a:cubicBezTo>
                    <a:cubicBezTo>
                      <a:pt x="153" y="143"/>
                      <a:pt x="153" y="143"/>
                      <a:pt x="153" y="143"/>
                    </a:cubicBezTo>
                    <a:cubicBezTo>
                      <a:pt x="153" y="143"/>
                      <a:pt x="153" y="143"/>
                      <a:pt x="153" y="143"/>
                    </a:cubicBezTo>
                    <a:cubicBezTo>
                      <a:pt x="153" y="143"/>
                      <a:pt x="153" y="143"/>
                      <a:pt x="153" y="143"/>
                    </a:cubicBezTo>
                    <a:cubicBezTo>
                      <a:pt x="154" y="143"/>
                      <a:pt x="154" y="143"/>
                      <a:pt x="154" y="143"/>
                    </a:cubicBezTo>
                    <a:cubicBezTo>
                      <a:pt x="154" y="143"/>
                      <a:pt x="154" y="143"/>
                      <a:pt x="154" y="143"/>
                    </a:cubicBezTo>
                    <a:cubicBezTo>
                      <a:pt x="154" y="143"/>
                      <a:pt x="154" y="143"/>
                      <a:pt x="154" y="143"/>
                    </a:cubicBezTo>
                    <a:cubicBezTo>
                      <a:pt x="154" y="143"/>
                      <a:pt x="154" y="143"/>
                      <a:pt x="154" y="143"/>
                    </a:cubicBezTo>
                    <a:cubicBezTo>
                      <a:pt x="154" y="143"/>
                      <a:pt x="154" y="143"/>
                      <a:pt x="154" y="143"/>
                    </a:cubicBezTo>
                    <a:cubicBezTo>
                      <a:pt x="154" y="143"/>
                      <a:pt x="154" y="143"/>
                      <a:pt x="154" y="143"/>
                    </a:cubicBezTo>
                    <a:cubicBezTo>
                      <a:pt x="154" y="143"/>
                      <a:pt x="154" y="143"/>
                      <a:pt x="154" y="143"/>
                    </a:cubicBezTo>
                    <a:cubicBezTo>
                      <a:pt x="155" y="143"/>
                      <a:pt x="155" y="143"/>
                      <a:pt x="155" y="143"/>
                    </a:cubicBezTo>
                    <a:cubicBezTo>
                      <a:pt x="155" y="143"/>
                      <a:pt x="155" y="143"/>
                      <a:pt x="155" y="143"/>
                    </a:cubicBezTo>
                    <a:cubicBezTo>
                      <a:pt x="155" y="143"/>
                      <a:pt x="155" y="143"/>
                      <a:pt x="155" y="143"/>
                    </a:cubicBezTo>
                    <a:cubicBezTo>
                      <a:pt x="156" y="143"/>
                      <a:pt x="156" y="143"/>
                      <a:pt x="156" y="143"/>
                    </a:cubicBezTo>
                    <a:cubicBezTo>
                      <a:pt x="156" y="143"/>
                      <a:pt x="156" y="143"/>
                      <a:pt x="156" y="143"/>
                    </a:cubicBezTo>
                    <a:cubicBezTo>
                      <a:pt x="156" y="143"/>
                      <a:pt x="156" y="143"/>
                      <a:pt x="156" y="143"/>
                    </a:cubicBezTo>
                    <a:cubicBezTo>
                      <a:pt x="156" y="143"/>
                      <a:pt x="156" y="143"/>
                      <a:pt x="156" y="143"/>
                    </a:cubicBezTo>
                    <a:cubicBezTo>
                      <a:pt x="157" y="143"/>
                      <a:pt x="157" y="143"/>
                      <a:pt x="157" y="143"/>
                    </a:cubicBezTo>
                    <a:cubicBezTo>
                      <a:pt x="157" y="143"/>
                      <a:pt x="157" y="143"/>
                      <a:pt x="157" y="143"/>
                    </a:cubicBezTo>
                    <a:cubicBezTo>
                      <a:pt x="156" y="143"/>
                      <a:pt x="156" y="143"/>
                      <a:pt x="156" y="143"/>
                    </a:cubicBezTo>
                    <a:cubicBezTo>
                      <a:pt x="156" y="143"/>
                      <a:pt x="156" y="143"/>
                      <a:pt x="156" y="143"/>
                    </a:cubicBezTo>
                    <a:cubicBezTo>
                      <a:pt x="156" y="143"/>
                      <a:pt x="156" y="143"/>
                      <a:pt x="156" y="143"/>
                    </a:cubicBezTo>
                    <a:cubicBezTo>
                      <a:pt x="157" y="143"/>
                      <a:pt x="157" y="143"/>
                      <a:pt x="157" y="143"/>
                    </a:cubicBezTo>
                    <a:cubicBezTo>
                      <a:pt x="157" y="143"/>
                      <a:pt x="157" y="143"/>
                      <a:pt x="157" y="143"/>
                    </a:cubicBezTo>
                    <a:cubicBezTo>
                      <a:pt x="157" y="143"/>
                      <a:pt x="157" y="143"/>
                      <a:pt x="157" y="143"/>
                    </a:cubicBezTo>
                    <a:cubicBezTo>
                      <a:pt x="157" y="143"/>
                      <a:pt x="157" y="143"/>
                      <a:pt x="157" y="143"/>
                    </a:cubicBezTo>
                    <a:cubicBezTo>
                      <a:pt x="157" y="144"/>
                      <a:pt x="157" y="144"/>
                      <a:pt x="157" y="144"/>
                    </a:cubicBezTo>
                    <a:cubicBezTo>
                      <a:pt x="157" y="144"/>
                      <a:pt x="157" y="144"/>
                      <a:pt x="157" y="144"/>
                    </a:cubicBezTo>
                    <a:cubicBezTo>
                      <a:pt x="158" y="144"/>
                      <a:pt x="158" y="144"/>
                      <a:pt x="158" y="144"/>
                    </a:cubicBezTo>
                    <a:cubicBezTo>
                      <a:pt x="158" y="144"/>
                      <a:pt x="158" y="144"/>
                      <a:pt x="158" y="144"/>
                    </a:cubicBezTo>
                    <a:cubicBezTo>
                      <a:pt x="158" y="144"/>
                      <a:pt x="158" y="144"/>
                      <a:pt x="158" y="144"/>
                    </a:cubicBezTo>
                    <a:cubicBezTo>
                      <a:pt x="158" y="144"/>
                      <a:pt x="158" y="144"/>
                      <a:pt x="158" y="144"/>
                    </a:cubicBezTo>
                    <a:cubicBezTo>
                      <a:pt x="158" y="144"/>
                      <a:pt x="158" y="144"/>
                      <a:pt x="158" y="144"/>
                    </a:cubicBezTo>
                    <a:cubicBezTo>
                      <a:pt x="158" y="144"/>
                      <a:pt x="158" y="144"/>
                      <a:pt x="158" y="144"/>
                    </a:cubicBezTo>
                    <a:cubicBezTo>
                      <a:pt x="158" y="144"/>
                      <a:pt x="158" y="144"/>
                      <a:pt x="158" y="144"/>
                    </a:cubicBezTo>
                    <a:cubicBezTo>
                      <a:pt x="158" y="144"/>
                      <a:pt x="158" y="144"/>
                      <a:pt x="158" y="144"/>
                    </a:cubicBezTo>
                    <a:cubicBezTo>
                      <a:pt x="158" y="144"/>
                      <a:pt x="158" y="144"/>
                      <a:pt x="158" y="144"/>
                    </a:cubicBezTo>
                    <a:cubicBezTo>
                      <a:pt x="158" y="143"/>
                      <a:pt x="158" y="143"/>
                      <a:pt x="158" y="143"/>
                    </a:cubicBezTo>
                    <a:cubicBezTo>
                      <a:pt x="159" y="143"/>
                      <a:pt x="159" y="143"/>
                      <a:pt x="159" y="143"/>
                    </a:cubicBezTo>
                    <a:cubicBezTo>
                      <a:pt x="159" y="143"/>
                      <a:pt x="159" y="143"/>
                      <a:pt x="159" y="143"/>
                    </a:cubicBezTo>
                    <a:cubicBezTo>
                      <a:pt x="160" y="143"/>
                      <a:pt x="160" y="143"/>
                      <a:pt x="160" y="143"/>
                    </a:cubicBezTo>
                    <a:cubicBezTo>
                      <a:pt x="160" y="142"/>
                      <a:pt x="160" y="142"/>
                      <a:pt x="160" y="142"/>
                    </a:cubicBezTo>
                    <a:cubicBezTo>
                      <a:pt x="160" y="142"/>
                      <a:pt x="160" y="142"/>
                      <a:pt x="160" y="142"/>
                    </a:cubicBezTo>
                    <a:cubicBezTo>
                      <a:pt x="160" y="142"/>
                      <a:pt x="160" y="142"/>
                      <a:pt x="160" y="142"/>
                    </a:cubicBezTo>
                    <a:cubicBezTo>
                      <a:pt x="160" y="142"/>
                      <a:pt x="160" y="142"/>
                      <a:pt x="160" y="142"/>
                    </a:cubicBezTo>
                    <a:cubicBezTo>
                      <a:pt x="159" y="143"/>
                      <a:pt x="159" y="143"/>
                      <a:pt x="159" y="143"/>
                    </a:cubicBezTo>
                    <a:cubicBezTo>
                      <a:pt x="159" y="142"/>
                      <a:pt x="159" y="142"/>
                      <a:pt x="159" y="142"/>
                    </a:cubicBezTo>
                    <a:cubicBezTo>
                      <a:pt x="159" y="143"/>
                      <a:pt x="159" y="143"/>
                      <a:pt x="159" y="143"/>
                    </a:cubicBezTo>
                    <a:cubicBezTo>
                      <a:pt x="158" y="143"/>
                      <a:pt x="158" y="143"/>
                      <a:pt x="158" y="143"/>
                    </a:cubicBezTo>
                    <a:cubicBezTo>
                      <a:pt x="158" y="143"/>
                      <a:pt x="158" y="143"/>
                      <a:pt x="158" y="143"/>
                    </a:cubicBezTo>
                    <a:cubicBezTo>
                      <a:pt x="158" y="142"/>
                      <a:pt x="158" y="142"/>
                      <a:pt x="158" y="142"/>
                    </a:cubicBezTo>
                    <a:cubicBezTo>
                      <a:pt x="159" y="142"/>
                      <a:pt x="159" y="142"/>
                      <a:pt x="159" y="142"/>
                    </a:cubicBezTo>
                    <a:cubicBezTo>
                      <a:pt x="159" y="142"/>
                      <a:pt x="159" y="142"/>
                      <a:pt x="159" y="142"/>
                    </a:cubicBezTo>
                    <a:cubicBezTo>
                      <a:pt x="159" y="142"/>
                      <a:pt x="159" y="142"/>
                      <a:pt x="159" y="142"/>
                    </a:cubicBezTo>
                    <a:cubicBezTo>
                      <a:pt x="159" y="141"/>
                      <a:pt x="159" y="141"/>
                      <a:pt x="159" y="141"/>
                    </a:cubicBezTo>
                    <a:cubicBezTo>
                      <a:pt x="159" y="141"/>
                      <a:pt x="159" y="141"/>
                      <a:pt x="159" y="141"/>
                    </a:cubicBezTo>
                    <a:cubicBezTo>
                      <a:pt x="159" y="141"/>
                      <a:pt x="159" y="141"/>
                      <a:pt x="159" y="141"/>
                    </a:cubicBezTo>
                    <a:cubicBezTo>
                      <a:pt x="159" y="141"/>
                      <a:pt x="159" y="141"/>
                      <a:pt x="159" y="141"/>
                    </a:cubicBezTo>
                    <a:cubicBezTo>
                      <a:pt x="159" y="141"/>
                      <a:pt x="159" y="141"/>
                      <a:pt x="159" y="141"/>
                    </a:cubicBezTo>
                    <a:cubicBezTo>
                      <a:pt x="159" y="141"/>
                      <a:pt x="159" y="141"/>
                      <a:pt x="159" y="141"/>
                    </a:cubicBezTo>
                    <a:cubicBezTo>
                      <a:pt x="160" y="141"/>
                      <a:pt x="160" y="141"/>
                      <a:pt x="160" y="141"/>
                    </a:cubicBezTo>
                    <a:cubicBezTo>
                      <a:pt x="160" y="140"/>
                      <a:pt x="160" y="140"/>
                      <a:pt x="160" y="140"/>
                    </a:cubicBezTo>
                    <a:cubicBezTo>
                      <a:pt x="160" y="140"/>
                      <a:pt x="160" y="140"/>
                      <a:pt x="160" y="140"/>
                    </a:cubicBezTo>
                    <a:cubicBezTo>
                      <a:pt x="159" y="140"/>
                      <a:pt x="159" y="140"/>
                      <a:pt x="159" y="140"/>
                    </a:cubicBezTo>
                    <a:cubicBezTo>
                      <a:pt x="159" y="141"/>
                      <a:pt x="159" y="141"/>
                      <a:pt x="159" y="141"/>
                    </a:cubicBezTo>
                    <a:cubicBezTo>
                      <a:pt x="159" y="141"/>
                      <a:pt x="159" y="141"/>
                      <a:pt x="159" y="141"/>
                    </a:cubicBezTo>
                    <a:cubicBezTo>
                      <a:pt x="158" y="141"/>
                      <a:pt x="158" y="141"/>
                      <a:pt x="158" y="141"/>
                    </a:cubicBezTo>
                    <a:cubicBezTo>
                      <a:pt x="158" y="141"/>
                      <a:pt x="158" y="141"/>
                      <a:pt x="158" y="141"/>
                    </a:cubicBezTo>
                    <a:cubicBezTo>
                      <a:pt x="158" y="141"/>
                      <a:pt x="158" y="141"/>
                      <a:pt x="158" y="141"/>
                    </a:cubicBezTo>
                    <a:cubicBezTo>
                      <a:pt x="158" y="142"/>
                      <a:pt x="158" y="142"/>
                      <a:pt x="158" y="142"/>
                    </a:cubicBezTo>
                    <a:cubicBezTo>
                      <a:pt x="158" y="142"/>
                      <a:pt x="158" y="142"/>
                      <a:pt x="158" y="142"/>
                    </a:cubicBezTo>
                    <a:cubicBezTo>
                      <a:pt x="157" y="142"/>
                      <a:pt x="157" y="142"/>
                      <a:pt x="157" y="142"/>
                    </a:cubicBezTo>
                    <a:cubicBezTo>
                      <a:pt x="158" y="141"/>
                      <a:pt x="158" y="141"/>
                      <a:pt x="158" y="141"/>
                    </a:cubicBezTo>
                    <a:cubicBezTo>
                      <a:pt x="158" y="141"/>
                      <a:pt x="158" y="141"/>
                      <a:pt x="158" y="141"/>
                    </a:cubicBezTo>
                    <a:cubicBezTo>
                      <a:pt x="158" y="140"/>
                      <a:pt x="158" y="140"/>
                      <a:pt x="158" y="140"/>
                    </a:cubicBezTo>
                    <a:cubicBezTo>
                      <a:pt x="158" y="140"/>
                      <a:pt x="158" y="140"/>
                      <a:pt x="158" y="140"/>
                    </a:cubicBezTo>
                    <a:cubicBezTo>
                      <a:pt x="157" y="140"/>
                      <a:pt x="157" y="140"/>
                      <a:pt x="157" y="140"/>
                    </a:cubicBezTo>
                    <a:cubicBezTo>
                      <a:pt x="157" y="141"/>
                      <a:pt x="157" y="141"/>
                      <a:pt x="157" y="141"/>
                    </a:cubicBezTo>
                    <a:cubicBezTo>
                      <a:pt x="157" y="141"/>
                      <a:pt x="157" y="141"/>
                      <a:pt x="157"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6" y="141"/>
                      <a:pt x="156" y="141"/>
                      <a:pt x="156" y="141"/>
                    </a:cubicBezTo>
                    <a:cubicBezTo>
                      <a:pt x="155" y="141"/>
                      <a:pt x="155" y="141"/>
                      <a:pt x="155" y="141"/>
                    </a:cubicBezTo>
                    <a:cubicBezTo>
                      <a:pt x="155" y="141"/>
                      <a:pt x="155" y="141"/>
                      <a:pt x="155" y="141"/>
                    </a:cubicBezTo>
                    <a:cubicBezTo>
                      <a:pt x="155" y="141"/>
                      <a:pt x="155" y="141"/>
                      <a:pt x="155" y="141"/>
                    </a:cubicBezTo>
                    <a:cubicBezTo>
                      <a:pt x="155" y="141"/>
                      <a:pt x="155" y="141"/>
                      <a:pt x="155" y="141"/>
                    </a:cubicBezTo>
                    <a:cubicBezTo>
                      <a:pt x="155" y="141"/>
                      <a:pt x="155" y="141"/>
                      <a:pt x="155" y="141"/>
                    </a:cubicBezTo>
                    <a:cubicBezTo>
                      <a:pt x="155" y="141"/>
                      <a:pt x="155" y="141"/>
                      <a:pt x="155" y="141"/>
                    </a:cubicBezTo>
                    <a:cubicBezTo>
                      <a:pt x="154" y="141"/>
                      <a:pt x="154" y="141"/>
                      <a:pt x="154" y="141"/>
                    </a:cubicBezTo>
                    <a:cubicBezTo>
                      <a:pt x="154" y="142"/>
                      <a:pt x="154" y="142"/>
                      <a:pt x="154" y="142"/>
                    </a:cubicBezTo>
                    <a:cubicBezTo>
                      <a:pt x="154" y="142"/>
                      <a:pt x="154" y="142"/>
                      <a:pt x="154" y="142"/>
                    </a:cubicBezTo>
                    <a:cubicBezTo>
                      <a:pt x="154" y="142"/>
                      <a:pt x="154" y="142"/>
                      <a:pt x="154" y="142"/>
                    </a:cubicBezTo>
                    <a:cubicBezTo>
                      <a:pt x="154" y="142"/>
                      <a:pt x="154" y="142"/>
                      <a:pt x="154" y="142"/>
                    </a:cubicBezTo>
                    <a:cubicBezTo>
                      <a:pt x="154" y="142"/>
                      <a:pt x="154" y="142"/>
                      <a:pt x="154" y="142"/>
                    </a:cubicBezTo>
                    <a:cubicBezTo>
                      <a:pt x="154" y="141"/>
                      <a:pt x="154" y="141"/>
                      <a:pt x="154" y="141"/>
                    </a:cubicBezTo>
                    <a:cubicBezTo>
                      <a:pt x="155" y="141"/>
                      <a:pt x="155" y="141"/>
                      <a:pt x="155" y="141"/>
                    </a:cubicBezTo>
                    <a:cubicBezTo>
                      <a:pt x="155" y="141"/>
                      <a:pt x="155" y="141"/>
                      <a:pt x="155" y="141"/>
                    </a:cubicBezTo>
                    <a:cubicBezTo>
                      <a:pt x="155" y="140"/>
                      <a:pt x="155" y="140"/>
                      <a:pt x="155" y="140"/>
                    </a:cubicBezTo>
                    <a:cubicBezTo>
                      <a:pt x="156" y="140"/>
                      <a:pt x="156" y="140"/>
                      <a:pt x="156" y="140"/>
                    </a:cubicBezTo>
                    <a:cubicBezTo>
                      <a:pt x="156" y="141"/>
                      <a:pt x="156" y="141"/>
                      <a:pt x="156" y="141"/>
                    </a:cubicBezTo>
                    <a:cubicBezTo>
                      <a:pt x="156" y="141"/>
                      <a:pt x="156" y="141"/>
                      <a:pt x="156" y="141"/>
                    </a:cubicBezTo>
                    <a:cubicBezTo>
                      <a:pt x="156" y="141"/>
                      <a:pt x="156" y="141"/>
                      <a:pt x="156" y="141"/>
                    </a:cubicBezTo>
                    <a:cubicBezTo>
                      <a:pt x="156" y="140"/>
                      <a:pt x="156" y="140"/>
                      <a:pt x="156" y="140"/>
                    </a:cubicBezTo>
                    <a:cubicBezTo>
                      <a:pt x="156" y="140"/>
                      <a:pt x="156" y="140"/>
                      <a:pt x="156" y="140"/>
                    </a:cubicBezTo>
                    <a:cubicBezTo>
                      <a:pt x="156" y="140"/>
                      <a:pt x="156" y="140"/>
                      <a:pt x="156" y="140"/>
                    </a:cubicBezTo>
                    <a:cubicBezTo>
                      <a:pt x="156" y="140"/>
                      <a:pt x="156" y="140"/>
                      <a:pt x="156" y="140"/>
                    </a:cubicBezTo>
                    <a:cubicBezTo>
                      <a:pt x="156" y="140"/>
                      <a:pt x="156" y="140"/>
                      <a:pt x="156" y="140"/>
                    </a:cubicBezTo>
                    <a:cubicBezTo>
                      <a:pt x="156" y="140"/>
                      <a:pt x="156" y="140"/>
                      <a:pt x="156" y="140"/>
                    </a:cubicBezTo>
                    <a:cubicBezTo>
                      <a:pt x="157" y="140"/>
                      <a:pt x="157" y="140"/>
                      <a:pt x="157" y="140"/>
                    </a:cubicBezTo>
                    <a:cubicBezTo>
                      <a:pt x="157" y="140"/>
                      <a:pt x="157" y="140"/>
                      <a:pt x="157" y="140"/>
                    </a:cubicBezTo>
                    <a:cubicBezTo>
                      <a:pt x="157" y="140"/>
                      <a:pt x="157" y="140"/>
                      <a:pt x="157" y="140"/>
                    </a:cubicBezTo>
                    <a:cubicBezTo>
                      <a:pt x="158" y="140"/>
                      <a:pt x="158" y="140"/>
                      <a:pt x="158" y="140"/>
                    </a:cubicBezTo>
                    <a:cubicBezTo>
                      <a:pt x="158" y="140"/>
                      <a:pt x="158" y="140"/>
                      <a:pt x="158" y="140"/>
                    </a:cubicBezTo>
                    <a:cubicBezTo>
                      <a:pt x="158" y="140"/>
                      <a:pt x="158" y="140"/>
                      <a:pt x="158" y="140"/>
                    </a:cubicBezTo>
                    <a:cubicBezTo>
                      <a:pt x="158" y="140"/>
                      <a:pt x="158" y="140"/>
                      <a:pt x="158" y="140"/>
                    </a:cubicBezTo>
                    <a:cubicBezTo>
                      <a:pt x="158" y="140"/>
                      <a:pt x="158" y="140"/>
                      <a:pt x="158" y="140"/>
                    </a:cubicBezTo>
                    <a:cubicBezTo>
                      <a:pt x="158" y="140"/>
                      <a:pt x="158" y="140"/>
                      <a:pt x="158" y="140"/>
                    </a:cubicBezTo>
                    <a:cubicBezTo>
                      <a:pt x="158" y="140"/>
                      <a:pt x="158" y="140"/>
                      <a:pt x="158" y="140"/>
                    </a:cubicBezTo>
                    <a:cubicBezTo>
                      <a:pt x="158" y="140"/>
                      <a:pt x="158" y="140"/>
                      <a:pt x="158" y="140"/>
                    </a:cubicBezTo>
                    <a:cubicBezTo>
                      <a:pt x="158" y="140"/>
                      <a:pt x="158" y="140"/>
                      <a:pt x="158" y="140"/>
                    </a:cubicBezTo>
                    <a:cubicBezTo>
                      <a:pt x="158" y="140"/>
                      <a:pt x="158" y="140"/>
                      <a:pt x="158" y="140"/>
                    </a:cubicBezTo>
                    <a:cubicBezTo>
                      <a:pt x="158" y="140"/>
                      <a:pt x="158" y="140"/>
                      <a:pt x="158" y="140"/>
                    </a:cubicBezTo>
                    <a:cubicBezTo>
                      <a:pt x="159" y="140"/>
                      <a:pt x="159" y="140"/>
                      <a:pt x="159" y="140"/>
                    </a:cubicBezTo>
                    <a:cubicBezTo>
                      <a:pt x="159" y="140"/>
                      <a:pt x="159" y="140"/>
                      <a:pt x="159" y="140"/>
                    </a:cubicBezTo>
                    <a:cubicBezTo>
                      <a:pt x="159" y="140"/>
                      <a:pt x="159" y="140"/>
                      <a:pt x="159" y="140"/>
                    </a:cubicBezTo>
                    <a:cubicBezTo>
                      <a:pt x="159" y="140"/>
                      <a:pt x="159" y="140"/>
                      <a:pt x="159" y="140"/>
                    </a:cubicBezTo>
                    <a:cubicBezTo>
                      <a:pt x="159" y="140"/>
                      <a:pt x="159" y="140"/>
                      <a:pt x="159" y="140"/>
                    </a:cubicBezTo>
                    <a:cubicBezTo>
                      <a:pt x="159" y="140"/>
                      <a:pt x="159" y="140"/>
                      <a:pt x="159" y="140"/>
                    </a:cubicBezTo>
                    <a:cubicBezTo>
                      <a:pt x="159" y="140"/>
                      <a:pt x="159" y="140"/>
                      <a:pt x="159" y="140"/>
                    </a:cubicBezTo>
                    <a:cubicBezTo>
                      <a:pt x="159" y="140"/>
                      <a:pt x="159" y="140"/>
                      <a:pt x="159" y="140"/>
                    </a:cubicBezTo>
                    <a:cubicBezTo>
                      <a:pt x="159" y="140"/>
                      <a:pt x="159" y="140"/>
                      <a:pt x="159" y="140"/>
                    </a:cubicBezTo>
                    <a:cubicBezTo>
                      <a:pt x="159" y="140"/>
                      <a:pt x="159" y="140"/>
                      <a:pt x="159" y="140"/>
                    </a:cubicBezTo>
                    <a:cubicBezTo>
                      <a:pt x="158" y="140"/>
                      <a:pt x="158" y="140"/>
                      <a:pt x="158" y="140"/>
                    </a:cubicBezTo>
                    <a:cubicBezTo>
                      <a:pt x="158" y="140"/>
                      <a:pt x="158" y="140"/>
                      <a:pt x="158" y="140"/>
                    </a:cubicBezTo>
                    <a:cubicBezTo>
                      <a:pt x="158" y="141"/>
                      <a:pt x="158" y="141"/>
                      <a:pt x="158" y="141"/>
                    </a:cubicBezTo>
                    <a:cubicBezTo>
                      <a:pt x="158" y="141"/>
                      <a:pt x="158" y="141"/>
                      <a:pt x="158" y="141"/>
                    </a:cubicBezTo>
                    <a:cubicBezTo>
                      <a:pt x="158" y="141"/>
                      <a:pt x="158" y="141"/>
                      <a:pt x="158" y="141"/>
                    </a:cubicBezTo>
                    <a:cubicBezTo>
                      <a:pt x="158" y="141"/>
                      <a:pt x="158" y="141"/>
                      <a:pt x="158" y="141"/>
                    </a:cubicBezTo>
                    <a:cubicBezTo>
                      <a:pt x="158" y="141"/>
                      <a:pt x="158" y="141"/>
                      <a:pt x="158" y="141"/>
                    </a:cubicBezTo>
                    <a:cubicBezTo>
                      <a:pt x="158" y="141"/>
                      <a:pt x="158" y="141"/>
                      <a:pt x="158" y="141"/>
                    </a:cubicBezTo>
                    <a:cubicBezTo>
                      <a:pt x="158" y="141"/>
                      <a:pt x="158" y="141"/>
                      <a:pt x="158" y="141"/>
                    </a:cubicBezTo>
                    <a:cubicBezTo>
                      <a:pt x="158" y="141"/>
                      <a:pt x="158" y="141"/>
                      <a:pt x="158" y="141"/>
                    </a:cubicBezTo>
                    <a:cubicBezTo>
                      <a:pt x="158" y="141"/>
                      <a:pt x="158" y="141"/>
                      <a:pt x="158" y="141"/>
                    </a:cubicBezTo>
                    <a:cubicBezTo>
                      <a:pt x="158" y="141"/>
                      <a:pt x="158" y="141"/>
                      <a:pt x="158" y="141"/>
                    </a:cubicBezTo>
                    <a:cubicBezTo>
                      <a:pt x="159" y="141"/>
                      <a:pt x="159" y="141"/>
                      <a:pt x="159" y="141"/>
                    </a:cubicBezTo>
                    <a:cubicBezTo>
                      <a:pt x="159" y="141"/>
                      <a:pt x="159" y="141"/>
                      <a:pt x="159" y="141"/>
                    </a:cubicBezTo>
                    <a:cubicBezTo>
                      <a:pt x="159" y="141"/>
                      <a:pt x="159" y="141"/>
                      <a:pt x="159" y="141"/>
                    </a:cubicBezTo>
                    <a:cubicBezTo>
                      <a:pt x="159" y="141"/>
                      <a:pt x="159" y="141"/>
                      <a:pt x="159" y="141"/>
                    </a:cubicBezTo>
                    <a:cubicBezTo>
                      <a:pt x="159" y="140"/>
                      <a:pt x="159" y="140"/>
                      <a:pt x="159" y="140"/>
                    </a:cubicBezTo>
                    <a:cubicBezTo>
                      <a:pt x="160" y="140"/>
                      <a:pt x="160" y="140"/>
                      <a:pt x="160" y="140"/>
                    </a:cubicBezTo>
                    <a:cubicBezTo>
                      <a:pt x="160" y="140"/>
                      <a:pt x="160" y="140"/>
                      <a:pt x="160" y="140"/>
                    </a:cubicBezTo>
                    <a:cubicBezTo>
                      <a:pt x="160" y="139"/>
                      <a:pt x="160" y="139"/>
                      <a:pt x="160" y="139"/>
                    </a:cubicBezTo>
                    <a:cubicBezTo>
                      <a:pt x="161" y="139"/>
                      <a:pt x="161" y="139"/>
                      <a:pt x="161" y="139"/>
                    </a:cubicBezTo>
                    <a:cubicBezTo>
                      <a:pt x="161" y="139"/>
                      <a:pt x="161" y="139"/>
                      <a:pt x="161" y="139"/>
                    </a:cubicBezTo>
                    <a:cubicBezTo>
                      <a:pt x="161" y="139"/>
                      <a:pt x="161" y="139"/>
                      <a:pt x="161" y="139"/>
                    </a:cubicBezTo>
                    <a:cubicBezTo>
                      <a:pt x="161" y="139"/>
                      <a:pt x="161" y="139"/>
                      <a:pt x="161" y="139"/>
                    </a:cubicBezTo>
                    <a:cubicBezTo>
                      <a:pt x="161" y="139"/>
                      <a:pt x="161" y="139"/>
                      <a:pt x="161" y="139"/>
                    </a:cubicBezTo>
                    <a:cubicBezTo>
                      <a:pt x="161" y="139"/>
                      <a:pt x="161" y="139"/>
                      <a:pt x="161" y="139"/>
                    </a:cubicBezTo>
                    <a:cubicBezTo>
                      <a:pt x="161" y="139"/>
                      <a:pt x="161" y="139"/>
                      <a:pt x="161" y="139"/>
                    </a:cubicBezTo>
                    <a:cubicBezTo>
                      <a:pt x="162" y="139"/>
                      <a:pt x="162" y="139"/>
                      <a:pt x="162" y="139"/>
                    </a:cubicBezTo>
                    <a:cubicBezTo>
                      <a:pt x="162" y="138"/>
                      <a:pt x="162" y="138"/>
                      <a:pt x="162" y="138"/>
                    </a:cubicBezTo>
                    <a:cubicBezTo>
                      <a:pt x="162" y="138"/>
                      <a:pt x="162" y="138"/>
                      <a:pt x="162" y="138"/>
                    </a:cubicBezTo>
                    <a:cubicBezTo>
                      <a:pt x="162" y="138"/>
                      <a:pt x="162" y="138"/>
                      <a:pt x="162" y="138"/>
                    </a:cubicBezTo>
                    <a:cubicBezTo>
                      <a:pt x="162" y="138"/>
                      <a:pt x="162" y="138"/>
                      <a:pt x="162" y="138"/>
                    </a:cubicBezTo>
                    <a:cubicBezTo>
                      <a:pt x="162" y="138"/>
                      <a:pt x="162" y="138"/>
                      <a:pt x="162" y="138"/>
                    </a:cubicBezTo>
                    <a:cubicBezTo>
                      <a:pt x="163" y="138"/>
                      <a:pt x="163" y="138"/>
                      <a:pt x="163" y="138"/>
                    </a:cubicBezTo>
                    <a:cubicBezTo>
                      <a:pt x="163" y="138"/>
                      <a:pt x="163" y="138"/>
                      <a:pt x="163" y="138"/>
                    </a:cubicBezTo>
                    <a:cubicBezTo>
                      <a:pt x="163" y="138"/>
                      <a:pt x="163" y="138"/>
                      <a:pt x="163" y="138"/>
                    </a:cubicBezTo>
                    <a:cubicBezTo>
                      <a:pt x="163" y="138"/>
                      <a:pt x="163" y="138"/>
                      <a:pt x="163" y="138"/>
                    </a:cubicBezTo>
                    <a:cubicBezTo>
                      <a:pt x="164" y="137"/>
                      <a:pt x="164" y="137"/>
                      <a:pt x="164" y="137"/>
                    </a:cubicBezTo>
                    <a:cubicBezTo>
                      <a:pt x="164" y="137"/>
                      <a:pt x="164" y="137"/>
                      <a:pt x="164" y="137"/>
                    </a:cubicBezTo>
                    <a:cubicBezTo>
                      <a:pt x="164" y="137"/>
                      <a:pt x="164" y="137"/>
                      <a:pt x="164" y="137"/>
                    </a:cubicBezTo>
                    <a:cubicBezTo>
                      <a:pt x="164" y="137"/>
                      <a:pt x="164" y="137"/>
                      <a:pt x="164" y="137"/>
                    </a:cubicBezTo>
                    <a:cubicBezTo>
                      <a:pt x="164" y="137"/>
                      <a:pt x="164" y="137"/>
                      <a:pt x="164" y="137"/>
                    </a:cubicBezTo>
                    <a:cubicBezTo>
                      <a:pt x="164" y="137"/>
                      <a:pt x="164" y="137"/>
                      <a:pt x="164" y="137"/>
                    </a:cubicBezTo>
                    <a:cubicBezTo>
                      <a:pt x="165" y="137"/>
                      <a:pt x="165" y="137"/>
                      <a:pt x="165" y="137"/>
                    </a:cubicBezTo>
                    <a:cubicBezTo>
                      <a:pt x="165" y="137"/>
                      <a:pt x="165" y="137"/>
                      <a:pt x="165" y="137"/>
                    </a:cubicBezTo>
                    <a:cubicBezTo>
                      <a:pt x="165" y="136"/>
                      <a:pt x="165" y="136"/>
                      <a:pt x="165" y="136"/>
                    </a:cubicBezTo>
                    <a:cubicBezTo>
                      <a:pt x="165" y="136"/>
                      <a:pt x="165" y="136"/>
                      <a:pt x="165" y="136"/>
                    </a:cubicBezTo>
                    <a:cubicBezTo>
                      <a:pt x="166" y="136"/>
                      <a:pt x="166" y="136"/>
                      <a:pt x="166" y="136"/>
                    </a:cubicBezTo>
                    <a:cubicBezTo>
                      <a:pt x="166" y="136"/>
                      <a:pt x="166" y="136"/>
                      <a:pt x="166" y="136"/>
                    </a:cubicBezTo>
                    <a:cubicBezTo>
                      <a:pt x="166" y="135"/>
                      <a:pt x="166" y="135"/>
                      <a:pt x="166" y="135"/>
                    </a:cubicBezTo>
                    <a:cubicBezTo>
                      <a:pt x="167" y="134"/>
                      <a:pt x="167" y="134"/>
                      <a:pt x="167" y="134"/>
                    </a:cubicBezTo>
                    <a:cubicBezTo>
                      <a:pt x="167" y="134"/>
                      <a:pt x="167" y="134"/>
                      <a:pt x="167" y="134"/>
                    </a:cubicBezTo>
                    <a:cubicBezTo>
                      <a:pt x="167" y="134"/>
                      <a:pt x="167" y="134"/>
                      <a:pt x="167" y="134"/>
                    </a:cubicBezTo>
                    <a:cubicBezTo>
                      <a:pt x="167" y="134"/>
                      <a:pt x="167" y="134"/>
                      <a:pt x="167" y="134"/>
                    </a:cubicBezTo>
                    <a:cubicBezTo>
                      <a:pt x="168" y="134"/>
                      <a:pt x="168" y="134"/>
                      <a:pt x="168" y="134"/>
                    </a:cubicBezTo>
                    <a:cubicBezTo>
                      <a:pt x="168" y="133"/>
                      <a:pt x="168" y="133"/>
                      <a:pt x="168" y="133"/>
                    </a:cubicBezTo>
                    <a:cubicBezTo>
                      <a:pt x="169" y="132"/>
                      <a:pt x="170" y="130"/>
                      <a:pt x="171" y="129"/>
                    </a:cubicBezTo>
                    <a:cubicBezTo>
                      <a:pt x="172" y="128"/>
                      <a:pt x="172" y="128"/>
                      <a:pt x="172" y="128"/>
                    </a:cubicBezTo>
                    <a:cubicBezTo>
                      <a:pt x="172" y="128"/>
                      <a:pt x="172" y="128"/>
                      <a:pt x="172" y="128"/>
                    </a:cubicBezTo>
                    <a:cubicBezTo>
                      <a:pt x="172" y="128"/>
                      <a:pt x="172" y="128"/>
                      <a:pt x="172" y="128"/>
                    </a:cubicBezTo>
                    <a:cubicBezTo>
                      <a:pt x="173" y="127"/>
                      <a:pt x="173" y="127"/>
                      <a:pt x="173" y="127"/>
                    </a:cubicBezTo>
                    <a:cubicBezTo>
                      <a:pt x="173" y="127"/>
                      <a:pt x="173" y="127"/>
                      <a:pt x="173" y="127"/>
                    </a:cubicBezTo>
                    <a:cubicBezTo>
                      <a:pt x="173" y="127"/>
                      <a:pt x="173" y="127"/>
                      <a:pt x="173" y="127"/>
                    </a:cubicBezTo>
                    <a:cubicBezTo>
                      <a:pt x="173" y="127"/>
                      <a:pt x="173" y="127"/>
                      <a:pt x="173" y="127"/>
                    </a:cubicBezTo>
                    <a:cubicBezTo>
                      <a:pt x="174" y="126"/>
                      <a:pt x="174" y="126"/>
                      <a:pt x="174" y="126"/>
                    </a:cubicBezTo>
                    <a:cubicBezTo>
                      <a:pt x="174" y="126"/>
                      <a:pt x="174" y="126"/>
                      <a:pt x="174" y="126"/>
                    </a:cubicBezTo>
                    <a:cubicBezTo>
                      <a:pt x="175" y="126"/>
                      <a:pt x="175" y="126"/>
                      <a:pt x="175" y="126"/>
                    </a:cubicBezTo>
                    <a:cubicBezTo>
                      <a:pt x="175" y="126"/>
                      <a:pt x="175" y="126"/>
                      <a:pt x="175" y="126"/>
                    </a:cubicBezTo>
                    <a:cubicBezTo>
                      <a:pt x="175" y="126"/>
                      <a:pt x="175" y="126"/>
                      <a:pt x="175" y="126"/>
                    </a:cubicBezTo>
                    <a:cubicBezTo>
                      <a:pt x="176" y="125"/>
                      <a:pt x="176" y="125"/>
                      <a:pt x="176" y="125"/>
                    </a:cubicBezTo>
                    <a:cubicBezTo>
                      <a:pt x="176" y="125"/>
                      <a:pt x="176" y="125"/>
                      <a:pt x="176" y="125"/>
                    </a:cubicBezTo>
                    <a:cubicBezTo>
                      <a:pt x="176" y="125"/>
                      <a:pt x="176" y="125"/>
                      <a:pt x="176" y="125"/>
                    </a:cubicBezTo>
                    <a:cubicBezTo>
                      <a:pt x="176" y="124"/>
                      <a:pt x="176" y="124"/>
                      <a:pt x="176" y="124"/>
                    </a:cubicBezTo>
                    <a:cubicBezTo>
                      <a:pt x="176" y="124"/>
                      <a:pt x="176" y="124"/>
                      <a:pt x="176" y="124"/>
                    </a:cubicBezTo>
                    <a:cubicBezTo>
                      <a:pt x="177" y="124"/>
                      <a:pt x="177" y="124"/>
                      <a:pt x="177" y="124"/>
                    </a:cubicBezTo>
                    <a:cubicBezTo>
                      <a:pt x="177" y="124"/>
                      <a:pt x="177" y="124"/>
                      <a:pt x="177" y="124"/>
                    </a:cubicBezTo>
                    <a:cubicBezTo>
                      <a:pt x="177" y="124"/>
                      <a:pt x="177" y="124"/>
                      <a:pt x="177" y="124"/>
                    </a:cubicBezTo>
                    <a:cubicBezTo>
                      <a:pt x="177" y="124"/>
                      <a:pt x="177" y="124"/>
                      <a:pt x="177" y="124"/>
                    </a:cubicBezTo>
                    <a:cubicBezTo>
                      <a:pt x="177" y="123"/>
                      <a:pt x="177" y="123"/>
                      <a:pt x="177" y="123"/>
                    </a:cubicBezTo>
                    <a:cubicBezTo>
                      <a:pt x="177" y="123"/>
                      <a:pt x="177" y="123"/>
                      <a:pt x="177" y="123"/>
                    </a:cubicBezTo>
                    <a:cubicBezTo>
                      <a:pt x="177" y="123"/>
                      <a:pt x="177" y="123"/>
                      <a:pt x="177" y="123"/>
                    </a:cubicBezTo>
                    <a:cubicBezTo>
                      <a:pt x="177" y="123"/>
                      <a:pt x="177" y="123"/>
                      <a:pt x="177" y="123"/>
                    </a:cubicBezTo>
                    <a:cubicBezTo>
                      <a:pt x="177" y="123"/>
                      <a:pt x="177" y="123"/>
                      <a:pt x="177" y="123"/>
                    </a:cubicBezTo>
                    <a:close/>
                    <a:moveTo>
                      <a:pt x="130" y="137"/>
                    </a:moveTo>
                    <a:cubicBezTo>
                      <a:pt x="130" y="137"/>
                      <a:pt x="130" y="137"/>
                      <a:pt x="130" y="137"/>
                    </a:cubicBezTo>
                    <a:cubicBezTo>
                      <a:pt x="130" y="137"/>
                      <a:pt x="130" y="137"/>
                      <a:pt x="130" y="137"/>
                    </a:cubicBezTo>
                    <a:cubicBezTo>
                      <a:pt x="130" y="137"/>
                      <a:pt x="130" y="137"/>
                      <a:pt x="130" y="137"/>
                    </a:cubicBezTo>
                    <a:cubicBezTo>
                      <a:pt x="130" y="137"/>
                      <a:pt x="130" y="137"/>
                      <a:pt x="130" y="137"/>
                    </a:cubicBezTo>
                    <a:cubicBezTo>
                      <a:pt x="130" y="137"/>
                      <a:pt x="130" y="137"/>
                      <a:pt x="130" y="137"/>
                    </a:cubicBezTo>
                    <a:cubicBezTo>
                      <a:pt x="130" y="138"/>
                      <a:pt x="130" y="138"/>
                      <a:pt x="130" y="138"/>
                    </a:cubicBezTo>
                    <a:cubicBezTo>
                      <a:pt x="130" y="138"/>
                      <a:pt x="130" y="138"/>
                      <a:pt x="130" y="138"/>
                    </a:cubicBezTo>
                    <a:cubicBezTo>
                      <a:pt x="130" y="138"/>
                      <a:pt x="130" y="138"/>
                      <a:pt x="130" y="138"/>
                    </a:cubicBezTo>
                    <a:cubicBezTo>
                      <a:pt x="130" y="138"/>
                      <a:pt x="130" y="138"/>
                      <a:pt x="130" y="138"/>
                    </a:cubicBezTo>
                    <a:cubicBezTo>
                      <a:pt x="130" y="138"/>
                      <a:pt x="130" y="138"/>
                      <a:pt x="130" y="138"/>
                    </a:cubicBezTo>
                    <a:cubicBezTo>
                      <a:pt x="130" y="138"/>
                      <a:pt x="130" y="138"/>
                      <a:pt x="130" y="138"/>
                    </a:cubicBezTo>
                    <a:lnTo>
                      <a:pt x="130" y="137"/>
                    </a:lnTo>
                    <a:close/>
                    <a:moveTo>
                      <a:pt x="114" y="126"/>
                    </a:moveTo>
                    <a:cubicBezTo>
                      <a:pt x="114" y="125"/>
                      <a:pt x="114" y="125"/>
                      <a:pt x="114" y="125"/>
                    </a:cubicBezTo>
                    <a:cubicBezTo>
                      <a:pt x="114" y="125"/>
                      <a:pt x="114" y="125"/>
                      <a:pt x="114" y="125"/>
                    </a:cubicBezTo>
                    <a:cubicBezTo>
                      <a:pt x="114" y="125"/>
                      <a:pt x="114" y="125"/>
                      <a:pt x="114" y="125"/>
                    </a:cubicBezTo>
                    <a:cubicBezTo>
                      <a:pt x="114" y="126"/>
                      <a:pt x="114" y="126"/>
                      <a:pt x="114" y="126"/>
                    </a:cubicBezTo>
                    <a:cubicBezTo>
                      <a:pt x="114" y="126"/>
                      <a:pt x="114" y="126"/>
                      <a:pt x="114" y="126"/>
                    </a:cubicBezTo>
                    <a:cubicBezTo>
                      <a:pt x="114" y="126"/>
                      <a:pt x="114" y="126"/>
                      <a:pt x="114" y="126"/>
                    </a:cubicBezTo>
                    <a:cubicBezTo>
                      <a:pt x="114" y="126"/>
                      <a:pt x="114" y="126"/>
                      <a:pt x="114" y="126"/>
                    </a:cubicBezTo>
                    <a:cubicBezTo>
                      <a:pt x="113" y="126"/>
                      <a:pt x="113" y="126"/>
                      <a:pt x="113" y="126"/>
                    </a:cubicBezTo>
                    <a:cubicBezTo>
                      <a:pt x="113" y="126"/>
                      <a:pt x="113" y="126"/>
                      <a:pt x="113" y="126"/>
                    </a:cubicBezTo>
                    <a:cubicBezTo>
                      <a:pt x="113" y="126"/>
                      <a:pt x="113" y="126"/>
                      <a:pt x="113" y="126"/>
                    </a:cubicBezTo>
                    <a:cubicBezTo>
                      <a:pt x="113" y="126"/>
                      <a:pt x="113" y="126"/>
                      <a:pt x="113" y="126"/>
                    </a:cubicBezTo>
                    <a:cubicBezTo>
                      <a:pt x="113" y="126"/>
                      <a:pt x="113" y="126"/>
                      <a:pt x="113" y="126"/>
                    </a:cubicBezTo>
                    <a:cubicBezTo>
                      <a:pt x="113" y="126"/>
                      <a:pt x="113" y="126"/>
                      <a:pt x="113" y="126"/>
                    </a:cubicBezTo>
                    <a:cubicBezTo>
                      <a:pt x="114" y="126"/>
                      <a:pt x="114" y="126"/>
                      <a:pt x="114" y="126"/>
                    </a:cubicBezTo>
                    <a:cubicBezTo>
                      <a:pt x="114" y="126"/>
                      <a:pt x="114" y="126"/>
                      <a:pt x="114" y="126"/>
                    </a:cubicBezTo>
                    <a:cubicBezTo>
                      <a:pt x="114" y="126"/>
                      <a:pt x="114" y="126"/>
                      <a:pt x="114" y="126"/>
                    </a:cubicBezTo>
                    <a:cubicBezTo>
                      <a:pt x="114" y="126"/>
                      <a:pt x="114" y="126"/>
                      <a:pt x="114" y="126"/>
                    </a:cubicBezTo>
                    <a:cubicBezTo>
                      <a:pt x="114" y="126"/>
                      <a:pt x="114" y="126"/>
                      <a:pt x="114" y="126"/>
                    </a:cubicBezTo>
                    <a:cubicBezTo>
                      <a:pt x="114" y="126"/>
                      <a:pt x="114" y="126"/>
                      <a:pt x="114" y="126"/>
                    </a:cubicBezTo>
                    <a:cubicBezTo>
                      <a:pt x="114" y="126"/>
                      <a:pt x="114" y="126"/>
                      <a:pt x="114" y="126"/>
                    </a:cubicBezTo>
                    <a:cubicBezTo>
                      <a:pt x="114" y="126"/>
                      <a:pt x="114" y="126"/>
                      <a:pt x="114" y="126"/>
                    </a:cubicBezTo>
                    <a:cubicBezTo>
                      <a:pt x="114" y="126"/>
                      <a:pt x="114" y="126"/>
                      <a:pt x="114" y="126"/>
                    </a:cubicBezTo>
                    <a:cubicBezTo>
                      <a:pt x="114" y="126"/>
                      <a:pt x="114" y="126"/>
                      <a:pt x="114" y="126"/>
                    </a:cubicBezTo>
                    <a:cubicBezTo>
                      <a:pt x="115" y="126"/>
                      <a:pt x="115" y="126"/>
                      <a:pt x="115" y="126"/>
                    </a:cubicBezTo>
                    <a:cubicBezTo>
                      <a:pt x="115" y="126"/>
                      <a:pt x="115" y="126"/>
                      <a:pt x="115" y="126"/>
                    </a:cubicBezTo>
                    <a:cubicBezTo>
                      <a:pt x="115" y="126"/>
                      <a:pt x="115" y="126"/>
                      <a:pt x="115" y="126"/>
                    </a:cubicBezTo>
                    <a:cubicBezTo>
                      <a:pt x="114" y="126"/>
                      <a:pt x="114" y="126"/>
                      <a:pt x="114" y="126"/>
                    </a:cubicBezTo>
                    <a:cubicBezTo>
                      <a:pt x="114" y="126"/>
                      <a:pt x="114" y="126"/>
                      <a:pt x="114" y="126"/>
                    </a:cubicBezTo>
                    <a:cubicBezTo>
                      <a:pt x="114" y="126"/>
                      <a:pt x="114" y="126"/>
                      <a:pt x="114" y="126"/>
                    </a:cubicBezTo>
                    <a:close/>
                    <a:moveTo>
                      <a:pt x="91" y="119"/>
                    </a:moveTo>
                    <a:cubicBezTo>
                      <a:pt x="91" y="119"/>
                      <a:pt x="91" y="119"/>
                      <a:pt x="91" y="119"/>
                    </a:cubicBezTo>
                    <a:cubicBezTo>
                      <a:pt x="91" y="119"/>
                      <a:pt x="91" y="119"/>
                      <a:pt x="91" y="119"/>
                    </a:cubicBezTo>
                    <a:cubicBezTo>
                      <a:pt x="91" y="119"/>
                      <a:pt x="91" y="119"/>
                      <a:pt x="91" y="119"/>
                    </a:cubicBezTo>
                    <a:cubicBezTo>
                      <a:pt x="91" y="119"/>
                      <a:pt x="91" y="119"/>
                      <a:pt x="91" y="119"/>
                    </a:cubicBezTo>
                    <a:cubicBezTo>
                      <a:pt x="91" y="119"/>
                      <a:pt x="91" y="119"/>
                      <a:pt x="91" y="119"/>
                    </a:cubicBezTo>
                    <a:cubicBezTo>
                      <a:pt x="91" y="119"/>
                      <a:pt x="91" y="119"/>
                      <a:pt x="91" y="119"/>
                    </a:cubicBezTo>
                    <a:cubicBezTo>
                      <a:pt x="91" y="119"/>
                      <a:pt x="91" y="119"/>
                      <a:pt x="91" y="119"/>
                    </a:cubicBezTo>
                    <a:cubicBezTo>
                      <a:pt x="91" y="119"/>
                      <a:pt x="91" y="119"/>
                      <a:pt x="91" y="119"/>
                    </a:cubicBezTo>
                    <a:cubicBezTo>
                      <a:pt x="91" y="119"/>
                      <a:pt x="91" y="119"/>
                      <a:pt x="91" y="119"/>
                    </a:cubicBezTo>
                    <a:cubicBezTo>
                      <a:pt x="91" y="119"/>
                      <a:pt x="91" y="119"/>
                      <a:pt x="91" y="119"/>
                    </a:cubicBezTo>
                    <a:cubicBezTo>
                      <a:pt x="90" y="119"/>
                      <a:pt x="90" y="119"/>
                      <a:pt x="90" y="119"/>
                    </a:cubicBezTo>
                    <a:cubicBezTo>
                      <a:pt x="90" y="119"/>
                      <a:pt x="90" y="119"/>
                      <a:pt x="90" y="119"/>
                    </a:cubicBezTo>
                    <a:cubicBezTo>
                      <a:pt x="91" y="119"/>
                      <a:pt x="91" y="119"/>
                      <a:pt x="91" y="119"/>
                    </a:cubicBezTo>
                    <a:close/>
                    <a:moveTo>
                      <a:pt x="116" y="132"/>
                    </a:moveTo>
                    <a:cubicBezTo>
                      <a:pt x="116" y="132"/>
                      <a:pt x="116" y="132"/>
                      <a:pt x="116" y="132"/>
                    </a:cubicBezTo>
                    <a:cubicBezTo>
                      <a:pt x="116" y="131"/>
                      <a:pt x="116" y="131"/>
                      <a:pt x="116" y="131"/>
                    </a:cubicBezTo>
                    <a:cubicBezTo>
                      <a:pt x="116" y="132"/>
                      <a:pt x="116" y="132"/>
                      <a:pt x="116" y="132"/>
                    </a:cubicBezTo>
                    <a:cubicBezTo>
                      <a:pt x="116" y="132"/>
                      <a:pt x="116" y="132"/>
                      <a:pt x="116" y="132"/>
                    </a:cubicBezTo>
                    <a:cubicBezTo>
                      <a:pt x="115" y="132"/>
                      <a:pt x="115" y="132"/>
                      <a:pt x="115" y="132"/>
                    </a:cubicBezTo>
                    <a:cubicBezTo>
                      <a:pt x="115" y="132"/>
                      <a:pt x="115" y="132"/>
                      <a:pt x="115" y="132"/>
                    </a:cubicBezTo>
                    <a:cubicBezTo>
                      <a:pt x="115" y="132"/>
                      <a:pt x="115" y="132"/>
                      <a:pt x="115" y="132"/>
                    </a:cubicBezTo>
                    <a:cubicBezTo>
                      <a:pt x="115" y="132"/>
                      <a:pt x="115" y="132"/>
                      <a:pt x="115" y="132"/>
                    </a:cubicBezTo>
                    <a:cubicBezTo>
                      <a:pt x="115" y="132"/>
                      <a:pt x="115" y="132"/>
                      <a:pt x="115" y="132"/>
                    </a:cubicBezTo>
                    <a:cubicBezTo>
                      <a:pt x="115" y="132"/>
                      <a:pt x="115" y="132"/>
                      <a:pt x="115" y="132"/>
                    </a:cubicBezTo>
                    <a:cubicBezTo>
                      <a:pt x="116" y="133"/>
                      <a:pt x="116" y="133"/>
                      <a:pt x="116" y="133"/>
                    </a:cubicBezTo>
                    <a:cubicBezTo>
                      <a:pt x="116" y="132"/>
                      <a:pt x="116" y="132"/>
                      <a:pt x="116" y="132"/>
                    </a:cubicBezTo>
                    <a:cubicBezTo>
                      <a:pt x="116" y="132"/>
                      <a:pt x="116" y="132"/>
                      <a:pt x="116" y="132"/>
                    </a:cubicBezTo>
                    <a:cubicBezTo>
                      <a:pt x="116" y="132"/>
                      <a:pt x="116" y="132"/>
                      <a:pt x="116" y="132"/>
                    </a:cubicBezTo>
                    <a:cubicBezTo>
                      <a:pt x="116" y="132"/>
                      <a:pt x="116" y="132"/>
                      <a:pt x="116" y="132"/>
                    </a:cubicBezTo>
                    <a:close/>
                    <a:moveTo>
                      <a:pt x="117" y="134"/>
                    </a:moveTo>
                    <a:cubicBezTo>
                      <a:pt x="117" y="134"/>
                      <a:pt x="117" y="134"/>
                      <a:pt x="117" y="134"/>
                    </a:cubicBezTo>
                    <a:cubicBezTo>
                      <a:pt x="117" y="134"/>
                      <a:pt x="117" y="134"/>
                      <a:pt x="117" y="134"/>
                    </a:cubicBezTo>
                    <a:cubicBezTo>
                      <a:pt x="117" y="134"/>
                      <a:pt x="117" y="134"/>
                      <a:pt x="117" y="134"/>
                    </a:cubicBezTo>
                    <a:cubicBezTo>
                      <a:pt x="116" y="134"/>
                      <a:pt x="116" y="134"/>
                      <a:pt x="116" y="134"/>
                    </a:cubicBezTo>
                    <a:cubicBezTo>
                      <a:pt x="116" y="134"/>
                      <a:pt x="116" y="134"/>
                      <a:pt x="116" y="134"/>
                    </a:cubicBezTo>
                    <a:cubicBezTo>
                      <a:pt x="116" y="134"/>
                      <a:pt x="116" y="134"/>
                      <a:pt x="116" y="134"/>
                    </a:cubicBezTo>
                    <a:cubicBezTo>
                      <a:pt x="116" y="134"/>
                      <a:pt x="116" y="134"/>
                      <a:pt x="116" y="134"/>
                    </a:cubicBezTo>
                    <a:cubicBezTo>
                      <a:pt x="116" y="134"/>
                      <a:pt x="116" y="134"/>
                      <a:pt x="116" y="134"/>
                    </a:cubicBezTo>
                    <a:cubicBezTo>
                      <a:pt x="116" y="134"/>
                      <a:pt x="116" y="134"/>
                      <a:pt x="116" y="134"/>
                    </a:cubicBezTo>
                    <a:cubicBezTo>
                      <a:pt x="116" y="134"/>
                      <a:pt x="116" y="134"/>
                      <a:pt x="116" y="134"/>
                    </a:cubicBezTo>
                    <a:cubicBezTo>
                      <a:pt x="116" y="134"/>
                      <a:pt x="116" y="134"/>
                      <a:pt x="116" y="134"/>
                    </a:cubicBezTo>
                    <a:cubicBezTo>
                      <a:pt x="116" y="134"/>
                      <a:pt x="116" y="134"/>
                      <a:pt x="116" y="134"/>
                    </a:cubicBezTo>
                    <a:cubicBezTo>
                      <a:pt x="116" y="134"/>
                      <a:pt x="116" y="134"/>
                      <a:pt x="116" y="134"/>
                    </a:cubicBezTo>
                    <a:lnTo>
                      <a:pt x="117" y="134"/>
                    </a:lnTo>
                    <a:close/>
                    <a:moveTo>
                      <a:pt x="115" y="176"/>
                    </a:moveTo>
                    <a:cubicBezTo>
                      <a:pt x="115" y="176"/>
                      <a:pt x="115" y="176"/>
                      <a:pt x="115" y="176"/>
                    </a:cubicBezTo>
                    <a:cubicBezTo>
                      <a:pt x="115" y="176"/>
                      <a:pt x="115" y="176"/>
                      <a:pt x="115" y="176"/>
                    </a:cubicBezTo>
                    <a:cubicBezTo>
                      <a:pt x="115" y="176"/>
                      <a:pt x="115" y="176"/>
                      <a:pt x="115" y="176"/>
                    </a:cubicBezTo>
                    <a:cubicBezTo>
                      <a:pt x="115" y="177"/>
                      <a:pt x="115" y="177"/>
                      <a:pt x="115" y="177"/>
                    </a:cubicBezTo>
                    <a:cubicBezTo>
                      <a:pt x="115" y="177"/>
                      <a:pt x="115" y="177"/>
                      <a:pt x="115" y="177"/>
                    </a:cubicBezTo>
                    <a:cubicBezTo>
                      <a:pt x="115" y="177"/>
                      <a:pt x="115" y="177"/>
                      <a:pt x="115" y="177"/>
                    </a:cubicBezTo>
                    <a:cubicBezTo>
                      <a:pt x="115" y="177"/>
                      <a:pt x="115" y="177"/>
                      <a:pt x="115" y="177"/>
                    </a:cubicBezTo>
                    <a:cubicBezTo>
                      <a:pt x="115" y="177"/>
                      <a:pt x="115" y="177"/>
                      <a:pt x="115" y="177"/>
                    </a:cubicBezTo>
                    <a:cubicBezTo>
                      <a:pt x="116" y="177"/>
                      <a:pt x="116" y="177"/>
                      <a:pt x="116" y="177"/>
                    </a:cubicBezTo>
                    <a:cubicBezTo>
                      <a:pt x="116" y="177"/>
                      <a:pt x="116" y="177"/>
                      <a:pt x="116" y="177"/>
                    </a:cubicBezTo>
                    <a:lnTo>
                      <a:pt x="115" y="176"/>
                    </a:lnTo>
                    <a:close/>
                    <a:moveTo>
                      <a:pt x="161" y="139"/>
                    </a:moveTo>
                    <a:cubicBezTo>
                      <a:pt x="161" y="139"/>
                      <a:pt x="161" y="139"/>
                      <a:pt x="161" y="139"/>
                    </a:cubicBezTo>
                    <a:cubicBezTo>
                      <a:pt x="160" y="140"/>
                      <a:pt x="160" y="140"/>
                      <a:pt x="160" y="140"/>
                    </a:cubicBezTo>
                    <a:cubicBezTo>
                      <a:pt x="160" y="140"/>
                      <a:pt x="160" y="140"/>
                      <a:pt x="160" y="140"/>
                    </a:cubicBezTo>
                    <a:cubicBezTo>
                      <a:pt x="160" y="140"/>
                      <a:pt x="160" y="140"/>
                      <a:pt x="160" y="140"/>
                    </a:cubicBezTo>
                    <a:cubicBezTo>
                      <a:pt x="160" y="140"/>
                      <a:pt x="160" y="140"/>
                      <a:pt x="160" y="140"/>
                    </a:cubicBezTo>
                    <a:cubicBezTo>
                      <a:pt x="161" y="140"/>
                      <a:pt x="161" y="140"/>
                      <a:pt x="161" y="140"/>
                    </a:cubicBezTo>
                    <a:cubicBezTo>
                      <a:pt x="161" y="140"/>
                      <a:pt x="161" y="140"/>
                      <a:pt x="161" y="140"/>
                    </a:cubicBezTo>
                    <a:cubicBezTo>
                      <a:pt x="161" y="140"/>
                      <a:pt x="161" y="140"/>
                      <a:pt x="161" y="140"/>
                    </a:cubicBezTo>
                    <a:cubicBezTo>
                      <a:pt x="161" y="140"/>
                      <a:pt x="161" y="140"/>
                      <a:pt x="161" y="140"/>
                    </a:cubicBezTo>
                    <a:cubicBezTo>
                      <a:pt x="161" y="139"/>
                      <a:pt x="161" y="139"/>
                      <a:pt x="161" y="139"/>
                    </a:cubicBezTo>
                    <a:cubicBezTo>
                      <a:pt x="161" y="139"/>
                      <a:pt x="161" y="139"/>
                      <a:pt x="161" y="139"/>
                    </a:cubicBezTo>
                    <a:close/>
                    <a:moveTo>
                      <a:pt x="164" y="139"/>
                    </a:moveTo>
                    <a:cubicBezTo>
                      <a:pt x="164" y="139"/>
                      <a:pt x="164" y="139"/>
                      <a:pt x="164" y="139"/>
                    </a:cubicBezTo>
                    <a:cubicBezTo>
                      <a:pt x="164" y="139"/>
                      <a:pt x="164" y="139"/>
                      <a:pt x="164" y="139"/>
                    </a:cubicBezTo>
                    <a:cubicBezTo>
                      <a:pt x="164" y="139"/>
                      <a:pt x="164" y="139"/>
                      <a:pt x="164" y="139"/>
                    </a:cubicBezTo>
                    <a:cubicBezTo>
                      <a:pt x="163" y="139"/>
                      <a:pt x="163" y="139"/>
                      <a:pt x="163" y="139"/>
                    </a:cubicBezTo>
                    <a:cubicBezTo>
                      <a:pt x="163" y="138"/>
                      <a:pt x="163" y="138"/>
                      <a:pt x="163" y="138"/>
                    </a:cubicBezTo>
                    <a:cubicBezTo>
                      <a:pt x="163" y="139"/>
                      <a:pt x="163" y="139"/>
                      <a:pt x="163" y="139"/>
                    </a:cubicBezTo>
                    <a:cubicBezTo>
                      <a:pt x="163" y="139"/>
                      <a:pt x="163" y="139"/>
                      <a:pt x="163" y="139"/>
                    </a:cubicBezTo>
                    <a:cubicBezTo>
                      <a:pt x="162" y="139"/>
                      <a:pt x="162" y="139"/>
                      <a:pt x="162" y="139"/>
                    </a:cubicBezTo>
                    <a:cubicBezTo>
                      <a:pt x="162" y="139"/>
                      <a:pt x="162" y="139"/>
                      <a:pt x="162" y="139"/>
                    </a:cubicBezTo>
                    <a:cubicBezTo>
                      <a:pt x="163" y="139"/>
                      <a:pt x="163" y="139"/>
                      <a:pt x="163" y="139"/>
                    </a:cubicBezTo>
                    <a:cubicBezTo>
                      <a:pt x="163" y="139"/>
                      <a:pt x="163" y="139"/>
                      <a:pt x="163" y="139"/>
                    </a:cubicBezTo>
                    <a:cubicBezTo>
                      <a:pt x="163" y="140"/>
                      <a:pt x="163" y="140"/>
                      <a:pt x="163" y="140"/>
                    </a:cubicBezTo>
                    <a:cubicBezTo>
                      <a:pt x="163" y="140"/>
                      <a:pt x="163" y="140"/>
                      <a:pt x="163" y="140"/>
                    </a:cubicBezTo>
                    <a:cubicBezTo>
                      <a:pt x="163" y="140"/>
                      <a:pt x="163" y="140"/>
                      <a:pt x="163" y="140"/>
                    </a:cubicBezTo>
                    <a:cubicBezTo>
                      <a:pt x="163" y="140"/>
                      <a:pt x="163" y="140"/>
                      <a:pt x="163" y="140"/>
                    </a:cubicBezTo>
                    <a:cubicBezTo>
                      <a:pt x="163" y="140"/>
                      <a:pt x="163" y="140"/>
                      <a:pt x="163" y="140"/>
                    </a:cubicBezTo>
                    <a:cubicBezTo>
                      <a:pt x="163" y="140"/>
                      <a:pt x="163" y="140"/>
                      <a:pt x="163" y="140"/>
                    </a:cubicBezTo>
                    <a:cubicBezTo>
                      <a:pt x="163" y="140"/>
                      <a:pt x="163" y="140"/>
                      <a:pt x="163" y="140"/>
                    </a:cubicBezTo>
                    <a:cubicBezTo>
                      <a:pt x="163" y="140"/>
                      <a:pt x="163" y="140"/>
                      <a:pt x="163" y="140"/>
                    </a:cubicBezTo>
                    <a:cubicBezTo>
                      <a:pt x="163" y="140"/>
                      <a:pt x="163" y="140"/>
                      <a:pt x="163" y="140"/>
                    </a:cubicBezTo>
                    <a:cubicBezTo>
                      <a:pt x="163" y="140"/>
                      <a:pt x="163" y="140"/>
                      <a:pt x="163" y="140"/>
                    </a:cubicBezTo>
                    <a:cubicBezTo>
                      <a:pt x="163" y="140"/>
                      <a:pt x="163" y="140"/>
                      <a:pt x="163" y="140"/>
                    </a:cubicBezTo>
                    <a:cubicBezTo>
                      <a:pt x="163" y="139"/>
                      <a:pt x="163" y="139"/>
                      <a:pt x="163" y="139"/>
                    </a:cubicBezTo>
                    <a:cubicBezTo>
                      <a:pt x="164" y="139"/>
                      <a:pt x="164" y="139"/>
                      <a:pt x="164" y="139"/>
                    </a:cubicBezTo>
                    <a:cubicBezTo>
                      <a:pt x="163" y="139"/>
                      <a:pt x="163" y="139"/>
                      <a:pt x="163" y="139"/>
                    </a:cubicBezTo>
                    <a:cubicBezTo>
                      <a:pt x="164" y="139"/>
                      <a:pt x="164" y="139"/>
                      <a:pt x="164" y="139"/>
                    </a:cubicBez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gf4bb91c855_5_265"/>
              <p:cNvSpPr/>
              <p:nvPr/>
            </p:nvSpPr>
            <p:spPr>
              <a:xfrm>
                <a:off x="2915856" y="2606914"/>
                <a:ext cx="221341" cy="460824"/>
              </a:xfrm>
              <a:custGeom>
                <a:rect b="b" l="l" r="r" t="t"/>
                <a:pathLst>
                  <a:path extrusionOk="0" h="143" w="69">
                    <a:moveTo>
                      <a:pt x="69" y="143"/>
                    </a:moveTo>
                    <a:cubicBezTo>
                      <a:pt x="68" y="123"/>
                      <a:pt x="67" y="103"/>
                      <a:pt x="66" y="84"/>
                    </a:cubicBezTo>
                    <a:cubicBezTo>
                      <a:pt x="66" y="75"/>
                      <a:pt x="66" y="66"/>
                      <a:pt x="65" y="57"/>
                    </a:cubicBezTo>
                    <a:cubicBezTo>
                      <a:pt x="66" y="39"/>
                      <a:pt x="66" y="21"/>
                      <a:pt x="66" y="3"/>
                    </a:cubicBezTo>
                    <a:cubicBezTo>
                      <a:pt x="48" y="2"/>
                      <a:pt x="30" y="1"/>
                      <a:pt x="13" y="0"/>
                    </a:cubicBezTo>
                    <a:cubicBezTo>
                      <a:pt x="11" y="20"/>
                      <a:pt x="9" y="40"/>
                      <a:pt x="7" y="60"/>
                    </a:cubicBezTo>
                    <a:cubicBezTo>
                      <a:pt x="5" y="80"/>
                      <a:pt x="3" y="101"/>
                      <a:pt x="1" y="121"/>
                    </a:cubicBezTo>
                    <a:cubicBezTo>
                      <a:pt x="1" y="127"/>
                      <a:pt x="0" y="133"/>
                      <a:pt x="0" y="139"/>
                    </a:cubicBezTo>
                    <a:cubicBezTo>
                      <a:pt x="0" y="139"/>
                      <a:pt x="0" y="139"/>
                      <a:pt x="0" y="139"/>
                    </a:cubicBezTo>
                    <a:cubicBezTo>
                      <a:pt x="19" y="141"/>
                      <a:pt x="39" y="142"/>
                      <a:pt x="58" y="142"/>
                    </a:cubicBezTo>
                    <a:cubicBezTo>
                      <a:pt x="62" y="142"/>
                      <a:pt x="65" y="142"/>
                      <a:pt x="69" y="143"/>
                    </a:cubicBez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gf4bb91c855_5_265"/>
              <p:cNvSpPr/>
              <p:nvPr/>
            </p:nvSpPr>
            <p:spPr>
              <a:xfrm>
                <a:off x="2340734" y="2469029"/>
                <a:ext cx="471709" cy="573308"/>
              </a:xfrm>
              <a:custGeom>
                <a:rect b="b" l="l" r="r" t="t"/>
                <a:pathLst>
                  <a:path extrusionOk="0" h="178" w="146">
                    <a:moveTo>
                      <a:pt x="42" y="114"/>
                    </a:moveTo>
                    <a:cubicBezTo>
                      <a:pt x="42" y="114"/>
                      <a:pt x="42" y="114"/>
                      <a:pt x="42" y="114"/>
                    </a:cubicBezTo>
                    <a:cubicBezTo>
                      <a:pt x="42" y="114"/>
                      <a:pt x="42" y="114"/>
                      <a:pt x="42" y="114"/>
                    </a:cubicBezTo>
                    <a:cubicBezTo>
                      <a:pt x="42" y="114"/>
                      <a:pt x="42" y="114"/>
                      <a:pt x="42" y="114"/>
                    </a:cubicBezTo>
                    <a:cubicBezTo>
                      <a:pt x="42" y="114"/>
                      <a:pt x="42" y="114"/>
                      <a:pt x="42" y="114"/>
                    </a:cubicBezTo>
                    <a:cubicBezTo>
                      <a:pt x="42" y="114"/>
                      <a:pt x="42" y="114"/>
                      <a:pt x="42" y="114"/>
                    </a:cubicBezTo>
                    <a:cubicBezTo>
                      <a:pt x="42" y="114"/>
                      <a:pt x="42" y="114"/>
                      <a:pt x="42" y="114"/>
                    </a:cubicBezTo>
                    <a:cubicBezTo>
                      <a:pt x="41" y="114"/>
                      <a:pt x="41" y="114"/>
                      <a:pt x="41" y="114"/>
                    </a:cubicBezTo>
                    <a:cubicBezTo>
                      <a:pt x="41" y="114"/>
                      <a:pt x="41" y="114"/>
                      <a:pt x="41" y="114"/>
                    </a:cubicBezTo>
                    <a:cubicBezTo>
                      <a:pt x="41" y="113"/>
                      <a:pt x="41" y="113"/>
                      <a:pt x="41" y="113"/>
                    </a:cubicBezTo>
                    <a:cubicBezTo>
                      <a:pt x="41" y="114"/>
                      <a:pt x="41" y="114"/>
                      <a:pt x="41" y="114"/>
                    </a:cubicBezTo>
                    <a:cubicBezTo>
                      <a:pt x="41" y="114"/>
                      <a:pt x="41" y="114"/>
                      <a:pt x="41" y="114"/>
                    </a:cubicBezTo>
                    <a:cubicBezTo>
                      <a:pt x="41" y="114"/>
                      <a:pt x="41" y="114"/>
                      <a:pt x="41" y="114"/>
                    </a:cubicBezTo>
                    <a:cubicBezTo>
                      <a:pt x="41" y="114"/>
                      <a:pt x="41" y="114"/>
                      <a:pt x="41" y="114"/>
                    </a:cubicBezTo>
                    <a:cubicBezTo>
                      <a:pt x="41" y="114"/>
                      <a:pt x="41" y="114"/>
                      <a:pt x="41" y="114"/>
                    </a:cubicBezTo>
                    <a:cubicBezTo>
                      <a:pt x="42" y="114"/>
                      <a:pt x="42" y="114"/>
                      <a:pt x="42" y="114"/>
                    </a:cubicBezTo>
                    <a:cubicBezTo>
                      <a:pt x="42" y="114"/>
                      <a:pt x="42" y="114"/>
                      <a:pt x="42" y="114"/>
                    </a:cubicBezTo>
                    <a:cubicBezTo>
                      <a:pt x="42" y="114"/>
                      <a:pt x="42" y="114"/>
                      <a:pt x="42" y="114"/>
                    </a:cubicBezTo>
                    <a:cubicBezTo>
                      <a:pt x="42" y="114"/>
                      <a:pt x="42" y="114"/>
                      <a:pt x="42" y="114"/>
                    </a:cubicBezTo>
                    <a:cubicBezTo>
                      <a:pt x="42" y="114"/>
                      <a:pt x="42" y="114"/>
                      <a:pt x="42" y="114"/>
                    </a:cubicBezTo>
                    <a:cubicBezTo>
                      <a:pt x="42" y="114"/>
                      <a:pt x="42" y="114"/>
                      <a:pt x="42" y="114"/>
                    </a:cubicBezTo>
                    <a:cubicBezTo>
                      <a:pt x="42" y="114"/>
                      <a:pt x="42" y="114"/>
                      <a:pt x="42" y="114"/>
                    </a:cubicBezTo>
                    <a:cubicBezTo>
                      <a:pt x="42" y="114"/>
                      <a:pt x="42" y="114"/>
                      <a:pt x="42" y="114"/>
                    </a:cubicBezTo>
                    <a:cubicBezTo>
                      <a:pt x="42" y="114"/>
                      <a:pt x="42" y="114"/>
                      <a:pt x="42" y="114"/>
                    </a:cubicBezTo>
                    <a:cubicBezTo>
                      <a:pt x="42" y="114"/>
                      <a:pt x="42" y="114"/>
                      <a:pt x="42" y="114"/>
                    </a:cubicBezTo>
                    <a:cubicBezTo>
                      <a:pt x="42" y="115"/>
                      <a:pt x="42" y="115"/>
                      <a:pt x="42" y="115"/>
                    </a:cubicBezTo>
                    <a:cubicBezTo>
                      <a:pt x="43" y="115"/>
                      <a:pt x="43" y="115"/>
                      <a:pt x="43" y="115"/>
                    </a:cubicBezTo>
                    <a:cubicBezTo>
                      <a:pt x="43" y="115"/>
                      <a:pt x="43" y="115"/>
                      <a:pt x="43" y="115"/>
                    </a:cubicBezTo>
                    <a:cubicBezTo>
                      <a:pt x="43" y="115"/>
                      <a:pt x="43" y="115"/>
                      <a:pt x="43" y="115"/>
                    </a:cubicBezTo>
                    <a:cubicBezTo>
                      <a:pt x="43" y="115"/>
                      <a:pt x="43" y="115"/>
                      <a:pt x="43" y="115"/>
                    </a:cubicBezTo>
                    <a:cubicBezTo>
                      <a:pt x="43" y="115"/>
                      <a:pt x="43" y="115"/>
                      <a:pt x="43" y="115"/>
                    </a:cubicBezTo>
                    <a:cubicBezTo>
                      <a:pt x="43" y="115"/>
                      <a:pt x="43" y="115"/>
                      <a:pt x="43" y="115"/>
                    </a:cubicBezTo>
                    <a:cubicBezTo>
                      <a:pt x="43" y="115"/>
                      <a:pt x="43" y="115"/>
                      <a:pt x="43" y="115"/>
                    </a:cubicBezTo>
                    <a:cubicBezTo>
                      <a:pt x="44" y="115"/>
                      <a:pt x="44" y="115"/>
                      <a:pt x="44" y="115"/>
                    </a:cubicBezTo>
                    <a:cubicBezTo>
                      <a:pt x="43" y="113"/>
                      <a:pt x="43" y="113"/>
                      <a:pt x="43" y="113"/>
                    </a:cubicBezTo>
                    <a:cubicBezTo>
                      <a:pt x="44" y="113"/>
                      <a:pt x="44" y="113"/>
                      <a:pt x="44" y="113"/>
                    </a:cubicBezTo>
                    <a:cubicBezTo>
                      <a:pt x="44" y="113"/>
                      <a:pt x="44" y="113"/>
                      <a:pt x="44" y="113"/>
                    </a:cubicBezTo>
                    <a:cubicBezTo>
                      <a:pt x="43" y="113"/>
                      <a:pt x="43" y="113"/>
                      <a:pt x="43" y="113"/>
                    </a:cubicBezTo>
                    <a:cubicBezTo>
                      <a:pt x="43" y="113"/>
                      <a:pt x="43" y="113"/>
                      <a:pt x="43" y="113"/>
                    </a:cubicBezTo>
                    <a:cubicBezTo>
                      <a:pt x="43" y="113"/>
                      <a:pt x="43" y="113"/>
                      <a:pt x="43" y="113"/>
                    </a:cubicBezTo>
                    <a:cubicBezTo>
                      <a:pt x="43" y="113"/>
                      <a:pt x="43" y="113"/>
                      <a:pt x="43" y="113"/>
                    </a:cubicBezTo>
                    <a:cubicBezTo>
                      <a:pt x="42" y="113"/>
                      <a:pt x="42" y="113"/>
                      <a:pt x="42" y="113"/>
                    </a:cubicBezTo>
                    <a:cubicBezTo>
                      <a:pt x="42" y="113"/>
                      <a:pt x="42" y="113"/>
                      <a:pt x="42" y="113"/>
                    </a:cubicBezTo>
                    <a:cubicBezTo>
                      <a:pt x="42" y="113"/>
                      <a:pt x="42" y="113"/>
                      <a:pt x="42" y="113"/>
                    </a:cubicBezTo>
                    <a:cubicBezTo>
                      <a:pt x="42" y="113"/>
                      <a:pt x="42" y="113"/>
                      <a:pt x="42" y="113"/>
                    </a:cubicBezTo>
                    <a:cubicBezTo>
                      <a:pt x="42" y="113"/>
                      <a:pt x="42" y="113"/>
                      <a:pt x="42" y="113"/>
                    </a:cubicBezTo>
                    <a:cubicBezTo>
                      <a:pt x="42" y="113"/>
                      <a:pt x="42" y="113"/>
                      <a:pt x="42" y="113"/>
                    </a:cubicBezTo>
                    <a:cubicBezTo>
                      <a:pt x="42" y="113"/>
                      <a:pt x="42" y="113"/>
                      <a:pt x="42" y="113"/>
                    </a:cubicBezTo>
                    <a:cubicBezTo>
                      <a:pt x="42" y="113"/>
                      <a:pt x="42" y="113"/>
                      <a:pt x="42" y="113"/>
                    </a:cubicBezTo>
                    <a:cubicBezTo>
                      <a:pt x="42" y="113"/>
                      <a:pt x="42" y="113"/>
                      <a:pt x="42" y="113"/>
                    </a:cubicBezTo>
                    <a:cubicBezTo>
                      <a:pt x="42" y="114"/>
                      <a:pt x="42" y="114"/>
                      <a:pt x="42" y="114"/>
                    </a:cubicBezTo>
                    <a:cubicBezTo>
                      <a:pt x="42" y="114"/>
                      <a:pt x="42" y="114"/>
                      <a:pt x="42" y="114"/>
                    </a:cubicBezTo>
                    <a:cubicBezTo>
                      <a:pt x="42" y="114"/>
                      <a:pt x="42" y="114"/>
                      <a:pt x="42" y="114"/>
                    </a:cubicBezTo>
                    <a:cubicBezTo>
                      <a:pt x="42" y="114"/>
                      <a:pt x="42" y="114"/>
                      <a:pt x="42" y="114"/>
                    </a:cubicBezTo>
                    <a:cubicBezTo>
                      <a:pt x="42" y="114"/>
                      <a:pt x="42" y="114"/>
                      <a:pt x="42" y="114"/>
                    </a:cubicBezTo>
                    <a:cubicBezTo>
                      <a:pt x="42" y="114"/>
                      <a:pt x="42" y="114"/>
                      <a:pt x="42" y="114"/>
                    </a:cubicBezTo>
                    <a:cubicBezTo>
                      <a:pt x="42" y="114"/>
                      <a:pt x="42" y="114"/>
                      <a:pt x="42" y="114"/>
                    </a:cubicBezTo>
                    <a:close/>
                    <a:moveTo>
                      <a:pt x="37" y="111"/>
                    </a:moveTo>
                    <a:cubicBezTo>
                      <a:pt x="37" y="111"/>
                      <a:pt x="37" y="111"/>
                      <a:pt x="37" y="111"/>
                    </a:cubicBezTo>
                    <a:cubicBezTo>
                      <a:pt x="37" y="111"/>
                      <a:pt x="37" y="111"/>
                      <a:pt x="37" y="111"/>
                    </a:cubicBezTo>
                    <a:cubicBezTo>
                      <a:pt x="37" y="111"/>
                      <a:pt x="37" y="111"/>
                      <a:pt x="37" y="111"/>
                    </a:cubicBezTo>
                    <a:cubicBezTo>
                      <a:pt x="37" y="111"/>
                      <a:pt x="37" y="111"/>
                      <a:pt x="37" y="111"/>
                    </a:cubicBezTo>
                    <a:cubicBezTo>
                      <a:pt x="37" y="111"/>
                      <a:pt x="37" y="111"/>
                      <a:pt x="37" y="111"/>
                    </a:cubicBezTo>
                    <a:cubicBezTo>
                      <a:pt x="37" y="111"/>
                      <a:pt x="37" y="111"/>
                      <a:pt x="37" y="111"/>
                    </a:cubicBezTo>
                    <a:cubicBezTo>
                      <a:pt x="37" y="111"/>
                      <a:pt x="37" y="111"/>
                      <a:pt x="37" y="111"/>
                    </a:cubicBezTo>
                    <a:cubicBezTo>
                      <a:pt x="37" y="111"/>
                      <a:pt x="37" y="111"/>
                      <a:pt x="37" y="111"/>
                    </a:cubicBezTo>
                    <a:cubicBezTo>
                      <a:pt x="37" y="111"/>
                      <a:pt x="37" y="111"/>
                      <a:pt x="37" y="111"/>
                    </a:cubicBezTo>
                    <a:close/>
                    <a:moveTo>
                      <a:pt x="42" y="122"/>
                    </a:moveTo>
                    <a:cubicBezTo>
                      <a:pt x="42" y="122"/>
                      <a:pt x="42" y="122"/>
                      <a:pt x="42" y="122"/>
                    </a:cubicBezTo>
                    <a:cubicBezTo>
                      <a:pt x="42" y="122"/>
                      <a:pt x="42" y="122"/>
                      <a:pt x="42" y="122"/>
                    </a:cubicBezTo>
                    <a:cubicBezTo>
                      <a:pt x="42" y="122"/>
                      <a:pt x="42" y="122"/>
                      <a:pt x="42" y="122"/>
                    </a:cubicBezTo>
                    <a:cubicBezTo>
                      <a:pt x="42" y="121"/>
                      <a:pt x="42" y="121"/>
                      <a:pt x="42" y="121"/>
                    </a:cubicBezTo>
                    <a:cubicBezTo>
                      <a:pt x="42" y="121"/>
                      <a:pt x="42" y="121"/>
                      <a:pt x="42" y="121"/>
                    </a:cubicBezTo>
                    <a:cubicBezTo>
                      <a:pt x="42" y="121"/>
                      <a:pt x="42" y="121"/>
                      <a:pt x="42" y="121"/>
                    </a:cubicBezTo>
                    <a:cubicBezTo>
                      <a:pt x="42" y="121"/>
                      <a:pt x="42" y="121"/>
                      <a:pt x="42" y="121"/>
                    </a:cubicBezTo>
                    <a:cubicBezTo>
                      <a:pt x="42" y="121"/>
                      <a:pt x="42" y="121"/>
                      <a:pt x="42" y="121"/>
                    </a:cubicBezTo>
                    <a:cubicBezTo>
                      <a:pt x="42" y="121"/>
                      <a:pt x="42" y="121"/>
                      <a:pt x="42" y="121"/>
                    </a:cubicBezTo>
                    <a:cubicBezTo>
                      <a:pt x="42" y="122"/>
                      <a:pt x="42" y="122"/>
                      <a:pt x="42" y="122"/>
                    </a:cubicBezTo>
                    <a:cubicBezTo>
                      <a:pt x="42" y="122"/>
                      <a:pt x="42" y="122"/>
                      <a:pt x="42" y="122"/>
                    </a:cubicBezTo>
                    <a:close/>
                    <a:moveTo>
                      <a:pt x="42" y="117"/>
                    </a:moveTo>
                    <a:cubicBezTo>
                      <a:pt x="42" y="116"/>
                      <a:pt x="42" y="116"/>
                      <a:pt x="42" y="116"/>
                    </a:cubicBezTo>
                    <a:cubicBezTo>
                      <a:pt x="42" y="116"/>
                      <a:pt x="42" y="116"/>
                      <a:pt x="42" y="116"/>
                    </a:cubicBezTo>
                    <a:cubicBezTo>
                      <a:pt x="42" y="115"/>
                      <a:pt x="42" y="115"/>
                      <a:pt x="42" y="115"/>
                    </a:cubicBezTo>
                    <a:cubicBezTo>
                      <a:pt x="42" y="115"/>
                      <a:pt x="42" y="115"/>
                      <a:pt x="42" y="115"/>
                    </a:cubicBezTo>
                    <a:cubicBezTo>
                      <a:pt x="42" y="115"/>
                      <a:pt x="42" y="115"/>
                      <a:pt x="42" y="115"/>
                    </a:cubicBezTo>
                    <a:cubicBezTo>
                      <a:pt x="42" y="115"/>
                      <a:pt x="42" y="115"/>
                      <a:pt x="42" y="115"/>
                    </a:cubicBezTo>
                    <a:cubicBezTo>
                      <a:pt x="42" y="115"/>
                      <a:pt x="42" y="115"/>
                      <a:pt x="42" y="115"/>
                    </a:cubicBezTo>
                    <a:cubicBezTo>
                      <a:pt x="42" y="115"/>
                      <a:pt x="42" y="115"/>
                      <a:pt x="42" y="115"/>
                    </a:cubicBezTo>
                    <a:cubicBezTo>
                      <a:pt x="42" y="115"/>
                      <a:pt x="42" y="115"/>
                      <a:pt x="42" y="115"/>
                    </a:cubicBezTo>
                    <a:cubicBezTo>
                      <a:pt x="42" y="115"/>
                      <a:pt x="42" y="115"/>
                      <a:pt x="42" y="115"/>
                    </a:cubicBezTo>
                    <a:cubicBezTo>
                      <a:pt x="42" y="115"/>
                      <a:pt x="42" y="115"/>
                      <a:pt x="42" y="115"/>
                    </a:cubicBezTo>
                    <a:cubicBezTo>
                      <a:pt x="42" y="115"/>
                      <a:pt x="42" y="115"/>
                      <a:pt x="42" y="115"/>
                    </a:cubicBezTo>
                    <a:cubicBezTo>
                      <a:pt x="42" y="115"/>
                      <a:pt x="42" y="115"/>
                      <a:pt x="42" y="115"/>
                    </a:cubicBezTo>
                    <a:cubicBezTo>
                      <a:pt x="42" y="115"/>
                      <a:pt x="42" y="115"/>
                      <a:pt x="42" y="115"/>
                    </a:cubicBezTo>
                    <a:cubicBezTo>
                      <a:pt x="42" y="115"/>
                      <a:pt x="42" y="115"/>
                      <a:pt x="42" y="115"/>
                    </a:cubicBezTo>
                    <a:cubicBezTo>
                      <a:pt x="42" y="114"/>
                      <a:pt x="42" y="114"/>
                      <a:pt x="42" y="114"/>
                    </a:cubicBezTo>
                    <a:cubicBezTo>
                      <a:pt x="42" y="114"/>
                      <a:pt x="42" y="114"/>
                      <a:pt x="42" y="114"/>
                    </a:cubicBezTo>
                    <a:cubicBezTo>
                      <a:pt x="41" y="114"/>
                      <a:pt x="41" y="114"/>
                      <a:pt x="41" y="114"/>
                    </a:cubicBezTo>
                    <a:cubicBezTo>
                      <a:pt x="41" y="115"/>
                      <a:pt x="41" y="115"/>
                      <a:pt x="41" y="115"/>
                    </a:cubicBezTo>
                    <a:cubicBezTo>
                      <a:pt x="41" y="115"/>
                      <a:pt x="41" y="115"/>
                      <a:pt x="41" y="115"/>
                    </a:cubicBezTo>
                    <a:cubicBezTo>
                      <a:pt x="41" y="115"/>
                      <a:pt x="41" y="115"/>
                      <a:pt x="41" y="115"/>
                    </a:cubicBezTo>
                    <a:cubicBezTo>
                      <a:pt x="41" y="115"/>
                      <a:pt x="41" y="115"/>
                      <a:pt x="41" y="115"/>
                    </a:cubicBezTo>
                    <a:cubicBezTo>
                      <a:pt x="41" y="115"/>
                      <a:pt x="41" y="115"/>
                      <a:pt x="41" y="115"/>
                    </a:cubicBezTo>
                    <a:cubicBezTo>
                      <a:pt x="41" y="115"/>
                      <a:pt x="41" y="115"/>
                      <a:pt x="41" y="115"/>
                    </a:cubicBezTo>
                    <a:cubicBezTo>
                      <a:pt x="41" y="116"/>
                      <a:pt x="41" y="116"/>
                      <a:pt x="41" y="116"/>
                    </a:cubicBezTo>
                    <a:cubicBezTo>
                      <a:pt x="41" y="116"/>
                      <a:pt x="41" y="116"/>
                      <a:pt x="41" y="116"/>
                    </a:cubicBezTo>
                    <a:cubicBezTo>
                      <a:pt x="41" y="116"/>
                      <a:pt x="41" y="116"/>
                      <a:pt x="41" y="116"/>
                    </a:cubicBezTo>
                    <a:cubicBezTo>
                      <a:pt x="41" y="116"/>
                      <a:pt x="41" y="116"/>
                      <a:pt x="41" y="116"/>
                    </a:cubicBezTo>
                    <a:cubicBezTo>
                      <a:pt x="41" y="116"/>
                      <a:pt x="41" y="116"/>
                      <a:pt x="41" y="116"/>
                    </a:cubicBezTo>
                    <a:cubicBezTo>
                      <a:pt x="41" y="116"/>
                      <a:pt x="41" y="116"/>
                      <a:pt x="41" y="116"/>
                    </a:cubicBezTo>
                    <a:cubicBezTo>
                      <a:pt x="41" y="117"/>
                      <a:pt x="41" y="117"/>
                      <a:pt x="41" y="117"/>
                    </a:cubicBezTo>
                    <a:cubicBezTo>
                      <a:pt x="41" y="117"/>
                      <a:pt x="41" y="117"/>
                      <a:pt x="41" y="117"/>
                    </a:cubicBezTo>
                    <a:cubicBezTo>
                      <a:pt x="41" y="117"/>
                      <a:pt x="41" y="117"/>
                      <a:pt x="41" y="117"/>
                    </a:cubicBezTo>
                    <a:lnTo>
                      <a:pt x="42" y="117"/>
                    </a:lnTo>
                    <a:close/>
                    <a:moveTo>
                      <a:pt x="47" y="120"/>
                    </a:moveTo>
                    <a:cubicBezTo>
                      <a:pt x="47" y="120"/>
                      <a:pt x="47" y="120"/>
                      <a:pt x="47" y="120"/>
                    </a:cubicBezTo>
                    <a:cubicBezTo>
                      <a:pt x="47" y="120"/>
                      <a:pt x="47" y="120"/>
                      <a:pt x="47" y="120"/>
                    </a:cubicBezTo>
                    <a:cubicBezTo>
                      <a:pt x="47" y="120"/>
                      <a:pt x="47" y="120"/>
                      <a:pt x="47" y="120"/>
                    </a:cubicBezTo>
                    <a:cubicBezTo>
                      <a:pt x="46" y="120"/>
                      <a:pt x="46" y="120"/>
                      <a:pt x="46" y="120"/>
                    </a:cubicBezTo>
                    <a:cubicBezTo>
                      <a:pt x="46" y="120"/>
                      <a:pt x="46" y="120"/>
                      <a:pt x="46" y="120"/>
                    </a:cubicBezTo>
                    <a:cubicBezTo>
                      <a:pt x="46" y="120"/>
                      <a:pt x="46" y="120"/>
                      <a:pt x="46" y="120"/>
                    </a:cubicBezTo>
                    <a:cubicBezTo>
                      <a:pt x="46" y="120"/>
                      <a:pt x="46" y="120"/>
                      <a:pt x="46" y="120"/>
                    </a:cubicBezTo>
                    <a:cubicBezTo>
                      <a:pt x="45" y="120"/>
                      <a:pt x="45" y="120"/>
                      <a:pt x="45" y="120"/>
                    </a:cubicBezTo>
                    <a:cubicBezTo>
                      <a:pt x="45" y="120"/>
                      <a:pt x="45" y="120"/>
                      <a:pt x="45" y="120"/>
                    </a:cubicBezTo>
                    <a:cubicBezTo>
                      <a:pt x="45" y="120"/>
                      <a:pt x="45" y="120"/>
                      <a:pt x="45" y="120"/>
                    </a:cubicBezTo>
                    <a:cubicBezTo>
                      <a:pt x="45" y="120"/>
                      <a:pt x="45" y="120"/>
                      <a:pt x="45" y="120"/>
                    </a:cubicBezTo>
                    <a:cubicBezTo>
                      <a:pt x="45" y="120"/>
                      <a:pt x="45" y="120"/>
                      <a:pt x="45" y="120"/>
                    </a:cubicBezTo>
                    <a:cubicBezTo>
                      <a:pt x="45" y="120"/>
                      <a:pt x="45" y="120"/>
                      <a:pt x="45" y="120"/>
                    </a:cubicBezTo>
                    <a:cubicBezTo>
                      <a:pt x="45" y="120"/>
                      <a:pt x="45" y="120"/>
                      <a:pt x="45" y="120"/>
                    </a:cubicBezTo>
                    <a:cubicBezTo>
                      <a:pt x="45" y="120"/>
                      <a:pt x="45" y="120"/>
                      <a:pt x="45" y="120"/>
                    </a:cubicBezTo>
                    <a:cubicBezTo>
                      <a:pt x="45" y="120"/>
                      <a:pt x="45" y="120"/>
                      <a:pt x="45" y="120"/>
                    </a:cubicBezTo>
                    <a:cubicBezTo>
                      <a:pt x="45" y="120"/>
                      <a:pt x="45" y="120"/>
                      <a:pt x="45" y="120"/>
                    </a:cubicBezTo>
                    <a:cubicBezTo>
                      <a:pt x="45" y="121"/>
                      <a:pt x="45" y="121"/>
                      <a:pt x="45" y="121"/>
                    </a:cubicBezTo>
                    <a:cubicBezTo>
                      <a:pt x="45" y="121"/>
                      <a:pt x="45" y="121"/>
                      <a:pt x="45" y="121"/>
                    </a:cubicBezTo>
                    <a:cubicBezTo>
                      <a:pt x="46" y="120"/>
                      <a:pt x="46" y="120"/>
                      <a:pt x="46" y="120"/>
                    </a:cubicBezTo>
                    <a:cubicBezTo>
                      <a:pt x="46" y="121"/>
                      <a:pt x="46" y="121"/>
                      <a:pt x="46" y="121"/>
                    </a:cubicBezTo>
                    <a:cubicBezTo>
                      <a:pt x="46" y="121"/>
                      <a:pt x="46" y="121"/>
                      <a:pt x="46" y="121"/>
                    </a:cubicBezTo>
                    <a:cubicBezTo>
                      <a:pt x="46" y="121"/>
                      <a:pt x="46" y="121"/>
                      <a:pt x="46" y="121"/>
                    </a:cubicBezTo>
                    <a:cubicBezTo>
                      <a:pt x="46" y="120"/>
                      <a:pt x="46" y="120"/>
                      <a:pt x="46" y="120"/>
                    </a:cubicBezTo>
                    <a:cubicBezTo>
                      <a:pt x="46" y="120"/>
                      <a:pt x="46" y="120"/>
                      <a:pt x="46" y="120"/>
                    </a:cubicBezTo>
                    <a:cubicBezTo>
                      <a:pt x="47" y="120"/>
                      <a:pt x="47" y="120"/>
                      <a:pt x="47" y="120"/>
                    </a:cubicBezTo>
                    <a:cubicBezTo>
                      <a:pt x="47" y="120"/>
                      <a:pt x="47" y="120"/>
                      <a:pt x="47" y="120"/>
                    </a:cubicBezTo>
                    <a:cubicBezTo>
                      <a:pt x="47" y="120"/>
                      <a:pt x="47" y="120"/>
                      <a:pt x="47" y="120"/>
                    </a:cubicBezTo>
                    <a:cubicBezTo>
                      <a:pt x="47" y="120"/>
                      <a:pt x="47" y="120"/>
                      <a:pt x="47" y="120"/>
                    </a:cubicBezTo>
                    <a:close/>
                    <a:moveTo>
                      <a:pt x="47" y="118"/>
                    </a:moveTo>
                    <a:cubicBezTo>
                      <a:pt x="47" y="118"/>
                      <a:pt x="47" y="118"/>
                      <a:pt x="47" y="118"/>
                    </a:cubicBezTo>
                    <a:cubicBezTo>
                      <a:pt x="46" y="118"/>
                      <a:pt x="46" y="118"/>
                      <a:pt x="46" y="118"/>
                    </a:cubicBezTo>
                    <a:cubicBezTo>
                      <a:pt x="46" y="118"/>
                      <a:pt x="46" y="118"/>
                      <a:pt x="46" y="118"/>
                    </a:cubicBezTo>
                    <a:cubicBezTo>
                      <a:pt x="46" y="118"/>
                      <a:pt x="46" y="118"/>
                      <a:pt x="46" y="118"/>
                    </a:cubicBezTo>
                    <a:cubicBezTo>
                      <a:pt x="46" y="118"/>
                      <a:pt x="46" y="118"/>
                      <a:pt x="46" y="118"/>
                    </a:cubicBezTo>
                    <a:cubicBezTo>
                      <a:pt x="45" y="118"/>
                      <a:pt x="45" y="118"/>
                      <a:pt x="45" y="118"/>
                    </a:cubicBezTo>
                    <a:cubicBezTo>
                      <a:pt x="45" y="118"/>
                      <a:pt x="45" y="118"/>
                      <a:pt x="45" y="118"/>
                    </a:cubicBezTo>
                    <a:cubicBezTo>
                      <a:pt x="45" y="118"/>
                      <a:pt x="45" y="118"/>
                      <a:pt x="45" y="118"/>
                    </a:cubicBezTo>
                    <a:cubicBezTo>
                      <a:pt x="45" y="118"/>
                      <a:pt x="45" y="118"/>
                      <a:pt x="45" y="118"/>
                    </a:cubicBezTo>
                    <a:cubicBezTo>
                      <a:pt x="46" y="119"/>
                      <a:pt x="46" y="119"/>
                      <a:pt x="46" y="119"/>
                    </a:cubicBezTo>
                    <a:cubicBezTo>
                      <a:pt x="46" y="118"/>
                      <a:pt x="46" y="118"/>
                      <a:pt x="46" y="118"/>
                    </a:cubicBezTo>
                    <a:cubicBezTo>
                      <a:pt x="46" y="118"/>
                      <a:pt x="46" y="118"/>
                      <a:pt x="46" y="118"/>
                    </a:cubicBezTo>
                    <a:cubicBezTo>
                      <a:pt x="46" y="118"/>
                      <a:pt x="46" y="118"/>
                      <a:pt x="46" y="118"/>
                    </a:cubicBezTo>
                    <a:cubicBezTo>
                      <a:pt x="46" y="119"/>
                      <a:pt x="46" y="119"/>
                      <a:pt x="46" y="119"/>
                    </a:cubicBezTo>
                    <a:cubicBezTo>
                      <a:pt x="46" y="119"/>
                      <a:pt x="46" y="119"/>
                      <a:pt x="46" y="119"/>
                    </a:cubicBezTo>
                    <a:cubicBezTo>
                      <a:pt x="46" y="119"/>
                      <a:pt x="46" y="119"/>
                      <a:pt x="46" y="119"/>
                    </a:cubicBezTo>
                    <a:cubicBezTo>
                      <a:pt x="46" y="119"/>
                      <a:pt x="46" y="119"/>
                      <a:pt x="46" y="119"/>
                    </a:cubicBezTo>
                    <a:cubicBezTo>
                      <a:pt x="46" y="119"/>
                      <a:pt x="46" y="119"/>
                      <a:pt x="46" y="119"/>
                    </a:cubicBezTo>
                    <a:cubicBezTo>
                      <a:pt x="45" y="119"/>
                      <a:pt x="45" y="119"/>
                      <a:pt x="45" y="119"/>
                    </a:cubicBezTo>
                    <a:cubicBezTo>
                      <a:pt x="45" y="119"/>
                      <a:pt x="45" y="119"/>
                      <a:pt x="45" y="119"/>
                    </a:cubicBezTo>
                    <a:cubicBezTo>
                      <a:pt x="46" y="119"/>
                      <a:pt x="46" y="119"/>
                      <a:pt x="46" y="119"/>
                    </a:cubicBezTo>
                    <a:cubicBezTo>
                      <a:pt x="46" y="119"/>
                      <a:pt x="46" y="119"/>
                      <a:pt x="46" y="119"/>
                    </a:cubicBezTo>
                    <a:cubicBezTo>
                      <a:pt x="46" y="119"/>
                      <a:pt x="46" y="119"/>
                      <a:pt x="46" y="119"/>
                    </a:cubicBezTo>
                    <a:cubicBezTo>
                      <a:pt x="46" y="120"/>
                      <a:pt x="46" y="120"/>
                      <a:pt x="46" y="120"/>
                    </a:cubicBezTo>
                    <a:cubicBezTo>
                      <a:pt x="47" y="120"/>
                      <a:pt x="47" y="120"/>
                      <a:pt x="47" y="120"/>
                    </a:cubicBezTo>
                    <a:cubicBezTo>
                      <a:pt x="47" y="120"/>
                      <a:pt x="47" y="120"/>
                      <a:pt x="47" y="120"/>
                    </a:cubicBezTo>
                    <a:cubicBezTo>
                      <a:pt x="47" y="119"/>
                      <a:pt x="47" y="119"/>
                      <a:pt x="47" y="119"/>
                    </a:cubicBezTo>
                    <a:cubicBezTo>
                      <a:pt x="47" y="119"/>
                      <a:pt x="47" y="119"/>
                      <a:pt x="47" y="119"/>
                    </a:cubicBezTo>
                    <a:cubicBezTo>
                      <a:pt x="47" y="119"/>
                      <a:pt x="47" y="119"/>
                      <a:pt x="47" y="119"/>
                    </a:cubicBezTo>
                    <a:cubicBezTo>
                      <a:pt x="47" y="119"/>
                      <a:pt x="47" y="119"/>
                      <a:pt x="47" y="119"/>
                    </a:cubicBezTo>
                    <a:cubicBezTo>
                      <a:pt x="47" y="119"/>
                      <a:pt x="47" y="119"/>
                      <a:pt x="47" y="119"/>
                    </a:cubicBezTo>
                    <a:lnTo>
                      <a:pt x="47" y="118"/>
                    </a:lnTo>
                    <a:close/>
                    <a:moveTo>
                      <a:pt x="47" y="121"/>
                    </a:moveTo>
                    <a:cubicBezTo>
                      <a:pt x="47" y="121"/>
                      <a:pt x="47" y="121"/>
                      <a:pt x="47" y="121"/>
                    </a:cubicBezTo>
                    <a:cubicBezTo>
                      <a:pt x="47" y="121"/>
                      <a:pt x="47" y="121"/>
                      <a:pt x="47" y="121"/>
                    </a:cubicBezTo>
                    <a:cubicBezTo>
                      <a:pt x="47" y="121"/>
                      <a:pt x="47" y="121"/>
                      <a:pt x="47" y="121"/>
                    </a:cubicBezTo>
                    <a:cubicBezTo>
                      <a:pt x="47" y="121"/>
                      <a:pt x="47" y="121"/>
                      <a:pt x="47" y="121"/>
                    </a:cubicBezTo>
                    <a:cubicBezTo>
                      <a:pt x="46" y="122"/>
                      <a:pt x="46" y="122"/>
                      <a:pt x="46" y="122"/>
                    </a:cubicBezTo>
                    <a:cubicBezTo>
                      <a:pt x="46" y="122"/>
                      <a:pt x="46" y="122"/>
                      <a:pt x="46" y="122"/>
                    </a:cubicBezTo>
                    <a:cubicBezTo>
                      <a:pt x="46" y="122"/>
                      <a:pt x="46" y="122"/>
                      <a:pt x="46" y="122"/>
                    </a:cubicBezTo>
                    <a:cubicBezTo>
                      <a:pt x="46" y="122"/>
                      <a:pt x="46" y="122"/>
                      <a:pt x="46" y="122"/>
                    </a:cubicBezTo>
                    <a:cubicBezTo>
                      <a:pt x="47" y="122"/>
                      <a:pt x="47" y="122"/>
                      <a:pt x="47" y="122"/>
                    </a:cubicBezTo>
                    <a:cubicBezTo>
                      <a:pt x="47" y="122"/>
                      <a:pt x="47" y="122"/>
                      <a:pt x="47" y="122"/>
                    </a:cubicBezTo>
                    <a:cubicBezTo>
                      <a:pt x="47" y="122"/>
                      <a:pt x="47" y="122"/>
                      <a:pt x="47" y="122"/>
                    </a:cubicBezTo>
                    <a:cubicBezTo>
                      <a:pt x="47" y="122"/>
                      <a:pt x="47" y="122"/>
                      <a:pt x="47" y="122"/>
                    </a:cubicBezTo>
                    <a:cubicBezTo>
                      <a:pt x="48" y="122"/>
                      <a:pt x="48" y="122"/>
                      <a:pt x="48" y="122"/>
                    </a:cubicBezTo>
                    <a:cubicBezTo>
                      <a:pt x="48" y="122"/>
                      <a:pt x="48" y="122"/>
                      <a:pt x="48" y="122"/>
                    </a:cubicBezTo>
                    <a:cubicBezTo>
                      <a:pt x="48" y="122"/>
                      <a:pt x="48" y="122"/>
                      <a:pt x="48" y="122"/>
                    </a:cubicBezTo>
                    <a:cubicBezTo>
                      <a:pt x="48" y="122"/>
                      <a:pt x="48" y="122"/>
                      <a:pt x="48" y="122"/>
                    </a:cubicBezTo>
                    <a:cubicBezTo>
                      <a:pt x="48" y="121"/>
                      <a:pt x="48" y="121"/>
                      <a:pt x="48" y="121"/>
                    </a:cubicBezTo>
                    <a:cubicBezTo>
                      <a:pt x="49" y="121"/>
                      <a:pt x="49" y="121"/>
                      <a:pt x="49" y="121"/>
                    </a:cubicBezTo>
                    <a:cubicBezTo>
                      <a:pt x="49" y="121"/>
                      <a:pt x="49" y="121"/>
                      <a:pt x="49" y="121"/>
                    </a:cubicBezTo>
                    <a:cubicBezTo>
                      <a:pt x="49" y="121"/>
                      <a:pt x="49" y="121"/>
                      <a:pt x="49" y="121"/>
                    </a:cubicBezTo>
                    <a:cubicBezTo>
                      <a:pt x="49" y="120"/>
                      <a:pt x="49" y="120"/>
                      <a:pt x="49" y="120"/>
                    </a:cubicBezTo>
                    <a:cubicBezTo>
                      <a:pt x="49" y="120"/>
                      <a:pt x="49" y="120"/>
                      <a:pt x="49" y="120"/>
                    </a:cubicBezTo>
                    <a:cubicBezTo>
                      <a:pt x="49" y="120"/>
                      <a:pt x="49" y="120"/>
                      <a:pt x="49" y="120"/>
                    </a:cubicBezTo>
                    <a:cubicBezTo>
                      <a:pt x="49" y="120"/>
                      <a:pt x="49" y="120"/>
                      <a:pt x="49" y="120"/>
                    </a:cubicBezTo>
                    <a:cubicBezTo>
                      <a:pt x="49" y="120"/>
                      <a:pt x="49" y="120"/>
                      <a:pt x="49" y="120"/>
                    </a:cubicBezTo>
                    <a:cubicBezTo>
                      <a:pt x="50" y="120"/>
                      <a:pt x="50" y="120"/>
                      <a:pt x="50" y="120"/>
                    </a:cubicBezTo>
                    <a:cubicBezTo>
                      <a:pt x="50" y="120"/>
                      <a:pt x="50" y="120"/>
                      <a:pt x="50" y="120"/>
                    </a:cubicBezTo>
                    <a:cubicBezTo>
                      <a:pt x="50" y="120"/>
                      <a:pt x="50" y="120"/>
                      <a:pt x="50" y="120"/>
                    </a:cubicBezTo>
                    <a:cubicBezTo>
                      <a:pt x="50" y="120"/>
                      <a:pt x="50" y="120"/>
                      <a:pt x="50" y="120"/>
                    </a:cubicBezTo>
                    <a:cubicBezTo>
                      <a:pt x="51" y="120"/>
                      <a:pt x="51" y="120"/>
                      <a:pt x="51" y="120"/>
                    </a:cubicBezTo>
                    <a:cubicBezTo>
                      <a:pt x="51" y="120"/>
                      <a:pt x="51" y="120"/>
                      <a:pt x="51" y="120"/>
                    </a:cubicBezTo>
                    <a:cubicBezTo>
                      <a:pt x="51" y="120"/>
                      <a:pt x="51" y="120"/>
                      <a:pt x="51" y="120"/>
                    </a:cubicBezTo>
                    <a:cubicBezTo>
                      <a:pt x="51" y="120"/>
                      <a:pt x="51" y="120"/>
                      <a:pt x="51" y="120"/>
                    </a:cubicBezTo>
                    <a:cubicBezTo>
                      <a:pt x="51" y="120"/>
                      <a:pt x="51" y="120"/>
                      <a:pt x="51" y="120"/>
                    </a:cubicBezTo>
                    <a:cubicBezTo>
                      <a:pt x="51" y="120"/>
                      <a:pt x="51" y="120"/>
                      <a:pt x="51" y="120"/>
                    </a:cubicBezTo>
                    <a:cubicBezTo>
                      <a:pt x="51" y="120"/>
                      <a:pt x="51" y="120"/>
                      <a:pt x="51" y="120"/>
                    </a:cubicBezTo>
                    <a:cubicBezTo>
                      <a:pt x="52" y="119"/>
                      <a:pt x="52" y="119"/>
                      <a:pt x="52" y="119"/>
                    </a:cubicBezTo>
                    <a:cubicBezTo>
                      <a:pt x="52" y="119"/>
                      <a:pt x="52" y="119"/>
                      <a:pt x="52" y="119"/>
                    </a:cubicBezTo>
                    <a:cubicBezTo>
                      <a:pt x="52" y="119"/>
                      <a:pt x="52" y="119"/>
                      <a:pt x="52" y="119"/>
                    </a:cubicBezTo>
                    <a:cubicBezTo>
                      <a:pt x="52" y="119"/>
                      <a:pt x="52" y="119"/>
                      <a:pt x="52" y="119"/>
                    </a:cubicBezTo>
                    <a:cubicBezTo>
                      <a:pt x="52" y="118"/>
                      <a:pt x="52" y="118"/>
                      <a:pt x="52" y="118"/>
                    </a:cubicBezTo>
                    <a:cubicBezTo>
                      <a:pt x="52" y="118"/>
                      <a:pt x="52" y="118"/>
                      <a:pt x="52" y="118"/>
                    </a:cubicBezTo>
                    <a:cubicBezTo>
                      <a:pt x="52" y="118"/>
                      <a:pt x="52" y="118"/>
                      <a:pt x="52" y="118"/>
                    </a:cubicBezTo>
                    <a:cubicBezTo>
                      <a:pt x="52" y="118"/>
                      <a:pt x="52" y="118"/>
                      <a:pt x="52" y="118"/>
                    </a:cubicBezTo>
                    <a:cubicBezTo>
                      <a:pt x="52" y="118"/>
                      <a:pt x="52" y="118"/>
                      <a:pt x="52" y="118"/>
                    </a:cubicBezTo>
                    <a:cubicBezTo>
                      <a:pt x="52" y="118"/>
                      <a:pt x="52" y="118"/>
                      <a:pt x="52" y="118"/>
                    </a:cubicBezTo>
                    <a:cubicBezTo>
                      <a:pt x="52" y="118"/>
                      <a:pt x="52" y="118"/>
                      <a:pt x="52" y="118"/>
                    </a:cubicBezTo>
                    <a:cubicBezTo>
                      <a:pt x="51" y="118"/>
                      <a:pt x="51" y="118"/>
                      <a:pt x="51" y="118"/>
                    </a:cubicBezTo>
                    <a:cubicBezTo>
                      <a:pt x="51" y="118"/>
                      <a:pt x="51" y="118"/>
                      <a:pt x="51" y="118"/>
                    </a:cubicBezTo>
                    <a:cubicBezTo>
                      <a:pt x="51" y="118"/>
                      <a:pt x="51" y="118"/>
                      <a:pt x="51" y="118"/>
                    </a:cubicBezTo>
                    <a:cubicBezTo>
                      <a:pt x="51" y="118"/>
                      <a:pt x="51" y="118"/>
                      <a:pt x="51" y="118"/>
                    </a:cubicBezTo>
                    <a:cubicBezTo>
                      <a:pt x="51" y="118"/>
                      <a:pt x="51" y="118"/>
                      <a:pt x="51" y="118"/>
                    </a:cubicBezTo>
                    <a:cubicBezTo>
                      <a:pt x="50" y="119"/>
                      <a:pt x="50" y="119"/>
                      <a:pt x="50" y="119"/>
                    </a:cubicBezTo>
                    <a:cubicBezTo>
                      <a:pt x="50" y="119"/>
                      <a:pt x="50" y="119"/>
                      <a:pt x="50" y="119"/>
                    </a:cubicBezTo>
                    <a:cubicBezTo>
                      <a:pt x="50" y="119"/>
                      <a:pt x="50" y="119"/>
                      <a:pt x="50" y="119"/>
                    </a:cubicBezTo>
                    <a:cubicBezTo>
                      <a:pt x="50" y="119"/>
                      <a:pt x="50" y="119"/>
                      <a:pt x="50" y="119"/>
                    </a:cubicBezTo>
                    <a:cubicBezTo>
                      <a:pt x="50" y="119"/>
                      <a:pt x="50" y="119"/>
                      <a:pt x="50" y="119"/>
                    </a:cubicBezTo>
                    <a:cubicBezTo>
                      <a:pt x="50" y="119"/>
                      <a:pt x="50" y="119"/>
                      <a:pt x="50" y="119"/>
                    </a:cubicBezTo>
                    <a:cubicBezTo>
                      <a:pt x="49" y="119"/>
                      <a:pt x="49" y="119"/>
                      <a:pt x="49" y="119"/>
                    </a:cubicBezTo>
                    <a:cubicBezTo>
                      <a:pt x="49" y="119"/>
                      <a:pt x="49" y="119"/>
                      <a:pt x="49" y="119"/>
                    </a:cubicBezTo>
                    <a:cubicBezTo>
                      <a:pt x="49" y="119"/>
                      <a:pt x="49" y="119"/>
                      <a:pt x="49" y="119"/>
                    </a:cubicBezTo>
                    <a:cubicBezTo>
                      <a:pt x="48" y="119"/>
                      <a:pt x="48" y="119"/>
                      <a:pt x="48" y="119"/>
                    </a:cubicBezTo>
                    <a:cubicBezTo>
                      <a:pt x="48" y="119"/>
                      <a:pt x="48" y="119"/>
                      <a:pt x="48" y="119"/>
                    </a:cubicBezTo>
                    <a:cubicBezTo>
                      <a:pt x="48" y="119"/>
                      <a:pt x="48" y="119"/>
                      <a:pt x="48" y="119"/>
                    </a:cubicBezTo>
                    <a:cubicBezTo>
                      <a:pt x="48" y="119"/>
                      <a:pt x="48" y="119"/>
                      <a:pt x="48" y="119"/>
                    </a:cubicBezTo>
                    <a:cubicBezTo>
                      <a:pt x="47" y="120"/>
                      <a:pt x="47" y="120"/>
                      <a:pt x="47" y="120"/>
                    </a:cubicBezTo>
                    <a:cubicBezTo>
                      <a:pt x="47" y="120"/>
                      <a:pt x="47" y="120"/>
                      <a:pt x="47" y="120"/>
                    </a:cubicBezTo>
                    <a:cubicBezTo>
                      <a:pt x="47" y="120"/>
                      <a:pt x="47" y="120"/>
                      <a:pt x="47" y="120"/>
                    </a:cubicBezTo>
                    <a:cubicBezTo>
                      <a:pt x="47" y="120"/>
                      <a:pt x="47" y="120"/>
                      <a:pt x="47" y="120"/>
                    </a:cubicBezTo>
                    <a:cubicBezTo>
                      <a:pt x="47" y="120"/>
                      <a:pt x="47" y="120"/>
                      <a:pt x="47" y="120"/>
                    </a:cubicBezTo>
                    <a:cubicBezTo>
                      <a:pt x="47" y="121"/>
                      <a:pt x="47" y="121"/>
                      <a:pt x="47" y="121"/>
                    </a:cubicBezTo>
                    <a:close/>
                    <a:moveTo>
                      <a:pt x="45" y="127"/>
                    </a:moveTo>
                    <a:cubicBezTo>
                      <a:pt x="45" y="126"/>
                      <a:pt x="45" y="126"/>
                      <a:pt x="45" y="126"/>
                    </a:cubicBezTo>
                    <a:cubicBezTo>
                      <a:pt x="45" y="126"/>
                      <a:pt x="45" y="126"/>
                      <a:pt x="45" y="126"/>
                    </a:cubicBezTo>
                    <a:cubicBezTo>
                      <a:pt x="45" y="126"/>
                      <a:pt x="45" y="126"/>
                      <a:pt x="45" y="126"/>
                    </a:cubicBezTo>
                    <a:cubicBezTo>
                      <a:pt x="45" y="125"/>
                      <a:pt x="45" y="125"/>
                      <a:pt x="45" y="125"/>
                    </a:cubicBezTo>
                    <a:cubicBezTo>
                      <a:pt x="45" y="125"/>
                      <a:pt x="45" y="125"/>
                      <a:pt x="45" y="125"/>
                    </a:cubicBezTo>
                    <a:cubicBezTo>
                      <a:pt x="45" y="125"/>
                      <a:pt x="45" y="125"/>
                      <a:pt x="45" y="125"/>
                    </a:cubicBezTo>
                    <a:cubicBezTo>
                      <a:pt x="44" y="125"/>
                      <a:pt x="44" y="125"/>
                      <a:pt x="44" y="125"/>
                    </a:cubicBezTo>
                    <a:cubicBezTo>
                      <a:pt x="44" y="125"/>
                      <a:pt x="44" y="125"/>
                      <a:pt x="44" y="125"/>
                    </a:cubicBezTo>
                    <a:cubicBezTo>
                      <a:pt x="43" y="125"/>
                      <a:pt x="43" y="125"/>
                      <a:pt x="43" y="125"/>
                    </a:cubicBezTo>
                    <a:cubicBezTo>
                      <a:pt x="43" y="126"/>
                      <a:pt x="43" y="126"/>
                      <a:pt x="43" y="126"/>
                    </a:cubicBezTo>
                    <a:cubicBezTo>
                      <a:pt x="43" y="126"/>
                      <a:pt x="43" y="126"/>
                      <a:pt x="43" y="126"/>
                    </a:cubicBezTo>
                    <a:cubicBezTo>
                      <a:pt x="43" y="127"/>
                      <a:pt x="43" y="127"/>
                      <a:pt x="43" y="127"/>
                    </a:cubicBezTo>
                    <a:cubicBezTo>
                      <a:pt x="43" y="127"/>
                      <a:pt x="43" y="127"/>
                      <a:pt x="43" y="127"/>
                    </a:cubicBezTo>
                    <a:cubicBezTo>
                      <a:pt x="43" y="127"/>
                      <a:pt x="43" y="127"/>
                      <a:pt x="43" y="127"/>
                    </a:cubicBezTo>
                    <a:cubicBezTo>
                      <a:pt x="43" y="128"/>
                      <a:pt x="43" y="128"/>
                      <a:pt x="43" y="128"/>
                    </a:cubicBezTo>
                    <a:cubicBezTo>
                      <a:pt x="43" y="128"/>
                      <a:pt x="43" y="128"/>
                      <a:pt x="43" y="128"/>
                    </a:cubicBezTo>
                    <a:cubicBezTo>
                      <a:pt x="43" y="128"/>
                      <a:pt x="43" y="128"/>
                      <a:pt x="43" y="128"/>
                    </a:cubicBezTo>
                    <a:cubicBezTo>
                      <a:pt x="44" y="128"/>
                      <a:pt x="44" y="128"/>
                      <a:pt x="44" y="128"/>
                    </a:cubicBezTo>
                    <a:cubicBezTo>
                      <a:pt x="44" y="128"/>
                      <a:pt x="44" y="128"/>
                      <a:pt x="44" y="128"/>
                    </a:cubicBezTo>
                    <a:cubicBezTo>
                      <a:pt x="44" y="128"/>
                      <a:pt x="44" y="128"/>
                      <a:pt x="44" y="128"/>
                    </a:cubicBezTo>
                    <a:cubicBezTo>
                      <a:pt x="44" y="128"/>
                      <a:pt x="44" y="128"/>
                      <a:pt x="44" y="128"/>
                    </a:cubicBezTo>
                    <a:cubicBezTo>
                      <a:pt x="44" y="128"/>
                      <a:pt x="44" y="128"/>
                      <a:pt x="44" y="128"/>
                    </a:cubicBezTo>
                    <a:cubicBezTo>
                      <a:pt x="44" y="128"/>
                      <a:pt x="44" y="128"/>
                      <a:pt x="44" y="128"/>
                    </a:cubicBezTo>
                    <a:cubicBezTo>
                      <a:pt x="44" y="129"/>
                      <a:pt x="44" y="129"/>
                      <a:pt x="44" y="129"/>
                    </a:cubicBezTo>
                    <a:cubicBezTo>
                      <a:pt x="44" y="129"/>
                      <a:pt x="44" y="129"/>
                      <a:pt x="44" y="129"/>
                    </a:cubicBezTo>
                    <a:cubicBezTo>
                      <a:pt x="44" y="129"/>
                      <a:pt x="44" y="129"/>
                      <a:pt x="44" y="129"/>
                    </a:cubicBezTo>
                    <a:cubicBezTo>
                      <a:pt x="44" y="129"/>
                      <a:pt x="44" y="129"/>
                      <a:pt x="44" y="129"/>
                    </a:cubicBezTo>
                    <a:cubicBezTo>
                      <a:pt x="44" y="129"/>
                      <a:pt x="44" y="129"/>
                      <a:pt x="44" y="129"/>
                    </a:cubicBezTo>
                    <a:cubicBezTo>
                      <a:pt x="45" y="129"/>
                      <a:pt x="45" y="129"/>
                      <a:pt x="45" y="129"/>
                    </a:cubicBezTo>
                    <a:cubicBezTo>
                      <a:pt x="45" y="128"/>
                      <a:pt x="45" y="128"/>
                      <a:pt x="45" y="128"/>
                    </a:cubicBezTo>
                    <a:cubicBezTo>
                      <a:pt x="45" y="128"/>
                      <a:pt x="45" y="128"/>
                      <a:pt x="45" y="128"/>
                    </a:cubicBezTo>
                    <a:cubicBezTo>
                      <a:pt x="45" y="128"/>
                      <a:pt x="45" y="128"/>
                      <a:pt x="45" y="128"/>
                    </a:cubicBezTo>
                    <a:cubicBezTo>
                      <a:pt x="45" y="128"/>
                      <a:pt x="45" y="128"/>
                      <a:pt x="45" y="128"/>
                    </a:cubicBezTo>
                    <a:cubicBezTo>
                      <a:pt x="45" y="127"/>
                      <a:pt x="45" y="127"/>
                      <a:pt x="45" y="127"/>
                    </a:cubicBezTo>
                    <a:cubicBezTo>
                      <a:pt x="45" y="127"/>
                      <a:pt x="45" y="127"/>
                      <a:pt x="45" y="127"/>
                    </a:cubicBezTo>
                    <a:close/>
                    <a:moveTo>
                      <a:pt x="46" y="121"/>
                    </a:moveTo>
                    <a:cubicBezTo>
                      <a:pt x="46" y="121"/>
                      <a:pt x="46" y="121"/>
                      <a:pt x="46" y="121"/>
                    </a:cubicBezTo>
                    <a:cubicBezTo>
                      <a:pt x="46" y="121"/>
                      <a:pt x="46" y="121"/>
                      <a:pt x="46" y="121"/>
                    </a:cubicBezTo>
                    <a:cubicBezTo>
                      <a:pt x="45" y="121"/>
                      <a:pt x="45" y="121"/>
                      <a:pt x="45" y="121"/>
                    </a:cubicBezTo>
                    <a:cubicBezTo>
                      <a:pt x="45" y="121"/>
                      <a:pt x="45" y="121"/>
                      <a:pt x="45" y="121"/>
                    </a:cubicBezTo>
                    <a:cubicBezTo>
                      <a:pt x="45" y="121"/>
                      <a:pt x="45" y="121"/>
                      <a:pt x="45" y="121"/>
                    </a:cubicBezTo>
                    <a:cubicBezTo>
                      <a:pt x="45" y="121"/>
                      <a:pt x="45" y="121"/>
                      <a:pt x="45" y="121"/>
                    </a:cubicBezTo>
                    <a:cubicBezTo>
                      <a:pt x="45" y="121"/>
                      <a:pt x="45" y="121"/>
                      <a:pt x="45" y="121"/>
                    </a:cubicBezTo>
                    <a:cubicBezTo>
                      <a:pt x="44" y="121"/>
                      <a:pt x="44" y="121"/>
                      <a:pt x="44" y="121"/>
                    </a:cubicBezTo>
                    <a:cubicBezTo>
                      <a:pt x="44" y="121"/>
                      <a:pt x="44" y="121"/>
                      <a:pt x="44" y="121"/>
                    </a:cubicBezTo>
                    <a:cubicBezTo>
                      <a:pt x="44" y="122"/>
                      <a:pt x="44" y="122"/>
                      <a:pt x="44" y="122"/>
                    </a:cubicBezTo>
                    <a:cubicBezTo>
                      <a:pt x="44" y="122"/>
                      <a:pt x="44" y="122"/>
                      <a:pt x="44" y="122"/>
                    </a:cubicBezTo>
                    <a:cubicBezTo>
                      <a:pt x="44" y="122"/>
                      <a:pt x="44" y="122"/>
                      <a:pt x="44" y="122"/>
                    </a:cubicBezTo>
                    <a:cubicBezTo>
                      <a:pt x="44" y="122"/>
                      <a:pt x="44" y="122"/>
                      <a:pt x="44" y="122"/>
                    </a:cubicBezTo>
                    <a:cubicBezTo>
                      <a:pt x="44" y="122"/>
                      <a:pt x="44" y="122"/>
                      <a:pt x="44" y="122"/>
                    </a:cubicBezTo>
                    <a:cubicBezTo>
                      <a:pt x="44" y="122"/>
                      <a:pt x="44" y="122"/>
                      <a:pt x="44" y="122"/>
                    </a:cubicBezTo>
                    <a:cubicBezTo>
                      <a:pt x="43" y="122"/>
                      <a:pt x="43" y="122"/>
                      <a:pt x="43" y="122"/>
                    </a:cubicBezTo>
                    <a:cubicBezTo>
                      <a:pt x="43" y="122"/>
                      <a:pt x="43" y="122"/>
                      <a:pt x="43" y="122"/>
                    </a:cubicBezTo>
                    <a:cubicBezTo>
                      <a:pt x="43" y="123"/>
                      <a:pt x="43" y="123"/>
                      <a:pt x="43" y="123"/>
                    </a:cubicBezTo>
                    <a:cubicBezTo>
                      <a:pt x="43" y="123"/>
                      <a:pt x="43" y="123"/>
                      <a:pt x="43" y="123"/>
                    </a:cubicBezTo>
                    <a:cubicBezTo>
                      <a:pt x="43" y="123"/>
                      <a:pt x="43" y="123"/>
                      <a:pt x="43" y="123"/>
                    </a:cubicBezTo>
                    <a:cubicBezTo>
                      <a:pt x="43" y="123"/>
                      <a:pt x="43" y="123"/>
                      <a:pt x="43" y="123"/>
                    </a:cubicBezTo>
                    <a:cubicBezTo>
                      <a:pt x="44" y="123"/>
                      <a:pt x="44" y="123"/>
                      <a:pt x="44" y="123"/>
                    </a:cubicBezTo>
                    <a:cubicBezTo>
                      <a:pt x="44" y="123"/>
                      <a:pt x="44" y="123"/>
                      <a:pt x="44" y="123"/>
                    </a:cubicBezTo>
                    <a:cubicBezTo>
                      <a:pt x="44" y="123"/>
                      <a:pt x="44" y="123"/>
                      <a:pt x="44" y="123"/>
                    </a:cubicBezTo>
                    <a:cubicBezTo>
                      <a:pt x="44" y="123"/>
                      <a:pt x="44" y="123"/>
                      <a:pt x="44" y="123"/>
                    </a:cubicBezTo>
                    <a:cubicBezTo>
                      <a:pt x="44" y="123"/>
                      <a:pt x="44" y="123"/>
                      <a:pt x="44" y="123"/>
                    </a:cubicBezTo>
                    <a:cubicBezTo>
                      <a:pt x="44" y="123"/>
                      <a:pt x="44" y="123"/>
                      <a:pt x="44" y="123"/>
                    </a:cubicBezTo>
                    <a:cubicBezTo>
                      <a:pt x="44" y="123"/>
                      <a:pt x="44" y="123"/>
                      <a:pt x="44" y="123"/>
                    </a:cubicBezTo>
                    <a:cubicBezTo>
                      <a:pt x="44" y="123"/>
                      <a:pt x="44" y="123"/>
                      <a:pt x="44" y="123"/>
                    </a:cubicBezTo>
                    <a:cubicBezTo>
                      <a:pt x="44" y="123"/>
                      <a:pt x="44" y="123"/>
                      <a:pt x="44" y="123"/>
                    </a:cubicBezTo>
                    <a:cubicBezTo>
                      <a:pt x="44" y="124"/>
                      <a:pt x="44" y="124"/>
                      <a:pt x="44" y="124"/>
                    </a:cubicBezTo>
                    <a:cubicBezTo>
                      <a:pt x="44" y="124"/>
                      <a:pt x="44" y="124"/>
                      <a:pt x="44" y="124"/>
                    </a:cubicBezTo>
                    <a:cubicBezTo>
                      <a:pt x="44" y="124"/>
                      <a:pt x="44" y="124"/>
                      <a:pt x="44" y="124"/>
                    </a:cubicBezTo>
                    <a:cubicBezTo>
                      <a:pt x="44" y="124"/>
                      <a:pt x="44" y="124"/>
                      <a:pt x="44" y="124"/>
                    </a:cubicBezTo>
                    <a:cubicBezTo>
                      <a:pt x="44" y="124"/>
                      <a:pt x="44" y="124"/>
                      <a:pt x="44" y="124"/>
                    </a:cubicBezTo>
                    <a:cubicBezTo>
                      <a:pt x="44" y="124"/>
                      <a:pt x="44" y="124"/>
                      <a:pt x="44" y="124"/>
                    </a:cubicBezTo>
                    <a:cubicBezTo>
                      <a:pt x="44" y="124"/>
                      <a:pt x="44" y="124"/>
                      <a:pt x="44" y="124"/>
                    </a:cubicBezTo>
                    <a:cubicBezTo>
                      <a:pt x="44" y="124"/>
                      <a:pt x="44" y="124"/>
                      <a:pt x="44" y="124"/>
                    </a:cubicBezTo>
                    <a:cubicBezTo>
                      <a:pt x="44" y="124"/>
                      <a:pt x="44" y="124"/>
                      <a:pt x="44" y="124"/>
                    </a:cubicBezTo>
                    <a:cubicBezTo>
                      <a:pt x="44" y="124"/>
                      <a:pt x="44" y="124"/>
                      <a:pt x="44" y="124"/>
                    </a:cubicBezTo>
                    <a:cubicBezTo>
                      <a:pt x="44" y="124"/>
                      <a:pt x="44" y="124"/>
                      <a:pt x="44" y="124"/>
                    </a:cubicBezTo>
                    <a:cubicBezTo>
                      <a:pt x="44" y="124"/>
                      <a:pt x="44" y="124"/>
                      <a:pt x="44" y="124"/>
                    </a:cubicBezTo>
                    <a:cubicBezTo>
                      <a:pt x="44" y="124"/>
                      <a:pt x="44" y="124"/>
                      <a:pt x="44" y="124"/>
                    </a:cubicBezTo>
                    <a:cubicBezTo>
                      <a:pt x="44" y="124"/>
                      <a:pt x="44" y="124"/>
                      <a:pt x="44" y="124"/>
                    </a:cubicBezTo>
                    <a:cubicBezTo>
                      <a:pt x="45" y="124"/>
                      <a:pt x="45" y="124"/>
                      <a:pt x="45" y="124"/>
                    </a:cubicBezTo>
                    <a:cubicBezTo>
                      <a:pt x="45" y="124"/>
                      <a:pt x="45" y="124"/>
                      <a:pt x="45" y="124"/>
                    </a:cubicBezTo>
                    <a:cubicBezTo>
                      <a:pt x="45" y="124"/>
                      <a:pt x="45" y="124"/>
                      <a:pt x="45" y="124"/>
                    </a:cubicBezTo>
                    <a:cubicBezTo>
                      <a:pt x="45" y="124"/>
                      <a:pt x="45" y="124"/>
                      <a:pt x="45" y="124"/>
                    </a:cubicBezTo>
                    <a:cubicBezTo>
                      <a:pt x="45" y="124"/>
                      <a:pt x="45" y="124"/>
                      <a:pt x="45" y="124"/>
                    </a:cubicBezTo>
                    <a:cubicBezTo>
                      <a:pt x="45" y="124"/>
                      <a:pt x="45" y="124"/>
                      <a:pt x="45" y="124"/>
                    </a:cubicBezTo>
                    <a:cubicBezTo>
                      <a:pt x="45" y="124"/>
                      <a:pt x="45" y="124"/>
                      <a:pt x="45" y="124"/>
                    </a:cubicBezTo>
                    <a:cubicBezTo>
                      <a:pt x="45" y="123"/>
                      <a:pt x="45" y="123"/>
                      <a:pt x="45" y="123"/>
                    </a:cubicBezTo>
                    <a:cubicBezTo>
                      <a:pt x="45" y="123"/>
                      <a:pt x="45" y="123"/>
                      <a:pt x="45" y="123"/>
                    </a:cubicBezTo>
                    <a:cubicBezTo>
                      <a:pt x="45" y="122"/>
                      <a:pt x="45" y="122"/>
                      <a:pt x="45" y="122"/>
                    </a:cubicBezTo>
                    <a:cubicBezTo>
                      <a:pt x="46" y="122"/>
                      <a:pt x="46" y="122"/>
                      <a:pt x="46" y="122"/>
                    </a:cubicBezTo>
                    <a:cubicBezTo>
                      <a:pt x="46" y="122"/>
                      <a:pt x="46" y="122"/>
                      <a:pt x="46" y="122"/>
                    </a:cubicBezTo>
                    <a:cubicBezTo>
                      <a:pt x="46" y="122"/>
                      <a:pt x="46" y="122"/>
                      <a:pt x="46" y="122"/>
                    </a:cubicBezTo>
                    <a:cubicBezTo>
                      <a:pt x="46" y="121"/>
                      <a:pt x="46" y="121"/>
                      <a:pt x="46" y="121"/>
                    </a:cubicBezTo>
                    <a:close/>
                    <a:moveTo>
                      <a:pt x="44" y="136"/>
                    </a:moveTo>
                    <a:cubicBezTo>
                      <a:pt x="44" y="136"/>
                      <a:pt x="44" y="136"/>
                      <a:pt x="44" y="136"/>
                    </a:cubicBezTo>
                    <a:cubicBezTo>
                      <a:pt x="44" y="136"/>
                      <a:pt x="44" y="136"/>
                      <a:pt x="44" y="136"/>
                    </a:cubicBezTo>
                    <a:cubicBezTo>
                      <a:pt x="44" y="136"/>
                      <a:pt x="44" y="136"/>
                      <a:pt x="44" y="136"/>
                    </a:cubicBezTo>
                    <a:cubicBezTo>
                      <a:pt x="44" y="136"/>
                      <a:pt x="44" y="136"/>
                      <a:pt x="44" y="136"/>
                    </a:cubicBezTo>
                    <a:cubicBezTo>
                      <a:pt x="44" y="136"/>
                      <a:pt x="44" y="136"/>
                      <a:pt x="44" y="136"/>
                    </a:cubicBezTo>
                    <a:cubicBezTo>
                      <a:pt x="44" y="136"/>
                      <a:pt x="44" y="136"/>
                      <a:pt x="44" y="136"/>
                    </a:cubicBezTo>
                    <a:cubicBezTo>
                      <a:pt x="44" y="135"/>
                      <a:pt x="44" y="135"/>
                      <a:pt x="44" y="135"/>
                    </a:cubicBezTo>
                    <a:cubicBezTo>
                      <a:pt x="44" y="135"/>
                      <a:pt x="44" y="135"/>
                      <a:pt x="44" y="135"/>
                    </a:cubicBezTo>
                    <a:cubicBezTo>
                      <a:pt x="44" y="135"/>
                      <a:pt x="44" y="135"/>
                      <a:pt x="44" y="135"/>
                    </a:cubicBezTo>
                    <a:cubicBezTo>
                      <a:pt x="44" y="135"/>
                      <a:pt x="44" y="135"/>
                      <a:pt x="44" y="135"/>
                    </a:cubicBezTo>
                    <a:cubicBezTo>
                      <a:pt x="43" y="135"/>
                      <a:pt x="43" y="135"/>
                      <a:pt x="43" y="135"/>
                    </a:cubicBezTo>
                    <a:cubicBezTo>
                      <a:pt x="43" y="135"/>
                      <a:pt x="43" y="135"/>
                      <a:pt x="43" y="135"/>
                    </a:cubicBezTo>
                    <a:cubicBezTo>
                      <a:pt x="43" y="135"/>
                      <a:pt x="43" y="135"/>
                      <a:pt x="43" y="135"/>
                    </a:cubicBezTo>
                    <a:lnTo>
                      <a:pt x="44" y="136"/>
                    </a:lnTo>
                    <a:close/>
                    <a:moveTo>
                      <a:pt x="37" y="134"/>
                    </a:moveTo>
                    <a:cubicBezTo>
                      <a:pt x="37" y="134"/>
                      <a:pt x="37" y="134"/>
                      <a:pt x="37" y="134"/>
                    </a:cubicBezTo>
                    <a:cubicBezTo>
                      <a:pt x="37" y="134"/>
                      <a:pt x="37" y="134"/>
                      <a:pt x="37" y="134"/>
                    </a:cubicBezTo>
                    <a:cubicBezTo>
                      <a:pt x="37" y="134"/>
                      <a:pt x="37" y="134"/>
                      <a:pt x="37" y="134"/>
                    </a:cubicBezTo>
                    <a:cubicBezTo>
                      <a:pt x="37" y="134"/>
                      <a:pt x="37" y="134"/>
                      <a:pt x="37" y="134"/>
                    </a:cubicBezTo>
                    <a:cubicBezTo>
                      <a:pt x="37" y="134"/>
                      <a:pt x="37" y="134"/>
                      <a:pt x="37" y="134"/>
                    </a:cubicBezTo>
                    <a:cubicBezTo>
                      <a:pt x="37" y="134"/>
                      <a:pt x="37" y="134"/>
                      <a:pt x="37" y="134"/>
                    </a:cubicBezTo>
                    <a:cubicBezTo>
                      <a:pt x="36" y="134"/>
                      <a:pt x="36" y="134"/>
                      <a:pt x="36" y="134"/>
                    </a:cubicBezTo>
                    <a:cubicBezTo>
                      <a:pt x="36" y="134"/>
                      <a:pt x="36" y="134"/>
                      <a:pt x="36" y="134"/>
                    </a:cubicBezTo>
                    <a:cubicBezTo>
                      <a:pt x="36" y="134"/>
                      <a:pt x="36" y="134"/>
                      <a:pt x="36" y="134"/>
                    </a:cubicBezTo>
                    <a:cubicBezTo>
                      <a:pt x="37" y="135"/>
                      <a:pt x="37" y="135"/>
                      <a:pt x="37" y="135"/>
                    </a:cubicBezTo>
                    <a:cubicBezTo>
                      <a:pt x="37" y="135"/>
                      <a:pt x="37" y="135"/>
                      <a:pt x="37" y="135"/>
                    </a:cubicBezTo>
                    <a:cubicBezTo>
                      <a:pt x="37" y="135"/>
                      <a:pt x="37" y="135"/>
                      <a:pt x="37" y="135"/>
                    </a:cubicBezTo>
                    <a:cubicBezTo>
                      <a:pt x="37" y="135"/>
                      <a:pt x="37" y="135"/>
                      <a:pt x="37" y="135"/>
                    </a:cubicBezTo>
                    <a:cubicBezTo>
                      <a:pt x="37" y="134"/>
                      <a:pt x="37" y="134"/>
                      <a:pt x="37" y="134"/>
                    </a:cubicBezTo>
                    <a:close/>
                    <a:moveTo>
                      <a:pt x="36" y="89"/>
                    </a:moveTo>
                    <a:cubicBezTo>
                      <a:pt x="36" y="89"/>
                      <a:pt x="36" y="89"/>
                      <a:pt x="36" y="89"/>
                    </a:cubicBezTo>
                    <a:cubicBezTo>
                      <a:pt x="36" y="89"/>
                      <a:pt x="36" y="89"/>
                      <a:pt x="36" y="89"/>
                    </a:cubicBezTo>
                    <a:cubicBezTo>
                      <a:pt x="36" y="89"/>
                      <a:pt x="36" y="89"/>
                      <a:pt x="36" y="89"/>
                    </a:cubicBezTo>
                    <a:cubicBezTo>
                      <a:pt x="35" y="89"/>
                      <a:pt x="35" y="89"/>
                      <a:pt x="35" y="89"/>
                    </a:cubicBezTo>
                    <a:cubicBezTo>
                      <a:pt x="35" y="89"/>
                      <a:pt x="35" y="89"/>
                      <a:pt x="35" y="89"/>
                    </a:cubicBezTo>
                    <a:cubicBezTo>
                      <a:pt x="35" y="89"/>
                      <a:pt x="35" y="89"/>
                      <a:pt x="35" y="89"/>
                    </a:cubicBezTo>
                    <a:cubicBezTo>
                      <a:pt x="35" y="89"/>
                      <a:pt x="35" y="89"/>
                      <a:pt x="35" y="89"/>
                    </a:cubicBezTo>
                    <a:cubicBezTo>
                      <a:pt x="35" y="89"/>
                      <a:pt x="35" y="89"/>
                      <a:pt x="35" y="89"/>
                    </a:cubicBezTo>
                    <a:cubicBezTo>
                      <a:pt x="35" y="90"/>
                      <a:pt x="35" y="90"/>
                      <a:pt x="35"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89"/>
                      <a:pt x="36" y="89"/>
                      <a:pt x="36" y="89"/>
                    </a:cubicBezTo>
                    <a:close/>
                    <a:moveTo>
                      <a:pt x="37" y="104"/>
                    </a:moveTo>
                    <a:cubicBezTo>
                      <a:pt x="37" y="104"/>
                      <a:pt x="37" y="104"/>
                      <a:pt x="37" y="104"/>
                    </a:cubicBezTo>
                    <a:cubicBezTo>
                      <a:pt x="37" y="103"/>
                      <a:pt x="37" y="103"/>
                      <a:pt x="37" y="103"/>
                    </a:cubicBezTo>
                    <a:cubicBezTo>
                      <a:pt x="37" y="103"/>
                      <a:pt x="37" y="103"/>
                      <a:pt x="37" y="103"/>
                    </a:cubicBezTo>
                    <a:cubicBezTo>
                      <a:pt x="37" y="103"/>
                      <a:pt x="37" y="103"/>
                      <a:pt x="37" y="103"/>
                    </a:cubicBezTo>
                    <a:cubicBezTo>
                      <a:pt x="36" y="101"/>
                      <a:pt x="36" y="101"/>
                      <a:pt x="36" y="101"/>
                    </a:cubicBezTo>
                    <a:cubicBezTo>
                      <a:pt x="36" y="101"/>
                      <a:pt x="36" y="101"/>
                      <a:pt x="36" y="101"/>
                    </a:cubicBezTo>
                    <a:cubicBezTo>
                      <a:pt x="36" y="101"/>
                      <a:pt x="36" y="101"/>
                      <a:pt x="36" y="101"/>
                    </a:cubicBezTo>
                    <a:cubicBezTo>
                      <a:pt x="36" y="101"/>
                      <a:pt x="36" y="101"/>
                      <a:pt x="36" y="101"/>
                    </a:cubicBezTo>
                    <a:cubicBezTo>
                      <a:pt x="36" y="101"/>
                      <a:pt x="36" y="101"/>
                      <a:pt x="36" y="101"/>
                    </a:cubicBezTo>
                    <a:cubicBezTo>
                      <a:pt x="36" y="101"/>
                      <a:pt x="36" y="101"/>
                      <a:pt x="36" y="101"/>
                    </a:cubicBezTo>
                    <a:cubicBezTo>
                      <a:pt x="36" y="100"/>
                      <a:pt x="36" y="100"/>
                      <a:pt x="36" y="100"/>
                    </a:cubicBezTo>
                    <a:cubicBezTo>
                      <a:pt x="35" y="100"/>
                      <a:pt x="35" y="100"/>
                      <a:pt x="35" y="100"/>
                    </a:cubicBezTo>
                    <a:cubicBezTo>
                      <a:pt x="35" y="99"/>
                      <a:pt x="35" y="99"/>
                      <a:pt x="35" y="99"/>
                    </a:cubicBezTo>
                    <a:cubicBezTo>
                      <a:pt x="34" y="99"/>
                      <a:pt x="34" y="99"/>
                      <a:pt x="34" y="99"/>
                    </a:cubicBezTo>
                    <a:cubicBezTo>
                      <a:pt x="34" y="98"/>
                      <a:pt x="34" y="98"/>
                      <a:pt x="34" y="98"/>
                    </a:cubicBezTo>
                    <a:cubicBezTo>
                      <a:pt x="34" y="98"/>
                      <a:pt x="34" y="98"/>
                      <a:pt x="34" y="98"/>
                    </a:cubicBezTo>
                    <a:cubicBezTo>
                      <a:pt x="34" y="98"/>
                      <a:pt x="34" y="98"/>
                      <a:pt x="34" y="98"/>
                    </a:cubicBezTo>
                    <a:cubicBezTo>
                      <a:pt x="33" y="97"/>
                      <a:pt x="33" y="97"/>
                      <a:pt x="33" y="97"/>
                    </a:cubicBezTo>
                    <a:cubicBezTo>
                      <a:pt x="33" y="97"/>
                      <a:pt x="33" y="97"/>
                      <a:pt x="33" y="97"/>
                    </a:cubicBezTo>
                    <a:cubicBezTo>
                      <a:pt x="33" y="97"/>
                      <a:pt x="33" y="97"/>
                      <a:pt x="33" y="97"/>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8"/>
                      <a:pt x="32" y="98"/>
                      <a:pt x="32" y="98"/>
                    </a:cubicBezTo>
                    <a:cubicBezTo>
                      <a:pt x="32" y="98"/>
                      <a:pt x="32" y="98"/>
                      <a:pt x="32" y="98"/>
                    </a:cubicBezTo>
                    <a:cubicBezTo>
                      <a:pt x="32" y="98"/>
                      <a:pt x="32" y="98"/>
                      <a:pt x="32" y="98"/>
                    </a:cubicBezTo>
                    <a:cubicBezTo>
                      <a:pt x="32" y="98"/>
                      <a:pt x="32" y="98"/>
                      <a:pt x="32" y="98"/>
                    </a:cubicBezTo>
                    <a:cubicBezTo>
                      <a:pt x="32" y="98"/>
                      <a:pt x="32" y="98"/>
                      <a:pt x="32" y="98"/>
                    </a:cubicBezTo>
                    <a:cubicBezTo>
                      <a:pt x="32" y="98"/>
                      <a:pt x="32" y="98"/>
                      <a:pt x="32" y="98"/>
                    </a:cubicBezTo>
                    <a:cubicBezTo>
                      <a:pt x="32" y="98"/>
                      <a:pt x="32" y="98"/>
                      <a:pt x="32" y="98"/>
                    </a:cubicBezTo>
                    <a:cubicBezTo>
                      <a:pt x="33" y="98"/>
                      <a:pt x="33" y="98"/>
                      <a:pt x="33" y="98"/>
                    </a:cubicBezTo>
                    <a:cubicBezTo>
                      <a:pt x="33" y="98"/>
                      <a:pt x="33" y="98"/>
                      <a:pt x="33" y="98"/>
                    </a:cubicBezTo>
                    <a:cubicBezTo>
                      <a:pt x="33" y="98"/>
                      <a:pt x="33" y="98"/>
                      <a:pt x="33" y="98"/>
                    </a:cubicBezTo>
                    <a:cubicBezTo>
                      <a:pt x="33" y="98"/>
                      <a:pt x="33" y="98"/>
                      <a:pt x="33" y="98"/>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100"/>
                      <a:pt x="33" y="100"/>
                      <a:pt x="33" y="100"/>
                    </a:cubicBezTo>
                    <a:cubicBezTo>
                      <a:pt x="33" y="100"/>
                      <a:pt x="33" y="100"/>
                      <a:pt x="33" y="100"/>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2"/>
                      <a:pt x="34" y="102"/>
                      <a:pt x="34" y="102"/>
                    </a:cubicBezTo>
                    <a:cubicBezTo>
                      <a:pt x="34" y="102"/>
                      <a:pt x="34" y="102"/>
                      <a:pt x="34" y="102"/>
                    </a:cubicBezTo>
                    <a:cubicBezTo>
                      <a:pt x="34" y="102"/>
                      <a:pt x="34" y="102"/>
                      <a:pt x="34" y="102"/>
                    </a:cubicBezTo>
                    <a:cubicBezTo>
                      <a:pt x="34" y="102"/>
                      <a:pt x="34" y="102"/>
                      <a:pt x="34" y="102"/>
                    </a:cubicBezTo>
                    <a:cubicBezTo>
                      <a:pt x="34" y="102"/>
                      <a:pt x="34" y="102"/>
                      <a:pt x="34" y="102"/>
                    </a:cubicBezTo>
                    <a:cubicBezTo>
                      <a:pt x="35" y="102"/>
                      <a:pt x="35" y="102"/>
                      <a:pt x="35" y="102"/>
                    </a:cubicBezTo>
                    <a:cubicBezTo>
                      <a:pt x="35" y="103"/>
                      <a:pt x="35" y="103"/>
                      <a:pt x="35" y="103"/>
                    </a:cubicBezTo>
                    <a:cubicBezTo>
                      <a:pt x="35" y="103"/>
                      <a:pt x="35" y="103"/>
                      <a:pt x="35" y="103"/>
                    </a:cubicBezTo>
                    <a:cubicBezTo>
                      <a:pt x="35" y="103"/>
                      <a:pt x="35" y="103"/>
                      <a:pt x="35" y="103"/>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6" y="104"/>
                      <a:pt x="36" y="104"/>
                      <a:pt x="36" y="104"/>
                    </a:cubicBezTo>
                    <a:cubicBezTo>
                      <a:pt x="36" y="104"/>
                      <a:pt x="36" y="104"/>
                      <a:pt x="36" y="104"/>
                    </a:cubicBezTo>
                    <a:cubicBezTo>
                      <a:pt x="36" y="104"/>
                      <a:pt x="36" y="104"/>
                      <a:pt x="36" y="104"/>
                    </a:cubicBezTo>
                    <a:cubicBezTo>
                      <a:pt x="36" y="104"/>
                      <a:pt x="36" y="104"/>
                      <a:pt x="36" y="104"/>
                    </a:cubicBezTo>
                    <a:cubicBezTo>
                      <a:pt x="36" y="104"/>
                      <a:pt x="36" y="104"/>
                      <a:pt x="36" y="104"/>
                    </a:cubicBezTo>
                    <a:cubicBezTo>
                      <a:pt x="36" y="104"/>
                      <a:pt x="36" y="104"/>
                      <a:pt x="36" y="104"/>
                    </a:cubicBezTo>
                    <a:cubicBezTo>
                      <a:pt x="36" y="104"/>
                      <a:pt x="36" y="104"/>
                      <a:pt x="36" y="104"/>
                    </a:cubicBezTo>
                    <a:cubicBezTo>
                      <a:pt x="36" y="104"/>
                      <a:pt x="36" y="104"/>
                      <a:pt x="36" y="104"/>
                    </a:cubicBezTo>
                    <a:cubicBezTo>
                      <a:pt x="36" y="104"/>
                      <a:pt x="36" y="104"/>
                      <a:pt x="36" y="104"/>
                    </a:cubicBezTo>
                    <a:cubicBezTo>
                      <a:pt x="36" y="104"/>
                      <a:pt x="36" y="104"/>
                      <a:pt x="36" y="104"/>
                    </a:cubicBezTo>
                    <a:lnTo>
                      <a:pt x="37" y="104"/>
                    </a:lnTo>
                    <a:close/>
                    <a:moveTo>
                      <a:pt x="37" y="105"/>
                    </a:moveTo>
                    <a:cubicBezTo>
                      <a:pt x="37" y="105"/>
                      <a:pt x="37" y="105"/>
                      <a:pt x="37" y="105"/>
                    </a:cubicBezTo>
                    <a:cubicBezTo>
                      <a:pt x="37" y="106"/>
                      <a:pt x="37" y="106"/>
                      <a:pt x="37" y="106"/>
                    </a:cubicBezTo>
                    <a:cubicBezTo>
                      <a:pt x="37" y="106"/>
                      <a:pt x="37" y="106"/>
                      <a:pt x="37" y="106"/>
                    </a:cubicBezTo>
                    <a:cubicBezTo>
                      <a:pt x="37" y="105"/>
                      <a:pt x="37"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ubicBezTo>
                      <a:pt x="36" y="105"/>
                      <a:pt x="36" y="105"/>
                      <a:pt x="36" y="105"/>
                    </a:cubicBezTo>
                    <a:cubicBezTo>
                      <a:pt x="36" y="105"/>
                      <a:pt x="36" y="105"/>
                      <a:pt x="36" y="105"/>
                    </a:cubicBezTo>
                    <a:cubicBezTo>
                      <a:pt x="36" y="105"/>
                      <a:pt x="36" y="105"/>
                      <a:pt x="36" y="105"/>
                    </a:cubicBezTo>
                    <a:lnTo>
                      <a:pt x="37" y="105"/>
                    </a:lnTo>
                    <a:close/>
                    <a:moveTo>
                      <a:pt x="37" y="107"/>
                    </a:moveTo>
                    <a:cubicBezTo>
                      <a:pt x="37" y="107"/>
                      <a:pt x="37" y="107"/>
                      <a:pt x="37" y="107"/>
                    </a:cubicBezTo>
                    <a:cubicBezTo>
                      <a:pt x="37" y="107"/>
                      <a:pt x="37" y="107"/>
                      <a:pt x="37" y="107"/>
                    </a:cubicBezTo>
                    <a:cubicBezTo>
                      <a:pt x="37" y="107"/>
                      <a:pt x="37" y="107"/>
                      <a:pt x="37" y="107"/>
                    </a:cubicBezTo>
                    <a:cubicBezTo>
                      <a:pt x="37" y="107"/>
                      <a:pt x="37" y="107"/>
                      <a:pt x="37" y="107"/>
                    </a:cubicBezTo>
                    <a:cubicBezTo>
                      <a:pt x="37" y="107"/>
                      <a:pt x="37" y="107"/>
                      <a:pt x="37" y="107"/>
                    </a:cubicBezTo>
                    <a:cubicBezTo>
                      <a:pt x="37" y="107"/>
                      <a:pt x="37" y="107"/>
                      <a:pt x="37" y="107"/>
                    </a:cubicBezTo>
                    <a:cubicBezTo>
                      <a:pt x="37" y="107"/>
                      <a:pt x="37" y="107"/>
                      <a:pt x="37" y="107"/>
                    </a:cubicBezTo>
                    <a:cubicBezTo>
                      <a:pt x="37" y="106"/>
                      <a:pt x="37" y="106"/>
                      <a:pt x="37" y="106"/>
                    </a:cubicBezTo>
                    <a:cubicBezTo>
                      <a:pt x="37" y="106"/>
                      <a:pt x="37" y="106"/>
                      <a:pt x="37" y="106"/>
                    </a:cubicBezTo>
                    <a:cubicBezTo>
                      <a:pt x="37" y="106"/>
                      <a:pt x="37" y="106"/>
                      <a:pt x="37" y="106"/>
                    </a:cubicBezTo>
                    <a:cubicBezTo>
                      <a:pt x="37" y="106"/>
                      <a:pt x="37" y="106"/>
                      <a:pt x="37" y="106"/>
                    </a:cubicBezTo>
                    <a:cubicBezTo>
                      <a:pt x="37" y="106"/>
                      <a:pt x="37" y="106"/>
                      <a:pt x="37" y="106"/>
                    </a:cubicBezTo>
                    <a:cubicBezTo>
                      <a:pt x="37" y="106"/>
                      <a:pt x="37" y="106"/>
                      <a:pt x="37" y="106"/>
                    </a:cubicBezTo>
                    <a:cubicBezTo>
                      <a:pt x="37" y="107"/>
                      <a:pt x="37" y="107"/>
                      <a:pt x="37" y="107"/>
                    </a:cubicBezTo>
                    <a:close/>
                    <a:moveTo>
                      <a:pt x="45" y="114"/>
                    </a:moveTo>
                    <a:cubicBezTo>
                      <a:pt x="45" y="114"/>
                      <a:pt x="45" y="114"/>
                      <a:pt x="45" y="114"/>
                    </a:cubicBezTo>
                    <a:cubicBezTo>
                      <a:pt x="45" y="114"/>
                      <a:pt x="45" y="114"/>
                      <a:pt x="45" y="114"/>
                    </a:cubicBezTo>
                    <a:cubicBezTo>
                      <a:pt x="46" y="114"/>
                      <a:pt x="46" y="114"/>
                      <a:pt x="46" y="114"/>
                    </a:cubicBezTo>
                    <a:cubicBezTo>
                      <a:pt x="46" y="114"/>
                      <a:pt x="46" y="114"/>
                      <a:pt x="46" y="114"/>
                    </a:cubicBezTo>
                    <a:cubicBezTo>
                      <a:pt x="46" y="113"/>
                      <a:pt x="46" y="113"/>
                      <a:pt x="46" y="113"/>
                    </a:cubicBezTo>
                    <a:cubicBezTo>
                      <a:pt x="46" y="113"/>
                      <a:pt x="46" y="113"/>
                      <a:pt x="46" y="113"/>
                    </a:cubicBezTo>
                    <a:cubicBezTo>
                      <a:pt x="46" y="113"/>
                      <a:pt x="46" y="113"/>
                      <a:pt x="46" y="113"/>
                    </a:cubicBezTo>
                    <a:cubicBezTo>
                      <a:pt x="46" y="113"/>
                      <a:pt x="46" y="113"/>
                      <a:pt x="46" y="113"/>
                    </a:cubicBezTo>
                    <a:cubicBezTo>
                      <a:pt x="46" y="113"/>
                      <a:pt x="46" y="113"/>
                      <a:pt x="46" y="113"/>
                    </a:cubicBezTo>
                    <a:cubicBezTo>
                      <a:pt x="46" y="113"/>
                      <a:pt x="46" y="113"/>
                      <a:pt x="46" y="113"/>
                    </a:cubicBezTo>
                    <a:cubicBezTo>
                      <a:pt x="46" y="112"/>
                      <a:pt x="46" y="112"/>
                      <a:pt x="46" y="112"/>
                    </a:cubicBezTo>
                    <a:cubicBezTo>
                      <a:pt x="46" y="112"/>
                      <a:pt x="46" y="112"/>
                      <a:pt x="46" y="112"/>
                    </a:cubicBezTo>
                    <a:cubicBezTo>
                      <a:pt x="46" y="112"/>
                      <a:pt x="46" y="112"/>
                      <a:pt x="46" y="112"/>
                    </a:cubicBezTo>
                    <a:cubicBezTo>
                      <a:pt x="47" y="112"/>
                      <a:pt x="47" y="112"/>
                      <a:pt x="47" y="112"/>
                    </a:cubicBezTo>
                    <a:cubicBezTo>
                      <a:pt x="47" y="112"/>
                      <a:pt x="47" y="112"/>
                      <a:pt x="47" y="112"/>
                    </a:cubicBezTo>
                    <a:cubicBezTo>
                      <a:pt x="47" y="112"/>
                      <a:pt x="47" y="112"/>
                      <a:pt x="47" y="112"/>
                    </a:cubicBezTo>
                    <a:cubicBezTo>
                      <a:pt x="47" y="111"/>
                      <a:pt x="47" y="111"/>
                      <a:pt x="47" y="111"/>
                    </a:cubicBezTo>
                    <a:cubicBezTo>
                      <a:pt x="47" y="111"/>
                      <a:pt x="47" y="111"/>
                      <a:pt x="47" y="111"/>
                    </a:cubicBezTo>
                    <a:cubicBezTo>
                      <a:pt x="47" y="111"/>
                      <a:pt x="47" y="111"/>
                      <a:pt x="47" y="111"/>
                    </a:cubicBezTo>
                    <a:cubicBezTo>
                      <a:pt x="47" y="111"/>
                      <a:pt x="47" y="111"/>
                      <a:pt x="47" y="111"/>
                    </a:cubicBezTo>
                    <a:cubicBezTo>
                      <a:pt x="46" y="111"/>
                      <a:pt x="46" y="111"/>
                      <a:pt x="46" y="111"/>
                    </a:cubicBezTo>
                    <a:cubicBezTo>
                      <a:pt x="46" y="112"/>
                      <a:pt x="46" y="112"/>
                      <a:pt x="46" y="112"/>
                    </a:cubicBezTo>
                    <a:cubicBezTo>
                      <a:pt x="46" y="112"/>
                      <a:pt x="46" y="112"/>
                      <a:pt x="46" y="112"/>
                    </a:cubicBezTo>
                    <a:cubicBezTo>
                      <a:pt x="46" y="112"/>
                      <a:pt x="46" y="112"/>
                      <a:pt x="46" y="112"/>
                    </a:cubicBezTo>
                    <a:cubicBezTo>
                      <a:pt x="46" y="112"/>
                      <a:pt x="46" y="112"/>
                      <a:pt x="46" y="112"/>
                    </a:cubicBezTo>
                    <a:cubicBezTo>
                      <a:pt x="46" y="112"/>
                      <a:pt x="46" y="112"/>
                      <a:pt x="46" y="112"/>
                    </a:cubicBezTo>
                    <a:cubicBezTo>
                      <a:pt x="46" y="112"/>
                      <a:pt x="46" y="112"/>
                      <a:pt x="46" y="112"/>
                    </a:cubicBezTo>
                    <a:cubicBezTo>
                      <a:pt x="45" y="112"/>
                      <a:pt x="45" y="112"/>
                      <a:pt x="45" y="112"/>
                    </a:cubicBezTo>
                    <a:cubicBezTo>
                      <a:pt x="45" y="112"/>
                      <a:pt x="45" y="112"/>
                      <a:pt x="45" y="112"/>
                    </a:cubicBezTo>
                    <a:cubicBezTo>
                      <a:pt x="45" y="112"/>
                      <a:pt x="45" y="112"/>
                      <a:pt x="46"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lnTo>
                      <a:pt x="45" y="114"/>
                    </a:lnTo>
                    <a:close/>
                    <a:moveTo>
                      <a:pt x="35" y="97"/>
                    </a:moveTo>
                    <a:cubicBezTo>
                      <a:pt x="35" y="97"/>
                      <a:pt x="35" y="97"/>
                      <a:pt x="35" y="97"/>
                    </a:cubicBezTo>
                    <a:cubicBezTo>
                      <a:pt x="35" y="97"/>
                      <a:pt x="35" y="97"/>
                      <a:pt x="35" y="97"/>
                    </a:cubicBezTo>
                    <a:cubicBezTo>
                      <a:pt x="35" y="97"/>
                      <a:pt x="35" y="97"/>
                      <a:pt x="35" y="97"/>
                    </a:cubicBezTo>
                    <a:cubicBezTo>
                      <a:pt x="35" y="97"/>
                      <a:pt x="35" y="97"/>
                      <a:pt x="35" y="97"/>
                    </a:cubicBezTo>
                    <a:cubicBezTo>
                      <a:pt x="35" y="97"/>
                      <a:pt x="35" y="97"/>
                      <a:pt x="35" y="97"/>
                    </a:cubicBezTo>
                    <a:cubicBezTo>
                      <a:pt x="35" y="96"/>
                      <a:pt x="35" y="96"/>
                      <a:pt x="35" y="96"/>
                    </a:cubicBezTo>
                    <a:cubicBezTo>
                      <a:pt x="35" y="96"/>
                      <a:pt x="35" y="96"/>
                      <a:pt x="35" y="96"/>
                    </a:cubicBezTo>
                    <a:cubicBezTo>
                      <a:pt x="35" y="96"/>
                      <a:pt x="35" y="96"/>
                      <a:pt x="35" y="96"/>
                    </a:cubicBezTo>
                    <a:cubicBezTo>
                      <a:pt x="35" y="96"/>
                      <a:pt x="35" y="96"/>
                      <a:pt x="35" y="96"/>
                    </a:cubicBezTo>
                    <a:cubicBezTo>
                      <a:pt x="35"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5" y="95"/>
                      <a:pt x="35" y="95"/>
                      <a:pt x="35" y="95"/>
                    </a:cubicBezTo>
                    <a:cubicBezTo>
                      <a:pt x="35" y="95"/>
                      <a:pt x="35" y="95"/>
                      <a:pt x="35" y="95"/>
                    </a:cubicBezTo>
                    <a:cubicBezTo>
                      <a:pt x="34" y="96"/>
                      <a:pt x="34" y="96"/>
                      <a:pt x="34" y="96"/>
                    </a:cubicBezTo>
                    <a:cubicBezTo>
                      <a:pt x="34" y="96"/>
                      <a:pt x="34" y="96"/>
                      <a:pt x="34" y="96"/>
                    </a:cubicBezTo>
                    <a:cubicBezTo>
                      <a:pt x="34" y="96"/>
                      <a:pt x="34" y="96"/>
                      <a:pt x="34" y="96"/>
                    </a:cubicBezTo>
                    <a:cubicBezTo>
                      <a:pt x="34" y="96"/>
                      <a:pt x="34" y="96"/>
                      <a:pt x="34" y="96"/>
                    </a:cubicBezTo>
                    <a:cubicBezTo>
                      <a:pt x="33" y="96"/>
                      <a:pt x="33" y="96"/>
                      <a:pt x="33" y="96"/>
                    </a:cubicBezTo>
                    <a:cubicBezTo>
                      <a:pt x="33" y="97"/>
                      <a:pt x="33" y="97"/>
                      <a:pt x="33" y="97"/>
                    </a:cubicBezTo>
                    <a:cubicBezTo>
                      <a:pt x="34" y="97"/>
                      <a:pt x="34" y="97"/>
                      <a:pt x="34" y="97"/>
                    </a:cubicBezTo>
                    <a:cubicBezTo>
                      <a:pt x="34" y="97"/>
                      <a:pt x="34" y="97"/>
                      <a:pt x="34" y="97"/>
                    </a:cubicBezTo>
                    <a:cubicBezTo>
                      <a:pt x="34" y="97"/>
                      <a:pt x="34" y="97"/>
                      <a:pt x="34" y="97"/>
                    </a:cubicBezTo>
                    <a:cubicBezTo>
                      <a:pt x="34" y="97"/>
                      <a:pt x="34" y="97"/>
                      <a:pt x="34" y="97"/>
                    </a:cubicBezTo>
                    <a:cubicBezTo>
                      <a:pt x="34" y="97"/>
                      <a:pt x="34" y="97"/>
                      <a:pt x="34" y="97"/>
                    </a:cubicBezTo>
                    <a:cubicBezTo>
                      <a:pt x="34" y="98"/>
                      <a:pt x="34" y="98"/>
                      <a:pt x="34" y="98"/>
                    </a:cubicBezTo>
                    <a:cubicBezTo>
                      <a:pt x="34" y="98"/>
                      <a:pt x="34" y="98"/>
                      <a:pt x="34" y="98"/>
                    </a:cubicBezTo>
                    <a:cubicBezTo>
                      <a:pt x="35" y="98"/>
                      <a:pt x="35" y="98"/>
                      <a:pt x="35" y="98"/>
                    </a:cubicBezTo>
                    <a:cubicBezTo>
                      <a:pt x="35" y="98"/>
                      <a:pt x="35" y="98"/>
                      <a:pt x="35" y="98"/>
                    </a:cubicBezTo>
                    <a:cubicBezTo>
                      <a:pt x="35" y="99"/>
                      <a:pt x="35" y="99"/>
                      <a:pt x="35" y="99"/>
                    </a:cubicBezTo>
                    <a:cubicBezTo>
                      <a:pt x="35" y="98"/>
                      <a:pt x="35" y="98"/>
                      <a:pt x="35" y="98"/>
                    </a:cubicBezTo>
                    <a:cubicBezTo>
                      <a:pt x="35" y="98"/>
                      <a:pt x="35" y="98"/>
                      <a:pt x="35" y="98"/>
                    </a:cubicBezTo>
                    <a:cubicBezTo>
                      <a:pt x="35" y="98"/>
                      <a:pt x="35" y="98"/>
                      <a:pt x="35" y="98"/>
                    </a:cubicBezTo>
                    <a:cubicBezTo>
                      <a:pt x="35" y="98"/>
                      <a:pt x="35" y="98"/>
                      <a:pt x="35" y="98"/>
                    </a:cubicBezTo>
                    <a:cubicBezTo>
                      <a:pt x="35" y="97"/>
                      <a:pt x="35" y="97"/>
                      <a:pt x="35" y="97"/>
                    </a:cubicBezTo>
                    <a:cubicBezTo>
                      <a:pt x="35" y="97"/>
                      <a:pt x="35" y="97"/>
                      <a:pt x="35" y="97"/>
                    </a:cubicBezTo>
                    <a:close/>
                    <a:moveTo>
                      <a:pt x="44" y="118"/>
                    </a:moveTo>
                    <a:cubicBezTo>
                      <a:pt x="44" y="118"/>
                      <a:pt x="44" y="118"/>
                      <a:pt x="44" y="118"/>
                    </a:cubicBezTo>
                    <a:cubicBezTo>
                      <a:pt x="43" y="118"/>
                      <a:pt x="43" y="118"/>
                      <a:pt x="43" y="118"/>
                    </a:cubicBezTo>
                    <a:cubicBezTo>
                      <a:pt x="43" y="118"/>
                      <a:pt x="43" y="118"/>
                      <a:pt x="43" y="118"/>
                    </a:cubicBezTo>
                    <a:cubicBezTo>
                      <a:pt x="43" y="118"/>
                      <a:pt x="43" y="118"/>
                      <a:pt x="43" y="118"/>
                    </a:cubicBezTo>
                    <a:cubicBezTo>
                      <a:pt x="43" y="118"/>
                      <a:pt x="43" y="118"/>
                      <a:pt x="43" y="118"/>
                    </a:cubicBezTo>
                    <a:cubicBezTo>
                      <a:pt x="43" y="118"/>
                      <a:pt x="43" y="118"/>
                      <a:pt x="43" y="118"/>
                    </a:cubicBezTo>
                    <a:cubicBezTo>
                      <a:pt x="42" y="118"/>
                      <a:pt x="42" y="118"/>
                      <a:pt x="42" y="118"/>
                    </a:cubicBezTo>
                    <a:cubicBezTo>
                      <a:pt x="42" y="118"/>
                      <a:pt x="42" y="118"/>
                      <a:pt x="42" y="118"/>
                    </a:cubicBezTo>
                    <a:cubicBezTo>
                      <a:pt x="42" y="119"/>
                      <a:pt x="42" y="119"/>
                      <a:pt x="42" y="119"/>
                    </a:cubicBezTo>
                    <a:cubicBezTo>
                      <a:pt x="42" y="119"/>
                      <a:pt x="42" y="119"/>
                      <a:pt x="42" y="119"/>
                    </a:cubicBezTo>
                    <a:cubicBezTo>
                      <a:pt x="42" y="119"/>
                      <a:pt x="42" y="119"/>
                      <a:pt x="42" y="119"/>
                    </a:cubicBezTo>
                    <a:cubicBezTo>
                      <a:pt x="43" y="119"/>
                      <a:pt x="43" y="119"/>
                      <a:pt x="43" y="119"/>
                    </a:cubicBezTo>
                    <a:cubicBezTo>
                      <a:pt x="43" y="119"/>
                      <a:pt x="43" y="119"/>
                      <a:pt x="43" y="119"/>
                    </a:cubicBezTo>
                    <a:cubicBezTo>
                      <a:pt x="43" y="119"/>
                      <a:pt x="43" y="119"/>
                      <a:pt x="43" y="119"/>
                    </a:cubicBezTo>
                    <a:cubicBezTo>
                      <a:pt x="43" y="119"/>
                      <a:pt x="43" y="119"/>
                      <a:pt x="43" y="119"/>
                    </a:cubicBezTo>
                    <a:cubicBezTo>
                      <a:pt x="43" y="119"/>
                      <a:pt x="43" y="119"/>
                      <a:pt x="43" y="119"/>
                    </a:cubicBezTo>
                    <a:cubicBezTo>
                      <a:pt x="43" y="119"/>
                      <a:pt x="43" y="119"/>
                      <a:pt x="43" y="119"/>
                    </a:cubicBezTo>
                    <a:cubicBezTo>
                      <a:pt x="43" y="119"/>
                      <a:pt x="43" y="119"/>
                      <a:pt x="43" y="119"/>
                    </a:cubicBezTo>
                    <a:cubicBezTo>
                      <a:pt x="43" y="119"/>
                      <a:pt x="43" y="119"/>
                      <a:pt x="43" y="119"/>
                    </a:cubicBezTo>
                    <a:cubicBezTo>
                      <a:pt x="43" y="119"/>
                      <a:pt x="43" y="119"/>
                      <a:pt x="43" y="119"/>
                    </a:cubicBezTo>
                    <a:cubicBezTo>
                      <a:pt x="43" y="119"/>
                      <a:pt x="43" y="119"/>
                      <a:pt x="43" y="119"/>
                    </a:cubicBezTo>
                    <a:cubicBezTo>
                      <a:pt x="43" y="120"/>
                      <a:pt x="43"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ubicBezTo>
                      <a:pt x="43" y="119"/>
                      <a:pt x="43" y="119"/>
                      <a:pt x="43" y="119"/>
                    </a:cubicBezTo>
                    <a:cubicBezTo>
                      <a:pt x="44" y="119"/>
                      <a:pt x="44" y="119"/>
                      <a:pt x="44" y="119"/>
                    </a:cubicBezTo>
                    <a:cubicBezTo>
                      <a:pt x="44" y="119"/>
                      <a:pt x="44" y="119"/>
                      <a:pt x="44" y="119"/>
                    </a:cubicBezTo>
                    <a:cubicBezTo>
                      <a:pt x="44" y="119"/>
                      <a:pt x="44" y="119"/>
                      <a:pt x="44" y="119"/>
                    </a:cubicBezTo>
                    <a:cubicBezTo>
                      <a:pt x="44" y="119"/>
                      <a:pt x="44" y="119"/>
                      <a:pt x="44" y="119"/>
                    </a:cubicBezTo>
                    <a:cubicBezTo>
                      <a:pt x="44" y="119"/>
                      <a:pt x="44" y="119"/>
                      <a:pt x="44" y="119"/>
                    </a:cubicBezTo>
                    <a:cubicBezTo>
                      <a:pt x="44" y="119"/>
                      <a:pt x="44" y="119"/>
                      <a:pt x="44" y="119"/>
                    </a:cubicBezTo>
                    <a:cubicBezTo>
                      <a:pt x="44" y="119"/>
                      <a:pt x="44" y="119"/>
                      <a:pt x="44" y="119"/>
                    </a:cubicBezTo>
                    <a:cubicBezTo>
                      <a:pt x="44" y="119"/>
                      <a:pt x="44" y="119"/>
                      <a:pt x="44" y="119"/>
                    </a:cubicBezTo>
                    <a:cubicBezTo>
                      <a:pt x="44" y="118"/>
                      <a:pt x="44" y="118"/>
                      <a:pt x="44" y="118"/>
                    </a:cubicBezTo>
                    <a:close/>
                    <a:moveTo>
                      <a:pt x="45" y="110"/>
                    </a:moveTo>
                    <a:cubicBezTo>
                      <a:pt x="45" y="110"/>
                      <a:pt x="45" y="110"/>
                      <a:pt x="45" y="110"/>
                    </a:cubicBezTo>
                    <a:cubicBezTo>
                      <a:pt x="44" y="110"/>
                      <a:pt x="44" y="110"/>
                      <a:pt x="44" y="110"/>
                    </a:cubicBezTo>
                    <a:cubicBezTo>
                      <a:pt x="44" y="111"/>
                      <a:pt x="44" y="111"/>
                      <a:pt x="44" y="111"/>
                    </a:cubicBezTo>
                    <a:cubicBezTo>
                      <a:pt x="44" y="111"/>
                      <a:pt x="44" y="111"/>
                      <a:pt x="44" y="111"/>
                    </a:cubicBezTo>
                    <a:cubicBezTo>
                      <a:pt x="44" y="111"/>
                      <a:pt x="44" y="111"/>
                      <a:pt x="44" y="111"/>
                    </a:cubicBezTo>
                    <a:cubicBezTo>
                      <a:pt x="44" y="112"/>
                      <a:pt x="44" y="112"/>
                      <a:pt x="44" y="112"/>
                    </a:cubicBezTo>
                    <a:cubicBezTo>
                      <a:pt x="44" y="112"/>
                      <a:pt x="44" y="112"/>
                      <a:pt x="44" y="112"/>
                    </a:cubicBezTo>
                    <a:cubicBezTo>
                      <a:pt x="44" y="112"/>
                      <a:pt x="44" y="112"/>
                      <a:pt x="44" y="112"/>
                    </a:cubicBezTo>
                    <a:cubicBezTo>
                      <a:pt x="44" y="112"/>
                      <a:pt x="44" y="112"/>
                      <a:pt x="44" y="112"/>
                    </a:cubicBezTo>
                    <a:cubicBezTo>
                      <a:pt x="44" y="112"/>
                      <a:pt x="44" y="112"/>
                      <a:pt x="44" y="112"/>
                    </a:cubicBezTo>
                    <a:cubicBezTo>
                      <a:pt x="44" y="112"/>
                      <a:pt x="44" y="112"/>
                      <a:pt x="44" y="112"/>
                    </a:cubicBezTo>
                    <a:cubicBezTo>
                      <a:pt x="44" y="112"/>
                      <a:pt x="44" y="112"/>
                      <a:pt x="44" y="112"/>
                    </a:cubicBezTo>
                    <a:cubicBezTo>
                      <a:pt x="44" y="113"/>
                      <a:pt x="44" y="113"/>
                      <a:pt x="44" y="113"/>
                    </a:cubicBezTo>
                    <a:cubicBezTo>
                      <a:pt x="44" y="113"/>
                      <a:pt x="44" y="113"/>
                      <a:pt x="44" y="113"/>
                    </a:cubicBezTo>
                    <a:cubicBezTo>
                      <a:pt x="44" y="113"/>
                      <a:pt x="44" y="113"/>
                      <a:pt x="44" y="113"/>
                    </a:cubicBezTo>
                    <a:cubicBezTo>
                      <a:pt x="44" y="112"/>
                      <a:pt x="44" y="112"/>
                      <a:pt x="44" y="112"/>
                    </a:cubicBezTo>
                    <a:cubicBezTo>
                      <a:pt x="44" y="112"/>
                      <a:pt x="44" y="112"/>
                      <a:pt x="44" y="112"/>
                    </a:cubicBezTo>
                    <a:cubicBezTo>
                      <a:pt x="44" y="111"/>
                      <a:pt x="44" y="111"/>
                      <a:pt x="44" y="111"/>
                    </a:cubicBezTo>
                    <a:cubicBezTo>
                      <a:pt x="45" y="111"/>
                      <a:pt x="45" y="111"/>
                      <a:pt x="45" y="111"/>
                    </a:cubicBezTo>
                    <a:cubicBezTo>
                      <a:pt x="45" y="111"/>
                      <a:pt x="45" y="111"/>
                      <a:pt x="45" y="111"/>
                    </a:cubicBezTo>
                    <a:cubicBezTo>
                      <a:pt x="45" y="111"/>
                      <a:pt x="45" y="111"/>
                      <a:pt x="45" y="111"/>
                    </a:cubicBezTo>
                    <a:cubicBezTo>
                      <a:pt x="45" y="111"/>
                      <a:pt x="45" y="111"/>
                      <a:pt x="45" y="111"/>
                    </a:cubicBezTo>
                    <a:cubicBezTo>
                      <a:pt x="45" y="110"/>
                      <a:pt x="45" y="110"/>
                      <a:pt x="45" y="110"/>
                    </a:cubicBezTo>
                    <a:close/>
                    <a:moveTo>
                      <a:pt x="45" y="119"/>
                    </a:moveTo>
                    <a:cubicBezTo>
                      <a:pt x="45" y="119"/>
                      <a:pt x="45" y="119"/>
                      <a:pt x="45" y="119"/>
                    </a:cubicBezTo>
                    <a:cubicBezTo>
                      <a:pt x="44" y="119"/>
                      <a:pt x="44" y="119"/>
                      <a:pt x="44" y="119"/>
                    </a:cubicBezTo>
                    <a:cubicBezTo>
                      <a:pt x="44" y="119"/>
                      <a:pt x="44" y="119"/>
                      <a:pt x="44" y="119"/>
                    </a:cubicBezTo>
                    <a:cubicBezTo>
                      <a:pt x="44" y="119"/>
                      <a:pt x="44" y="119"/>
                      <a:pt x="44" y="119"/>
                    </a:cubicBezTo>
                    <a:cubicBezTo>
                      <a:pt x="44" y="119"/>
                      <a:pt x="44" y="119"/>
                      <a:pt x="44" y="119"/>
                    </a:cubicBezTo>
                    <a:cubicBezTo>
                      <a:pt x="44" y="119"/>
                      <a:pt x="44" y="119"/>
                      <a:pt x="44" y="119"/>
                    </a:cubicBezTo>
                    <a:cubicBezTo>
                      <a:pt x="44" y="119"/>
                      <a:pt x="44" y="119"/>
                      <a:pt x="44" y="119"/>
                    </a:cubicBezTo>
                    <a:cubicBezTo>
                      <a:pt x="44" y="119"/>
                      <a:pt x="44" y="119"/>
                      <a:pt x="44" y="119"/>
                    </a:cubicBezTo>
                    <a:cubicBezTo>
                      <a:pt x="44" y="119"/>
                      <a:pt x="44" y="119"/>
                      <a:pt x="44" y="119"/>
                    </a:cubicBezTo>
                    <a:cubicBezTo>
                      <a:pt x="44" y="120"/>
                      <a:pt x="44" y="120"/>
                      <a:pt x="44" y="120"/>
                    </a:cubicBezTo>
                    <a:cubicBezTo>
                      <a:pt x="44" y="120"/>
                      <a:pt x="44" y="120"/>
                      <a:pt x="44" y="120"/>
                    </a:cubicBezTo>
                    <a:cubicBezTo>
                      <a:pt x="44" y="120"/>
                      <a:pt x="44" y="120"/>
                      <a:pt x="44" y="120"/>
                    </a:cubicBezTo>
                    <a:cubicBezTo>
                      <a:pt x="44" y="121"/>
                      <a:pt x="44" y="121"/>
                      <a:pt x="44" y="121"/>
                    </a:cubicBezTo>
                    <a:cubicBezTo>
                      <a:pt x="44" y="121"/>
                      <a:pt x="44" y="121"/>
                      <a:pt x="44" y="121"/>
                    </a:cubicBezTo>
                    <a:cubicBezTo>
                      <a:pt x="44" y="121"/>
                      <a:pt x="44" y="121"/>
                      <a:pt x="44" y="121"/>
                    </a:cubicBezTo>
                    <a:cubicBezTo>
                      <a:pt x="44" y="121"/>
                      <a:pt x="44" y="121"/>
                      <a:pt x="44" y="121"/>
                    </a:cubicBezTo>
                    <a:cubicBezTo>
                      <a:pt x="44" y="121"/>
                      <a:pt x="44" y="121"/>
                      <a:pt x="44" y="121"/>
                    </a:cubicBezTo>
                    <a:cubicBezTo>
                      <a:pt x="44" y="121"/>
                      <a:pt x="44" y="121"/>
                      <a:pt x="44" y="121"/>
                    </a:cubicBezTo>
                    <a:cubicBezTo>
                      <a:pt x="44" y="121"/>
                      <a:pt x="44" y="121"/>
                      <a:pt x="44" y="121"/>
                    </a:cubicBezTo>
                    <a:cubicBezTo>
                      <a:pt x="44" y="121"/>
                      <a:pt x="44" y="121"/>
                      <a:pt x="44" y="121"/>
                    </a:cubicBezTo>
                    <a:cubicBezTo>
                      <a:pt x="44" y="121"/>
                      <a:pt x="44" y="121"/>
                      <a:pt x="44" y="121"/>
                    </a:cubicBezTo>
                    <a:cubicBezTo>
                      <a:pt x="44" y="121"/>
                      <a:pt x="44" y="121"/>
                      <a:pt x="44" y="121"/>
                    </a:cubicBezTo>
                    <a:cubicBezTo>
                      <a:pt x="44" y="121"/>
                      <a:pt x="44" y="121"/>
                      <a:pt x="44" y="121"/>
                    </a:cubicBezTo>
                    <a:cubicBezTo>
                      <a:pt x="44" y="121"/>
                      <a:pt x="44" y="121"/>
                      <a:pt x="44" y="121"/>
                    </a:cubicBezTo>
                    <a:cubicBezTo>
                      <a:pt x="44" y="120"/>
                      <a:pt x="44" y="120"/>
                      <a:pt x="44" y="120"/>
                    </a:cubicBezTo>
                    <a:cubicBezTo>
                      <a:pt x="44" y="120"/>
                      <a:pt x="44" y="120"/>
                      <a:pt x="44" y="120"/>
                    </a:cubicBezTo>
                    <a:cubicBezTo>
                      <a:pt x="44" y="120"/>
                      <a:pt x="44" y="120"/>
                      <a:pt x="44" y="120"/>
                    </a:cubicBezTo>
                    <a:cubicBezTo>
                      <a:pt x="45" y="120"/>
                      <a:pt x="45" y="120"/>
                      <a:pt x="45" y="120"/>
                    </a:cubicBezTo>
                    <a:cubicBezTo>
                      <a:pt x="45" y="119"/>
                      <a:pt x="45" y="119"/>
                      <a:pt x="45" y="119"/>
                    </a:cubicBezTo>
                    <a:cubicBezTo>
                      <a:pt x="45" y="119"/>
                      <a:pt x="45" y="119"/>
                      <a:pt x="45" y="119"/>
                    </a:cubicBezTo>
                    <a:cubicBezTo>
                      <a:pt x="45" y="119"/>
                      <a:pt x="45" y="119"/>
                      <a:pt x="45" y="119"/>
                    </a:cubicBezTo>
                    <a:close/>
                    <a:moveTo>
                      <a:pt x="33" y="95"/>
                    </a:moveTo>
                    <a:cubicBezTo>
                      <a:pt x="33" y="95"/>
                      <a:pt x="33" y="95"/>
                      <a:pt x="33" y="95"/>
                    </a:cubicBezTo>
                    <a:cubicBezTo>
                      <a:pt x="33" y="94"/>
                      <a:pt x="33" y="94"/>
                      <a:pt x="33" y="94"/>
                    </a:cubicBezTo>
                    <a:cubicBezTo>
                      <a:pt x="32" y="94"/>
                      <a:pt x="32" y="94"/>
                      <a:pt x="32" y="94"/>
                    </a:cubicBezTo>
                    <a:cubicBezTo>
                      <a:pt x="32" y="95"/>
                      <a:pt x="32" y="95"/>
                      <a:pt x="32" y="95"/>
                    </a:cubicBezTo>
                    <a:cubicBezTo>
                      <a:pt x="33" y="95"/>
                      <a:pt x="33" y="95"/>
                      <a:pt x="33" y="95"/>
                    </a:cubicBezTo>
                    <a:cubicBezTo>
                      <a:pt x="33" y="95"/>
                      <a:pt x="33" y="95"/>
                      <a:pt x="33" y="95"/>
                    </a:cubicBezTo>
                    <a:cubicBezTo>
                      <a:pt x="33" y="95"/>
                      <a:pt x="33" y="95"/>
                      <a:pt x="33" y="95"/>
                    </a:cubicBezTo>
                    <a:cubicBezTo>
                      <a:pt x="33" y="96"/>
                      <a:pt x="33" y="96"/>
                      <a:pt x="33" y="96"/>
                    </a:cubicBezTo>
                    <a:cubicBezTo>
                      <a:pt x="34" y="95"/>
                      <a:pt x="34" y="95"/>
                      <a:pt x="34" y="95"/>
                    </a:cubicBezTo>
                    <a:lnTo>
                      <a:pt x="33" y="95"/>
                    </a:lnTo>
                    <a:close/>
                    <a:moveTo>
                      <a:pt x="36" y="90"/>
                    </a:move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7" y="89"/>
                      <a:pt x="37" y="89"/>
                      <a:pt x="37" y="89"/>
                    </a:cubicBezTo>
                    <a:cubicBezTo>
                      <a:pt x="37" y="89"/>
                      <a:pt x="37" y="89"/>
                      <a:pt x="37" y="89"/>
                    </a:cubicBezTo>
                    <a:cubicBezTo>
                      <a:pt x="36" y="89"/>
                      <a:pt x="36" y="89"/>
                      <a:pt x="36" y="89"/>
                    </a:cubicBezTo>
                    <a:cubicBezTo>
                      <a:pt x="36" y="89"/>
                      <a:pt x="36" y="89"/>
                      <a:pt x="36" y="89"/>
                    </a:cubicBezTo>
                    <a:cubicBezTo>
                      <a:pt x="36" y="89"/>
                      <a:pt x="36" y="89"/>
                      <a:pt x="36" y="89"/>
                    </a:cubicBezTo>
                    <a:cubicBezTo>
                      <a:pt x="36" y="89"/>
                      <a:pt x="36" y="89"/>
                      <a:pt x="36" y="89"/>
                    </a:cubicBezTo>
                    <a:cubicBezTo>
                      <a:pt x="36" y="90"/>
                      <a:pt x="36" y="90"/>
                      <a:pt x="36" y="90"/>
                    </a:cubicBezTo>
                    <a:cubicBezTo>
                      <a:pt x="36" y="90"/>
                      <a:pt x="36" y="90"/>
                      <a:pt x="36" y="90"/>
                    </a:cubicBezTo>
                    <a:cubicBezTo>
                      <a:pt x="36" y="90"/>
                      <a:pt x="36" y="90"/>
                      <a:pt x="36" y="90"/>
                    </a:cubicBezTo>
                    <a:close/>
                    <a:moveTo>
                      <a:pt x="26" y="88"/>
                    </a:moveTo>
                    <a:cubicBezTo>
                      <a:pt x="26" y="89"/>
                      <a:pt x="26" y="89"/>
                      <a:pt x="26" y="89"/>
                    </a:cubicBezTo>
                    <a:cubicBezTo>
                      <a:pt x="25" y="89"/>
                      <a:pt x="25" y="89"/>
                      <a:pt x="25" y="89"/>
                    </a:cubicBezTo>
                    <a:cubicBezTo>
                      <a:pt x="25" y="89"/>
                      <a:pt x="25" y="89"/>
                      <a:pt x="25" y="89"/>
                    </a:cubicBezTo>
                    <a:cubicBezTo>
                      <a:pt x="25" y="89"/>
                      <a:pt x="25" y="89"/>
                      <a:pt x="25" y="89"/>
                    </a:cubicBezTo>
                    <a:cubicBezTo>
                      <a:pt x="24" y="89"/>
                      <a:pt x="24" y="89"/>
                      <a:pt x="24" y="89"/>
                    </a:cubicBezTo>
                    <a:cubicBezTo>
                      <a:pt x="24" y="89"/>
                      <a:pt x="24" y="89"/>
                      <a:pt x="24" y="89"/>
                    </a:cubicBezTo>
                    <a:cubicBezTo>
                      <a:pt x="23" y="89"/>
                      <a:pt x="23" y="89"/>
                      <a:pt x="23" y="89"/>
                    </a:cubicBezTo>
                    <a:cubicBezTo>
                      <a:pt x="23" y="89"/>
                      <a:pt x="23" y="89"/>
                      <a:pt x="23" y="89"/>
                    </a:cubicBezTo>
                    <a:cubicBezTo>
                      <a:pt x="22" y="89"/>
                      <a:pt x="22" y="89"/>
                      <a:pt x="22" y="89"/>
                    </a:cubicBezTo>
                    <a:cubicBezTo>
                      <a:pt x="22" y="88"/>
                      <a:pt x="22" y="88"/>
                      <a:pt x="22" y="88"/>
                    </a:cubicBezTo>
                    <a:cubicBezTo>
                      <a:pt x="22" y="88"/>
                      <a:pt x="22" y="88"/>
                      <a:pt x="22" y="88"/>
                    </a:cubicBezTo>
                    <a:cubicBezTo>
                      <a:pt x="22" y="89"/>
                      <a:pt x="22" y="89"/>
                      <a:pt x="22" y="89"/>
                    </a:cubicBezTo>
                    <a:cubicBezTo>
                      <a:pt x="22" y="89"/>
                      <a:pt x="22" y="89"/>
                      <a:pt x="22" y="89"/>
                    </a:cubicBezTo>
                    <a:cubicBezTo>
                      <a:pt x="22" y="89"/>
                      <a:pt x="22" y="89"/>
                      <a:pt x="22" y="89"/>
                    </a:cubicBezTo>
                    <a:cubicBezTo>
                      <a:pt x="22" y="89"/>
                      <a:pt x="22" y="89"/>
                      <a:pt x="22" y="89"/>
                    </a:cubicBezTo>
                    <a:cubicBezTo>
                      <a:pt x="22" y="89"/>
                      <a:pt x="22" y="89"/>
                      <a:pt x="22" y="89"/>
                    </a:cubicBezTo>
                    <a:cubicBezTo>
                      <a:pt x="22" y="89"/>
                      <a:pt x="22" y="89"/>
                      <a:pt x="22" y="89"/>
                    </a:cubicBezTo>
                    <a:cubicBezTo>
                      <a:pt x="22" y="90"/>
                      <a:pt x="22" y="90"/>
                      <a:pt x="22" y="90"/>
                    </a:cubicBezTo>
                    <a:cubicBezTo>
                      <a:pt x="22" y="90"/>
                      <a:pt x="22" y="90"/>
                      <a:pt x="22" y="90"/>
                    </a:cubicBezTo>
                    <a:cubicBezTo>
                      <a:pt x="22" y="90"/>
                      <a:pt x="22" y="90"/>
                      <a:pt x="22" y="90"/>
                    </a:cubicBezTo>
                    <a:cubicBezTo>
                      <a:pt x="22" y="90"/>
                      <a:pt x="22" y="90"/>
                      <a:pt x="22" y="90"/>
                    </a:cubicBezTo>
                    <a:cubicBezTo>
                      <a:pt x="22" y="91"/>
                      <a:pt x="22" y="91"/>
                      <a:pt x="22" y="91"/>
                    </a:cubicBezTo>
                    <a:cubicBezTo>
                      <a:pt x="22" y="91"/>
                      <a:pt x="22" y="91"/>
                      <a:pt x="22" y="91"/>
                    </a:cubicBezTo>
                    <a:cubicBezTo>
                      <a:pt x="22" y="91"/>
                      <a:pt x="22" y="91"/>
                      <a:pt x="22" y="91"/>
                    </a:cubicBezTo>
                    <a:cubicBezTo>
                      <a:pt x="21" y="91"/>
                      <a:pt x="21" y="91"/>
                      <a:pt x="21" y="91"/>
                    </a:cubicBezTo>
                    <a:cubicBezTo>
                      <a:pt x="21" y="91"/>
                      <a:pt x="21" y="91"/>
                      <a:pt x="21" y="91"/>
                    </a:cubicBezTo>
                    <a:cubicBezTo>
                      <a:pt x="21" y="91"/>
                      <a:pt x="21" y="91"/>
                      <a:pt x="21" y="91"/>
                    </a:cubicBezTo>
                    <a:cubicBezTo>
                      <a:pt x="21" y="92"/>
                      <a:pt x="21" y="92"/>
                      <a:pt x="21" y="92"/>
                    </a:cubicBezTo>
                    <a:cubicBezTo>
                      <a:pt x="21" y="92"/>
                      <a:pt x="21" y="92"/>
                      <a:pt x="21" y="92"/>
                    </a:cubicBezTo>
                    <a:cubicBezTo>
                      <a:pt x="21" y="92"/>
                      <a:pt x="21" y="92"/>
                      <a:pt x="21" y="92"/>
                    </a:cubicBezTo>
                    <a:cubicBezTo>
                      <a:pt x="21" y="92"/>
                      <a:pt x="21" y="92"/>
                      <a:pt x="21" y="92"/>
                    </a:cubicBezTo>
                    <a:cubicBezTo>
                      <a:pt x="21" y="92"/>
                      <a:pt x="21" y="92"/>
                      <a:pt x="21" y="92"/>
                    </a:cubicBezTo>
                    <a:cubicBezTo>
                      <a:pt x="21" y="93"/>
                      <a:pt x="21" y="93"/>
                      <a:pt x="21" y="93"/>
                    </a:cubicBezTo>
                    <a:cubicBezTo>
                      <a:pt x="21" y="93"/>
                      <a:pt x="21" y="93"/>
                      <a:pt x="21" y="93"/>
                    </a:cubicBezTo>
                    <a:cubicBezTo>
                      <a:pt x="21" y="93"/>
                      <a:pt x="21" y="93"/>
                      <a:pt x="21" y="93"/>
                    </a:cubicBezTo>
                    <a:cubicBezTo>
                      <a:pt x="21" y="93"/>
                      <a:pt x="21" y="93"/>
                      <a:pt x="21" y="93"/>
                    </a:cubicBezTo>
                    <a:cubicBezTo>
                      <a:pt x="20" y="93"/>
                      <a:pt x="20" y="93"/>
                      <a:pt x="20" y="93"/>
                    </a:cubicBezTo>
                    <a:cubicBezTo>
                      <a:pt x="20" y="93"/>
                      <a:pt x="20" y="93"/>
                      <a:pt x="20" y="93"/>
                    </a:cubicBezTo>
                    <a:cubicBezTo>
                      <a:pt x="20" y="93"/>
                      <a:pt x="20" y="93"/>
                      <a:pt x="20" y="93"/>
                    </a:cubicBezTo>
                    <a:cubicBezTo>
                      <a:pt x="20" y="93"/>
                      <a:pt x="20" y="93"/>
                      <a:pt x="20" y="93"/>
                    </a:cubicBezTo>
                    <a:cubicBezTo>
                      <a:pt x="20" y="93"/>
                      <a:pt x="20" y="93"/>
                      <a:pt x="20" y="93"/>
                    </a:cubicBezTo>
                    <a:cubicBezTo>
                      <a:pt x="19" y="93"/>
                      <a:pt x="19" y="93"/>
                      <a:pt x="19" y="93"/>
                    </a:cubicBezTo>
                    <a:cubicBezTo>
                      <a:pt x="19" y="93"/>
                      <a:pt x="19" y="93"/>
                      <a:pt x="19" y="93"/>
                    </a:cubicBezTo>
                    <a:cubicBezTo>
                      <a:pt x="20" y="93"/>
                      <a:pt x="20" y="93"/>
                      <a:pt x="20" y="93"/>
                    </a:cubicBezTo>
                    <a:cubicBezTo>
                      <a:pt x="20" y="93"/>
                      <a:pt x="20" y="93"/>
                      <a:pt x="20" y="93"/>
                    </a:cubicBezTo>
                    <a:cubicBezTo>
                      <a:pt x="20" y="93"/>
                      <a:pt x="20" y="93"/>
                      <a:pt x="20" y="93"/>
                    </a:cubicBezTo>
                    <a:cubicBezTo>
                      <a:pt x="20" y="93"/>
                      <a:pt x="20" y="93"/>
                      <a:pt x="20" y="93"/>
                    </a:cubicBezTo>
                    <a:cubicBezTo>
                      <a:pt x="19" y="93"/>
                      <a:pt x="19" y="93"/>
                      <a:pt x="19" y="93"/>
                    </a:cubicBezTo>
                    <a:cubicBezTo>
                      <a:pt x="19" y="93"/>
                      <a:pt x="19" y="93"/>
                      <a:pt x="19" y="93"/>
                    </a:cubicBezTo>
                    <a:cubicBezTo>
                      <a:pt x="19" y="93"/>
                      <a:pt x="19" y="93"/>
                      <a:pt x="19" y="93"/>
                    </a:cubicBezTo>
                    <a:cubicBezTo>
                      <a:pt x="19" y="93"/>
                      <a:pt x="19" y="93"/>
                      <a:pt x="19" y="93"/>
                    </a:cubicBezTo>
                    <a:cubicBezTo>
                      <a:pt x="18" y="93"/>
                      <a:pt x="18" y="93"/>
                      <a:pt x="18" y="93"/>
                    </a:cubicBezTo>
                    <a:cubicBezTo>
                      <a:pt x="18" y="93"/>
                      <a:pt x="18" y="93"/>
                      <a:pt x="18" y="93"/>
                    </a:cubicBezTo>
                    <a:cubicBezTo>
                      <a:pt x="18" y="93"/>
                      <a:pt x="18" y="93"/>
                      <a:pt x="18" y="93"/>
                    </a:cubicBezTo>
                    <a:cubicBezTo>
                      <a:pt x="18" y="93"/>
                      <a:pt x="18" y="93"/>
                      <a:pt x="18" y="93"/>
                    </a:cubicBezTo>
                    <a:cubicBezTo>
                      <a:pt x="18" y="93"/>
                      <a:pt x="18" y="93"/>
                      <a:pt x="18" y="93"/>
                    </a:cubicBezTo>
                    <a:cubicBezTo>
                      <a:pt x="19" y="93"/>
                      <a:pt x="19" y="93"/>
                      <a:pt x="19" y="93"/>
                    </a:cubicBezTo>
                    <a:cubicBezTo>
                      <a:pt x="19" y="93"/>
                      <a:pt x="19" y="93"/>
                      <a:pt x="19" y="93"/>
                    </a:cubicBezTo>
                    <a:cubicBezTo>
                      <a:pt x="19" y="93"/>
                      <a:pt x="19" y="93"/>
                      <a:pt x="19" y="93"/>
                    </a:cubicBezTo>
                    <a:cubicBezTo>
                      <a:pt x="19" y="93"/>
                      <a:pt x="19" y="93"/>
                      <a:pt x="19" y="93"/>
                    </a:cubicBezTo>
                    <a:cubicBezTo>
                      <a:pt x="19" y="93"/>
                      <a:pt x="19" y="93"/>
                      <a:pt x="19" y="93"/>
                    </a:cubicBezTo>
                    <a:cubicBezTo>
                      <a:pt x="18" y="93"/>
                      <a:pt x="18" y="93"/>
                      <a:pt x="18" y="93"/>
                    </a:cubicBezTo>
                    <a:cubicBezTo>
                      <a:pt x="18" y="93"/>
                      <a:pt x="18" y="93"/>
                      <a:pt x="18" y="93"/>
                    </a:cubicBezTo>
                    <a:cubicBezTo>
                      <a:pt x="18" y="92"/>
                      <a:pt x="18" y="92"/>
                      <a:pt x="18" y="92"/>
                    </a:cubicBezTo>
                    <a:cubicBezTo>
                      <a:pt x="18" y="92"/>
                      <a:pt x="18" y="92"/>
                      <a:pt x="18" y="92"/>
                    </a:cubicBezTo>
                    <a:cubicBezTo>
                      <a:pt x="18" y="92"/>
                      <a:pt x="18" y="92"/>
                      <a:pt x="18" y="92"/>
                    </a:cubicBezTo>
                    <a:cubicBezTo>
                      <a:pt x="18" y="92"/>
                      <a:pt x="18" y="92"/>
                      <a:pt x="18" y="92"/>
                    </a:cubicBezTo>
                    <a:cubicBezTo>
                      <a:pt x="17" y="93"/>
                      <a:pt x="17" y="93"/>
                      <a:pt x="17" y="93"/>
                    </a:cubicBezTo>
                    <a:cubicBezTo>
                      <a:pt x="18" y="92"/>
                      <a:pt x="18" y="92"/>
                      <a:pt x="18" y="92"/>
                    </a:cubicBezTo>
                    <a:cubicBezTo>
                      <a:pt x="18" y="92"/>
                      <a:pt x="18" y="92"/>
                      <a:pt x="18" y="92"/>
                    </a:cubicBezTo>
                    <a:cubicBezTo>
                      <a:pt x="18" y="92"/>
                      <a:pt x="18" y="92"/>
                      <a:pt x="18" y="92"/>
                    </a:cubicBezTo>
                    <a:cubicBezTo>
                      <a:pt x="18" y="92"/>
                      <a:pt x="18" y="92"/>
                      <a:pt x="18" y="92"/>
                    </a:cubicBezTo>
                    <a:cubicBezTo>
                      <a:pt x="18" y="92"/>
                      <a:pt x="18" y="92"/>
                      <a:pt x="18" y="92"/>
                    </a:cubicBezTo>
                    <a:cubicBezTo>
                      <a:pt x="17" y="92"/>
                      <a:pt x="17" y="92"/>
                      <a:pt x="17" y="92"/>
                    </a:cubicBezTo>
                    <a:cubicBezTo>
                      <a:pt x="17" y="92"/>
                      <a:pt x="17" y="92"/>
                      <a:pt x="17" y="92"/>
                    </a:cubicBezTo>
                    <a:cubicBezTo>
                      <a:pt x="17" y="92"/>
                      <a:pt x="17" y="92"/>
                      <a:pt x="17" y="92"/>
                    </a:cubicBezTo>
                    <a:cubicBezTo>
                      <a:pt x="17" y="92"/>
                      <a:pt x="17" y="92"/>
                      <a:pt x="17" y="92"/>
                    </a:cubicBezTo>
                    <a:cubicBezTo>
                      <a:pt x="17" y="92"/>
                      <a:pt x="17" y="92"/>
                      <a:pt x="17" y="92"/>
                    </a:cubicBezTo>
                    <a:cubicBezTo>
                      <a:pt x="18" y="92"/>
                      <a:pt x="18" y="92"/>
                      <a:pt x="18" y="92"/>
                    </a:cubicBezTo>
                    <a:cubicBezTo>
                      <a:pt x="18" y="92"/>
                      <a:pt x="18" y="92"/>
                      <a:pt x="18" y="92"/>
                    </a:cubicBezTo>
                    <a:cubicBezTo>
                      <a:pt x="18" y="92"/>
                      <a:pt x="18" y="92"/>
                      <a:pt x="18" y="92"/>
                    </a:cubicBezTo>
                    <a:cubicBezTo>
                      <a:pt x="19" y="92"/>
                      <a:pt x="19" y="92"/>
                      <a:pt x="19" y="92"/>
                    </a:cubicBezTo>
                    <a:cubicBezTo>
                      <a:pt x="19" y="92"/>
                      <a:pt x="19" y="92"/>
                      <a:pt x="19" y="92"/>
                    </a:cubicBezTo>
                    <a:cubicBezTo>
                      <a:pt x="19" y="92"/>
                      <a:pt x="19" y="92"/>
                      <a:pt x="19" y="92"/>
                    </a:cubicBezTo>
                    <a:cubicBezTo>
                      <a:pt x="19" y="92"/>
                      <a:pt x="19" y="92"/>
                      <a:pt x="19" y="92"/>
                    </a:cubicBezTo>
                    <a:cubicBezTo>
                      <a:pt x="20" y="91"/>
                      <a:pt x="20" y="91"/>
                      <a:pt x="20" y="91"/>
                    </a:cubicBezTo>
                    <a:cubicBezTo>
                      <a:pt x="20" y="92"/>
                      <a:pt x="20" y="92"/>
                      <a:pt x="20" y="92"/>
                    </a:cubicBezTo>
                    <a:cubicBezTo>
                      <a:pt x="21" y="92"/>
                      <a:pt x="21" y="92"/>
                      <a:pt x="21" y="92"/>
                    </a:cubicBezTo>
                    <a:cubicBezTo>
                      <a:pt x="21" y="91"/>
                      <a:pt x="21" y="91"/>
                      <a:pt x="21" y="91"/>
                    </a:cubicBezTo>
                    <a:cubicBezTo>
                      <a:pt x="21" y="91"/>
                      <a:pt x="21" y="91"/>
                      <a:pt x="21" y="91"/>
                    </a:cubicBezTo>
                    <a:cubicBezTo>
                      <a:pt x="21" y="91"/>
                      <a:pt x="21" y="91"/>
                      <a:pt x="21" y="91"/>
                    </a:cubicBezTo>
                    <a:cubicBezTo>
                      <a:pt x="21" y="91"/>
                      <a:pt x="21" y="91"/>
                      <a:pt x="21" y="91"/>
                    </a:cubicBezTo>
                    <a:cubicBezTo>
                      <a:pt x="21" y="91"/>
                      <a:pt x="21" y="91"/>
                      <a:pt x="21" y="91"/>
                    </a:cubicBezTo>
                    <a:cubicBezTo>
                      <a:pt x="22" y="91"/>
                      <a:pt x="22" y="91"/>
                      <a:pt x="22" y="91"/>
                    </a:cubicBezTo>
                    <a:cubicBezTo>
                      <a:pt x="22" y="91"/>
                      <a:pt x="22" y="91"/>
                      <a:pt x="22" y="91"/>
                    </a:cubicBezTo>
                    <a:cubicBezTo>
                      <a:pt x="22" y="91"/>
                      <a:pt x="22" y="91"/>
                      <a:pt x="22" y="91"/>
                    </a:cubicBezTo>
                    <a:cubicBezTo>
                      <a:pt x="22" y="90"/>
                      <a:pt x="22" y="90"/>
                      <a:pt x="22" y="90"/>
                    </a:cubicBezTo>
                    <a:cubicBezTo>
                      <a:pt x="22" y="90"/>
                      <a:pt x="22" y="90"/>
                      <a:pt x="22" y="90"/>
                    </a:cubicBezTo>
                    <a:cubicBezTo>
                      <a:pt x="22" y="90"/>
                      <a:pt x="22" y="90"/>
                      <a:pt x="22" y="90"/>
                    </a:cubicBezTo>
                    <a:cubicBezTo>
                      <a:pt x="22" y="90"/>
                      <a:pt x="22" y="90"/>
                      <a:pt x="22" y="90"/>
                    </a:cubicBezTo>
                    <a:cubicBezTo>
                      <a:pt x="22" y="89"/>
                      <a:pt x="22" y="89"/>
                      <a:pt x="22" y="89"/>
                    </a:cubicBezTo>
                    <a:cubicBezTo>
                      <a:pt x="22" y="89"/>
                      <a:pt x="22" y="89"/>
                      <a:pt x="22" y="89"/>
                    </a:cubicBezTo>
                    <a:cubicBezTo>
                      <a:pt x="22" y="89"/>
                      <a:pt x="22" y="89"/>
                      <a:pt x="22" y="89"/>
                    </a:cubicBezTo>
                    <a:cubicBezTo>
                      <a:pt x="22" y="89"/>
                      <a:pt x="22" y="89"/>
                      <a:pt x="22" y="89"/>
                    </a:cubicBezTo>
                    <a:cubicBezTo>
                      <a:pt x="22" y="89"/>
                      <a:pt x="22" y="89"/>
                      <a:pt x="22" y="89"/>
                    </a:cubicBezTo>
                    <a:cubicBezTo>
                      <a:pt x="22" y="89"/>
                      <a:pt x="22" y="89"/>
                      <a:pt x="22" y="89"/>
                    </a:cubicBezTo>
                    <a:cubicBezTo>
                      <a:pt x="22" y="89"/>
                      <a:pt x="22" y="89"/>
                      <a:pt x="22" y="89"/>
                    </a:cubicBezTo>
                    <a:cubicBezTo>
                      <a:pt x="22" y="88"/>
                      <a:pt x="22" y="88"/>
                      <a:pt x="22" y="88"/>
                    </a:cubicBezTo>
                    <a:cubicBezTo>
                      <a:pt x="22" y="88"/>
                      <a:pt x="22" y="88"/>
                      <a:pt x="22" y="88"/>
                    </a:cubicBezTo>
                    <a:cubicBezTo>
                      <a:pt x="22" y="88"/>
                      <a:pt x="22" y="88"/>
                      <a:pt x="22" y="88"/>
                    </a:cubicBezTo>
                    <a:cubicBezTo>
                      <a:pt x="22" y="88"/>
                      <a:pt x="22" y="88"/>
                      <a:pt x="22" y="88"/>
                    </a:cubicBezTo>
                    <a:cubicBezTo>
                      <a:pt x="21" y="88"/>
                      <a:pt x="21" y="88"/>
                      <a:pt x="21" y="88"/>
                    </a:cubicBezTo>
                    <a:cubicBezTo>
                      <a:pt x="21" y="87"/>
                      <a:pt x="21" y="87"/>
                      <a:pt x="21" y="87"/>
                    </a:cubicBezTo>
                    <a:cubicBezTo>
                      <a:pt x="21" y="87"/>
                      <a:pt x="21" y="87"/>
                      <a:pt x="21" y="87"/>
                    </a:cubicBezTo>
                    <a:cubicBezTo>
                      <a:pt x="21" y="87"/>
                      <a:pt x="21" y="87"/>
                      <a:pt x="21" y="87"/>
                    </a:cubicBezTo>
                    <a:cubicBezTo>
                      <a:pt x="20" y="87"/>
                      <a:pt x="20" y="87"/>
                      <a:pt x="20" y="87"/>
                    </a:cubicBezTo>
                    <a:cubicBezTo>
                      <a:pt x="20" y="88"/>
                      <a:pt x="20" y="88"/>
                      <a:pt x="20" y="88"/>
                    </a:cubicBezTo>
                    <a:cubicBezTo>
                      <a:pt x="20" y="88"/>
                      <a:pt x="20" y="88"/>
                      <a:pt x="20" y="88"/>
                    </a:cubicBezTo>
                    <a:cubicBezTo>
                      <a:pt x="19" y="88"/>
                      <a:pt x="19" y="88"/>
                      <a:pt x="19" y="88"/>
                    </a:cubicBezTo>
                    <a:cubicBezTo>
                      <a:pt x="19" y="88"/>
                      <a:pt x="19" y="88"/>
                      <a:pt x="19" y="88"/>
                    </a:cubicBezTo>
                    <a:cubicBezTo>
                      <a:pt x="19" y="88"/>
                      <a:pt x="19" y="88"/>
                      <a:pt x="19" y="88"/>
                    </a:cubicBezTo>
                    <a:cubicBezTo>
                      <a:pt x="19" y="88"/>
                      <a:pt x="19" y="88"/>
                      <a:pt x="19" y="88"/>
                    </a:cubicBezTo>
                    <a:cubicBezTo>
                      <a:pt x="19" y="88"/>
                      <a:pt x="19" y="88"/>
                      <a:pt x="19" y="88"/>
                    </a:cubicBezTo>
                    <a:cubicBezTo>
                      <a:pt x="19" y="88"/>
                      <a:pt x="19" y="88"/>
                      <a:pt x="19" y="88"/>
                    </a:cubicBezTo>
                    <a:cubicBezTo>
                      <a:pt x="19" y="88"/>
                      <a:pt x="19" y="88"/>
                      <a:pt x="19" y="88"/>
                    </a:cubicBezTo>
                    <a:cubicBezTo>
                      <a:pt x="19" y="88"/>
                      <a:pt x="19" y="88"/>
                      <a:pt x="19" y="88"/>
                    </a:cubicBezTo>
                    <a:cubicBezTo>
                      <a:pt x="18" y="88"/>
                      <a:pt x="18" y="88"/>
                      <a:pt x="18" y="88"/>
                    </a:cubicBezTo>
                    <a:cubicBezTo>
                      <a:pt x="18" y="89"/>
                      <a:pt x="18" y="89"/>
                      <a:pt x="18" y="89"/>
                    </a:cubicBezTo>
                    <a:cubicBezTo>
                      <a:pt x="18" y="89"/>
                      <a:pt x="18" y="89"/>
                      <a:pt x="18" y="89"/>
                    </a:cubicBezTo>
                    <a:cubicBezTo>
                      <a:pt x="18" y="89"/>
                      <a:pt x="18" y="89"/>
                      <a:pt x="18" y="89"/>
                    </a:cubicBezTo>
                    <a:cubicBezTo>
                      <a:pt x="18" y="88"/>
                      <a:pt x="18" y="88"/>
                      <a:pt x="18" y="88"/>
                    </a:cubicBezTo>
                    <a:cubicBezTo>
                      <a:pt x="19" y="88"/>
                      <a:pt x="19" y="88"/>
                      <a:pt x="19" y="88"/>
                    </a:cubicBezTo>
                    <a:cubicBezTo>
                      <a:pt x="19" y="88"/>
                      <a:pt x="19" y="88"/>
                      <a:pt x="19" y="88"/>
                    </a:cubicBezTo>
                    <a:cubicBezTo>
                      <a:pt x="19" y="88"/>
                      <a:pt x="19" y="88"/>
                      <a:pt x="19" y="88"/>
                    </a:cubicBezTo>
                    <a:cubicBezTo>
                      <a:pt x="19" y="88"/>
                      <a:pt x="19" y="88"/>
                      <a:pt x="19" y="88"/>
                    </a:cubicBezTo>
                    <a:cubicBezTo>
                      <a:pt x="19" y="88"/>
                      <a:pt x="19" y="88"/>
                      <a:pt x="19" y="88"/>
                    </a:cubicBezTo>
                    <a:cubicBezTo>
                      <a:pt x="19" y="87"/>
                      <a:pt x="19" y="87"/>
                      <a:pt x="19" y="87"/>
                    </a:cubicBezTo>
                    <a:cubicBezTo>
                      <a:pt x="19" y="87"/>
                      <a:pt x="19" y="87"/>
                      <a:pt x="19" y="87"/>
                    </a:cubicBezTo>
                    <a:cubicBezTo>
                      <a:pt x="19" y="87"/>
                      <a:pt x="19" y="87"/>
                      <a:pt x="19" y="87"/>
                    </a:cubicBezTo>
                    <a:cubicBezTo>
                      <a:pt x="19" y="87"/>
                      <a:pt x="19" y="87"/>
                      <a:pt x="19" y="87"/>
                    </a:cubicBezTo>
                    <a:cubicBezTo>
                      <a:pt x="19" y="87"/>
                      <a:pt x="19" y="87"/>
                      <a:pt x="19" y="87"/>
                    </a:cubicBezTo>
                    <a:cubicBezTo>
                      <a:pt x="19" y="86"/>
                      <a:pt x="19" y="86"/>
                      <a:pt x="19" y="86"/>
                    </a:cubicBezTo>
                    <a:cubicBezTo>
                      <a:pt x="19" y="86"/>
                      <a:pt x="19" y="86"/>
                      <a:pt x="19" y="86"/>
                    </a:cubicBezTo>
                    <a:cubicBezTo>
                      <a:pt x="19" y="86"/>
                      <a:pt x="19" y="86"/>
                      <a:pt x="19" y="86"/>
                    </a:cubicBezTo>
                    <a:cubicBezTo>
                      <a:pt x="18" y="86"/>
                      <a:pt x="18" y="86"/>
                      <a:pt x="18" y="86"/>
                    </a:cubicBezTo>
                    <a:cubicBezTo>
                      <a:pt x="18" y="86"/>
                      <a:pt x="18" y="86"/>
                      <a:pt x="18" y="86"/>
                    </a:cubicBezTo>
                    <a:cubicBezTo>
                      <a:pt x="18" y="86"/>
                      <a:pt x="18" y="86"/>
                      <a:pt x="18" y="86"/>
                    </a:cubicBezTo>
                    <a:cubicBezTo>
                      <a:pt x="17" y="86"/>
                      <a:pt x="17" y="86"/>
                      <a:pt x="17" y="86"/>
                    </a:cubicBezTo>
                    <a:cubicBezTo>
                      <a:pt x="17" y="86"/>
                      <a:pt x="17" y="86"/>
                      <a:pt x="17" y="86"/>
                    </a:cubicBezTo>
                    <a:cubicBezTo>
                      <a:pt x="17" y="86"/>
                      <a:pt x="17" y="86"/>
                      <a:pt x="17" y="86"/>
                    </a:cubicBezTo>
                    <a:cubicBezTo>
                      <a:pt x="17" y="85"/>
                      <a:pt x="17" y="85"/>
                      <a:pt x="17" y="85"/>
                    </a:cubicBezTo>
                    <a:cubicBezTo>
                      <a:pt x="17" y="85"/>
                      <a:pt x="17" y="85"/>
                      <a:pt x="17" y="85"/>
                    </a:cubicBezTo>
                    <a:cubicBezTo>
                      <a:pt x="17" y="85"/>
                      <a:pt x="17" y="85"/>
                      <a:pt x="17" y="85"/>
                    </a:cubicBezTo>
                    <a:cubicBezTo>
                      <a:pt x="17" y="85"/>
                      <a:pt x="17" y="85"/>
                      <a:pt x="17" y="85"/>
                    </a:cubicBezTo>
                    <a:cubicBezTo>
                      <a:pt x="17" y="85"/>
                      <a:pt x="17" y="85"/>
                      <a:pt x="17" y="85"/>
                    </a:cubicBezTo>
                    <a:cubicBezTo>
                      <a:pt x="16" y="85"/>
                      <a:pt x="16" y="85"/>
                      <a:pt x="16" y="85"/>
                    </a:cubicBezTo>
                    <a:cubicBezTo>
                      <a:pt x="16" y="85"/>
                      <a:pt x="16" y="85"/>
                      <a:pt x="16" y="85"/>
                    </a:cubicBezTo>
                    <a:cubicBezTo>
                      <a:pt x="16" y="85"/>
                      <a:pt x="16" y="85"/>
                      <a:pt x="16" y="85"/>
                    </a:cubicBezTo>
                    <a:cubicBezTo>
                      <a:pt x="16" y="85"/>
                      <a:pt x="16" y="85"/>
                      <a:pt x="16" y="85"/>
                    </a:cubicBezTo>
                    <a:cubicBezTo>
                      <a:pt x="16" y="85"/>
                      <a:pt x="16" y="85"/>
                      <a:pt x="16" y="85"/>
                    </a:cubicBezTo>
                    <a:cubicBezTo>
                      <a:pt x="16" y="86"/>
                      <a:pt x="16" y="86"/>
                      <a:pt x="16" y="86"/>
                    </a:cubicBezTo>
                    <a:cubicBezTo>
                      <a:pt x="16" y="86"/>
                      <a:pt x="16" y="86"/>
                      <a:pt x="16" y="86"/>
                    </a:cubicBezTo>
                    <a:cubicBezTo>
                      <a:pt x="16" y="86"/>
                      <a:pt x="16" y="86"/>
                      <a:pt x="16" y="86"/>
                    </a:cubicBezTo>
                    <a:cubicBezTo>
                      <a:pt x="16" y="86"/>
                      <a:pt x="16" y="86"/>
                      <a:pt x="16" y="86"/>
                    </a:cubicBezTo>
                    <a:cubicBezTo>
                      <a:pt x="16" y="86"/>
                      <a:pt x="16" y="86"/>
                      <a:pt x="16" y="86"/>
                    </a:cubicBezTo>
                    <a:cubicBezTo>
                      <a:pt x="16" y="87"/>
                      <a:pt x="16" y="87"/>
                      <a:pt x="16" y="87"/>
                    </a:cubicBezTo>
                    <a:cubicBezTo>
                      <a:pt x="16" y="87"/>
                      <a:pt x="16" y="87"/>
                      <a:pt x="16" y="87"/>
                    </a:cubicBezTo>
                    <a:cubicBezTo>
                      <a:pt x="16" y="87"/>
                      <a:pt x="16" y="87"/>
                      <a:pt x="16" y="87"/>
                    </a:cubicBezTo>
                    <a:cubicBezTo>
                      <a:pt x="16" y="87"/>
                      <a:pt x="16" y="87"/>
                      <a:pt x="16" y="87"/>
                    </a:cubicBezTo>
                    <a:cubicBezTo>
                      <a:pt x="16" y="87"/>
                      <a:pt x="16" y="87"/>
                      <a:pt x="16" y="87"/>
                    </a:cubicBezTo>
                    <a:cubicBezTo>
                      <a:pt x="16" y="87"/>
                      <a:pt x="16" y="87"/>
                      <a:pt x="16" y="87"/>
                    </a:cubicBezTo>
                    <a:cubicBezTo>
                      <a:pt x="16" y="87"/>
                      <a:pt x="16" y="87"/>
                      <a:pt x="16" y="87"/>
                    </a:cubicBezTo>
                    <a:cubicBezTo>
                      <a:pt x="16" y="87"/>
                      <a:pt x="16" y="87"/>
                      <a:pt x="16" y="87"/>
                    </a:cubicBezTo>
                    <a:cubicBezTo>
                      <a:pt x="15" y="87"/>
                      <a:pt x="15" y="87"/>
                      <a:pt x="15" y="87"/>
                    </a:cubicBezTo>
                    <a:cubicBezTo>
                      <a:pt x="15" y="87"/>
                      <a:pt x="15" y="87"/>
                      <a:pt x="15" y="87"/>
                    </a:cubicBezTo>
                    <a:cubicBezTo>
                      <a:pt x="15" y="87"/>
                      <a:pt x="15" y="87"/>
                      <a:pt x="15" y="87"/>
                    </a:cubicBezTo>
                    <a:cubicBezTo>
                      <a:pt x="15" y="87"/>
                      <a:pt x="15" y="87"/>
                      <a:pt x="15" y="87"/>
                    </a:cubicBezTo>
                    <a:cubicBezTo>
                      <a:pt x="15" y="87"/>
                      <a:pt x="15" y="87"/>
                      <a:pt x="15" y="87"/>
                    </a:cubicBezTo>
                    <a:cubicBezTo>
                      <a:pt x="15" y="87"/>
                      <a:pt x="15" y="87"/>
                      <a:pt x="15" y="87"/>
                    </a:cubicBezTo>
                    <a:cubicBezTo>
                      <a:pt x="15" y="88"/>
                      <a:pt x="15" y="88"/>
                      <a:pt x="15" y="88"/>
                    </a:cubicBezTo>
                    <a:cubicBezTo>
                      <a:pt x="15" y="88"/>
                      <a:pt x="15" y="88"/>
                      <a:pt x="15" y="88"/>
                    </a:cubicBezTo>
                    <a:cubicBezTo>
                      <a:pt x="15" y="88"/>
                      <a:pt x="15" y="88"/>
                      <a:pt x="15" y="88"/>
                    </a:cubicBezTo>
                    <a:cubicBezTo>
                      <a:pt x="15" y="88"/>
                      <a:pt x="15" y="88"/>
                      <a:pt x="15" y="88"/>
                    </a:cubicBezTo>
                    <a:cubicBezTo>
                      <a:pt x="15" y="88"/>
                      <a:pt x="15" y="88"/>
                      <a:pt x="15" y="88"/>
                    </a:cubicBezTo>
                    <a:cubicBezTo>
                      <a:pt x="15" y="88"/>
                      <a:pt x="15" y="88"/>
                      <a:pt x="15" y="88"/>
                    </a:cubicBezTo>
                    <a:cubicBezTo>
                      <a:pt x="15" y="89"/>
                      <a:pt x="15" y="89"/>
                      <a:pt x="15" y="89"/>
                    </a:cubicBezTo>
                    <a:cubicBezTo>
                      <a:pt x="15" y="89"/>
                      <a:pt x="15" y="89"/>
                      <a:pt x="15" y="89"/>
                    </a:cubicBezTo>
                    <a:cubicBezTo>
                      <a:pt x="15" y="89"/>
                      <a:pt x="15" y="89"/>
                      <a:pt x="15" y="89"/>
                    </a:cubicBezTo>
                    <a:cubicBezTo>
                      <a:pt x="15" y="89"/>
                      <a:pt x="15" y="89"/>
                      <a:pt x="15" y="89"/>
                    </a:cubicBezTo>
                    <a:cubicBezTo>
                      <a:pt x="14" y="89"/>
                      <a:pt x="14" y="89"/>
                      <a:pt x="14" y="89"/>
                    </a:cubicBezTo>
                    <a:cubicBezTo>
                      <a:pt x="14" y="90"/>
                      <a:pt x="14" y="90"/>
                      <a:pt x="14" y="90"/>
                    </a:cubicBezTo>
                    <a:cubicBezTo>
                      <a:pt x="14" y="90"/>
                      <a:pt x="14" y="90"/>
                      <a:pt x="14" y="90"/>
                    </a:cubicBezTo>
                    <a:cubicBezTo>
                      <a:pt x="15" y="90"/>
                      <a:pt x="15" y="90"/>
                      <a:pt x="15" y="90"/>
                    </a:cubicBezTo>
                    <a:cubicBezTo>
                      <a:pt x="15" y="90"/>
                      <a:pt x="15" y="90"/>
                      <a:pt x="15" y="90"/>
                    </a:cubicBezTo>
                    <a:cubicBezTo>
                      <a:pt x="15" y="90"/>
                      <a:pt x="15" y="90"/>
                      <a:pt x="15" y="90"/>
                    </a:cubicBezTo>
                    <a:cubicBezTo>
                      <a:pt x="15" y="90"/>
                      <a:pt x="15" y="90"/>
                      <a:pt x="15" y="90"/>
                    </a:cubicBezTo>
                    <a:cubicBezTo>
                      <a:pt x="15" y="90"/>
                      <a:pt x="15" y="90"/>
                      <a:pt x="15" y="90"/>
                    </a:cubicBezTo>
                    <a:cubicBezTo>
                      <a:pt x="15" y="90"/>
                      <a:pt x="15" y="90"/>
                      <a:pt x="15" y="90"/>
                    </a:cubicBezTo>
                    <a:cubicBezTo>
                      <a:pt x="15" y="90"/>
                      <a:pt x="15" y="90"/>
                      <a:pt x="15" y="90"/>
                    </a:cubicBezTo>
                    <a:cubicBezTo>
                      <a:pt x="15" y="90"/>
                      <a:pt x="15" y="90"/>
                      <a:pt x="15" y="90"/>
                    </a:cubicBezTo>
                    <a:cubicBezTo>
                      <a:pt x="15" y="90"/>
                      <a:pt x="15" y="90"/>
                      <a:pt x="15" y="90"/>
                    </a:cubicBezTo>
                    <a:cubicBezTo>
                      <a:pt x="15" y="90"/>
                      <a:pt x="15" y="90"/>
                      <a:pt x="15" y="90"/>
                    </a:cubicBezTo>
                    <a:cubicBezTo>
                      <a:pt x="15" y="90"/>
                      <a:pt x="15" y="90"/>
                      <a:pt x="15" y="90"/>
                    </a:cubicBezTo>
                    <a:cubicBezTo>
                      <a:pt x="15" y="91"/>
                      <a:pt x="15" y="91"/>
                      <a:pt x="15" y="91"/>
                    </a:cubicBezTo>
                    <a:cubicBezTo>
                      <a:pt x="15" y="91"/>
                      <a:pt x="15" y="91"/>
                      <a:pt x="15" y="91"/>
                    </a:cubicBezTo>
                    <a:cubicBezTo>
                      <a:pt x="15" y="91"/>
                      <a:pt x="15" y="91"/>
                      <a:pt x="15" y="91"/>
                    </a:cubicBezTo>
                    <a:cubicBezTo>
                      <a:pt x="15" y="91"/>
                      <a:pt x="15" y="91"/>
                      <a:pt x="15" y="91"/>
                    </a:cubicBezTo>
                    <a:cubicBezTo>
                      <a:pt x="15" y="91"/>
                      <a:pt x="15" y="91"/>
                      <a:pt x="15" y="91"/>
                    </a:cubicBezTo>
                    <a:cubicBezTo>
                      <a:pt x="15" y="91"/>
                      <a:pt x="15" y="91"/>
                      <a:pt x="15" y="91"/>
                    </a:cubicBezTo>
                    <a:cubicBezTo>
                      <a:pt x="15" y="91"/>
                      <a:pt x="15" y="91"/>
                      <a:pt x="15" y="91"/>
                    </a:cubicBezTo>
                    <a:cubicBezTo>
                      <a:pt x="15" y="91"/>
                      <a:pt x="15" y="91"/>
                      <a:pt x="15" y="91"/>
                    </a:cubicBezTo>
                    <a:cubicBezTo>
                      <a:pt x="15" y="91"/>
                      <a:pt x="15" y="91"/>
                      <a:pt x="15" y="91"/>
                    </a:cubicBezTo>
                    <a:cubicBezTo>
                      <a:pt x="15" y="91"/>
                      <a:pt x="15" y="91"/>
                      <a:pt x="15" y="91"/>
                    </a:cubicBezTo>
                    <a:cubicBezTo>
                      <a:pt x="15" y="91"/>
                      <a:pt x="15" y="91"/>
                      <a:pt x="15" y="91"/>
                    </a:cubicBezTo>
                    <a:cubicBezTo>
                      <a:pt x="15" y="91"/>
                      <a:pt x="15" y="91"/>
                      <a:pt x="15" y="91"/>
                    </a:cubicBezTo>
                    <a:cubicBezTo>
                      <a:pt x="15" y="91"/>
                      <a:pt x="15" y="91"/>
                      <a:pt x="15" y="91"/>
                    </a:cubicBezTo>
                    <a:cubicBezTo>
                      <a:pt x="15" y="92"/>
                      <a:pt x="15" y="92"/>
                      <a:pt x="15" y="92"/>
                    </a:cubicBezTo>
                    <a:cubicBezTo>
                      <a:pt x="15" y="92"/>
                      <a:pt x="15" y="92"/>
                      <a:pt x="15" y="92"/>
                    </a:cubicBezTo>
                    <a:cubicBezTo>
                      <a:pt x="15" y="92"/>
                      <a:pt x="15" y="92"/>
                      <a:pt x="15" y="92"/>
                    </a:cubicBezTo>
                    <a:cubicBezTo>
                      <a:pt x="15" y="92"/>
                      <a:pt x="15" y="92"/>
                      <a:pt x="15" y="92"/>
                    </a:cubicBezTo>
                    <a:cubicBezTo>
                      <a:pt x="15" y="92"/>
                      <a:pt x="15" y="92"/>
                      <a:pt x="15" y="92"/>
                    </a:cubicBezTo>
                    <a:cubicBezTo>
                      <a:pt x="15" y="92"/>
                      <a:pt x="15" y="92"/>
                      <a:pt x="15" y="92"/>
                    </a:cubicBezTo>
                    <a:cubicBezTo>
                      <a:pt x="15" y="92"/>
                      <a:pt x="15" y="92"/>
                      <a:pt x="15" y="92"/>
                    </a:cubicBezTo>
                    <a:cubicBezTo>
                      <a:pt x="15" y="93"/>
                      <a:pt x="15" y="93"/>
                      <a:pt x="15" y="93"/>
                    </a:cubicBezTo>
                    <a:cubicBezTo>
                      <a:pt x="15" y="93"/>
                      <a:pt x="15" y="93"/>
                      <a:pt x="15" y="93"/>
                    </a:cubicBezTo>
                    <a:cubicBezTo>
                      <a:pt x="15" y="93"/>
                      <a:pt x="15" y="93"/>
                      <a:pt x="15" y="93"/>
                    </a:cubicBezTo>
                    <a:cubicBezTo>
                      <a:pt x="15" y="93"/>
                      <a:pt x="15" y="93"/>
                      <a:pt x="15" y="93"/>
                    </a:cubicBezTo>
                    <a:cubicBezTo>
                      <a:pt x="15" y="93"/>
                      <a:pt x="15" y="93"/>
                      <a:pt x="15" y="93"/>
                    </a:cubicBezTo>
                    <a:cubicBezTo>
                      <a:pt x="15" y="93"/>
                      <a:pt x="15" y="93"/>
                      <a:pt x="15" y="93"/>
                    </a:cubicBezTo>
                    <a:cubicBezTo>
                      <a:pt x="15" y="93"/>
                      <a:pt x="15" y="93"/>
                      <a:pt x="15" y="93"/>
                    </a:cubicBezTo>
                    <a:cubicBezTo>
                      <a:pt x="15" y="93"/>
                      <a:pt x="15" y="93"/>
                      <a:pt x="15" y="93"/>
                    </a:cubicBezTo>
                    <a:cubicBezTo>
                      <a:pt x="15" y="93"/>
                      <a:pt x="15" y="93"/>
                      <a:pt x="15" y="93"/>
                    </a:cubicBezTo>
                    <a:cubicBezTo>
                      <a:pt x="15" y="93"/>
                      <a:pt x="15" y="93"/>
                      <a:pt x="15" y="93"/>
                    </a:cubicBezTo>
                    <a:cubicBezTo>
                      <a:pt x="15" y="94"/>
                      <a:pt x="15" y="94"/>
                      <a:pt x="15" y="94"/>
                    </a:cubicBezTo>
                    <a:cubicBezTo>
                      <a:pt x="15" y="94"/>
                      <a:pt x="15" y="94"/>
                      <a:pt x="15" y="94"/>
                    </a:cubicBezTo>
                    <a:cubicBezTo>
                      <a:pt x="15" y="94"/>
                      <a:pt x="15" y="94"/>
                      <a:pt x="15" y="94"/>
                    </a:cubicBezTo>
                    <a:cubicBezTo>
                      <a:pt x="15" y="94"/>
                      <a:pt x="15" y="94"/>
                      <a:pt x="15" y="94"/>
                    </a:cubicBezTo>
                    <a:cubicBezTo>
                      <a:pt x="16" y="94"/>
                      <a:pt x="16" y="94"/>
                      <a:pt x="16" y="94"/>
                    </a:cubicBezTo>
                    <a:cubicBezTo>
                      <a:pt x="16" y="94"/>
                      <a:pt x="16" y="94"/>
                      <a:pt x="16" y="94"/>
                    </a:cubicBezTo>
                    <a:cubicBezTo>
                      <a:pt x="16" y="94"/>
                      <a:pt x="16" y="94"/>
                      <a:pt x="16" y="94"/>
                    </a:cubicBezTo>
                    <a:cubicBezTo>
                      <a:pt x="16" y="94"/>
                      <a:pt x="16" y="94"/>
                      <a:pt x="16" y="94"/>
                    </a:cubicBezTo>
                    <a:cubicBezTo>
                      <a:pt x="16" y="94"/>
                      <a:pt x="16" y="94"/>
                      <a:pt x="16" y="94"/>
                    </a:cubicBezTo>
                    <a:cubicBezTo>
                      <a:pt x="16" y="94"/>
                      <a:pt x="16" y="94"/>
                      <a:pt x="16" y="94"/>
                    </a:cubicBezTo>
                    <a:cubicBezTo>
                      <a:pt x="16" y="94"/>
                      <a:pt x="16" y="94"/>
                      <a:pt x="16" y="94"/>
                    </a:cubicBezTo>
                    <a:cubicBezTo>
                      <a:pt x="16" y="94"/>
                      <a:pt x="16" y="94"/>
                      <a:pt x="16" y="94"/>
                    </a:cubicBezTo>
                    <a:cubicBezTo>
                      <a:pt x="16" y="94"/>
                      <a:pt x="16" y="94"/>
                      <a:pt x="16" y="94"/>
                    </a:cubicBezTo>
                    <a:cubicBezTo>
                      <a:pt x="16" y="94"/>
                      <a:pt x="16" y="94"/>
                      <a:pt x="16" y="94"/>
                    </a:cubicBezTo>
                    <a:cubicBezTo>
                      <a:pt x="16" y="94"/>
                      <a:pt x="16" y="94"/>
                      <a:pt x="16" y="94"/>
                    </a:cubicBezTo>
                    <a:cubicBezTo>
                      <a:pt x="16" y="94"/>
                      <a:pt x="16" y="94"/>
                      <a:pt x="16" y="94"/>
                    </a:cubicBezTo>
                    <a:cubicBezTo>
                      <a:pt x="16" y="94"/>
                      <a:pt x="16" y="94"/>
                      <a:pt x="16" y="94"/>
                    </a:cubicBezTo>
                    <a:cubicBezTo>
                      <a:pt x="16" y="94"/>
                      <a:pt x="16" y="94"/>
                      <a:pt x="16" y="94"/>
                    </a:cubicBezTo>
                    <a:cubicBezTo>
                      <a:pt x="16" y="94"/>
                      <a:pt x="16" y="94"/>
                      <a:pt x="16" y="94"/>
                    </a:cubicBezTo>
                    <a:cubicBezTo>
                      <a:pt x="17" y="94"/>
                      <a:pt x="17" y="94"/>
                      <a:pt x="17" y="94"/>
                    </a:cubicBezTo>
                    <a:cubicBezTo>
                      <a:pt x="16" y="94"/>
                      <a:pt x="16" y="94"/>
                      <a:pt x="16" y="94"/>
                    </a:cubicBezTo>
                    <a:cubicBezTo>
                      <a:pt x="16" y="95"/>
                      <a:pt x="16" y="95"/>
                      <a:pt x="16" y="95"/>
                    </a:cubicBezTo>
                    <a:cubicBezTo>
                      <a:pt x="16" y="95"/>
                      <a:pt x="16" y="95"/>
                      <a:pt x="16" y="95"/>
                    </a:cubicBezTo>
                    <a:cubicBezTo>
                      <a:pt x="17" y="95"/>
                      <a:pt x="17" y="95"/>
                      <a:pt x="17" y="95"/>
                    </a:cubicBezTo>
                    <a:cubicBezTo>
                      <a:pt x="17" y="95"/>
                      <a:pt x="17" y="95"/>
                      <a:pt x="17" y="95"/>
                    </a:cubicBezTo>
                    <a:cubicBezTo>
                      <a:pt x="17" y="95"/>
                      <a:pt x="17" y="95"/>
                      <a:pt x="17" y="95"/>
                    </a:cubicBezTo>
                    <a:cubicBezTo>
                      <a:pt x="17" y="95"/>
                      <a:pt x="17" y="95"/>
                      <a:pt x="17" y="95"/>
                    </a:cubicBezTo>
                    <a:cubicBezTo>
                      <a:pt x="17" y="96"/>
                      <a:pt x="17" y="96"/>
                      <a:pt x="17" y="96"/>
                    </a:cubicBezTo>
                    <a:cubicBezTo>
                      <a:pt x="17" y="96"/>
                      <a:pt x="17" y="96"/>
                      <a:pt x="17" y="96"/>
                    </a:cubicBezTo>
                    <a:cubicBezTo>
                      <a:pt x="18" y="96"/>
                      <a:pt x="18" y="96"/>
                      <a:pt x="18" y="96"/>
                    </a:cubicBezTo>
                    <a:cubicBezTo>
                      <a:pt x="18" y="97"/>
                      <a:pt x="18" y="97"/>
                      <a:pt x="18" y="97"/>
                    </a:cubicBezTo>
                    <a:cubicBezTo>
                      <a:pt x="18" y="97"/>
                      <a:pt x="18" y="97"/>
                      <a:pt x="18" y="97"/>
                    </a:cubicBezTo>
                    <a:cubicBezTo>
                      <a:pt x="18" y="97"/>
                      <a:pt x="18" y="97"/>
                      <a:pt x="18" y="97"/>
                    </a:cubicBezTo>
                    <a:cubicBezTo>
                      <a:pt x="18" y="97"/>
                      <a:pt x="18" y="97"/>
                      <a:pt x="18" y="97"/>
                    </a:cubicBezTo>
                    <a:cubicBezTo>
                      <a:pt x="18" y="97"/>
                      <a:pt x="18" y="97"/>
                      <a:pt x="18" y="97"/>
                    </a:cubicBezTo>
                    <a:cubicBezTo>
                      <a:pt x="17" y="96"/>
                      <a:pt x="17" y="96"/>
                      <a:pt x="17" y="96"/>
                    </a:cubicBezTo>
                    <a:cubicBezTo>
                      <a:pt x="17" y="96"/>
                      <a:pt x="17" y="96"/>
                      <a:pt x="17" y="96"/>
                    </a:cubicBezTo>
                    <a:cubicBezTo>
                      <a:pt x="17" y="96"/>
                      <a:pt x="17" y="96"/>
                      <a:pt x="17" y="96"/>
                    </a:cubicBezTo>
                    <a:cubicBezTo>
                      <a:pt x="17" y="96"/>
                      <a:pt x="17" y="96"/>
                      <a:pt x="17" y="96"/>
                    </a:cubicBezTo>
                    <a:cubicBezTo>
                      <a:pt x="17" y="96"/>
                      <a:pt x="17" y="96"/>
                      <a:pt x="17" y="96"/>
                    </a:cubicBezTo>
                    <a:cubicBezTo>
                      <a:pt x="16" y="96"/>
                      <a:pt x="16" y="96"/>
                      <a:pt x="16" y="96"/>
                    </a:cubicBezTo>
                    <a:cubicBezTo>
                      <a:pt x="16" y="96"/>
                      <a:pt x="16" y="96"/>
                      <a:pt x="16" y="96"/>
                    </a:cubicBezTo>
                    <a:cubicBezTo>
                      <a:pt x="16" y="95"/>
                      <a:pt x="16" y="95"/>
                      <a:pt x="16" y="95"/>
                    </a:cubicBezTo>
                    <a:cubicBezTo>
                      <a:pt x="16" y="95"/>
                      <a:pt x="16" y="95"/>
                      <a:pt x="16" y="95"/>
                    </a:cubicBezTo>
                    <a:cubicBezTo>
                      <a:pt x="16" y="95"/>
                      <a:pt x="16" y="95"/>
                      <a:pt x="16" y="95"/>
                    </a:cubicBezTo>
                    <a:cubicBezTo>
                      <a:pt x="15" y="96"/>
                      <a:pt x="15" y="96"/>
                      <a:pt x="15" y="96"/>
                    </a:cubicBezTo>
                    <a:cubicBezTo>
                      <a:pt x="15" y="96"/>
                      <a:pt x="15" y="96"/>
                      <a:pt x="15" y="96"/>
                    </a:cubicBezTo>
                    <a:cubicBezTo>
                      <a:pt x="17" y="96"/>
                      <a:pt x="17" y="96"/>
                      <a:pt x="17" y="96"/>
                    </a:cubicBezTo>
                    <a:cubicBezTo>
                      <a:pt x="17" y="96"/>
                      <a:pt x="17" y="96"/>
                      <a:pt x="17" y="96"/>
                    </a:cubicBezTo>
                    <a:cubicBezTo>
                      <a:pt x="17" y="97"/>
                      <a:pt x="17" y="97"/>
                      <a:pt x="17" y="97"/>
                    </a:cubicBezTo>
                    <a:cubicBezTo>
                      <a:pt x="17" y="96"/>
                      <a:pt x="17" y="96"/>
                      <a:pt x="17" y="96"/>
                    </a:cubicBezTo>
                    <a:cubicBezTo>
                      <a:pt x="17" y="96"/>
                      <a:pt x="17" y="96"/>
                      <a:pt x="17" y="96"/>
                    </a:cubicBezTo>
                    <a:cubicBezTo>
                      <a:pt x="17" y="96"/>
                      <a:pt x="17" y="96"/>
                      <a:pt x="17" y="96"/>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5" y="97"/>
                      <a:pt x="15" y="97"/>
                      <a:pt x="15" y="97"/>
                    </a:cubicBezTo>
                    <a:cubicBezTo>
                      <a:pt x="15" y="97"/>
                      <a:pt x="15" y="97"/>
                      <a:pt x="15" y="97"/>
                    </a:cubicBezTo>
                    <a:cubicBezTo>
                      <a:pt x="16" y="97"/>
                      <a:pt x="16" y="97"/>
                      <a:pt x="16" y="97"/>
                    </a:cubicBezTo>
                    <a:cubicBezTo>
                      <a:pt x="16" y="97"/>
                      <a:pt x="16" y="97"/>
                      <a:pt x="16" y="97"/>
                    </a:cubicBezTo>
                    <a:cubicBezTo>
                      <a:pt x="16" y="97"/>
                      <a:pt x="16" y="97"/>
                      <a:pt x="16" y="97"/>
                    </a:cubicBezTo>
                    <a:cubicBezTo>
                      <a:pt x="16" y="97"/>
                      <a:pt x="16" y="97"/>
                      <a:pt x="16" y="97"/>
                    </a:cubicBezTo>
                    <a:cubicBezTo>
                      <a:pt x="16" y="97"/>
                      <a:pt x="16" y="97"/>
                      <a:pt x="16" y="97"/>
                    </a:cubicBezTo>
                    <a:cubicBezTo>
                      <a:pt x="16" y="98"/>
                      <a:pt x="16" y="98"/>
                      <a:pt x="16" y="98"/>
                    </a:cubicBezTo>
                    <a:cubicBezTo>
                      <a:pt x="16" y="98"/>
                      <a:pt x="16" y="98"/>
                      <a:pt x="16" y="98"/>
                    </a:cubicBezTo>
                    <a:cubicBezTo>
                      <a:pt x="16" y="98"/>
                      <a:pt x="16" y="98"/>
                      <a:pt x="16" y="98"/>
                    </a:cubicBezTo>
                    <a:cubicBezTo>
                      <a:pt x="16" y="98"/>
                      <a:pt x="16" y="98"/>
                      <a:pt x="16" y="98"/>
                    </a:cubicBezTo>
                    <a:cubicBezTo>
                      <a:pt x="16" y="98"/>
                      <a:pt x="16" y="98"/>
                      <a:pt x="16" y="98"/>
                    </a:cubicBezTo>
                    <a:cubicBezTo>
                      <a:pt x="16" y="98"/>
                      <a:pt x="16" y="98"/>
                      <a:pt x="16" y="98"/>
                    </a:cubicBezTo>
                    <a:cubicBezTo>
                      <a:pt x="16" y="98"/>
                      <a:pt x="16" y="98"/>
                      <a:pt x="16" y="98"/>
                    </a:cubicBezTo>
                    <a:cubicBezTo>
                      <a:pt x="16" y="98"/>
                      <a:pt x="16" y="98"/>
                      <a:pt x="16" y="98"/>
                    </a:cubicBezTo>
                    <a:cubicBezTo>
                      <a:pt x="17" y="98"/>
                      <a:pt x="17" y="98"/>
                      <a:pt x="17" y="98"/>
                    </a:cubicBezTo>
                    <a:cubicBezTo>
                      <a:pt x="17" y="98"/>
                      <a:pt x="17" y="98"/>
                      <a:pt x="17" y="98"/>
                    </a:cubicBezTo>
                    <a:cubicBezTo>
                      <a:pt x="17" y="98"/>
                      <a:pt x="17" y="98"/>
                      <a:pt x="17" y="98"/>
                    </a:cubicBezTo>
                    <a:cubicBezTo>
                      <a:pt x="17" y="98"/>
                      <a:pt x="17" y="98"/>
                      <a:pt x="17" y="98"/>
                    </a:cubicBezTo>
                    <a:cubicBezTo>
                      <a:pt x="17" y="98"/>
                      <a:pt x="17" y="98"/>
                      <a:pt x="17" y="98"/>
                    </a:cubicBezTo>
                    <a:cubicBezTo>
                      <a:pt x="17" y="98"/>
                      <a:pt x="17" y="98"/>
                      <a:pt x="17" y="98"/>
                    </a:cubicBezTo>
                    <a:cubicBezTo>
                      <a:pt x="17" y="98"/>
                      <a:pt x="17" y="98"/>
                      <a:pt x="17" y="98"/>
                    </a:cubicBezTo>
                    <a:cubicBezTo>
                      <a:pt x="17" y="98"/>
                      <a:pt x="17" y="98"/>
                      <a:pt x="17" y="98"/>
                    </a:cubicBezTo>
                    <a:cubicBezTo>
                      <a:pt x="17" y="99"/>
                      <a:pt x="17" y="99"/>
                      <a:pt x="17" y="99"/>
                    </a:cubicBezTo>
                    <a:cubicBezTo>
                      <a:pt x="17" y="99"/>
                      <a:pt x="17" y="99"/>
                      <a:pt x="17" y="99"/>
                    </a:cubicBezTo>
                    <a:cubicBezTo>
                      <a:pt x="17" y="99"/>
                      <a:pt x="17" y="99"/>
                      <a:pt x="17" y="99"/>
                    </a:cubicBezTo>
                    <a:cubicBezTo>
                      <a:pt x="17" y="99"/>
                      <a:pt x="17" y="99"/>
                      <a:pt x="17" y="99"/>
                    </a:cubicBezTo>
                    <a:cubicBezTo>
                      <a:pt x="17" y="99"/>
                      <a:pt x="17" y="99"/>
                      <a:pt x="17" y="99"/>
                    </a:cubicBezTo>
                    <a:cubicBezTo>
                      <a:pt x="17" y="99"/>
                      <a:pt x="17" y="99"/>
                      <a:pt x="17" y="99"/>
                    </a:cubicBezTo>
                    <a:cubicBezTo>
                      <a:pt x="18" y="99"/>
                      <a:pt x="18" y="99"/>
                      <a:pt x="18" y="99"/>
                    </a:cubicBezTo>
                    <a:cubicBezTo>
                      <a:pt x="18" y="99"/>
                      <a:pt x="18" y="99"/>
                      <a:pt x="18" y="99"/>
                    </a:cubicBezTo>
                    <a:cubicBezTo>
                      <a:pt x="18" y="99"/>
                      <a:pt x="18" y="99"/>
                      <a:pt x="18" y="99"/>
                    </a:cubicBezTo>
                    <a:cubicBezTo>
                      <a:pt x="18" y="99"/>
                      <a:pt x="18" y="99"/>
                      <a:pt x="18" y="99"/>
                    </a:cubicBezTo>
                    <a:cubicBezTo>
                      <a:pt x="18" y="98"/>
                      <a:pt x="18" y="98"/>
                      <a:pt x="18" y="98"/>
                    </a:cubicBezTo>
                    <a:cubicBezTo>
                      <a:pt x="18" y="98"/>
                      <a:pt x="18" y="98"/>
                      <a:pt x="18" y="98"/>
                    </a:cubicBezTo>
                    <a:cubicBezTo>
                      <a:pt x="18" y="98"/>
                      <a:pt x="18" y="98"/>
                      <a:pt x="18" y="98"/>
                    </a:cubicBezTo>
                    <a:cubicBezTo>
                      <a:pt x="18" y="99"/>
                      <a:pt x="18" y="99"/>
                      <a:pt x="18" y="99"/>
                    </a:cubicBezTo>
                    <a:cubicBezTo>
                      <a:pt x="18" y="99"/>
                      <a:pt x="18" y="99"/>
                      <a:pt x="18" y="99"/>
                    </a:cubicBezTo>
                    <a:cubicBezTo>
                      <a:pt x="18" y="99"/>
                      <a:pt x="18" y="99"/>
                      <a:pt x="18" y="99"/>
                    </a:cubicBezTo>
                    <a:cubicBezTo>
                      <a:pt x="19" y="99"/>
                      <a:pt x="19" y="99"/>
                      <a:pt x="19" y="99"/>
                    </a:cubicBezTo>
                    <a:cubicBezTo>
                      <a:pt x="19" y="99"/>
                      <a:pt x="19" y="99"/>
                      <a:pt x="19" y="99"/>
                    </a:cubicBezTo>
                    <a:cubicBezTo>
                      <a:pt x="19" y="99"/>
                      <a:pt x="19" y="99"/>
                      <a:pt x="19" y="99"/>
                    </a:cubicBezTo>
                    <a:cubicBezTo>
                      <a:pt x="19" y="99"/>
                      <a:pt x="19" y="99"/>
                      <a:pt x="19" y="99"/>
                    </a:cubicBezTo>
                    <a:cubicBezTo>
                      <a:pt x="19" y="99"/>
                      <a:pt x="19" y="99"/>
                      <a:pt x="19" y="99"/>
                    </a:cubicBezTo>
                    <a:cubicBezTo>
                      <a:pt x="19" y="99"/>
                      <a:pt x="19" y="99"/>
                      <a:pt x="19" y="99"/>
                    </a:cubicBezTo>
                    <a:cubicBezTo>
                      <a:pt x="18" y="99"/>
                      <a:pt x="18" y="99"/>
                      <a:pt x="18" y="99"/>
                    </a:cubicBezTo>
                    <a:cubicBezTo>
                      <a:pt x="18" y="98"/>
                      <a:pt x="18" y="98"/>
                      <a:pt x="18" y="98"/>
                    </a:cubicBezTo>
                    <a:cubicBezTo>
                      <a:pt x="18" y="98"/>
                      <a:pt x="18" y="98"/>
                      <a:pt x="18" y="98"/>
                    </a:cubicBezTo>
                    <a:cubicBezTo>
                      <a:pt x="18" y="98"/>
                      <a:pt x="18" y="98"/>
                      <a:pt x="18" y="98"/>
                    </a:cubicBezTo>
                    <a:cubicBezTo>
                      <a:pt x="19" y="98"/>
                      <a:pt x="19" y="98"/>
                      <a:pt x="19" y="98"/>
                    </a:cubicBezTo>
                    <a:cubicBezTo>
                      <a:pt x="19" y="98"/>
                      <a:pt x="19" y="98"/>
                      <a:pt x="19" y="98"/>
                    </a:cubicBezTo>
                    <a:cubicBezTo>
                      <a:pt x="19" y="98"/>
                      <a:pt x="19" y="98"/>
                      <a:pt x="19" y="98"/>
                    </a:cubicBezTo>
                    <a:cubicBezTo>
                      <a:pt x="19" y="98"/>
                      <a:pt x="19" y="98"/>
                      <a:pt x="19" y="98"/>
                    </a:cubicBezTo>
                    <a:cubicBezTo>
                      <a:pt x="19" y="98"/>
                      <a:pt x="19" y="98"/>
                      <a:pt x="19" y="98"/>
                    </a:cubicBezTo>
                    <a:cubicBezTo>
                      <a:pt x="19" y="98"/>
                      <a:pt x="19" y="98"/>
                      <a:pt x="19" y="98"/>
                    </a:cubicBezTo>
                    <a:cubicBezTo>
                      <a:pt x="20" y="98"/>
                      <a:pt x="20" y="98"/>
                      <a:pt x="20" y="98"/>
                    </a:cubicBezTo>
                    <a:cubicBezTo>
                      <a:pt x="20" y="98"/>
                      <a:pt x="20" y="98"/>
                      <a:pt x="20" y="98"/>
                    </a:cubicBezTo>
                    <a:cubicBezTo>
                      <a:pt x="21" y="98"/>
                      <a:pt x="21" y="98"/>
                      <a:pt x="21" y="98"/>
                    </a:cubicBezTo>
                    <a:cubicBezTo>
                      <a:pt x="21" y="98"/>
                      <a:pt x="21" y="98"/>
                      <a:pt x="21" y="98"/>
                    </a:cubicBezTo>
                    <a:cubicBezTo>
                      <a:pt x="21" y="97"/>
                      <a:pt x="21" y="97"/>
                      <a:pt x="21" y="97"/>
                    </a:cubicBezTo>
                    <a:cubicBezTo>
                      <a:pt x="21" y="97"/>
                      <a:pt x="21" y="97"/>
                      <a:pt x="21" y="97"/>
                    </a:cubicBezTo>
                    <a:cubicBezTo>
                      <a:pt x="21" y="97"/>
                      <a:pt x="21" y="97"/>
                      <a:pt x="21" y="97"/>
                    </a:cubicBezTo>
                    <a:cubicBezTo>
                      <a:pt x="21" y="97"/>
                      <a:pt x="21" y="97"/>
                      <a:pt x="21" y="97"/>
                    </a:cubicBezTo>
                    <a:cubicBezTo>
                      <a:pt x="22" y="96"/>
                      <a:pt x="22" y="96"/>
                      <a:pt x="22" y="96"/>
                    </a:cubicBezTo>
                    <a:cubicBezTo>
                      <a:pt x="22" y="96"/>
                      <a:pt x="22" y="96"/>
                      <a:pt x="22" y="96"/>
                    </a:cubicBezTo>
                    <a:cubicBezTo>
                      <a:pt x="22" y="96"/>
                      <a:pt x="22" y="96"/>
                      <a:pt x="22" y="96"/>
                    </a:cubicBezTo>
                    <a:cubicBezTo>
                      <a:pt x="22" y="95"/>
                      <a:pt x="22" y="95"/>
                      <a:pt x="22" y="95"/>
                    </a:cubicBezTo>
                    <a:cubicBezTo>
                      <a:pt x="22" y="95"/>
                      <a:pt x="22" y="95"/>
                      <a:pt x="22" y="95"/>
                    </a:cubicBezTo>
                    <a:cubicBezTo>
                      <a:pt x="22" y="95"/>
                      <a:pt x="22" y="95"/>
                      <a:pt x="22" y="95"/>
                    </a:cubicBezTo>
                    <a:cubicBezTo>
                      <a:pt x="22" y="95"/>
                      <a:pt x="22" y="95"/>
                      <a:pt x="22" y="95"/>
                    </a:cubicBezTo>
                    <a:cubicBezTo>
                      <a:pt x="22" y="95"/>
                      <a:pt x="22" y="95"/>
                      <a:pt x="22" y="95"/>
                    </a:cubicBezTo>
                    <a:cubicBezTo>
                      <a:pt x="22" y="95"/>
                      <a:pt x="22" y="95"/>
                      <a:pt x="22" y="95"/>
                    </a:cubicBezTo>
                    <a:cubicBezTo>
                      <a:pt x="22" y="95"/>
                      <a:pt x="22" y="95"/>
                      <a:pt x="22" y="95"/>
                    </a:cubicBezTo>
                    <a:cubicBezTo>
                      <a:pt x="22" y="94"/>
                      <a:pt x="22" y="94"/>
                      <a:pt x="22" y="94"/>
                    </a:cubicBezTo>
                    <a:cubicBezTo>
                      <a:pt x="22" y="94"/>
                      <a:pt x="22" y="94"/>
                      <a:pt x="22" y="94"/>
                    </a:cubicBezTo>
                    <a:cubicBezTo>
                      <a:pt x="22" y="94"/>
                      <a:pt x="22" y="94"/>
                      <a:pt x="22" y="94"/>
                    </a:cubicBezTo>
                    <a:cubicBezTo>
                      <a:pt x="23" y="93"/>
                      <a:pt x="23" y="93"/>
                      <a:pt x="23" y="93"/>
                    </a:cubicBezTo>
                    <a:cubicBezTo>
                      <a:pt x="23" y="93"/>
                      <a:pt x="23" y="93"/>
                      <a:pt x="23" y="93"/>
                    </a:cubicBezTo>
                    <a:cubicBezTo>
                      <a:pt x="23" y="93"/>
                      <a:pt x="23" y="93"/>
                      <a:pt x="23" y="93"/>
                    </a:cubicBezTo>
                    <a:cubicBezTo>
                      <a:pt x="23" y="93"/>
                      <a:pt x="23" y="93"/>
                      <a:pt x="23" y="93"/>
                    </a:cubicBezTo>
                    <a:cubicBezTo>
                      <a:pt x="23" y="93"/>
                      <a:pt x="23" y="93"/>
                      <a:pt x="23" y="93"/>
                    </a:cubicBezTo>
                    <a:cubicBezTo>
                      <a:pt x="23" y="92"/>
                      <a:pt x="23" y="92"/>
                      <a:pt x="23" y="92"/>
                    </a:cubicBezTo>
                    <a:cubicBezTo>
                      <a:pt x="23" y="92"/>
                      <a:pt x="23" y="92"/>
                      <a:pt x="23" y="92"/>
                    </a:cubicBezTo>
                    <a:cubicBezTo>
                      <a:pt x="23" y="92"/>
                      <a:pt x="23" y="92"/>
                      <a:pt x="23" y="92"/>
                    </a:cubicBezTo>
                    <a:cubicBezTo>
                      <a:pt x="24" y="92"/>
                      <a:pt x="24" y="92"/>
                      <a:pt x="24" y="92"/>
                    </a:cubicBezTo>
                    <a:cubicBezTo>
                      <a:pt x="25" y="91"/>
                      <a:pt x="25" y="91"/>
                      <a:pt x="25" y="91"/>
                    </a:cubicBezTo>
                    <a:cubicBezTo>
                      <a:pt x="25" y="91"/>
                      <a:pt x="25" y="91"/>
                      <a:pt x="25" y="91"/>
                    </a:cubicBezTo>
                    <a:cubicBezTo>
                      <a:pt x="25" y="90"/>
                      <a:pt x="25" y="90"/>
                      <a:pt x="25" y="90"/>
                    </a:cubicBezTo>
                    <a:cubicBezTo>
                      <a:pt x="26" y="90"/>
                      <a:pt x="26" y="90"/>
                      <a:pt x="26" y="90"/>
                    </a:cubicBezTo>
                    <a:cubicBezTo>
                      <a:pt x="26" y="89"/>
                      <a:pt x="26" y="89"/>
                      <a:pt x="26" y="89"/>
                    </a:cubicBezTo>
                    <a:cubicBezTo>
                      <a:pt x="26" y="89"/>
                      <a:pt x="26" y="89"/>
                      <a:pt x="26" y="89"/>
                    </a:cubicBezTo>
                    <a:cubicBezTo>
                      <a:pt x="26" y="89"/>
                      <a:pt x="26" y="89"/>
                      <a:pt x="26" y="89"/>
                    </a:cubicBezTo>
                    <a:cubicBezTo>
                      <a:pt x="26" y="88"/>
                      <a:pt x="26" y="88"/>
                      <a:pt x="26" y="88"/>
                    </a:cubicBezTo>
                    <a:cubicBezTo>
                      <a:pt x="26" y="88"/>
                      <a:pt x="26" y="88"/>
                      <a:pt x="26" y="88"/>
                    </a:cubicBezTo>
                    <a:cubicBezTo>
                      <a:pt x="26" y="88"/>
                      <a:pt x="26" y="88"/>
                      <a:pt x="26" y="88"/>
                    </a:cubicBezTo>
                    <a:cubicBezTo>
                      <a:pt x="26" y="88"/>
                      <a:pt x="26" y="88"/>
                      <a:pt x="26" y="88"/>
                    </a:cubicBezTo>
                    <a:cubicBezTo>
                      <a:pt x="26" y="88"/>
                      <a:pt x="26" y="88"/>
                      <a:pt x="26" y="88"/>
                    </a:cubicBezTo>
                    <a:cubicBezTo>
                      <a:pt x="26" y="88"/>
                      <a:pt x="26" y="88"/>
                      <a:pt x="26" y="88"/>
                    </a:cubicBezTo>
                    <a:cubicBezTo>
                      <a:pt x="26" y="88"/>
                      <a:pt x="26" y="88"/>
                      <a:pt x="26" y="88"/>
                    </a:cubicBezTo>
                    <a:close/>
                    <a:moveTo>
                      <a:pt x="21" y="104"/>
                    </a:moveTo>
                    <a:cubicBezTo>
                      <a:pt x="21" y="104"/>
                      <a:pt x="21" y="104"/>
                      <a:pt x="21" y="104"/>
                    </a:cubicBezTo>
                    <a:cubicBezTo>
                      <a:pt x="20" y="104"/>
                      <a:pt x="20" y="104"/>
                      <a:pt x="20" y="104"/>
                    </a:cubicBezTo>
                    <a:cubicBezTo>
                      <a:pt x="20" y="104"/>
                      <a:pt x="20" y="104"/>
                      <a:pt x="20" y="104"/>
                    </a:cubicBezTo>
                    <a:cubicBezTo>
                      <a:pt x="20" y="104"/>
                      <a:pt x="20" y="104"/>
                      <a:pt x="20" y="104"/>
                    </a:cubicBezTo>
                    <a:cubicBezTo>
                      <a:pt x="20" y="104"/>
                      <a:pt x="20" y="104"/>
                      <a:pt x="20" y="104"/>
                    </a:cubicBezTo>
                    <a:cubicBezTo>
                      <a:pt x="20" y="104"/>
                      <a:pt x="20" y="104"/>
                      <a:pt x="20" y="104"/>
                    </a:cubicBezTo>
                    <a:cubicBezTo>
                      <a:pt x="21" y="104"/>
                      <a:pt x="21" y="104"/>
                      <a:pt x="21" y="104"/>
                    </a:cubicBezTo>
                    <a:cubicBezTo>
                      <a:pt x="21" y="104"/>
                      <a:pt x="21" y="104"/>
                      <a:pt x="21" y="104"/>
                    </a:cubicBezTo>
                    <a:cubicBezTo>
                      <a:pt x="21" y="104"/>
                      <a:pt x="21" y="104"/>
                      <a:pt x="21" y="104"/>
                    </a:cubicBezTo>
                    <a:cubicBezTo>
                      <a:pt x="21" y="104"/>
                      <a:pt x="21" y="104"/>
                      <a:pt x="21" y="104"/>
                    </a:cubicBezTo>
                    <a:cubicBezTo>
                      <a:pt x="21" y="104"/>
                      <a:pt x="21" y="104"/>
                      <a:pt x="21" y="104"/>
                    </a:cubicBezTo>
                    <a:cubicBezTo>
                      <a:pt x="21" y="104"/>
                      <a:pt x="21" y="104"/>
                      <a:pt x="21" y="104"/>
                    </a:cubicBezTo>
                    <a:cubicBezTo>
                      <a:pt x="21" y="104"/>
                      <a:pt x="21" y="104"/>
                      <a:pt x="21" y="104"/>
                    </a:cubicBezTo>
                    <a:cubicBezTo>
                      <a:pt x="21" y="104"/>
                      <a:pt x="21" y="104"/>
                      <a:pt x="21" y="104"/>
                    </a:cubicBezTo>
                    <a:cubicBezTo>
                      <a:pt x="21" y="104"/>
                      <a:pt x="21" y="104"/>
                      <a:pt x="21" y="104"/>
                    </a:cubicBezTo>
                    <a:cubicBezTo>
                      <a:pt x="21" y="104"/>
                      <a:pt x="21" y="104"/>
                      <a:pt x="21" y="104"/>
                    </a:cubicBezTo>
                    <a:cubicBezTo>
                      <a:pt x="21" y="104"/>
                      <a:pt x="21" y="104"/>
                      <a:pt x="21" y="104"/>
                    </a:cubicBezTo>
                    <a:cubicBezTo>
                      <a:pt x="21" y="104"/>
                      <a:pt x="21" y="104"/>
                      <a:pt x="21" y="104"/>
                    </a:cubicBezTo>
                    <a:close/>
                    <a:moveTo>
                      <a:pt x="17" y="85"/>
                    </a:moveTo>
                    <a:cubicBezTo>
                      <a:pt x="17" y="85"/>
                      <a:pt x="17" y="85"/>
                      <a:pt x="17" y="85"/>
                    </a:cubicBezTo>
                    <a:cubicBezTo>
                      <a:pt x="17" y="85"/>
                      <a:pt x="17" y="85"/>
                      <a:pt x="17" y="85"/>
                    </a:cubicBezTo>
                    <a:cubicBezTo>
                      <a:pt x="17" y="85"/>
                      <a:pt x="17" y="85"/>
                      <a:pt x="17" y="85"/>
                    </a:cubicBezTo>
                    <a:cubicBezTo>
                      <a:pt x="17" y="85"/>
                      <a:pt x="17" y="85"/>
                      <a:pt x="17" y="85"/>
                    </a:cubicBezTo>
                    <a:cubicBezTo>
                      <a:pt x="17" y="84"/>
                      <a:pt x="17" y="84"/>
                      <a:pt x="17" y="84"/>
                    </a:cubicBezTo>
                    <a:cubicBezTo>
                      <a:pt x="17" y="84"/>
                      <a:pt x="17" y="84"/>
                      <a:pt x="17" y="84"/>
                    </a:cubicBezTo>
                    <a:cubicBezTo>
                      <a:pt x="17" y="84"/>
                      <a:pt x="17" y="84"/>
                      <a:pt x="17" y="84"/>
                    </a:cubicBezTo>
                    <a:cubicBezTo>
                      <a:pt x="17" y="84"/>
                      <a:pt x="17" y="84"/>
                      <a:pt x="17" y="84"/>
                    </a:cubicBezTo>
                    <a:cubicBezTo>
                      <a:pt x="17" y="84"/>
                      <a:pt x="17" y="84"/>
                      <a:pt x="17" y="84"/>
                    </a:cubicBezTo>
                    <a:cubicBezTo>
                      <a:pt x="17" y="84"/>
                      <a:pt x="17" y="84"/>
                      <a:pt x="17" y="84"/>
                    </a:cubicBezTo>
                    <a:cubicBezTo>
                      <a:pt x="17" y="84"/>
                      <a:pt x="17" y="84"/>
                      <a:pt x="17" y="84"/>
                    </a:cubicBezTo>
                    <a:cubicBezTo>
                      <a:pt x="16" y="84"/>
                      <a:pt x="16" y="84"/>
                      <a:pt x="16" y="84"/>
                    </a:cubicBezTo>
                    <a:cubicBezTo>
                      <a:pt x="16" y="84"/>
                      <a:pt x="16" y="84"/>
                      <a:pt x="16" y="84"/>
                    </a:cubicBezTo>
                    <a:cubicBezTo>
                      <a:pt x="16" y="84"/>
                      <a:pt x="16" y="84"/>
                      <a:pt x="16" y="84"/>
                    </a:cubicBezTo>
                    <a:cubicBezTo>
                      <a:pt x="16" y="84"/>
                      <a:pt x="16" y="84"/>
                      <a:pt x="16" y="84"/>
                    </a:cubicBezTo>
                    <a:cubicBezTo>
                      <a:pt x="16" y="84"/>
                      <a:pt x="16" y="84"/>
                      <a:pt x="16" y="84"/>
                    </a:cubicBezTo>
                    <a:cubicBezTo>
                      <a:pt x="17" y="85"/>
                      <a:pt x="17" y="85"/>
                      <a:pt x="17" y="85"/>
                    </a:cubicBezTo>
                    <a:cubicBezTo>
                      <a:pt x="17" y="85"/>
                      <a:pt x="17" y="85"/>
                      <a:pt x="17" y="85"/>
                    </a:cubicBezTo>
                    <a:cubicBezTo>
                      <a:pt x="17" y="85"/>
                      <a:pt x="17" y="85"/>
                      <a:pt x="17" y="85"/>
                    </a:cubicBezTo>
                    <a:cubicBezTo>
                      <a:pt x="17" y="85"/>
                      <a:pt x="17" y="85"/>
                      <a:pt x="17" y="85"/>
                    </a:cubicBezTo>
                    <a:close/>
                    <a:moveTo>
                      <a:pt x="32" y="94"/>
                    </a:moveTo>
                    <a:cubicBezTo>
                      <a:pt x="32" y="94"/>
                      <a:pt x="32" y="94"/>
                      <a:pt x="32" y="94"/>
                    </a:cubicBezTo>
                    <a:cubicBezTo>
                      <a:pt x="32" y="94"/>
                      <a:pt x="32" y="94"/>
                      <a:pt x="32" y="94"/>
                    </a:cubicBezTo>
                    <a:cubicBezTo>
                      <a:pt x="32" y="94"/>
                      <a:pt x="32" y="94"/>
                      <a:pt x="32" y="94"/>
                    </a:cubicBezTo>
                    <a:cubicBezTo>
                      <a:pt x="32" y="94"/>
                      <a:pt x="32" y="94"/>
                      <a:pt x="32" y="94"/>
                    </a:cubicBezTo>
                    <a:cubicBezTo>
                      <a:pt x="32" y="93"/>
                      <a:pt x="32" y="93"/>
                      <a:pt x="32" y="93"/>
                    </a:cubicBezTo>
                    <a:cubicBezTo>
                      <a:pt x="32" y="93"/>
                      <a:pt x="32" y="93"/>
                      <a:pt x="32" y="93"/>
                    </a:cubicBezTo>
                    <a:cubicBezTo>
                      <a:pt x="32" y="93"/>
                      <a:pt x="32" y="93"/>
                      <a:pt x="32" y="93"/>
                    </a:cubicBezTo>
                    <a:cubicBezTo>
                      <a:pt x="32" y="93"/>
                      <a:pt x="32" y="93"/>
                      <a:pt x="32" y="93"/>
                    </a:cubicBezTo>
                    <a:cubicBezTo>
                      <a:pt x="32" y="93"/>
                      <a:pt x="32" y="93"/>
                      <a:pt x="32" y="93"/>
                    </a:cubicBezTo>
                    <a:cubicBezTo>
                      <a:pt x="32" y="93"/>
                      <a:pt x="32" y="93"/>
                      <a:pt x="32" y="93"/>
                    </a:cubicBezTo>
                    <a:cubicBezTo>
                      <a:pt x="32" y="93"/>
                      <a:pt x="32" y="93"/>
                      <a:pt x="32" y="93"/>
                    </a:cubicBezTo>
                    <a:cubicBezTo>
                      <a:pt x="33" y="93"/>
                      <a:pt x="33" y="93"/>
                      <a:pt x="33" y="93"/>
                    </a:cubicBezTo>
                    <a:cubicBezTo>
                      <a:pt x="33" y="93"/>
                      <a:pt x="33" y="93"/>
                      <a:pt x="33" y="93"/>
                    </a:cubicBezTo>
                    <a:cubicBezTo>
                      <a:pt x="33" y="93"/>
                      <a:pt x="33" y="93"/>
                      <a:pt x="33" y="93"/>
                    </a:cubicBezTo>
                    <a:cubicBezTo>
                      <a:pt x="33" y="93"/>
                      <a:pt x="33" y="93"/>
                      <a:pt x="33" y="93"/>
                    </a:cubicBezTo>
                    <a:cubicBezTo>
                      <a:pt x="33" y="93"/>
                      <a:pt x="33" y="93"/>
                      <a:pt x="33" y="93"/>
                    </a:cubicBezTo>
                    <a:cubicBezTo>
                      <a:pt x="33" y="93"/>
                      <a:pt x="33" y="93"/>
                      <a:pt x="33" y="93"/>
                    </a:cubicBezTo>
                    <a:cubicBezTo>
                      <a:pt x="33" y="93"/>
                      <a:pt x="33" y="93"/>
                      <a:pt x="33" y="93"/>
                    </a:cubicBezTo>
                    <a:cubicBezTo>
                      <a:pt x="33" y="93"/>
                      <a:pt x="33" y="93"/>
                      <a:pt x="33" y="93"/>
                    </a:cubicBezTo>
                    <a:cubicBezTo>
                      <a:pt x="33" y="93"/>
                      <a:pt x="33" y="93"/>
                      <a:pt x="33" y="93"/>
                    </a:cubicBezTo>
                    <a:cubicBezTo>
                      <a:pt x="33" y="94"/>
                      <a:pt x="33" y="94"/>
                      <a:pt x="33" y="94"/>
                    </a:cubicBezTo>
                    <a:cubicBezTo>
                      <a:pt x="34" y="94"/>
                      <a:pt x="34" y="94"/>
                      <a:pt x="34" y="94"/>
                    </a:cubicBezTo>
                    <a:cubicBezTo>
                      <a:pt x="34" y="94"/>
                      <a:pt x="34" y="94"/>
                      <a:pt x="34" y="94"/>
                    </a:cubicBezTo>
                    <a:cubicBezTo>
                      <a:pt x="34" y="93"/>
                      <a:pt x="34" y="93"/>
                      <a:pt x="34" y="93"/>
                    </a:cubicBezTo>
                    <a:cubicBezTo>
                      <a:pt x="34" y="93"/>
                      <a:pt x="34" y="93"/>
                      <a:pt x="34" y="93"/>
                    </a:cubicBezTo>
                    <a:cubicBezTo>
                      <a:pt x="34" y="93"/>
                      <a:pt x="34" y="93"/>
                      <a:pt x="34" y="93"/>
                    </a:cubicBezTo>
                    <a:cubicBezTo>
                      <a:pt x="34" y="93"/>
                      <a:pt x="34" y="93"/>
                      <a:pt x="34" y="93"/>
                    </a:cubicBezTo>
                    <a:cubicBezTo>
                      <a:pt x="35" y="93"/>
                      <a:pt x="35" y="93"/>
                      <a:pt x="35" y="93"/>
                    </a:cubicBezTo>
                    <a:cubicBezTo>
                      <a:pt x="35" y="93"/>
                      <a:pt x="35" y="93"/>
                      <a:pt x="35" y="93"/>
                    </a:cubicBezTo>
                    <a:cubicBezTo>
                      <a:pt x="35" y="93"/>
                      <a:pt x="35" y="93"/>
                      <a:pt x="35" y="93"/>
                    </a:cubicBezTo>
                    <a:cubicBezTo>
                      <a:pt x="35" y="93"/>
                      <a:pt x="35" y="93"/>
                      <a:pt x="35" y="93"/>
                    </a:cubicBezTo>
                    <a:cubicBezTo>
                      <a:pt x="35" y="93"/>
                      <a:pt x="35" y="93"/>
                      <a:pt x="35" y="93"/>
                    </a:cubicBezTo>
                    <a:cubicBezTo>
                      <a:pt x="35" y="93"/>
                      <a:pt x="35" y="93"/>
                      <a:pt x="35" y="93"/>
                    </a:cubicBezTo>
                    <a:cubicBezTo>
                      <a:pt x="35" y="93"/>
                      <a:pt x="35" y="93"/>
                      <a:pt x="35" y="93"/>
                    </a:cubicBezTo>
                    <a:cubicBezTo>
                      <a:pt x="35" y="93"/>
                      <a:pt x="35" y="93"/>
                      <a:pt x="35" y="93"/>
                    </a:cubicBezTo>
                    <a:cubicBezTo>
                      <a:pt x="35" y="93"/>
                      <a:pt x="35" y="93"/>
                      <a:pt x="35" y="93"/>
                    </a:cubicBezTo>
                    <a:cubicBezTo>
                      <a:pt x="35" y="93"/>
                      <a:pt x="35" y="93"/>
                      <a:pt x="35" y="93"/>
                    </a:cubicBezTo>
                    <a:cubicBezTo>
                      <a:pt x="34" y="93"/>
                      <a:pt x="34" y="93"/>
                      <a:pt x="34" y="93"/>
                    </a:cubicBezTo>
                    <a:cubicBezTo>
                      <a:pt x="34" y="93"/>
                      <a:pt x="34" y="93"/>
                      <a:pt x="34" y="93"/>
                    </a:cubicBezTo>
                    <a:cubicBezTo>
                      <a:pt x="34" y="94"/>
                      <a:pt x="34" y="94"/>
                      <a:pt x="34" y="94"/>
                    </a:cubicBezTo>
                    <a:cubicBezTo>
                      <a:pt x="34" y="94"/>
                      <a:pt x="34" y="94"/>
                      <a:pt x="34" y="94"/>
                    </a:cubicBezTo>
                    <a:cubicBezTo>
                      <a:pt x="34" y="94"/>
                      <a:pt x="34" y="94"/>
                      <a:pt x="34" y="94"/>
                    </a:cubicBezTo>
                    <a:cubicBezTo>
                      <a:pt x="34" y="94"/>
                      <a:pt x="34" y="94"/>
                      <a:pt x="34" y="94"/>
                    </a:cubicBezTo>
                    <a:cubicBezTo>
                      <a:pt x="33" y="94"/>
                      <a:pt x="33" y="94"/>
                      <a:pt x="33" y="94"/>
                    </a:cubicBezTo>
                    <a:cubicBezTo>
                      <a:pt x="33" y="94"/>
                      <a:pt x="33" y="94"/>
                      <a:pt x="33" y="94"/>
                    </a:cubicBezTo>
                    <a:cubicBezTo>
                      <a:pt x="33" y="94"/>
                      <a:pt x="33" y="94"/>
                      <a:pt x="33" y="94"/>
                    </a:cubicBezTo>
                    <a:cubicBezTo>
                      <a:pt x="33" y="94"/>
                      <a:pt x="33" y="94"/>
                      <a:pt x="33" y="94"/>
                    </a:cubicBezTo>
                    <a:cubicBezTo>
                      <a:pt x="34" y="94"/>
                      <a:pt x="34" y="94"/>
                      <a:pt x="34" y="94"/>
                    </a:cubicBezTo>
                    <a:cubicBezTo>
                      <a:pt x="34" y="94"/>
                      <a:pt x="34" y="94"/>
                      <a:pt x="34" y="94"/>
                    </a:cubicBezTo>
                    <a:cubicBezTo>
                      <a:pt x="34" y="94"/>
                      <a:pt x="34" y="94"/>
                      <a:pt x="34" y="94"/>
                    </a:cubicBezTo>
                    <a:cubicBezTo>
                      <a:pt x="34" y="94"/>
                      <a:pt x="34" y="94"/>
                      <a:pt x="34" y="94"/>
                    </a:cubicBezTo>
                    <a:cubicBezTo>
                      <a:pt x="34" y="95"/>
                      <a:pt x="34" y="95"/>
                      <a:pt x="34" y="95"/>
                    </a:cubicBezTo>
                    <a:cubicBezTo>
                      <a:pt x="34" y="95"/>
                      <a:pt x="34" y="95"/>
                      <a:pt x="34" y="95"/>
                    </a:cubicBezTo>
                    <a:cubicBezTo>
                      <a:pt x="34" y="95"/>
                      <a:pt x="34" y="95"/>
                      <a:pt x="34" y="95"/>
                    </a:cubicBezTo>
                    <a:cubicBezTo>
                      <a:pt x="34" y="95"/>
                      <a:pt x="34" y="95"/>
                      <a:pt x="34" y="95"/>
                    </a:cubicBezTo>
                    <a:cubicBezTo>
                      <a:pt x="34" y="95"/>
                      <a:pt x="34" y="95"/>
                      <a:pt x="34" y="95"/>
                    </a:cubicBezTo>
                    <a:cubicBezTo>
                      <a:pt x="34" y="95"/>
                      <a:pt x="34" y="95"/>
                      <a:pt x="34" y="95"/>
                    </a:cubicBezTo>
                    <a:cubicBezTo>
                      <a:pt x="34" y="95"/>
                      <a:pt x="34" y="95"/>
                      <a:pt x="34" y="95"/>
                    </a:cubicBezTo>
                    <a:cubicBezTo>
                      <a:pt x="35" y="94"/>
                      <a:pt x="35" y="94"/>
                      <a:pt x="35" y="94"/>
                    </a:cubicBezTo>
                    <a:cubicBezTo>
                      <a:pt x="35" y="94"/>
                      <a:pt x="35" y="94"/>
                      <a:pt x="35" y="94"/>
                    </a:cubicBezTo>
                    <a:cubicBezTo>
                      <a:pt x="35" y="94"/>
                      <a:pt x="35" y="94"/>
                      <a:pt x="35" y="94"/>
                    </a:cubicBezTo>
                    <a:cubicBezTo>
                      <a:pt x="35" y="94"/>
                      <a:pt x="35" y="94"/>
                      <a:pt x="35" y="94"/>
                    </a:cubicBezTo>
                    <a:cubicBezTo>
                      <a:pt x="35" y="94"/>
                      <a:pt x="35" y="94"/>
                      <a:pt x="35" y="94"/>
                    </a:cubicBezTo>
                    <a:cubicBezTo>
                      <a:pt x="36" y="94"/>
                      <a:pt x="36" y="94"/>
                      <a:pt x="36" y="94"/>
                    </a:cubicBezTo>
                    <a:cubicBezTo>
                      <a:pt x="36" y="93"/>
                      <a:pt x="36" y="93"/>
                      <a:pt x="36" y="93"/>
                    </a:cubicBezTo>
                    <a:cubicBezTo>
                      <a:pt x="36" y="93"/>
                      <a:pt x="36" y="93"/>
                      <a:pt x="36" y="93"/>
                    </a:cubicBezTo>
                    <a:cubicBezTo>
                      <a:pt x="36" y="93"/>
                      <a:pt x="36" y="93"/>
                      <a:pt x="36" y="93"/>
                    </a:cubicBezTo>
                    <a:cubicBezTo>
                      <a:pt x="35" y="93"/>
                      <a:pt x="35" y="93"/>
                      <a:pt x="35" y="93"/>
                    </a:cubicBezTo>
                    <a:cubicBezTo>
                      <a:pt x="35" y="93"/>
                      <a:pt x="35" y="93"/>
                      <a:pt x="35" y="93"/>
                    </a:cubicBezTo>
                    <a:cubicBezTo>
                      <a:pt x="35" y="92"/>
                      <a:pt x="35" y="92"/>
                      <a:pt x="35" y="92"/>
                    </a:cubicBezTo>
                    <a:cubicBezTo>
                      <a:pt x="35" y="92"/>
                      <a:pt x="35" y="92"/>
                      <a:pt x="35" y="92"/>
                    </a:cubicBezTo>
                    <a:cubicBezTo>
                      <a:pt x="35" y="91"/>
                      <a:pt x="35" y="91"/>
                      <a:pt x="35" y="91"/>
                    </a:cubicBezTo>
                    <a:cubicBezTo>
                      <a:pt x="35" y="92"/>
                      <a:pt x="35" y="92"/>
                      <a:pt x="35" y="92"/>
                    </a:cubicBezTo>
                    <a:cubicBezTo>
                      <a:pt x="34" y="92"/>
                      <a:pt x="34" y="92"/>
                      <a:pt x="34" y="92"/>
                    </a:cubicBezTo>
                    <a:cubicBezTo>
                      <a:pt x="34" y="92"/>
                      <a:pt x="34" y="92"/>
                      <a:pt x="34" y="92"/>
                    </a:cubicBezTo>
                    <a:cubicBezTo>
                      <a:pt x="34" y="92"/>
                      <a:pt x="34" y="92"/>
                      <a:pt x="34" y="92"/>
                    </a:cubicBezTo>
                    <a:cubicBezTo>
                      <a:pt x="33" y="92"/>
                      <a:pt x="33" y="92"/>
                      <a:pt x="33" y="92"/>
                    </a:cubicBezTo>
                    <a:cubicBezTo>
                      <a:pt x="33" y="92"/>
                      <a:pt x="33" y="92"/>
                      <a:pt x="33" y="92"/>
                    </a:cubicBezTo>
                    <a:cubicBezTo>
                      <a:pt x="33" y="92"/>
                      <a:pt x="33" y="92"/>
                      <a:pt x="33" y="92"/>
                    </a:cubicBezTo>
                    <a:cubicBezTo>
                      <a:pt x="33" y="92"/>
                      <a:pt x="33" y="92"/>
                      <a:pt x="33" y="92"/>
                    </a:cubicBezTo>
                    <a:cubicBezTo>
                      <a:pt x="33" y="92"/>
                      <a:pt x="33" y="92"/>
                      <a:pt x="33" y="92"/>
                    </a:cubicBezTo>
                    <a:cubicBezTo>
                      <a:pt x="33" y="92"/>
                      <a:pt x="33" y="92"/>
                      <a:pt x="33" y="92"/>
                    </a:cubicBezTo>
                    <a:cubicBezTo>
                      <a:pt x="33" y="92"/>
                      <a:pt x="33" y="92"/>
                      <a:pt x="33" y="92"/>
                    </a:cubicBezTo>
                    <a:cubicBezTo>
                      <a:pt x="33" y="92"/>
                      <a:pt x="33" y="92"/>
                      <a:pt x="33" y="92"/>
                    </a:cubicBezTo>
                    <a:cubicBezTo>
                      <a:pt x="33" y="92"/>
                      <a:pt x="33" y="92"/>
                      <a:pt x="33" y="92"/>
                    </a:cubicBezTo>
                    <a:cubicBezTo>
                      <a:pt x="33" y="92"/>
                      <a:pt x="33" y="92"/>
                      <a:pt x="33" y="92"/>
                    </a:cubicBezTo>
                    <a:cubicBezTo>
                      <a:pt x="32" y="92"/>
                      <a:pt x="32" y="92"/>
                      <a:pt x="32" y="92"/>
                    </a:cubicBezTo>
                    <a:cubicBezTo>
                      <a:pt x="32" y="93"/>
                      <a:pt x="32" y="93"/>
                      <a:pt x="32" y="93"/>
                    </a:cubicBezTo>
                    <a:cubicBezTo>
                      <a:pt x="32" y="93"/>
                      <a:pt x="32" y="93"/>
                      <a:pt x="32" y="93"/>
                    </a:cubicBezTo>
                    <a:cubicBezTo>
                      <a:pt x="32" y="93"/>
                      <a:pt x="32" y="93"/>
                      <a:pt x="32" y="93"/>
                    </a:cubicBezTo>
                    <a:cubicBezTo>
                      <a:pt x="32" y="93"/>
                      <a:pt x="32" y="93"/>
                      <a:pt x="32" y="93"/>
                    </a:cubicBezTo>
                    <a:cubicBezTo>
                      <a:pt x="32" y="93"/>
                      <a:pt x="32" y="93"/>
                      <a:pt x="32" y="93"/>
                    </a:cubicBezTo>
                    <a:cubicBezTo>
                      <a:pt x="32" y="93"/>
                      <a:pt x="32" y="93"/>
                      <a:pt x="32" y="93"/>
                    </a:cubicBezTo>
                    <a:cubicBezTo>
                      <a:pt x="32" y="93"/>
                      <a:pt x="32" y="93"/>
                      <a:pt x="32" y="93"/>
                    </a:cubicBezTo>
                    <a:cubicBezTo>
                      <a:pt x="32" y="93"/>
                      <a:pt x="32" y="93"/>
                      <a:pt x="32" y="93"/>
                    </a:cubicBezTo>
                    <a:cubicBezTo>
                      <a:pt x="32" y="94"/>
                      <a:pt x="32" y="94"/>
                      <a:pt x="32" y="94"/>
                    </a:cubicBezTo>
                    <a:cubicBezTo>
                      <a:pt x="32" y="94"/>
                      <a:pt x="32" y="94"/>
                      <a:pt x="32" y="94"/>
                    </a:cubicBezTo>
                    <a:cubicBezTo>
                      <a:pt x="32" y="94"/>
                      <a:pt x="32" y="94"/>
                      <a:pt x="32" y="94"/>
                    </a:cubicBezTo>
                    <a:cubicBezTo>
                      <a:pt x="32" y="94"/>
                      <a:pt x="32" y="94"/>
                      <a:pt x="32" y="94"/>
                    </a:cubicBezTo>
                    <a:cubicBezTo>
                      <a:pt x="32" y="94"/>
                      <a:pt x="32" y="94"/>
                      <a:pt x="32" y="94"/>
                    </a:cubicBezTo>
                    <a:cubicBezTo>
                      <a:pt x="32" y="94"/>
                      <a:pt x="32" y="94"/>
                      <a:pt x="32" y="94"/>
                    </a:cubicBezTo>
                    <a:close/>
                    <a:moveTo>
                      <a:pt x="45" y="111"/>
                    </a:moveTo>
                    <a:cubicBezTo>
                      <a:pt x="45" y="111"/>
                      <a:pt x="45" y="111"/>
                      <a:pt x="45" y="111"/>
                    </a:cubicBezTo>
                    <a:cubicBezTo>
                      <a:pt x="45" y="111"/>
                      <a:pt x="45" y="111"/>
                      <a:pt x="45" y="111"/>
                    </a:cubicBezTo>
                    <a:cubicBezTo>
                      <a:pt x="45" y="112"/>
                      <a:pt x="45" y="112"/>
                      <a:pt x="45" y="112"/>
                    </a:cubicBezTo>
                    <a:cubicBezTo>
                      <a:pt x="45" y="112"/>
                      <a:pt x="45" y="112"/>
                      <a:pt x="45" y="112"/>
                    </a:cubicBezTo>
                    <a:cubicBezTo>
                      <a:pt x="45" y="112"/>
                      <a:pt x="45" y="112"/>
                      <a:pt x="45" y="112"/>
                    </a:cubicBezTo>
                    <a:cubicBezTo>
                      <a:pt x="45" y="112"/>
                      <a:pt x="45" y="112"/>
                      <a:pt x="45" y="112"/>
                    </a:cubicBezTo>
                    <a:cubicBezTo>
                      <a:pt x="45" y="112"/>
                      <a:pt x="45" y="112"/>
                      <a:pt x="45" y="112"/>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4" y="114"/>
                      <a:pt x="44" y="114"/>
                      <a:pt x="44" y="114"/>
                    </a:cubicBezTo>
                    <a:cubicBezTo>
                      <a:pt x="44" y="115"/>
                      <a:pt x="44" y="115"/>
                      <a:pt x="44" y="115"/>
                    </a:cubicBezTo>
                    <a:cubicBezTo>
                      <a:pt x="44" y="115"/>
                      <a:pt x="44" y="115"/>
                      <a:pt x="44" y="115"/>
                    </a:cubicBezTo>
                    <a:cubicBezTo>
                      <a:pt x="44" y="115"/>
                      <a:pt x="44" y="115"/>
                      <a:pt x="44" y="115"/>
                    </a:cubicBezTo>
                    <a:cubicBezTo>
                      <a:pt x="44" y="116"/>
                      <a:pt x="44" y="116"/>
                      <a:pt x="44" y="116"/>
                    </a:cubicBezTo>
                    <a:cubicBezTo>
                      <a:pt x="44" y="116"/>
                      <a:pt x="44" y="116"/>
                      <a:pt x="44" y="116"/>
                    </a:cubicBezTo>
                    <a:cubicBezTo>
                      <a:pt x="43" y="116"/>
                      <a:pt x="43" y="116"/>
                      <a:pt x="43" y="116"/>
                    </a:cubicBezTo>
                    <a:cubicBezTo>
                      <a:pt x="43" y="116"/>
                      <a:pt x="43" y="116"/>
                      <a:pt x="43" y="116"/>
                    </a:cubicBezTo>
                    <a:cubicBezTo>
                      <a:pt x="43" y="116"/>
                      <a:pt x="43" y="116"/>
                      <a:pt x="43" y="116"/>
                    </a:cubicBezTo>
                    <a:cubicBezTo>
                      <a:pt x="43" y="116"/>
                      <a:pt x="43" y="116"/>
                      <a:pt x="43" y="116"/>
                    </a:cubicBezTo>
                    <a:cubicBezTo>
                      <a:pt x="44" y="116"/>
                      <a:pt x="44" y="116"/>
                      <a:pt x="44" y="116"/>
                    </a:cubicBezTo>
                    <a:cubicBezTo>
                      <a:pt x="44" y="116"/>
                      <a:pt x="44" y="116"/>
                      <a:pt x="44" y="116"/>
                    </a:cubicBezTo>
                    <a:cubicBezTo>
                      <a:pt x="45" y="116"/>
                      <a:pt x="45" y="116"/>
                      <a:pt x="45" y="116"/>
                    </a:cubicBezTo>
                    <a:cubicBezTo>
                      <a:pt x="45" y="116"/>
                      <a:pt x="45" y="116"/>
                      <a:pt x="45" y="116"/>
                    </a:cubicBezTo>
                    <a:cubicBezTo>
                      <a:pt x="45" y="115"/>
                      <a:pt x="45" y="115"/>
                      <a:pt x="45" y="115"/>
                    </a:cubicBezTo>
                    <a:cubicBezTo>
                      <a:pt x="45" y="115"/>
                      <a:pt x="45" y="115"/>
                      <a:pt x="45" y="115"/>
                    </a:cubicBezTo>
                    <a:cubicBezTo>
                      <a:pt x="45" y="115"/>
                      <a:pt x="45" y="115"/>
                      <a:pt x="45" y="115"/>
                    </a:cubicBezTo>
                    <a:cubicBezTo>
                      <a:pt x="45" y="115"/>
                      <a:pt x="45" y="115"/>
                      <a:pt x="45" y="115"/>
                    </a:cubicBezTo>
                    <a:cubicBezTo>
                      <a:pt x="45" y="115"/>
                      <a:pt x="45" y="115"/>
                      <a:pt x="45" y="115"/>
                    </a:cubicBezTo>
                    <a:cubicBezTo>
                      <a:pt x="45" y="115"/>
                      <a:pt x="45" y="115"/>
                      <a:pt x="45" y="115"/>
                    </a:cubicBezTo>
                    <a:cubicBezTo>
                      <a:pt x="45" y="115"/>
                      <a:pt x="45" y="115"/>
                      <a:pt x="45" y="115"/>
                    </a:cubicBezTo>
                    <a:cubicBezTo>
                      <a:pt x="45" y="114"/>
                      <a:pt x="45" y="114"/>
                      <a:pt x="45" y="114"/>
                    </a:cubicBezTo>
                    <a:cubicBezTo>
                      <a:pt x="45" y="114"/>
                      <a:pt x="45" y="114"/>
                      <a:pt x="45" y="114"/>
                    </a:cubicBezTo>
                    <a:cubicBezTo>
                      <a:pt x="45" y="114"/>
                      <a:pt x="45" y="114"/>
                      <a:pt x="45" y="114"/>
                    </a:cubicBezTo>
                    <a:cubicBezTo>
                      <a:pt x="45" y="114"/>
                      <a:pt x="45" y="114"/>
                      <a:pt x="45" y="114"/>
                    </a:cubicBezTo>
                    <a:cubicBezTo>
                      <a:pt x="45" y="114"/>
                      <a:pt x="45" y="114"/>
                      <a:pt x="45" y="114"/>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2"/>
                      <a:pt x="45" y="112"/>
                      <a:pt x="45" y="112"/>
                    </a:cubicBezTo>
                    <a:cubicBezTo>
                      <a:pt x="45" y="112"/>
                      <a:pt x="45" y="112"/>
                      <a:pt x="45" y="112"/>
                    </a:cubicBezTo>
                    <a:lnTo>
                      <a:pt x="45" y="111"/>
                    </a:lnTo>
                    <a:close/>
                    <a:moveTo>
                      <a:pt x="31" y="98"/>
                    </a:moveTo>
                    <a:cubicBezTo>
                      <a:pt x="31" y="99"/>
                      <a:pt x="31" y="99"/>
                      <a:pt x="31" y="99"/>
                    </a:cubicBezTo>
                    <a:cubicBezTo>
                      <a:pt x="31" y="99"/>
                      <a:pt x="31" y="99"/>
                      <a:pt x="31" y="99"/>
                    </a:cubicBezTo>
                    <a:cubicBezTo>
                      <a:pt x="31" y="99"/>
                      <a:pt x="31" y="99"/>
                      <a:pt x="31" y="99"/>
                    </a:cubicBezTo>
                    <a:cubicBezTo>
                      <a:pt x="31" y="99"/>
                      <a:pt x="31" y="99"/>
                      <a:pt x="31" y="99"/>
                    </a:cubicBezTo>
                    <a:cubicBezTo>
                      <a:pt x="31" y="98"/>
                      <a:pt x="31" y="98"/>
                      <a:pt x="31" y="98"/>
                    </a:cubicBezTo>
                    <a:cubicBezTo>
                      <a:pt x="31" y="98"/>
                      <a:pt x="31" y="98"/>
                      <a:pt x="31" y="98"/>
                    </a:cubicBezTo>
                    <a:close/>
                    <a:moveTo>
                      <a:pt x="24" y="113"/>
                    </a:moveTo>
                    <a:cubicBezTo>
                      <a:pt x="23" y="113"/>
                      <a:pt x="23" y="113"/>
                      <a:pt x="23" y="113"/>
                    </a:cubicBezTo>
                    <a:cubicBezTo>
                      <a:pt x="23" y="113"/>
                      <a:pt x="23" y="113"/>
                      <a:pt x="23" y="113"/>
                    </a:cubicBezTo>
                    <a:cubicBezTo>
                      <a:pt x="23" y="112"/>
                      <a:pt x="23" y="112"/>
                      <a:pt x="23" y="112"/>
                    </a:cubicBezTo>
                    <a:cubicBezTo>
                      <a:pt x="23" y="112"/>
                      <a:pt x="23" y="112"/>
                      <a:pt x="23" y="112"/>
                    </a:cubicBezTo>
                    <a:cubicBezTo>
                      <a:pt x="23" y="112"/>
                      <a:pt x="23" y="112"/>
                      <a:pt x="23" y="112"/>
                    </a:cubicBezTo>
                    <a:cubicBezTo>
                      <a:pt x="23" y="112"/>
                      <a:pt x="23" y="112"/>
                      <a:pt x="23" y="112"/>
                    </a:cubicBezTo>
                    <a:cubicBezTo>
                      <a:pt x="23" y="112"/>
                      <a:pt x="23" y="112"/>
                      <a:pt x="23" y="112"/>
                    </a:cubicBezTo>
                    <a:cubicBezTo>
                      <a:pt x="23" y="112"/>
                      <a:pt x="23" y="112"/>
                      <a:pt x="23" y="112"/>
                    </a:cubicBezTo>
                    <a:cubicBezTo>
                      <a:pt x="24" y="112"/>
                      <a:pt x="24" y="112"/>
                      <a:pt x="24" y="112"/>
                    </a:cubicBezTo>
                    <a:cubicBezTo>
                      <a:pt x="24" y="112"/>
                      <a:pt x="24" y="112"/>
                      <a:pt x="24" y="112"/>
                    </a:cubicBezTo>
                    <a:cubicBezTo>
                      <a:pt x="23" y="112"/>
                      <a:pt x="23" y="112"/>
                      <a:pt x="23" y="112"/>
                    </a:cubicBezTo>
                    <a:cubicBezTo>
                      <a:pt x="23" y="112"/>
                      <a:pt x="23" y="112"/>
                      <a:pt x="23" y="112"/>
                    </a:cubicBezTo>
                    <a:cubicBezTo>
                      <a:pt x="23" y="111"/>
                      <a:pt x="23" y="111"/>
                      <a:pt x="23" y="111"/>
                    </a:cubicBezTo>
                    <a:cubicBezTo>
                      <a:pt x="23" y="111"/>
                      <a:pt x="23" y="111"/>
                      <a:pt x="23" y="111"/>
                    </a:cubicBezTo>
                    <a:cubicBezTo>
                      <a:pt x="23" y="111"/>
                      <a:pt x="23" y="111"/>
                      <a:pt x="23" y="111"/>
                    </a:cubicBezTo>
                    <a:cubicBezTo>
                      <a:pt x="23" y="111"/>
                      <a:pt x="23" y="111"/>
                      <a:pt x="23" y="111"/>
                    </a:cubicBezTo>
                    <a:cubicBezTo>
                      <a:pt x="23" y="112"/>
                      <a:pt x="23" y="112"/>
                      <a:pt x="23" y="112"/>
                    </a:cubicBezTo>
                    <a:cubicBezTo>
                      <a:pt x="23" y="111"/>
                      <a:pt x="23" y="111"/>
                      <a:pt x="23" y="111"/>
                    </a:cubicBezTo>
                    <a:cubicBezTo>
                      <a:pt x="23" y="111"/>
                      <a:pt x="23" y="111"/>
                      <a:pt x="23" y="111"/>
                    </a:cubicBezTo>
                    <a:cubicBezTo>
                      <a:pt x="22" y="111"/>
                      <a:pt x="22" y="111"/>
                      <a:pt x="22" y="111"/>
                    </a:cubicBezTo>
                    <a:cubicBezTo>
                      <a:pt x="22" y="112"/>
                      <a:pt x="22" y="112"/>
                      <a:pt x="22" y="112"/>
                    </a:cubicBezTo>
                    <a:cubicBezTo>
                      <a:pt x="22" y="112"/>
                      <a:pt x="22" y="112"/>
                      <a:pt x="22" y="112"/>
                    </a:cubicBezTo>
                    <a:cubicBezTo>
                      <a:pt x="23" y="112"/>
                      <a:pt x="23" y="112"/>
                      <a:pt x="23" y="112"/>
                    </a:cubicBezTo>
                    <a:cubicBezTo>
                      <a:pt x="22" y="112"/>
                      <a:pt x="22" y="112"/>
                      <a:pt x="22" y="112"/>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3" y="111"/>
                      <a:pt x="23" y="111"/>
                      <a:pt x="23" y="111"/>
                    </a:cubicBezTo>
                    <a:cubicBezTo>
                      <a:pt x="23" y="111"/>
                      <a:pt x="23" y="111"/>
                      <a:pt x="23" y="111"/>
                    </a:cubicBezTo>
                    <a:cubicBezTo>
                      <a:pt x="23" y="111"/>
                      <a:pt x="23" y="111"/>
                      <a:pt x="23" y="111"/>
                    </a:cubicBezTo>
                    <a:cubicBezTo>
                      <a:pt x="23" y="111"/>
                      <a:pt x="23" y="111"/>
                      <a:pt x="23" y="111"/>
                    </a:cubicBezTo>
                    <a:cubicBezTo>
                      <a:pt x="23" y="111"/>
                      <a:pt x="23" y="111"/>
                      <a:pt x="23" y="111"/>
                    </a:cubicBezTo>
                    <a:cubicBezTo>
                      <a:pt x="22" y="111"/>
                      <a:pt x="22" y="111"/>
                      <a:pt x="22" y="111"/>
                    </a:cubicBezTo>
                    <a:cubicBezTo>
                      <a:pt x="22" y="111"/>
                      <a:pt x="22" y="111"/>
                      <a:pt x="22" y="111"/>
                    </a:cubicBezTo>
                    <a:cubicBezTo>
                      <a:pt x="22" y="110"/>
                      <a:pt x="22" y="110"/>
                      <a:pt x="22" y="110"/>
                    </a:cubicBezTo>
                    <a:cubicBezTo>
                      <a:pt x="22" y="110"/>
                      <a:pt x="22" y="110"/>
                      <a:pt x="22" y="110"/>
                    </a:cubicBezTo>
                    <a:cubicBezTo>
                      <a:pt x="23" y="110"/>
                      <a:pt x="23" y="110"/>
                      <a:pt x="23" y="110"/>
                    </a:cubicBezTo>
                    <a:cubicBezTo>
                      <a:pt x="23" y="110"/>
                      <a:pt x="23" y="110"/>
                      <a:pt x="23" y="110"/>
                    </a:cubicBezTo>
                    <a:cubicBezTo>
                      <a:pt x="23" y="110"/>
                      <a:pt x="23" y="110"/>
                      <a:pt x="23" y="110"/>
                    </a:cubicBezTo>
                    <a:cubicBezTo>
                      <a:pt x="23" y="110"/>
                      <a:pt x="23" y="110"/>
                      <a:pt x="23" y="110"/>
                    </a:cubicBezTo>
                    <a:cubicBezTo>
                      <a:pt x="23" y="110"/>
                      <a:pt x="23" y="110"/>
                      <a:pt x="23"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1" y="110"/>
                      <a:pt x="21" y="110"/>
                      <a:pt x="21" y="110"/>
                    </a:cubicBezTo>
                    <a:cubicBezTo>
                      <a:pt x="21" y="110"/>
                      <a:pt x="21" y="110"/>
                      <a:pt x="21" y="110"/>
                    </a:cubicBezTo>
                    <a:cubicBezTo>
                      <a:pt x="22" y="109"/>
                      <a:pt x="22" y="109"/>
                      <a:pt x="22" y="109"/>
                    </a:cubicBezTo>
                    <a:cubicBezTo>
                      <a:pt x="22" y="109"/>
                      <a:pt x="22" y="109"/>
                      <a:pt x="22" y="109"/>
                    </a:cubicBezTo>
                    <a:cubicBezTo>
                      <a:pt x="22" y="109"/>
                      <a:pt x="22" y="109"/>
                      <a:pt x="22" y="109"/>
                    </a:cubicBezTo>
                    <a:cubicBezTo>
                      <a:pt x="21" y="109"/>
                      <a:pt x="21" y="109"/>
                      <a:pt x="21" y="109"/>
                    </a:cubicBezTo>
                    <a:cubicBezTo>
                      <a:pt x="22" y="108"/>
                      <a:pt x="22" y="108"/>
                      <a:pt x="22" y="108"/>
                    </a:cubicBezTo>
                    <a:cubicBezTo>
                      <a:pt x="21" y="108"/>
                      <a:pt x="21" y="108"/>
                      <a:pt x="21" y="108"/>
                    </a:cubicBezTo>
                    <a:cubicBezTo>
                      <a:pt x="21" y="108"/>
                      <a:pt x="21" y="108"/>
                      <a:pt x="21" y="108"/>
                    </a:cubicBezTo>
                    <a:cubicBezTo>
                      <a:pt x="21" y="108"/>
                      <a:pt x="21" y="108"/>
                      <a:pt x="21" y="108"/>
                    </a:cubicBezTo>
                    <a:cubicBezTo>
                      <a:pt x="21" y="108"/>
                      <a:pt x="21" y="108"/>
                      <a:pt x="21" y="108"/>
                    </a:cubicBezTo>
                    <a:cubicBezTo>
                      <a:pt x="21" y="108"/>
                      <a:pt x="21" y="108"/>
                      <a:pt x="21" y="108"/>
                    </a:cubicBezTo>
                    <a:cubicBezTo>
                      <a:pt x="21" y="108"/>
                      <a:pt x="21" y="108"/>
                      <a:pt x="21" y="108"/>
                    </a:cubicBezTo>
                    <a:cubicBezTo>
                      <a:pt x="21" y="108"/>
                      <a:pt x="21" y="108"/>
                      <a:pt x="21" y="108"/>
                    </a:cubicBezTo>
                    <a:cubicBezTo>
                      <a:pt x="21" y="108"/>
                      <a:pt x="21" y="108"/>
                      <a:pt x="21" y="108"/>
                    </a:cubicBezTo>
                    <a:cubicBezTo>
                      <a:pt x="21" y="108"/>
                      <a:pt x="21" y="108"/>
                      <a:pt x="21" y="108"/>
                    </a:cubicBezTo>
                    <a:cubicBezTo>
                      <a:pt x="21" y="108"/>
                      <a:pt x="21" y="108"/>
                      <a:pt x="21" y="108"/>
                    </a:cubicBezTo>
                    <a:cubicBezTo>
                      <a:pt x="21" y="108"/>
                      <a:pt x="21" y="108"/>
                      <a:pt x="21" y="108"/>
                    </a:cubicBezTo>
                    <a:cubicBezTo>
                      <a:pt x="20" y="108"/>
                      <a:pt x="20" y="108"/>
                      <a:pt x="20" y="108"/>
                    </a:cubicBezTo>
                    <a:cubicBezTo>
                      <a:pt x="20" y="108"/>
                      <a:pt x="20" y="108"/>
                      <a:pt x="20" y="108"/>
                    </a:cubicBezTo>
                    <a:cubicBezTo>
                      <a:pt x="20" y="108"/>
                      <a:pt x="20" y="108"/>
                      <a:pt x="20" y="108"/>
                    </a:cubicBezTo>
                    <a:cubicBezTo>
                      <a:pt x="20" y="108"/>
                      <a:pt x="20" y="108"/>
                      <a:pt x="20" y="108"/>
                    </a:cubicBezTo>
                    <a:cubicBezTo>
                      <a:pt x="21" y="108"/>
                      <a:pt x="21" y="108"/>
                      <a:pt x="21" y="108"/>
                    </a:cubicBezTo>
                    <a:cubicBezTo>
                      <a:pt x="21" y="107"/>
                      <a:pt x="21" y="107"/>
                      <a:pt x="21" y="107"/>
                    </a:cubicBezTo>
                    <a:cubicBezTo>
                      <a:pt x="21" y="107"/>
                      <a:pt x="21" y="107"/>
                      <a:pt x="21" y="107"/>
                    </a:cubicBezTo>
                    <a:cubicBezTo>
                      <a:pt x="21" y="107"/>
                      <a:pt x="21" y="107"/>
                      <a:pt x="21" y="107"/>
                    </a:cubicBezTo>
                    <a:cubicBezTo>
                      <a:pt x="21" y="107"/>
                      <a:pt x="21" y="107"/>
                      <a:pt x="21" y="107"/>
                    </a:cubicBezTo>
                    <a:cubicBezTo>
                      <a:pt x="20" y="107"/>
                      <a:pt x="20" y="107"/>
                      <a:pt x="20" y="107"/>
                    </a:cubicBezTo>
                    <a:cubicBezTo>
                      <a:pt x="20" y="107"/>
                      <a:pt x="20" y="107"/>
                      <a:pt x="20" y="107"/>
                    </a:cubicBezTo>
                    <a:cubicBezTo>
                      <a:pt x="20" y="107"/>
                      <a:pt x="20" y="107"/>
                      <a:pt x="20" y="107"/>
                    </a:cubicBezTo>
                    <a:cubicBezTo>
                      <a:pt x="21" y="106"/>
                      <a:pt x="21" y="106"/>
                      <a:pt x="21" y="106"/>
                    </a:cubicBezTo>
                    <a:cubicBezTo>
                      <a:pt x="20" y="106"/>
                      <a:pt x="20" y="106"/>
                      <a:pt x="20" y="106"/>
                    </a:cubicBezTo>
                    <a:cubicBezTo>
                      <a:pt x="20" y="106"/>
                      <a:pt x="20" y="106"/>
                      <a:pt x="20" y="106"/>
                    </a:cubicBezTo>
                    <a:cubicBezTo>
                      <a:pt x="20" y="105"/>
                      <a:pt x="20" y="105"/>
                      <a:pt x="20" y="105"/>
                    </a:cubicBezTo>
                    <a:cubicBezTo>
                      <a:pt x="20" y="105"/>
                      <a:pt x="20" y="105"/>
                      <a:pt x="20" y="105"/>
                    </a:cubicBezTo>
                    <a:cubicBezTo>
                      <a:pt x="20" y="105"/>
                      <a:pt x="20" y="105"/>
                      <a:pt x="20" y="105"/>
                    </a:cubicBezTo>
                    <a:cubicBezTo>
                      <a:pt x="20" y="105"/>
                      <a:pt x="20" y="105"/>
                      <a:pt x="20" y="105"/>
                    </a:cubicBezTo>
                    <a:cubicBezTo>
                      <a:pt x="20" y="105"/>
                      <a:pt x="20" y="105"/>
                      <a:pt x="20" y="105"/>
                    </a:cubicBezTo>
                    <a:cubicBezTo>
                      <a:pt x="20" y="105"/>
                      <a:pt x="20" y="105"/>
                      <a:pt x="20" y="105"/>
                    </a:cubicBezTo>
                    <a:cubicBezTo>
                      <a:pt x="20" y="105"/>
                      <a:pt x="20" y="105"/>
                      <a:pt x="20" y="105"/>
                    </a:cubicBezTo>
                    <a:cubicBezTo>
                      <a:pt x="20" y="105"/>
                      <a:pt x="20" y="105"/>
                      <a:pt x="20" y="105"/>
                    </a:cubicBezTo>
                    <a:cubicBezTo>
                      <a:pt x="20" y="105"/>
                      <a:pt x="20" y="105"/>
                      <a:pt x="20" y="105"/>
                    </a:cubicBezTo>
                    <a:cubicBezTo>
                      <a:pt x="20" y="105"/>
                      <a:pt x="20" y="105"/>
                      <a:pt x="20" y="105"/>
                    </a:cubicBezTo>
                    <a:cubicBezTo>
                      <a:pt x="20" y="105"/>
                      <a:pt x="20" y="105"/>
                      <a:pt x="20" y="105"/>
                    </a:cubicBezTo>
                    <a:cubicBezTo>
                      <a:pt x="20" y="105"/>
                      <a:pt x="20" y="105"/>
                      <a:pt x="20" y="105"/>
                    </a:cubicBezTo>
                    <a:cubicBezTo>
                      <a:pt x="20" y="105"/>
                      <a:pt x="20" y="105"/>
                      <a:pt x="20" y="105"/>
                    </a:cubicBezTo>
                    <a:cubicBezTo>
                      <a:pt x="21" y="105"/>
                      <a:pt x="21" y="105"/>
                      <a:pt x="21" y="105"/>
                    </a:cubicBezTo>
                    <a:cubicBezTo>
                      <a:pt x="21" y="105"/>
                      <a:pt x="21" y="105"/>
                      <a:pt x="21" y="105"/>
                    </a:cubicBezTo>
                    <a:cubicBezTo>
                      <a:pt x="21" y="105"/>
                      <a:pt x="21" y="105"/>
                      <a:pt x="21" y="105"/>
                    </a:cubicBezTo>
                    <a:cubicBezTo>
                      <a:pt x="21" y="104"/>
                      <a:pt x="21" y="104"/>
                      <a:pt x="21" y="104"/>
                    </a:cubicBezTo>
                    <a:cubicBezTo>
                      <a:pt x="21" y="104"/>
                      <a:pt x="21" y="104"/>
                      <a:pt x="21" y="104"/>
                    </a:cubicBezTo>
                    <a:cubicBezTo>
                      <a:pt x="21" y="104"/>
                      <a:pt x="21" y="104"/>
                      <a:pt x="21" y="104"/>
                    </a:cubicBezTo>
                    <a:cubicBezTo>
                      <a:pt x="20" y="104"/>
                      <a:pt x="20" y="104"/>
                      <a:pt x="20" y="104"/>
                    </a:cubicBezTo>
                    <a:cubicBezTo>
                      <a:pt x="20" y="104"/>
                      <a:pt x="20" y="104"/>
                      <a:pt x="20" y="104"/>
                    </a:cubicBezTo>
                    <a:cubicBezTo>
                      <a:pt x="20" y="104"/>
                      <a:pt x="20" y="104"/>
                      <a:pt x="20" y="104"/>
                    </a:cubicBezTo>
                    <a:cubicBezTo>
                      <a:pt x="20" y="104"/>
                      <a:pt x="20" y="104"/>
                      <a:pt x="20" y="104"/>
                    </a:cubicBezTo>
                    <a:cubicBezTo>
                      <a:pt x="20" y="104"/>
                      <a:pt x="20" y="104"/>
                      <a:pt x="20" y="104"/>
                    </a:cubicBezTo>
                    <a:cubicBezTo>
                      <a:pt x="20" y="104"/>
                      <a:pt x="20" y="104"/>
                      <a:pt x="20" y="104"/>
                    </a:cubicBezTo>
                    <a:cubicBezTo>
                      <a:pt x="20" y="104"/>
                      <a:pt x="20" y="104"/>
                      <a:pt x="20" y="104"/>
                    </a:cubicBezTo>
                    <a:cubicBezTo>
                      <a:pt x="20" y="104"/>
                      <a:pt x="20" y="104"/>
                      <a:pt x="20" y="104"/>
                    </a:cubicBezTo>
                    <a:cubicBezTo>
                      <a:pt x="20" y="104"/>
                      <a:pt x="20" y="104"/>
                      <a:pt x="20" y="104"/>
                    </a:cubicBezTo>
                    <a:cubicBezTo>
                      <a:pt x="20" y="103"/>
                      <a:pt x="20" y="103"/>
                      <a:pt x="20" y="103"/>
                    </a:cubicBezTo>
                    <a:cubicBezTo>
                      <a:pt x="20" y="103"/>
                      <a:pt x="20" y="103"/>
                      <a:pt x="20" y="103"/>
                    </a:cubicBezTo>
                    <a:cubicBezTo>
                      <a:pt x="20" y="103"/>
                      <a:pt x="20" y="103"/>
                      <a:pt x="20" y="103"/>
                    </a:cubicBezTo>
                    <a:cubicBezTo>
                      <a:pt x="20" y="103"/>
                      <a:pt x="20" y="103"/>
                      <a:pt x="20" y="103"/>
                    </a:cubicBezTo>
                    <a:cubicBezTo>
                      <a:pt x="20" y="103"/>
                      <a:pt x="20" y="103"/>
                      <a:pt x="20" y="103"/>
                    </a:cubicBezTo>
                    <a:cubicBezTo>
                      <a:pt x="20" y="103"/>
                      <a:pt x="20" y="103"/>
                      <a:pt x="20" y="103"/>
                    </a:cubicBezTo>
                    <a:cubicBezTo>
                      <a:pt x="20" y="103"/>
                      <a:pt x="20" y="103"/>
                      <a:pt x="20" y="103"/>
                    </a:cubicBezTo>
                    <a:cubicBezTo>
                      <a:pt x="20" y="103"/>
                      <a:pt x="20" y="103"/>
                      <a:pt x="20" y="103"/>
                    </a:cubicBezTo>
                    <a:cubicBezTo>
                      <a:pt x="20" y="103"/>
                      <a:pt x="20" y="103"/>
                      <a:pt x="20" y="103"/>
                    </a:cubicBezTo>
                    <a:cubicBezTo>
                      <a:pt x="19" y="103"/>
                      <a:pt x="19" y="103"/>
                      <a:pt x="19" y="103"/>
                    </a:cubicBezTo>
                    <a:cubicBezTo>
                      <a:pt x="19" y="103"/>
                      <a:pt x="19" y="103"/>
                      <a:pt x="19" y="103"/>
                    </a:cubicBezTo>
                    <a:cubicBezTo>
                      <a:pt x="19" y="103"/>
                      <a:pt x="19" y="103"/>
                      <a:pt x="19" y="103"/>
                    </a:cubicBezTo>
                    <a:cubicBezTo>
                      <a:pt x="20" y="103"/>
                      <a:pt x="20" y="103"/>
                      <a:pt x="20" y="103"/>
                    </a:cubicBezTo>
                    <a:cubicBezTo>
                      <a:pt x="20" y="103"/>
                      <a:pt x="20" y="103"/>
                      <a:pt x="20" y="103"/>
                    </a:cubicBezTo>
                    <a:cubicBezTo>
                      <a:pt x="20" y="103"/>
                      <a:pt x="20" y="103"/>
                      <a:pt x="20" y="103"/>
                    </a:cubicBezTo>
                    <a:cubicBezTo>
                      <a:pt x="20" y="103"/>
                      <a:pt x="20" y="103"/>
                      <a:pt x="20" y="103"/>
                    </a:cubicBezTo>
                    <a:cubicBezTo>
                      <a:pt x="20" y="102"/>
                      <a:pt x="20" y="102"/>
                      <a:pt x="20" y="102"/>
                    </a:cubicBezTo>
                    <a:cubicBezTo>
                      <a:pt x="20" y="102"/>
                      <a:pt x="20" y="102"/>
                      <a:pt x="20" y="102"/>
                    </a:cubicBezTo>
                    <a:cubicBezTo>
                      <a:pt x="20" y="102"/>
                      <a:pt x="20" y="102"/>
                      <a:pt x="20" y="102"/>
                    </a:cubicBezTo>
                    <a:cubicBezTo>
                      <a:pt x="20" y="102"/>
                      <a:pt x="20" y="102"/>
                      <a:pt x="20" y="102"/>
                    </a:cubicBezTo>
                    <a:cubicBezTo>
                      <a:pt x="20" y="102"/>
                      <a:pt x="20" y="102"/>
                      <a:pt x="20" y="102"/>
                    </a:cubicBezTo>
                    <a:cubicBezTo>
                      <a:pt x="20" y="102"/>
                      <a:pt x="20" y="102"/>
                      <a:pt x="20" y="102"/>
                    </a:cubicBezTo>
                    <a:cubicBezTo>
                      <a:pt x="20" y="103"/>
                      <a:pt x="20" y="103"/>
                      <a:pt x="20" y="103"/>
                    </a:cubicBezTo>
                    <a:cubicBezTo>
                      <a:pt x="20" y="103"/>
                      <a:pt x="20" y="103"/>
                      <a:pt x="20" y="103"/>
                    </a:cubicBezTo>
                    <a:cubicBezTo>
                      <a:pt x="20" y="103"/>
                      <a:pt x="20" y="103"/>
                      <a:pt x="20" y="103"/>
                    </a:cubicBezTo>
                    <a:cubicBezTo>
                      <a:pt x="20" y="103"/>
                      <a:pt x="20" y="103"/>
                      <a:pt x="20" y="103"/>
                    </a:cubicBezTo>
                    <a:cubicBezTo>
                      <a:pt x="21" y="103"/>
                      <a:pt x="21" y="103"/>
                      <a:pt x="21" y="103"/>
                    </a:cubicBezTo>
                    <a:cubicBezTo>
                      <a:pt x="21" y="104"/>
                      <a:pt x="21" y="104"/>
                      <a:pt x="21" y="104"/>
                    </a:cubicBezTo>
                    <a:cubicBezTo>
                      <a:pt x="21" y="104"/>
                      <a:pt x="21" y="104"/>
                      <a:pt x="21" y="104"/>
                    </a:cubicBezTo>
                    <a:cubicBezTo>
                      <a:pt x="22" y="103"/>
                      <a:pt x="22" y="103"/>
                      <a:pt x="22" y="103"/>
                    </a:cubicBezTo>
                    <a:cubicBezTo>
                      <a:pt x="22" y="103"/>
                      <a:pt x="22" y="103"/>
                      <a:pt x="22" y="103"/>
                    </a:cubicBezTo>
                    <a:cubicBezTo>
                      <a:pt x="22" y="103"/>
                      <a:pt x="22" y="103"/>
                      <a:pt x="22" y="103"/>
                    </a:cubicBezTo>
                    <a:cubicBezTo>
                      <a:pt x="22" y="103"/>
                      <a:pt x="22" y="103"/>
                      <a:pt x="22" y="103"/>
                    </a:cubicBezTo>
                    <a:cubicBezTo>
                      <a:pt x="22" y="103"/>
                      <a:pt x="22" y="103"/>
                      <a:pt x="22" y="103"/>
                    </a:cubicBezTo>
                    <a:cubicBezTo>
                      <a:pt x="22" y="103"/>
                      <a:pt x="22" y="103"/>
                      <a:pt x="22" y="103"/>
                    </a:cubicBezTo>
                    <a:cubicBezTo>
                      <a:pt x="22" y="103"/>
                      <a:pt x="22" y="103"/>
                      <a:pt x="22" y="103"/>
                    </a:cubicBezTo>
                    <a:cubicBezTo>
                      <a:pt x="22" y="103"/>
                      <a:pt x="22" y="103"/>
                      <a:pt x="22" y="103"/>
                    </a:cubicBezTo>
                    <a:cubicBezTo>
                      <a:pt x="22" y="103"/>
                      <a:pt x="22" y="103"/>
                      <a:pt x="22" y="103"/>
                    </a:cubicBezTo>
                    <a:cubicBezTo>
                      <a:pt x="22" y="103"/>
                      <a:pt x="22" y="103"/>
                      <a:pt x="22" y="103"/>
                    </a:cubicBezTo>
                    <a:cubicBezTo>
                      <a:pt x="22" y="103"/>
                      <a:pt x="22" y="103"/>
                      <a:pt x="22" y="103"/>
                    </a:cubicBezTo>
                    <a:cubicBezTo>
                      <a:pt x="22" y="102"/>
                      <a:pt x="22" y="102"/>
                      <a:pt x="22" y="102"/>
                    </a:cubicBezTo>
                    <a:cubicBezTo>
                      <a:pt x="22" y="102"/>
                      <a:pt x="22" y="102"/>
                      <a:pt x="22" y="102"/>
                    </a:cubicBezTo>
                    <a:cubicBezTo>
                      <a:pt x="22" y="102"/>
                      <a:pt x="22" y="102"/>
                      <a:pt x="22" y="102"/>
                    </a:cubicBezTo>
                    <a:cubicBezTo>
                      <a:pt x="22" y="102"/>
                      <a:pt x="22" y="102"/>
                      <a:pt x="22" y="102"/>
                    </a:cubicBezTo>
                    <a:cubicBezTo>
                      <a:pt x="22" y="102"/>
                      <a:pt x="22" y="102"/>
                      <a:pt x="22" y="102"/>
                    </a:cubicBezTo>
                    <a:cubicBezTo>
                      <a:pt x="22" y="102"/>
                      <a:pt x="22" y="102"/>
                      <a:pt x="22" y="102"/>
                    </a:cubicBezTo>
                    <a:cubicBezTo>
                      <a:pt x="21" y="102"/>
                      <a:pt x="21" y="102"/>
                      <a:pt x="21" y="102"/>
                    </a:cubicBezTo>
                    <a:cubicBezTo>
                      <a:pt x="21" y="101"/>
                      <a:pt x="21" y="101"/>
                      <a:pt x="21" y="101"/>
                    </a:cubicBezTo>
                    <a:cubicBezTo>
                      <a:pt x="21" y="101"/>
                      <a:pt x="21" y="101"/>
                      <a:pt x="21" y="101"/>
                    </a:cubicBezTo>
                    <a:cubicBezTo>
                      <a:pt x="21" y="101"/>
                      <a:pt x="21" y="101"/>
                      <a:pt x="21" y="101"/>
                    </a:cubicBezTo>
                    <a:cubicBezTo>
                      <a:pt x="20" y="101"/>
                      <a:pt x="20" y="101"/>
                      <a:pt x="20" y="101"/>
                    </a:cubicBezTo>
                    <a:cubicBezTo>
                      <a:pt x="20" y="101"/>
                      <a:pt x="20" y="101"/>
                      <a:pt x="20" y="101"/>
                    </a:cubicBezTo>
                    <a:cubicBezTo>
                      <a:pt x="20" y="101"/>
                      <a:pt x="20" y="101"/>
                      <a:pt x="20" y="101"/>
                    </a:cubicBezTo>
                    <a:cubicBezTo>
                      <a:pt x="20" y="102"/>
                      <a:pt x="20" y="102"/>
                      <a:pt x="20" y="102"/>
                    </a:cubicBezTo>
                    <a:cubicBezTo>
                      <a:pt x="20" y="102"/>
                      <a:pt x="20" y="102"/>
                      <a:pt x="20" y="102"/>
                    </a:cubicBezTo>
                    <a:cubicBezTo>
                      <a:pt x="20" y="101"/>
                      <a:pt x="20" y="101"/>
                      <a:pt x="20" y="101"/>
                    </a:cubicBezTo>
                    <a:cubicBezTo>
                      <a:pt x="20" y="101"/>
                      <a:pt x="20" y="101"/>
                      <a:pt x="20" y="101"/>
                    </a:cubicBezTo>
                    <a:cubicBezTo>
                      <a:pt x="20" y="101"/>
                      <a:pt x="20" y="101"/>
                      <a:pt x="20" y="101"/>
                    </a:cubicBezTo>
                    <a:cubicBezTo>
                      <a:pt x="20" y="101"/>
                      <a:pt x="20" y="101"/>
                      <a:pt x="20" y="101"/>
                    </a:cubicBezTo>
                    <a:cubicBezTo>
                      <a:pt x="20" y="101"/>
                      <a:pt x="20" y="101"/>
                      <a:pt x="20" y="101"/>
                    </a:cubicBezTo>
                    <a:cubicBezTo>
                      <a:pt x="20" y="101"/>
                      <a:pt x="20" y="101"/>
                      <a:pt x="20" y="101"/>
                    </a:cubicBezTo>
                    <a:cubicBezTo>
                      <a:pt x="20" y="101"/>
                      <a:pt x="20" y="101"/>
                      <a:pt x="20" y="101"/>
                    </a:cubicBezTo>
                    <a:cubicBezTo>
                      <a:pt x="21" y="101"/>
                      <a:pt x="21" y="101"/>
                      <a:pt x="21" y="101"/>
                    </a:cubicBezTo>
                    <a:cubicBezTo>
                      <a:pt x="21" y="101"/>
                      <a:pt x="21" y="101"/>
                      <a:pt x="21" y="101"/>
                    </a:cubicBezTo>
                    <a:cubicBezTo>
                      <a:pt x="21" y="101"/>
                      <a:pt x="21" y="101"/>
                      <a:pt x="21" y="101"/>
                    </a:cubicBezTo>
                    <a:cubicBezTo>
                      <a:pt x="21" y="101"/>
                      <a:pt x="21" y="101"/>
                      <a:pt x="21" y="101"/>
                    </a:cubicBezTo>
                    <a:cubicBezTo>
                      <a:pt x="21" y="101"/>
                      <a:pt x="21" y="101"/>
                      <a:pt x="21" y="101"/>
                    </a:cubicBezTo>
                    <a:cubicBezTo>
                      <a:pt x="22" y="101"/>
                      <a:pt x="22" y="101"/>
                      <a:pt x="22" y="101"/>
                    </a:cubicBezTo>
                    <a:cubicBezTo>
                      <a:pt x="22" y="101"/>
                      <a:pt x="22" y="101"/>
                      <a:pt x="22" y="101"/>
                    </a:cubicBezTo>
                    <a:cubicBezTo>
                      <a:pt x="22" y="101"/>
                      <a:pt x="22" y="101"/>
                      <a:pt x="22" y="101"/>
                    </a:cubicBezTo>
                    <a:cubicBezTo>
                      <a:pt x="22" y="102"/>
                      <a:pt x="22" y="102"/>
                      <a:pt x="22" y="102"/>
                    </a:cubicBezTo>
                    <a:cubicBezTo>
                      <a:pt x="22" y="102"/>
                      <a:pt x="22" y="102"/>
                      <a:pt x="22" y="102"/>
                    </a:cubicBezTo>
                    <a:cubicBezTo>
                      <a:pt x="22" y="102"/>
                      <a:pt x="22" y="102"/>
                      <a:pt x="22" y="102"/>
                    </a:cubicBezTo>
                    <a:cubicBezTo>
                      <a:pt x="22" y="102"/>
                      <a:pt x="22" y="102"/>
                      <a:pt x="22" y="102"/>
                    </a:cubicBezTo>
                    <a:cubicBezTo>
                      <a:pt x="22" y="102"/>
                      <a:pt x="22" y="102"/>
                      <a:pt x="22" y="102"/>
                    </a:cubicBezTo>
                    <a:cubicBezTo>
                      <a:pt x="23" y="102"/>
                      <a:pt x="23" y="102"/>
                      <a:pt x="23" y="102"/>
                    </a:cubicBezTo>
                    <a:cubicBezTo>
                      <a:pt x="23" y="102"/>
                      <a:pt x="23" y="102"/>
                      <a:pt x="23" y="102"/>
                    </a:cubicBezTo>
                    <a:cubicBezTo>
                      <a:pt x="23" y="102"/>
                      <a:pt x="23" y="102"/>
                      <a:pt x="23" y="102"/>
                    </a:cubicBezTo>
                    <a:cubicBezTo>
                      <a:pt x="23" y="102"/>
                      <a:pt x="23" y="102"/>
                      <a:pt x="23" y="102"/>
                    </a:cubicBezTo>
                    <a:cubicBezTo>
                      <a:pt x="23" y="101"/>
                      <a:pt x="23" y="101"/>
                      <a:pt x="23" y="101"/>
                    </a:cubicBezTo>
                    <a:cubicBezTo>
                      <a:pt x="23" y="101"/>
                      <a:pt x="23" y="101"/>
                      <a:pt x="23" y="101"/>
                    </a:cubicBezTo>
                    <a:cubicBezTo>
                      <a:pt x="22" y="101"/>
                      <a:pt x="22" y="101"/>
                      <a:pt x="22" y="101"/>
                    </a:cubicBezTo>
                    <a:cubicBezTo>
                      <a:pt x="22" y="101"/>
                      <a:pt x="22" y="101"/>
                      <a:pt x="22" y="101"/>
                    </a:cubicBezTo>
                    <a:cubicBezTo>
                      <a:pt x="22" y="101"/>
                      <a:pt x="22" y="101"/>
                      <a:pt x="22" y="101"/>
                    </a:cubicBezTo>
                    <a:cubicBezTo>
                      <a:pt x="22" y="101"/>
                      <a:pt x="22" y="101"/>
                      <a:pt x="22" y="101"/>
                    </a:cubicBezTo>
                    <a:cubicBezTo>
                      <a:pt x="22" y="100"/>
                      <a:pt x="22" y="100"/>
                      <a:pt x="22" y="100"/>
                    </a:cubicBezTo>
                    <a:cubicBezTo>
                      <a:pt x="22" y="100"/>
                      <a:pt x="22" y="100"/>
                      <a:pt x="22" y="100"/>
                    </a:cubicBezTo>
                    <a:cubicBezTo>
                      <a:pt x="22" y="100"/>
                      <a:pt x="22" y="100"/>
                      <a:pt x="22" y="100"/>
                    </a:cubicBezTo>
                    <a:cubicBezTo>
                      <a:pt x="22" y="100"/>
                      <a:pt x="22" y="100"/>
                      <a:pt x="22" y="100"/>
                    </a:cubicBezTo>
                    <a:cubicBezTo>
                      <a:pt x="22" y="100"/>
                      <a:pt x="22" y="100"/>
                      <a:pt x="22" y="100"/>
                    </a:cubicBezTo>
                    <a:cubicBezTo>
                      <a:pt x="22" y="100"/>
                      <a:pt x="22" y="100"/>
                      <a:pt x="22" y="100"/>
                    </a:cubicBezTo>
                    <a:cubicBezTo>
                      <a:pt x="22" y="100"/>
                      <a:pt x="22" y="100"/>
                      <a:pt x="22" y="100"/>
                    </a:cubicBezTo>
                    <a:cubicBezTo>
                      <a:pt x="22" y="99"/>
                      <a:pt x="22" y="99"/>
                      <a:pt x="22" y="99"/>
                    </a:cubicBezTo>
                    <a:cubicBezTo>
                      <a:pt x="22" y="99"/>
                      <a:pt x="22" y="99"/>
                      <a:pt x="22" y="99"/>
                    </a:cubicBezTo>
                    <a:cubicBezTo>
                      <a:pt x="22" y="99"/>
                      <a:pt x="22" y="99"/>
                      <a:pt x="22" y="99"/>
                    </a:cubicBezTo>
                    <a:cubicBezTo>
                      <a:pt x="22" y="99"/>
                      <a:pt x="22" y="99"/>
                      <a:pt x="22" y="99"/>
                    </a:cubicBezTo>
                    <a:cubicBezTo>
                      <a:pt x="22" y="99"/>
                      <a:pt x="22" y="99"/>
                      <a:pt x="22" y="99"/>
                    </a:cubicBezTo>
                    <a:cubicBezTo>
                      <a:pt x="22" y="99"/>
                      <a:pt x="22" y="99"/>
                      <a:pt x="22" y="99"/>
                    </a:cubicBezTo>
                    <a:cubicBezTo>
                      <a:pt x="21" y="99"/>
                      <a:pt x="21" y="99"/>
                      <a:pt x="21" y="99"/>
                    </a:cubicBezTo>
                    <a:cubicBezTo>
                      <a:pt x="21" y="99"/>
                      <a:pt x="21" y="99"/>
                      <a:pt x="21" y="99"/>
                    </a:cubicBezTo>
                    <a:cubicBezTo>
                      <a:pt x="21" y="99"/>
                      <a:pt x="21" y="99"/>
                      <a:pt x="21" y="99"/>
                    </a:cubicBezTo>
                    <a:cubicBezTo>
                      <a:pt x="21" y="99"/>
                      <a:pt x="21" y="99"/>
                      <a:pt x="21" y="99"/>
                    </a:cubicBezTo>
                    <a:cubicBezTo>
                      <a:pt x="21" y="99"/>
                      <a:pt x="21" y="99"/>
                      <a:pt x="21" y="99"/>
                    </a:cubicBezTo>
                    <a:cubicBezTo>
                      <a:pt x="20" y="99"/>
                      <a:pt x="20" y="99"/>
                      <a:pt x="20" y="99"/>
                    </a:cubicBezTo>
                    <a:cubicBezTo>
                      <a:pt x="20" y="99"/>
                      <a:pt x="20" y="99"/>
                      <a:pt x="20" y="99"/>
                    </a:cubicBezTo>
                    <a:cubicBezTo>
                      <a:pt x="20" y="99"/>
                      <a:pt x="20" y="99"/>
                      <a:pt x="20" y="99"/>
                    </a:cubicBezTo>
                    <a:cubicBezTo>
                      <a:pt x="20" y="99"/>
                      <a:pt x="20" y="99"/>
                      <a:pt x="20" y="99"/>
                    </a:cubicBezTo>
                    <a:cubicBezTo>
                      <a:pt x="20" y="99"/>
                      <a:pt x="20" y="99"/>
                      <a:pt x="20" y="99"/>
                    </a:cubicBezTo>
                    <a:cubicBezTo>
                      <a:pt x="18" y="99"/>
                      <a:pt x="18" y="99"/>
                      <a:pt x="18" y="99"/>
                    </a:cubicBezTo>
                    <a:cubicBezTo>
                      <a:pt x="18" y="99"/>
                      <a:pt x="18" y="99"/>
                      <a:pt x="18" y="99"/>
                    </a:cubicBezTo>
                    <a:cubicBezTo>
                      <a:pt x="18" y="99"/>
                      <a:pt x="18" y="99"/>
                      <a:pt x="18" y="99"/>
                    </a:cubicBezTo>
                    <a:cubicBezTo>
                      <a:pt x="18" y="99"/>
                      <a:pt x="18" y="99"/>
                      <a:pt x="18" y="99"/>
                    </a:cubicBezTo>
                    <a:cubicBezTo>
                      <a:pt x="18" y="99"/>
                      <a:pt x="18" y="99"/>
                      <a:pt x="18" y="99"/>
                    </a:cubicBezTo>
                    <a:cubicBezTo>
                      <a:pt x="18" y="99"/>
                      <a:pt x="18" y="99"/>
                      <a:pt x="18" y="99"/>
                    </a:cubicBezTo>
                    <a:cubicBezTo>
                      <a:pt x="17" y="99"/>
                      <a:pt x="17" y="99"/>
                      <a:pt x="17" y="99"/>
                    </a:cubicBezTo>
                    <a:cubicBezTo>
                      <a:pt x="17" y="99"/>
                      <a:pt x="17" y="99"/>
                      <a:pt x="17" y="99"/>
                    </a:cubicBezTo>
                    <a:cubicBezTo>
                      <a:pt x="16" y="99"/>
                      <a:pt x="16" y="99"/>
                      <a:pt x="16" y="99"/>
                    </a:cubicBezTo>
                    <a:cubicBezTo>
                      <a:pt x="16" y="99"/>
                      <a:pt x="16" y="99"/>
                      <a:pt x="16" y="99"/>
                    </a:cubicBezTo>
                    <a:cubicBezTo>
                      <a:pt x="16" y="98"/>
                      <a:pt x="16" y="98"/>
                      <a:pt x="16" y="98"/>
                    </a:cubicBezTo>
                    <a:cubicBezTo>
                      <a:pt x="16" y="98"/>
                      <a:pt x="16" y="98"/>
                      <a:pt x="16" y="98"/>
                    </a:cubicBezTo>
                    <a:cubicBezTo>
                      <a:pt x="16" y="99"/>
                      <a:pt x="16" y="99"/>
                      <a:pt x="16" y="99"/>
                    </a:cubicBezTo>
                    <a:cubicBezTo>
                      <a:pt x="16" y="99"/>
                      <a:pt x="16" y="99"/>
                      <a:pt x="16" y="99"/>
                    </a:cubicBezTo>
                    <a:cubicBezTo>
                      <a:pt x="16" y="99"/>
                      <a:pt x="16" y="99"/>
                      <a:pt x="16" y="99"/>
                    </a:cubicBezTo>
                    <a:cubicBezTo>
                      <a:pt x="16" y="99"/>
                      <a:pt x="16" y="99"/>
                      <a:pt x="16" y="99"/>
                    </a:cubicBezTo>
                    <a:cubicBezTo>
                      <a:pt x="16" y="99"/>
                      <a:pt x="16" y="99"/>
                      <a:pt x="16" y="99"/>
                    </a:cubicBezTo>
                    <a:cubicBezTo>
                      <a:pt x="16" y="99"/>
                      <a:pt x="16" y="99"/>
                      <a:pt x="16" y="99"/>
                    </a:cubicBezTo>
                    <a:cubicBezTo>
                      <a:pt x="16" y="100"/>
                      <a:pt x="16" y="100"/>
                      <a:pt x="16" y="100"/>
                    </a:cubicBezTo>
                    <a:cubicBezTo>
                      <a:pt x="16" y="100"/>
                      <a:pt x="16" y="100"/>
                      <a:pt x="16" y="100"/>
                    </a:cubicBezTo>
                    <a:cubicBezTo>
                      <a:pt x="16" y="100"/>
                      <a:pt x="16" y="100"/>
                      <a:pt x="16" y="100"/>
                    </a:cubicBezTo>
                    <a:cubicBezTo>
                      <a:pt x="16" y="100"/>
                      <a:pt x="16" y="100"/>
                      <a:pt x="16" y="100"/>
                    </a:cubicBezTo>
                    <a:cubicBezTo>
                      <a:pt x="16" y="100"/>
                      <a:pt x="16" y="100"/>
                      <a:pt x="16" y="100"/>
                    </a:cubicBezTo>
                    <a:cubicBezTo>
                      <a:pt x="16" y="100"/>
                      <a:pt x="16" y="100"/>
                      <a:pt x="16" y="100"/>
                    </a:cubicBezTo>
                    <a:cubicBezTo>
                      <a:pt x="17" y="100"/>
                      <a:pt x="17" y="100"/>
                      <a:pt x="17" y="100"/>
                    </a:cubicBezTo>
                    <a:cubicBezTo>
                      <a:pt x="17" y="100"/>
                      <a:pt x="17" y="100"/>
                      <a:pt x="17" y="100"/>
                    </a:cubicBezTo>
                    <a:cubicBezTo>
                      <a:pt x="17" y="100"/>
                      <a:pt x="17" y="100"/>
                      <a:pt x="17" y="100"/>
                    </a:cubicBezTo>
                    <a:cubicBezTo>
                      <a:pt x="17" y="100"/>
                      <a:pt x="17" y="100"/>
                      <a:pt x="17" y="100"/>
                    </a:cubicBezTo>
                    <a:cubicBezTo>
                      <a:pt x="17" y="100"/>
                      <a:pt x="17" y="100"/>
                      <a:pt x="17" y="100"/>
                    </a:cubicBezTo>
                    <a:cubicBezTo>
                      <a:pt x="17" y="100"/>
                      <a:pt x="17" y="100"/>
                      <a:pt x="17" y="100"/>
                    </a:cubicBezTo>
                    <a:cubicBezTo>
                      <a:pt x="17" y="100"/>
                      <a:pt x="17" y="100"/>
                      <a:pt x="17" y="100"/>
                    </a:cubicBezTo>
                    <a:cubicBezTo>
                      <a:pt x="17" y="100"/>
                      <a:pt x="17" y="100"/>
                      <a:pt x="17" y="100"/>
                    </a:cubicBezTo>
                    <a:cubicBezTo>
                      <a:pt x="18" y="100"/>
                      <a:pt x="18" y="100"/>
                      <a:pt x="18" y="100"/>
                    </a:cubicBezTo>
                    <a:cubicBezTo>
                      <a:pt x="18" y="101"/>
                      <a:pt x="18" y="101"/>
                      <a:pt x="18" y="101"/>
                    </a:cubicBezTo>
                    <a:cubicBezTo>
                      <a:pt x="18" y="101"/>
                      <a:pt x="18" y="101"/>
                      <a:pt x="18" y="101"/>
                    </a:cubicBezTo>
                    <a:cubicBezTo>
                      <a:pt x="18" y="101"/>
                      <a:pt x="18" y="101"/>
                      <a:pt x="18" y="101"/>
                    </a:cubicBezTo>
                    <a:cubicBezTo>
                      <a:pt x="19" y="101"/>
                      <a:pt x="19" y="101"/>
                      <a:pt x="19" y="101"/>
                    </a:cubicBezTo>
                    <a:cubicBezTo>
                      <a:pt x="19" y="101"/>
                      <a:pt x="19" y="101"/>
                      <a:pt x="19" y="101"/>
                    </a:cubicBezTo>
                    <a:cubicBezTo>
                      <a:pt x="19" y="101"/>
                      <a:pt x="19" y="101"/>
                      <a:pt x="19" y="101"/>
                    </a:cubicBezTo>
                    <a:cubicBezTo>
                      <a:pt x="18" y="101"/>
                      <a:pt x="18" y="101"/>
                      <a:pt x="18" y="101"/>
                    </a:cubicBezTo>
                    <a:cubicBezTo>
                      <a:pt x="18" y="101"/>
                      <a:pt x="18" y="101"/>
                      <a:pt x="18" y="101"/>
                    </a:cubicBezTo>
                    <a:cubicBezTo>
                      <a:pt x="18" y="101"/>
                      <a:pt x="18" y="101"/>
                      <a:pt x="18" y="101"/>
                    </a:cubicBezTo>
                    <a:cubicBezTo>
                      <a:pt x="18" y="102"/>
                      <a:pt x="18" y="102"/>
                      <a:pt x="18" y="102"/>
                    </a:cubicBezTo>
                    <a:cubicBezTo>
                      <a:pt x="18" y="102"/>
                      <a:pt x="18" y="102"/>
                      <a:pt x="18" y="102"/>
                    </a:cubicBezTo>
                    <a:cubicBezTo>
                      <a:pt x="18" y="102"/>
                      <a:pt x="18" y="102"/>
                      <a:pt x="18" y="102"/>
                    </a:cubicBezTo>
                    <a:cubicBezTo>
                      <a:pt x="18" y="102"/>
                      <a:pt x="18" y="102"/>
                      <a:pt x="18" y="102"/>
                    </a:cubicBezTo>
                    <a:cubicBezTo>
                      <a:pt x="18" y="102"/>
                      <a:pt x="18" y="102"/>
                      <a:pt x="18" y="102"/>
                    </a:cubicBezTo>
                    <a:cubicBezTo>
                      <a:pt x="18" y="101"/>
                      <a:pt x="18" y="101"/>
                      <a:pt x="18" y="101"/>
                    </a:cubicBezTo>
                    <a:cubicBezTo>
                      <a:pt x="18" y="102"/>
                      <a:pt x="18" y="102"/>
                      <a:pt x="18" y="102"/>
                    </a:cubicBezTo>
                    <a:cubicBezTo>
                      <a:pt x="18" y="102"/>
                      <a:pt x="18" y="102"/>
                      <a:pt x="18" y="102"/>
                    </a:cubicBezTo>
                    <a:cubicBezTo>
                      <a:pt x="18" y="102"/>
                      <a:pt x="18" y="102"/>
                      <a:pt x="18" y="102"/>
                    </a:cubicBezTo>
                    <a:cubicBezTo>
                      <a:pt x="18" y="102"/>
                      <a:pt x="18" y="102"/>
                      <a:pt x="18" y="102"/>
                    </a:cubicBezTo>
                    <a:cubicBezTo>
                      <a:pt x="18" y="102"/>
                      <a:pt x="18" y="102"/>
                      <a:pt x="18" y="102"/>
                    </a:cubicBezTo>
                    <a:cubicBezTo>
                      <a:pt x="18" y="102"/>
                      <a:pt x="18" y="102"/>
                      <a:pt x="18" y="102"/>
                    </a:cubicBezTo>
                    <a:cubicBezTo>
                      <a:pt x="18" y="101"/>
                      <a:pt x="18" y="101"/>
                      <a:pt x="18" y="101"/>
                    </a:cubicBezTo>
                    <a:cubicBezTo>
                      <a:pt x="18" y="101"/>
                      <a:pt x="18" y="101"/>
                      <a:pt x="18" y="101"/>
                    </a:cubicBezTo>
                    <a:cubicBezTo>
                      <a:pt x="17" y="101"/>
                      <a:pt x="17" y="101"/>
                      <a:pt x="17" y="101"/>
                    </a:cubicBezTo>
                    <a:cubicBezTo>
                      <a:pt x="17" y="101"/>
                      <a:pt x="17" y="101"/>
                      <a:pt x="17" y="101"/>
                    </a:cubicBezTo>
                    <a:cubicBezTo>
                      <a:pt x="17" y="101"/>
                      <a:pt x="17" y="101"/>
                      <a:pt x="17" y="101"/>
                    </a:cubicBezTo>
                    <a:cubicBezTo>
                      <a:pt x="17" y="101"/>
                      <a:pt x="17" y="101"/>
                      <a:pt x="17" y="101"/>
                    </a:cubicBezTo>
                    <a:cubicBezTo>
                      <a:pt x="17" y="101"/>
                      <a:pt x="17" y="101"/>
                      <a:pt x="17" y="101"/>
                    </a:cubicBezTo>
                    <a:cubicBezTo>
                      <a:pt x="17" y="101"/>
                      <a:pt x="17" y="101"/>
                      <a:pt x="17" y="101"/>
                    </a:cubicBezTo>
                    <a:cubicBezTo>
                      <a:pt x="17" y="101"/>
                      <a:pt x="17" y="101"/>
                      <a:pt x="17" y="101"/>
                    </a:cubicBezTo>
                    <a:cubicBezTo>
                      <a:pt x="17" y="101"/>
                      <a:pt x="17" y="101"/>
                      <a:pt x="17" y="101"/>
                    </a:cubicBezTo>
                    <a:cubicBezTo>
                      <a:pt x="17" y="102"/>
                      <a:pt x="17" y="102"/>
                      <a:pt x="17" y="102"/>
                    </a:cubicBezTo>
                    <a:cubicBezTo>
                      <a:pt x="17" y="102"/>
                      <a:pt x="17" y="102"/>
                      <a:pt x="17" y="102"/>
                    </a:cubicBezTo>
                    <a:cubicBezTo>
                      <a:pt x="17" y="102"/>
                      <a:pt x="17" y="102"/>
                      <a:pt x="17" y="102"/>
                    </a:cubicBezTo>
                    <a:cubicBezTo>
                      <a:pt x="17" y="102"/>
                      <a:pt x="17" y="102"/>
                      <a:pt x="17" y="102"/>
                    </a:cubicBezTo>
                    <a:cubicBezTo>
                      <a:pt x="17" y="103"/>
                      <a:pt x="17" y="103"/>
                      <a:pt x="17" y="103"/>
                    </a:cubicBezTo>
                    <a:cubicBezTo>
                      <a:pt x="17" y="103"/>
                      <a:pt x="17" y="103"/>
                      <a:pt x="17" y="103"/>
                    </a:cubicBezTo>
                    <a:cubicBezTo>
                      <a:pt x="17" y="103"/>
                      <a:pt x="17" y="103"/>
                      <a:pt x="17" y="103"/>
                    </a:cubicBezTo>
                    <a:cubicBezTo>
                      <a:pt x="17" y="103"/>
                      <a:pt x="17" y="103"/>
                      <a:pt x="17" y="103"/>
                    </a:cubicBezTo>
                    <a:cubicBezTo>
                      <a:pt x="17" y="103"/>
                      <a:pt x="17" y="103"/>
                      <a:pt x="17" y="103"/>
                    </a:cubicBezTo>
                    <a:cubicBezTo>
                      <a:pt x="17" y="103"/>
                      <a:pt x="17" y="103"/>
                      <a:pt x="17" y="103"/>
                    </a:cubicBezTo>
                    <a:cubicBezTo>
                      <a:pt x="17" y="103"/>
                      <a:pt x="17" y="103"/>
                      <a:pt x="17" y="103"/>
                    </a:cubicBezTo>
                    <a:cubicBezTo>
                      <a:pt x="17" y="103"/>
                      <a:pt x="17" y="103"/>
                      <a:pt x="17" y="103"/>
                    </a:cubicBezTo>
                    <a:cubicBezTo>
                      <a:pt x="17" y="104"/>
                      <a:pt x="17" y="104"/>
                      <a:pt x="17" y="104"/>
                    </a:cubicBezTo>
                    <a:cubicBezTo>
                      <a:pt x="17" y="104"/>
                      <a:pt x="17" y="104"/>
                      <a:pt x="17" y="104"/>
                    </a:cubicBezTo>
                    <a:cubicBezTo>
                      <a:pt x="17" y="104"/>
                      <a:pt x="17" y="104"/>
                      <a:pt x="17" y="104"/>
                    </a:cubicBezTo>
                    <a:cubicBezTo>
                      <a:pt x="18" y="104"/>
                      <a:pt x="18" y="104"/>
                      <a:pt x="18" y="104"/>
                    </a:cubicBezTo>
                    <a:cubicBezTo>
                      <a:pt x="18" y="104"/>
                      <a:pt x="18" y="104"/>
                      <a:pt x="18" y="104"/>
                    </a:cubicBezTo>
                    <a:cubicBezTo>
                      <a:pt x="18" y="104"/>
                      <a:pt x="18" y="104"/>
                      <a:pt x="18" y="104"/>
                    </a:cubicBezTo>
                    <a:cubicBezTo>
                      <a:pt x="18" y="104"/>
                      <a:pt x="18" y="104"/>
                      <a:pt x="18" y="104"/>
                    </a:cubicBezTo>
                    <a:cubicBezTo>
                      <a:pt x="18" y="104"/>
                      <a:pt x="18" y="104"/>
                      <a:pt x="18" y="104"/>
                    </a:cubicBezTo>
                    <a:cubicBezTo>
                      <a:pt x="18" y="104"/>
                      <a:pt x="18" y="104"/>
                      <a:pt x="18" y="104"/>
                    </a:cubicBezTo>
                    <a:cubicBezTo>
                      <a:pt x="18" y="103"/>
                      <a:pt x="18" y="103"/>
                      <a:pt x="18" y="103"/>
                    </a:cubicBezTo>
                    <a:cubicBezTo>
                      <a:pt x="18" y="103"/>
                      <a:pt x="18" y="103"/>
                      <a:pt x="18" y="103"/>
                    </a:cubicBezTo>
                    <a:cubicBezTo>
                      <a:pt x="19" y="103"/>
                      <a:pt x="19" y="103"/>
                      <a:pt x="19" y="103"/>
                    </a:cubicBezTo>
                    <a:cubicBezTo>
                      <a:pt x="19" y="104"/>
                      <a:pt x="19" y="104"/>
                      <a:pt x="19" y="104"/>
                    </a:cubicBezTo>
                    <a:cubicBezTo>
                      <a:pt x="19" y="104"/>
                      <a:pt x="19" y="104"/>
                      <a:pt x="19" y="104"/>
                    </a:cubicBezTo>
                    <a:cubicBezTo>
                      <a:pt x="19" y="104"/>
                      <a:pt x="19" y="104"/>
                      <a:pt x="19" y="104"/>
                    </a:cubicBezTo>
                    <a:cubicBezTo>
                      <a:pt x="19" y="104"/>
                      <a:pt x="19" y="104"/>
                      <a:pt x="19" y="104"/>
                    </a:cubicBezTo>
                    <a:cubicBezTo>
                      <a:pt x="19" y="104"/>
                      <a:pt x="19" y="104"/>
                      <a:pt x="19" y="104"/>
                    </a:cubicBezTo>
                    <a:cubicBezTo>
                      <a:pt x="19" y="105"/>
                      <a:pt x="19" y="105"/>
                      <a:pt x="19" y="105"/>
                    </a:cubicBezTo>
                    <a:cubicBezTo>
                      <a:pt x="19" y="105"/>
                      <a:pt x="19" y="105"/>
                      <a:pt x="19" y="105"/>
                    </a:cubicBezTo>
                    <a:cubicBezTo>
                      <a:pt x="19" y="105"/>
                      <a:pt x="19" y="105"/>
                      <a:pt x="19" y="105"/>
                    </a:cubicBezTo>
                    <a:cubicBezTo>
                      <a:pt x="19" y="105"/>
                      <a:pt x="19" y="105"/>
                      <a:pt x="19" y="105"/>
                    </a:cubicBezTo>
                    <a:cubicBezTo>
                      <a:pt x="19" y="105"/>
                      <a:pt x="19" y="105"/>
                      <a:pt x="19" y="105"/>
                    </a:cubicBezTo>
                    <a:cubicBezTo>
                      <a:pt x="19" y="105"/>
                      <a:pt x="19" y="105"/>
                      <a:pt x="19" y="105"/>
                    </a:cubicBezTo>
                    <a:cubicBezTo>
                      <a:pt x="19" y="105"/>
                      <a:pt x="19" y="105"/>
                      <a:pt x="19" y="105"/>
                    </a:cubicBezTo>
                    <a:cubicBezTo>
                      <a:pt x="19" y="104"/>
                      <a:pt x="19" y="104"/>
                      <a:pt x="19" y="104"/>
                    </a:cubicBezTo>
                    <a:cubicBezTo>
                      <a:pt x="19" y="104"/>
                      <a:pt x="19" y="104"/>
                      <a:pt x="19" y="104"/>
                    </a:cubicBezTo>
                    <a:cubicBezTo>
                      <a:pt x="19" y="104"/>
                      <a:pt x="19" y="104"/>
                      <a:pt x="19" y="104"/>
                    </a:cubicBezTo>
                    <a:cubicBezTo>
                      <a:pt x="19" y="104"/>
                      <a:pt x="19" y="104"/>
                      <a:pt x="19" y="104"/>
                    </a:cubicBezTo>
                    <a:cubicBezTo>
                      <a:pt x="19" y="105"/>
                      <a:pt x="19" y="105"/>
                      <a:pt x="19" y="105"/>
                    </a:cubicBezTo>
                    <a:cubicBezTo>
                      <a:pt x="19" y="105"/>
                      <a:pt x="19" y="105"/>
                      <a:pt x="19" y="105"/>
                    </a:cubicBezTo>
                    <a:cubicBezTo>
                      <a:pt x="19" y="104"/>
                      <a:pt x="19" y="104"/>
                      <a:pt x="19" y="104"/>
                    </a:cubicBezTo>
                    <a:cubicBezTo>
                      <a:pt x="18" y="104"/>
                      <a:pt x="18" y="104"/>
                      <a:pt x="18" y="104"/>
                    </a:cubicBezTo>
                    <a:cubicBezTo>
                      <a:pt x="18" y="104"/>
                      <a:pt x="18" y="104"/>
                      <a:pt x="18" y="104"/>
                    </a:cubicBezTo>
                    <a:cubicBezTo>
                      <a:pt x="18" y="104"/>
                      <a:pt x="18" y="104"/>
                      <a:pt x="18" y="104"/>
                    </a:cubicBezTo>
                    <a:cubicBezTo>
                      <a:pt x="18" y="104"/>
                      <a:pt x="18" y="104"/>
                      <a:pt x="18" y="104"/>
                    </a:cubicBezTo>
                    <a:cubicBezTo>
                      <a:pt x="18" y="105"/>
                      <a:pt x="18" y="105"/>
                      <a:pt x="18" y="105"/>
                    </a:cubicBezTo>
                    <a:cubicBezTo>
                      <a:pt x="19" y="106"/>
                      <a:pt x="19" y="106"/>
                      <a:pt x="19" y="106"/>
                    </a:cubicBezTo>
                    <a:cubicBezTo>
                      <a:pt x="19" y="106"/>
                      <a:pt x="19" y="106"/>
                      <a:pt x="19" y="106"/>
                    </a:cubicBezTo>
                    <a:cubicBezTo>
                      <a:pt x="19" y="106"/>
                      <a:pt x="19" y="106"/>
                      <a:pt x="19" y="106"/>
                    </a:cubicBezTo>
                    <a:cubicBezTo>
                      <a:pt x="19" y="106"/>
                      <a:pt x="19" y="106"/>
                      <a:pt x="19" y="106"/>
                    </a:cubicBezTo>
                    <a:cubicBezTo>
                      <a:pt x="19" y="106"/>
                      <a:pt x="19" y="106"/>
                      <a:pt x="19" y="106"/>
                    </a:cubicBezTo>
                    <a:cubicBezTo>
                      <a:pt x="19" y="106"/>
                      <a:pt x="19" y="106"/>
                      <a:pt x="19" y="106"/>
                    </a:cubicBezTo>
                    <a:cubicBezTo>
                      <a:pt x="19" y="106"/>
                      <a:pt x="19" y="106"/>
                      <a:pt x="19" y="106"/>
                    </a:cubicBezTo>
                    <a:cubicBezTo>
                      <a:pt x="19" y="106"/>
                      <a:pt x="19" y="106"/>
                      <a:pt x="19" y="106"/>
                    </a:cubicBezTo>
                    <a:cubicBezTo>
                      <a:pt x="19" y="107"/>
                      <a:pt x="19" y="107"/>
                      <a:pt x="19" y="107"/>
                    </a:cubicBezTo>
                    <a:cubicBezTo>
                      <a:pt x="19" y="107"/>
                      <a:pt x="19" y="107"/>
                      <a:pt x="19" y="107"/>
                    </a:cubicBezTo>
                    <a:cubicBezTo>
                      <a:pt x="20" y="108"/>
                      <a:pt x="20" y="108"/>
                      <a:pt x="20" y="108"/>
                    </a:cubicBezTo>
                    <a:cubicBezTo>
                      <a:pt x="20" y="108"/>
                      <a:pt x="20" y="108"/>
                      <a:pt x="20" y="108"/>
                    </a:cubicBezTo>
                    <a:cubicBezTo>
                      <a:pt x="20" y="108"/>
                      <a:pt x="20" y="108"/>
                      <a:pt x="20" y="108"/>
                    </a:cubicBezTo>
                    <a:cubicBezTo>
                      <a:pt x="20" y="108"/>
                      <a:pt x="20" y="108"/>
                      <a:pt x="20" y="108"/>
                    </a:cubicBezTo>
                    <a:cubicBezTo>
                      <a:pt x="20" y="109"/>
                      <a:pt x="20" y="109"/>
                      <a:pt x="20" y="109"/>
                    </a:cubicBezTo>
                    <a:cubicBezTo>
                      <a:pt x="20" y="109"/>
                      <a:pt x="20" y="109"/>
                      <a:pt x="20" y="109"/>
                    </a:cubicBezTo>
                    <a:cubicBezTo>
                      <a:pt x="20" y="109"/>
                      <a:pt x="20" y="109"/>
                      <a:pt x="20" y="109"/>
                    </a:cubicBezTo>
                    <a:cubicBezTo>
                      <a:pt x="20" y="109"/>
                      <a:pt x="20" y="109"/>
                      <a:pt x="20" y="109"/>
                    </a:cubicBezTo>
                    <a:cubicBezTo>
                      <a:pt x="20" y="109"/>
                      <a:pt x="20" y="109"/>
                      <a:pt x="20" y="109"/>
                    </a:cubicBezTo>
                    <a:cubicBezTo>
                      <a:pt x="21" y="109"/>
                      <a:pt x="21" y="109"/>
                      <a:pt x="21" y="109"/>
                    </a:cubicBezTo>
                    <a:cubicBezTo>
                      <a:pt x="21" y="109"/>
                      <a:pt x="21" y="109"/>
                      <a:pt x="21" y="109"/>
                    </a:cubicBezTo>
                    <a:cubicBezTo>
                      <a:pt x="21" y="109"/>
                      <a:pt x="21" y="109"/>
                      <a:pt x="21" y="109"/>
                    </a:cubicBezTo>
                    <a:cubicBezTo>
                      <a:pt x="21" y="109"/>
                      <a:pt x="21" y="109"/>
                      <a:pt x="21" y="109"/>
                    </a:cubicBezTo>
                    <a:cubicBezTo>
                      <a:pt x="21" y="110"/>
                      <a:pt x="21" y="110"/>
                      <a:pt x="21" y="110"/>
                    </a:cubicBezTo>
                    <a:cubicBezTo>
                      <a:pt x="21" y="110"/>
                      <a:pt x="21" y="110"/>
                      <a:pt x="21" y="110"/>
                    </a:cubicBezTo>
                    <a:cubicBezTo>
                      <a:pt x="21" y="110"/>
                      <a:pt x="21" y="110"/>
                      <a:pt x="21" y="110"/>
                    </a:cubicBezTo>
                    <a:cubicBezTo>
                      <a:pt x="21" y="110"/>
                      <a:pt x="21" y="110"/>
                      <a:pt x="21" y="110"/>
                    </a:cubicBezTo>
                    <a:cubicBezTo>
                      <a:pt x="20" y="109"/>
                      <a:pt x="20" y="109"/>
                      <a:pt x="20" y="109"/>
                    </a:cubicBezTo>
                    <a:cubicBezTo>
                      <a:pt x="20" y="110"/>
                      <a:pt x="20" y="110"/>
                      <a:pt x="20" y="110"/>
                    </a:cubicBezTo>
                    <a:cubicBezTo>
                      <a:pt x="20" y="110"/>
                      <a:pt x="20" y="110"/>
                      <a:pt x="20" y="110"/>
                    </a:cubicBezTo>
                    <a:cubicBezTo>
                      <a:pt x="20" y="110"/>
                      <a:pt x="20" y="110"/>
                      <a:pt x="20" y="110"/>
                    </a:cubicBezTo>
                    <a:cubicBezTo>
                      <a:pt x="20" y="110"/>
                      <a:pt x="20" y="110"/>
                      <a:pt x="20" y="110"/>
                    </a:cubicBezTo>
                    <a:cubicBezTo>
                      <a:pt x="20" y="110"/>
                      <a:pt x="20" y="110"/>
                      <a:pt x="20" y="110"/>
                    </a:cubicBezTo>
                    <a:cubicBezTo>
                      <a:pt x="20" y="110"/>
                      <a:pt x="20" y="110"/>
                      <a:pt x="20" y="110"/>
                    </a:cubicBezTo>
                    <a:cubicBezTo>
                      <a:pt x="21" y="110"/>
                      <a:pt x="21" y="110"/>
                      <a:pt x="21" y="110"/>
                    </a:cubicBezTo>
                    <a:cubicBezTo>
                      <a:pt x="20" y="110"/>
                      <a:pt x="20" y="110"/>
                      <a:pt x="20" y="110"/>
                    </a:cubicBezTo>
                    <a:cubicBezTo>
                      <a:pt x="20" y="110"/>
                      <a:pt x="20" y="110"/>
                      <a:pt x="20" y="110"/>
                    </a:cubicBezTo>
                    <a:cubicBezTo>
                      <a:pt x="20" y="110"/>
                      <a:pt x="20" y="110"/>
                      <a:pt x="20" y="110"/>
                    </a:cubicBezTo>
                    <a:cubicBezTo>
                      <a:pt x="20" y="111"/>
                      <a:pt x="20" y="111"/>
                      <a:pt x="20" y="111"/>
                    </a:cubicBezTo>
                    <a:cubicBezTo>
                      <a:pt x="21" y="111"/>
                      <a:pt x="21" y="111"/>
                      <a:pt x="21" y="111"/>
                    </a:cubicBezTo>
                    <a:cubicBezTo>
                      <a:pt x="21" y="110"/>
                      <a:pt x="21" y="110"/>
                      <a:pt x="21" y="110"/>
                    </a:cubicBezTo>
                    <a:cubicBezTo>
                      <a:pt x="21" y="111"/>
                      <a:pt x="21" y="111"/>
                      <a:pt x="21" y="111"/>
                    </a:cubicBezTo>
                    <a:cubicBezTo>
                      <a:pt x="21" y="111"/>
                      <a:pt x="21" y="111"/>
                      <a:pt x="21" y="111"/>
                    </a:cubicBezTo>
                    <a:cubicBezTo>
                      <a:pt x="21" y="111"/>
                      <a:pt x="21" y="111"/>
                      <a:pt x="21" y="111"/>
                    </a:cubicBezTo>
                    <a:cubicBezTo>
                      <a:pt x="21" y="111"/>
                      <a:pt x="21" y="111"/>
                      <a:pt x="21" y="111"/>
                    </a:cubicBezTo>
                    <a:cubicBezTo>
                      <a:pt x="21" y="111"/>
                      <a:pt x="21" y="111"/>
                      <a:pt x="21" y="111"/>
                    </a:cubicBezTo>
                    <a:cubicBezTo>
                      <a:pt x="21" y="112"/>
                      <a:pt x="21" y="112"/>
                      <a:pt x="21" y="112"/>
                    </a:cubicBezTo>
                    <a:cubicBezTo>
                      <a:pt x="21" y="112"/>
                      <a:pt x="21" y="112"/>
                      <a:pt x="21" y="112"/>
                    </a:cubicBezTo>
                    <a:cubicBezTo>
                      <a:pt x="21" y="112"/>
                      <a:pt x="21" y="112"/>
                      <a:pt x="21" y="112"/>
                    </a:cubicBezTo>
                    <a:cubicBezTo>
                      <a:pt x="21" y="112"/>
                      <a:pt x="21" y="112"/>
                      <a:pt x="21" y="112"/>
                    </a:cubicBezTo>
                    <a:cubicBezTo>
                      <a:pt x="21" y="112"/>
                      <a:pt x="21" y="112"/>
                      <a:pt x="21" y="112"/>
                    </a:cubicBezTo>
                    <a:cubicBezTo>
                      <a:pt x="22" y="112"/>
                      <a:pt x="22" y="112"/>
                      <a:pt x="22" y="112"/>
                    </a:cubicBezTo>
                    <a:cubicBezTo>
                      <a:pt x="22" y="112"/>
                      <a:pt x="22" y="112"/>
                      <a:pt x="22" y="112"/>
                    </a:cubicBezTo>
                    <a:cubicBezTo>
                      <a:pt x="22" y="112"/>
                      <a:pt x="22" y="112"/>
                      <a:pt x="22" y="112"/>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2"/>
                      <a:pt x="22" y="112"/>
                      <a:pt x="22" y="112"/>
                    </a:cubicBezTo>
                    <a:cubicBezTo>
                      <a:pt x="22" y="112"/>
                      <a:pt x="22" y="112"/>
                      <a:pt x="22" y="112"/>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3"/>
                      <a:pt x="22" y="113"/>
                      <a:pt x="22" y="113"/>
                    </a:cubicBezTo>
                    <a:cubicBezTo>
                      <a:pt x="22" y="114"/>
                      <a:pt x="22" y="114"/>
                      <a:pt x="22" y="114"/>
                    </a:cubicBezTo>
                    <a:cubicBezTo>
                      <a:pt x="23" y="114"/>
                      <a:pt x="23" y="114"/>
                      <a:pt x="23" y="114"/>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4" y="113"/>
                      <a:pt x="24" y="113"/>
                      <a:pt x="24" y="113"/>
                    </a:cubicBezTo>
                    <a:cubicBezTo>
                      <a:pt x="24" y="113"/>
                      <a:pt x="24" y="113"/>
                      <a:pt x="24" y="113"/>
                    </a:cubicBezTo>
                    <a:cubicBezTo>
                      <a:pt x="24" y="113"/>
                      <a:pt x="24" y="113"/>
                      <a:pt x="24" y="113"/>
                    </a:cubicBezTo>
                    <a:cubicBezTo>
                      <a:pt x="24" y="113"/>
                      <a:pt x="24" y="113"/>
                      <a:pt x="24" y="113"/>
                    </a:cubicBezTo>
                    <a:cubicBezTo>
                      <a:pt x="24" y="113"/>
                      <a:pt x="24" y="113"/>
                      <a:pt x="24" y="113"/>
                    </a:cubicBezTo>
                    <a:cubicBezTo>
                      <a:pt x="24" y="113"/>
                      <a:pt x="24" y="113"/>
                      <a:pt x="24" y="113"/>
                    </a:cubicBezTo>
                    <a:close/>
                    <a:moveTo>
                      <a:pt x="24" y="114"/>
                    </a:moveTo>
                    <a:cubicBezTo>
                      <a:pt x="24" y="114"/>
                      <a:pt x="24" y="114"/>
                      <a:pt x="24" y="114"/>
                    </a:cubicBezTo>
                    <a:cubicBezTo>
                      <a:pt x="24" y="114"/>
                      <a:pt x="24" y="114"/>
                      <a:pt x="24" y="114"/>
                    </a:cubicBezTo>
                    <a:cubicBezTo>
                      <a:pt x="24" y="114"/>
                      <a:pt x="24" y="114"/>
                      <a:pt x="24" y="114"/>
                    </a:cubicBezTo>
                    <a:cubicBezTo>
                      <a:pt x="24" y="114"/>
                      <a:pt x="24" y="114"/>
                      <a:pt x="24" y="114"/>
                    </a:cubicBezTo>
                    <a:cubicBezTo>
                      <a:pt x="23" y="114"/>
                      <a:pt x="23" y="114"/>
                      <a:pt x="23" y="114"/>
                    </a:cubicBezTo>
                    <a:cubicBezTo>
                      <a:pt x="23" y="114"/>
                      <a:pt x="23" y="114"/>
                      <a:pt x="23" y="114"/>
                    </a:cubicBezTo>
                    <a:cubicBezTo>
                      <a:pt x="23" y="114"/>
                      <a:pt x="23" y="114"/>
                      <a:pt x="23" y="114"/>
                    </a:cubicBezTo>
                    <a:cubicBezTo>
                      <a:pt x="23" y="114"/>
                      <a:pt x="23" y="114"/>
                      <a:pt x="23" y="114"/>
                    </a:cubicBezTo>
                    <a:cubicBezTo>
                      <a:pt x="23" y="114"/>
                      <a:pt x="23" y="114"/>
                      <a:pt x="23" y="114"/>
                    </a:cubicBezTo>
                    <a:cubicBezTo>
                      <a:pt x="23" y="114"/>
                      <a:pt x="23" y="114"/>
                      <a:pt x="23" y="114"/>
                    </a:cubicBezTo>
                    <a:cubicBezTo>
                      <a:pt x="23" y="114"/>
                      <a:pt x="23" y="114"/>
                      <a:pt x="23" y="114"/>
                    </a:cubicBezTo>
                    <a:cubicBezTo>
                      <a:pt x="23" y="113"/>
                      <a:pt x="23" y="113"/>
                      <a:pt x="23" y="113"/>
                    </a:cubicBezTo>
                    <a:cubicBezTo>
                      <a:pt x="23" y="113"/>
                      <a:pt x="23" y="113"/>
                      <a:pt x="23" y="113"/>
                    </a:cubicBezTo>
                    <a:cubicBezTo>
                      <a:pt x="23" y="114"/>
                      <a:pt x="23" y="114"/>
                      <a:pt x="23" y="114"/>
                    </a:cubicBezTo>
                    <a:cubicBezTo>
                      <a:pt x="23" y="114"/>
                      <a:pt x="23" y="114"/>
                      <a:pt x="23" y="114"/>
                    </a:cubicBezTo>
                    <a:cubicBezTo>
                      <a:pt x="23" y="114"/>
                      <a:pt x="23" y="114"/>
                      <a:pt x="23" y="114"/>
                    </a:cubicBezTo>
                    <a:cubicBezTo>
                      <a:pt x="23" y="114"/>
                      <a:pt x="23" y="114"/>
                      <a:pt x="23" y="114"/>
                    </a:cubicBezTo>
                    <a:cubicBezTo>
                      <a:pt x="23" y="115"/>
                      <a:pt x="23" y="115"/>
                      <a:pt x="23" y="115"/>
                    </a:cubicBezTo>
                    <a:cubicBezTo>
                      <a:pt x="23" y="115"/>
                      <a:pt x="23" y="115"/>
                      <a:pt x="23" y="115"/>
                    </a:cubicBezTo>
                    <a:cubicBezTo>
                      <a:pt x="23" y="115"/>
                      <a:pt x="23" y="115"/>
                      <a:pt x="23" y="115"/>
                    </a:cubicBezTo>
                    <a:cubicBezTo>
                      <a:pt x="23" y="115"/>
                      <a:pt x="23" y="115"/>
                      <a:pt x="23" y="115"/>
                    </a:cubicBezTo>
                    <a:cubicBezTo>
                      <a:pt x="23" y="115"/>
                      <a:pt x="23" y="115"/>
                      <a:pt x="23" y="115"/>
                    </a:cubicBezTo>
                    <a:cubicBezTo>
                      <a:pt x="23" y="115"/>
                      <a:pt x="23" y="115"/>
                      <a:pt x="23" y="115"/>
                    </a:cubicBezTo>
                    <a:cubicBezTo>
                      <a:pt x="22" y="115"/>
                      <a:pt x="22" y="115"/>
                      <a:pt x="22" y="115"/>
                    </a:cubicBezTo>
                    <a:cubicBezTo>
                      <a:pt x="23" y="116"/>
                      <a:pt x="23" y="116"/>
                      <a:pt x="23" y="116"/>
                    </a:cubicBezTo>
                    <a:cubicBezTo>
                      <a:pt x="23" y="116"/>
                      <a:pt x="23" y="116"/>
                      <a:pt x="23" y="116"/>
                    </a:cubicBezTo>
                    <a:cubicBezTo>
                      <a:pt x="23" y="116"/>
                      <a:pt x="23" y="116"/>
                      <a:pt x="23" y="116"/>
                    </a:cubicBezTo>
                    <a:cubicBezTo>
                      <a:pt x="23" y="116"/>
                      <a:pt x="23" y="116"/>
                      <a:pt x="23" y="116"/>
                    </a:cubicBezTo>
                    <a:cubicBezTo>
                      <a:pt x="23" y="116"/>
                      <a:pt x="23" y="116"/>
                      <a:pt x="23" y="116"/>
                    </a:cubicBezTo>
                    <a:cubicBezTo>
                      <a:pt x="23" y="116"/>
                      <a:pt x="23" y="116"/>
                      <a:pt x="23" y="116"/>
                    </a:cubicBezTo>
                    <a:cubicBezTo>
                      <a:pt x="23" y="116"/>
                      <a:pt x="23" y="116"/>
                      <a:pt x="23" y="116"/>
                    </a:cubicBezTo>
                    <a:cubicBezTo>
                      <a:pt x="23" y="116"/>
                      <a:pt x="23" y="116"/>
                      <a:pt x="23" y="116"/>
                    </a:cubicBezTo>
                    <a:cubicBezTo>
                      <a:pt x="23" y="115"/>
                      <a:pt x="23" y="115"/>
                      <a:pt x="23" y="115"/>
                    </a:cubicBezTo>
                    <a:cubicBezTo>
                      <a:pt x="23" y="115"/>
                      <a:pt x="23" y="115"/>
                      <a:pt x="23" y="115"/>
                    </a:cubicBezTo>
                    <a:cubicBezTo>
                      <a:pt x="23" y="115"/>
                      <a:pt x="23" y="115"/>
                      <a:pt x="23" y="115"/>
                    </a:cubicBezTo>
                    <a:cubicBezTo>
                      <a:pt x="23" y="115"/>
                      <a:pt x="23" y="115"/>
                      <a:pt x="23" y="115"/>
                    </a:cubicBezTo>
                    <a:cubicBezTo>
                      <a:pt x="23" y="115"/>
                      <a:pt x="23" y="115"/>
                      <a:pt x="23" y="115"/>
                    </a:cubicBezTo>
                    <a:cubicBezTo>
                      <a:pt x="23" y="115"/>
                      <a:pt x="23" y="115"/>
                      <a:pt x="23" y="115"/>
                    </a:cubicBezTo>
                    <a:cubicBezTo>
                      <a:pt x="23" y="115"/>
                      <a:pt x="23" y="115"/>
                      <a:pt x="23" y="115"/>
                    </a:cubicBezTo>
                    <a:cubicBezTo>
                      <a:pt x="23" y="115"/>
                      <a:pt x="23" y="115"/>
                      <a:pt x="23" y="115"/>
                    </a:cubicBezTo>
                    <a:cubicBezTo>
                      <a:pt x="23" y="114"/>
                      <a:pt x="23" y="114"/>
                      <a:pt x="23" y="114"/>
                    </a:cubicBezTo>
                    <a:cubicBezTo>
                      <a:pt x="23" y="115"/>
                      <a:pt x="23" y="115"/>
                      <a:pt x="23" y="115"/>
                    </a:cubicBezTo>
                    <a:cubicBezTo>
                      <a:pt x="23" y="115"/>
                      <a:pt x="23" y="115"/>
                      <a:pt x="23" y="115"/>
                    </a:cubicBezTo>
                    <a:cubicBezTo>
                      <a:pt x="23" y="115"/>
                      <a:pt x="23" y="115"/>
                      <a:pt x="23" y="115"/>
                    </a:cubicBezTo>
                    <a:cubicBezTo>
                      <a:pt x="24" y="115"/>
                      <a:pt x="24" y="115"/>
                      <a:pt x="24" y="115"/>
                    </a:cubicBezTo>
                    <a:cubicBezTo>
                      <a:pt x="24" y="115"/>
                      <a:pt x="24" y="115"/>
                      <a:pt x="24" y="115"/>
                    </a:cubicBezTo>
                    <a:cubicBezTo>
                      <a:pt x="24" y="115"/>
                      <a:pt x="24" y="115"/>
                      <a:pt x="24" y="115"/>
                    </a:cubicBezTo>
                    <a:cubicBezTo>
                      <a:pt x="24" y="114"/>
                      <a:pt x="24" y="114"/>
                      <a:pt x="24" y="114"/>
                    </a:cubicBezTo>
                    <a:cubicBezTo>
                      <a:pt x="24" y="114"/>
                      <a:pt x="24" y="114"/>
                      <a:pt x="24" y="114"/>
                    </a:cubicBezTo>
                    <a:close/>
                    <a:moveTo>
                      <a:pt x="17" y="101"/>
                    </a:moveTo>
                    <a:cubicBezTo>
                      <a:pt x="18" y="101"/>
                      <a:pt x="18" y="101"/>
                      <a:pt x="18" y="101"/>
                    </a:cubicBezTo>
                    <a:cubicBezTo>
                      <a:pt x="18" y="101"/>
                      <a:pt x="18" y="101"/>
                      <a:pt x="18" y="101"/>
                    </a:cubicBezTo>
                    <a:cubicBezTo>
                      <a:pt x="18" y="101"/>
                      <a:pt x="18" y="101"/>
                      <a:pt x="18" y="101"/>
                    </a:cubicBezTo>
                    <a:cubicBezTo>
                      <a:pt x="18" y="101"/>
                      <a:pt x="18" y="101"/>
                      <a:pt x="18" y="101"/>
                    </a:cubicBezTo>
                    <a:cubicBezTo>
                      <a:pt x="17" y="101"/>
                      <a:pt x="17" y="101"/>
                      <a:pt x="17" y="101"/>
                    </a:cubicBezTo>
                    <a:cubicBezTo>
                      <a:pt x="17" y="101"/>
                      <a:pt x="17" y="101"/>
                      <a:pt x="17" y="101"/>
                    </a:cubicBezTo>
                    <a:cubicBezTo>
                      <a:pt x="17" y="101"/>
                      <a:pt x="17" y="101"/>
                      <a:pt x="17" y="101"/>
                    </a:cubicBezTo>
                    <a:cubicBezTo>
                      <a:pt x="17" y="101"/>
                      <a:pt x="17" y="101"/>
                      <a:pt x="17" y="101"/>
                    </a:cubicBezTo>
                    <a:close/>
                    <a:moveTo>
                      <a:pt x="22" y="106"/>
                    </a:moveTo>
                    <a:cubicBezTo>
                      <a:pt x="22" y="106"/>
                      <a:pt x="22" y="106"/>
                      <a:pt x="22" y="106"/>
                    </a:cubicBezTo>
                    <a:cubicBezTo>
                      <a:pt x="22" y="106"/>
                      <a:pt x="22" y="106"/>
                      <a:pt x="22" y="106"/>
                    </a:cubicBezTo>
                    <a:cubicBezTo>
                      <a:pt x="22" y="106"/>
                      <a:pt x="22" y="106"/>
                      <a:pt x="22" y="106"/>
                    </a:cubicBezTo>
                    <a:cubicBezTo>
                      <a:pt x="22" y="106"/>
                      <a:pt x="22" y="106"/>
                      <a:pt x="22" y="106"/>
                    </a:cubicBezTo>
                    <a:cubicBezTo>
                      <a:pt x="22" y="106"/>
                      <a:pt x="22" y="106"/>
                      <a:pt x="22" y="106"/>
                    </a:cubicBezTo>
                    <a:cubicBezTo>
                      <a:pt x="22" y="106"/>
                      <a:pt x="22" y="106"/>
                      <a:pt x="22" y="106"/>
                    </a:cubicBezTo>
                    <a:cubicBezTo>
                      <a:pt x="22" y="106"/>
                      <a:pt x="22" y="106"/>
                      <a:pt x="22" y="106"/>
                    </a:cubicBezTo>
                    <a:cubicBezTo>
                      <a:pt x="21" y="106"/>
                      <a:pt x="21" y="106"/>
                      <a:pt x="21" y="106"/>
                    </a:cubicBezTo>
                    <a:cubicBezTo>
                      <a:pt x="21" y="106"/>
                      <a:pt x="21" y="106"/>
                      <a:pt x="21" y="106"/>
                    </a:cubicBezTo>
                    <a:cubicBezTo>
                      <a:pt x="21" y="106"/>
                      <a:pt x="21" y="106"/>
                      <a:pt x="21" y="106"/>
                    </a:cubicBezTo>
                    <a:cubicBezTo>
                      <a:pt x="21" y="106"/>
                      <a:pt x="21" y="106"/>
                      <a:pt x="21" y="106"/>
                    </a:cubicBezTo>
                    <a:cubicBezTo>
                      <a:pt x="21" y="106"/>
                      <a:pt x="21" y="106"/>
                      <a:pt x="21" y="106"/>
                    </a:cubicBezTo>
                    <a:cubicBezTo>
                      <a:pt x="21" y="106"/>
                      <a:pt x="21" y="106"/>
                      <a:pt x="21" y="106"/>
                    </a:cubicBezTo>
                    <a:cubicBezTo>
                      <a:pt x="21" y="105"/>
                      <a:pt x="21" y="105"/>
                      <a:pt x="21" y="105"/>
                    </a:cubicBezTo>
                    <a:cubicBezTo>
                      <a:pt x="21" y="106"/>
                      <a:pt x="21" y="106"/>
                      <a:pt x="21" y="106"/>
                    </a:cubicBezTo>
                    <a:cubicBezTo>
                      <a:pt x="22" y="106"/>
                      <a:pt x="22" y="106"/>
                      <a:pt x="22" y="106"/>
                    </a:cubicBezTo>
                    <a:cubicBezTo>
                      <a:pt x="21" y="105"/>
                      <a:pt x="21" y="105"/>
                      <a:pt x="21" y="105"/>
                    </a:cubicBezTo>
                    <a:cubicBezTo>
                      <a:pt x="21" y="105"/>
                      <a:pt x="21" y="105"/>
                      <a:pt x="21" y="105"/>
                    </a:cubicBezTo>
                    <a:cubicBezTo>
                      <a:pt x="21" y="105"/>
                      <a:pt x="21" y="105"/>
                      <a:pt x="21" y="105"/>
                    </a:cubicBezTo>
                    <a:cubicBezTo>
                      <a:pt x="21" y="106"/>
                      <a:pt x="21" y="106"/>
                      <a:pt x="21" y="106"/>
                    </a:cubicBezTo>
                    <a:cubicBezTo>
                      <a:pt x="21" y="106"/>
                      <a:pt x="21" y="106"/>
                      <a:pt x="21" y="106"/>
                    </a:cubicBezTo>
                    <a:cubicBezTo>
                      <a:pt x="21" y="106"/>
                      <a:pt x="21" y="106"/>
                      <a:pt x="21" y="106"/>
                    </a:cubicBezTo>
                    <a:cubicBezTo>
                      <a:pt x="21" y="107"/>
                      <a:pt x="21" y="107"/>
                      <a:pt x="21" y="107"/>
                    </a:cubicBezTo>
                    <a:cubicBezTo>
                      <a:pt x="21" y="107"/>
                      <a:pt x="21" y="107"/>
                      <a:pt x="21" y="107"/>
                    </a:cubicBezTo>
                    <a:cubicBezTo>
                      <a:pt x="21" y="107"/>
                      <a:pt x="21" y="107"/>
                      <a:pt x="21" y="107"/>
                    </a:cubicBezTo>
                    <a:cubicBezTo>
                      <a:pt x="21" y="107"/>
                      <a:pt x="21" y="107"/>
                      <a:pt x="21" y="107"/>
                    </a:cubicBezTo>
                    <a:cubicBezTo>
                      <a:pt x="21" y="107"/>
                      <a:pt x="21" y="107"/>
                      <a:pt x="21" y="107"/>
                    </a:cubicBezTo>
                    <a:cubicBezTo>
                      <a:pt x="21" y="106"/>
                      <a:pt x="21" y="106"/>
                      <a:pt x="21" y="106"/>
                    </a:cubicBezTo>
                    <a:cubicBezTo>
                      <a:pt x="21" y="106"/>
                      <a:pt x="21" y="106"/>
                      <a:pt x="21" y="106"/>
                    </a:cubicBezTo>
                    <a:cubicBezTo>
                      <a:pt x="21" y="106"/>
                      <a:pt x="21" y="106"/>
                      <a:pt x="21" y="106"/>
                    </a:cubicBezTo>
                    <a:cubicBezTo>
                      <a:pt x="21" y="106"/>
                      <a:pt x="21" y="106"/>
                      <a:pt x="21" y="106"/>
                    </a:cubicBezTo>
                    <a:cubicBezTo>
                      <a:pt x="21" y="106"/>
                      <a:pt x="21" y="106"/>
                      <a:pt x="21" y="106"/>
                    </a:cubicBezTo>
                    <a:cubicBezTo>
                      <a:pt x="21" y="106"/>
                      <a:pt x="21" y="106"/>
                      <a:pt x="21" y="106"/>
                    </a:cubicBezTo>
                    <a:cubicBezTo>
                      <a:pt x="22" y="107"/>
                      <a:pt x="22" y="107"/>
                      <a:pt x="22" y="107"/>
                    </a:cubicBezTo>
                    <a:cubicBezTo>
                      <a:pt x="22" y="107"/>
                      <a:pt x="22" y="107"/>
                      <a:pt x="22" y="107"/>
                    </a:cubicBezTo>
                    <a:cubicBezTo>
                      <a:pt x="22" y="107"/>
                      <a:pt x="22" y="107"/>
                      <a:pt x="22" y="107"/>
                    </a:cubicBezTo>
                    <a:cubicBezTo>
                      <a:pt x="22" y="107"/>
                      <a:pt x="22" y="107"/>
                      <a:pt x="22" y="107"/>
                    </a:cubicBezTo>
                    <a:cubicBezTo>
                      <a:pt x="22" y="107"/>
                      <a:pt x="22" y="107"/>
                      <a:pt x="22" y="107"/>
                    </a:cubicBezTo>
                    <a:cubicBezTo>
                      <a:pt x="22" y="107"/>
                      <a:pt x="22" y="107"/>
                      <a:pt x="22" y="107"/>
                    </a:cubicBezTo>
                    <a:cubicBezTo>
                      <a:pt x="22" y="106"/>
                      <a:pt x="22" y="106"/>
                      <a:pt x="22" y="106"/>
                    </a:cubicBezTo>
                    <a:close/>
                    <a:moveTo>
                      <a:pt x="32" y="84"/>
                    </a:moveTo>
                    <a:cubicBezTo>
                      <a:pt x="32" y="84"/>
                      <a:pt x="32" y="84"/>
                      <a:pt x="32" y="84"/>
                    </a:cubicBezTo>
                    <a:cubicBezTo>
                      <a:pt x="32" y="84"/>
                      <a:pt x="32" y="84"/>
                      <a:pt x="32" y="84"/>
                    </a:cubicBezTo>
                    <a:cubicBezTo>
                      <a:pt x="32" y="84"/>
                      <a:pt x="32" y="84"/>
                      <a:pt x="32" y="84"/>
                    </a:cubicBezTo>
                    <a:cubicBezTo>
                      <a:pt x="32" y="84"/>
                      <a:pt x="32" y="84"/>
                      <a:pt x="32" y="84"/>
                    </a:cubicBezTo>
                    <a:cubicBezTo>
                      <a:pt x="32" y="84"/>
                      <a:pt x="32" y="84"/>
                      <a:pt x="32" y="84"/>
                    </a:cubicBezTo>
                    <a:close/>
                    <a:moveTo>
                      <a:pt x="35" y="94"/>
                    </a:moveTo>
                    <a:cubicBezTo>
                      <a:pt x="35" y="94"/>
                      <a:pt x="35" y="94"/>
                      <a:pt x="35" y="94"/>
                    </a:cubicBezTo>
                    <a:cubicBezTo>
                      <a:pt x="35" y="94"/>
                      <a:pt x="35" y="94"/>
                      <a:pt x="35" y="94"/>
                    </a:cubicBezTo>
                    <a:cubicBezTo>
                      <a:pt x="35" y="95"/>
                      <a:pt x="35" y="95"/>
                      <a:pt x="35" y="95"/>
                    </a:cubicBezTo>
                    <a:cubicBezTo>
                      <a:pt x="35" y="95"/>
                      <a:pt x="35" y="95"/>
                      <a:pt x="35" y="95"/>
                    </a:cubicBezTo>
                    <a:cubicBezTo>
                      <a:pt x="35" y="95"/>
                      <a:pt x="35" y="95"/>
                      <a:pt x="35" y="95"/>
                    </a:cubicBezTo>
                    <a:cubicBezTo>
                      <a:pt x="35" y="95"/>
                      <a:pt x="35" y="95"/>
                      <a:pt x="35" y="95"/>
                    </a:cubicBezTo>
                    <a:cubicBezTo>
                      <a:pt x="35" y="96"/>
                      <a:pt x="35" y="96"/>
                      <a:pt x="35" y="96"/>
                    </a:cubicBezTo>
                    <a:cubicBezTo>
                      <a:pt x="35" y="96"/>
                      <a:pt x="35" y="96"/>
                      <a:pt x="35" y="96"/>
                    </a:cubicBezTo>
                    <a:cubicBezTo>
                      <a:pt x="35" y="96"/>
                      <a:pt x="35" y="96"/>
                      <a:pt x="35" y="96"/>
                    </a:cubicBezTo>
                    <a:cubicBezTo>
                      <a:pt x="35" y="96"/>
                      <a:pt x="35" y="96"/>
                      <a:pt x="35" y="96"/>
                    </a:cubicBezTo>
                    <a:cubicBezTo>
                      <a:pt x="35" y="96"/>
                      <a:pt x="35" y="96"/>
                      <a:pt x="35" y="96"/>
                    </a:cubicBezTo>
                    <a:cubicBezTo>
                      <a:pt x="35" y="96"/>
                      <a:pt x="35" y="96"/>
                      <a:pt x="35" y="96"/>
                    </a:cubicBezTo>
                    <a:cubicBezTo>
                      <a:pt x="35" y="96"/>
                      <a:pt x="35" y="96"/>
                      <a:pt x="35" y="96"/>
                    </a:cubicBezTo>
                    <a:cubicBezTo>
                      <a:pt x="36" y="97"/>
                      <a:pt x="36" y="97"/>
                      <a:pt x="36" y="97"/>
                    </a:cubicBezTo>
                    <a:cubicBezTo>
                      <a:pt x="36" y="97"/>
                      <a:pt x="36" y="97"/>
                      <a:pt x="36" y="97"/>
                    </a:cubicBezTo>
                    <a:cubicBezTo>
                      <a:pt x="36" y="97"/>
                      <a:pt x="36" y="97"/>
                      <a:pt x="36" y="97"/>
                    </a:cubicBezTo>
                    <a:cubicBezTo>
                      <a:pt x="36" y="98"/>
                      <a:pt x="36" y="98"/>
                      <a:pt x="36" y="98"/>
                    </a:cubicBezTo>
                    <a:cubicBezTo>
                      <a:pt x="36" y="98"/>
                      <a:pt x="36" y="98"/>
                      <a:pt x="36" y="98"/>
                    </a:cubicBezTo>
                    <a:cubicBezTo>
                      <a:pt x="36" y="98"/>
                      <a:pt x="36" y="98"/>
                      <a:pt x="36" y="98"/>
                    </a:cubicBezTo>
                    <a:cubicBezTo>
                      <a:pt x="36" y="98"/>
                      <a:pt x="36" y="98"/>
                      <a:pt x="36" y="98"/>
                    </a:cubicBezTo>
                    <a:cubicBezTo>
                      <a:pt x="36" y="98"/>
                      <a:pt x="36" y="98"/>
                      <a:pt x="36" y="98"/>
                    </a:cubicBezTo>
                    <a:cubicBezTo>
                      <a:pt x="37" y="98"/>
                      <a:pt x="37" y="98"/>
                      <a:pt x="37" y="98"/>
                    </a:cubicBezTo>
                    <a:cubicBezTo>
                      <a:pt x="37" y="98"/>
                      <a:pt x="37" y="98"/>
                      <a:pt x="37" y="98"/>
                    </a:cubicBezTo>
                    <a:cubicBezTo>
                      <a:pt x="37" y="98"/>
                      <a:pt x="37" y="98"/>
                      <a:pt x="37" y="98"/>
                    </a:cubicBezTo>
                    <a:cubicBezTo>
                      <a:pt x="37" y="98"/>
                      <a:pt x="37" y="98"/>
                      <a:pt x="37" y="98"/>
                    </a:cubicBezTo>
                    <a:cubicBezTo>
                      <a:pt x="37" y="98"/>
                      <a:pt x="37" y="98"/>
                      <a:pt x="37" y="98"/>
                    </a:cubicBezTo>
                    <a:cubicBezTo>
                      <a:pt x="36" y="98"/>
                      <a:pt x="36" y="98"/>
                      <a:pt x="36" y="98"/>
                    </a:cubicBezTo>
                    <a:cubicBezTo>
                      <a:pt x="36" y="98"/>
                      <a:pt x="36" y="98"/>
                      <a:pt x="36" y="98"/>
                    </a:cubicBezTo>
                    <a:cubicBezTo>
                      <a:pt x="36" y="98"/>
                      <a:pt x="36" y="98"/>
                      <a:pt x="36" y="98"/>
                    </a:cubicBezTo>
                    <a:cubicBezTo>
                      <a:pt x="36" y="98"/>
                      <a:pt x="36" y="98"/>
                      <a:pt x="36" y="98"/>
                    </a:cubicBezTo>
                    <a:cubicBezTo>
                      <a:pt x="36" y="99"/>
                      <a:pt x="36" y="99"/>
                      <a:pt x="36" y="99"/>
                    </a:cubicBezTo>
                    <a:cubicBezTo>
                      <a:pt x="36" y="99"/>
                      <a:pt x="36" y="99"/>
                      <a:pt x="36" y="99"/>
                    </a:cubicBezTo>
                    <a:cubicBezTo>
                      <a:pt x="36" y="99"/>
                      <a:pt x="36" y="99"/>
                      <a:pt x="36" y="99"/>
                    </a:cubicBezTo>
                    <a:cubicBezTo>
                      <a:pt x="36" y="98"/>
                      <a:pt x="36" y="98"/>
                      <a:pt x="36" y="98"/>
                    </a:cubicBezTo>
                    <a:cubicBezTo>
                      <a:pt x="37" y="98"/>
                      <a:pt x="37" y="98"/>
                      <a:pt x="37" y="98"/>
                    </a:cubicBezTo>
                    <a:cubicBezTo>
                      <a:pt x="37" y="98"/>
                      <a:pt x="37" y="98"/>
                      <a:pt x="37" y="98"/>
                    </a:cubicBezTo>
                    <a:cubicBezTo>
                      <a:pt x="37" y="98"/>
                      <a:pt x="37" y="98"/>
                      <a:pt x="37" y="98"/>
                    </a:cubicBezTo>
                    <a:cubicBezTo>
                      <a:pt x="36" y="98"/>
                      <a:pt x="36" y="98"/>
                      <a:pt x="36" y="98"/>
                    </a:cubicBezTo>
                    <a:cubicBezTo>
                      <a:pt x="36" y="99"/>
                      <a:pt x="36" y="99"/>
                      <a:pt x="36" y="99"/>
                    </a:cubicBezTo>
                    <a:cubicBezTo>
                      <a:pt x="37" y="99"/>
                      <a:pt x="37" y="99"/>
                      <a:pt x="37" y="99"/>
                    </a:cubicBezTo>
                    <a:cubicBezTo>
                      <a:pt x="37" y="99"/>
                      <a:pt x="37" y="99"/>
                      <a:pt x="37" y="99"/>
                    </a:cubicBezTo>
                    <a:cubicBezTo>
                      <a:pt x="37" y="99"/>
                      <a:pt x="37" y="99"/>
                      <a:pt x="37" y="99"/>
                    </a:cubicBezTo>
                    <a:cubicBezTo>
                      <a:pt x="37" y="99"/>
                      <a:pt x="37" y="99"/>
                      <a:pt x="37" y="99"/>
                    </a:cubicBezTo>
                    <a:cubicBezTo>
                      <a:pt x="37" y="99"/>
                      <a:pt x="37" y="99"/>
                      <a:pt x="37" y="99"/>
                    </a:cubicBezTo>
                    <a:cubicBezTo>
                      <a:pt x="36" y="99"/>
                      <a:pt x="36" y="99"/>
                      <a:pt x="36" y="99"/>
                    </a:cubicBezTo>
                    <a:cubicBezTo>
                      <a:pt x="37" y="99"/>
                      <a:pt x="37" y="99"/>
                      <a:pt x="37" y="99"/>
                    </a:cubicBezTo>
                    <a:cubicBezTo>
                      <a:pt x="37" y="99"/>
                      <a:pt x="37" y="99"/>
                      <a:pt x="37" y="99"/>
                    </a:cubicBezTo>
                    <a:cubicBezTo>
                      <a:pt x="37" y="99"/>
                      <a:pt x="37" y="99"/>
                      <a:pt x="37" y="99"/>
                    </a:cubicBezTo>
                    <a:cubicBezTo>
                      <a:pt x="37" y="99"/>
                      <a:pt x="37" y="99"/>
                      <a:pt x="37" y="99"/>
                    </a:cubicBezTo>
                    <a:cubicBezTo>
                      <a:pt x="37" y="100"/>
                      <a:pt x="37" y="100"/>
                      <a:pt x="37" y="100"/>
                    </a:cubicBezTo>
                    <a:cubicBezTo>
                      <a:pt x="36" y="100"/>
                      <a:pt x="36" y="100"/>
                      <a:pt x="36" y="100"/>
                    </a:cubicBezTo>
                    <a:cubicBezTo>
                      <a:pt x="36" y="100"/>
                      <a:pt x="36" y="100"/>
                      <a:pt x="36" y="100"/>
                    </a:cubicBezTo>
                    <a:cubicBezTo>
                      <a:pt x="36" y="100"/>
                      <a:pt x="36" y="100"/>
                      <a:pt x="36" y="100"/>
                    </a:cubicBezTo>
                    <a:cubicBezTo>
                      <a:pt x="37" y="100"/>
                      <a:pt x="37" y="100"/>
                      <a:pt x="37" y="100"/>
                    </a:cubicBezTo>
                    <a:cubicBezTo>
                      <a:pt x="37" y="100"/>
                      <a:pt x="37" y="100"/>
                      <a:pt x="37" y="100"/>
                    </a:cubicBezTo>
                    <a:cubicBezTo>
                      <a:pt x="37" y="100"/>
                      <a:pt x="37" y="100"/>
                      <a:pt x="37" y="100"/>
                    </a:cubicBezTo>
                    <a:cubicBezTo>
                      <a:pt x="37" y="100"/>
                      <a:pt x="37" y="100"/>
                      <a:pt x="37" y="100"/>
                    </a:cubicBezTo>
                    <a:cubicBezTo>
                      <a:pt x="37" y="101"/>
                      <a:pt x="37" y="101"/>
                      <a:pt x="37" y="101"/>
                    </a:cubicBezTo>
                    <a:cubicBezTo>
                      <a:pt x="37" y="101"/>
                      <a:pt x="37" y="101"/>
                      <a:pt x="37" y="101"/>
                    </a:cubicBezTo>
                    <a:cubicBezTo>
                      <a:pt x="37" y="101"/>
                      <a:pt x="37" y="101"/>
                      <a:pt x="37" y="101"/>
                    </a:cubicBezTo>
                    <a:cubicBezTo>
                      <a:pt x="37" y="101"/>
                      <a:pt x="37" y="101"/>
                      <a:pt x="37" y="101"/>
                    </a:cubicBezTo>
                    <a:cubicBezTo>
                      <a:pt x="37" y="101"/>
                      <a:pt x="37" y="101"/>
                      <a:pt x="37" y="101"/>
                    </a:cubicBezTo>
                    <a:cubicBezTo>
                      <a:pt x="37" y="101"/>
                      <a:pt x="37" y="101"/>
                      <a:pt x="37" y="101"/>
                    </a:cubicBezTo>
                    <a:cubicBezTo>
                      <a:pt x="37" y="101"/>
                      <a:pt x="37" y="101"/>
                      <a:pt x="37" y="101"/>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7" y="102"/>
                      <a:pt x="37" y="102"/>
                      <a:pt x="37" y="102"/>
                    </a:cubicBezTo>
                    <a:cubicBezTo>
                      <a:pt x="38" y="102"/>
                      <a:pt x="38" y="102"/>
                      <a:pt x="38" y="102"/>
                    </a:cubicBezTo>
                    <a:cubicBezTo>
                      <a:pt x="38" y="102"/>
                      <a:pt x="38" y="102"/>
                      <a:pt x="38" y="102"/>
                    </a:cubicBezTo>
                    <a:cubicBezTo>
                      <a:pt x="38" y="102"/>
                      <a:pt x="38" y="102"/>
                      <a:pt x="38" y="102"/>
                    </a:cubicBezTo>
                    <a:cubicBezTo>
                      <a:pt x="37" y="102"/>
                      <a:pt x="37" y="102"/>
                      <a:pt x="37" y="102"/>
                    </a:cubicBezTo>
                    <a:cubicBezTo>
                      <a:pt x="38" y="103"/>
                      <a:pt x="38" y="103"/>
                      <a:pt x="38" y="103"/>
                    </a:cubicBezTo>
                    <a:cubicBezTo>
                      <a:pt x="38" y="103"/>
                      <a:pt x="38" y="103"/>
                      <a:pt x="38" y="103"/>
                    </a:cubicBezTo>
                    <a:cubicBezTo>
                      <a:pt x="38" y="103"/>
                      <a:pt x="38" y="103"/>
                      <a:pt x="38" y="103"/>
                    </a:cubicBezTo>
                    <a:cubicBezTo>
                      <a:pt x="38" y="103"/>
                      <a:pt x="38" y="103"/>
                      <a:pt x="38" y="103"/>
                    </a:cubicBezTo>
                    <a:cubicBezTo>
                      <a:pt x="38" y="103"/>
                      <a:pt x="38" y="103"/>
                      <a:pt x="38" y="103"/>
                    </a:cubicBezTo>
                    <a:cubicBezTo>
                      <a:pt x="38" y="103"/>
                      <a:pt x="38" y="103"/>
                      <a:pt x="38" y="103"/>
                    </a:cubicBezTo>
                    <a:cubicBezTo>
                      <a:pt x="38" y="103"/>
                      <a:pt x="38" y="103"/>
                      <a:pt x="38" y="103"/>
                    </a:cubicBezTo>
                    <a:cubicBezTo>
                      <a:pt x="38" y="104"/>
                      <a:pt x="38" y="104"/>
                      <a:pt x="38" y="104"/>
                    </a:cubicBezTo>
                    <a:cubicBezTo>
                      <a:pt x="38" y="104"/>
                      <a:pt x="38" y="104"/>
                      <a:pt x="38" y="104"/>
                    </a:cubicBezTo>
                    <a:cubicBezTo>
                      <a:pt x="38" y="104"/>
                      <a:pt x="38" y="104"/>
                      <a:pt x="38" y="104"/>
                    </a:cubicBezTo>
                    <a:cubicBezTo>
                      <a:pt x="38" y="104"/>
                      <a:pt x="38" y="104"/>
                      <a:pt x="38" y="104"/>
                    </a:cubicBezTo>
                    <a:cubicBezTo>
                      <a:pt x="38" y="104"/>
                      <a:pt x="38" y="104"/>
                      <a:pt x="38" y="104"/>
                    </a:cubicBezTo>
                    <a:cubicBezTo>
                      <a:pt x="39" y="104"/>
                      <a:pt x="39" y="104"/>
                      <a:pt x="39" y="104"/>
                    </a:cubicBezTo>
                    <a:cubicBezTo>
                      <a:pt x="39" y="104"/>
                      <a:pt x="39" y="104"/>
                      <a:pt x="39" y="104"/>
                    </a:cubicBezTo>
                    <a:cubicBezTo>
                      <a:pt x="39" y="103"/>
                      <a:pt x="39" y="103"/>
                      <a:pt x="39" y="103"/>
                    </a:cubicBezTo>
                    <a:cubicBezTo>
                      <a:pt x="39" y="103"/>
                      <a:pt x="39" y="103"/>
                      <a:pt x="39" y="103"/>
                    </a:cubicBezTo>
                    <a:cubicBezTo>
                      <a:pt x="39" y="103"/>
                      <a:pt x="39" y="103"/>
                      <a:pt x="39" y="103"/>
                    </a:cubicBezTo>
                    <a:cubicBezTo>
                      <a:pt x="39" y="103"/>
                      <a:pt x="39" y="103"/>
                      <a:pt x="39" y="103"/>
                    </a:cubicBezTo>
                    <a:cubicBezTo>
                      <a:pt x="39" y="103"/>
                      <a:pt x="39" y="103"/>
                      <a:pt x="39" y="103"/>
                    </a:cubicBezTo>
                    <a:cubicBezTo>
                      <a:pt x="39" y="103"/>
                      <a:pt x="39" y="103"/>
                      <a:pt x="39" y="103"/>
                    </a:cubicBezTo>
                    <a:cubicBezTo>
                      <a:pt x="39" y="103"/>
                      <a:pt x="39" y="103"/>
                      <a:pt x="39" y="103"/>
                    </a:cubicBezTo>
                    <a:cubicBezTo>
                      <a:pt x="39" y="103"/>
                      <a:pt x="39" y="103"/>
                      <a:pt x="39" y="103"/>
                    </a:cubicBezTo>
                    <a:cubicBezTo>
                      <a:pt x="39" y="103"/>
                      <a:pt x="39" y="103"/>
                      <a:pt x="39" y="103"/>
                    </a:cubicBezTo>
                    <a:cubicBezTo>
                      <a:pt x="39" y="103"/>
                      <a:pt x="39" y="103"/>
                      <a:pt x="39" y="103"/>
                    </a:cubicBezTo>
                    <a:cubicBezTo>
                      <a:pt x="39" y="103"/>
                      <a:pt x="39" y="103"/>
                      <a:pt x="39" y="103"/>
                    </a:cubicBezTo>
                    <a:cubicBezTo>
                      <a:pt x="39" y="103"/>
                      <a:pt x="39" y="103"/>
                      <a:pt x="39" y="103"/>
                    </a:cubicBezTo>
                    <a:cubicBezTo>
                      <a:pt x="39" y="103"/>
                      <a:pt x="39" y="103"/>
                      <a:pt x="39" y="103"/>
                    </a:cubicBezTo>
                    <a:cubicBezTo>
                      <a:pt x="39" y="104"/>
                      <a:pt x="39" y="104"/>
                      <a:pt x="39" y="104"/>
                    </a:cubicBezTo>
                    <a:cubicBezTo>
                      <a:pt x="40" y="104"/>
                      <a:pt x="40" y="104"/>
                      <a:pt x="40" y="104"/>
                    </a:cubicBezTo>
                    <a:cubicBezTo>
                      <a:pt x="40" y="103"/>
                      <a:pt x="40" y="103"/>
                      <a:pt x="40" y="103"/>
                    </a:cubicBezTo>
                    <a:cubicBezTo>
                      <a:pt x="40" y="103"/>
                      <a:pt x="40" y="103"/>
                      <a:pt x="40" y="103"/>
                    </a:cubicBezTo>
                    <a:cubicBezTo>
                      <a:pt x="40" y="103"/>
                      <a:pt x="40" y="103"/>
                      <a:pt x="40" y="103"/>
                    </a:cubicBezTo>
                    <a:cubicBezTo>
                      <a:pt x="40" y="102"/>
                      <a:pt x="40" y="102"/>
                      <a:pt x="40" y="102"/>
                    </a:cubicBezTo>
                    <a:cubicBezTo>
                      <a:pt x="40" y="102"/>
                      <a:pt x="40" y="102"/>
                      <a:pt x="40" y="102"/>
                    </a:cubicBezTo>
                    <a:cubicBezTo>
                      <a:pt x="40" y="102"/>
                      <a:pt x="40" y="102"/>
                      <a:pt x="40" y="102"/>
                    </a:cubicBezTo>
                    <a:cubicBezTo>
                      <a:pt x="40" y="101"/>
                      <a:pt x="40" y="101"/>
                      <a:pt x="40" y="101"/>
                    </a:cubicBezTo>
                    <a:cubicBezTo>
                      <a:pt x="40" y="101"/>
                      <a:pt x="40" y="101"/>
                      <a:pt x="40" y="101"/>
                    </a:cubicBezTo>
                    <a:cubicBezTo>
                      <a:pt x="39" y="101"/>
                      <a:pt x="39" y="101"/>
                      <a:pt x="39" y="101"/>
                    </a:cubicBezTo>
                    <a:cubicBezTo>
                      <a:pt x="39" y="101"/>
                      <a:pt x="39" y="101"/>
                      <a:pt x="39" y="101"/>
                    </a:cubicBezTo>
                    <a:cubicBezTo>
                      <a:pt x="39" y="101"/>
                      <a:pt x="39" y="101"/>
                      <a:pt x="39" y="101"/>
                    </a:cubicBezTo>
                    <a:cubicBezTo>
                      <a:pt x="39" y="101"/>
                      <a:pt x="39" y="101"/>
                      <a:pt x="39" y="101"/>
                    </a:cubicBezTo>
                    <a:cubicBezTo>
                      <a:pt x="38" y="100"/>
                      <a:pt x="38" y="100"/>
                      <a:pt x="38" y="100"/>
                    </a:cubicBezTo>
                    <a:cubicBezTo>
                      <a:pt x="38" y="101"/>
                      <a:pt x="38" y="101"/>
                      <a:pt x="38" y="101"/>
                    </a:cubicBezTo>
                    <a:cubicBezTo>
                      <a:pt x="38" y="101"/>
                      <a:pt x="38" y="101"/>
                      <a:pt x="38" y="101"/>
                    </a:cubicBezTo>
                    <a:cubicBezTo>
                      <a:pt x="38" y="100"/>
                      <a:pt x="38" y="100"/>
                      <a:pt x="38" y="100"/>
                    </a:cubicBezTo>
                    <a:cubicBezTo>
                      <a:pt x="38" y="100"/>
                      <a:pt x="38" y="100"/>
                      <a:pt x="38" y="100"/>
                    </a:cubicBezTo>
                    <a:cubicBezTo>
                      <a:pt x="39" y="101"/>
                      <a:pt x="39" y="101"/>
                      <a:pt x="39" y="101"/>
                    </a:cubicBezTo>
                    <a:cubicBezTo>
                      <a:pt x="39" y="101"/>
                      <a:pt x="39" y="101"/>
                      <a:pt x="39" y="101"/>
                    </a:cubicBezTo>
                    <a:cubicBezTo>
                      <a:pt x="39" y="101"/>
                      <a:pt x="39" y="101"/>
                      <a:pt x="39" y="101"/>
                    </a:cubicBezTo>
                    <a:cubicBezTo>
                      <a:pt x="39" y="101"/>
                      <a:pt x="39" y="101"/>
                      <a:pt x="39" y="101"/>
                    </a:cubicBezTo>
                    <a:cubicBezTo>
                      <a:pt x="39" y="101"/>
                      <a:pt x="39" y="101"/>
                      <a:pt x="39" y="101"/>
                    </a:cubicBezTo>
                    <a:cubicBezTo>
                      <a:pt x="39" y="100"/>
                      <a:pt x="39" y="100"/>
                      <a:pt x="39" y="100"/>
                    </a:cubicBezTo>
                    <a:cubicBezTo>
                      <a:pt x="38" y="99"/>
                      <a:pt x="38" y="99"/>
                      <a:pt x="38" y="99"/>
                    </a:cubicBezTo>
                    <a:cubicBezTo>
                      <a:pt x="38" y="98"/>
                      <a:pt x="38" y="98"/>
                      <a:pt x="38" y="98"/>
                    </a:cubicBezTo>
                    <a:cubicBezTo>
                      <a:pt x="38" y="98"/>
                      <a:pt x="38" y="98"/>
                      <a:pt x="38" y="98"/>
                    </a:cubicBezTo>
                    <a:cubicBezTo>
                      <a:pt x="38" y="98"/>
                      <a:pt x="38" y="98"/>
                      <a:pt x="38" y="98"/>
                    </a:cubicBezTo>
                    <a:cubicBezTo>
                      <a:pt x="38" y="97"/>
                      <a:pt x="38" y="97"/>
                      <a:pt x="38" y="97"/>
                    </a:cubicBezTo>
                    <a:cubicBezTo>
                      <a:pt x="38" y="97"/>
                      <a:pt x="38" y="97"/>
                      <a:pt x="38" y="97"/>
                    </a:cubicBezTo>
                    <a:cubicBezTo>
                      <a:pt x="38" y="97"/>
                      <a:pt x="38" y="97"/>
                      <a:pt x="38" y="97"/>
                    </a:cubicBezTo>
                    <a:cubicBezTo>
                      <a:pt x="37" y="97"/>
                      <a:pt x="37" y="97"/>
                      <a:pt x="37" y="97"/>
                    </a:cubicBezTo>
                    <a:cubicBezTo>
                      <a:pt x="37" y="97"/>
                      <a:pt x="37" y="97"/>
                      <a:pt x="37" y="97"/>
                    </a:cubicBezTo>
                    <a:cubicBezTo>
                      <a:pt x="37" y="96"/>
                      <a:pt x="37" y="96"/>
                      <a:pt x="37" y="96"/>
                    </a:cubicBezTo>
                    <a:cubicBezTo>
                      <a:pt x="37" y="96"/>
                      <a:pt x="37" y="96"/>
                      <a:pt x="37" y="96"/>
                    </a:cubicBezTo>
                    <a:cubicBezTo>
                      <a:pt x="37" y="96"/>
                      <a:pt x="37" y="96"/>
                      <a:pt x="37" y="96"/>
                    </a:cubicBezTo>
                    <a:cubicBezTo>
                      <a:pt x="37" y="96"/>
                      <a:pt x="37" y="96"/>
                      <a:pt x="37" y="96"/>
                    </a:cubicBezTo>
                    <a:cubicBezTo>
                      <a:pt x="37" y="95"/>
                      <a:pt x="37" y="95"/>
                      <a:pt x="37" y="95"/>
                    </a:cubicBezTo>
                    <a:cubicBezTo>
                      <a:pt x="37" y="95"/>
                      <a:pt x="37" y="95"/>
                      <a:pt x="37" y="95"/>
                    </a:cubicBezTo>
                    <a:cubicBezTo>
                      <a:pt x="37" y="95"/>
                      <a:pt x="37" y="95"/>
                      <a:pt x="37" y="95"/>
                    </a:cubicBezTo>
                    <a:cubicBezTo>
                      <a:pt x="36" y="95"/>
                      <a:pt x="36" y="95"/>
                      <a:pt x="36" y="95"/>
                    </a:cubicBezTo>
                    <a:cubicBezTo>
                      <a:pt x="36" y="95"/>
                      <a:pt x="36" y="95"/>
                      <a:pt x="36" y="95"/>
                    </a:cubicBezTo>
                    <a:cubicBezTo>
                      <a:pt x="36" y="95"/>
                      <a:pt x="36" y="95"/>
                      <a:pt x="36" y="95"/>
                    </a:cubicBezTo>
                    <a:cubicBezTo>
                      <a:pt x="36" y="94"/>
                      <a:pt x="36" y="94"/>
                      <a:pt x="36" y="94"/>
                    </a:cubicBezTo>
                    <a:cubicBezTo>
                      <a:pt x="36" y="94"/>
                      <a:pt x="36" y="94"/>
                      <a:pt x="36" y="94"/>
                    </a:cubicBezTo>
                    <a:cubicBezTo>
                      <a:pt x="36" y="94"/>
                      <a:pt x="36" y="94"/>
                      <a:pt x="36" y="94"/>
                    </a:cubicBezTo>
                    <a:lnTo>
                      <a:pt x="35" y="94"/>
                    </a:lnTo>
                    <a:close/>
                    <a:moveTo>
                      <a:pt x="40" y="104"/>
                    </a:moveTo>
                    <a:cubicBezTo>
                      <a:pt x="40" y="104"/>
                      <a:pt x="40" y="104"/>
                      <a:pt x="40" y="104"/>
                    </a:cubicBezTo>
                    <a:cubicBezTo>
                      <a:pt x="40" y="105"/>
                      <a:pt x="40" y="105"/>
                      <a:pt x="40" y="105"/>
                    </a:cubicBezTo>
                    <a:cubicBezTo>
                      <a:pt x="39" y="105"/>
                      <a:pt x="39" y="105"/>
                      <a:pt x="39" y="105"/>
                    </a:cubicBezTo>
                    <a:cubicBezTo>
                      <a:pt x="39" y="105"/>
                      <a:pt x="39" y="105"/>
                      <a:pt x="39" y="105"/>
                    </a:cubicBezTo>
                    <a:cubicBezTo>
                      <a:pt x="39" y="105"/>
                      <a:pt x="39" y="105"/>
                      <a:pt x="39" y="105"/>
                    </a:cubicBezTo>
                    <a:cubicBezTo>
                      <a:pt x="39" y="105"/>
                      <a:pt x="39" y="105"/>
                      <a:pt x="39" y="105"/>
                    </a:cubicBezTo>
                    <a:cubicBezTo>
                      <a:pt x="39" y="106"/>
                      <a:pt x="39" y="106"/>
                      <a:pt x="39" y="106"/>
                    </a:cubicBezTo>
                    <a:cubicBezTo>
                      <a:pt x="40" y="106"/>
                      <a:pt x="40" y="106"/>
                      <a:pt x="40" y="106"/>
                    </a:cubicBezTo>
                    <a:cubicBezTo>
                      <a:pt x="40" y="106"/>
                      <a:pt x="40" y="106"/>
                      <a:pt x="40" y="106"/>
                    </a:cubicBezTo>
                    <a:cubicBezTo>
                      <a:pt x="40" y="106"/>
                      <a:pt x="40" y="106"/>
                      <a:pt x="40" y="106"/>
                    </a:cubicBezTo>
                    <a:cubicBezTo>
                      <a:pt x="40" y="106"/>
                      <a:pt x="40" y="106"/>
                      <a:pt x="40" y="106"/>
                    </a:cubicBezTo>
                    <a:cubicBezTo>
                      <a:pt x="40" y="106"/>
                      <a:pt x="40" y="106"/>
                      <a:pt x="40" y="106"/>
                    </a:cubicBezTo>
                    <a:cubicBezTo>
                      <a:pt x="40" y="106"/>
                      <a:pt x="40" y="106"/>
                      <a:pt x="40" y="106"/>
                    </a:cubicBezTo>
                    <a:cubicBezTo>
                      <a:pt x="40" y="106"/>
                      <a:pt x="40" y="106"/>
                      <a:pt x="40" y="106"/>
                    </a:cubicBezTo>
                    <a:cubicBezTo>
                      <a:pt x="41" y="106"/>
                      <a:pt x="41" y="106"/>
                      <a:pt x="41" y="106"/>
                    </a:cubicBezTo>
                    <a:cubicBezTo>
                      <a:pt x="41" y="106"/>
                      <a:pt x="41" y="106"/>
                      <a:pt x="41" y="106"/>
                    </a:cubicBezTo>
                    <a:cubicBezTo>
                      <a:pt x="41" y="105"/>
                      <a:pt x="41" y="105"/>
                      <a:pt x="41" y="105"/>
                    </a:cubicBezTo>
                    <a:cubicBezTo>
                      <a:pt x="41" y="105"/>
                      <a:pt x="41" y="105"/>
                      <a:pt x="41" y="105"/>
                    </a:cubicBezTo>
                    <a:cubicBezTo>
                      <a:pt x="41" y="105"/>
                      <a:pt x="41" y="105"/>
                      <a:pt x="41" y="105"/>
                    </a:cubicBezTo>
                    <a:cubicBezTo>
                      <a:pt x="41" y="105"/>
                      <a:pt x="41" y="105"/>
                      <a:pt x="41" y="105"/>
                    </a:cubicBezTo>
                    <a:cubicBezTo>
                      <a:pt x="41" y="105"/>
                      <a:pt x="41" y="105"/>
                      <a:pt x="41" y="105"/>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3"/>
                      <a:pt x="41" y="103"/>
                      <a:pt x="41" y="103"/>
                    </a:cubicBezTo>
                    <a:cubicBezTo>
                      <a:pt x="41" y="103"/>
                      <a:pt x="41" y="103"/>
                      <a:pt x="41" y="103"/>
                    </a:cubicBezTo>
                    <a:cubicBezTo>
                      <a:pt x="41" y="103"/>
                      <a:pt x="41" y="103"/>
                      <a:pt x="41" y="103"/>
                    </a:cubicBezTo>
                    <a:cubicBezTo>
                      <a:pt x="41" y="103"/>
                      <a:pt x="41" y="103"/>
                      <a:pt x="41" y="103"/>
                    </a:cubicBezTo>
                    <a:cubicBezTo>
                      <a:pt x="40" y="103"/>
                      <a:pt x="40" y="103"/>
                      <a:pt x="40" y="103"/>
                    </a:cubicBezTo>
                    <a:cubicBezTo>
                      <a:pt x="40" y="103"/>
                      <a:pt x="40" y="103"/>
                      <a:pt x="40" y="103"/>
                    </a:cubicBezTo>
                    <a:cubicBezTo>
                      <a:pt x="40" y="103"/>
                      <a:pt x="40" y="103"/>
                      <a:pt x="40" y="103"/>
                    </a:cubicBezTo>
                    <a:cubicBezTo>
                      <a:pt x="40" y="103"/>
                      <a:pt x="40" y="103"/>
                      <a:pt x="40" y="103"/>
                    </a:cubicBezTo>
                    <a:cubicBezTo>
                      <a:pt x="40" y="104"/>
                      <a:pt x="40" y="104"/>
                      <a:pt x="40" y="104"/>
                    </a:cubicBezTo>
                    <a:cubicBezTo>
                      <a:pt x="40" y="104"/>
                      <a:pt x="40" y="104"/>
                      <a:pt x="40" y="104"/>
                    </a:cubicBezTo>
                    <a:close/>
                    <a:moveTo>
                      <a:pt x="43" y="103"/>
                    </a:moveTo>
                    <a:cubicBezTo>
                      <a:pt x="43" y="103"/>
                      <a:pt x="43" y="103"/>
                      <a:pt x="43" y="103"/>
                    </a:cubicBezTo>
                    <a:cubicBezTo>
                      <a:pt x="43" y="103"/>
                      <a:pt x="43" y="103"/>
                      <a:pt x="43" y="103"/>
                    </a:cubicBezTo>
                    <a:cubicBezTo>
                      <a:pt x="43" y="102"/>
                      <a:pt x="43" y="102"/>
                      <a:pt x="43" y="102"/>
                    </a:cubicBezTo>
                    <a:cubicBezTo>
                      <a:pt x="43" y="102"/>
                      <a:pt x="43" y="102"/>
                      <a:pt x="43" y="102"/>
                    </a:cubicBezTo>
                    <a:cubicBezTo>
                      <a:pt x="43" y="101"/>
                      <a:pt x="43" y="101"/>
                      <a:pt x="43" y="101"/>
                    </a:cubicBezTo>
                    <a:cubicBezTo>
                      <a:pt x="43" y="101"/>
                      <a:pt x="43" y="101"/>
                      <a:pt x="43" y="101"/>
                    </a:cubicBezTo>
                    <a:cubicBezTo>
                      <a:pt x="43" y="101"/>
                      <a:pt x="43" y="101"/>
                      <a:pt x="43" y="101"/>
                    </a:cubicBezTo>
                    <a:cubicBezTo>
                      <a:pt x="43" y="101"/>
                      <a:pt x="43" y="101"/>
                      <a:pt x="43" y="101"/>
                    </a:cubicBezTo>
                    <a:cubicBezTo>
                      <a:pt x="42" y="102"/>
                      <a:pt x="42" y="102"/>
                      <a:pt x="42" y="102"/>
                    </a:cubicBezTo>
                    <a:cubicBezTo>
                      <a:pt x="42" y="102"/>
                      <a:pt x="42" y="102"/>
                      <a:pt x="42" y="102"/>
                    </a:cubicBezTo>
                    <a:cubicBezTo>
                      <a:pt x="42" y="102"/>
                      <a:pt x="42" y="102"/>
                      <a:pt x="42" y="102"/>
                    </a:cubicBezTo>
                    <a:cubicBezTo>
                      <a:pt x="41" y="103"/>
                      <a:pt x="41" y="103"/>
                      <a:pt x="41" y="103"/>
                    </a:cubicBezTo>
                    <a:cubicBezTo>
                      <a:pt x="41" y="103"/>
                      <a:pt x="41" y="103"/>
                      <a:pt x="41" y="103"/>
                    </a:cubicBezTo>
                    <a:cubicBezTo>
                      <a:pt x="42" y="104"/>
                      <a:pt x="42" y="104"/>
                      <a:pt x="42" y="104"/>
                    </a:cubicBezTo>
                    <a:cubicBezTo>
                      <a:pt x="42" y="103"/>
                      <a:pt x="42" y="103"/>
                      <a:pt x="42" y="103"/>
                    </a:cubicBezTo>
                    <a:cubicBezTo>
                      <a:pt x="42" y="103"/>
                      <a:pt x="42" y="103"/>
                      <a:pt x="42" y="103"/>
                    </a:cubicBezTo>
                    <a:cubicBezTo>
                      <a:pt x="42" y="103"/>
                      <a:pt x="42" y="103"/>
                      <a:pt x="42" y="103"/>
                    </a:cubicBezTo>
                    <a:cubicBezTo>
                      <a:pt x="42" y="104"/>
                      <a:pt x="42" y="104"/>
                      <a:pt x="42" y="104"/>
                    </a:cubicBezTo>
                    <a:cubicBezTo>
                      <a:pt x="43" y="104"/>
                      <a:pt x="43" y="104"/>
                      <a:pt x="43" y="104"/>
                    </a:cubicBezTo>
                    <a:cubicBezTo>
                      <a:pt x="43" y="104"/>
                      <a:pt x="43" y="104"/>
                      <a:pt x="43" y="104"/>
                    </a:cubicBezTo>
                    <a:cubicBezTo>
                      <a:pt x="43" y="104"/>
                      <a:pt x="43" y="104"/>
                      <a:pt x="43" y="104"/>
                    </a:cubicBezTo>
                    <a:cubicBezTo>
                      <a:pt x="43" y="104"/>
                      <a:pt x="43" y="104"/>
                      <a:pt x="43" y="104"/>
                    </a:cubicBezTo>
                    <a:cubicBezTo>
                      <a:pt x="43" y="104"/>
                      <a:pt x="43" y="104"/>
                      <a:pt x="43" y="104"/>
                    </a:cubicBezTo>
                    <a:cubicBezTo>
                      <a:pt x="43" y="103"/>
                      <a:pt x="43" y="103"/>
                      <a:pt x="43" y="103"/>
                    </a:cubicBezTo>
                    <a:cubicBezTo>
                      <a:pt x="43" y="103"/>
                      <a:pt x="43" y="103"/>
                      <a:pt x="43" y="103"/>
                    </a:cubicBezTo>
                    <a:close/>
                    <a:moveTo>
                      <a:pt x="41" y="105"/>
                    </a:moveTo>
                    <a:cubicBezTo>
                      <a:pt x="41" y="106"/>
                      <a:pt x="41" y="106"/>
                      <a:pt x="41" y="106"/>
                    </a:cubicBezTo>
                    <a:cubicBezTo>
                      <a:pt x="41" y="106"/>
                      <a:pt x="41" y="106"/>
                      <a:pt x="41" y="106"/>
                    </a:cubicBezTo>
                    <a:cubicBezTo>
                      <a:pt x="41" y="106"/>
                      <a:pt x="41" y="106"/>
                      <a:pt x="41" y="106"/>
                    </a:cubicBezTo>
                    <a:cubicBezTo>
                      <a:pt x="41" y="107"/>
                      <a:pt x="41" y="107"/>
                      <a:pt x="41" y="107"/>
                    </a:cubicBezTo>
                    <a:cubicBezTo>
                      <a:pt x="41" y="106"/>
                      <a:pt x="41" y="106"/>
                      <a:pt x="41" y="106"/>
                    </a:cubicBezTo>
                    <a:cubicBezTo>
                      <a:pt x="41" y="106"/>
                      <a:pt x="41" y="106"/>
                      <a:pt x="41" y="106"/>
                    </a:cubicBezTo>
                    <a:cubicBezTo>
                      <a:pt x="40" y="106"/>
                      <a:pt x="40" y="106"/>
                      <a:pt x="40" y="106"/>
                    </a:cubicBezTo>
                    <a:cubicBezTo>
                      <a:pt x="40" y="107"/>
                      <a:pt x="40" y="107"/>
                      <a:pt x="40" y="107"/>
                    </a:cubicBezTo>
                    <a:cubicBezTo>
                      <a:pt x="40" y="107"/>
                      <a:pt x="40" y="107"/>
                      <a:pt x="40" y="107"/>
                    </a:cubicBezTo>
                    <a:cubicBezTo>
                      <a:pt x="40" y="107"/>
                      <a:pt x="40" y="107"/>
                      <a:pt x="40" y="107"/>
                    </a:cubicBezTo>
                    <a:cubicBezTo>
                      <a:pt x="40" y="107"/>
                      <a:pt x="40" y="107"/>
                      <a:pt x="40" y="107"/>
                    </a:cubicBezTo>
                    <a:cubicBezTo>
                      <a:pt x="40" y="108"/>
                      <a:pt x="40" y="108"/>
                      <a:pt x="40" y="108"/>
                    </a:cubicBezTo>
                    <a:cubicBezTo>
                      <a:pt x="40" y="108"/>
                      <a:pt x="40" y="108"/>
                      <a:pt x="40" y="108"/>
                    </a:cubicBezTo>
                    <a:cubicBezTo>
                      <a:pt x="40" y="108"/>
                      <a:pt x="40" y="108"/>
                      <a:pt x="40" y="108"/>
                    </a:cubicBezTo>
                    <a:cubicBezTo>
                      <a:pt x="40" y="108"/>
                      <a:pt x="40" y="108"/>
                      <a:pt x="40" y="108"/>
                    </a:cubicBezTo>
                    <a:cubicBezTo>
                      <a:pt x="40" y="108"/>
                      <a:pt x="40" y="108"/>
                      <a:pt x="40" y="108"/>
                    </a:cubicBezTo>
                    <a:cubicBezTo>
                      <a:pt x="40" y="108"/>
                      <a:pt x="40" y="108"/>
                      <a:pt x="40" y="108"/>
                    </a:cubicBezTo>
                    <a:cubicBezTo>
                      <a:pt x="40" y="109"/>
                      <a:pt x="40" y="109"/>
                      <a:pt x="40" y="109"/>
                    </a:cubicBezTo>
                    <a:cubicBezTo>
                      <a:pt x="41" y="108"/>
                      <a:pt x="41" y="108"/>
                      <a:pt x="41" y="108"/>
                    </a:cubicBezTo>
                    <a:cubicBezTo>
                      <a:pt x="41" y="108"/>
                      <a:pt x="41" y="108"/>
                      <a:pt x="41" y="108"/>
                    </a:cubicBezTo>
                    <a:cubicBezTo>
                      <a:pt x="41" y="108"/>
                      <a:pt x="41" y="108"/>
                      <a:pt x="41" y="108"/>
                    </a:cubicBezTo>
                    <a:cubicBezTo>
                      <a:pt x="41" y="108"/>
                      <a:pt x="41" y="108"/>
                      <a:pt x="41" y="108"/>
                    </a:cubicBezTo>
                    <a:cubicBezTo>
                      <a:pt x="41" y="108"/>
                      <a:pt x="41" y="108"/>
                      <a:pt x="41" y="108"/>
                    </a:cubicBezTo>
                    <a:cubicBezTo>
                      <a:pt x="41" y="108"/>
                      <a:pt x="41" y="108"/>
                      <a:pt x="41" y="108"/>
                    </a:cubicBezTo>
                    <a:cubicBezTo>
                      <a:pt x="42" y="108"/>
                      <a:pt x="42" y="108"/>
                      <a:pt x="42" y="108"/>
                    </a:cubicBezTo>
                    <a:cubicBezTo>
                      <a:pt x="42" y="108"/>
                      <a:pt x="42" y="108"/>
                      <a:pt x="42" y="108"/>
                    </a:cubicBezTo>
                    <a:cubicBezTo>
                      <a:pt x="42" y="107"/>
                      <a:pt x="42" y="107"/>
                      <a:pt x="42" y="107"/>
                    </a:cubicBezTo>
                    <a:cubicBezTo>
                      <a:pt x="42" y="107"/>
                      <a:pt x="42" y="107"/>
                      <a:pt x="42" y="107"/>
                    </a:cubicBezTo>
                    <a:cubicBezTo>
                      <a:pt x="42" y="107"/>
                      <a:pt x="42" y="107"/>
                      <a:pt x="42" y="107"/>
                    </a:cubicBezTo>
                    <a:cubicBezTo>
                      <a:pt x="42" y="107"/>
                      <a:pt x="42" y="107"/>
                      <a:pt x="42" y="107"/>
                    </a:cubicBezTo>
                    <a:cubicBezTo>
                      <a:pt x="42" y="107"/>
                      <a:pt x="42" y="107"/>
                      <a:pt x="42" y="107"/>
                    </a:cubicBezTo>
                    <a:cubicBezTo>
                      <a:pt x="42" y="107"/>
                      <a:pt x="42" y="107"/>
                      <a:pt x="42" y="107"/>
                    </a:cubicBezTo>
                    <a:cubicBezTo>
                      <a:pt x="42" y="107"/>
                      <a:pt x="42" y="107"/>
                      <a:pt x="42" y="107"/>
                    </a:cubicBezTo>
                    <a:cubicBezTo>
                      <a:pt x="42" y="107"/>
                      <a:pt x="42" y="107"/>
                      <a:pt x="42" y="107"/>
                    </a:cubicBezTo>
                    <a:cubicBezTo>
                      <a:pt x="42" y="107"/>
                      <a:pt x="42" y="107"/>
                      <a:pt x="42" y="107"/>
                    </a:cubicBezTo>
                    <a:cubicBezTo>
                      <a:pt x="42" y="107"/>
                      <a:pt x="42" y="107"/>
                      <a:pt x="42" y="107"/>
                    </a:cubicBezTo>
                    <a:cubicBezTo>
                      <a:pt x="42" y="106"/>
                      <a:pt x="42" y="106"/>
                      <a:pt x="42" y="106"/>
                    </a:cubicBezTo>
                    <a:cubicBezTo>
                      <a:pt x="42" y="106"/>
                      <a:pt x="42" y="106"/>
                      <a:pt x="42" y="106"/>
                    </a:cubicBezTo>
                    <a:cubicBezTo>
                      <a:pt x="42" y="106"/>
                      <a:pt x="42" y="106"/>
                      <a:pt x="42" y="106"/>
                    </a:cubicBezTo>
                    <a:cubicBezTo>
                      <a:pt x="42" y="106"/>
                      <a:pt x="42" y="106"/>
                      <a:pt x="42" y="106"/>
                    </a:cubicBezTo>
                    <a:cubicBezTo>
                      <a:pt x="42" y="106"/>
                      <a:pt x="42" y="106"/>
                      <a:pt x="42" y="106"/>
                    </a:cubicBezTo>
                    <a:cubicBezTo>
                      <a:pt x="42" y="106"/>
                      <a:pt x="42" y="106"/>
                      <a:pt x="42" y="106"/>
                    </a:cubicBezTo>
                    <a:cubicBezTo>
                      <a:pt x="42" y="106"/>
                      <a:pt x="42" y="106"/>
                      <a:pt x="42" y="106"/>
                    </a:cubicBezTo>
                    <a:cubicBezTo>
                      <a:pt x="42" y="106"/>
                      <a:pt x="42" y="106"/>
                      <a:pt x="42" y="106"/>
                    </a:cubicBezTo>
                    <a:cubicBezTo>
                      <a:pt x="42" y="106"/>
                      <a:pt x="42" y="106"/>
                      <a:pt x="42" y="106"/>
                    </a:cubicBezTo>
                    <a:cubicBezTo>
                      <a:pt x="42" y="106"/>
                      <a:pt x="42" y="106"/>
                      <a:pt x="42" y="106"/>
                    </a:cubicBezTo>
                    <a:cubicBezTo>
                      <a:pt x="42" y="106"/>
                      <a:pt x="42" y="106"/>
                      <a:pt x="42" y="106"/>
                    </a:cubicBezTo>
                    <a:cubicBezTo>
                      <a:pt x="42" y="106"/>
                      <a:pt x="42" y="106"/>
                      <a:pt x="42" y="106"/>
                    </a:cubicBezTo>
                    <a:cubicBezTo>
                      <a:pt x="42" y="106"/>
                      <a:pt x="42" y="106"/>
                      <a:pt x="42" y="106"/>
                    </a:cubicBezTo>
                    <a:cubicBezTo>
                      <a:pt x="42" y="107"/>
                      <a:pt x="42" y="107"/>
                      <a:pt x="42" y="107"/>
                    </a:cubicBezTo>
                    <a:cubicBezTo>
                      <a:pt x="42" y="107"/>
                      <a:pt x="42" y="107"/>
                      <a:pt x="42" y="107"/>
                    </a:cubicBezTo>
                    <a:cubicBezTo>
                      <a:pt x="42" y="107"/>
                      <a:pt x="42" y="107"/>
                      <a:pt x="42" y="107"/>
                    </a:cubicBezTo>
                    <a:cubicBezTo>
                      <a:pt x="43" y="107"/>
                      <a:pt x="43" y="107"/>
                      <a:pt x="43" y="107"/>
                    </a:cubicBezTo>
                    <a:cubicBezTo>
                      <a:pt x="43" y="107"/>
                      <a:pt x="43" y="107"/>
                      <a:pt x="43" y="107"/>
                    </a:cubicBezTo>
                    <a:cubicBezTo>
                      <a:pt x="42" y="108"/>
                      <a:pt x="42" y="108"/>
                      <a:pt x="42" y="108"/>
                    </a:cubicBezTo>
                    <a:cubicBezTo>
                      <a:pt x="42" y="108"/>
                      <a:pt x="42" y="108"/>
                      <a:pt x="42" y="108"/>
                    </a:cubicBezTo>
                    <a:cubicBezTo>
                      <a:pt x="42" y="108"/>
                      <a:pt x="42" y="108"/>
                      <a:pt x="42" y="108"/>
                    </a:cubicBezTo>
                    <a:cubicBezTo>
                      <a:pt x="41" y="108"/>
                      <a:pt x="41" y="108"/>
                      <a:pt x="41" y="108"/>
                    </a:cubicBezTo>
                    <a:cubicBezTo>
                      <a:pt x="41" y="108"/>
                      <a:pt x="41" y="108"/>
                      <a:pt x="41" y="108"/>
                    </a:cubicBezTo>
                    <a:cubicBezTo>
                      <a:pt x="41" y="108"/>
                      <a:pt x="41" y="108"/>
                      <a:pt x="41" y="108"/>
                    </a:cubicBezTo>
                    <a:cubicBezTo>
                      <a:pt x="41" y="109"/>
                      <a:pt x="41" y="109"/>
                      <a:pt x="41" y="109"/>
                    </a:cubicBezTo>
                    <a:cubicBezTo>
                      <a:pt x="40" y="109"/>
                      <a:pt x="40" y="109"/>
                      <a:pt x="40" y="109"/>
                    </a:cubicBezTo>
                    <a:cubicBezTo>
                      <a:pt x="41" y="109"/>
                      <a:pt x="41" y="109"/>
                      <a:pt x="41" y="109"/>
                    </a:cubicBezTo>
                    <a:cubicBezTo>
                      <a:pt x="41" y="109"/>
                      <a:pt x="41" y="109"/>
                      <a:pt x="41" y="109"/>
                    </a:cubicBezTo>
                    <a:cubicBezTo>
                      <a:pt x="41" y="109"/>
                      <a:pt x="41" y="109"/>
                      <a:pt x="41" y="109"/>
                    </a:cubicBezTo>
                    <a:cubicBezTo>
                      <a:pt x="40" y="109"/>
                      <a:pt x="40" y="109"/>
                      <a:pt x="40" y="109"/>
                    </a:cubicBezTo>
                    <a:cubicBezTo>
                      <a:pt x="40" y="109"/>
                      <a:pt x="40" y="109"/>
                      <a:pt x="40" y="109"/>
                    </a:cubicBezTo>
                    <a:cubicBezTo>
                      <a:pt x="40" y="109"/>
                      <a:pt x="40" y="109"/>
                      <a:pt x="40" y="109"/>
                    </a:cubicBezTo>
                    <a:cubicBezTo>
                      <a:pt x="40" y="109"/>
                      <a:pt x="40" y="109"/>
                      <a:pt x="40" y="109"/>
                    </a:cubicBezTo>
                    <a:cubicBezTo>
                      <a:pt x="40" y="110"/>
                      <a:pt x="40" y="110"/>
                      <a:pt x="40" y="110"/>
                    </a:cubicBezTo>
                    <a:cubicBezTo>
                      <a:pt x="40" y="110"/>
                      <a:pt x="40" y="110"/>
                      <a:pt x="40" y="110"/>
                    </a:cubicBezTo>
                    <a:cubicBezTo>
                      <a:pt x="40" y="110"/>
                      <a:pt x="40" y="110"/>
                      <a:pt x="40" y="110"/>
                    </a:cubicBezTo>
                    <a:cubicBezTo>
                      <a:pt x="40" y="110"/>
                      <a:pt x="40" y="110"/>
                      <a:pt x="40" y="110"/>
                    </a:cubicBezTo>
                    <a:cubicBezTo>
                      <a:pt x="40" y="110"/>
                      <a:pt x="40" y="110"/>
                      <a:pt x="40" y="110"/>
                    </a:cubicBezTo>
                    <a:cubicBezTo>
                      <a:pt x="40" y="110"/>
                      <a:pt x="40" y="110"/>
                      <a:pt x="40" y="110"/>
                    </a:cubicBezTo>
                    <a:cubicBezTo>
                      <a:pt x="40" y="111"/>
                      <a:pt x="40" y="111"/>
                      <a:pt x="40" y="111"/>
                    </a:cubicBezTo>
                    <a:cubicBezTo>
                      <a:pt x="40" y="111"/>
                      <a:pt x="40" y="111"/>
                      <a:pt x="40" y="111"/>
                    </a:cubicBezTo>
                    <a:cubicBezTo>
                      <a:pt x="40" y="111"/>
                      <a:pt x="40" y="111"/>
                      <a:pt x="40" y="111"/>
                    </a:cubicBezTo>
                    <a:cubicBezTo>
                      <a:pt x="40" y="111"/>
                      <a:pt x="40" y="111"/>
                      <a:pt x="40" y="111"/>
                    </a:cubicBezTo>
                    <a:cubicBezTo>
                      <a:pt x="40" y="111"/>
                      <a:pt x="40" y="111"/>
                      <a:pt x="40" y="111"/>
                    </a:cubicBezTo>
                    <a:cubicBezTo>
                      <a:pt x="40" y="111"/>
                      <a:pt x="40" y="111"/>
                      <a:pt x="40" y="111"/>
                    </a:cubicBezTo>
                    <a:cubicBezTo>
                      <a:pt x="41" y="112"/>
                      <a:pt x="41" y="112"/>
                      <a:pt x="41" y="112"/>
                    </a:cubicBezTo>
                    <a:cubicBezTo>
                      <a:pt x="41" y="112"/>
                      <a:pt x="41" y="112"/>
                      <a:pt x="41" y="112"/>
                    </a:cubicBezTo>
                    <a:cubicBezTo>
                      <a:pt x="41" y="112"/>
                      <a:pt x="41" y="112"/>
                      <a:pt x="41" y="112"/>
                    </a:cubicBezTo>
                    <a:cubicBezTo>
                      <a:pt x="42" y="112"/>
                      <a:pt x="42" y="112"/>
                      <a:pt x="42" y="112"/>
                    </a:cubicBezTo>
                    <a:cubicBezTo>
                      <a:pt x="42" y="112"/>
                      <a:pt x="42" y="112"/>
                      <a:pt x="42" y="112"/>
                    </a:cubicBezTo>
                    <a:cubicBezTo>
                      <a:pt x="42" y="112"/>
                      <a:pt x="42" y="112"/>
                      <a:pt x="42" y="112"/>
                    </a:cubicBezTo>
                    <a:cubicBezTo>
                      <a:pt x="42" y="112"/>
                      <a:pt x="42" y="112"/>
                      <a:pt x="42" y="112"/>
                    </a:cubicBezTo>
                    <a:cubicBezTo>
                      <a:pt x="42" y="112"/>
                      <a:pt x="42" y="112"/>
                      <a:pt x="42" y="112"/>
                    </a:cubicBezTo>
                    <a:cubicBezTo>
                      <a:pt x="42" y="112"/>
                      <a:pt x="42" y="112"/>
                      <a:pt x="42" y="112"/>
                    </a:cubicBezTo>
                    <a:cubicBezTo>
                      <a:pt x="42" y="112"/>
                      <a:pt x="42" y="112"/>
                      <a:pt x="42" y="112"/>
                    </a:cubicBezTo>
                    <a:cubicBezTo>
                      <a:pt x="42" y="112"/>
                      <a:pt x="42" y="112"/>
                      <a:pt x="42" y="112"/>
                    </a:cubicBezTo>
                    <a:cubicBezTo>
                      <a:pt x="42" y="112"/>
                      <a:pt x="42" y="112"/>
                      <a:pt x="42" y="112"/>
                    </a:cubicBezTo>
                    <a:cubicBezTo>
                      <a:pt x="42" y="111"/>
                      <a:pt x="42" y="111"/>
                      <a:pt x="42" y="111"/>
                    </a:cubicBezTo>
                    <a:cubicBezTo>
                      <a:pt x="42" y="111"/>
                      <a:pt x="42" y="111"/>
                      <a:pt x="42" y="111"/>
                    </a:cubicBezTo>
                    <a:cubicBezTo>
                      <a:pt x="42" y="111"/>
                      <a:pt x="42" y="111"/>
                      <a:pt x="42" y="111"/>
                    </a:cubicBezTo>
                    <a:cubicBezTo>
                      <a:pt x="42" y="110"/>
                      <a:pt x="42" y="110"/>
                      <a:pt x="42" y="110"/>
                    </a:cubicBezTo>
                    <a:cubicBezTo>
                      <a:pt x="43" y="110"/>
                      <a:pt x="43" y="110"/>
                      <a:pt x="43" y="110"/>
                    </a:cubicBezTo>
                    <a:cubicBezTo>
                      <a:pt x="43" y="110"/>
                      <a:pt x="43" y="110"/>
                      <a:pt x="43" y="110"/>
                    </a:cubicBezTo>
                    <a:cubicBezTo>
                      <a:pt x="43" y="110"/>
                      <a:pt x="43" y="110"/>
                      <a:pt x="43" y="110"/>
                    </a:cubicBezTo>
                    <a:cubicBezTo>
                      <a:pt x="43" y="110"/>
                      <a:pt x="43" y="110"/>
                      <a:pt x="43" y="110"/>
                    </a:cubicBezTo>
                    <a:cubicBezTo>
                      <a:pt x="43" y="109"/>
                      <a:pt x="43" y="109"/>
                      <a:pt x="43" y="109"/>
                    </a:cubicBezTo>
                    <a:cubicBezTo>
                      <a:pt x="43" y="109"/>
                      <a:pt x="43" y="109"/>
                      <a:pt x="43" y="109"/>
                    </a:cubicBezTo>
                    <a:cubicBezTo>
                      <a:pt x="43" y="109"/>
                      <a:pt x="43" y="109"/>
                      <a:pt x="43" y="109"/>
                    </a:cubicBezTo>
                    <a:cubicBezTo>
                      <a:pt x="43" y="109"/>
                      <a:pt x="43" y="109"/>
                      <a:pt x="43" y="109"/>
                    </a:cubicBezTo>
                    <a:cubicBezTo>
                      <a:pt x="43" y="109"/>
                      <a:pt x="43" y="109"/>
                      <a:pt x="43" y="109"/>
                    </a:cubicBezTo>
                    <a:cubicBezTo>
                      <a:pt x="43" y="109"/>
                      <a:pt x="43" y="109"/>
                      <a:pt x="43" y="109"/>
                    </a:cubicBezTo>
                    <a:cubicBezTo>
                      <a:pt x="43" y="109"/>
                      <a:pt x="43" y="109"/>
                      <a:pt x="43" y="109"/>
                    </a:cubicBezTo>
                    <a:cubicBezTo>
                      <a:pt x="43" y="109"/>
                      <a:pt x="43" y="109"/>
                      <a:pt x="43" y="109"/>
                    </a:cubicBezTo>
                    <a:cubicBezTo>
                      <a:pt x="44" y="109"/>
                      <a:pt x="44" y="109"/>
                      <a:pt x="44" y="109"/>
                    </a:cubicBezTo>
                    <a:cubicBezTo>
                      <a:pt x="44" y="109"/>
                      <a:pt x="44" y="109"/>
                      <a:pt x="44" y="109"/>
                    </a:cubicBezTo>
                    <a:cubicBezTo>
                      <a:pt x="44" y="109"/>
                      <a:pt x="44" y="109"/>
                      <a:pt x="44" y="109"/>
                    </a:cubicBezTo>
                    <a:cubicBezTo>
                      <a:pt x="44" y="109"/>
                      <a:pt x="44" y="109"/>
                      <a:pt x="44" y="109"/>
                    </a:cubicBezTo>
                    <a:cubicBezTo>
                      <a:pt x="44" y="109"/>
                      <a:pt x="44" y="109"/>
                      <a:pt x="44" y="109"/>
                    </a:cubicBezTo>
                    <a:cubicBezTo>
                      <a:pt x="44" y="109"/>
                      <a:pt x="44" y="109"/>
                      <a:pt x="44" y="109"/>
                    </a:cubicBezTo>
                    <a:cubicBezTo>
                      <a:pt x="44" y="109"/>
                      <a:pt x="44" y="109"/>
                      <a:pt x="44" y="109"/>
                    </a:cubicBezTo>
                    <a:cubicBezTo>
                      <a:pt x="44" y="109"/>
                      <a:pt x="44" y="109"/>
                      <a:pt x="44" y="109"/>
                    </a:cubicBezTo>
                    <a:cubicBezTo>
                      <a:pt x="44" y="109"/>
                      <a:pt x="44" y="109"/>
                      <a:pt x="44" y="109"/>
                    </a:cubicBezTo>
                    <a:cubicBezTo>
                      <a:pt x="43" y="110"/>
                      <a:pt x="43" y="110"/>
                      <a:pt x="43" y="110"/>
                    </a:cubicBezTo>
                    <a:cubicBezTo>
                      <a:pt x="43" y="110"/>
                      <a:pt x="43" y="110"/>
                      <a:pt x="43" y="110"/>
                    </a:cubicBezTo>
                    <a:cubicBezTo>
                      <a:pt x="43" y="110"/>
                      <a:pt x="43" y="110"/>
                      <a:pt x="43" y="110"/>
                    </a:cubicBezTo>
                    <a:cubicBezTo>
                      <a:pt x="43" y="110"/>
                      <a:pt x="43" y="110"/>
                      <a:pt x="43" y="110"/>
                    </a:cubicBezTo>
                    <a:cubicBezTo>
                      <a:pt x="43" y="110"/>
                      <a:pt x="43" y="110"/>
                      <a:pt x="43" y="110"/>
                    </a:cubicBezTo>
                    <a:cubicBezTo>
                      <a:pt x="43" y="111"/>
                      <a:pt x="43" y="111"/>
                      <a:pt x="43" y="111"/>
                    </a:cubicBezTo>
                    <a:cubicBezTo>
                      <a:pt x="42" y="111"/>
                      <a:pt x="42" y="111"/>
                      <a:pt x="42" y="111"/>
                    </a:cubicBezTo>
                    <a:cubicBezTo>
                      <a:pt x="42" y="111"/>
                      <a:pt x="42" y="111"/>
                      <a:pt x="42" y="111"/>
                    </a:cubicBezTo>
                    <a:cubicBezTo>
                      <a:pt x="42" y="111"/>
                      <a:pt x="42" y="111"/>
                      <a:pt x="42" y="111"/>
                    </a:cubicBezTo>
                    <a:cubicBezTo>
                      <a:pt x="42" y="112"/>
                      <a:pt x="42" y="112"/>
                      <a:pt x="42" y="112"/>
                    </a:cubicBezTo>
                    <a:cubicBezTo>
                      <a:pt x="42" y="112"/>
                      <a:pt x="42" y="112"/>
                      <a:pt x="42" y="112"/>
                    </a:cubicBezTo>
                    <a:cubicBezTo>
                      <a:pt x="42" y="112"/>
                      <a:pt x="42" y="112"/>
                      <a:pt x="42" y="112"/>
                    </a:cubicBezTo>
                    <a:cubicBezTo>
                      <a:pt x="42" y="112"/>
                      <a:pt x="42" y="112"/>
                      <a:pt x="42" y="112"/>
                    </a:cubicBezTo>
                    <a:cubicBezTo>
                      <a:pt x="42" y="113"/>
                      <a:pt x="42" y="113"/>
                      <a:pt x="42" y="113"/>
                    </a:cubicBezTo>
                    <a:cubicBezTo>
                      <a:pt x="42" y="113"/>
                      <a:pt x="42" y="113"/>
                      <a:pt x="42" y="113"/>
                    </a:cubicBezTo>
                    <a:cubicBezTo>
                      <a:pt x="42" y="113"/>
                      <a:pt x="42" y="113"/>
                      <a:pt x="42" y="113"/>
                    </a:cubicBezTo>
                    <a:cubicBezTo>
                      <a:pt x="42" y="113"/>
                      <a:pt x="42" y="113"/>
                      <a:pt x="42" y="113"/>
                    </a:cubicBezTo>
                    <a:cubicBezTo>
                      <a:pt x="42" y="113"/>
                      <a:pt x="42" y="113"/>
                      <a:pt x="42" y="113"/>
                    </a:cubicBezTo>
                    <a:cubicBezTo>
                      <a:pt x="43" y="113"/>
                      <a:pt x="43" y="113"/>
                      <a:pt x="43" y="113"/>
                    </a:cubicBezTo>
                    <a:cubicBezTo>
                      <a:pt x="43" y="113"/>
                      <a:pt x="43" y="113"/>
                      <a:pt x="43" y="113"/>
                    </a:cubicBezTo>
                    <a:cubicBezTo>
                      <a:pt x="43" y="113"/>
                      <a:pt x="43" y="113"/>
                      <a:pt x="43" y="113"/>
                    </a:cubicBezTo>
                    <a:cubicBezTo>
                      <a:pt x="43" y="113"/>
                      <a:pt x="43" y="113"/>
                      <a:pt x="43" y="113"/>
                    </a:cubicBezTo>
                    <a:cubicBezTo>
                      <a:pt x="43" y="113"/>
                      <a:pt x="43" y="113"/>
                      <a:pt x="43" y="113"/>
                    </a:cubicBezTo>
                    <a:cubicBezTo>
                      <a:pt x="43" y="112"/>
                      <a:pt x="43" y="112"/>
                      <a:pt x="43" y="112"/>
                    </a:cubicBezTo>
                    <a:cubicBezTo>
                      <a:pt x="43" y="112"/>
                      <a:pt x="43" y="112"/>
                      <a:pt x="43" y="112"/>
                    </a:cubicBezTo>
                    <a:cubicBezTo>
                      <a:pt x="43" y="112"/>
                      <a:pt x="43" y="112"/>
                      <a:pt x="43" y="112"/>
                    </a:cubicBezTo>
                    <a:cubicBezTo>
                      <a:pt x="43" y="112"/>
                      <a:pt x="43" y="112"/>
                      <a:pt x="43" y="112"/>
                    </a:cubicBezTo>
                    <a:cubicBezTo>
                      <a:pt x="43" y="112"/>
                      <a:pt x="43" y="112"/>
                      <a:pt x="43" y="112"/>
                    </a:cubicBezTo>
                    <a:cubicBezTo>
                      <a:pt x="43" y="112"/>
                      <a:pt x="43" y="112"/>
                      <a:pt x="43" y="112"/>
                    </a:cubicBezTo>
                    <a:cubicBezTo>
                      <a:pt x="43" y="112"/>
                      <a:pt x="43" y="112"/>
                      <a:pt x="43" y="112"/>
                    </a:cubicBezTo>
                    <a:cubicBezTo>
                      <a:pt x="44" y="112"/>
                      <a:pt x="44" y="112"/>
                      <a:pt x="44" y="112"/>
                    </a:cubicBezTo>
                    <a:cubicBezTo>
                      <a:pt x="44" y="112"/>
                      <a:pt x="44" y="112"/>
                      <a:pt x="44" y="112"/>
                    </a:cubicBezTo>
                    <a:cubicBezTo>
                      <a:pt x="44" y="110"/>
                      <a:pt x="44" y="110"/>
                      <a:pt x="44" y="110"/>
                    </a:cubicBezTo>
                    <a:cubicBezTo>
                      <a:pt x="44" y="110"/>
                      <a:pt x="44" y="110"/>
                      <a:pt x="44" y="110"/>
                    </a:cubicBezTo>
                    <a:cubicBezTo>
                      <a:pt x="45" y="109"/>
                      <a:pt x="45" y="109"/>
                      <a:pt x="45" y="109"/>
                    </a:cubicBezTo>
                    <a:cubicBezTo>
                      <a:pt x="45" y="109"/>
                      <a:pt x="45" y="109"/>
                      <a:pt x="45" y="109"/>
                    </a:cubicBezTo>
                    <a:cubicBezTo>
                      <a:pt x="45" y="108"/>
                      <a:pt x="45" y="108"/>
                      <a:pt x="45" y="108"/>
                    </a:cubicBezTo>
                    <a:cubicBezTo>
                      <a:pt x="45" y="107"/>
                      <a:pt x="45" y="107"/>
                      <a:pt x="45" y="107"/>
                    </a:cubicBezTo>
                    <a:cubicBezTo>
                      <a:pt x="45" y="107"/>
                      <a:pt x="45" y="107"/>
                      <a:pt x="45" y="107"/>
                    </a:cubicBezTo>
                    <a:cubicBezTo>
                      <a:pt x="45" y="107"/>
                      <a:pt x="45" y="107"/>
                      <a:pt x="45" y="107"/>
                    </a:cubicBezTo>
                    <a:cubicBezTo>
                      <a:pt x="45" y="106"/>
                      <a:pt x="45" y="106"/>
                      <a:pt x="45" y="106"/>
                    </a:cubicBezTo>
                    <a:cubicBezTo>
                      <a:pt x="44" y="106"/>
                      <a:pt x="44" y="106"/>
                      <a:pt x="44" y="106"/>
                    </a:cubicBezTo>
                    <a:cubicBezTo>
                      <a:pt x="44" y="106"/>
                      <a:pt x="44" y="106"/>
                      <a:pt x="44" y="106"/>
                    </a:cubicBezTo>
                    <a:cubicBezTo>
                      <a:pt x="44" y="106"/>
                      <a:pt x="44" y="106"/>
                      <a:pt x="44" y="106"/>
                    </a:cubicBezTo>
                    <a:cubicBezTo>
                      <a:pt x="43" y="105"/>
                      <a:pt x="43" y="105"/>
                      <a:pt x="43" y="105"/>
                    </a:cubicBezTo>
                    <a:cubicBezTo>
                      <a:pt x="43" y="105"/>
                      <a:pt x="43" y="105"/>
                      <a:pt x="43" y="105"/>
                    </a:cubicBezTo>
                    <a:cubicBezTo>
                      <a:pt x="43" y="104"/>
                      <a:pt x="43" y="104"/>
                      <a:pt x="43" y="104"/>
                    </a:cubicBezTo>
                    <a:cubicBezTo>
                      <a:pt x="42" y="104"/>
                      <a:pt x="42" y="104"/>
                      <a:pt x="42" y="104"/>
                    </a:cubicBezTo>
                    <a:cubicBezTo>
                      <a:pt x="42" y="104"/>
                      <a:pt x="42" y="104"/>
                      <a:pt x="42" y="104"/>
                    </a:cubicBezTo>
                    <a:cubicBezTo>
                      <a:pt x="42" y="104"/>
                      <a:pt x="42" y="104"/>
                      <a:pt x="42" y="104"/>
                    </a:cubicBezTo>
                    <a:cubicBezTo>
                      <a:pt x="42" y="104"/>
                      <a:pt x="42" y="104"/>
                      <a:pt x="42" y="104"/>
                    </a:cubicBezTo>
                    <a:cubicBezTo>
                      <a:pt x="42" y="104"/>
                      <a:pt x="42" y="104"/>
                      <a:pt x="42" y="104"/>
                    </a:cubicBezTo>
                    <a:cubicBezTo>
                      <a:pt x="42" y="104"/>
                      <a:pt x="42" y="104"/>
                      <a:pt x="42" y="104"/>
                    </a:cubicBezTo>
                    <a:cubicBezTo>
                      <a:pt x="42" y="104"/>
                      <a:pt x="42" y="104"/>
                      <a:pt x="42" y="104"/>
                    </a:cubicBezTo>
                    <a:cubicBezTo>
                      <a:pt x="42" y="104"/>
                      <a:pt x="42" y="104"/>
                      <a:pt x="42" y="104"/>
                    </a:cubicBezTo>
                    <a:cubicBezTo>
                      <a:pt x="42" y="104"/>
                      <a:pt x="42" y="104"/>
                      <a:pt x="42" y="104"/>
                    </a:cubicBezTo>
                    <a:cubicBezTo>
                      <a:pt x="42" y="104"/>
                      <a:pt x="42" y="104"/>
                      <a:pt x="42" y="104"/>
                    </a:cubicBezTo>
                    <a:cubicBezTo>
                      <a:pt x="42" y="105"/>
                      <a:pt x="42" y="105"/>
                      <a:pt x="42" y="105"/>
                    </a:cubicBezTo>
                    <a:cubicBezTo>
                      <a:pt x="42" y="105"/>
                      <a:pt x="42" y="105"/>
                      <a:pt x="42" y="105"/>
                    </a:cubicBezTo>
                    <a:cubicBezTo>
                      <a:pt x="41" y="105"/>
                      <a:pt x="41" y="105"/>
                      <a:pt x="41" y="105"/>
                    </a:cubicBezTo>
                    <a:cubicBezTo>
                      <a:pt x="41" y="105"/>
                      <a:pt x="41" y="105"/>
                      <a:pt x="41" y="105"/>
                    </a:cubicBezTo>
                    <a:close/>
                    <a:moveTo>
                      <a:pt x="33" y="85"/>
                    </a:moveTo>
                    <a:cubicBezTo>
                      <a:pt x="33" y="85"/>
                      <a:pt x="33" y="85"/>
                      <a:pt x="33" y="85"/>
                    </a:cubicBezTo>
                    <a:cubicBezTo>
                      <a:pt x="33" y="85"/>
                      <a:pt x="33" y="85"/>
                      <a:pt x="33" y="85"/>
                    </a:cubicBezTo>
                    <a:cubicBezTo>
                      <a:pt x="32" y="85"/>
                      <a:pt x="32" y="85"/>
                      <a:pt x="32" y="85"/>
                    </a:cubicBezTo>
                    <a:cubicBezTo>
                      <a:pt x="32" y="85"/>
                      <a:pt x="32" y="85"/>
                      <a:pt x="32" y="85"/>
                    </a:cubicBezTo>
                    <a:cubicBezTo>
                      <a:pt x="32" y="86"/>
                      <a:pt x="32" y="86"/>
                      <a:pt x="32" y="86"/>
                    </a:cubicBezTo>
                    <a:cubicBezTo>
                      <a:pt x="32" y="86"/>
                      <a:pt x="32" y="86"/>
                      <a:pt x="32" y="86"/>
                    </a:cubicBezTo>
                    <a:cubicBezTo>
                      <a:pt x="32" y="86"/>
                      <a:pt x="32" y="86"/>
                      <a:pt x="32" y="86"/>
                    </a:cubicBezTo>
                    <a:cubicBezTo>
                      <a:pt x="32" y="86"/>
                      <a:pt x="32" y="86"/>
                      <a:pt x="32" y="86"/>
                    </a:cubicBezTo>
                    <a:cubicBezTo>
                      <a:pt x="32" y="86"/>
                      <a:pt x="32" y="86"/>
                      <a:pt x="32" y="86"/>
                    </a:cubicBezTo>
                    <a:cubicBezTo>
                      <a:pt x="33" y="86"/>
                      <a:pt x="33" y="86"/>
                      <a:pt x="33" y="86"/>
                    </a:cubicBezTo>
                    <a:cubicBezTo>
                      <a:pt x="33" y="85"/>
                      <a:pt x="33" y="85"/>
                      <a:pt x="33" y="85"/>
                    </a:cubicBezTo>
                    <a:cubicBezTo>
                      <a:pt x="34" y="85"/>
                      <a:pt x="34" y="85"/>
                      <a:pt x="34" y="85"/>
                    </a:cubicBezTo>
                    <a:cubicBezTo>
                      <a:pt x="34" y="85"/>
                      <a:pt x="34" y="85"/>
                      <a:pt x="34" y="85"/>
                    </a:cubicBezTo>
                    <a:cubicBezTo>
                      <a:pt x="34" y="85"/>
                      <a:pt x="34" y="85"/>
                      <a:pt x="34" y="85"/>
                    </a:cubicBezTo>
                    <a:cubicBezTo>
                      <a:pt x="34" y="85"/>
                      <a:pt x="34" y="85"/>
                      <a:pt x="34" y="85"/>
                    </a:cubicBezTo>
                    <a:cubicBezTo>
                      <a:pt x="34" y="85"/>
                      <a:pt x="34" y="85"/>
                      <a:pt x="34" y="85"/>
                    </a:cubicBezTo>
                    <a:cubicBezTo>
                      <a:pt x="34" y="85"/>
                      <a:pt x="34" y="85"/>
                      <a:pt x="34" y="85"/>
                    </a:cubicBezTo>
                    <a:cubicBezTo>
                      <a:pt x="34" y="84"/>
                      <a:pt x="34" y="84"/>
                      <a:pt x="34" y="84"/>
                    </a:cubicBezTo>
                    <a:cubicBezTo>
                      <a:pt x="34" y="84"/>
                      <a:pt x="34" y="84"/>
                      <a:pt x="34" y="84"/>
                    </a:cubicBezTo>
                    <a:cubicBezTo>
                      <a:pt x="34" y="84"/>
                      <a:pt x="34" y="84"/>
                      <a:pt x="34" y="84"/>
                    </a:cubicBezTo>
                    <a:cubicBezTo>
                      <a:pt x="34" y="84"/>
                      <a:pt x="34" y="84"/>
                      <a:pt x="34" y="84"/>
                    </a:cubicBezTo>
                    <a:cubicBezTo>
                      <a:pt x="34" y="84"/>
                      <a:pt x="34" y="84"/>
                      <a:pt x="34" y="84"/>
                    </a:cubicBezTo>
                    <a:cubicBezTo>
                      <a:pt x="34" y="84"/>
                      <a:pt x="34" y="84"/>
                      <a:pt x="34" y="84"/>
                    </a:cubicBezTo>
                    <a:cubicBezTo>
                      <a:pt x="34" y="84"/>
                      <a:pt x="34" y="84"/>
                      <a:pt x="34" y="84"/>
                    </a:cubicBezTo>
                    <a:cubicBezTo>
                      <a:pt x="33" y="84"/>
                      <a:pt x="33" y="84"/>
                      <a:pt x="33" y="84"/>
                    </a:cubicBezTo>
                    <a:cubicBezTo>
                      <a:pt x="33" y="84"/>
                      <a:pt x="33" y="84"/>
                      <a:pt x="33" y="84"/>
                    </a:cubicBezTo>
                    <a:cubicBezTo>
                      <a:pt x="33" y="84"/>
                      <a:pt x="33" y="84"/>
                      <a:pt x="33" y="84"/>
                    </a:cubicBezTo>
                    <a:cubicBezTo>
                      <a:pt x="33" y="84"/>
                      <a:pt x="33" y="84"/>
                      <a:pt x="33" y="84"/>
                    </a:cubicBezTo>
                    <a:cubicBezTo>
                      <a:pt x="33" y="84"/>
                      <a:pt x="33" y="84"/>
                      <a:pt x="33" y="84"/>
                    </a:cubicBezTo>
                    <a:cubicBezTo>
                      <a:pt x="33" y="84"/>
                      <a:pt x="33" y="84"/>
                      <a:pt x="33" y="84"/>
                    </a:cubicBezTo>
                    <a:cubicBezTo>
                      <a:pt x="33" y="84"/>
                      <a:pt x="33" y="84"/>
                      <a:pt x="33" y="84"/>
                    </a:cubicBezTo>
                    <a:cubicBezTo>
                      <a:pt x="33" y="84"/>
                      <a:pt x="33" y="84"/>
                      <a:pt x="33" y="84"/>
                    </a:cubicBezTo>
                    <a:cubicBezTo>
                      <a:pt x="33" y="84"/>
                      <a:pt x="33" y="84"/>
                      <a:pt x="33" y="84"/>
                    </a:cubicBezTo>
                    <a:cubicBezTo>
                      <a:pt x="33" y="84"/>
                      <a:pt x="33" y="84"/>
                      <a:pt x="33" y="84"/>
                    </a:cubicBezTo>
                    <a:lnTo>
                      <a:pt x="33" y="85"/>
                    </a:lnTo>
                    <a:close/>
                    <a:moveTo>
                      <a:pt x="44" y="101"/>
                    </a:moveTo>
                    <a:cubicBezTo>
                      <a:pt x="44" y="101"/>
                      <a:pt x="44" y="101"/>
                      <a:pt x="44" y="101"/>
                    </a:cubicBezTo>
                    <a:cubicBezTo>
                      <a:pt x="44" y="101"/>
                      <a:pt x="44" y="101"/>
                      <a:pt x="44" y="101"/>
                    </a:cubicBezTo>
                    <a:cubicBezTo>
                      <a:pt x="44" y="100"/>
                      <a:pt x="44" y="100"/>
                      <a:pt x="44" y="100"/>
                    </a:cubicBezTo>
                    <a:cubicBezTo>
                      <a:pt x="44" y="100"/>
                      <a:pt x="44" y="100"/>
                      <a:pt x="44" y="100"/>
                    </a:cubicBezTo>
                    <a:cubicBezTo>
                      <a:pt x="44" y="100"/>
                      <a:pt x="44" y="100"/>
                      <a:pt x="44" y="100"/>
                    </a:cubicBezTo>
                    <a:cubicBezTo>
                      <a:pt x="45" y="100"/>
                      <a:pt x="45" y="100"/>
                      <a:pt x="45" y="100"/>
                    </a:cubicBezTo>
                    <a:cubicBezTo>
                      <a:pt x="45" y="99"/>
                      <a:pt x="45" y="99"/>
                      <a:pt x="45" y="99"/>
                    </a:cubicBezTo>
                    <a:cubicBezTo>
                      <a:pt x="45" y="99"/>
                      <a:pt x="45" y="99"/>
                      <a:pt x="45" y="99"/>
                    </a:cubicBezTo>
                    <a:cubicBezTo>
                      <a:pt x="45" y="99"/>
                      <a:pt x="45" y="99"/>
                      <a:pt x="45" y="99"/>
                    </a:cubicBezTo>
                    <a:cubicBezTo>
                      <a:pt x="44" y="99"/>
                      <a:pt x="44" y="99"/>
                      <a:pt x="44" y="99"/>
                    </a:cubicBezTo>
                    <a:cubicBezTo>
                      <a:pt x="44" y="99"/>
                      <a:pt x="44" y="99"/>
                      <a:pt x="44" y="99"/>
                    </a:cubicBezTo>
                    <a:cubicBezTo>
                      <a:pt x="44" y="99"/>
                      <a:pt x="44" y="99"/>
                      <a:pt x="44" y="99"/>
                    </a:cubicBezTo>
                    <a:cubicBezTo>
                      <a:pt x="43" y="99"/>
                      <a:pt x="43" y="99"/>
                      <a:pt x="43" y="99"/>
                    </a:cubicBezTo>
                    <a:cubicBezTo>
                      <a:pt x="43" y="99"/>
                      <a:pt x="43" y="99"/>
                      <a:pt x="43" y="99"/>
                    </a:cubicBezTo>
                    <a:cubicBezTo>
                      <a:pt x="43" y="99"/>
                      <a:pt x="43" y="99"/>
                      <a:pt x="43" y="99"/>
                    </a:cubicBezTo>
                    <a:cubicBezTo>
                      <a:pt x="43" y="99"/>
                      <a:pt x="43" y="99"/>
                      <a:pt x="43" y="99"/>
                    </a:cubicBezTo>
                    <a:cubicBezTo>
                      <a:pt x="43" y="99"/>
                      <a:pt x="43" y="99"/>
                      <a:pt x="43" y="99"/>
                    </a:cubicBezTo>
                    <a:cubicBezTo>
                      <a:pt x="42" y="99"/>
                      <a:pt x="42" y="99"/>
                      <a:pt x="42" y="99"/>
                    </a:cubicBezTo>
                    <a:cubicBezTo>
                      <a:pt x="42" y="100"/>
                      <a:pt x="42" y="100"/>
                      <a:pt x="42" y="100"/>
                    </a:cubicBezTo>
                    <a:cubicBezTo>
                      <a:pt x="42" y="100"/>
                      <a:pt x="42" y="100"/>
                      <a:pt x="42" y="100"/>
                    </a:cubicBezTo>
                    <a:cubicBezTo>
                      <a:pt x="42" y="100"/>
                      <a:pt x="42" y="100"/>
                      <a:pt x="42" y="100"/>
                    </a:cubicBezTo>
                    <a:cubicBezTo>
                      <a:pt x="42" y="101"/>
                      <a:pt x="42" y="101"/>
                      <a:pt x="42" y="101"/>
                    </a:cubicBezTo>
                    <a:cubicBezTo>
                      <a:pt x="42" y="101"/>
                      <a:pt x="42" y="101"/>
                      <a:pt x="42" y="101"/>
                    </a:cubicBezTo>
                    <a:cubicBezTo>
                      <a:pt x="42" y="102"/>
                      <a:pt x="42" y="102"/>
                      <a:pt x="42" y="102"/>
                    </a:cubicBezTo>
                    <a:cubicBezTo>
                      <a:pt x="41" y="102"/>
                      <a:pt x="41" y="102"/>
                      <a:pt x="41" y="102"/>
                    </a:cubicBezTo>
                    <a:cubicBezTo>
                      <a:pt x="41" y="103"/>
                      <a:pt x="41" y="103"/>
                      <a:pt x="41" y="103"/>
                    </a:cubicBezTo>
                    <a:cubicBezTo>
                      <a:pt x="42" y="102"/>
                      <a:pt x="42" y="102"/>
                      <a:pt x="42" y="102"/>
                    </a:cubicBezTo>
                    <a:cubicBezTo>
                      <a:pt x="42" y="102"/>
                      <a:pt x="42" y="102"/>
                      <a:pt x="42" y="102"/>
                    </a:cubicBezTo>
                    <a:cubicBezTo>
                      <a:pt x="42" y="102"/>
                      <a:pt x="42" y="102"/>
                      <a:pt x="42" y="102"/>
                    </a:cubicBezTo>
                    <a:cubicBezTo>
                      <a:pt x="42" y="102"/>
                      <a:pt x="42" y="102"/>
                      <a:pt x="42" y="102"/>
                    </a:cubicBezTo>
                    <a:cubicBezTo>
                      <a:pt x="42" y="102"/>
                      <a:pt x="42" y="102"/>
                      <a:pt x="42" y="102"/>
                    </a:cubicBezTo>
                    <a:cubicBezTo>
                      <a:pt x="42" y="102"/>
                      <a:pt x="42" y="102"/>
                      <a:pt x="42" y="102"/>
                    </a:cubicBezTo>
                    <a:cubicBezTo>
                      <a:pt x="42" y="101"/>
                      <a:pt x="42" y="101"/>
                      <a:pt x="42" y="101"/>
                    </a:cubicBezTo>
                    <a:cubicBezTo>
                      <a:pt x="42" y="101"/>
                      <a:pt x="42" y="101"/>
                      <a:pt x="42" y="101"/>
                    </a:cubicBezTo>
                    <a:cubicBezTo>
                      <a:pt x="42" y="101"/>
                      <a:pt x="42" y="101"/>
                      <a:pt x="42" y="101"/>
                    </a:cubicBezTo>
                    <a:cubicBezTo>
                      <a:pt x="42" y="101"/>
                      <a:pt x="42" y="101"/>
                      <a:pt x="42" y="101"/>
                    </a:cubicBezTo>
                    <a:cubicBezTo>
                      <a:pt x="43" y="101"/>
                      <a:pt x="43" y="101"/>
                      <a:pt x="43" y="101"/>
                    </a:cubicBezTo>
                    <a:lnTo>
                      <a:pt x="44" y="101"/>
                    </a:lnTo>
                    <a:close/>
                    <a:moveTo>
                      <a:pt x="33" y="87"/>
                    </a:moveTo>
                    <a:cubicBezTo>
                      <a:pt x="34" y="87"/>
                      <a:pt x="34" y="87"/>
                      <a:pt x="34" y="87"/>
                    </a:cubicBezTo>
                    <a:cubicBezTo>
                      <a:pt x="34" y="87"/>
                      <a:pt x="34" y="87"/>
                      <a:pt x="34" y="87"/>
                    </a:cubicBezTo>
                    <a:cubicBezTo>
                      <a:pt x="34" y="86"/>
                      <a:pt x="34" y="86"/>
                      <a:pt x="34" y="86"/>
                    </a:cubicBezTo>
                    <a:cubicBezTo>
                      <a:pt x="33" y="86"/>
                      <a:pt x="33" y="86"/>
                      <a:pt x="33" y="86"/>
                    </a:cubicBezTo>
                    <a:cubicBezTo>
                      <a:pt x="33" y="86"/>
                      <a:pt x="33" y="86"/>
                      <a:pt x="33" y="86"/>
                    </a:cubicBezTo>
                    <a:cubicBezTo>
                      <a:pt x="33" y="86"/>
                      <a:pt x="33" y="86"/>
                      <a:pt x="33" y="86"/>
                    </a:cubicBezTo>
                    <a:cubicBezTo>
                      <a:pt x="33" y="86"/>
                      <a:pt x="33" y="86"/>
                      <a:pt x="33" y="86"/>
                    </a:cubicBezTo>
                    <a:cubicBezTo>
                      <a:pt x="33" y="86"/>
                      <a:pt x="33" y="86"/>
                      <a:pt x="33" y="86"/>
                    </a:cubicBezTo>
                    <a:cubicBezTo>
                      <a:pt x="33" y="87"/>
                      <a:pt x="33" y="87"/>
                      <a:pt x="33" y="87"/>
                    </a:cubicBezTo>
                    <a:close/>
                    <a:moveTo>
                      <a:pt x="32" y="89"/>
                    </a:moveTo>
                    <a:cubicBezTo>
                      <a:pt x="32" y="90"/>
                      <a:pt x="32" y="90"/>
                      <a:pt x="32" y="90"/>
                    </a:cubicBezTo>
                    <a:cubicBezTo>
                      <a:pt x="32" y="90"/>
                      <a:pt x="32" y="90"/>
                      <a:pt x="32" y="90"/>
                    </a:cubicBezTo>
                    <a:cubicBezTo>
                      <a:pt x="32" y="90"/>
                      <a:pt x="32" y="90"/>
                      <a:pt x="32" y="90"/>
                    </a:cubicBezTo>
                    <a:cubicBezTo>
                      <a:pt x="33" y="90"/>
                      <a:pt x="33" y="90"/>
                      <a:pt x="33" y="90"/>
                    </a:cubicBezTo>
                    <a:cubicBezTo>
                      <a:pt x="33" y="90"/>
                      <a:pt x="33" y="90"/>
                      <a:pt x="33" y="90"/>
                    </a:cubicBezTo>
                    <a:cubicBezTo>
                      <a:pt x="33" y="91"/>
                      <a:pt x="33" y="91"/>
                      <a:pt x="33" y="91"/>
                    </a:cubicBezTo>
                    <a:cubicBezTo>
                      <a:pt x="33" y="91"/>
                      <a:pt x="33" y="91"/>
                      <a:pt x="33" y="91"/>
                    </a:cubicBezTo>
                    <a:cubicBezTo>
                      <a:pt x="33" y="91"/>
                      <a:pt x="33" y="91"/>
                      <a:pt x="33" y="91"/>
                    </a:cubicBezTo>
                    <a:cubicBezTo>
                      <a:pt x="33" y="91"/>
                      <a:pt x="33" y="91"/>
                      <a:pt x="33" y="91"/>
                    </a:cubicBezTo>
                    <a:cubicBezTo>
                      <a:pt x="33" y="90"/>
                      <a:pt x="33" y="90"/>
                      <a:pt x="33" y="90"/>
                    </a:cubicBezTo>
                    <a:cubicBezTo>
                      <a:pt x="33" y="90"/>
                      <a:pt x="33" y="90"/>
                      <a:pt x="33" y="90"/>
                    </a:cubicBezTo>
                    <a:cubicBezTo>
                      <a:pt x="33" y="89"/>
                      <a:pt x="33" y="89"/>
                      <a:pt x="33" y="89"/>
                    </a:cubicBezTo>
                    <a:cubicBezTo>
                      <a:pt x="33" y="89"/>
                      <a:pt x="33" y="89"/>
                      <a:pt x="33" y="89"/>
                    </a:cubicBezTo>
                    <a:lnTo>
                      <a:pt x="32" y="89"/>
                    </a:lnTo>
                    <a:close/>
                    <a:moveTo>
                      <a:pt x="36" y="91"/>
                    </a:moveTo>
                    <a:cubicBezTo>
                      <a:pt x="36" y="91"/>
                      <a:pt x="36" y="91"/>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2"/>
                      <a:pt x="36" y="92"/>
                      <a:pt x="36" y="92"/>
                    </a:cubicBezTo>
                    <a:cubicBezTo>
                      <a:pt x="36" y="92"/>
                      <a:pt x="36" y="92"/>
                      <a:pt x="36" y="92"/>
                    </a:cubicBezTo>
                    <a:cubicBezTo>
                      <a:pt x="36" y="92"/>
                      <a:pt x="36" y="92"/>
                      <a:pt x="36" y="92"/>
                    </a:cubicBezTo>
                    <a:cubicBezTo>
                      <a:pt x="37" y="91"/>
                      <a:pt x="37" y="91"/>
                      <a:pt x="37" y="91"/>
                    </a:cubicBezTo>
                    <a:cubicBezTo>
                      <a:pt x="37" y="91"/>
                      <a:pt x="37" y="91"/>
                      <a:pt x="37" y="91"/>
                    </a:cubicBezTo>
                    <a:cubicBezTo>
                      <a:pt x="37" y="91"/>
                      <a:pt x="37" y="91"/>
                      <a:pt x="37" y="91"/>
                    </a:cubicBezTo>
                    <a:cubicBezTo>
                      <a:pt x="36" y="91"/>
                      <a:pt x="36" y="91"/>
                      <a:pt x="36" y="91"/>
                    </a:cubicBezTo>
                    <a:cubicBezTo>
                      <a:pt x="37" y="91"/>
                      <a:pt x="37" y="91"/>
                      <a:pt x="37" y="91"/>
                    </a:cubicBezTo>
                    <a:lnTo>
                      <a:pt x="36" y="91"/>
                    </a:lnTo>
                    <a:close/>
                    <a:moveTo>
                      <a:pt x="34" y="88"/>
                    </a:moveTo>
                    <a:cubicBezTo>
                      <a:pt x="34" y="88"/>
                      <a:pt x="34" y="88"/>
                      <a:pt x="34" y="88"/>
                    </a:cubicBezTo>
                    <a:cubicBezTo>
                      <a:pt x="34" y="87"/>
                      <a:pt x="34" y="87"/>
                      <a:pt x="34" y="87"/>
                    </a:cubicBezTo>
                    <a:cubicBezTo>
                      <a:pt x="34" y="87"/>
                      <a:pt x="34" y="87"/>
                      <a:pt x="34" y="87"/>
                    </a:cubicBezTo>
                    <a:cubicBezTo>
                      <a:pt x="34" y="87"/>
                      <a:pt x="34" y="87"/>
                      <a:pt x="34" y="87"/>
                    </a:cubicBezTo>
                    <a:cubicBezTo>
                      <a:pt x="34" y="87"/>
                      <a:pt x="34" y="87"/>
                      <a:pt x="34" y="87"/>
                    </a:cubicBezTo>
                    <a:cubicBezTo>
                      <a:pt x="34" y="87"/>
                      <a:pt x="34" y="87"/>
                      <a:pt x="34" y="87"/>
                    </a:cubicBezTo>
                    <a:cubicBezTo>
                      <a:pt x="34" y="87"/>
                      <a:pt x="34" y="87"/>
                      <a:pt x="34" y="87"/>
                    </a:cubicBezTo>
                    <a:cubicBezTo>
                      <a:pt x="34" y="87"/>
                      <a:pt x="34" y="87"/>
                      <a:pt x="34" y="87"/>
                    </a:cubicBezTo>
                    <a:cubicBezTo>
                      <a:pt x="34" y="87"/>
                      <a:pt x="34" y="87"/>
                      <a:pt x="34" y="87"/>
                    </a:cubicBezTo>
                    <a:cubicBezTo>
                      <a:pt x="34" y="87"/>
                      <a:pt x="34" y="87"/>
                      <a:pt x="34" y="87"/>
                    </a:cubicBezTo>
                    <a:cubicBezTo>
                      <a:pt x="34" y="87"/>
                      <a:pt x="34" y="87"/>
                      <a:pt x="34" y="87"/>
                    </a:cubicBezTo>
                    <a:cubicBezTo>
                      <a:pt x="34" y="87"/>
                      <a:pt x="34" y="87"/>
                      <a:pt x="34" y="87"/>
                    </a:cubicBezTo>
                    <a:cubicBezTo>
                      <a:pt x="33" y="87"/>
                      <a:pt x="33" y="87"/>
                      <a:pt x="33" y="87"/>
                    </a:cubicBezTo>
                    <a:cubicBezTo>
                      <a:pt x="33" y="87"/>
                      <a:pt x="33" y="87"/>
                      <a:pt x="33" y="87"/>
                    </a:cubicBezTo>
                    <a:cubicBezTo>
                      <a:pt x="33" y="88"/>
                      <a:pt x="33" y="88"/>
                      <a:pt x="33" y="88"/>
                    </a:cubicBezTo>
                    <a:cubicBezTo>
                      <a:pt x="33" y="88"/>
                      <a:pt x="33" y="88"/>
                      <a:pt x="33" y="88"/>
                    </a:cubicBezTo>
                    <a:lnTo>
                      <a:pt x="34" y="88"/>
                    </a:lnTo>
                    <a:close/>
                    <a:moveTo>
                      <a:pt x="43" y="135"/>
                    </a:moveTo>
                    <a:cubicBezTo>
                      <a:pt x="43" y="135"/>
                      <a:pt x="43" y="135"/>
                      <a:pt x="43" y="135"/>
                    </a:cubicBezTo>
                    <a:cubicBezTo>
                      <a:pt x="43" y="135"/>
                      <a:pt x="43" y="135"/>
                      <a:pt x="43" y="135"/>
                    </a:cubicBezTo>
                    <a:cubicBezTo>
                      <a:pt x="43" y="135"/>
                      <a:pt x="43" y="135"/>
                      <a:pt x="43" y="135"/>
                    </a:cubicBezTo>
                    <a:cubicBezTo>
                      <a:pt x="43" y="135"/>
                      <a:pt x="43" y="135"/>
                      <a:pt x="43" y="135"/>
                    </a:cubicBezTo>
                    <a:cubicBezTo>
                      <a:pt x="43" y="135"/>
                      <a:pt x="43" y="135"/>
                      <a:pt x="43" y="135"/>
                    </a:cubicBezTo>
                    <a:cubicBezTo>
                      <a:pt x="43" y="135"/>
                      <a:pt x="43" y="135"/>
                      <a:pt x="43" y="135"/>
                    </a:cubicBezTo>
                    <a:cubicBezTo>
                      <a:pt x="43" y="135"/>
                      <a:pt x="43" y="135"/>
                      <a:pt x="43" y="135"/>
                    </a:cubicBezTo>
                    <a:cubicBezTo>
                      <a:pt x="43" y="135"/>
                      <a:pt x="43" y="135"/>
                      <a:pt x="43" y="135"/>
                    </a:cubicBezTo>
                    <a:cubicBezTo>
                      <a:pt x="43" y="135"/>
                      <a:pt x="43" y="135"/>
                      <a:pt x="43" y="135"/>
                    </a:cubicBezTo>
                    <a:cubicBezTo>
                      <a:pt x="43" y="135"/>
                      <a:pt x="43" y="135"/>
                      <a:pt x="43" y="135"/>
                    </a:cubicBezTo>
                    <a:cubicBezTo>
                      <a:pt x="43" y="135"/>
                      <a:pt x="43" y="135"/>
                      <a:pt x="43" y="135"/>
                    </a:cubicBezTo>
                    <a:cubicBezTo>
                      <a:pt x="43" y="135"/>
                      <a:pt x="43" y="135"/>
                      <a:pt x="43" y="135"/>
                    </a:cubicBezTo>
                    <a:cubicBezTo>
                      <a:pt x="43" y="134"/>
                      <a:pt x="43" y="134"/>
                      <a:pt x="43" y="134"/>
                    </a:cubicBezTo>
                    <a:cubicBezTo>
                      <a:pt x="43" y="134"/>
                      <a:pt x="43" y="134"/>
                      <a:pt x="43" y="134"/>
                    </a:cubicBezTo>
                    <a:cubicBezTo>
                      <a:pt x="43" y="135"/>
                      <a:pt x="43" y="135"/>
                      <a:pt x="43" y="135"/>
                    </a:cubicBezTo>
                    <a:cubicBezTo>
                      <a:pt x="43" y="135"/>
                      <a:pt x="43" y="135"/>
                      <a:pt x="43" y="135"/>
                    </a:cubicBezTo>
                    <a:cubicBezTo>
                      <a:pt x="42" y="135"/>
                      <a:pt x="42" y="135"/>
                      <a:pt x="42" y="135"/>
                    </a:cubicBezTo>
                    <a:cubicBezTo>
                      <a:pt x="42" y="135"/>
                      <a:pt x="42" y="135"/>
                      <a:pt x="42" y="135"/>
                    </a:cubicBezTo>
                    <a:cubicBezTo>
                      <a:pt x="42" y="135"/>
                      <a:pt x="42" y="135"/>
                      <a:pt x="42" y="135"/>
                    </a:cubicBezTo>
                    <a:lnTo>
                      <a:pt x="43" y="135"/>
                    </a:lnTo>
                    <a:close/>
                    <a:moveTo>
                      <a:pt x="37" y="135"/>
                    </a:moveTo>
                    <a:cubicBezTo>
                      <a:pt x="37" y="135"/>
                      <a:pt x="37" y="135"/>
                      <a:pt x="37" y="135"/>
                    </a:cubicBezTo>
                    <a:cubicBezTo>
                      <a:pt x="37" y="135"/>
                      <a:pt x="37" y="135"/>
                      <a:pt x="37" y="135"/>
                    </a:cubicBezTo>
                    <a:cubicBezTo>
                      <a:pt x="37" y="135"/>
                      <a:pt x="37" y="135"/>
                      <a:pt x="37" y="135"/>
                    </a:cubicBezTo>
                    <a:cubicBezTo>
                      <a:pt x="37" y="135"/>
                      <a:pt x="37" y="135"/>
                      <a:pt x="37" y="135"/>
                    </a:cubicBezTo>
                    <a:cubicBezTo>
                      <a:pt x="37" y="135"/>
                      <a:pt x="37" y="135"/>
                      <a:pt x="37" y="135"/>
                    </a:cubicBezTo>
                    <a:cubicBezTo>
                      <a:pt x="37" y="135"/>
                      <a:pt x="37" y="135"/>
                      <a:pt x="37" y="135"/>
                    </a:cubicBezTo>
                    <a:cubicBezTo>
                      <a:pt x="37" y="135"/>
                      <a:pt x="37" y="135"/>
                      <a:pt x="37" y="135"/>
                    </a:cubicBezTo>
                    <a:cubicBezTo>
                      <a:pt x="37" y="135"/>
                      <a:pt x="37" y="135"/>
                      <a:pt x="37" y="135"/>
                    </a:cubicBezTo>
                    <a:cubicBezTo>
                      <a:pt x="37" y="135"/>
                      <a:pt x="37" y="135"/>
                      <a:pt x="37" y="135"/>
                    </a:cubicBezTo>
                    <a:cubicBezTo>
                      <a:pt x="37" y="135"/>
                      <a:pt x="37" y="135"/>
                      <a:pt x="37" y="135"/>
                    </a:cubicBezTo>
                    <a:cubicBezTo>
                      <a:pt x="37" y="135"/>
                      <a:pt x="37" y="135"/>
                      <a:pt x="37" y="135"/>
                    </a:cubicBezTo>
                    <a:cubicBezTo>
                      <a:pt x="37" y="135"/>
                      <a:pt x="37" y="135"/>
                      <a:pt x="37" y="135"/>
                    </a:cubicBezTo>
                    <a:cubicBezTo>
                      <a:pt x="37" y="135"/>
                      <a:pt x="37" y="135"/>
                      <a:pt x="37" y="135"/>
                    </a:cubicBezTo>
                    <a:close/>
                    <a:moveTo>
                      <a:pt x="63" y="157"/>
                    </a:moveTo>
                    <a:cubicBezTo>
                      <a:pt x="63" y="157"/>
                      <a:pt x="63" y="157"/>
                      <a:pt x="63" y="157"/>
                    </a:cubicBezTo>
                    <a:cubicBezTo>
                      <a:pt x="63" y="157"/>
                      <a:pt x="63" y="157"/>
                      <a:pt x="63" y="157"/>
                    </a:cubicBezTo>
                    <a:cubicBezTo>
                      <a:pt x="63" y="158"/>
                      <a:pt x="63" y="158"/>
                      <a:pt x="63" y="158"/>
                    </a:cubicBezTo>
                    <a:cubicBezTo>
                      <a:pt x="63" y="158"/>
                      <a:pt x="63" y="158"/>
                      <a:pt x="63" y="158"/>
                    </a:cubicBezTo>
                    <a:cubicBezTo>
                      <a:pt x="64" y="158"/>
                      <a:pt x="64" y="158"/>
                      <a:pt x="64" y="158"/>
                    </a:cubicBezTo>
                    <a:cubicBezTo>
                      <a:pt x="64" y="158"/>
                      <a:pt x="64" y="158"/>
                      <a:pt x="64" y="158"/>
                    </a:cubicBezTo>
                    <a:cubicBezTo>
                      <a:pt x="64" y="157"/>
                      <a:pt x="64" y="157"/>
                      <a:pt x="64" y="157"/>
                    </a:cubicBezTo>
                    <a:cubicBezTo>
                      <a:pt x="64" y="157"/>
                      <a:pt x="64" y="157"/>
                      <a:pt x="64" y="157"/>
                    </a:cubicBezTo>
                    <a:cubicBezTo>
                      <a:pt x="64" y="157"/>
                      <a:pt x="64" y="157"/>
                      <a:pt x="64" y="157"/>
                    </a:cubicBezTo>
                    <a:cubicBezTo>
                      <a:pt x="64" y="157"/>
                      <a:pt x="64" y="157"/>
                      <a:pt x="64" y="157"/>
                    </a:cubicBezTo>
                    <a:cubicBezTo>
                      <a:pt x="64" y="157"/>
                      <a:pt x="64" y="157"/>
                      <a:pt x="64" y="157"/>
                    </a:cubicBezTo>
                    <a:cubicBezTo>
                      <a:pt x="64" y="157"/>
                      <a:pt x="64" y="157"/>
                      <a:pt x="64" y="157"/>
                    </a:cubicBezTo>
                    <a:cubicBezTo>
                      <a:pt x="64" y="157"/>
                      <a:pt x="64" y="157"/>
                      <a:pt x="64" y="157"/>
                    </a:cubicBezTo>
                    <a:cubicBezTo>
                      <a:pt x="63" y="157"/>
                      <a:pt x="63" y="157"/>
                      <a:pt x="63" y="157"/>
                    </a:cubicBezTo>
                    <a:close/>
                    <a:moveTo>
                      <a:pt x="69" y="163"/>
                    </a:moveTo>
                    <a:cubicBezTo>
                      <a:pt x="69" y="163"/>
                      <a:pt x="69" y="163"/>
                      <a:pt x="69" y="163"/>
                    </a:cubicBezTo>
                    <a:cubicBezTo>
                      <a:pt x="69" y="164"/>
                      <a:pt x="69" y="164"/>
                      <a:pt x="69" y="164"/>
                    </a:cubicBezTo>
                    <a:cubicBezTo>
                      <a:pt x="70" y="164"/>
                      <a:pt x="70" y="164"/>
                      <a:pt x="70" y="164"/>
                    </a:cubicBezTo>
                    <a:cubicBezTo>
                      <a:pt x="70" y="164"/>
                      <a:pt x="70" y="164"/>
                      <a:pt x="70" y="164"/>
                    </a:cubicBezTo>
                    <a:cubicBezTo>
                      <a:pt x="70" y="164"/>
                      <a:pt x="70" y="164"/>
                      <a:pt x="70" y="164"/>
                    </a:cubicBezTo>
                    <a:cubicBezTo>
                      <a:pt x="70" y="164"/>
                      <a:pt x="70" y="164"/>
                      <a:pt x="70" y="164"/>
                    </a:cubicBezTo>
                    <a:cubicBezTo>
                      <a:pt x="70" y="164"/>
                      <a:pt x="70" y="164"/>
                      <a:pt x="70" y="164"/>
                    </a:cubicBezTo>
                    <a:cubicBezTo>
                      <a:pt x="70" y="164"/>
                      <a:pt x="70" y="164"/>
                      <a:pt x="70" y="164"/>
                    </a:cubicBezTo>
                    <a:cubicBezTo>
                      <a:pt x="70" y="163"/>
                      <a:pt x="70" y="163"/>
                      <a:pt x="70" y="163"/>
                    </a:cubicBezTo>
                    <a:cubicBezTo>
                      <a:pt x="70" y="163"/>
                      <a:pt x="70" y="163"/>
                      <a:pt x="70" y="163"/>
                    </a:cubicBezTo>
                    <a:cubicBezTo>
                      <a:pt x="70" y="163"/>
                      <a:pt x="70" y="163"/>
                      <a:pt x="70" y="163"/>
                    </a:cubicBezTo>
                    <a:cubicBezTo>
                      <a:pt x="70" y="163"/>
                      <a:pt x="70" y="163"/>
                      <a:pt x="70" y="163"/>
                    </a:cubicBezTo>
                    <a:cubicBezTo>
                      <a:pt x="69" y="163"/>
                      <a:pt x="69" y="163"/>
                      <a:pt x="69" y="163"/>
                    </a:cubicBezTo>
                    <a:cubicBezTo>
                      <a:pt x="69" y="163"/>
                      <a:pt x="69" y="163"/>
                      <a:pt x="69" y="163"/>
                    </a:cubicBezTo>
                    <a:cubicBezTo>
                      <a:pt x="69" y="163"/>
                      <a:pt x="69" y="163"/>
                      <a:pt x="69" y="163"/>
                    </a:cubicBezTo>
                    <a:cubicBezTo>
                      <a:pt x="69" y="163"/>
                      <a:pt x="69" y="163"/>
                      <a:pt x="69" y="163"/>
                    </a:cubicBezTo>
                    <a:cubicBezTo>
                      <a:pt x="69" y="163"/>
                      <a:pt x="69" y="163"/>
                      <a:pt x="69" y="163"/>
                    </a:cubicBezTo>
                    <a:cubicBezTo>
                      <a:pt x="69" y="163"/>
                      <a:pt x="69" y="163"/>
                      <a:pt x="69" y="163"/>
                    </a:cubicBezTo>
                    <a:cubicBezTo>
                      <a:pt x="69" y="163"/>
                      <a:pt x="69" y="163"/>
                      <a:pt x="69" y="163"/>
                    </a:cubicBezTo>
                    <a:cubicBezTo>
                      <a:pt x="69" y="163"/>
                      <a:pt x="69" y="163"/>
                      <a:pt x="69" y="163"/>
                    </a:cubicBezTo>
                    <a:cubicBezTo>
                      <a:pt x="69" y="163"/>
                      <a:pt x="69" y="163"/>
                      <a:pt x="69" y="163"/>
                    </a:cubicBezTo>
                    <a:cubicBezTo>
                      <a:pt x="69" y="163"/>
                      <a:pt x="69" y="163"/>
                      <a:pt x="69" y="163"/>
                    </a:cubicBezTo>
                    <a:close/>
                    <a:moveTo>
                      <a:pt x="58" y="144"/>
                    </a:moveTo>
                    <a:cubicBezTo>
                      <a:pt x="58" y="144"/>
                      <a:pt x="58" y="144"/>
                      <a:pt x="58" y="144"/>
                    </a:cubicBezTo>
                    <a:cubicBezTo>
                      <a:pt x="58" y="144"/>
                      <a:pt x="58" y="144"/>
                      <a:pt x="58" y="144"/>
                    </a:cubicBezTo>
                    <a:cubicBezTo>
                      <a:pt x="58" y="144"/>
                      <a:pt x="58" y="144"/>
                      <a:pt x="58" y="144"/>
                    </a:cubicBezTo>
                    <a:cubicBezTo>
                      <a:pt x="58" y="144"/>
                      <a:pt x="58" y="144"/>
                      <a:pt x="58" y="144"/>
                    </a:cubicBezTo>
                    <a:cubicBezTo>
                      <a:pt x="57" y="144"/>
                      <a:pt x="57" y="144"/>
                      <a:pt x="57" y="144"/>
                    </a:cubicBezTo>
                    <a:cubicBezTo>
                      <a:pt x="57" y="144"/>
                      <a:pt x="57" y="144"/>
                      <a:pt x="57" y="144"/>
                    </a:cubicBezTo>
                    <a:cubicBezTo>
                      <a:pt x="57" y="144"/>
                      <a:pt x="57" y="144"/>
                      <a:pt x="57" y="144"/>
                    </a:cubicBezTo>
                    <a:cubicBezTo>
                      <a:pt x="56" y="144"/>
                      <a:pt x="56" y="144"/>
                      <a:pt x="56" y="144"/>
                    </a:cubicBezTo>
                    <a:cubicBezTo>
                      <a:pt x="56" y="144"/>
                      <a:pt x="56" y="144"/>
                      <a:pt x="56" y="144"/>
                    </a:cubicBezTo>
                    <a:cubicBezTo>
                      <a:pt x="56" y="144"/>
                      <a:pt x="56" y="144"/>
                      <a:pt x="56" y="144"/>
                    </a:cubicBezTo>
                    <a:cubicBezTo>
                      <a:pt x="56" y="144"/>
                      <a:pt x="56" y="144"/>
                      <a:pt x="56" y="144"/>
                    </a:cubicBezTo>
                    <a:cubicBezTo>
                      <a:pt x="56" y="144"/>
                      <a:pt x="56" y="144"/>
                      <a:pt x="56" y="144"/>
                    </a:cubicBezTo>
                    <a:cubicBezTo>
                      <a:pt x="57" y="145"/>
                      <a:pt x="57" y="145"/>
                      <a:pt x="57" y="145"/>
                    </a:cubicBezTo>
                    <a:cubicBezTo>
                      <a:pt x="57" y="145"/>
                      <a:pt x="57" y="145"/>
                      <a:pt x="57" y="145"/>
                    </a:cubicBezTo>
                    <a:cubicBezTo>
                      <a:pt x="57" y="145"/>
                      <a:pt x="57" y="145"/>
                      <a:pt x="57" y="145"/>
                    </a:cubicBezTo>
                    <a:cubicBezTo>
                      <a:pt x="57" y="145"/>
                      <a:pt x="57" y="145"/>
                      <a:pt x="57" y="145"/>
                    </a:cubicBezTo>
                    <a:cubicBezTo>
                      <a:pt x="58" y="145"/>
                      <a:pt x="58" y="145"/>
                      <a:pt x="58" y="145"/>
                    </a:cubicBezTo>
                    <a:cubicBezTo>
                      <a:pt x="58" y="145"/>
                      <a:pt x="58" y="145"/>
                      <a:pt x="58" y="145"/>
                    </a:cubicBezTo>
                    <a:cubicBezTo>
                      <a:pt x="58" y="145"/>
                      <a:pt x="58" y="145"/>
                      <a:pt x="58" y="145"/>
                    </a:cubicBezTo>
                    <a:cubicBezTo>
                      <a:pt x="58" y="145"/>
                      <a:pt x="58" y="145"/>
                      <a:pt x="58" y="145"/>
                    </a:cubicBezTo>
                    <a:lnTo>
                      <a:pt x="58" y="144"/>
                    </a:lnTo>
                    <a:close/>
                    <a:moveTo>
                      <a:pt x="66" y="158"/>
                    </a:moveTo>
                    <a:cubicBezTo>
                      <a:pt x="66" y="158"/>
                      <a:pt x="66" y="158"/>
                      <a:pt x="66" y="158"/>
                    </a:cubicBezTo>
                    <a:cubicBezTo>
                      <a:pt x="66" y="159"/>
                      <a:pt x="66" y="159"/>
                      <a:pt x="66" y="159"/>
                    </a:cubicBezTo>
                    <a:cubicBezTo>
                      <a:pt x="66" y="159"/>
                      <a:pt x="66" y="159"/>
                      <a:pt x="66" y="159"/>
                    </a:cubicBezTo>
                    <a:cubicBezTo>
                      <a:pt x="66" y="159"/>
                      <a:pt x="66" y="159"/>
                      <a:pt x="66" y="159"/>
                    </a:cubicBezTo>
                    <a:cubicBezTo>
                      <a:pt x="67" y="159"/>
                      <a:pt x="67" y="159"/>
                      <a:pt x="67" y="159"/>
                    </a:cubicBezTo>
                    <a:cubicBezTo>
                      <a:pt x="67" y="159"/>
                      <a:pt x="67" y="159"/>
                      <a:pt x="67" y="159"/>
                    </a:cubicBezTo>
                    <a:cubicBezTo>
                      <a:pt x="67" y="159"/>
                      <a:pt x="67" y="159"/>
                      <a:pt x="67" y="159"/>
                    </a:cubicBezTo>
                    <a:cubicBezTo>
                      <a:pt x="67" y="159"/>
                      <a:pt x="67" y="159"/>
                      <a:pt x="67" y="159"/>
                    </a:cubicBezTo>
                    <a:cubicBezTo>
                      <a:pt x="67" y="159"/>
                      <a:pt x="67" y="159"/>
                      <a:pt x="67" y="159"/>
                    </a:cubicBezTo>
                    <a:cubicBezTo>
                      <a:pt x="67" y="159"/>
                      <a:pt x="67" y="159"/>
                      <a:pt x="67" y="159"/>
                    </a:cubicBezTo>
                    <a:cubicBezTo>
                      <a:pt x="67" y="158"/>
                      <a:pt x="67" y="158"/>
                      <a:pt x="67" y="158"/>
                    </a:cubicBezTo>
                    <a:cubicBezTo>
                      <a:pt x="67" y="158"/>
                      <a:pt x="67" y="158"/>
                      <a:pt x="67" y="158"/>
                    </a:cubicBezTo>
                    <a:cubicBezTo>
                      <a:pt x="67" y="158"/>
                      <a:pt x="67" y="158"/>
                      <a:pt x="67" y="158"/>
                    </a:cubicBezTo>
                    <a:cubicBezTo>
                      <a:pt x="66" y="158"/>
                      <a:pt x="66" y="158"/>
                      <a:pt x="66" y="158"/>
                    </a:cubicBezTo>
                    <a:cubicBezTo>
                      <a:pt x="66" y="158"/>
                      <a:pt x="66" y="158"/>
                      <a:pt x="66" y="158"/>
                    </a:cubicBezTo>
                    <a:cubicBezTo>
                      <a:pt x="66" y="158"/>
                      <a:pt x="66" y="158"/>
                      <a:pt x="66" y="158"/>
                    </a:cubicBezTo>
                    <a:cubicBezTo>
                      <a:pt x="66" y="158"/>
                      <a:pt x="66" y="158"/>
                      <a:pt x="66" y="158"/>
                    </a:cubicBezTo>
                    <a:cubicBezTo>
                      <a:pt x="66" y="158"/>
                      <a:pt x="66" y="158"/>
                      <a:pt x="66" y="158"/>
                    </a:cubicBezTo>
                    <a:cubicBezTo>
                      <a:pt x="66" y="158"/>
                      <a:pt x="66" y="158"/>
                      <a:pt x="66" y="158"/>
                    </a:cubicBezTo>
                    <a:cubicBezTo>
                      <a:pt x="66" y="158"/>
                      <a:pt x="66" y="158"/>
                      <a:pt x="66" y="158"/>
                    </a:cubicBezTo>
                    <a:cubicBezTo>
                      <a:pt x="66" y="158"/>
                      <a:pt x="66" y="158"/>
                      <a:pt x="66" y="158"/>
                    </a:cubicBezTo>
                    <a:cubicBezTo>
                      <a:pt x="66" y="158"/>
                      <a:pt x="66" y="158"/>
                      <a:pt x="66" y="158"/>
                    </a:cubicBezTo>
                    <a:cubicBezTo>
                      <a:pt x="66" y="158"/>
                      <a:pt x="66" y="158"/>
                      <a:pt x="66" y="158"/>
                    </a:cubicBezTo>
                    <a:cubicBezTo>
                      <a:pt x="66" y="158"/>
                      <a:pt x="66" y="158"/>
                      <a:pt x="66" y="158"/>
                    </a:cubicBezTo>
                    <a:cubicBezTo>
                      <a:pt x="66" y="158"/>
                      <a:pt x="66" y="158"/>
                      <a:pt x="66" y="158"/>
                    </a:cubicBezTo>
                    <a:close/>
                    <a:moveTo>
                      <a:pt x="59" y="145"/>
                    </a:moveTo>
                    <a:cubicBezTo>
                      <a:pt x="59" y="145"/>
                      <a:pt x="59" y="145"/>
                      <a:pt x="59" y="145"/>
                    </a:cubicBezTo>
                    <a:cubicBezTo>
                      <a:pt x="59" y="145"/>
                      <a:pt x="59" y="145"/>
                      <a:pt x="59" y="145"/>
                    </a:cubicBezTo>
                    <a:cubicBezTo>
                      <a:pt x="59" y="145"/>
                      <a:pt x="59" y="145"/>
                      <a:pt x="59" y="145"/>
                    </a:cubicBezTo>
                    <a:cubicBezTo>
                      <a:pt x="59" y="145"/>
                      <a:pt x="59" y="145"/>
                      <a:pt x="59" y="145"/>
                    </a:cubicBezTo>
                    <a:cubicBezTo>
                      <a:pt x="58" y="145"/>
                      <a:pt x="58" y="145"/>
                      <a:pt x="58" y="145"/>
                    </a:cubicBezTo>
                    <a:cubicBezTo>
                      <a:pt x="58" y="145"/>
                      <a:pt x="58" y="145"/>
                      <a:pt x="58" y="145"/>
                    </a:cubicBezTo>
                    <a:cubicBezTo>
                      <a:pt x="58" y="145"/>
                      <a:pt x="58" y="145"/>
                      <a:pt x="58" y="145"/>
                    </a:cubicBezTo>
                    <a:cubicBezTo>
                      <a:pt x="57" y="145"/>
                      <a:pt x="57" y="145"/>
                      <a:pt x="57" y="145"/>
                    </a:cubicBezTo>
                    <a:cubicBezTo>
                      <a:pt x="57" y="145"/>
                      <a:pt x="57" y="145"/>
                      <a:pt x="57" y="145"/>
                    </a:cubicBezTo>
                    <a:cubicBezTo>
                      <a:pt x="57" y="145"/>
                      <a:pt x="57" y="145"/>
                      <a:pt x="57" y="145"/>
                    </a:cubicBezTo>
                    <a:cubicBezTo>
                      <a:pt x="57" y="145"/>
                      <a:pt x="57" y="145"/>
                      <a:pt x="57" y="145"/>
                    </a:cubicBezTo>
                    <a:cubicBezTo>
                      <a:pt x="57" y="145"/>
                      <a:pt x="57" y="145"/>
                      <a:pt x="57" y="145"/>
                    </a:cubicBezTo>
                    <a:cubicBezTo>
                      <a:pt x="57" y="145"/>
                      <a:pt x="57" y="145"/>
                      <a:pt x="57" y="145"/>
                    </a:cubicBezTo>
                    <a:cubicBezTo>
                      <a:pt x="57" y="145"/>
                      <a:pt x="57" y="145"/>
                      <a:pt x="57" y="145"/>
                    </a:cubicBezTo>
                    <a:cubicBezTo>
                      <a:pt x="57" y="145"/>
                      <a:pt x="57" y="145"/>
                      <a:pt x="57" y="145"/>
                    </a:cubicBezTo>
                    <a:cubicBezTo>
                      <a:pt x="58" y="145"/>
                      <a:pt x="58" y="145"/>
                      <a:pt x="58" y="145"/>
                    </a:cubicBezTo>
                    <a:cubicBezTo>
                      <a:pt x="58" y="145"/>
                      <a:pt x="58" y="145"/>
                      <a:pt x="58" y="145"/>
                    </a:cubicBezTo>
                    <a:cubicBezTo>
                      <a:pt x="59" y="145"/>
                      <a:pt x="59" y="145"/>
                      <a:pt x="59" y="145"/>
                    </a:cubicBezTo>
                    <a:cubicBezTo>
                      <a:pt x="59" y="145"/>
                      <a:pt x="59" y="145"/>
                      <a:pt x="59" y="145"/>
                    </a:cubicBezTo>
                    <a:cubicBezTo>
                      <a:pt x="59" y="145"/>
                      <a:pt x="59" y="145"/>
                      <a:pt x="59" y="145"/>
                    </a:cubicBezTo>
                    <a:cubicBezTo>
                      <a:pt x="60" y="145"/>
                      <a:pt x="60" y="145"/>
                      <a:pt x="60" y="145"/>
                    </a:cubicBezTo>
                    <a:cubicBezTo>
                      <a:pt x="60" y="145"/>
                      <a:pt x="60" y="145"/>
                      <a:pt x="60" y="145"/>
                    </a:cubicBezTo>
                    <a:cubicBezTo>
                      <a:pt x="60" y="145"/>
                      <a:pt x="60" y="145"/>
                      <a:pt x="60" y="145"/>
                    </a:cubicBezTo>
                    <a:cubicBezTo>
                      <a:pt x="59" y="145"/>
                      <a:pt x="59" y="145"/>
                      <a:pt x="59" y="145"/>
                    </a:cubicBezTo>
                    <a:close/>
                    <a:moveTo>
                      <a:pt x="61" y="149"/>
                    </a:moveTo>
                    <a:cubicBezTo>
                      <a:pt x="62" y="148"/>
                      <a:pt x="62" y="148"/>
                      <a:pt x="62" y="148"/>
                    </a:cubicBezTo>
                    <a:cubicBezTo>
                      <a:pt x="62" y="148"/>
                      <a:pt x="62" y="148"/>
                      <a:pt x="62" y="148"/>
                    </a:cubicBezTo>
                    <a:cubicBezTo>
                      <a:pt x="62" y="148"/>
                      <a:pt x="62" y="148"/>
                      <a:pt x="62" y="148"/>
                    </a:cubicBezTo>
                    <a:cubicBezTo>
                      <a:pt x="62" y="148"/>
                      <a:pt x="62" y="148"/>
                      <a:pt x="62" y="148"/>
                    </a:cubicBezTo>
                    <a:cubicBezTo>
                      <a:pt x="61" y="148"/>
                      <a:pt x="61" y="148"/>
                      <a:pt x="61" y="148"/>
                    </a:cubicBezTo>
                    <a:cubicBezTo>
                      <a:pt x="61" y="148"/>
                      <a:pt x="61" y="148"/>
                      <a:pt x="61" y="148"/>
                    </a:cubicBezTo>
                    <a:cubicBezTo>
                      <a:pt x="61" y="148"/>
                      <a:pt x="61" y="148"/>
                      <a:pt x="61" y="148"/>
                    </a:cubicBezTo>
                    <a:cubicBezTo>
                      <a:pt x="61" y="147"/>
                      <a:pt x="61" y="147"/>
                      <a:pt x="61" y="147"/>
                    </a:cubicBezTo>
                    <a:cubicBezTo>
                      <a:pt x="61" y="147"/>
                      <a:pt x="61" y="147"/>
                      <a:pt x="61" y="147"/>
                    </a:cubicBezTo>
                    <a:cubicBezTo>
                      <a:pt x="61" y="147"/>
                      <a:pt x="61" y="147"/>
                      <a:pt x="61" y="147"/>
                    </a:cubicBezTo>
                    <a:cubicBezTo>
                      <a:pt x="61" y="147"/>
                      <a:pt x="61" y="147"/>
                      <a:pt x="61" y="147"/>
                    </a:cubicBezTo>
                    <a:cubicBezTo>
                      <a:pt x="61" y="147"/>
                      <a:pt x="61" y="147"/>
                      <a:pt x="61" y="147"/>
                    </a:cubicBezTo>
                    <a:cubicBezTo>
                      <a:pt x="60" y="147"/>
                      <a:pt x="60" y="147"/>
                      <a:pt x="60" y="147"/>
                    </a:cubicBezTo>
                    <a:cubicBezTo>
                      <a:pt x="60" y="147"/>
                      <a:pt x="60" y="147"/>
                      <a:pt x="60" y="147"/>
                    </a:cubicBezTo>
                    <a:cubicBezTo>
                      <a:pt x="60" y="148"/>
                      <a:pt x="60" y="148"/>
                      <a:pt x="60" y="148"/>
                    </a:cubicBezTo>
                    <a:cubicBezTo>
                      <a:pt x="60" y="148"/>
                      <a:pt x="60" y="148"/>
                      <a:pt x="60" y="148"/>
                    </a:cubicBezTo>
                    <a:cubicBezTo>
                      <a:pt x="60" y="148"/>
                      <a:pt x="60" y="148"/>
                      <a:pt x="60" y="148"/>
                    </a:cubicBezTo>
                    <a:cubicBezTo>
                      <a:pt x="60" y="149"/>
                      <a:pt x="60" y="149"/>
                      <a:pt x="60" y="149"/>
                    </a:cubicBezTo>
                    <a:cubicBezTo>
                      <a:pt x="60" y="149"/>
                      <a:pt x="60" y="149"/>
                      <a:pt x="60" y="149"/>
                    </a:cubicBezTo>
                    <a:cubicBezTo>
                      <a:pt x="60" y="149"/>
                      <a:pt x="60" y="149"/>
                      <a:pt x="60" y="149"/>
                    </a:cubicBezTo>
                    <a:cubicBezTo>
                      <a:pt x="60" y="149"/>
                      <a:pt x="60" y="149"/>
                      <a:pt x="60" y="149"/>
                    </a:cubicBezTo>
                    <a:cubicBezTo>
                      <a:pt x="60" y="149"/>
                      <a:pt x="60" y="149"/>
                      <a:pt x="60" y="149"/>
                    </a:cubicBezTo>
                    <a:cubicBezTo>
                      <a:pt x="60" y="149"/>
                      <a:pt x="60" y="149"/>
                      <a:pt x="60" y="149"/>
                    </a:cubicBezTo>
                    <a:cubicBezTo>
                      <a:pt x="60" y="149"/>
                      <a:pt x="60" y="149"/>
                      <a:pt x="60" y="149"/>
                    </a:cubicBezTo>
                    <a:cubicBezTo>
                      <a:pt x="61" y="150"/>
                      <a:pt x="61" y="150"/>
                      <a:pt x="61" y="150"/>
                    </a:cubicBezTo>
                    <a:cubicBezTo>
                      <a:pt x="61" y="150"/>
                      <a:pt x="61" y="150"/>
                      <a:pt x="61" y="150"/>
                    </a:cubicBezTo>
                    <a:cubicBezTo>
                      <a:pt x="61" y="150"/>
                      <a:pt x="61" y="150"/>
                      <a:pt x="61" y="150"/>
                    </a:cubicBezTo>
                    <a:cubicBezTo>
                      <a:pt x="61" y="150"/>
                      <a:pt x="61" y="150"/>
                      <a:pt x="61" y="150"/>
                    </a:cubicBezTo>
                    <a:cubicBezTo>
                      <a:pt x="61" y="150"/>
                      <a:pt x="61" y="150"/>
                      <a:pt x="61" y="150"/>
                    </a:cubicBezTo>
                    <a:cubicBezTo>
                      <a:pt x="61" y="150"/>
                      <a:pt x="61" y="150"/>
                      <a:pt x="61" y="150"/>
                    </a:cubicBezTo>
                    <a:cubicBezTo>
                      <a:pt x="61" y="150"/>
                      <a:pt x="61" y="150"/>
                      <a:pt x="61" y="150"/>
                    </a:cubicBezTo>
                    <a:cubicBezTo>
                      <a:pt x="61" y="151"/>
                      <a:pt x="61" y="151"/>
                      <a:pt x="61" y="151"/>
                    </a:cubicBezTo>
                    <a:cubicBezTo>
                      <a:pt x="61" y="151"/>
                      <a:pt x="61" y="151"/>
                      <a:pt x="61" y="151"/>
                    </a:cubicBezTo>
                    <a:cubicBezTo>
                      <a:pt x="61" y="151"/>
                      <a:pt x="61" y="151"/>
                      <a:pt x="61" y="151"/>
                    </a:cubicBezTo>
                    <a:cubicBezTo>
                      <a:pt x="61" y="151"/>
                      <a:pt x="61" y="151"/>
                      <a:pt x="61" y="151"/>
                    </a:cubicBezTo>
                    <a:cubicBezTo>
                      <a:pt x="61" y="150"/>
                      <a:pt x="61" y="150"/>
                      <a:pt x="61" y="150"/>
                    </a:cubicBezTo>
                    <a:cubicBezTo>
                      <a:pt x="61" y="150"/>
                      <a:pt x="61" y="150"/>
                      <a:pt x="61" y="150"/>
                    </a:cubicBezTo>
                    <a:cubicBezTo>
                      <a:pt x="61" y="150"/>
                      <a:pt x="61" y="150"/>
                      <a:pt x="61" y="150"/>
                    </a:cubicBezTo>
                    <a:cubicBezTo>
                      <a:pt x="61" y="150"/>
                      <a:pt x="61" y="150"/>
                      <a:pt x="61" y="150"/>
                    </a:cubicBezTo>
                    <a:cubicBezTo>
                      <a:pt x="61" y="150"/>
                      <a:pt x="61" y="150"/>
                      <a:pt x="61" y="150"/>
                    </a:cubicBezTo>
                    <a:cubicBezTo>
                      <a:pt x="61" y="150"/>
                      <a:pt x="61" y="150"/>
                      <a:pt x="61" y="150"/>
                    </a:cubicBezTo>
                    <a:cubicBezTo>
                      <a:pt x="61" y="149"/>
                      <a:pt x="61" y="149"/>
                      <a:pt x="61" y="149"/>
                    </a:cubicBezTo>
                    <a:cubicBezTo>
                      <a:pt x="61" y="149"/>
                      <a:pt x="61" y="149"/>
                      <a:pt x="61" y="149"/>
                    </a:cubicBezTo>
                    <a:cubicBezTo>
                      <a:pt x="61" y="149"/>
                      <a:pt x="61" y="149"/>
                      <a:pt x="61" y="149"/>
                    </a:cubicBezTo>
                    <a:cubicBezTo>
                      <a:pt x="61" y="149"/>
                      <a:pt x="61" y="149"/>
                      <a:pt x="61" y="149"/>
                    </a:cubicBezTo>
                    <a:cubicBezTo>
                      <a:pt x="61" y="149"/>
                      <a:pt x="61" y="149"/>
                      <a:pt x="61" y="149"/>
                    </a:cubicBezTo>
                    <a:cubicBezTo>
                      <a:pt x="61" y="149"/>
                      <a:pt x="61" y="149"/>
                      <a:pt x="61" y="149"/>
                    </a:cubicBezTo>
                    <a:cubicBezTo>
                      <a:pt x="61" y="149"/>
                      <a:pt x="61" y="149"/>
                      <a:pt x="61" y="149"/>
                    </a:cubicBezTo>
                    <a:close/>
                    <a:moveTo>
                      <a:pt x="72" y="169"/>
                    </a:moveTo>
                    <a:cubicBezTo>
                      <a:pt x="72" y="168"/>
                      <a:pt x="72" y="168"/>
                      <a:pt x="72" y="168"/>
                    </a:cubicBezTo>
                    <a:cubicBezTo>
                      <a:pt x="71" y="168"/>
                      <a:pt x="71" y="168"/>
                      <a:pt x="71" y="168"/>
                    </a:cubicBezTo>
                    <a:cubicBezTo>
                      <a:pt x="71" y="167"/>
                      <a:pt x="71" y="167"/>
                      <a:pt x="71" y="167"/>
                    </a:cubicBezTo>
                    <a:cubicBezTo>
                      <a:pt x="71" y="167"/>
                      <a:pt x="71" y="167"/>
                      <a:pt x="71" y="167"/>
                    </a:cubicBezTo>
                    <a:cubicBezTo>
                      <a:pt x="71" y="167"/>
                      <a:pt x="71" y="167"/>
                      <a:pt x="71" y="167"/>
                    </a:cubicBezTo>
                    <a:cubicBezTo>
                      <a:pt x="71" y="167"/>
                      <a:pt x="71" y="167"/>
                      <a:pt x="71" y="167"/>
                    </a:cubicBezTo>
                    <a:cubicBezTo>
                      <a:pt x="71" y="167"/>
                      <a:pt x="71" y="167"/>
                      <a:pt x="71" y="167"/>
                    </a:cubicBezTo>
                    <a:cubicBezTo>
                      <a:pt x="71" y="167"/>
                      <a:pt x="71" y="167"/>
                      <a:pt x="71" y="167"/>
                    </a:cubicBezTo>
                    <a:cubicBezTo>
                      <a:pt x="71" y="167"/>
                      <a:pt x="71" y="167"/>
                      <a:pt x="71" y="167"/>
                    </a:cubicBezTo>
                    <a:cubicBezTo>
                      <a:pt x="71" y="167"/>
                      <a:pt x="71" y="167"/>
                      <a:pt x="71" y="167"/>
                    </a:cubicBezTo>
                    <a:cubicBezTo>
                      <a:pt x="71" y="168"/>
                      <a:pt x="71" y="168"/>
                      <a:pt x="71" y="168"/>
                    </a:cubicBezTo>
                    <a:cubicBezTo>
                      <a:pt x="71" y="168"/>
                      <a:pt x="71" y="168"/>
                      <a:pt x="71" y="168"/>
                    </a:cubicBezTo>
                    <a:cubicBezTo>
                      <a:pt x="71" y="167"/>
                      <a:pt x="71" y="167"/>
                      <a:pt x="71" y="167"/>
                    </a:cubicBezTo>
                    <a:cubicBezTo>
                      <a:pt x="70" y="166"/>
                      <a:pt x="70" y="166"/>
                      <a:pt x="70" y="166"/>
                    </a:cubicBezTo>
                    <a:cubicBezTo>
                      <a:pt x="70" y="166"/>
                      <a:pt x="70" y="166"/>
                      <a:pt x="70" y="166"/>
                    </a:cubicBezTo>
                    <a:cubicBezTo>
                      <a:pt x="70" y="166"/>
                      <a:pt x="70" y="166"/>
                      <a:pt x="70" y="166"/>
                    </a:cubicBezTo>
                    <a:cubicBezTo>
                      <a:pt x="70" y="166"/>
                      <a:pt x="70" y="166"/>
                      <a:pt x="70" y="166"/>
                    </a:cubicBezTo>
                    <a:cubicBezTo>
                      <a:pt x="70" y="166"/>
                      <a:pt x="70" y="166"/>
                      <a:pt x="70" y="166"/>
                    </a:cubicBezTo>
                    <a:cubicBezTo>
                      <a:pt x="70" y="167"/>
                      <a:pt x="70" y="167"/>
                      <a:pt x="70" y="167"/>
                    </a:cubicBezTo>
                    <a:cubicBezTo>
                      <a:pt x="70" y="167"/>
                      <a:pt x="70" y="167"/>
                      <a:pt x="70" y="167"/>
                    </a:cubicBezTo>
                    <a:cubicBezTo>
                      <a:pt x="71" y="167"/>
                      <a:pt x="71" y="167"/>
                      <a:pt x="71" y="167"/>
                    </a:cubicBezTo>
                    <a:cubicBezTo>
                      <a:pt x="70" y="167"/>
                      <a:pt x="70" y="167"/>
                      <a:pt x="70" y="167"/>
                    </a:cubicBezTo>
                    <a:cubicBezTo>
                      <a:pt x="70" y="167"/>
                      <a:pt x="70" y="167"/>
                      <a:pt x="70" y="167"/>
                    </a:cubicBezTo>
                    <a:cubicBezTo>
                      <a:pt x="70" y="168"/>
                      <a:pt x="70" y="168"/>
                      <a:pt x="70" y="168"/>
                    </a:cubicBezTo>
                    <a:cubicBezTo>
                      <a:pt x="70" y="168"/>
                      <a:pt x="70" y="168"/>
                      <a:pt x="70" y="168"/>
                    </a:cubicBezTo>
                    <a:cubicBezTo>
                      <a:pt x="70" y="168"/>
                      <a:pt x="70" y="168"/>
                      <a:pt x="70" y="168"/>
                    </a:cubicBezTo>
                    <a:cubicBezTo>
                      <a:pt x="70" y="168"/>
                      <a:pt x="70" y="168"/>
                      <a:pt x="70" y="168"/>
                    </a:cubicBezTo>
                    <a:cubicBezTo>
                      <a:pt x="70" y="168"/>
                      <a:pt x="70" y="168"/>
                      <a:pt x="70" y="168"/>
                    </a:cubicBezTo>
                    <a:cubicBezTo>
                      <a:pt x="70" y="168"/>
                      <a:pt x="70" y="168"/>
                      <a:pt x="70" y="168"/>
                    </a:cubicBezTo>
                    <a:cubicBezTo>
                      <a:pt x="70" y="169"/>
                      <a:pt x="70" y="169"/>
                      <a:pt x="70" y="169"/>
                    </a:cubicBezTo>
                    <a:cubicBezTo>
                      <a:pt x="70" y="169"/>
                      <a:pt x="70" y="169"/>
                      <a:pt x="70" y="169"/>
                    </a:cubicBezTo>
                    <a:cubicBezTo>
                      <a:pt x="70" y="169"/>
                      <a:pt x="70" y="169"/>
                      <a:pt x="70" y="169"/>
                    </a:cubicBezTo>
                    <a:cubicBezTo>
                      <a:pt x="70" y="169"/>
                      <a:pt x="70" y="169"/>
                      <a:pt x="70" y="169"/>
                    </a:cubicBezTo>
                    <a:cubicBezTo>
                      <a:pt x="71" y="169"/>
                      <a:pt x="71" y="169"/>
                      <a:pt x="71" y="169"/>
                    </a:cubicBezTo>
                    <a:cubicBezTo>
                      <a:pt x="71" y="169"/>
                      <a:pt x="71" y="169"/>
                      <a:pt x="71" y="169"/>
                    </a:cubicBezTo>
                    <a:cubicBezTo>
                      <a:pt x="71" y="169"/>
                      <a:pt x="71" y="169"/>
                      <a:pt x="71" y="169"/>
                    </a:cubicBezTo>
                    <a:cubicBezTo>
                      <a:pt x="71" y="169"/>
                      <a:pt x="71" y="169"/>
                      <a:pt x="71" y="169"/>
                    </a:cubicBezTo>
                    <a:cubicBezTo>
                      <a:pt x="71" y="169"/>
                      <a:pt x="71" y="169"/>
                      <a:pt x="71" y="169"/>
                    </a:cubicBezTo>
                    <a:cubicBezTo>
                      <a:pt x="71" y="169"/>
                      <a:pt x="71" y="169"/>
                      <a:pt x="71" y="169"/>
                    </a:cubicBezTo>
                    <a:cubicBezTo>
                      <a:pt x="71" y="169"/>
                      <a:pt x="71" y="169"/>
                      <a:pt x="71" y="169"/>
                    </a:cubicBezTo>
                    <a:cubicBezTo>
                      <a:pt x="71" y="168"/>
                      <a:pt x="71" y="168"/>
                      <a:pt x="71" y="168"/>
                    </a:cubicBezTo>
                    <a:cubicBezTo>
                      <a:pt x="71" y="169"/>
                      <a:pt x="71" y="169"/>
                      <a:pt x="71" y="169"/>
                    </a:cubicBezTo>
                    <a:lnTo>
                      <a:pt x="72" y="169"/>
                    </a:lnTo>
                    <a:close/>
                    <a:moveTo>
                      <a:pt x="63" y="158"/>
                    </a:moveTo>
                    <a:cubicBezTo>
                      <a:pt x="63" y="156"/>
                      <a:pt x="63" y="156"/>
                      <a:pt x="63" y="156"/>
                    </a:cubicBezTo>
                    <a:cubicBezTo>
                      <a:pt x="63" y="156"/>
                      <a:pt x="63" y="156"/>
                      <a:pt x="63" y="156"/>
                    </a:cubicBezTo>
                    <a:cubicBezTo>
                      <a:pt x="63" y="156"/>
                      <a:pt x="63" y="156"/>
                      <a:pt x="63" y="156"/>
                    </a:cubicBezTo>
                    <a:cubicBezTo>
                      <a:pt x="62" y="156"/>
                      <a:pt x="62" y="156"/>
                      <a:pt x="62" y="156"/>
                    </a:cubicBezTo>
                    <a:cubicBezTo>
                      <a:pt x="62" y="156"/>
                      <a:pt x="62" y="156"/>
                      <a:pt x="62" y="156"/>
                    </a:cubicBezTo>
                    <a:cubicBezTo>
                      <a:pt x="62" y="157"/>
                      <a:pt x="62" y="157"/>
                      <a:pt x="62" y="157"/>
                    </a:cubicBezTo>
                    <a:cubicBezTo>
                      <a:pt x="62" y="157"/>
                      <a:pt x="62" y="157"/>
                      <a:pt x="62" y="157"/>
                    </a:cubicBezTo>
                    <a:cubicBezTo>
                      <a:pt x="63" y="158"/>
                      <a:pt x="63" y="158"/>
                      <a:pt x="63" y="158"/>
                    </a:cubicBezTo>
                    <a:cubicBezTo>
                      <a:pt x="63" y="158"/>
                      <a:pt x="63" y="158"/>
                      <a:pt x="63" y="158"/>
                    </a:cubicBezTo>
                    <a:cubicBezTo>
                      <a:pt x="63" y="158"/>
                      <a:pt x="63" y="158"/>
                      <a:pt x="63" y="158"/>
                    </a:cubicBezTo>
                    <a:cubicBezTo>
                      <a:pt x="63" y="158"/>
                      <a:pt x="63" y="158"/>
                      <a:pt x="63" y="158"/>
                    </a:cubicBezTo>
                    <a:cubicBezTo>
                      <a:pt x="63" y="158"/>
                      <a:pt x="63" y="158"/>
                      <a:pt x="63" y="158"/>
                    </a:cubicBezTo>
                    <a:cubicBezTo>
                      <a:pt x="63" y="158"/>
                      <a:pt x="63" y="158"/>
                      <a:pt x="63" y="158"/>
                    </a:cubicBezTo>
                    <a:cubicBezTo>
                      <a:pt x="63" y="158"/>
                      <a:pt x="63" y="158"/>
                      <a:pt x="63" y="158"/>
                    </a:cubicBezTo>
                    <a:close/>
                    <a:moveTo>
                      <a:pt x="61" y="145"/>
                    </a:moveTo>
                    <a:cubicBezTo>
                      <a:pt x="61" y="145"/>
                      <a:pt x="61" y="145"/>
                      <a:pt x="61" y="145"/>
                    </a:cubicBezTo>
                    <a:cubicBezTo>
                      <a:pt x="60" y="145"/>
                      <a:pt x="60" y="145"/>
                      <a:pt x="60" y="145"/>
                    </a:cubicBezTo>
                    <a:cubicBezTo>
                      <a:pt x="60" y="145"/>
                      <a:pt x="60" y="145"/>
                      <a:pt x="60" y="145"/>
                    </a:cubicBezTo>
                    <a:cubicBezTo>
                      <a:pt x="60" y="145"/>
                      <a:pt x="60" y="145"/>
                      <a:pt x="60" y="145"/>
                    </a:cubicBezTo>
                    <a:cubicBezTo>
                      <a:pt x="60" y="145"/>
                      <a:pt x="60" y="145"/>
                      <a:pt x="60" y="145"/>
                    </a:cubicBezTo>
                    <a:cubicBezTo>
                      <a:pt x="60" y="145"/>
                      <a:pt x="60" y="145"/>
                      <a:pt x="60" y="145"/>
                    </a:cubicBezTo>
                    <a:cubicBezTo>
                      <a:pt x="60" y="145"/>
                      <a:pt x="60" y="145"/>
                      <a:pt x="60" y="145"/>
                    </a:cubicBezTo>
                    <a:cubicBezTo>
                      <a:pt x="59" y="145"/>
                      <a:pt x="59" y="145"/>
                      <a:pt x="59" y="145"/>
                    </a:cubicBezTo>
                    <a:cubicBezTo>
                      <a:pt x="59" y="146"/>
                      <a:pt x="59" y="146"/>
                      <a:pt x="59" y="146"/>
                    </a:cubicBezTo>
                    <a:cubicBezTo>
                      <a:pt x="59" y="146"/>
                      <a:pt x="59" y="146"/>
                      <a:pt x="59" y="146"/>
                    </a:cubicBezTo>
                    <a:cubicBezTo>
                      <a:pt x="59" y="146"/>
                      <a:pt x="59" y="146"/>
                      <a:pt x="59" y="146"/>
                    </a:cubicBezTo>
                    <a:cubicBezTo>
                      <a:pt x="59" y="146"/>
                      <a:pt x="59" y="146"/>
                      <a:pt x="59" y="146"/>
                    </a:cubicBezTo>
                    <a:cubicBezTo>
                      <a:pt x="60" y="146"/>
                      <a:pt x="60" y="146"/>
                      <a:pt x="60" y="146"/>
                    </a:cubicBezTo>
                    <a:cubicBezTo>
                      <a:pt x="60" y="146"/>
                      <a:pt x="60" y="146"/>
                      <a:pt x="60" y="146"/>
                    </a:cubicBezTo>
                    <a:cubicBezTo>
                      <a:pt x="60" y="146"/>
                      <a:pt x="60" y="146"/>
                      <a:pt x="60" y="146"/>
                    </a:cubicBezTo>
                    <a:cubicBezTo>
                      <a:pt x="60" y="146"/>
                      <a:pt x="60" y="146"/>
                      <a:pt x="60" y="146"/>
                    </a:cubicBezTo>
                    <a:cubicBezTo>
                      <a:pt x="60" y="146"/>
                      <a:pt x="60" y="146"/>
                      <a:pt x="60" y="146"/>
                    </a:cubicBezTo>
                    <a:cubicBezTo>
                      <a:pt x="60" y="146"/>
                      <a:pt x="60" y="146"/>
                      <a:pt x="60" y="146"/>
                    </a:cubicBezTo>
                    <a:cubicBezTo>
                      <a:pt x="60" y="146"/>
                      <a:pt x="60" y="146"/>
                      <a:pt x="60" y="146"/>
                    </a:cubicBezTo>
                    <a:cubicBezTo>
                      <a:pt x="60" y="146"/>
                      <a:pt x="60" y="146"/>
                      <a:pt x="60" y="146"/>
                    </a:cubicBezTo>
                    <a:cubicBezTo>
                      <a:pt x="61" y="146"/>
                      <a:pt x="61" y="146"/>
                      <a:pt x="61" y="146"/>
                    </a:cubicBezTo>
                    <a:cubicBezTo>
                      <a:pt x="61" y="146"/>
                      <a:pt x="61" y="146"/>
                      <a:pt x="61" y="146"/>
                    </a:cubicBezTo>
                    <a:cubicBezTo>
                      <a:pt x="61" y="146"/>
                      <a:pt x="61" y="146"/>
                      <a:pt x="61" y="146"/>
                    </a:cubicBezTo>
                    <a:cubicBezTo>
                      <a:pt x="61" y="145"/>
                      <a:pt x="61" y="145"/>
                      <a:pt x="61" y="145"/>
                    </a:cubicBezTo>
                    <a:cubicBezTo>
                      <a:pt x="61" y="145"/>
                      <a:pt x="61" y="145"/>
                      <a:pt x="61" y="145"/>
                    </a:cubicBezTo>
                    <a:close/>
                    <a:moveTo>
                      <a:pt x="68" y="157"/>
                    </a:moveTo>
                    <a:cubicBezTo>
                      <a:pt x="68" y="157"/>
                      <a:pt x="68" y="157"/>
                      <a:pt x="68" y="157"/>
                    </a:cubicBezTo>
                    <a:cubicBezTo>
                      <a:pt x="68" y="156"/>
                      <a:pt x="68" y="156"/>
                      <a:pt x="68" y="156"/>
                    </a:cubicBezTo>
                    <a:cubicBezTo>
                      <a:pt x="69" y="156"/>
                      <a:pt x="69" y="156"/>
                      <a:pt x="69" y="156"/>
                    </a:cubicBezTo>
                    <a:cubicBezTo>
                      <a:pt x="69" y="156"/>
                      <a:pt x="69" y="156"/>
                      <a:pt x="69" y="156"/>
                    </a:cubicBezTo>
                    <a:cubicBezTo>
                      <a:pt x="69" y="156"/>
                      <a:pt x="69" y="156"/>
                      <a:pt x="69" y="156"/>
                    </a:cubicBezTo>
                    <a:cubicBezTo>
                      <a:pt x="69" y="155"/>
                      <a:pt x="69" y="155"/>
                      <a:pt x="69" y="155"/>
                    </a:cubicBezTo>
                    <a:cubicBezTo>
                      <a:pt x="69" y="155"/>
                      <a:pt x="69" y="155"/>
                      <a:pt x="69" y="155"/>
                    </a:cubicBezTo>
                    <a:cubicBezTo>
                      <a:pt x="69" y="155"/>
                      <a:pt x="69" y="155"/>
                      <a:pt x="69" y="155"/>
                    </a:cubicBezTo>
                    <a:cubicBezTo>
                      <a:pt x="69" y="155"/>
                      <a:pt x="69" y="155"/>
                      <a:pt x="69" y="155"/>
                    </a:cubicBezTo>
                    <a:cubicBezTo>
                      <a:pt x="69" y="155"/>
                      <a:pt x="69" y="155"/>
                      <a:pt x="69" y="155"/>
                    </a:cubicBezTo>
                    <a:cubicBezTo>
                      <a:pt x="69" y="155"/>
                      <a:pt x="69" y="155"/>
                      <a:pt x="69" y="155"/>
                    </a:cubicBezTo>
                    <a:cubicBezTo>
                      <a:pt x="69" y="155"/>
                      <a:pt x="69" y="155"/>
                      <a:pt x="69" y="155"/>
                    </a:cubicBezTo>
                    <a:cubicBezTo>
                      <a:pt x="69" y="155"/>
                      <a:pt x="69" y="155"/>
                      <a:pt x="69" y="155"/>
                    </a:cubicBezTo>
                    <a:cubicBezTo>
                      <a:pt x="69" y="155"/>
                      <a:pt x="69" y="155"/>
                      <a:pt x="69" y="155"/>
                    </a:cubicBezTo>
                    <a:cubicBezTo>
                      <a:pt x="68" y="156"/>
                      <a:pt x="68" y="156"/>
                      <a:pt x="68" y="156"/>
                    </a:cubicBezTo>
                    <a:cubicBezTo>
                      <a:pt x="68" y="156"/>
                      <a:pt x="68" y="156"/>
                      <a:pt x="68" y="156"/>
                    </a:cubicBezTo>
                    <a:cubicBezTo>
                      <a:pt x="68" y="156"/>
                      <a:pt x="68" y="156"/>
                      <a:pt x="68" y="156"/>
                    </a:cubicBezTo>
                    <a:cubicBezTo>
                      <a:pt x="68" y="156"/>
                      <a:pt x="68" y="156"/>
                      <a:pt x="68" y="156"/>
                    </a:cubicBezTo>
                    <a:cubicBezTo>
                      <a:pt x="68" y="156"/>
                      <a:pt x="68" y="156"/>
                      <a:pt x="68" y="156"/>
                    </a:cubicBezTo>
                    <a:cubicBezTo>
                      <a:pt x="68" y="156"/>
                      <a:pt x="68" y="156"/>
                      <a:pt x="68" y="156"/>
                    </a:cubicBezTo>
                    <a:lnTo>
                      <a:pt x="68" y="157"/>
                    </a:lnTo>
                    <a:close/>
                    <a:moveTo>
                      <a:pt x="36" y="83"/>
                    </a:moveTo>
                    <a:cubicBezTo>
                      <a:pt x="36" y="83"/>
                      <a:pt x="36" y="83"/>
                      <a:pt x="36" y="83"/>
                    </a:cubicBezTo>
                    <a:cubicBezTo>
                      <a:pt x="36" y="84"/>
                      <a:pt x="36" y="84"/>
                      <a:pt x="36" y="84"/>
                    </a:cubicBezTo>
                    <a:cubicBezTo>
                      <a:pt x="36" y="84"/>
                      <a:pt x="36" y="84"/>
                      <a:pt x="36" y="84"/>
                    </a:cubicBezTo>
                    <a:cubicBezTo>
                      <a:pt x="36" y="84"/>
                      <a:pt x="36" y="84"/>
                      <a:pt x="36" y="84"/>
                    </a:cubicBezTo>
                    <a:cubicBezTo>
                      <a:pt x="36" y="84"/>
                      <a:pt x="36" y="84"/>
                      <a:pt x="36" y="84"/>
                    </a:cubicBezTo>
                    <a:cubicBezTo>
                      <a:pt x="36" y="84"/>
                      <a:pt x="36" y="84"/>
                      <a:pt x="36" y="84"/>
                    </a:cubicBezTo>
                    <a:cubicBezTo>
                      <a:pt x="36" y="84"/>
                      <a:pt x="36" y="84"/>
                      <a:pt x="36" y="84"/>
                    </a:cubicBezTo>
                    <a:cubicBezTo>
                      <a:pt x="36" y="84"/>
                      <a:pt x="36" y="84"/>
                      <a:pt x="36" y="84"/>
                    </a:cubicBezTo>
                    <a:cubicBezTo>
                      <a:pt x="37" y="84"/>
                      <a:pt x="37" y="84"/>
                      <a:pt x="37" y="84"/>
                    </a:cubicBezTo>
                    <a:cubicBezTo>
                      <a:pt x="37" y="84"/>
                      <a:pt x="37" y="84"/>
                      <a:pt x="37" y="84"/>
                    </a:cubicBezTo>
                    <a:cubicBezTo>
                      <a:pt x="37" y="84"/>
                      <a:pt x="37" y="84"/>
                      <a:pt x="37" y="84"/>
                    </a:cubicBezTo>
                    <a:cubicBezTo>
                      <a:pt x="37" y="83"/>
                      <a:pt x="37" y="83"/>
                      <a:pt x="37" y="83"/>
                    </a:cubicBezTo>
                    <a:cubicBezTo>
                      <a:pt x="37" y="83"/>
                      <a:pt x="37" y="83"/>
                      <a:pt x="37" y="83"/>
                    </a:cubicBezTo>
                    <a:cubicBezTo>
                      <a:pt x="37" y="83"/>
                      <a:pt x="37" y="83"/>
                      <a:pt x="37" y="83"/>
                    </a:cubicBezTo>
                    <a:cubicBezTo>
                      <a:pt x="37" y="83"/>
                      <a:pt x="37" y="83"/>
                      <a:pt x="37" y="83"/>
                    </a:cubicBezTo>
                    <a:cubicBezTo>
                      <a:pt x="37" y="83"/>
                      <a:pt x="37" y="83"/>
                      <a:pt x="37" y="83"/>
                    </a:cubicBezTo>
                    <a:cubicBezTo>
                      <a:pt x="37" y="83"/>
                      <a:pt x="37" y="83"/>
                      <a:pt x="37" y="83"/>
                    </a:cubicBezTo>
                    <a:cubicBezTo>
                      <a:pt x="36" y="83"/>
                      <a:pt x="36" y="83"/>
                      <a:pt x="36" y="83"/>
                    </a:cubicBezTo>
                    <a:cubicBezTo>
                      <a:pt x="36" y="83"/>
                      <a:pt x="36" y="83"/>
                      <a:pt x="36" y="83"/>
                    </a:cubicBezTo>
                    <a:cubicBezTo>
                      <a:pt x="36" y="83"/>
                      <a:pt x="36" y="83"/>
                      <a:pt x="36" y="83"/>
                    </a:cubicBezTo>
                    <a:cubicBezTo>
                      <a:pt x="36" y="83"/>
                      <a:pt x="36" y="83"/>
                      <a:pt x="36" y="83"/>
                    </a:cubicBezTo>
                    <a:cubicBezTo>
                      <a:pt x="36" y="83"/>
                      <a:pt x="36" y="83"/>
                      <a:pt x="36" y="83"/>
                    </a:cubicBezTo>
                    <a:cubicBezTo>
                      <a:pt x="36" y="83"/>
                      <a:pt x="36" y="83"/>
                      <a:pt x="36" y="83"/>
                    </a:cubicBezTo>
                    <a:close/>
                    <a:moveTo>
                      <a:pt x="146" y="178"/>
                    </a:moveTo>
                    <a:cubicBezTo>
                      <a:pt x="146" y="178"/>
                      <a:pt x="146" y="178"/>
                      <a:pt x="146" y="178"/>
                    </a:cubicBezTo>
                    <a:cubicBezTo>
                      <a:pt x="145" y="178"/>
                      <a:pt x="145" y="178"/>
                      <a:pt x="145" y="178"/>
                    </a:cubicBezTo>
                    <a:cubicBezTo>
                      <a:pt x="145" y="178"/>
                      <a:pt x="145" y="178"/>
                      <a:pt x="145" y="178"/>
                    </a:cubicBezTo>
                    <a:cubicBezTo>
                      <a:pt x="145" y="177"/>
                      <a:pt x="145" y="177"/>
                      <a:pt x="145" y="177"/>
                    </a:cubicBezTo>
                    <a:cubicBezTo>
                      <a:pt x="145" y="177"/>
                      <a:pt x="145" y="177"/>
                      <a:pt x="145" y="177"/>
                    </a:cubicBezTo>
                    <a:cubicBezTo>
                      <a:pt x="145" y="177"/>
                      <a:pt x="145" y="177"/>
                      <a:pt x="145" y="177"/>
                    </a:cubicBezTo>
                    <a:cubicBezTo>
                      <a:pt x="145" y="177"/>
                      <a:pt x="145" y="177"/>
                      <a:pt x="145" y="177"/>
                    </a:cubicBezTo>
                    <a:cubicBezTo>
                      <a:pt x="145" y="177"/>
                      <a:pt x="145" y="177"/>
                      <a:pt x="145" y="177"/>
                    </a:cubicBezTo>
                    <a:cubicBezTo>
                      <a:pt x="145" y="177"/>
                      <a:pt x="145" y="177"/>
                      <a:pt x="145" y="177"/>
                    </a:cubicBezTo>
                    <a:cubicBezTo>
                      <a:pt x="145" y="177"/>
                      <a:pt x="145" y="177"/>
                      <a:pt x="145" y="177"/>
                    </a:cubicBezTo>
                    <a:cubicBezTo>
                      <a:pt x="145" y="176"/>
                      <a:pt x="145" y="176"/>
                      <a:pt x="145" y="176"/>
                    </a:cubicBezTo>
                    <a:cubicBezTo>
                      <a:pt x="145" y="176"/>
                      <a:pt x="145" y="176"/>
                      <a:pt x="145" y="176"/>
                    </a:cubicBezTo>
                    <a:cubicBezTo>
                      <a:pt x="145" y="176"/>
                      <a:pt x="145" y="176"/>
                      <a:pt x="145" y="176"/>
                    </a:cubicBezTo>
                    <a:cubicBezTo>
                      <a:pt x="145" y="176"/>
                      <a:pt x="145" y="176"/>
                      <a:pt x="145" y="176"/>
                    </a:cubicBezTo>
                    <a:cubicBezTo>
                      <a:pt x="145" y="176"/>
                      <a:pt x="145" y="176"/>
                      <a:pt x="145" y="176"/>
                    </a:cubicBezTo>
                    <a:cubicBezTo>
                      <a:pt x="144" y="176"/>
                      <a:pt x="144" y="176"/>
                      <a:pt x="144" y="176"/>
                    </a:cubicBezTo>
                    <a:cubicBezTo>
                      <a:pt x="144" y="176"/>
                      <a:pt x="144" y="176"/>
                      <a:pt x="144" y="176"/>
                    </a:cubicBezTo>
                    <a:cubicBezTo>
                      <a:pt x="144" y="176"/>
                      <a:pt x="144" y="176"/>
                      <a:pt x="144" y="176"/>
                    </a:cubicBezTo>
                    <a:cubicBezTo>
                      <a:pt x="144" y="176"/>
                      <a:pt x="144" y="176"/>
                      <a:pt x="144" y="176"/>
                    </a:cubicBezTo>
                    <a:cubicBezTo>
                      <a:pt x="144" y="176"/>
                      <a:pt x="144" y="176"/>
                      <a:pt x="144" y="176"/>
                    </a:cubicBezTo>
                    <a:cubicBezTo>
                      <a:pt x="144" y="176"/>
                      <a:pt x="144" y="176"/>
                      <a:pt x="144" y="176"/>
                    </a:cubicBezTo>
                    <a:cubicBezTo>
                      <a:pt x="144" y="176"/>
                      <a:pt x="144" y="176"/>
                      <a:pt x="144" y="176"/>
                    </a:cubicBezTo>
                    <a:cubicBezTo>
                      <a:pt x="144" y="176"/>
                      <a:pt x="144" y="176"/>
                      <a:pt x="144" y="176"/>
                    </a:cubicBezTo>
                    <a:cubicBezTo>
                      <a:pt x="144" y="176"/>
                      <a:pt x="144" y="176"/>
                      <a:pt x="144" y="176"/>
                    </a:cubicBezTo>
                    <a:cubicBezTo>
                      <a:pt x="143" y="176"/>
                      <a:pt x="143" y="176"/>
                      <a:pt x="143" y="176"/>
                    </a:cubicBezTo>
                    <a:cubicBezTo>
                      <a:pt x="143" y="175"/>
                      <a:pt x="143" y="175"/>
                      <a:pt x="143" y="175"/>
                    </a:cubicBezTo>
                    <a:cubicBezTo>
                      <a:pt x="143" y="175"/>
                      <a:pt x="143" y="175"/>
                      <a:pt x="143" y="175"/>
                    </a:cubicBezTo>
                    <a:cubicBezTo>
                      <a:pt x="143" y="175"/>
                      <a:pt x="143" y="175"/>
                      <a:pt x="143" y="175"/>
                    </a:cubicBezTo>
                    <a:cubicBezTo>
                      <a:pt x="143" y="175"/>
                      <a:pt x="143" y="175"/>
                      <a:pt x="143" y="175"/>
                    </a:cubicBezTo>
                    <a:cubicBezTo>
                      <a:pt x="144" y="175"/>
                      <a:pt x="144" y="175"/>
                      <a:pt x="144" y="175"/>
                    </a:cubicBezTo>
                    <a:cubicBezTo>
                      <a:pt x="143" y="175"/>
                      <a:pt x="143" y="175"/>
                      <a:pt x="143" y="175"/>
                    </a:cubicBezTo>
                    <a:cubicBezTo>
                      <a:pt x="143" y="175"/>
                      <a:pt x="143" y="175"/>
                      <a:pt x="143" y="175"/>
                    </a:cubicBezTo>
                    <a:cubicBezTo>
                      <a:pt x="143" y="175"/>
                      <a:pt x="143" y="175"/>
                      <a:pt x="143" y="175"/>
                    </a:cubicBezTo>
                    <a:cubicBezTo>
                      <a:pt x="143" y="175"/>
                      <a:pt x="143" y="175"/>
                      <a:pt x="143" y="175"/>
                    </a:cubicBezTo>
                    <a:cubicBezTo>
                      <a:pt x="143" y="175"/>
                      <a:pt x="143" y="175"/>
                      <a:pt x="143" y="175"/>
                    </a:cubicBezTo>
                    <a:cubicBezTo>
                      <a:pt x="143" y="175"/>
                      <a:pt x="143" y="175"/>
                      <a:pt x="143" y="175"/>
                    </a:cubicBezTo>
                    <a:cubicBezTo>
                      <a:pt x="143" y="175"/>
                      <a:pt x="143" y="175"/>
                      <a:pt x="143" y="175"/>
                    </a:cubicBezTo>
                    <a:cubicBezTo>
                      <a:pt x="143" y="174"/>
                      <a:pt x="143" y="174"/>
                      <a:pt x="143" y="174"/>
                    </a:cubicBezTo>
                    <a:cubicBezTo>
                      <a:pt x="143" y="174"/>
                      <a:pt x="143" y="174"/>
                      <a:pt x="143" y="174"/>
                    </a:cubicBezTo>
                    <a:cubicBezTo>
                      <a:pt x="143" y="174"/>
                      <a:pt x="143" y="174"/>
                      <a:pt x="143" y="174"/>
                    </a:cubicBezTo>
                    <a:cubicBezTo>
                      <a:pt x="143" y="174"/>
                      <a:pt x="143" y="174"/>
                      <a:pt x="143" y="174"/>
                    </a:cubicBezTo>
                    <a:cubicBezTo>
                      <a:pt x="143" y="174"/>
                      <a:pt x="143" y="174"/>
                      <a:pt x="143" y="174"/>
                    </a:cubicBezTo>
                    <a:cubicBezTo>
                      <a:pt x="143" y="174"/>
                      <a:pt x="143" y="174"/>
                      <a:pt x="143" y="174"/>
                    </a:cubicBezTo>
                    <a:cubicBezTo>
                      <a:pt x="143" y="174"/>
                      <a:pt x="143" y="174"/>
                      <a:pt x="143" y="174"/>
                    </a:cubicBezTo>
                    <a:cubicBezTo>
                      <a:pt x="143" y="174"/>
                      <a:pt x="143" y="174"/>
                      <a:pt x="143" y="174"/>
                    </a:cubicBezTo>
                    <a:cubicBezTo>
                      <a:pt x="143" y="174"/>
                      <a:pt x="143" y="174"/>
                      <a:pt x="143" y="174"/>
                    </a:cubicBezTo>
                    <a:cubicBezTo>
                      <a:pt x="143" y="174"/>
                      <a:pt x="143" y="174"/>
                      <a:pt x="143" y="174"/>
                    </a:cubicBezTo>
                    <a:cubicBezTo>
                      <a:pt x="143" y="174"/>
                      <a:pt x="143" y="174"/>
                      <a:pt x="143" y="174"/>
                    </a:cubicBezTo>
                    <a:cubicBezTo>
                      <a:pt x="142" y="174"/>
                      <a:pt x="142" y="174"/>
                      <a:pt x="142" y="174"/>
                    </a:cubicBezTo>
                    <a:cubicBezTo>
                      <a:pt x="142" y="174"/>
                      <a:pt x="142" y="174"/>
                      <a:pt x="142" y="174"/>
                    </a:cubicBezTo>
                    <a:cubicBezTo>
                      <a:pt x="142" y="173"/>
                      <a:pt x="142" y="173"/>
                      <a:pt x="142" y="173"/>
                    </a:cubicBezTo>
                    <a:cubicBezTo>
                      <a:pt x="142" y="173"/>
                      <a:pt x="142" y="173"/>
                      <a:pt x="142" y="173"/>
                    </a:cubicBezTo>
                    <a:cubicBezTo>
                      <a:pt x="142" y="173"/>
                      <a:pt x="142" y="173"/>
                      <a:pt x="142" y="173"/>
                    </a:cubicBezTo>
                    <a:cubicBezTo>
                      <a:pt x="142" y="173"/>
                      <a:pt x="142" y="173"/>
                      <a:pt x="142" y="173"/>
                    </a:cubicBezTo>
                    <a:cubicBezTo>
                      <a:pt x="142" y="173"/>
                      <a:pt x="142" y="173"/>
                      <a:pt x="142" y="173"/>
                    </a:cubicBezTo>
                    <a:cubicBezTo>
                      <a:pt x="142" y="173"/>
                      <a:pt x="142" y="173"/>
                      <a:pt x="142" y="173"/>
                    </a:cubicBezTo>
                    <a:cubicBezTo>
                      <a:pt x="142" y="173"/>
                      <a:pt x="142" y="173"/>
                      <a:pt x="142" y="173"/>
                    </a:cubicBezTo>
                    <a:cubicBezTo>
                      <a:pt x="142" y="173"/>
                      <a:pt x="142" y="173"/>
                      <a:pt x="142" y="173"/>
                    </a:cubicBezTo>
                    <a:cubicBezTo>
                      <a:pt x="142" y="172"/>
                      <a:pt x="142" y="172"/>
                      <a:pt x="142" y="172"/>
                    </a:cubicBezTo>
                    <a:cubicBezTo>
                      <a:pt x="142" y="172"/>
                      <a:pt x="142" y="172"/>
                      <a:pt x="142" y="172"/>
                    </a:cubicBezTo>
                    <a:cubicBezTo>
                      <a:pt x="142" y="172"/>
                      <a:pt x="142" y="172"/>
                      <a:pt x="142" y="172"/>
                    </a:cubicBezTo>
                    <a:cubicBezTo>
                      <a:pt x="142" y="172"/>
                      <a:pt x="142" y="172"/>
                      <a:pt x="142" y="172"/>
                    </a:cubicBezTo>
                    <a:cubicBezTo>
                      <a:pt x="142" y="171"/>
                      <a:pt x="142" y="171"/>
                      <a:pt x="142" y="171"/>
                    </a:cubicBezTo>
                    <a:cubicBezTo>
                      <a:pt x="142" y="171"/>
                      <a:pt x="142" y="171"/>
                      <a:pt x="142" y="171"/>
                    </a:cubicBezTo>
                    <a:cubicBezTo>
                      <a:pt x="142" y="171"/>
                      <a:pt x="142" y="171"/>
                      <a:pt x="142" y="171"/>
                    </a:cubicBezTo>
                    <a:cubicBezTo>
                      <a:pt x="142" y="171"/>
                      <a:pt x="142" y="171"/>
                      <a:pt x="142" y="171"/>
                    </a:cubicBezTo>
                    <a:cubicBezTo>
                      <a:pt x="142" y="171"/>
                      <a:pt x="142" y="171"/>
                      <a:pt x="142" y="171"/>
                    </a:cubicBezTo>
                    <a:cubicBezTo>
                      <a:pt x="142" y="171"/>
                      <a:pt x="142" y="171"/>
                      <a:pt x="142" y="171"/>
                    </a:cubicBezTo>
                    <a:cubicBezTo>
                      <a:pt x="142" y="171"/>
                      <a:pt x="142" y="171"/>
                      <a:pt x="142" y="171"/>
                    </a:cubicBezTo>
                    <a:cubicBezTo>
                      <a:pt x="142" y="171"/>
                      <a:pt x="142" y="171"/>
                      <a:pt x="142" y="171"/>
                    </a:cubicBezTo>
                    <a:cubicBezTo>
                      <a:pt x="142" y="171"/>
                      <a:pt x="142" y="171"/>
                      <a:pt x="142" y="171"/>
                    </a:cubicBezTo>
                    <a:cubicBezTo>
                      <a:pt x="142" y="171"/>
                      <a:pt x="142" y="171"/>
                      <a:pt x="142" y="171"/>
                    </a:cubicBezTo>
                    <a:cubicBezTo>
                      <a:pt x="142" y="171"/>
                      <a:pt x="142" y="171"/>
                      <a:pt x="142" y="171"/>
                    </a:cubicBezTo>
                    <a:cubicBezTo>
                      <a:pt x="142" y="171"/>
                      <a:pt x="142" y="171"/>
                      <a:pt x="142" y="171"/>
                    </a:cubicBezTo>
                    <a:cubicBezTo>
                      <a:pt x="141" y="171"/>
                      <a:pt x="141" y="171"/>
                      <a:pt x="141" y="171"/>
                    </a:cubicBezTo>
                    <a:cubicBezTo>
                      <a:pt x="141" y="171"/>
                      <a:pt x="141" y="171"/>
                      <a:pt x="141" y="171"/>
                    </a:cubicBezTo>
                    <a:cubicBezTo>
                      <a:pt x="141" y="171"/>
                      <a:pt x="141" y="171"/>
                      <a:pt x="141" y="171"/>
                    </a:cubicBezTo>
                    <a:cubicBezTo>
                      <a:pt x="141" y="171"/>
                      <a:pt x="141" y="171"/>
                      <a:pt x="141" y="171"/>
                    </a:cubicBezTo>
                    <a:cubicBezTo>
                      <a:pt x="141" y="171"/>
                      <a:pt x="141" y="171"/>
                      <a:pt x="141" y="171"/>
                    </a:cubicBezTo>
                    <a:cubicBezTo>
                      <a:pt x="141" y="171"/>
                      <a:pt x="141" y="171"/>
                      <a:pt x="141" y="171"/>
                    </a:cubicBezTo>
                    <a:cubicBezTo>
                      <a:pt x="141" y="171"/>
                      <a:pt x="141" y="171"/>
                      <a:pt x="141" y="171"/>
                    </a:cubicBezTo>
                    <a:cubicBezTo>
                      <a:pt x="141" y="171"/>
                      <a:pt x="141" y="171"/>
                      <a:pt x="141" y="171"/>
                    </a:cubicBezTo>
                    <a:cubicBezTo>
                      <a:pt x="141" y="171"/>
                      <a:pt x="141" y="171"/>
                      <a:pt x="141" y="171"/>
                    </a:cubicBezTo>
                    <a:cubicBezTo>
                      <a:pt x="141" y="171"/>
                      <a:pt x="141" y="171"/>
                      <a:pt x="141" y="171"/>
                    </a:cubicBezTo>
                    <a:cubicBezTo>
                      <a:pt x="141" y="171"/>
                      <a:pt x="141" y="171"/>
                      <a:pt x="141" y="171"/>
                    </a:cubicBezTo>
                    <a:cubicBezTo>
                      <a:pt x="141" y="170"/>
                      <a:pt x="141" y="170"/>
                      <a:pt x="141" y="170"/>
                    </a:cubicBezTo>
                    <a:cubicBezTo>
                      <a:pt x="141" y="170"/>
                      <a:pt x="141" y="170"/>
                      <a:pt x="141" y="170"/>
                    </a:cubicBezTo>
                    <a:cubicBezTo>
                      <a:pt x="141" y="170"/>
                      <a:pt x="141" y="170"/>
                      <a:pt x="141" y="170"/>
                    </a:cubicBezTo>
                    <a:cubicBezTo>
                      <a:pt x="141" y="170"/>
                      <a:pt x="141" y="170"/>
                      <a:pt x="141" y="170"/>
                    </a:cubicBezTo>
                    <a:cubicBezTo>
                      <a:pt x="141" y="170"/>
                      <a:pt x="141" y="170"/>
                      <a:pt x="141" y="170"/>
                    </a:cubicBezTo>
                    <a:cubicBezTo>
                      <a:pt x="142" y="170"/>
                      <a:pt x="142" y="170"/>
                      <a:pt x="142" y="170"/>
                    </a:cubicBezTo>
                    <a:cubicBezTo>
                      <a:pt x="142" y="170"/>
                      <a:pt x="142" y="170"/>
                      <a:pt x="142" y="170"/>
                    </a:cubicBezTo>
                    <a:cubicBezTo>
                      <a:pt x="142" y="170"/>
                      <a:pt x="142" y="170"/>
                      <a:pt x="142" y="170"/>
                    </a:cubicBezTo>
                    <a:cubicBezTo>
                      <a:pt x="142" y="170"/>
                      <a:pt x="142" y="170"/>
                      <a:pt x="142" y="170"/>
                    </a:cubicBezTo>
                    <a:cubicBezTo>
                      <a:pt x="142" y="170"/>
                      <a:pt x="142" y="170"/>
                      <a:pt x="142" y="170"/>
                    </a:cubicBezTo>
                    <a:cubicBezTo>
                      <a:pt x="142" y="170"/>
                      <a:pt x="142" y="170"/>
                      <a:pt x="142" y="170"/>
                    </a:cubicBezTo>
                    <a:cubicBezTo>
                      <a:pt x="142" y="170"/>
                      <a:pt x="142" y="170"/>
                      <a:pt x="142" y="170"/>
                    </a:cubicBezTo>
                    <a:cubicBezTo>
                      <a:pt x="142" y="169"/>
                      <a:pt x="142" y="169"/>
                      <a:pt x="142" y="169"/>
                    </a:cubicBezTo>
                    <a:cubicBezTo>
                      <a:pt x="142" y="169"/>
                      <a:pt x="142" y="169"/>
                      <a:pt x="142" y="169"/>
                    </a:cubicBezTo>
                    <a:cubicBezTo>
                      <a:pt x="142" y="169"/>
                      <a:pt x="142" y="169"/>
                      <a:pt x="142" y="169"/>
                    </a:cubicBezTo>
                    <a:cubicBezTo>
                      <a:pt x="142" y="169"/>
                      <a:pt x="142" y="169"/>
                      <a:pt x="142" y="169"/>
                    </a:cubicBezTo>
                    <a:cubicBezTo>
                      <a:pt x="142" y="169"/>
                      <a:pt x="142" y="169"/>
                      <a:pt x="142" y="169"/>
                    </a:cubicBezTo>
                    <a:cubicBezTo>
                      <a:pt x="142" y="169"/>
                      <a:pt x="142" y="169"/>
                      <a:pt x="142" y="169"/>
                    </a:cubicBezTo>
                    <a:cubicBezTo>
                      <a:pt x="142" y="169"/>
                      <a:pt x="142" y="169"/>
                      <a:pt x="142" y="169"/>
                    </a:cubicBezTo>
                    <a:cubicBezTo>
                      <a:pt x="142" y="169"/>
                      <a:pt x="142" y="169"/>
                      <a:pt x="142" y="169"/>
                    </a:cubicBezTo>
                    <a:cubicBezTo>
                      <a:pt x="142" y="169"/>
                      <a:pt x="142" y="169"/>
                      <a:pt x="142" y="169"/>
                    </a:cubicBezTo>
                    <a:cubicBezTo>
                      <a:pt x="142" y="169"/>
                      <a:pt x="142" y="169"/>
                      <a:pt x="142" y="169"/>
                    </a:cubicBezTo>
                    <a:cubicBezTo>
                      <a:pt x="142" y="169"/>
                      <a:pt x="142" y="169"/>
                      <a:pt x="142" y="169"/>
                    </a:cubicBezTo>
                    <a:cubicBezTo>
                      <a:pt x="142" y="169"/>
                      <a:pt x="142" y="169"/>
                      <a:pt x="142" y="169"/>
                    </a:cubicBezTo>
                    <a:cubicBezTo>
                      <a:pt x="142" y="169"/>
                      <a:pt x="142" y="169"/>
                      <a:pt x="142" y="169"/>
                    </a:cubicBezTo>
                    <a:cubicBezTo>
                      <a:pt x="142" y="169"/>
                      <a:pt x="142" y="169"/>
                      <a:pt x="142" y="169"/>
                    </a:cubicBezTo>
                    <a:cubicBezTo>
                      <a:pt x="142" y="169"/>
                      <a:pt x="142" y="169"/>
                      <a:pt x="142" y="169"/>
                    </a:cubicBezTo>
                    <a:cubicBezTo>
                      <a:pt x="142" y="168"/>
                      <a:pt x="142" y="168"/>
                      <a:pt x="142" y="168"/>
                    </a:cubicBezTo>
                    <a:cubicBezTo>
                      <a:pt x="142" y="168"/>
                      <a:pt x="142" y="168"/>
                      <a:pt x="142" y="168"/>
                    </a:cubicBezTo>
                    <a:cubicBezTo>
                      <a:pt x="142" y="168"/>
                      <a:pt x="142" y="168"/>
                      <a:pt x="142" y="168"/>
                    </a:cubicBezTo>
                    <a:cubicBezTo>
                      <a:pt x="142" y="168"/>
                      <a:pt x="142" y="168"/>
                      <a:pt x="142" y="168"/>
                    </a:cubicBezTo>
                    <a:cubicBezTo>
                      <a:pt x="142" y="168"/>
                      <a:pt x="142" y="168"/>
                      <a:pt x="142" y="168"/>
                    </a:cubicBezTo>
                    <a:cubicBezTo>
                      <a:pt x="142" y="168"/>
                      <a:pt x="142" y="168"/>
                      <a:pt x="142" y="168"/>
                    </a:cubicBezTo>
                    <a:cubicBezTo>
                      <a:pt x="142" y="168"/>
                      <a:pt x="142" y="168"/>
                      <a:pt x="142" y="168"/>
                    </a:cubicBezTo>
                    <a:cubicBezTo>
                      <a:pt x="142" y="167"/>
                      <a:pt x="142" y="167"/>
                      <a:pt x="142" y="167"/>
                    </a:cubicBezTo>
                    <a:cubicBezTo>
                      <a:pt x="142" y="167"/>
                      <a:pt x="142" y="167"/>
                      <a:pt x="142" y="167"/>
                    </a:cubicBezTo>
                    <a:cubicBezTo>
                      <a:pt x="142" y="167"/>
                      <a:pt x="142" y="167"/>
                      <a:pt x="142" y="167"/>
                    </a:cubicBezTo>
                    <a:cubicBezTo>
                      <a:pt x="142" y="167"/>
                      <a:pt x="142" y="167"/>
                      <a:pt x="142" y="167"/>
                    </a:cubicBezTo>
                    <a:cubicBezTo>
                      <a:pt x="142" y="166"/>
                      <a:pt x="142" y="166"/>
                      <a:pt x="142" y="166"/>
                    </a:cubicBezTo>
                    <a:cubicBezTo>
                      <a:pt x="142" y="166"/>
                      <a:pt x="142" y="166"/>
                      <a:pt x="142" y="166"/>
                    </a:cubicBezTo>
                    <a:cubicBezTo>
                      <a:pt x="142" y="166"/>
                      <a:pt x="142" y="166"/>
                      <a:pt x="142" y="166"/>
                    </a:cubicBezTo>
                    <a:cubicBezTo>
                      <a:pt x="142" y="166"/>
                      <a:pt x="142" y="166"/>
                      <a:pt x="142" y="166"/>
                    </a:cubicBezTo>
                    <a:cubicBezTo>
                      <a:pt x="142" y="166"/>
                      <a:pt x="142" y="166"/>
                      <a:pt x="142" y="166"/>
                    </a:cubicBezTo>
                    <a:cubicBezTo>
                      <a:pt x="142" y="166"/>
                      <a:pt x="142" y="166"/>
                      <a:pt x="142" y="166"/>
                    </a:cubicBezTo>
                    <a:cubicBezTo>
                      <a:pt x="143" y="166"/>
                      <a:pt x="143" y="166"/>
                      <a:pt x="143" y="166"/>
                    </a:cubicBezTo>
                    <a:cubicBezTo>
                      <a:pt x="143" y="166"/>
                      <a:pt x="143" y="166"/>
                      <a:pt x="143" y="166"/>
                    </a:cubicBezTo>
                    <a:cubicBezTo>
                      <a:pt x="143" y="166"/>
                      <a:pt x="143" y="166"/>
                      <a:pt x="143" y="166"/>
                    </a:cubicBezTo>
                    <a:cubicBezTo>
                      <a:pt x="142" y="166"/>
                      <a:pt x="142" y="166"/>
                      <a:pt x="142" y="166"/>
                    </a:cubicBezTo>
                    <a:cubicBezTo>
                      <a:pt x="142" y="165"/>
                      <a:pt x="142" y="165"/>
                      <a:pt x="142" y="165"/>
                    </a:cubicBezTo>
                    <a:cubicBezTo>
                      <a:pt x="142" y="165"/>
                      <a:pt x="142" y="165"/>
                      <a:pt x="142" y="165"/>
                    </a:cubicBezTo>
                    <a:cubicBezTo>
                      <a:pt x="142" y="165"/>
                      <a:pt x="142" y="165"/>
                      <a:pt x="143" y="165"/>
                    </a:cubicBezTo>
                    <a:cubicBezTo>
                      <a:pt x="143" y="165"/>
                      <a:pt x="143" y="165"/>
                      <a:pt x="143" y="165"/>
                    </a:cubicBezTo>
                    <a:cubicBezTo>
                      <a:pt x="143" y="165"/>
                      <a:pt x="143" y="165"/>
                      <a:pt x="143" y="165"/>
                    </a:cubicBezTo>
                    <a:cubicBezTo>
                      <a:pt x="143" y="165"/>
                      <a:pt x="143" y="165"/>
                      <a:pt x="143" y="165"/>
                    </a:cubicBezTo>
                    <a:cubicBezTo>
                      <a:pt x="143" y="165"/>
                      <a:pt x="143" y="165"/>
                      <a:pt x="143" y="165"/>
                    </a:cubicBezTo>
                    <a:cubicBezTo>
                      <a:pt x="143" y="165"/>
                      <a:pt x="143" y="165"/>
                      <a:pt x="143" y="165"/>
                    </a:cubicBezTo>
                    <a:cubicBezTo>
                      <a:pt x="143" y="165"/>
                      <a:pt x="143" y="165"/>
                      <a:pt x="143" y="165"/>
                    </a:cubicBezTo>
                    <a:cubicBezTo>
                      <a:pt x="142" y="165"/>
                      <a:pt x="142" y="165"/>
                      <a:pt x="142" y="165"/>
                    </a:cubicBezTo>
                    <a:cubicBezTo>
                      <a:pt x="142" y="165"/>
                      <a:pt x="142" y="165"/>
                      <a:pt x="142" y="165"/>
                    </a:cubicBezTo>
                    <a:cubicBezTo>
                      <a:pt x="142" y="165"/>
                      <a:pt x="142" y="165"/>
                      <a:pt x="142" y="165"/>
                    </a:cubicBezTo>
                    <a:cubicBezTo>
                      <a:pt x="142" y="165"/>
                      <a:pt x="142" y="164"/>
                      <a:pt x="142" y="164"/>
                    </a:cubicBezTo>
                    <a:cubicBezTo>
                      <a:pt x="142" y="164"/>
                      <a:pt x="142" y="164"/>
                      <a:pt x="142" y="164"/>
                    </a:cubicBezTo>
                    <a:cubicBezTo>
                      <a:pt x="142" y="164"/>
                      <a:pt x="142" y="164"/>
                      <a:pt x="142" y="164"/>
                    </a:cubicBezTo>
                    <a:cubicBezTo>
                      <a:pt x="142" y="164"/>
                      <a:pt x="142" y="164"/>
                      <a:pt x="142" y="164"/>
                    </a:cubicBezTo>
                    <a:cubicBezTo>
                      <a:pt x="142" y="164"/>
                      <a:pt x="142" y="164"/>
                      <a:pt x="142" y="164"/>
                    </a:cubicBezTo>
                    <a:cubicBezTo>
                      <a:pt x="142" y="164"/>
                      <a:pt x="142" y="164"/>
                      <a:pt x="142" y="164"/>
                    </a:cubicBezTo>
                    <a:cubicBezTo>
                      <a:pt x="142" y="164"/>
                      <a:pt x="142" y="164"/>
                      <a:pt x="142" y="164"/>
                    </a:cubicBezTo>
                    <a:cubicBezTo>
                      <a:pt x="142" y="164"/>
                      <a:pt x="142" y="164"/>
                      <a:pt x="142" y="164"/>
                    </a:cubicBezTo>
                    <a:cubicBezTo>
                      <a:pt x="142" y="164"/>
                      <a:pt x="142" y="164"/>
                      <a:pt x="142" y="164"/>
                    </a:cubicBezTo>
                    <a:cubicBezTo>
                      <a:pt x="142" y="164"/>
                      <a:pt x="142" y="164"/>
                      <a:pt x="142" y="164"/>
                    </a:cubicBezTo>
                    <a:cubicBezTo>
                      <a:pt x="142" y="163"/>
                      <a:pt x="142" y="163"/>
                      <a:pt x="142" y="163"/>
                    </a:cubicBezTo>
                    <a:cubicBezTo>
                      <a:pt x="142" y="163"/>
                      <a:pt x="142" y="163"/>
                      <a:pt x="142" y="163"/>
                    </a:cubicBezTo>
                    <a:cubicBezTo>
                      <a:pt x="142" y="163"/>
                      <a:pt x="142" y="163"/>
                      <a:pt x="142" y="163"/>
                    </a:cubicBezTo>
                    <a:cubicBezTo>
                      <a:pt x="142" y="163"/>
                      <a:pt x="142" y="163"/>
                      <a:pt x="142" y="163"/>
                    </a:cubicBezTo>
                    <a:cubicBezTo>
                      <a:pt x="142" y="163"/>
                      <a:pt x="142" y="163"/>
                      <a:pt x="142" y="163"/>
                    </a:cubicBezTo>
                    <a:cubicBezTo>
                      <a:pt x="142" y="162"/>
                      <a:pt x="142" y="162"/>
                      <a:pt x="142" y="162"/>
                    </a:cubicBezTo>
                    <a:cubicBezTo>
                      <a:pt x="142" y="162"/>
                      <a:pt x="142" y="162"/>
                      <a:pt x="142" y="162"/>
                    </a:cubicBezTo>
                    <a:cubicBezTo>
                      <a:pt x="142" y="162"/>
                      <a:pt x="142" y="162"/>
                      <a:pt x="142" y="162"/>
                    </a:cubicBezTo>
                    <a:cubicBezTo>
                      <a:pt x="142" y="162"/>
                      <a:pt x="142" y="162"/>
                      <a:pt x="142" y="162"/>
                    </a:cubicBezTo>
                    <a:cubicBezTo>
                      <a:pt x="142" y="162"/>
                      <a:pt x="142" y="162"/>
                      <a:pt x="142" y="162"/>
                    </a:cubicBezTo>
                    <a:cubicBezTo>
                      <a:pt x="142" y="162"/>
                      <a:pt x="142" y="162"/>
                      <a:pt x="142" y="162"/>
                    </a:cubicBezTo>
                    <a:cubicBezTo>
                      <a:pt x="142" y="162"/>
                      <a:pt x="142" y="162"/>
                      <a:pt x="142" y="162"/>
                    </a:cubicBezTo>
                    <a:cubicBezTo>
                      <a:pt x="142" y="161"/>
                      <a:pt x="142" y="161"/>
                      <a:pt x="142" y="161"/>
                    </a:cubicBezTo>
                    <a:cubicBezTo>
                      <a:pt x="142" y="161"/>
                      <a:pt x="142" y="161"/>
                      <a:pt x="142" y="161"/>
                    </a:cubicBezTo>
                    <a:cubicBezTo>
                      <a:pt x="142" y="161"/>
                      <a:pt x="142" y="161"/>
                      <a:pt x="142" y="161"/>
                    </a:cubicBezTo>
                    <a:cubicBezTo>
                      <a:pt x="142" y="161"/>
                      <a:pt x="142" y="161"/>
                      <a:pt x="142" y="161"/>
                    </a:cubicBezTo>
                    <a:cubicBezTo>
                      <a:pt x="142" y="161"/>
                      <a:pt x="142" y="161"/>
                      <a:pt x="142" y="161"/>
                    </a:cubicBezTo>
                    <a:cubicBezTo>
                      <a:pt x="142" y="161"/>
                      <a:pt x="142" y="161"/>
                      <a:pt x="142" y="161"/>
                    </a:cubicBezTo>
                    <a:cubicBezTo>
                      <a:pt x="142" y="161"/>
                      <a:pt x="142" y="161"/>
                      <a:pt x="142" y="161"/>
                    </a:cubicBezTo>
                    <a:cubicBezTo>
                      <a:pt x="142" y="161"/>
                      <a:pt x="142" y="161"/>
                      <a:pt x="142" y="161"/>
                    </a:cubicBezTo>
                    <a:cubicBezTo>
                      <a:pt x="142" y="160"/>
                      <a:pt x="142" y="160"/>
                      <a:pt x="142" y="160"/>
                    </a:cubicBezTo>
                    <a:cubicBezTo>
                      <a:pt x="142" y="160"/>
                      <a:pt x="142" y="160"/>
                      <a:pt x="142" y="160"/>
                    </a:cubicBezTo>
                    <a:cubicBezTo>
                      <a:pt x="142" y="160"/>
                      <a:pt x="142" y="160"/>
                      <a:pt x="142" y="160"/>
                    </a:cubicBezTo>
                    <a:cubicBezTo>
                      <a:pt x="141" y="160"/>
                      <a:pt x="141" y="160"/>
                      <a:pt x="141" y="160"/>
                    </a:cubicBezTo>
                    <a:cubicBezTo>
                      <a:pt x="141" y="160"/>
                      <a:pt x="141" y="160"/>
                      <a:pt x="141" y="160"/>
                    </a:cubicBezTo>
                    <a:cubicBezTo>
                      <a:pt x="141" y="160"/>
                      <a:pt x="141" y="160"/>
                      <a:pt x="141" y="160"/>
                    </a:cubicBezTo>
                    <a:cubicBezTo>
                      <a:pt x="141" y="160"/>
                      <a:pt x="141" y="160"/>
                      <a:pt x="141" y="160"/>
                    </a:cubicBezTo>
                    <a:cubicBezTo>
                      <a:pt x="141" y="159"/>
                      <a:pt x="141" y="159"/>
                      <a:pt x="141" y="159"/>
                    </a:cubicBezTo>
                    <a:cubicBezTo>
                      <a:pt x="141" y="159"/>
                      <a:pt x="141" y="159"/>
                      <a:pt x="141" y="159"/>
                    </a:cubicBezTo>
                    <a:cubicBezTo>
                      <a:pt x="141" y="159"/>
                      <a:pt x="141" y="159"/>
                      <a:pt x="141" y="159"/>
                    </a:cubicBezTo>
                    <a:cubicBezTo>
                      <a:pt x="141" y="159"/>
                      <a:pt x="141" y="159"/>
                      <a:pt x="141" y="159"/>
                    </a:cubicBezTo>
                    <a:cubicBezTo>
                      <a:pt x="141" y="158"/>
                      <a:pt x="141" y="158"/>
                      <a:pt x="141" y="158"/>
                    </a:cubicBezTo>
                    <a:cubicBezTo>
                      <a:pt x="141" y="158"/>
                      <a:pt x="141" y="158"/>
                      <a:pt x="141" y="158"/>
                    </a:cubicBezTo>
                    <a:cubicBezTo>
                      <a:pt x="141" y="158"/>
                      <a:pt x="141" y="158"/>
                      <a:pt x="141" y="158"/>
                    </a:cubicBezTo>
                    <a:cubicBezTo>
                      <a:pt x="140" y="158"/>
                      <a:pt x="140" y="158"/>
                      <a:pt x="140" y="158"/>
                    </a:cubicBezTo>
                    <a:cubicBezTo>
                      <a:pt x="140" y="158"/>
                      <a:pt x="140" y="158"/>
                      <a:pt x="140" y="158"/>
                    </a:cubicBezTo>
                    <a:cubicBezTo>
                      <a:pt x="140" y="158"/>
                      <a:pt x="140" y="158"/>
                      <a:pt x="140" y="158"/>
                    </a:cubicBezTo>
                    <a:cubicBezTo>
                      <a:pt x="140" y="158"/>
                      <a:pt x="140" y="158"/>
                      <a:pt x="140" y="158"/>
                    </a:cubicBezTo>
                    <a:cubicBezTo>
                      <a:pt x="140" y="158"/>
                      <a:pt x="140" y="158"/>
                      <a:pt x="140" y="158"/>
                    </a:cubicBezTo>
                    <a:cubicBezTo>
                      <a:pt x="140" y="158"/>
                      <a:pt x="140" y="158"/>
                      <a:pt x="140" y="158"/>
                    </a:cubicBezTo>
                    <a:cubicBezTo>
                      <a:pt x="139" y="158"/>
                      <a:pt x="139" y="158"/>
                      <a:pt x="139" y="158"/>
                    </a:cubicBezTo>
                    <a:cubicBezTo>
                      <a:pt x="139" y="158"/>
                      <a:pt x="139" y="158"/>
                      <a:pt x="139" y="158"/>
                    </a:cubicBezTo>
                    <a:cubicBezTo>
                      <a:pt x="139" y="158"/>
                      <a:pt x="139" y="158"/>
                      <a:pt x="139" y="158"/>
                    </a:cubicBezTo>
                    <a:cubicBezTo>
                      <a:pt x="139" y="158"/>
                      <a:pt x="139" y="158"/>
                      <a:pt x="139" y="158"/>
                    </a:cubicBezTo>
                    <a:cubicBezTo>
                      <a:pt x="139" y="158"/>
                      <a:pt x="139" y="158"/>
                      <a:pt x="139" y="158"/>
                    </a:cubicBezTo>
                    <a:cubicBezTo>
                      <a:pt x="139" y="158"/>
                      <a:pt x="139" y="158"/>
                      <a:pt x="139" y="158"/>
                    </a:cubicBezTo>
                    <a:cubicBezTo>
                      <a:pt x="139" y="158"/>
                      <a:pt x="139" y="158"/>
                      <a:pt x="139" y="158"/>
                    </a:cubicBezTo>
                    <a:cubicBezTo>
                      <a:pt x="139" y="158"/>
                      <a:pt x="139" y="158"/>
                      <a:pt x="139" y="158"/>
                    </a:cubicBezTo>
                    <a:cubicBezTo>
                      <a:pt x="139" y="158"/>
                      <a:pt x="139" y="158"/>
                      <a:pt x="139" y="158"/>
                    </a:cubicBezTo>
                    <a:cubicBezTo>
                      <a:pt x="139" y="158"/>
                      <a:pt x="139" y="158"/>
                      <a:pt x="139" y="158"/>
                    </a:cubicBezTo>
                    <a:cubicBezTo>
                      <a:pt x="138" y="157"/>
                      <a:pt x="138" y="157"/>
                      <a:pt x="138" y="157"/>
                    </a:cubicBezTo>
                    <a:cubicBezTo>
                      <a:pt x="138" y="157"/>
                      <a:pt x="138" y="157"/>
                      <a:pt x="138" y="157"/>
                    </a:cubicBezTo>
                    <a:cubicBezTo>
                      <a:pt x="139" y="157"/>
                      <a:pt x="139" y="157"/>
                      <a:pt x="139" y="157"/>
                    </a:cubicBezTo>
                    <a:cubicBezTo>
                      <a:pt x="139" y="157"/>
                      <a:pt x="139" y="157"/>
                      <a:pt x="139" y="157"/>
                    </a:cubicBezTo>
                    <a:cubicBezTo>
                      <a:pt x="139" y="157"/>
                      <a:pt x="139" y="157"/>
                      <a:pt x="139" y="157"/>
                    </a:cubicBezTo>
                    <a:cubicBezTo>
                      <a:pt x="139" y="157"/>
                      <a:pt x="139" y="157"/>
                      <a:pt x="139" y="157"/>
                    </a:cubicBezTo>
                    <a:cubicBezTo>
                      <a:pt x="139" y="157"/>
                      <a:pt x="139" y="157"/>
                      <a:pt x="139" y="157"/>
                    </a:cubicBezTo>
                    <a:cubicBezTo>
                      <a:pt x="139" y="157"/>
                      <a:pt x="139" y="157"/>
                      <a:pt x="139" y="157"/>
                    </a:cubicBezTo>
                    <a:cubicBezTo>
                      <a:pt x="139" y="156"/>
                      <a:pt x="139" y="156"/>
                      <a:pt x="139" y="156"/>
                    </a:cubicBezTo>
                    <a:cubicBezTo>
                      <a:pt x="139" y="156"/>
                      <a:pt x="139" y="156"/>
                      <a:pt x="139" y="156"/>
                    </a:cubicBezTo>
                    <a:cubicBezTo>
                      <a:pt x="139" y="156"/>
                      <a:pt x="139" y="156"/>
                      <a:pt x="139" y="156"/>
                    </a:cubicBezTo>
                    <a:cubicBezTo>
                      <a:pt x="138" y="156"/>
                      <a:pt x="138" y="156"/>
                      <a:pt x="138" y="156"/>
                    </a:cubicBezTo>
                    <a:cubicBezTo>
                      <a:pt x="138" y="156"/>
                      <a:pt x="138" y="156"/>
                      <a:pt x="138" y="156"/>
                    </a:cubicBezTo>
                    <a:cubicBezTo>
                      <a:pt x="138" y="156"/>
                      <a:pt x="138" y="156"/>
                      <a:pt x="138" y="156"/>
                    </a:cubicBezTo>
                    <a:cubicBezTo>
                      <a:pt x="138" y="156"/>
                      <a:pt x="138" y="156"/>
                      <a:pt x="138" y="156"/>
                    </a:cubicBezTo>
                    <a:cubicBezTo>
                      <a:pt x="138" y="156"/>
                      <a:pt x="138" y="156"/>
                      <a:pt x="138" y="156"/>
                    </a:cubicBezTo>
                    <a:cubicBezTo>
                      <a:pt x="138" y="156"/>
                      <a:pt x="138" y="156"/>
                      <a:pt x="138" y="156"/>
                    </a:cubicBezTo>
                    <a:cubicBezTo>
                      <a:pt x="138" y="156"/>
                      <a:pt x="138" y="156"/>
                      <a:pt x="138" y="156"/>
                    </a:cubicBezTo>
                    <a:cubicBezTo>
                      <a:pt x="138" y="156"/>
                      <a:pt x="138" y="156"/>
                      <a:pt x="138" y="156"/>
                    </a:cubicBezTo>
                    <a:cubicBezTo>
                      <a:pt x="138" y="156"/>
                      <a:pt x="138" y="156"/>
                      <a:pt x="138" y="156"/>
                    </a:cubicBezTo>
                    <a:cubicBezTo>
                      <a:pt x="138" y="156"/>
                      <a:pt x="138" y="156"/>
                      <a:pt x="138" y="156"/>
                    </a:cubicBezTo>
                    <a:cubicBezTo>
                      <a:pt x="138" y="156"/>
                      <a:pt x="138" y="156"/>
                      <a:pt x="138" y="156"/>
                    </a:cubicBezTo>
                    <a:cubicBezTo>
                      <a:pt x="138" y="156"/>
                      <a:pt x="138" y="156"/>
                      <a:pt x="138" y="156"/>
                    </a:cubicBezTo>
                    <a:cubicBezTo>
                      <a:pt x="138" y="156"/>
                      <a:pt x="138" y="156"/>
                      <a:pt x="138" y="156"/>
                    </a:cubicBezTo>
                    <a:cubicBezTo>
                      <a:pt x="137" y="156"/>
                      <a:pt x="137" y="156"/>
                      <a:pt x="137" y="156"/>
                    </a:cubicBezTo>
                    <a:cubicBezTo>
                      <a:pt x="137" y="155"/>
                      <a:pt x="137" y="155"/>
                      <a:pt x="137" y="155"/>
                    </a:cubicBezTo>
                    <a:cubicBezTo>
                      <a:pt x="137" y="155"/>
                      <a:pt x="137" y="155"/>
                      <a:pt x="137" y="155"/>
                    </a:cubicBezTo>
                    <a:cubicBezTo>
                      <a:pt x="137" y="155"/>
                      <a:pt x="137" y="155"/>
                      <a:pt x="137" y="155"/>
                    </a:cubicBezTo>
                    <a:cubicBezTo>
                      <a:pt x="137" y="155"/>
                      <a:pt x="137" y="155"/>
                      <a:pt x="137" y="155"/>
                    </a:cubicBezTo>
                    <a:cubicBezTo>
                      <a:pt x="137" y="155"/>
                      <a:pt x="137" y="155"/>
                      <a:pt x="137" y="155"/>
                    </a:cubicBezTo>
                    <a:cubicBezTo>
                      <a:pt x="137" y="155"/>
                      <a:pt x="137" y="155"/>
                      <a:pt x="137" y="155"/>
                    </a:cubicBezTo>
                    <a:cubicBezTo>
                      <a:pt x="137" y="155"/>
                      <a:pt x="137" y="155"/>
                      <a:pt x="137" y="155"/>
                    </a:cubicBezTo>
                    <a:cubicBezTo>
                      <a:pt x="137" y="155"/>
                      <a:pt x="137" y="155"/>
                      <a:pt x="137" y="155"/>
                    </a:cubicBezTo>
                    <a:cubicBezTo>
                      <a:pt x="137" y="154"/>
                      <a:pt x="137" y="154"/>
                      <a:pt x="137" y="154"/>
                    </a:cubicBezTo>
                    <a:cubicBezTo>
                      <a:pt x="136" y="154"/>
                      <a:pt x="136" y="154"/>
                      <a:pt x="136" y="154"/>
                    </a:cubicBezTo>
                    <a:cubicBezTo>
                      <a:pt x="136" y="154"/>
                      <a:pt x="136" y="154"/>
                      <a:pt x="136" y="154"/>
                    </a:cubicBezTo>
                    <a:cubicBezTo>
                      <a:pt x="136" y="154"/>
                      <a:pt x="136" y="154"/>
                      <a:pt x="136" y="154"/>
                    </a:cubicBezTo>
                    <a:cubicBezTo>
                      <a:pt x="136" y="154"/>
                      <a:pt x="136" y="154"/>
                      <a:pt x="136" y="154"/>
                    </a:cubicBezTo>
                    <a:cubicBezTo>
                      <a:pt x="137" y="154"/>
                      <a:pt x="137" y="154"/>
                      <a:pt x="137" y="154"/>
                    </a:cubicBezTo>
                    <a:cubicBezTo>
                      <a:pt x="137" y="154"/>
                      <a:pt x="137" y="154"/>
                      <a:pt x="137" y="154"/>
                    </a:cubicBezTo>
                    <a:cubicBezTo>
                      <a:pt x="137" y="154"/>
                      <a:pt x="137" y="154"/>
                      <a:pt x="137" y="154"/>
                    </a:cubicBezTo>
                    <a:cubicBezTo>
                      <a:pt x="137" y="154"/>
                      <a:pt x="137" y="154"/>
                      <a:pt x="137" y="154"/>
                    </a:cubicBezTo>
                    <a:cubicBezTo>
                      <a:pt x="137" y="154"/>
                      <a:pt x="137" y="154"/>
                      <a:pt x="137" y="154"/>
                    </a:cubicBezTo>
                    <a:cubicBezTo>
                      <a:pt x="137" y="154"/>
                      <a:pt x="137" y="154"/>
                      <a:pt x="137" y="154"/>
                    </a:cubicBezTo>
                    <a:cubicBezTo>
                      <a:pt x="137" y="153"/>
                      <a:pt x="137" y="153"/>
                      <a:pt x="137" y="153"/>
                    </a:cubicBezTo>
                    <a:cubicBezTo>
                      <a:pt x="137" y="153"/>
                      <a:pt x="137" y="153"/>
                      <a:pt x="137" y="153"/>
                    </a:cubicBezTo>
                    <a:cubicBezTo>
                      <a:pt x="137" y="153"/>
                      <a:pt x="137" y="153"/>
                      <a:pt x="137" y="153"/>
                    </a:cubicBezTo>
                    <a:cubicBezTo>
                      <a:pt x="137" y="153"/>
                      <a:pt x="137" y="153"/>
                      <a:pt x="137" y="153"/>
                    </a:cubicBezTo>
                    <a:cubicBezTo>
                      <a:pt x="137" y="153"/>
                      <a:pt x="137" y="153"/>
                      <a:pt x="137" y="153"/>
                    </a:cubicBezTo>
                    <a:cubicBezTo>
                      <a:pt x="137" y="153"/>
                      <a:pt x="137" y="153"/>
                      <a:pt x="137" y="153"/>
                    </a:cubicBezTo>
                    <a:cubicBezTo>
                      <a:pt x="137" y="153"/>
                      <a:pt x="137" y="153"/>
                      <a:pt x="137" y="153"/>
                    </a:cubicBezTo>
                    <a:cubicBezTo>
                      <a:pt x="136" y="153"/>
                      <a:pt x="136" y="153"/>
                      <a:pt x="136" y="153"/>
                    </a:cubicBezTo>
                    <a:cubicBezTo>
                      <a:pt x="136" y="153"/>
                      <a:pt x="136" y="153"/>
                      <a:pt x="136" y="153"/>
                    </a:cubicBezTo>
                    <a:cubicBezTo>
                      <a:pt x="136" y="153"/>
                      <a:pt x="136" y="153"/>
                      <a:pt x="136" y="153"/>
                    </a:cubicBezTo>
                    <a:cubicBezTo>
                      <a:pt x="136" y="152"/>
                      <a:pt x="136" y="152"/>
                      <a:pt x="136" y="152"/>
                    </a:cubicBezTo>
                    <a:cubicBezTo>
                      <a:pt x="136" y="152"/>
                      <a:pt x="136" y="152"/>
                      <a:pt x="136" y="152"/>
                    </a:cubicBezTo>
                    <a:cubicBezTo>
                      <a:pt x="136" y="152"/>
                      <a:pt x="136" y="152"/>
                      <a:pt x="136" y="152"/>
                    </a:cubicBezTo>
                    <a:cubicBezTo>
                      <a:pt x="136" y="152"/>
                      <a:pt x="136" y="152"/>
                      <a:pt x="136" y="152"/>
                    </a:cubicBezTo>
                    <a:cubicBezTo>
                      <a:pt x="136" y="152"/>
                      <a:pt x="136" y="152"/>
                      <a:pt x="136" y="152"/>
                    </a:cubicBezTo>
                    <a:cubicBezTo>
                      <a:pt x="136" y="152"/>
                      <a:pt x="136" y="152"/>
                      <a:pt x="136" y="152"/>
                    </a:cubicBezTo>
                    <a:cubicBezTo>
                      <a:pt x="136" y="152"/>
                      <a:pt x="136" y="152"/>
                      <a:pt x="136" y="152"/>
                    </a:cubicBezTo>
                    <a:cubicBezTo>
                      <a:pt x="136" y="152"/>
                      <a:pt x="136" y="152"/>
                      <a:pt x="136" y="152"/>
                    </a:cubicBezTo>
                    <a:cubicBezTo>
                      <a:pt x="136" y="152"/>
                      <a:pt x="136" y="152"/>
                      <a:pt x="136" y="152"/>
                    </a:cubicBezTo>
                    <a:cubicBezTo>
                      <a:pt x="136" y="152"/>
                      <a:pt x="136" y="152"/>
                      <a:pt x="136" y="152"/>
                    </a:cubicBezTo>
                    <a:cubicBezTo>
                      <a:pt x="136" y="151"/>
                      <a:pt x="136" y="151"/>
                      <a:pt x="136" y="151"/>
                    </a:cubicBezTo>
                    <a:cubicBezTo>
                      <a:pt x="136" y="151"/>
                      <a:pt x="136" y="151"/>
                      <a:pt x="136" y="151"/>
                    </a:cubicBezTo>
                    <a:cubicBezTo>
                      <a:pt x="135" y="151"/>
                      <a:pt x="135" y="151"/>
                      <a:pt x="135" y="151"/>
                    </a:cubicBezTo>
                    <a:cubicBezTo>
                      <a:pt x="135" y="151"/>
                      <a:pt x="135" y="151"/>
                      <a:pt x="135" y="151"/>
                    </a:cubicBezTo>
                    <a:cubicBezTo>
                      <a:pt x="135" y="151"/>
                      <a:pt x="135" y="151"/>
                      <a:pt x="135" y="151"/>
                    </a:cubicBezTo>
                    <a:cubicBezTo>
                      <a:pt x="135" y="151"/>
                      <a:pt x="135" y="151"/>
                      <a:pt x="135" y="151"/>
                    </a:cubicBezTo>
                    <a:cubicBezTo>
                      <a:pt x="135" y="151"/>
                      <a:pt x="135" y="151"/>
                      <a:pt x="135" y="151"/>
                    </a:cubicBezTo>
                    <a:cubicBezTo>
                      <a:pt x="135" y="151"/>
                      <a:pt x="135" y="151"/>
                      <a:pt x="135" y="151"/>
                    </a:cubicBezTo>
                    <a:cubicBezTo>
                      <a:pt x="134" y="151"/>
                      <a:pt x="134" y="151"/>
                      <a:pt x="134" y="151"/>
                    </a:cubicBezTo>
                    <a:cubicBezTo>
                      <a:pt x="134" y="151"/>
                      <a:pt x="134" y="151"/>
                      <a:pt x="134" y="151"/>
                    </a:cubicBezTo>
                    <a:cubicBezTo>
                      <a:pt x="134" y="151"/>
                      <a:pt x="134" y="151"/>
                      <a:pt x="134" y="151"/>
                    </a:cubicBezTo>
                    <a:cubicBezTo>
                      <a:pt x="134" y="150"/>
                      <a:pt x="134" y="150"/>
                      <a:pt x="134" y="150"/>
                    </a:cubicBezTo>
                    <a:cubicBezTo>
                      <a:pt x="134" y="150"/>
                      <a:pt x="134" y="150"/>
                      <a:pt x="134" y="150"/>
                    </a:cubicBezTo>
                    <a:cubicBezTo>
                      <a:pt x="134" y="150"/>
                      <a:pt x="134" y="150"/>
                      <a:pt x="134" y="150"/>
                    </a:cubicBezTo>
                    <a:cubicBezTo>
                      <a:pt x="134" y="150"/>
                      <a:pt x="134" y="150"/>
                      <a:pt x="134" y="150"/>
                    </a:cubicBezTo>
                    <a:cubicBezTo>
                      <a:pt x="134" y="149"/>
                      <a:pt x="134" y="149"/>
                      <a:pt x="134" y="149"/>
                    </a:cubicBezTo>
                    <a:cubicBezTo>
                      <a:pt x="134" y="149"/>
                      <a:pt x="134" y="149"/>
                      <a:pt x="134" y="149"/>
                    </a:cubicBezTo>
                    <a:cubicBezTo>
                      <a:pt x="134" y="149"/>
                      <a:pt x="134" y="149"/>
                      <a:pt x="134" y="149"/>
                    </a:cubicBezTo>
                    <a:cubicBezTo>
                      <a:pt x="133" y="149"/>
                      <a:pt x="133" y="149"/>
                      <a:pt x="133" y="149"/>
                    </a:cubicBezTo>
                    <a:cubicBezTo>
                      <a:pt x="133" y="149"/>
                      <a:pt x="133" y="149"/>
                      <a:pt x="133" y="149"/>
                    </a:cubicBezTo>
                    <a:cubicBezTo>
                      <a:pt x="133" y="149"/>
                      <a:pt x="133" y="149"/>
                      <a:pt x="133" y="149"/>
                    </a:cubicBezTo>
                    <a:cubicBezTo>
                      <a:pt x="133" y="148"/>
                      <a:pt x="133" y="148"/>
                      <a:pt x="133" y="148"/>
                    </a:cubicBezTo>
                    <a:cubicBezTo>
                      <a:pt x="133" y="148"/>
                      <a:pt x="133" y="148"/>
                      <a:pt x="133" y="148"/>
                    </a:cubicBezTo>
                    <a:cubicBezTo>
                      <a:pt x="133" y="148"/>
                      <a:pt x="133" y="148"/>
                      <a:pt x="133" y="148"/>
                    </a:cubicBezTo>
                    <a:cubicBezTo>
                      <a:pt x="133" y="148"/>
                      <a:pt x="133" y="148"/>
                      <a:pt x="133" y="148"/>
                    </a:cubicBezTo>
                    <a:cubicBezTo>
                      <a:pt x="133" y="148"/>
                      <a:pt x="133" y="148"/>
                      <a:pt x="133" y="148"/>
                    </a:cubicBezTo>
                    <a:cubicBezTo>
                      <a:pt x="133" y="148"/>
                      <a:pt x="133" y="148"/>
                      <a:pt x="133" y="148"/>
                    </a:cubicBezTo>
                    <a:cubicBezTo>
                      <a:pt x="132" y="148"/>
                      <a:pt x="132" y="148"/>
                      <a:pt x="132" y="148"/>
                    </a:cubicBezTo>
                    <a:cubicBezTo>
                      <a:pt x="132" y="148"/>
                      <a:pt x="132" y="148"/>
                      <a:pt x="132" y="148"/>
                    </a:cubicBezTo>
                    <a:cubicBezTo>
                      <a:pt x="132" y="148"/>
                      <a:pt x="132" y="148"/>
                      <a:pt x="132" y="148"/>
                    </a:cubicBezTo>
                    <a:cubicBezTo>
                      <a:pt x="132" y="148"/>
                      <a:pt x="132" y="148"/>
                      <a:pt x="132" y="148"/>
                    </a:cubicBezTo>
                    <a:cubicBezTo>
                      <a:pt x="132" y="148"/>
                      <a:pt x="132" y="148"/>
                      <a:pt x="132" y="148"/>
                    </a:cubicBezTo>
                    <a:cubicBezTo>
                      <a:pt x="132" y="148"/>
                      <a:pt x="132" y="147"/>
                      <a:pt x="132" y="147"/>
                    </a:cubicBezTo>
                    <a:cubicBezTo>
                      <a:pt x="132" y="147"/>
                      <a:pt x="132" y="147"/>
                      <a:pt x="132" y="147"/>
                    </a:cubicBezTo>
                    <a:cubicBezTo>
                      <a:pt x="132" y="147"/>
                      <a:pt x="132" y="147"/>
                      <a:pt x="132" y="147"/>
                    </a:cubicBezTo>
                    <a:cubicBezTo>
                      <a:pt x="132" y="147"/>
                      <a:pt x="132" y="147"/>
                      <a:pt x="132" y="147"/>
                    </a:cubicBezTo>
                    <a:cubicBezTo>
                      <a:pt x="132" y="147"/>
                      <a:pt x="132" y="147"/>
                      <a:pt x="132" y="147"/>
                    </a:cubicBezTo>
                    <a:cubicBezTo>
                      <a:pt x="132" y="147"/>
                      <a:pt x="132" y="147"/>
                      <a:pt x="132" y="147"/>
                    </a:cubicBezTo>
                    <a:cubicBezTo>
                      <a:pt x="132" y="146"/>
                      <a:pt x="132" y="146"/>
                      <a:pt x="132" y="146"/>
                    </a:cubicBezTo>
                    <a:cubicBezTo>
                      <a:pt x="132" y="146"/>
                      <a:pt x="132" y="146"/>
                      <a:pt x="132" y="146"/>
                    </a:cubicBezTo>
                    <a:cubicBezTo>
                      <a:pt x="132" y="146"/>
                      <a:pt x="132" y="146"/>
                      <a:pt x="132" y="146"/>
                    </a:cubicBezTo>
                    <a:cubicBezTo>
                      <a:pt x="132" y="146"/>
                      <a:pt x="132" y="146"/>
                      <a:pt x="132" y="146"/>
                    </a:cubicBezTo>
                    <a:cubicBezTo>
                      <a:pt x="132" y="146"/>
                      <a:pt x="132" y="146"/>
                      <a:pt x="132" y="146"/>
                    </a:cubicBezTo>
                    <a:cubicBezTo>
                      <a:pt x="132" y="146"/>
                      <a:pt x="132" y="146"/>
                      <a:pt x="132" y="146"/>
                    </a:cubicBezTo>
                    <a:cubicBezTo>
                      <a:pt x="132" y="145"/>
                      <a:pt x="132" y="145"/>
                      <a:pt x="132" y="145"/>
                    </a:cubicBezTo>
                    <a:cubicBezTo>
                      <a:pt x="132" y="145"/>
                      <a:pt x="132" y="145"/>
                      <a:pt x="132" y="145"/>
                    </a:cubicBezTo>
                    <a:cubicBezTo>
                      <a:pt x="132" y="145"/>
                      <a:pt x="132" y="145"/>
                      <a:pt x="132" y="145"/>
                    </a:cubicBezTo>
                    <a:cubicBezTo>
                      <a:pt x="132" y="145"/>
                      <a:pt x="132" y="145"/>
                      <a:pt x="132" y="145"/>
                    </a:cubicBezTo>
                    <a:cubicBezTo>
                      <a:pt x="132" y="145"/>
                      <a:pt x="132" y="145"/>
                      <a:pt x="132" y="145"/>
                    </a:cubicBezTo>
                    <a:cubicBezTo>
                      <a:pt x="131" y="145"/>
                      <a:pt x="131" y="145"/>
                      <a:pt x="131" y="145"/>
                    </a:cubicBezTo>
                    <a:cubicBezTo>
                      <a:pt x="131" y="145"/>
                      <a:pt x="131" y="145"/>
                      <a:pt x="131" y="145"/>
                    </a:cubicBezTo>
                    <a:cubicBezTo>
                      <a:pt x="131" y="145"/>
                      <a:pt x="131" y="145"/>
                      <a:pt x="131" y="145"/>
                    </a:cubicBezTo>
                    <a:cubicBezTo>
                      <a:pt x="131" y="144"/>
                      <a:pt x="131" y="144"/>
                      <a:pt x="131" y="144"/>
                    </a:cubicBezTo>
                    <a:cubicBezTo>
                      <a:pt x="131" y="144"/>
                      <a:pt x="131" y="144"/>
                      <a:pt x="131" y="144"/>
                    </a:cubicBezTo>
                    <a:cubicBezTo>
                      <a:pt x="131" y="144"/>
                      <a:pt x="131" y="144"/>
                      <a:pt x="131" y="144"/>
                    </a:cubicBezTo>
                    <a:cubicBezTo>
                      <a:pt x="131" y="144"/>
                      <a:pt x="131" y="144"/>
                      <a:pt x="131" y="144"/>
                    </a:cubicBezTo>
                    <a:cubicBezTo>
                      <a:pt x="131" y="144"/>
                      <a:pt x="131" y="144"/>
                      <a:pt x="131" y="144"/>
                    </a:cubicBezTo>
                    <a:cubicBezTo>
                      <a:pt x="131" y="144"/>
                      <a:pt x="131" y="144"/>
                      <a:pt x="131" y="144"/>
                    </a:cubicBezTo>
                    <a:cubicBezTo>
                      <a:pt x="131" y="144"/>
                      <a:pt x="131" y="144"/>
                      <a:pt x="131" y="144"/>
                    </a:cubicBezTo>
                    <a:cubicBezTo>
                      <a:pt x="131" y="144"/>
                      <a:pt x="131" y="144"/>
                      <a:pt x="131" y="144"/>
                    </a:cubicBezTo>
                    <a:cubicBezTo>
                      <a:pt x="130" y="143"/>
                      <a:pt x="130" y="143"/>
                      <a:pt x="130" y="143"/>
                    </a:cubicBezTo>
                    <a:cubicBezTo>
                      <a:pt x="130" y="143"/>
                      <a:pt x="130" y="143"/>
                      <a:pt x="130" y="143"/>
                    </a:cubicBezTo>
                    <a:cubicBezTo>
                      <a:pt x="130" y="143"/>
                      <a:pt x="130" y="143"/>
                      <a:pt x="130" y="143"/>
                    </a:cubicBezTo>
                    <a:cubicBezTo>
                      <a:pt x="130" y="142"/>
                      <a:pt x="130" y="142"/>
                      <a:pt x="130" y="142"/>
                    </a:cubicBezTo>
                    <a:cubicBezTo>
                      <a:pt x="130" y="142"/>
                      <a:pt x="130" y="142"/>
                      <a:pt x="130" y="142"/>
                    </a:cubicBezTo>
                    <a:cubicBezTo>
                      <a:pt x="130" y="142"/>
                      <a:pt x="130" y="142"/>
                      <a:pt x="130" y="142"/>
                    </a:cubicBezTo>
                    <a:cubicBezTo>
                      <a:pt x="130" y="142"/>
                      <a:pt x="130" y="142"/>
                      <a:pt x="130" y="142"/>
                    </a:cubicBezTo>
                    <a:cubicBezTo>
                      <a:pt x="130" y="142"/>
                      <a:pt x="130" y="142"/>
                      <a:pt x="130" y="142"/>
                    </a:cubicBezTo>
                    <a:cubicBezTo>
                      <a:pt x="130" y="142"/>
                      <a:pt x="130" y="142"/>
                      <a:pt x="130" y="142"/>
                    </a:cubicBezTo>
                    <a:cubicBezTo>
                      <a:pt x="130" y="142"/>
                      <a:pt x="130" y="142"/>
                      <a:pt x="130" y="142"/>
                    </a:cubicBezTo>
                    <a:cubicBezTo>
                      <a:pt x="130" y="142"/>
                      <a:pt x="130" y="142"/>
                      <a:pt x="130" y="142"/>
                    </a:cubicBezTo>
                    <a:cubicBezTo>
                      <a:pt x="130" y="142"/>
                      <a:pt x="130" y="142"/>
                      <a:pt x="130" y="142"/>
                    </a:cubicBezTo>
                    <a:cubicBezTo>
                      <a:pt x="130" y="141"/>
                      <a:pt x="130" y="141"/>
                      <a:pt x="130" y="141"/>
                    </a:cubicBezTo>
                    <a:cubicBezTo>
                      <a:pt x="130" y="141"/>
                      <a:pt x="130" y="141"/>
                      <a:pt x="130" y="141"/>
                    </a:cubicBezTo>
                    <a:cubicBezTo>
                      <a:pt x="130" y="141"/>
                      <a:pt x="130" y="141"/>
                      <a:pt x="130" y="141"/>
                    </a:cubicBezTo>
                    <a:cubicBezTo>
                      <a:pt x="130" y="141"/>
                      <a:pt x="130" y="141"/>
                      <a:pt x="130" y="141"/>
                    </a:cubicBezTo>
                    <a:cubicBezTo>
                      <a:pt x="130" y="141"/>
                      <a:pt x="130" y="141"/>
                      <a:pt x="130" y="141"/>
                    </a:cubicBezTo>
                    <a:cubicBezTo>
                      <a:pt x="130" y="141"/>
                      <a:pt x="130" y="141"/>
                      <a:pt x="130" y="141"/>
                    </a:cubicBezTo>
                    <a:cubicBezTo>
                      <a:pt x="129" y="141"/>
                      <a:pt x="129" y="141"/>
                      <a:pt x="129" y="141"/>
                    </a:cubicBezTo>
                    <a:cubicBezTo>
                      <a:pt x="129" y="141"/>
                      <a:pt x="129" y="141"/>
                      <a:pt x="129" y="141"/>
                    </a:cubicBezTo>
                    <a:cubicBezTo>
                      <a:pt x="129" y="142"/>
                      <a:pt x="129" y="142"/>
                      <a:pt x="129" y="142"/>
                    </a:cubicBezTo>
                    <a:cubicBezTo>
                      <a:pt x="129" y="142"/>
                      <a:pt x="129" y="142"/>
                      <a:pt x="129" y="142"/>
                    </a:cubicBezTo>
                    <a:cubicBezTo>
                      <a:pt x="129" y="142"/>
                      <a:pt x="129" y="142"/>
                      <a:pt x="129" y="142"/>
                    </a:cubicBezTo>
                    <a:cubicBezTo>
                      <a:pt x="129" y="142"/>
                      <a:pt x="129" y="142"/>
                      <a:pt x="129" y="142"/>
                    </a:cubicBezTo>
                    <a:cubicBezTo>
                      <a:pt x="129" y="142"/>
                      <a:pt x="129" y="142"/>
                      <a:pt x="129" y="142"/>
                    </a:cubicBezTo>
                    <a:cubicBezTo>
                      <a:pt x="129" y="142"/>
                      <a:pt x="129" y="142"/>
                      <a:pt x="129" y="142"/>
                    </a:cubicBezTo>
                    <a:cubicBezTo>
                      <a:pt x="129" y="142"/>
                      <a:pt x="129" y="142"/>
                      <a:pt x="129" y="142"/>
                    </a:cubicBezTo>
                    <a:cubicBezTo>
                      <a:pt x="129" y="142"/>
                      <a:pt x="129" y="142"/>
                      <a:pt x="129" y="142"/>
                    </a:cubicBezTo>
                    <a:cubicBezTo>
                      <a:pt x="129" y="142"/>
                      <a:pt x="129" y="142"/>
                      <a:pt x="129" y="142"/>
                    </a:cubicBezTo>
                    <a:cubicBezTo>
                      <a:pt x="129" y="142"/>
                      <a:pt x="129" y="142"/>
                      <a:pt x="129" y="142"/>
                    </a:cubicBezTo>
                    <a:cubicBezTo>
                      <a:pt x="129" y="142"/>
                      <a:pt x="129" y="142"/>
                      <a:pt x="129" y="142"/>
                    </a:cubicBezTo>
                    <a:cubicBezTo>
                      <a:pt x="129" y="142"/>
                      <a:pt x="129" y="142"/>
                      <a:pt x="129" y="142"/>
                    </a:cubicBezTo>
                    <a:cubicBezTo>
                      <a:pt x="128" y="142"/>
                      <a:pt x="128" y="142"/>
                      <a:pt x="128" y="142"/>
                    </a:cubicBezTo>
                    <a:cubicBezTo>
                      <a:pt x="128" y="142"/>
                      <a:pt x="128" y="142"/>
                      <a:pt x="128" y="142"/>
                    </a:cubicBezTo>
                    <a:cubicBezTo>
                      <a:pt x="128" y="142"/>
                      <a:pt x="128" y="142"/>
                      <a:pt x="128" y="142"/>
                    </a:cubicBezTo>
                    <a:cubicBezTo>
                      <a:pt x="128" y="142"/>
                      <a:pt x="128" y="142"/>
                      <a:pt x="128" y="142"/>
                    </a:cubicBezTo>
                    <a:cubicBezTo>
                      <a:pt x="128" y="142"/>
                      <a:pt x="128" y="142"/>
                      <a:pt x="128" y="142"/>
                    </a:cubicBezTo>
                    <a:cubicBezTo>
                      <a:pt x="128" y="141"/>
                      <a:pt x="128" y="141"/>
                      <a:pt x="128" y="141"/>
                    </a:cubicBezTo>
                    <a:cubicBezTo>
                      <a:pt x="128" y="141"/>
                      <a:pt x="128" y="141"/>
                      <a:pt x="128" y="141"/>
                    </a:cubicBezTo>
                    <a:cubicBezTo>
                      <a:pt x="128" y="141"/>
                      <a:pt x="128" y="141"/>
                      <a:pt x="128" y="141"/>
                    </a:cubicBezTo>
                    <a:cubicBezTo>
                      <a:pt x="128" y="141"/>
                      <a:pt x="128" y="141"/>
                      <a:pt x="128" y="141"/>
                    </a:cubicBezTo>
                    <a:cubicBezTo>
                      <a:pt x="128" y="141"/>
                      <a:pt x="128" y="141"/>
                      <a:pt x="128" y="141"/>
                    </a:cubicBezTo>
                    <a:cubicBezTo>
                      <a:pt x="128" y="141"/>
                      <a:pt x="128" y="141"/>
                      <a:pt x="128" y="141"/>
                    </a:cubicBezTo>
                    <a:cubicBezTo>
                      <a:pt x="128" y="141"/>
                      <a:pt x="128" y="141"/>
                      <a:pt x="128" y="141"/>
                    </a:cubicBezTo>
                    <a:cubicBezTo>
                      <a:pt x="128" y="140"/>
                      <a:pt x="128" y="140"/>
                      <a:pt x="128" y="140"/>
                    </a:cubicBezTo>
                    <a:cubicBezTo>
                      <a:pt x="127" y="140"/>
                      <a:pt x="127" y="140"/>
                      <a:pt x="127" y="140"/>
                    </a:cubicBezTo>
                    <a:cubicBezTo>
                      <a:pt x="127" y="140"/>
                      <a:pt x="127" y="140"/>
                      <a:pt x="127" y="140"/>
                    </a:cubicBezTo>
                    <a:cubicBezTo>
                      <a:pt x="127" y="140"/>
                      <a:pt x="127" y="140"/>
                      <a:pt x="127" y="140"/>
                    </a:cubicBezTo>
                    <a:cubicBezTo>
                      <a:pt x="128" y="140"/>
                      <a:pt x="128" y="140"/>
                      <a:pt x="128" y="140"/>
                    </a:cubicBezTo>
                    <a:cubicBezTo>
                      <a:pt x="128" y="140"/>
                      <a:pt x="128" y="140"/>
                      <a:pt x="128" y="140"/>
                    </a:cubicBezTo>
                    <a:cubicBezTo>
                      <a:pt x="127" y="140"/>
                      <a:pt x="127" y="140"/>
                      <a:pt x="127" y="140"/>
                    </a:cubicBezTo>
                    <a:cubicBezTo>
                      <a:pt x="127" y="140"/>
                      <a:pt x="127" y="140"/>
                      <a:pt x="127" y="140"/>
                    </a:cubicBezTo>
                    <a:cubicBezTo>
                      <a:pt x="127" y="139"/>
                      <a:pt x="127" y="139"/>
                      <a:pt x="127" y="139"/>
                    </a:cubicBezTo>
                    <a:cubicBezTo>
                      <a:pt x="127" y="139"/>
                      <a:pt x="127" y="139"/>
                      <a:pt x="127" y="139"/>
                    </a:cubicBezTo>
                    <a:cubicBezTo>
                      <a:pt x="127" y="139"/>
                      <a:pt x="127" y="139"/>
                      <a:pt x="127" y="139"/>
                    </a:cubicBezTo>
                    <a:cubicBezTo>
                      <a:pt x="127" y="139"/>
                      <a:pt x="127" y="139"/>
                      <a:pt x="127" y="139"/>
                    </a:cubicBezTo>
                    <a:cubicBezTo>
                      <a:pt x="127" y="139"/>
                      <a:pt x="127" y="139"/>
                      <a:pt x="127" y="139"/>
                    </a:cubicBezTo>
                    <a:cubicBezTo>
                      <a:pt x="127" y="139"/>
                      <a:pt x="127" y="139"/>
                      <a:pt x="127" y="139"/>
                    </a:cubicBezTo>
                    <a:cubicBezTo>
                      <a:pt x="127" y="139"/>
                      <a:pt x="127" y="139"/>
                      <a:pt x="127" y="139"/>
                    </a:cubicBezTo>
                    <a:cubicBezTo>
                      <a:pt x="127" y="139"/>
                      <a:pt x="127" y="139"/>
                      <a:pt x="127" y="139"/>
                    </a:cubicBezTo>
                    <a:cubicBezTo>
                      <a:pt x="126" y="138"/>
                      <a:pt x="126" y="138"/>
                      <a:pt x="126" y="138"/>
                    </a:cubicBezTo>
                    <a:cubicBezTo>
                      <a:pt x="126" y="138"/>
                      <a:pt x="126" y="138"/>
                      <a:pt x="126" y="138"/>
                    </a:cubicBezTo>
                    <a:cubicBezTo>
                      <a:pt x="126" y="138"/>
                      <a:pt x="126" y="138"/>
                      <a:pt x="126" y="138"/>
                    </a:cubicBezTo>
                    <a:cubicBezTo>
                      <a:pt x="126" y="138"/>
                      <a:pt x="126" y="138"/>
                      <a:pt x="126" y="138"/>
                    </a:cubicBezTo>
                    <a:cubicBezTo>
                      <a:pt x="126" y="138"/>
                      <a:pt x="126" y="138"/>
                      <a:pt x="126" y="138"/>
                    </a:cubicBezTo>
                    <a:cubicBezTo>
                      <a:pt x="126" y="138"/>
                      <a:pt x="126" y="138"/>
                      <a:pt x="126" y="138"/>
                    </a:cubicBezTo>
                    <a:cubicBezTo>
                      <a:pt x="126" y="138"/>
                      <a:pt x="126" y="138"/>
                      <a:pt x="126" y="138"/>
                    </a:cubicBezTo>
                    <a:cubicBezTo>
                      <a:pt x="126" y="138"/>
                      <a:pt x="126" y="138"/>
                      <a:pt x="126" y="138"/>
                    </a:cubicBezTo>
                    <a:cubicBezTo>
                      <a:pt x="126" y="138"/>
                      <a:pt x="126" y="138"/>
                      <a:pt x="126" y="138"/>
                    </a:cubicBezTo>
                    <a:cubicBezTo>
                      <a:pt x="126" y="138"/>
                      <a:pt x="126" y="138"/>
                      <a:pt x="126" y="138"/>
                    </a:cubicBezTo>
                    <a:cubicBezTo>
                      <a:pt x="126" y="138"/>
                      <a:pt x="126" y="138"/>
                      <a:pt x="126" y="138"/>
                    </a:cubicBezTo>
                    <a:cubicBezTo>
                      <a:pt x="126" y="138"/>
                      <a:pt x="126" y="138"/>
                      <a:pt x="126" y="138"/>
                    </a:cubicBezTo>
                    <a:cubicBezTo>
                      <a:pt x="126" y="138"/>
                      <a:pt x="126" y="138"/>
                      <a:pt x="126" y="138"/>
                    </a:cubicBezTo>
                    <a:cubicBezTo>
                      <a:pt x="126" y="138"/>
                      <a:pt x="126" y="138"/>
                      <a:pt x="126" y="138"/>
                    </a:cubicBezTo>
                    <a:cubicBezTo>
                      <a:pt x="126" y="138"/>
                      <a:pt x="126" y="138"/>
                      <a:pt x="126" y="138"/>
                    </a:cubicBezTo>
                    <a:cubicBezTo>
                      <a:pt x="126" y="137"/>
                      <a:pt x="126" y="137"/>
                      <a:pt x="126" y="137"/>
                    </a:cubicBezTo>
                    <a:cubicBezTo>
                      <a:pt x="126" y="137"/>
                      <a:pt x="126" y="137"/>
                      <a:pt x="126" y="137"/>
                    </a:cubicBezTo>
                    <a:cubicBezTo>
                      <a:pt x="126" y="137"/>
                      <a:pt x="126" y="137"/>
                      <a:pt x="126" y="137"/>
                    </a:cubicBezTo>
                    <a:cubicBezTo>
                      <a:pt x="126" y="137"/>
                      <a:pt x="126" y="137"/>
                      <a:pt x="126" y="137"/>
                    </a:cubicBezTo>
                    <a:cubicBezTo>
                      <a:pt x="126" y="137"/>
                      <a:pt x="126" y="137"/>
                      <a:pt x="126" y="137"/>
                    </a:cubicBezTo>
                    <a:cubicBezTo>
                      <a:pt x="126" y="137"/>
                      <a:pt x="126" y="137"/>
                      <a:pt x="126" y="137"/>
                    </a:cubicBezTo>
                    <a:cubicBezTo>
                      <a:pt x="126" y="137"/>
                      <a:pt x="126" y="137"/>
                      <a:pt x="126" y="137"/>
                    </a:cubicBezTo>
                    <a:cubicBezTo>
                      <a:pt x="126" y="136"/>
                      <a:pt x="126" y="136"/>
                      <a:pt x="126" y="136"/>
                    </a:cubicBezTo>
                    <a:cubicBezTo>
                      <a:pt x="126" y="136"/>
                      <a:pt x="126" y="136"/>
                      <a:pt x="126" y="136"/>
                    </a:cubicBezTo>
                    <a:cubicBezTo>
                      <a:pt x="126" y="136"/>
                      <a:pt x="126" y="136"/>
                      <a:pt x="126" y="136"/>
                    </a:cubicBezTo>
                    <a:cubicBezTo>
                      <a:pt x="126" y="136"/>
                      <a:pt x="126" y="136"/>
                      <a:pt x="126" y="136"/>
                    </a:cubicBezTo>
                    <a:cubicBezTo>
                      <a:pt x="126" y="136"/>
                      <a:pt x="126" y="136"/>
                      <a:pt x="126" y="136"/>
                    </a:cubicBezTo>
                    <a:cubicBezTo>
                      <a:pt x="126" y="136"/>
                      <a:pt x="126" y="136"/>
                      <a:pt x="126" y="136"/>
                    </a:cubicBezTo>
                    <a:cubicBezTo>
                      <a:pt x="126" y="136"/>
                      <a:pt x="126" y="136"/>
                      <a:pt x="126" y="136"/>
                    </a:cubicBezTo>
                    <a:cubicBezTo>
                      <a:pt x="126" y="136"/>
                      <a:pt x="126" y="136"/>
                      <a:pt x="126" y="136"/>
                    </a:cubicBezTo>
                    <a:cubicBezTo>
                      <a:pt x="126" y="136"/>
                      <a:pt x="126" y="136"/>
                      <a:pt x="126" y="136"/>
                    </a:cubicBezTo>
                    <a:cubicBezTo>
                      <a:pt x="125" y="137"/>
                      <a:pt x="125" y="137"/>
                      <a:pt x="125" y="137"/>
                    </a:cubicBezTo>
                    <a:cubicBezTo>
                      <a:pt x="125" y="137"/>
                      <a:pt x="125" y="137"/>
                      <a:pt x="125" y="137"/>
                    </a:cubicBezTo>
                    <a:cubicBezTo>
                      <a:pt x="125" y="136"/>
                      <a:pt x="125" y="136"/>
                      <a:pt x="125" y="136"/>
                    </a:cubicBezTo>
                    <a:cubicBezTo>
                      <a:pt x="125" y="136"/>
                      <a:pt x="125" y="136"/>
                      <a:pt x="125" y="136"/>
                    </a:cubicBezTo>
                    <a:cubicBezTo>
                      <a:pt x="124" y="136"/>
                      <a:pt x="124" y="136"/>
                      <a:pt x="124" y="136"/>
                    </a:cubicBezTo>
                    <a:cubicBezTo>
                      <a:pt x="124" y="136"/>
                      <a:pt x="124" y="136"/>
                      <a:pt x="124" y="136"/>
                    </a:cubicBezTo>
                    <a:cubicBezTo>
                      <a:pt x="124" y="136"/>
                      <a:pt x="124" y="136"/>
                      <a:pt x="124" y="136"/>
                    </a:cubicBezTo>
                    <a:cubicBezTo>
                      <a:pt x="124" y="136"/>
                      <a:pt x="124" y="136"/>
                      <a:pt x="124" y="136"/>
                    </a:cubicBezTo>
                    <a:cubicBezTo>
                      <a:pt x="123" y="136"/>
                      <a:pt x="123" y="136"/>
                      <a:pt x="123" y="136"/>
                    </a:cubicBezTo>
                    <a:cubicBezTo>
                      <a:pt x="123" y="136"/>
                      <a:pt x="123" y="136"/>
                      <a:pt x="123" y="136"/>
                    </a:cubicBezTo>
                    <a:cubicBezTo>
                      <a:pt x="123" y="135"/>
                      <a:pt x="123" y="135"/>
                      <a:pt x="123" y="135"/>
                    </a:cubicBezTo>
                    <a:cubicBezTo>
                      <a:pt x="123" y="135"/>
                      <a:pt x="123" y="135"/>
                      <a:pt x="123" y="135"/>
                    </a:cubicBezTo>
                    <a:cubicBezTo>
                      <a:pt x="123" y="135"/>
                      <a:pt x="123" y="135"/>
                      <a:pt x="123" y="135"/>
                    </a:cubicBezTo>
                    <a:cubicBezTo>
                      <a:pt x="123" y="135"/>
                      <a:pt x="123" y="135"/>
                      <a:pt x="123" y="135"/>
                    </a:cubicBezTo>
                    <a:cubicBezTo>
                      <a:pt x="122" y="135"/>
                      <a:pt x="122" y="135"/>
                      <a:pt x="122" y="134"/>
                    </a:cubicBezTo>
                    <a:cubicBezTo>
                      <a:pt x="122" y="134"/>
                      <a:pt x="122" y="134"/>
                      <a:pt x="122" y="134"/>
                    </a:cubicBezTo>
                    <a:cubicBezTo>
                      <a:pt x="123" y="134"/>
                      <a:pt x="123" y="134"/>
                      <a:pt x="123" y="134"/>
                    </a:cubicBezTo>
                    <a:cubicBezTo>
                      <a:pt x="123" y="134"/>
                      <a:pt x="123" y="134"/>
                      <a:pt x="123" y="134"/>
                    </a:cubicBezTo>
                    <a:cubicBezTo>
                      <a:pt x="123" y="134"/>
                      <a:pt x="123" y="134"/>
                      <a:pt x="123" y="134"/>
                    </a:cubicBezTo>
                    <a:cubicBezTo>
                      <a:pt x="123" y="133"/>
                      <a:pt x="123" y="133"/>
                      <a:pt x="123" y="133"/>
                    </a:cubicBezTo>
                    <a:cubicBezTo>
                      <a:pt x="123" y="133"/>
                      <a:pt x="123" y="133"/>
                      <a:pt x="123" y="133"/>
                    </a:cubicBezTo>
                    <a:cubicBezTo>
                      <a:pt x="123" y="133"/>
                      <a:pt x="123" y="133"/>
                      <a:pt x="123" y="133"/>
                    </a:cubicBezTo>
                    <a:cubicBezTo>
                      <a:pt x="123" y="133"/>
                      <a:pt x="123" y="133"/>
                      <a:pt x="123" y="133"/>
                    </a:cubicBezTo>
                    <a:cubicBezTo>
                      <a:pt x="123" y="133"/>
                      <a:pt x="123" y="133"/>
                      <a:pt x="123" y="133"/>
                    </a:cubicBezTo>
                    <a:cubicBezTo>
                      <a:pt x="122" y="132"/>
                      <a:pt x="122" y="132"/>
                      <a:pt x="122" y="132"/>
                    </a:cubicBezTo>
                    <a:cubicBezTo>
                      <a:pt x="122" y="132"/>
                      <a:pt x="122" y="132"/>
                      <a:pt x="122" y="132"/>
                    </a:cubicBezTo>
                    <a:cubicBezTo>
                      <a:pt x="122" y="132"/>
                      <a:pt x="122" y="132"/>
                      <a:pt x="122" y="132"/>
                    </a:cubicBezTo>
                    <a:cubicBezTo>
                      <a:pt x="122" y="132"/>
                      <a:pt x="122" y="132"/>
                      <a:pt x="122" y="132"/>
                    </a:cubicBezTo>
                    <a:cubicBezTo>
                      <a:pt x="122" y="132"/>
                      <a:pt x="122" y="132"/>
                      <a:pt x="122" y="132"/>
                    </a:cubicBezTo>
                    <a:cubicBezTo>
                      <a:pt x="121" y="132"/>
                      <a:pt x="121" y="132"/>
                      <a:pt x="121" y="132"/>
                    </a:cubicBezTo>
                    <a:cubicBezTo>
                      <a:pt x="121" y="131"/>
                      <a:pt x="121" y="131"/>
                      <a:pt x="121" y="131"/>
                    </a:cubicBezTo>
                    <a:cubicBezTo>
                      <a:pt x="121" y="132"/>
                      <a:pt x="121" y="132"/>
                      <a:pt x="121" y="132"/>
                    </a:cubicBezTo>
                    <a:cubicBezTo>
                      <a:pt x="121" y="132"/>
                      <a:pt x="121" y="132"/>
                      <a:pt x="121" y="132"/>
                    </a:cubicBezTo>
                    <a:cubicBezTo>
                      <a:pt x="121" y="132"/>
                      <a:pt x="121" y="132"/>
                      <a:pt x="121" y="132"/>
                    </a:cubicBezTo>
                    <a:cubicBezTo>
                      <a:pt x="121" y="132"/>
                      <a:pt x="121" y="132"/>
                      <a:pt x="121" y="132"/>
                    </a:cubicBezTo>
                    <a:cubicBezTo>
                      <a:pt x="121" y="132"/>
                      <a:pt x="121" y="132"/>
                      <a:pt x="121" y="132"/>
                    </a:cubicBezTo>
                    <a:cubicBezTo>
                      <a:pt x="121" y="132"/>
                      <a:pt x="121" y="132"/>
                      <a:pt x="121" y="132"/>
                    </a:cubicBezTo>
                    <a:cubicBezTo>
                      <a:pt x="121" y="132"/>
                      <a:pt x="121" y="132"/>
                      <a:pt x="121" y="132"/>
                    </a:cubicBezTo>
                    <a:cubicBezTo>
                      <a:pt x="121" y="132"/>
                      <a:pt x="121" y="132"/>
                      <a:pt x="121" y="132"/>
                    </a:cubicBezTo>
                    <a:cubicBezTo>
                      <a:pt x="121" y="132"/>
                      <a:pt x="121" y="132"/>
                      <a:pt x="121" y="132"/>
                    </a:cubicBezTo>
                    <a:cubicBezTo>
                      <a:pt x="121" y="132"/>
                      <a:pt x="121" y="132"/>
                      <a:pt x="121" y="132"/>
                    </a:cubicBezTo>
                    <a:cubicBezTo>
                      <a:pt x="121" y="132"/>
                      <a:pt x="121" y="132"/>
                      <a:pt x="121" y="132"/>
                    </a:cubicBezTo>
                    <a:cubicBezTo>
                      <a:pt x="121" y="132"/>
                      <a:pt x="121" y="132"/>
                      <a:pt x="121" y="132"/>
                    </a:cubicBezTo>
                    <a:cubicBezTo>
                      <a:pt x="121" y="132"/>
                      <a:pt x="121" y="132"/>
                      <a:pt x="121" y="132"/>
                    </a:cubicBezTo>
                    <a:cubicBezTo>
                      <a:pt x="120" y="132"/>
                      <a:pt x="120" y="132"/>
                      <a:pt x="120" y="132"/>
                    </a:cubicBezTo>
                    <a:cubicBezTo>
                      <a:pt x="120" y="132"/>
                      <a:pt x="120" y="132"/>
                      <a:pt x="120" y="132"/>
                    </a:cubicBezTo>
                    <a:cubicBezTo>
                      <a:pt x="120" y="132"/>
                      <a:pt x="120" y="132"/>
                      <a:pt x="120" y="132"/>
                    </a:cubicBezTo>
                    <a:cubicBezTo>
                      <a:pt x="120" y="132"/>
                      <a:pt x="120" y="132"/>
                      <a:pt x="120" y="132"/>
                    </a:cubicBezTo>
                    <a:cubicBezTo>
                      <a:pt x="120" y="133"/>
                      <a:pt x="120" y="133"/>
                      <a:pt x="120" y="133"/>
                    </a:cubicBezTo>
                    <a:cubicBezTo>
                      <a:pt x="120" y="133"/>
                      <a:pt x="120" y="133"/>
                      <a:pt x="120" y="133"/>
                    </a:cubicBezTo>
                    <a:cubicBezTo>
                      <a:pt x="119" y="133"/>
                      <a:pt x="119" y="133"/>
                      <a:pt x="119" y="133"/>
                    </a:cubicBezTo>
                    <a:cubicBezTo>
                      <a:pt x="119" y="133"/>
                      <a:pt x="119" y="133"/>
                      <a:pt x="119" y="133"/>
                    </a:cubicBezTo>
                    <a:cubicBezTo>
                      <a:pt x="119" y="132"/>
                      <a:pt x="119" y="132"/>
                      <a:pt x="119" y="132"/>
                    </a:cubicBezTo>
                    <a:cubicBezTo>
                      <a:pt x="119" y="132"/>
                      <a:pt x="119" y="132"/>
                      <a:pt x="119" y="132"/>
                    </a:cubicBezTo>
                    <a:cubicBezTo>
                      <a:pt x="119" y="132"/>
                      <a:pt x="119" y="132"/>
                      <a:pt x="119" y="132"/>
                    </a:cubicBezTo>
                    <a:cubicBezTo>
                      <a:pt x="119" y="132"/>
                      <a:pt x="119" y="132"/>
                      <a:pt x="119" y="132"/>
                    </a:cubicBezTo>
                    <a:cubicBezTo>
                      <a:pt x="119" y="132"/>
                      <a:pt x="119" y="132"/>
                      <a:pt x="119" y="132"/>
                    </a:cubicBezTo>
                    <a:cubicBezTo>
                      <a:pt x="119" y="132"/>
                      <a:pt x="119" y="132"/>
                      <a:pt x="119" y="132"/>
                    </a:cubicBezTo>
                    <a:cubicBezTo>
                      <a:pt x="119" y="132"/>
                      <a:pt x="119" y="132"/>
                      <a:pt x="119" y="132"/>
                    </a:cubicBezTo>
                    <a:cubicBezTo>
                      <a:pt x="120" y="132"/>
                      <a:pt x="120" y="132"/>
                      <a:pt x="120" y="132"/>
                    </a:cubicBezTo>
                    <a:cubicBezTo>
                      <a:pt x="120" y="131"/>
                      <a:pt x="120" y="131"/>
                      <a:pt x="120" y="131"/>
                    </a:cubicBezTo>
                    <a:cubicBezTo>
                      <a:pt x="120" y="131"/>
                      <a:pt x="120" y="131"/>
                      <a:pt x="120" y="131"/>
                    </a:cubicBezTo>
                    <a:cubicBezTo>
                      <a:pt x="120" y="131"/>
                      <a:pt x="120" y="131"/>
                      <a:pt x="120" y="131"/>
                    </a:cubicBezTo>
                    <a:cubicBezTo>
                      <a:pt x="120" y="131"/>
                      <a:pt x="120" y="131"/>
                      <a:pt x="120" y="131"/>
                    </a:cubicBezTo>
                    <a:cubicBezTo>
                      <a:pt x="120" y="131"/>
                      <a:pt x="120" y="131"/>
                      <a:pt x="120" y="131"/>
                    </a:cubicBezTo>
                    <a:cubicBezTo>
                      <a:pt x="120" y="131"/>
                      <a:pt x="120" y="131"/>
                      <a:pt x="120" y="131"/>
                    </a:cubicBezTo>
                    <a:cubicBezTo>
                      <a:pt x="120" y="131"/>
                      <a:pt x="120" y="131"/>
                      <a:pt x="120" y="131"/>
                    </a:cubicBezTo>
                    <a:cubicBezTo>
                      <a:pt x="119" y="131"/>
                      <a:pt x="119" y="131"/>
                      <a:pt x="119" y="131"/>
                    </a:cubicBezTo>
                    <a:cubicBezTo>
                      <a:pt x="119" y="131"/>
                      <a:pt x="119" y="131"/>
                      <a:pt x="119" y="131"/>
                    </a:cubicBezTo>
                    <a:cubicBezTo>
                      <a:pt x="119" y="131"/>
                      <a:pt x="119" y="131"/>
                      <a:pt x="119" y="131"/>
                    </a:cubicBezTo>
                    <a:cubicBezTo>
                      <a:pt x="119" y="131"/>
                      <a:pt x="119" y="131"/>
                      <a:pt x="119" y="131"/>
                    </a:cubicBezTo>
                    <a:cubicBezTo>
                      <a:pt x="119" y="130"/>
                      <a:pt x="119" y="130"/>
                      <a:pt x="119" y="130"/>
                    </a:cubicBezTo>
                    <a:cubicBezTo>
                      <a:pt x="119" y="130"/>
                      <a:pt x="119" y="130"/>
                      <a:pt x="119" y="130"/>
                    </a:cubicBezTo>
                    <a:cubicBezTo>
                      <a:pt x="119" y="130"/>
                      <a:pt x="119" y="130"/>
                      <a:pt x="119" y="130"/>
                    </a:cubicBezTo>
                    <a:cubicBezTo>
                      <a:pt x="119" y="130"/>
                      <a:pt x="119" y="130"/>
                      <a:pt x="119" y="130"/>
                    </a:cubicBezTo>
                    <a:cubicBezTo>
                      <a:pt x="119" y="130"/>
                      <a:pt x="119" y="130"/>
                      <a:pt x="119" y="130"/>
                    </a:cubicBezTo>
                    <a:cubicBezTo>
                      <a:pt x="119" y="130"/>
                      <a:pt x="119" y="130"/>
                      <a:pt x="119" y="130"/>
                    </a:cubicBezTo>
                    <a:cubicBezTo>
                      <a:pt x="119" y="130"/>
                      <a:pt x="119" y="130"/>
                      <a:pt x="119" y="130"/>
                    </a:cubicBezTo>
                    <a:cubicBezTo>
                      <a:pt x="119" y="130"/>
                      <a:pt x="119" y="130"/>
                      <a:pt x="119" y="130"/>
                    </a:cubicBezTo>
                    <a:cubicBezTo>
                      <a:pt x="119" y="130"/>
                      <a:pt x="119" y="130"/>
                      <a:pt x="119" y="130"/>
                    </a:cubicBezTo>
                    <a:cubicBezTo>
                      <a:pt x="119" y="129"/>
                      <a:pt x="119" y="129"/>
                      <a:pt x="119" y="129"/>
                    </a:cubicBezTo>
                    <a:cubicBezTo>
                      <a:pt x="119" y="129"/>
                      <a:pt x="119" y="129"/>
                      <a:pt x="119" y="129"/>
                    </a:cubicBezTo>
                    <a:cubicBezTo>
                      <a:pt x="119" y="129"/>
                      <a:pt x="119" y="129"/>
                      <a:pt x="119" y="129"/>
                    </a:cubicBezTo>
                    <a:cubicBezTo>
                      <a:pt x="119" y="129"/>
                      <a:pt x="119" y="129"/>
                      <a:pt x="119" y="129"/>
                    </a:cubicBezTo>
                    <a:cubicBezTo>
                      <a:pt x="119" y="129"/>
                      <a:pt x="119" y="129"/>
                      <a:pt x="119" y="129"/>
                    </a:cubicBezTo>
                    <a:cubicBezTo>
                      <a:pt x="119" y="129"/>
                      <a:pt x="119" y="129"/>
                      <a:pt x="119" y="129"/>
                    </a:cubicBezTo>
                    <a:cubicBezTo>
                      <a:pt x="119" y="129"/>
                      <a:pt x="119" y="129"/>
                      <a:pt x="119" y="129"/>
                    </a:cubicBezTo>
                    <a:cubicBezTo>
                      <a:pt x="119" y="129"/>
                      <a:pt x="119" y="129"/>
                      <a:pt x="119" y="129"/>
                    </a:cubicBezTo>
                    <a:cubicBezTo>
                      <a:pt x="119" y="128"/>
                      <a:pt x="119" y="128"/>
                      <a:pt x="119" y="128"/>
                    </a:cubicBezTo>
                    <a:cubicBezTo>
                      <a:pt x="119" y="128"/>
                      <a:pt x="119" y="128"/>
                      <a:pt x="119" y="128"/>
                    </a:cubicBezTo>
                    <a:cubicBezTo>
                      <a:pt x="119" y="128"/>
                      <a:pt x="119" y="128"/>
                      <a:pt x="119" y="128"/>
                    </a:cubicBezTo>
                    <a:cubicBezTo>
                      <a:pt x="119" y="128"/>
                      <a:pt x="119" y="128"/>
                      <a:pt x="119" y="128"/>
                    </a:cubicBezTo>
                    <a:cubicBezTo>
                      <a:pt x="119" y="128"/>
                      <a:pt x="119" y="128"/>
                      <a:pt x="119" y="128"/>
                    </a:cubicBezTo>
                    <a:cubicBezTo>
                      <a:pt x="119" y="128"/>
                      <a:pt x="119" y="128"/>
                      <a:pt x="119" y="128"/>
                    </a:cubicBezTo>
                    <a:cubicBezTo>
                      <a:pt x="119" y="127"/>
                      <a:pt x="119" y="127"/>
                      <a:pt x="119" y="127"/>
                    </a:cubicBezTo>
                    <a:cubicBezTo>
                      <a:pt x="119" y="127"/>
                      <a:pt x="119" y="127"/>
                      <a:pt x="119" y="127"/>
                    </a:cubicBezTo>
                    <a:cubicBezTo>
                      <a:pt x="119" y="127"/>
                      <a:pt x="119" y="127"/>
                      <a:pt x="119" y="127"/>
                    </a:cubicBezTo>
                    <a:cubicBezTo>
                      <a:pt x="119" y="127"/>
                      <a:pt x="119" y="127"/>
                      <a:pt x="119" y="127"/>
                    </a:cubicBezTo>
                    <a:cubicBezTo>
                      <a:pt x="119" y="127"/>
                      <a:pt x="119" y="127"/>
                      <a:pt x="119" y="127"/>
                    </a:cubicBezTo>
                    <a:cubicBezTo>
                      <a:pt x="119" y="127"/>
                      <a:pt x="119" y="127"/>
                      <a:pt x="119" y="127"/>
                    </a:cubicBezTo>
                    <a:cubicBezTo>
                      <a:pt x="119" y="127"/>
                      <a:pt x="119" y="127"/>
                      <a:pt x="119" y="127"/>
                    </a:cubicBezTo>
                    <a:cubicBezTo>
                      <a:pt x="119" y="126"/>
                      <a:pt x="119" y="126"/>
                      <a:pt x="119" y="126"/>
                    </a:cubicBezTo>
                    <a:cubicBezTo>
                      <a:pt x="119" y="126"/>
                      <a:pt x="119" y="126"/>
                      <a:pt x="119" y="126"/>
                    </a:cubicBezTo>
                    <a:cubicBezTo>
                      <a:pt x="119" y="126"/>
                      <a:pt x="119" y="126"/>
                      <a:pt x="119" y="126"/>
                    </a:cubicBezTo>
                    <a:cubicBezTo>
                      <a:pt x="119" y="126"/>
                      <a:pt x="119" y="126"/>
                      <a:pt x="119" y="126"/>
                    </a:cubicBezTo>
                    <a:cubicBezTo>
                      <a:pt x="119" y="126"/>
                      <a:pt x="119" y="126"/>
                      <a:pt x="119" y="126"/>
                    </a:cubicBezTo>
                    <a:cubicBezTo>
                      <a:pt x="119" y="126"/>
                      <a:pt x="119" y="126"/>
                      <a:pt x="119" y="126"/>
                    </a:cubicBezTo>
                    <a:cubicBezTo>
                      <a:pt x="119" y="126"/>
                      <a:pt x="119" y="126"/>
                      <a:pt x="119" y="126"/>
                    </a:cubicBezTo>
                    <a:cubicBezTo>
                      <a:pt x="119" y="126"/>
                      <a:pt x="119" y="126"/>
                      <a:pt x="119" y="126"/>
                    </a:cubicBezTo>
                    <a:cubicBezTo>
                      <a:pt x="118" y="126"/>
                      <a:pt x="118" y="126"/>
                      <a:pt x="118" y="126"/>
                    </a:cubicBezTo>
                    <a:cubicBezTo>
                      <a:pt x="118" y="126"/>
                      <a:pt x="118" y="126"/>
                      <a:pt x="118" y="126"/>
                    </a:cubicBezTo>
                    <a:cubicBezTo>
                      <a:pt x="118" y="126"/>
                      <a:pt x="118" y="126"/>
                      <a:pt x="118" y="126"/>
                    </a:cubicBezTo>
                    <a:cubicBezTo>
                      <a:pt x="118" y="126"/>
                      <a:pt x="118" y="126"/>
                      <a:pt x="118" y="126"/>
                    </a:cubicBezTo>
                    <a:cubicBezTo>
                      <a:pt x="118" y="126"/>
                      <a:pt x="118" y="126"/>
                      <a:pt x="118" y="126"/>
                    </a:cubicBezTo>
                    <a:cubicBezTo>
                      <a:pt x="118" y="126"/>
                      <a:pt x="118" y="126"/>
                      <a:pt x="118" y="126"/>
                    </a:cubicBezTo>
                    <a:cubicBezTo>
                      <a:pt x="118" y="126"/>
                      <a:pt x="118" y="126"/>
                      <a:pt x="118" y="126"/>
                    </a:cubicBezTo>
                    <a:cubicBezTo>
                      <a:pt x="118" y="126"/>
                      <a:pt x="118" y="126"/>
                      <a:pt x="118" y="126"/>
                    </a:cubicBezTo>
                    <a:cubicBezTo>
                      <a:pt x="118" y="126"/>
                      <a:pt x="118" y="126"/>
                      <a:pt x="118" y="126"/>
                    </a:cubicBezTo>
                    <a:cubicBezTo>
                      <a:pt x="118" y="125"/>
                      <a:pt x="118" y="125"/>
                      <a:pt x="118" y="125"/>
                    </a:cubicBezTo>
                    <a:cubicBezTo>
                      <a:pt x="117" y="125"/>
                      <a:pt x="117" y="125"/>
                      <a:pt x="117" y="125"/>
                    </a:cubicBezTo>
                    <a:cubicBezTo>
                      <a:pt x="117" y="125"/>
                      <a:pt x="117" y="125"/>
                      <a:pt x="117" y="125"/>
                    </a:cubicBezTo>
                    <a:cubicBezTo>
                      <a:pt x="117" y="125"/>
                      <a:pt x="117" y="125"/>
                      <a:pt x="117" y="125"/>
                    </a:cubicBezTo>
                    <a:cubicBezTo>
                      <a:pt x="117" y="124"/>
                      <a:pt x="117" y="124"/>
                      <a:pt x="117" y="124"/>
                    </a:cubicBezTo>
                    <a:cubicBezTo>
                      <a:pt x="118" y="124"/>
                      <a:pt x="118" y="124"/>
                      <a:pt x="118" y="124"/>
                    </a:cubicBezTo>
                    <a:cubicBezTo>
                      <a:pt x="117" y="124"/>
                      <a:pt x="117" y="124"/>
                      <a:pt x="117" y="124"/>
                    </a:cubicBezTo>
                    <a:cubicBezTo>
                      <a:pt x="117" y="124"/>
                      <a:pt x="117" y="124"/>
                      <a:pt x="117" y="124"/>
                    </a:cubicBezTo>
                    <a:cubicBezTo>
                      <a:pt x="117" y="124"/>
                      <a:pt x="117" y="124"/>
                      <a:pt x="117" y="124"/>
                    </a:cubicBezTo>
                    <a:cubicBezTo>
                      <a:pt x="117" y="124"/>
                      <a:pt x="117" y="124"/>
                      <a:pt x="117" y="124"/>
                    </a:cubicBezTo>
                    <a:cubicBezTo>
                      <a:pt x="117" y="124"/>
                      <a:pt x="117" y="124"/>
                      <a:pt x="117" y="124"/>
                    </a:cubicBezTo>
                    <a:cubicBezTo>
                      <a:pt x="117" y="124"/>
                      <a:pt x="117" y="124"/>
                      <a:pt x="117" y="124"/>
                    </a:cubicBezTo>
                    <a:cubicBezTo>
                      <a:pt x="117" y="123"/>
                      <a:pt x="117" y="123"/>
                      <a:pt x="117" y="123"/>
                    </a:cubicBezTo>
                    <a:cubicBezTo>
                      <a:pt x="117" y="123"/>
                      <a:pt x="117" y="123"/>
                      <a:pt x="117" y="123"/>
                    </a:cubicBezTo>
                    <a:cubicBezTo>
                      <a:pt x="117" y="124"/>
                      <a:pt x="117" y="124"/>
                      <a:pt x="117" y="124"/>
                    </a:cubicBezTo>
                    <a:cubicBezTo>
                      <a:pt x="117" y="124"/>
                      <a:pt x="117" y="124"/>
                      <a:pt x="117" y="124"/>
                    </a:cubicBezTo>
                    <a:cubicBezTo>
                      <a:pt x="117" y="124"/>
                      <a:pt x="117" y="124"/>
                      <a:pt x="117" y="124"/>
                    </a:cubicBezTo>
                    <a:cubicBezTo>
                      <a:pt x="117" y="123"/>
                      <a:pt x="117" y="123"/>
                      <a:pt x="117" y="123"/>
                    </a:cubicBezTo>
                    <a:cubicBezTo>
                      <a:pt x="117" y="123"/>
                      <a:pt x="117" y="123"/>
                      <a:pt x="117" y="123"/>
                    </a:cubicBezTo>
                    <a:cubicBezTo>
                      <a:pt x="117" y="123"/>
                      <a:pt x="117" y="123"/>
                      <a:pt x="117" y="123"/>
                    </a:cubicBezTo>
                    <a:cubicBezTo>
                      <a:pt x="117" y="123"/>
                      <a:pt x="117" y="123"/>
                      <a:pt x="117" y="123"/>
                    </a:cubicBezTo>
                    <a:cubicBezTo>
                      <a:pt x="117" y="123"/>
                      <a:pt x="117" y="123"/>
                      <a:pt x="117" y="123"/>
                    </a:cubicBezTo>
                    <a:cubicBezTo>
                      <a:pt x="117" y="123"/>
                      <a:pt x="117" y="123"/>
                      <a:pt x="117" y="123"/>
                    </a:cubicBezTo>
                    <a:cubicBezTo>
                      <a:pt x="117" y="123"/>
                      <a:pt x="117" y="123"/>
                      <a:pt x="117" y="123"/>
                    </a:cubicBezTo>
                    <a:cubicBezTo>
                      <a:pt x="117" y="123"/>
                      <a:pt x="117" y="123"/>
                      <a:pt x="117" y="123"/>
                    </a:cubicBezTo>
                    <a:cubicBezTo>
                      <a:pt x="117" y="123"/>
                      <a:pt x="117" y="123"/>
                      <a:pt x="117" y="123"/>
                    </a:cubicBezTo>
                    <a:cubicBezTo>
                      <a:pt x="117" y="122"/>
                      <a:pt x="117" y="122"/>
                      <a:pt x="117" y="122"/>
                    </a:cubicBezTo>
                    <a:cubicBezTo>
                      <a:pt x="117" y="122"/>
                      <a:pt x="117" y="122"/>
                      <a:pt x="117" y="122"/>
                    </a:cubicBezTo>
                    <a:cubicBezTo>
                      <a:pt x="116" y="122"/>
                      <a:pt x="116" y="122"/>
                      <a:pt x="116" y="122"/>
                    </a:cubicBezTo>
                    <a:cubicBezTo>
                      <a:pt x="116" y="122"/>
                      <a:pt x="116" y="122"/>
                      <a:pt x="116" y="122"/>
                    </a:cubicBezTo>
                    <a:cubicBezTo>
                      <a:pt x="116" y="122"/>
                      <a:pt x="116" y="122"/>
                      <a:pt x="116" y="122"/>
                    </a:cubicBezTo>
                    <a:cubicBezTo>
                      <a:pt x="116" y="121"/>
                      <a:pt x="116" y="121"/>
                      <a:pt x="116" y="121"/>
                    </a:cubicBezTo>
                    <a:cubicBezTo>
                      <a:pt x="116" y="121"/>
                      <a:pt x="116" y="121"/>
                      <a:pt x="116" y="121"/>
                    </a:cubicBezTo>
                    <a:cubicBezTo>
                      <a:pt x="116" y="121"/>
                      <a:pt x="116" y="121"/>
                      <a:pt x="116" y="121"/>
                    </a:cubicBezTo>
                    <a:cubicBezTo>
                      <a:pt x="116" y="121"/>
                      <a:pt x="116" y="121"/>
                      <a:pt x="116" y="121"/>
                    </a:cubicBezTo>
                    <a:cubicBezTo>
                      <a:pt x="116" y="121"/>
                      <a:pt x="116" y="121"/>
                      <a:pt x="116" y="121"/>
                    </a:cubicBezTo>
                    <a:cubicBezTo>
                      <a:pt x="116" y="121"/>
                      <a:pt x="116" y="121"/>
                      <a:pt x="116" y="121"/>
                    </a:cubicBezTo>
                    <a:cubicBezTo>
                      <a:pt x="116" y="121"/>
                      <a:pt x="116" y="121"/>
                      <a:pt x="116" y="121"/>
                    </a:cubicBezTo>
                    <a:cubicBezTo>
                      <a:pt x="115" y="121"/>
                      <a:pt x="115" y="121"/>
                      <a:pt x="115" y="121"/>
                    </a:cubicBezTo>
                    <a:cubicBezTo>
                      <a:pt x="115" y="121"/>
                      <a:pt x="115" y="121"/>
                      <a:pt x="115" y="121"/>
                    </a:cubicBezTo>
                    <a:cubicBezTo>
                      <a:pt x="115" y="121"/>
                      <a:pt x="115" y="121"/>
                      <a:pt x="115" y="121"/>
                    </a:cubicBezTo>
                    <a:cubicBezTo>
                      <a:pt x="115" y="121"/>
                      <a:pt x="115" y="121"/>
                      <a:pt x="115" y="121"/>
                    </a:cubicBezTo>
                    <a:cubicBezTo>
                      <a:pt x="115" y="121"/>
                      <a:pt x="115" y="121"/>
                      <a:pt x="115" y="121"/>
                    </a:cubicBezTo>
                    <a:cubicBezTo>
                      <a:pt x="115" y="122"/>
                      <a:pt x="115" y="122"/>
                      <a:pt x="115" y="122"/>
                    </a:cubicBezTo>
                    <a:cubicBezTo>
                      <a:pt x="115" y="122"/>
                      <a:pt x="115" y="122"/>
                      <a:pt x="115" y="122"/>
                    </a:cubicBezTo>
                    <a:cubicBezTo>
                      <a:pt x="115" y="122"/>
                      <a:pt x="115" y="122"/>
                      <a:pt x="115" y="122"/>
                    </a:cubicBezTo>
                    <a:cubicBezTo>
                      <a:pt x="115" y="122"/>
                      <a:pt x="115" y="122"/>
                      <a:pt x="115" y="122"/>
                    </a:cubicBezTo>
                    <a:cubicBezTo>
                      <a:pt x="115" y="122"/>
                      <a:pt x="115" y="122"/>
                      <a:pt x="115" y="122"/>
                    </a:cubicBezTo>
                    <a:cubicBezTo>
                      <a:pt x="115" y="122"/>
                      <a:pt x="115" y="122"/>
                      <a:pt x="115" y="122"/>
                    </a:cubicBezTo>
                    <a:cubicBezTo>
                      <a:pt x="115" y="122"/>
                      <a:pt x="115" y="122"/>
                      <a:pt x="115" y="122"/>
                    </a:cubicBezTo>
                    <a:cubicBezTo>
                      <a:pt x="115" y="122"/>
                      <a:pt x="115" y="122"/>
                      <a:pt x="115" y="122"/>
                    </a:cubicBezTo>
                    <a:cubicBezTo>
                      <a:pt x="115" y="122"/>
                      <a:pt x="115" y="122"/>
                      <a:pt x="115" y="122"/>
                    </a:cubicBezTo>
                    <a:cubicBezTo>
                      <a:pt x="115" y="122"/>
                      <a:pt x="115" y="122"/>
                      <a:pt x="115" y="122"/>
                    </a:cubicBezTo>
                    <a:cubicBezTo>
                      <a:pt x="115" y="122"/>
                      <a:pt x="115" y="122"/>
                      <a:pt x="115" y="122"/>
                    </a:cubicBezTo>
                    <a:cubicBezTo>
                      <a:pt x="115" y="122"/>
                      <a:pt x="115" y="122"/>
                      <a:pt x="115" y="122"/>
                    </a:cubicBezTo>
                    <a:cubicBezTo>
                      <a:pt x="114" y="122"/>
                      <a:pt x="114" y="122"/>
                      <a:pt x="114" y="122"/>
                    </a:cubicBezTo>
                    <a:cubicBezTo>
                      <a:pt x="114" y="122"/>
                      <a:pt x="114" y="122"/>
                      <a:pt x="114" y="122"/>
                    </a:cubicBezTo>
                    <a:cubicBezTo>
                      <a:pt x="114" y="122"/>
                      <a:pt x="114" y="122"/>
                      <a:pt x="114" y="122"/>
                    </a:cubicBezTo>
                    <a:cubicBezTo>
                      <a:pt x="114" y="122"/>
                      <a:pt x="114" y="122"/>
                      <a:pt x="114" y="122"/>
                    </a:cubicBezTo>
                    <a:cubicBezTo>
                      <a:pt x="114" y="121"/>
                      <a:pt x="114" y="121"/>
                      <a:pt x="114" y="121"/>
                    </a:cubicBezTo>
                    <a:cubicBezTo>
                      <a:pt x="114" y="121"/>
                      <a:pt x="114" y="121"/>
                      <a:pt x="114" y="121"/>
                    </a:cubicBezTo>
                    <a:cubicBezTo>
                      <a:pt x="114" y="121"/>
                      <a:pt x="114" y="121"/>
                      <a:pt x="114" y="121"/>
                    </a:cubicBezTo>
                    <a:cubicBezTo>
                      <a:pt x="114" y="121"/>
                      <a:pt x="114" y="121"/>
                      <a:pt x="114" y="121"/>
                    </a:cubicBezTo>
                    <a:cubicBezTo>
                      <a:pt x="114" y="121"/>
                      <a:pt x="114" y="121"/>
                      <a:pt x="114" y="121"/>
                    </a:cubicBezTo>
                    <a:cubicBezTo>
                      <a:pt x="114" y="121"/>
                      <a:pt x="114" y="121"/>
                      <a:pt x="114" y="121"/>
                    </a:cubicBezTo>
                    <a:cubicBezTo>
                      <a:pt x="114" y="121"/>
                      <a:pt x="114" y="121"/>
                      <a:pt x="114" y="121"/>
                    </a:cubicBezTo>
                    <a:cubicBezTo>
                      <a:pt x="114" y="121"/>
                      <a:pt x="114" y="121"/>
                      <a:pt x="114" y="121"/>
                    </a:cubicBezTo>
                    <a:cubicBezTo>
                      <a:pt x="113" y="121"/>
                      <a:pt x="113" y="121"/>
                      <a:pt x="113" y="121"/>
                    </a:cubicBezTo>
                    <a:cubicBezTo>
                      <a:pt x="113" y="121"/>
                      <a:pt x="113" y="121"/>
                      <a:pt x="113" y="121"/>
                    </a:cubicBezTo>
                    <a:cubicBezTo>
                      <a:pt x="113" y="121"/>
                      <a:pt x="113" y="121"/>
                      <a:pt x="113" y="121"/>
                    </a:cubicBezTo>
                    <a:cubicBezTo>
                      <a:pt x="113" y="120"/>
                      <a:pt x="113" y="120"/>
                      <a:pt x="113" y="120"/>
                    </a:cubicBezTo>
                    <a:cubicBezTo>
                      <a:pt x="113" y="120"/>
                      <a:pt x="113" y="120"/>
                      <a:pt x="113" y="120"/>
                    </a:cubicBezTo>
                    <a:cubicBezTo>
                      <a:pt x="113" y="120"/>
                      <a:pt x="113" y="120"/>
                      <a:pt x="113" y="120"/>
                    </a:cubicBezTo>
                    <a:cubicBezTo>
                      <a:pt x="113" y="120"/>
                      <a:pt x="113" y="120"/>
                      <a:pt x="113" y="120"/>
                    </a:cubicBezTo>
                    <a:cubicBezTo>
                      <a:pt x="113" y="120"/>
                      <a:pt x="113" y="120"/>
                      <a:pt x="113" y="120"/>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3" y="119"/>
                      <a:pt x="113" y="119"/>
                      <a:pt x="113" y="119"/>
                    </a:cubicBezTo>
                    <a:cubicBezTo>
                      <a:pt x="112" y="119"/>
                      <a:pt x="112" y="119"/>
                      <a:pt x="112" y="119"/>
                    </a:cubicBezTo>
                    <a:cubicBezTo>
                      <a:pt x="112" y="119"/>
                      <a:pt x="112" y="119"/>
                      <a:pt x="112" y="119"/>
                    </a:cubicBezTo>
                    <a:cubicBezTo>
                      <a:pt x="112" y="119"/>
                      <a:pt x="112" y="119"/>
                      <a:pt x="112" y="119"/>
                    </a:cubicBezTo>
                    <a:cubicBezTo>
                      <a:pt x="112" y="119"/>
                      <a:pt x="112" y="119"/>
                      <a:pt x="112" y="119"/>
                    </a:cubicBezTo>
                    <a:cubicBezTo>
                      <a:pt x="112" y="119"/>
                      <a:pt x="112" y="119"/>
                      <a:pt x="112" y="119"/>
                    </a:cubicBezTo>
                    <a:cubicBezTo>
                      <a:pt x="112" y="119"/>
                      <a:pt x="112" y="119"/>
                      <a:pt x="112" y="119"/>
                    </a:cubicBezTo>
                    <a:cubicBezTo>
                      <a:pt x="112" y="119"/>
                      <a:pt x="112" y="119"/>
                      <a:pt x="112" y="119"/>
                    </a:cubicBezTo>
                    <a:cubicBezTo>
                      <a:pt x="112" y="119"/>
                      <a:pt x="112" y="119"/>
                      <a:pt x="112" y="119"/>
                    </a:cubicBezTo>
                    <a:cubicBezTo>
                      <a:pt x="111" y="118"/>
                      <a:pt x="111" y="118"/>
                      <a:pt x="111" y="118"/>
                    </a:cubicBezTo>
                    <a:cubicBezTo>
                      <a:pt x="111" y="118"/>
                      <a:pt x="111" y="118"/>
                      <a:pt x="111" y="118"/>
                    </a:cubicBezTo>
                    <a:cubicBezTo>
                      <a:pt x="111" y="118"/>
                      <a:pt x="111" y="118"/>
                      <a:pt x="111" y="118"/>
                    </a:cubicBezTo>
                    <a:cubicBezTo>
                      <a:pt x="111" y="119"/>
                      <a:pt x="111" y="119"/>
                      <a:pt x="111" y="119"/>
                    </a:cubicBezTo>
                    <a:cubicBezTo>
                      <a:pt x="111" y="119"/>
                      <a:pt x="111" y="119"/>
                      <a:pt x="111" y="119"/>
                    </a:cubicBezTo>
                    <a:cubicBezTo>
                      <a:pt x="111" y="119"/>
                      <a:pt x="111" y="119"/>
                      <a:pt x="111" y="119"/>
                    </a:cubicBezTo>
                    <a:cubicBezTo>
                      <a:pt x="111" y="119"/>
                      <a:pt x="111" y="119"/>
                      <a:pt x="111" y="119"/>
                    </a:cubicBezTo>
                    <a:cubicBezTo>
                      <a:pt x="111" y="118"/>
                      <a:pt x="111" y="118"/>
                      <a:pt x="111" y="118"/>
                    </a:cubicBezTo>
                    <a:cubicBezTo>
                      <a:pt x="111" y="118"/>
                      <a:pt x="111" y="118"/>
                      <a:pt x="111" y="118"/>
                    </a:cubicBezTo>
                    <a:cubicBezTo>
                      <a:pt x="110" y="118"/>
                      <a:pt x="110" y="118"/>
                      <a:pt x="110" y="118"/>
                    </a:cubicBezTo>
                    <a:cubicBezTo>
                      <a:pt x="110" y="118"/>
                      <a:pt x="110" y="118"/>
                      <a:pt x="110" y="118"/>
                    </a:cubicBezTo>
                    <a:cubicBezTo>
                      <a:pt x="110" y="118"/>
                      <a:pt x="110" y="118"/>
                      <a:pt x="110" y="118"/>
                    </a:cubicBezTo>
                    <a:cubicBezTo>
                      <a:pt x="110" y="117"/>
                      <a:pt x="110" y="117"/>
                      <a:pt x="110" y="117"/>
                    </a:cubicBezTo>
                    <a:cubicBezTo>
                      <a:pt x="110" y="117"/>
                      <a:pt x="110" y="117"/>
                      <a:pt x="110" y="117"/>
                    </a:cubicBezTo>
                    <a:cubicBezTo>
                      <a:pt x="110" y="117"/>
                      <a:pt x="110" y="117"/>
                      <a:pt x="110" y="117"/>
                    </a:cubicBezTo>
                    <a:cubicBezTo>
                      <a:pt x="110" y="117"/>
                      <a:pt x="110" y="117"/>
                      <a:pt x="110" y="117"/>
                    </a:cubicBezTo>
                    <a:cubicBezTo>
                      <a:pt x="110" y="116"/>
                      <a:pt x="110" y="116"/>
                      <a:pt x="110" y="116"/>
                    </a:cubicBezTo>
                    <a:cubicBezTo>
                      <a:pt x="110" y="116"/>
                      <a:pt x="110" y="116"/>
                      <a:pt x="110" y="116"/>
                    </a:cubicBezTo>
                    <a:cubicBezTo>
                      <a:pt x="110" y="116"/>
                      <a:pt x="110" y="116"/>
                      <a:pt x="110" y="116"/>
                    </a:cubicBezTo>
                    <a:cubicBezTo>
                      <a:pt x="109" y="116"/>
                      <a:pt x="109" y="116"/>
                      <a:pt x="109" y="116"/>
                    </a:cubicBezTo>
                    <a:cubicBezTo>
                      <a:pt x="109" y="116"/>
                      <a:pt x="109" y="116"/>
                      <a:pt x="109" y="116"/>
                    </a:cubicBezTo>
                    <a:cubicBezTo>
                      <a:pt x="109" y="116"/>
                      <a:pt x="109" y="116"/>
                      <a:pt x="109" y="116"/>
                    </a:cubicBezTo>
                    <a:cubicBezTo>
                      <a:pt x="109" y="116"/>
                      <a:pt x="109" y="116"/>
                      <a:pt x="109" y="116"/>
                    </a:cubicBezTo>
                    <a:cubicBezTo>
                      <a:pt x="110" y="116"/>
                      <a:pt x="110" y="116"/>
                      <a:pt x="110" y="116"/>
                    </a:cubicBezTo>
                    <a:cubicBezTo>
                      <a:pt x="110" y="116"/>
                      <a:pt x="110" y="116"/>
                      <a:pt x="110" y="116"/>
                    </a:cubicBezTo>
                    <a:cubicBezTo>
                      <a:pt x="110" y="116"/>
                      <a:pt x="110" y="116"/>
                      <a:pt x="110" y="116"/>
                    </a:cubicBezTo>
                    <a:cubicBezTo>
                      <a:pt x="110" y="116"/>
                      <a:pt x="110" y="116"/>
                      <a:pt x="110" y="116"/>
                    </a:cubicBezTo>
                    <a:cubicBezTo>
                      <a:pt x="110" y="115"/>
                      <a:pt x="110" y="115"/>
                      <a:pt x="110" y="115"/>
                    </a:cubicBezTo>
                    <a:cubicBezTo>
                      <a:pt x="109" y="115"/>
                      <a:pt x="109" y="115"/>
                      <a:pt x="109" y="115"/>
                    </a:cubicBezTo>
                    <a:cubicBezTo>
                      <a:pt x="109" y="115"/>
                      <a:pt x="109" y="115"/>
                      <a:pt x="109" y="115"/>
                    </a:cubicBezTo>
                    <a:cubicBezTo>
                      <a:pt x="109" y="115"/>
                      <a:pt x="109" y="115"/>
                      <a:pt x="109"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0" y="115"/>
                      <a:pt x="110" y="115"/>
                      <a:pt x="110" y="115"/>
                    </a:cubicBezTo>
                    <a:cubicBezTo>
                      <a:pt x="111" y="115"/>
                      <a:pt x="111" y="115"/>
                      <a:pt x="111" y="115"/>
                    </a:cubicBezTo>
                    <a:cubicBezTo>
                      <a:pt x="111" y="115"/>
                      <a:pt x="111" y="115"/>
                      <a:pt x="111" y="115"/>
                    </a:cubicBezTo>
                    <a:cubicBezTo>
                      <a:pt x="111" y="115"/>
                      <a:pt x="111" y="115"/>
                      <a:pt x="111" y="115"/>
                    </a:cubicBezTo>
                    <a:cubicBezTo>
                      <a:pt x="111" y="115"/>
                      <a:pt x="111" y="115"/>
                      <a:pt x="111" y="115"/>
                    </a:cubicBezTo>
                    <a:cubicBezTo>
                      <a:pt x="111" y="115"/>
                      <a:pt x="111" y="115"/>
                      <a:pt x="111" y="115"/>
                    </a:cubicBezTo>
                    <a:cubicBezTo>
                      <a:pt x="111" y="114"/>
                      <a:pt x="111" y="114"/>
                      <a:pt x="111" y="114"/>
                    </a:cubicBezTo>
                    <a:cubicBezTo>
                      <a:pt x="111" y="114"/>
                      <a:pt x="111" y="114"/>
                      <a:pt x="111" y="114"/>
                    </a:cubicBezTo>
                    <a:cubicBezTo>
                      <a:pt x="111" y="114"/>
                      <a:pt x="111" y="114"/>
                      <a:pt x="111" y="114"/>
                    </a:cubicBezTo>
                    <a:cubicBezTo>
                      <a:pt x="111" y="114"/>
                      <a:pt x="111" y="114"/>
                      <a:pt x="111" y="114"/>
                    </a:cubicBezTo>
                    <a:cubicBezTo>
                      <a:pt x="110" y="114"/>
                      <a:pt x="110" y="114"/>
                      <a:pt x="110" y="114"/>
                    </a:cubicBezTo>
                    <a:cubicBezTo>
                      <a:pt x="110" y="114"/>
                      <a:pt x="110" y="114"/>
                      <a:pt x="110" y="114"/>
                    </a:cubicBezTo>
                    <a:cubicBezTo>
                      <a:pt x="110" y="114"/>
                      <a:pt x="110" y="114"/>
                      <a:pt x="110" y="114"/>
                    </a:cubicBezTo>
                    <a:cubicBezTo>
                      <a:pt x="110" y="114"/>
                      <a:pt x="110" y="114"/>
                      <a:pt x="110" y="114"/>
                    </a:cubicBezTo>
                    <a:cubicBezTo>
                      <a:pt x="110" y="114"/>
                      <a:pt x="110" y="114"/>
                      <a:pt x="110" y="114"/>
                    </a:cubicBezTo>
                    <a:cubicBezTo>
                      <a:pt x="110" y="114"/>
                      <a:pt x="110" y="114"/>
                      <a:pt x="110" y="114"/>
                    </a:cubicBezTo>
                    <a:cubicBezTo>
                      <a:pt x="110" y="114"/>
                      <a:pt x="110" y="114"/>
                      <a:pt x="110" y="114"/>
                    </a:cubicBezTo>
                    <a:cubicBezTo>
                      <a:pt x="110" y="114"/>
                      <a:pt x="110" y="114"/>
                      <a:pt x="110" y="114"/>
                    </a:cubicBezTo>
                    <a:cubicBezTo>
                      <a:pt x="110" y="114"/>
                      <a:pt x="110" y="114"/>
                      <a:pt x="110" y="114"/>
                    </a:cubicBezTo>
                    <a:cubicBezTo>
                      <a:pt x="110" y="114"/>
                      <a:pt x="110" y="114"/>
                      <a:pt x="110" y="114"/>
                    </a:cubicBezTo>
                    <a:cubicBezTo>
                      <a:pt x="110" y="114"/>
                      <a:pt x="110" y="114"/>
                      <a:pt x="110" y="114"/>
                    </a:cubicBezTo>
                    <a:cubicBezTo>
                      <a:pt x="110" y="114"/>
                      <a:pt x="110" y="114"/>
                      <a:pt x="110" y="114"/>
                    </a:cubicBezTo>
                    <a:cubicBezTo>
                      <a:pt x="110" y="113"/>
                      <a:pt x="110" y="113"/>
                      <a:pt x="110" y="113"/>
                    </a:cubicBezTo>
                    <a:cubicBezTo>
                      <a:pt x="110" y="113"/>
                      <a:pt x="110" y="113"/>
                      <a:pt x="110" y="113"/>
                    </a:cubicBezTo>
                    <a:cubicBezTo>
                      <a:pt x="110" y="113"/>
                      <a:pt x="110" y="113"/>
                      <a:pt x="110" y="113"/>
                    </a:cubicBezTo>
                    <a:cubicBezTo>
                      <a:pt x="110" y="113"/>
                      <a:pt x="110" y="113"/>
                      <a:pt x="110" y="113"/>
                    </a:cubicBezTo>
                    <a:cubicBezTo>
                      <a:pt x="110" y="113"/>
                      <a:pt x="110" y="113"/>
                      <a:pt x="110" y="113"/>
                    </a:cubicBezTo>
                    <a:cubicBezTo>
                      <a:pt x="110" y="113"/>
                      <a:pt x="110" y="113"/>
                      <a:pt x="110" y="113"/>
                    </a:cubicBezTo>
                    <a:cubicBezTo>
                      <a:pt x="110" y="113"/>
                      <a:pt x="110" y="113"/>
                      <a:pt x="110" y="113"/>
                    </a:cubicBezTo>
                    <a:cubicBezTo>
                      <a:pt x="110" y="113"/>
                      <a:pt x="110" y="113"/>
                      <a:pt x="110" y="113"/>
                    </a:cubicBezTo>
                    <a:cubicBezTo>
                      <a:pt x="109" y="113"/>
                      <a:pt x="109" y="113"/>
                      <a:pt x="109" y="113"/>
                    </a:cubicBezTo>
                    <a:cubicBezTo>
                      <a:pt x="109" y="113"/>
                      <a:pt x="109" y="113"/>
                      <a:pt x="109" y="113"/>
                    </a:cubicBezTo>
                    <a:cubicBezTo>
                      <a:pt x="109" y="112"/>
                      <a:pt x="109" y="112"/>
                      <a:pt x="109" y="112"/>
                    </a:cubicBezTo>
                    <a:cubicBezTo>
                      <a:pt x="109" y="112"/>
                      <a:pt x="109" y="112"/>
                      <a:pt x="109" y="112"/>
                    </a:cubicBezTo>
                    <a:cubicBezTo>
                      <a:pt x="110" y="112"/>
                      <a:pt x="110" y="112"/>
                      <a:pt x="110" y="112"/>
                    </a:cubicBezTo>
                    <a:cubicBezTo>
                      <a:pt x="113" y="92"/>
                      <a:pt x="117" y="73"/>
                      <a:pt x="120" y="53"/>
                    </a:cubicBezTo>
                    <a:cubicBezTo>
                      <a:pt x="122" y="46"/>
                      <a:pt x="123" y="40"/>
                      <a:pt x="124" y="33"/>
                    </a:cubicBezTo>
                    <a:cubicBezTo>
                      <a:pt x="105" y="30"/>
                      <a:pt x="86" y="26"/>
                      <a:pt x="67" y="21"/>
                    </a:cubicBezTo>
                    <a:cubicBezTo>
                      <a:pt x="49" y="16"/>
                      <a:pt x="30" y="10"/>
                      <a:pt x="12" y="4"/>
                    </a:cubicBezTo>
                    <a:cubicBezTo>
                      <a:pt x="8" y="2"/>
                      <a:pt x="4" y="1"/>
                      <a:pt x="0" y="0"/>
                    </a:cubicBezTo>
                    <a:cubicBezTo>
                      <a:pt x="0" y="0"/>
                      <a:pt x="0" y="0"/>
                      <a:pt x="0" y="0"/>
                    </a:cubicBezTo>
                    <a:cubicBezTo>
                      <a:pt x="1" y="0"/>
                      <a:pt x="1" y="0"/>
                      <a:pt x="1" y="0"/>
                    </a:cubicBezTo>
                    <a:cubicBezTo>
                      <a:pt x="1" y="0"/>
                      <a:pt x="2" y="1"/>
                      <a:pt x="2" y="1"/>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4"/>
                      <a:pt x="2" y="4"/>
                      <a:pt x="2" y="4"/>
                    </a:cubicBezTo>
                    <a:cubicBezTo>
                      <a:pt x="3" y="7"/>
                      <a:pt x="5" y="10"/>
                      <a:pt x="6" y="13"/>
                    </a:cubicBezTo>
                    <a:cubicBezTo>
                      <a:pt x="6" y="13"/>
                      <a:pt x="6" y="13"/>
                      <a:pt x="6" y="13"/>
                    </a:cubicBezTo>
                    <a:cubicBezTo>
                      <a:pt x="6" y="13"/>
                      <a:pt x="6" y="13"/>
                      <a:pt x="6" y="13"/>
                    </a:cubicBezTo>
                    <a:cubicBezTo>
                      <a:pt x="6" y="14"/>
                      <a:pt x="6" y="15"/>
                      <a:pt x="6" y="16"/>
                    </a:cubicBezTo>
                    <a:cubicBezTo>
                      <a:pt x="5" y="17"/>
                      <a:pt x="5" y="17"/>
                      <a:pt x="5" y="17"/>
                    </a:cubicBezTo>
                    <a:cubicBezTo>
                      <a:pt x="5" y="17"/>
                      <a:pt x="5" y="17"/>
                      <a:pt x="5" y="17"/>
                    </a:cubicBezTo>
                    <a:cubicBezTo>
                      <a:pt x="5" y="17"/>
                      <a:pt x="5" y="17"/>
                      <a:pt x="5" y="17"/>
                    </a:cubicBezTo>
                    <a:cubicBezTo>
                      <a:pt x="6" y="17"/>
                      <a:pt x="6" y="17"/>
                      <a:pt x="6" y="17"/>
                    </a:cubicBezTo>
                    <a:cubicBezTo>
                      <a:pt x="6" y="17"/>
                      <a:pt x="6" y="17"/>
                      <a:pt x="6" y="17"/>
                    </a:cubicBezTo>
                    <a:cubicBezTo>
                      <a:pt x="6" y="17"/>
                      <a:pt x="7" y="17"/>
                      <a:pt x="7" y="16"/>
                    </a:cubicBezTo>
                    <a:cubicBezTo>
                      <a:pt x="8" y="16"/>
                      <a:pt x="8" y="16"/>
                      <a:pt x="9" y="16"/>
                    </a:cubicBezTo>
                    <a:cubicBezTo>
                      <a:pt x="10" y="16"/>
                      <a:pt x="10" y="16"/>
                      <a:pt x="11" y="15"/>
                    </a:cubicBezTo>
                    <a:cubicBezTo>
                      <a:pt x="11" y="15"/>
                      <a:pt x="11" y="15"/>
                      <a:pt x="11" y="15"/>
                    </a:cubicBezTo>
                    <a:cubicBezTo>
                      <a:pt x="12" y="16"/>
                      <a:pt x="12" y="16"/>
                      <a:pt x="12" y="16"/>
                    </a:cubicBezTo>
                    <a:cubicBezTo>
                      <a:pt x="12" y="16"/>
                      <a:pt x="12" y="16"/>
                      <a:pt x="12" y="16"/>
                    </a:cubicBezTo>
                    <a:cubicBezTo>
                      <a:pt x="13" y="16"/>
                      <a:pt x="13" y="16"/>
                      <a:pt x="13" y="16"/>
                    </a:cubicBezTo>
                    <a:cubicBezTo>
                      <a:pt x="13" y="15"/>
                      <a:pt x="13" y="15"/>
                      <a:pt x="13" y="15"/>
                    </a:cubicBezTo>
                    <a:cubicBezTo>
                      <a:pt x="13" y="15"/>
                      <a:pt x="13" y="15"/>
                      <a:pt x="13" y="15"/>
                    </a:cubicBezTo>
                    <a:cubicBezTo>
                      <a:pt x="14" y="14"/>
                      <a:pt x="14" y="14"/>
                      <a:pt x="14" y="14"/>
                    </a:cubicBezTo>
                    <a:cubicBezTo>
                      <a:pt x="14" y="14"/>
                      <a:pt x="14" y="13"/>
                      <a:pt x="14" y="12"/>
                    </a:cubicBezTo>
                    <a:cubicBezTo>
                      <a:pt x="15" y="13"/>
                      <a:pt x="15" y="13"/>
                      <a:pt x="15" y="13"/>
                    </a:cubicBezTo>
                    <a:cubicBezTo>
                      <a:pt x="15" y="13"/>
                      <a:pt x="15" y="13"/>
                      <a:pt x="15" y="13"/>
                    </a:cubicBezTo>
                    <a:cubicBezTo>
                      <a:pt x="15" y="13"/>
                      <a:pt x="15" y="13"/>
                      <a:pt x="15" y="13"/>
                    </a:cubicBezTo>
                    <a:cubicBezTo>
                      <a:pt x="16" y="12"/>
                      <a:pt x="16" y="12"/>
                      <a:pt x="16" y="12"/>
                    </a:cubicBezTo>
                    <a:cubicBezTo>
                      <a:pt x="16" y="12"/>
                      <a:pt x="16" y="12"/>
                      <a:pt x="16" y="12"/>
                    </a:cubicBezTo>
                    <a:cubicBezTo>
                      <a:pt x="16" y="12"/>
                      <a:pt x="16" y="12"/>
                      <a:pt x="16" y="12"/>
                    </a:cubicBezTo>
                    <a:cubicBezTo>
                      <a:pt x="16" y="11"/>
                      <a:pt x="16" y="11"/>
                      <a:pt x="16" y="11"/>
                    </a:cubicBezTo>
                    <a:cubicBezTo>
                      <a:pt x="16" y="11"/>
                      <a:pt x="16" y="11"/>
                      <a:pt x="16" y="11"/>
                    </a:cubicBezTo>
                    <a:cubicBezTo>
                      <a:pt x="16" y="11"/>
                      <a:pt x="16" y="11"/>
                      <a:pt x="16" y="11"/>
                    </a:cubicBezTo>
                    <a:cubicBezTo>
                      <a:pt x="17" y="11"/>
                      <a:pt x="18" y="11"/>
                      <a:pt x="19" y="11"/>
                    </a:cubicBezTo>
                    <a:cubicBezTo>
                      <a:pt x="20" y="11"/>
                      <a:pt x="21" y="10"/>
                      <a:pt x="22" y="10"/>
                    </a:cubicBezTo>
                    <a:cubicBezTo>
                      <a:pt x="22" y="10"/>
                      <a:pt x="22" y="10"/>
                      <a:pt x="22" y="10"/>
                    </a:cubicBezTo>
                    <a:cubicBezTo>
                      <a:pt x="23" y="11"/>
                      <a:pt x="23" y="11"/>
                      <a:pt x="23" y="11"/>
                    </a:cubicBezTo>
                    <a:cubicBezTo>
                      <a:pt x="23" y="11"/>
                      <a:pt x="23" y="12"/>
                      <a:pt x="23" y="12"/>
                    </a:cubicBezTo>
                    <a:cubicBezTo>
                      <a:pt x="23" y="12"/>
                      <a:pt x="23" y="12"/>
                      <a:pt x="23" y="12"/>
                    </a:cubicBezTo>
                    <a:cubicBezTo>
                      <a:pt x="23" y="13"/>
                      <a:pt x="23" y="13"/>
                      <a:pt x="23" y="13"/>
                    </a:cubicBezTo>
                    <a:cubicBezTo>
                      <a:pt x="24" y="13"/>
                      <a:pt x="24" y="13"/>
                      <a:pt x="24" y="13"/>
                    </a:cubicBezTo>
                    <a:cubicBezTo>
                      <a:pt x="24" y="13"/>
                      <a:pt x="24" y="13"/>
                      <a:pt x="24" y="13"/>
                    </a:cubicBezTo>
                    <a:cubicBezTo>
                      <a:pt x="24" y="13"/>
                      <a:pt x="24" y="13"/>
                      <a:pt x="24" y="13"/>
                    </a:cubicBezTo>
                    <a:cubicBezTo>
                      <a:pt x="24" y="14"/>
                      <a:pt x="24" y="14"/>
                      <a:pt x="24" y="14"/>
                    </a:cubicBezTo>
                    <a:cubicBezTo>
                      <a:pt x="24" y="14"/>
                      <a:pt x="24" y="14"/>
                      <a:pt x="24" y="14"/>
                    </a:cubicBezTo>
                    <a:cubicBezTo>
                      <a:pt x="24" y="14"/>
                      <a:pt x="24" y="14"/>
                      <a:pt x="24" y="14"/>
                    </a:cubicBezTo>
                    <a:cubicBezTo>
                      <a:pt x="24" y="15"/>
                      <a:pt x="24" y="15"/>
                      <a:pt x="24" y="15"/>
                    </a:cubicBezTo>
                    <a:cubicBezTo>
                      <a:pt x="24" y="15"/>
                      <a:pt x="24" y="15"/>
                      <a:pt x="24" y="15"/>
                    </a:cubicBezTo>
                    <a:cubicBezTo>
                      <a:pt x="24" y="15"/>
                      <a:pt x="24" y="15"/>
                      <a:pt x="24" y="15"/>
                    </a:cubicBezTo>
                    <a:cubicBezTo>
                      <a:pt x="23" y="16"/>
                      <a:pt x="23" y="16"/>
                      <a:pt x="23" y="16"/>
                    </a:cubicBezTo>
                    <a:cubicBezTo>
                      <a:pt x="23" y="16"/>
                      <a:pt x="23" y="16"/>
                      <a:pt x="23" y="16"/>
                    </a:cubicBezTo>
                    <a:cubicBezTo>
                      <a:pt x="24" y="16"/>
                      <a:pt x="24" y="16"/>
                      <a:pt x="24" y="16"/>
                    </a:cubicBezTo>
                    <a:cubicBezTo>
                      <a:pt x="23" y="17"/>
                      <a:pt x="23" y="17"/>
                      <a:pt x="23" y="17"/>
                    </a:cubicBezTo>
                    <a:cubicBezTo>
                      <a:pt x="23" y="17"/>
                      <a:pt x="23" y="17"/>
                      <a:pt x="23" y="17"/>
                    </a:cubicBezTo>
                    <a:cubicBezTo>
                      <a:pt x="23" y="17"/>
                      <a:pt x="23" y="17"/>
                      <a:pt x="23" y="17"/>
                    </a:cubicBezTo>
                    <a:cubicBezTo>
                      <a:pt x="23" y="18"/>
                      <a:pt x="23" y="18"/>
                      <a:pt x="23" y="18"/>
                    </a:cubicBezTo>
                    <a:cubicBezTo>
                      <a:pt x="23" y="18"/>
                      <a:pt x="23" y="18"/>
                      <a:pt x="23" y="18"/>
                    </a:cubicBezTo>
                    <a:cubicBezTo>
                      <a:pt x="24" y="18"/>
                      <a:pt x="24" y="18"/>
                      <a:pt x="24" y="18"/>
                    </a:cubicBezTo>
                    <a:cubicBezTo>
                      <a:pt x="24" y="18"/>
                      <a:pt x="24" y="19"/>
                      <a:pt x="25" y="19"/>
                    </a:cubicBezTo>
                    <a:cubicBezTo>
                      <a:pt x="25" y="19"/>
                      <a:pt x="25" y="19"/>
                      <a:pt x="25" y="19"/>
                    </a:cubicBezTo>
                    <a:cubicBezTo>
                      <a:pt x="25" y="19"/>
                      <a:pt x="25" y="19"/>
                      <a:pt x="25" y="19"/>
                    </a:cubicBezTo>
                    <a:cubicBezTo>
                      <a:pt x="25" y="20"/>
                      <a:pt x="25" y="20"/>
                      <a:pt x="25" y="20"/>
                    </a:cubicBezTo>
                    <a:cubicBezTo>
                      <a:pt x="25" y="20"/>
                      <a:pt x="25" y="20"/>
                      <a:pt x="25" y="20"/>
                    </a:cubicBezTo>
                    <a:cubicBezTo>
                      <a:pt x="25" y="20"/>
                      <a:pt x="25" y="20"/>
                      <a:pt x="25" y="20"/>
                    </a:cubicBezTo>
                    <a:cubicBezTo>
                      <a:pt x="25" y="21"/>
                      <a:pt x="25" y="21"/>
                      <a:pt x="25" y="21"/>
                    </a:cubicBezTo>
                    <a:cubicBezTo>
                      <a:pt x="25" y="21"/>
                      <a:pt x="25" y="21"/>
                      <a:pt x="25" y="21"/>
                    </a:cubicBezTo>
                    <a:cubicBezTo>
                      <a:pt x="26" y="21"/>
                      <a:pt x="26" y="21"/>
                      <a:pt x="26" y="21"/>
                    </a:cubicBezTo>
                    <a:cubicBezTo>
                      <a:pt x="26" y="21"/>
                      <a:pt x="26" y="21"/>
                      <a:pt x="26" y="21"/>
                    </a:cubicBezTo>
                    <a:cubicBezTo>
                      <a:pt x="26" y="21"/>
                      <a:pt x="26" y="21"/>
                      <a:pt x="26" y="21"/>
                    </a:cubicBezTo>
                    <a:cubicBezTo>
                      <a:pt x="26" y="22"/>
                      <a:pt x="26" y="22"/>
                      <a:pt x="26" y="22"/>
                    </a:cubicBezTo>
                    <a:cubicBezTo>
                      <a:pt x="26" y="22"/>
                      <a:pt x="26" y="22"/>
                      <a:pt x="26" y="22"/>
                    </a:cubicBezTo>
                    <a:cubicBezTo>
                      <a:pt x="26" y="22"/>
                      <a:pt x="26" y="22"/>
                      <a:pt x="26" y="22"/>
                    </a:cubicBezTo>
                    <a:cubicBezTo>
                      <a:pt x="26" y="23"/>
                      <a:pt x="26" y="23"/>
                      <a:pt x="26" y="23"/>
                    </a:cubicBezTo>
                    <a:cubicBezTo>
                      <a:pt x="26" y="23"/>
                      <a:pt x="26" y="23"/>
                      <a:pt x="26" y="23"/>
                    </a:cubicBezTo>
                    <a:cubicBezTo>
                      <a:pt x="26" y="23"/>
                      <a:pt x="26" y="23"/>
                      <a:pt x="26" y="23"/>
                    </a:cubicBezTo>
                    <a:cubicBezTo>
                      <a:pt x="26" y="23"/>
                      <a:pt x="26" y="23"/>
                      <a:pt x="26" y="23"/>
                    </a:cubicBezTo>
                    <a:cubicBezTo>
                      <a:pt x="26" y="23"/>
                      <a:pt x="26" y="23"/>
                      <a:pt x="26" y="23"/>
                    </a:cubicBezTo>
                    <a:cubicBezTo>
                      <a:pt x="26" y="23"/>
                      <a:pt x="26" y="23"/>
                      <a:pt x="26" y="23"/>
                    </a:cubicBezTo>
                    <a:cubicBezTo>
                      <a:pt x="26" y="24"/>
                      <a:pt x="26" y="24"/>
                      <a:pt x="26" y="24"/>
                    </a:cubicBezTo>
                    <a:cubicBezTo>
                      <a:pt x="26" y="24"/>
                      <a:pt x="26" y="24"/>
                      <a:pt x="26" y="24"/>
                    </a:cubicBezTo>
                    <a:cubicBezTo>
                      <a:pt x="26" y="24"/>
                      <a:pt x="26" y="24"/>
                      <a:pt x="26" y="24"/>
                    </a:cubicBezTo>
                    <a:cubicBezTo>
                      <a:pt x="26" y="25"/>
                      <a:pt x="26" y="25"/>
                      <a:pt x="26" y="25"/>
                    </a:cubicBezTo>
                    <a:cubicBezTo>
                      <a:pt x="27" y="26"/>
                      <a:pt x="28" y="26"/>
                      <a:pt x="28" y="27"/>
                    </a:cubicBezTo>
                    <a:cubicBezTo>
                      <a:pt x="28" y="27"/>
                      <a:pt x="28" y="27"/>
                      <a:pt x="28" y="27"/>
                    </a:cubicBezTo>
                    <a:cubicBezTo>
                      <a:pt x="29" y="28"/>
                      <a:pt x="29" y="28"/>
                      <a:pt x="29" y="28"/>
                    </a:cubicBezTo>
                    <a:cubicBezTo>
                      <a:pt x="29" y="29"/>
                      <a:pt x="29" y="29"/>
                      <a:pt x="29" y="29"/>
                    </a:cubicBezTo>
                    <a:cubicBezTo>
                      <a:pt x="29" y="30"/>
                      <a:pt x="29" y="30"/>
                      <a:pt x="29" y="30"/>
                    </a:cubicBezTo>
                    <a:cubicBezTo>
                      <a:pt x="29" y="30"/>
                      <a:pt x="30" y="31"/>
                      <a:pt x="30" y="31"/>
                    </a:cubicBezTo>
                    <a:cubicBezTo>
                      <a:pt x="30" y="32"/>
                      <a:pt x="30" y="32"/>
                      <a:pt x="30" y="32"/>
                    </a:cubicBezTo>
                    <a:cubicBezTo>
                      <a:pt x="30" y="33"/>
                      <a:pt x="30" y="33"/>
                      <a:pt x="30" y="33"/>
                    </a:cubicBezTo>
                    <a:cubicBezTo>
                      <a:pt x="30" y="33"/>
                      <a:pt x="30" y="33"/>
                      <a:pt x="30" y="33"/>
                    </a:cubicBezTo>
                    <a:cubicBezTo>
                      <a:pt x="30" y="34"/>
                      <a:pt x="30" y="34"/>
                      <a:pt x="30" y="34"/>
                    </a:cubicBezTo>
                    <a:cubicBezTo>
                      <a:pt x="30" y="34"/>
                      <a:pt x="30" y="35"/>
                      <a:pt x="31" y="36"/>
                    </a:cubicBezTo>
                    <a:cubicBezTo>
                      <a:pt x="31" y="36"/>
                      <a:pt x="31" y="36"/>
                      <a:pt x="31" y="36"/>
                    </a:cubicBezTo>
                    <a:cubicBezTo>
                      <a:pt x="31" y="37"/>
                      <a:pt x="31" y="37"/>
                      <a:pt x="31" y="37"/>
                    </a:cubicBezTo>
                    <a:cubicBezTo>
                      <a:pt x="31" y="38"/>
                      <a:pt x="31" y="38"/>
                      <a:pt x="31" y="38"/>
                    </a:cubicBezTo>
                    <a:cubicBezTo>
                      <a:pt x="31" y="38"/>
                      <a:pt x="31" y="39"/>
                      <a:pt x="31" y="40"/>
                    </a:cubicBezTo>
                    <a:cubicBezTo>
                      <a:pt x="32" y="42"/>
                      <a:pt x="32" y="43"/>
                      <a:pt x="32" y="45"/>
                    </a:cubicBezTo>
                    <a:cubicBezTo>
                      <a:pt x="32" y="46"/>
                      <a:pt x="33" y="47"/>
                      <a:pt x="33" y="48"/>
                    </a:cubicBezTo>
                    <a:cubicBezTo>
                      <a:pt x="33" y="48"/>
                      <a:pt x="33" y="49"/>
                      <a:pt x="33" y="50"/>
                    </a:cubicBezTo>
                    <a:cubicBezTo>
                      <a:pt x="33" y="50"/>
                      <a:pt x="32" y="50"/>
                      <a:pt x="32" y="51"/>
                    </a:cubicBezTo>
                    <a:cubicBezTo>
                      <a:pt x="33" y="51"/>
                      <a:pt x="33" y="52"/>
                      <a:pt x="34" y="52"/>
                    </a:cubicBezTo>
                    <a:cubicBezTo>
                      <a:pt x="33" y="54"/>
                      <a:pt x="33" y="54"/>
                      <a:pt x="33" y="54"/>
                    </a:cubicBezTo>
                    <a:cubicBezTo>
                      <a:pt x="34" y="55"/>
                      <a:pt x="34" y="55"/>
                      <a:pt x="34" y="55"/>
                    </a:cubicBezTo>
                    <a:cubicBezTo>
                      <a:pt x="34" y="56"/>
                      <a:pt x="34" y="56"/>
                      <a:pt x="34" y="56"/>
                    </a:cubicBezTo>
                    <a:cubicBezTo>
                      <a:pt x="34" y="56"/>
                      <a:pt x="34" y="56"/>
                      <a:pt x="34" y="56"/>
                    </a:cubicBezTo>
                    <a:cubicBezTo>
                      <a:pt x="34" y="56"/>
                      <a:pt x="34" y="56"/>
                      <a:pt x="34" y="56"/>
                    </a:cubicBezTo>
                    <a:cubicBezTo>
                      <a:pt x="34" y="56"/>
                      <a:pt x="34" y="56"/>
                      <a:pt x="34" y="56"/>
                    </a:cubicBezTo>
                    <a:cubicBezTo>
                      <a:pt x="34" y="56"/>
                      <a:pt x="34" y="56"/>
                      <a:pt x="34" y="56"/>
                    </a:cubicBezTo>
                    <a:cubicBezTo>
                      <a:pt x="34" y="56"/>
                      <a:pt x="34" y="56"/>
                      <a:pt x="34" y="56"/>
                    </a:cubicBezTo>
                    <a:cubicBezTo>
                      <a:pt x="34" y="56"/>
                      <a:pt x="34" y="56"/>
                      <a:pt x="34" y="56"/>
                    </a:cubicBezTo>
                    <a:cubicBezTo>
                      <a:pt x="34" y="57"/>
                      <a:pt x="34" y="57"/>
                      <a:pt x="34" y="57"/>
                    </a:cubicBezTo>
                    <a:cubicBezTo>
                      <a:pt x="34" y="57"/>
                      <a:pt x="34" y="57"/>
                      <a:pt x="34" y="57"/>
                    </a:cubicBezTo>
                    <a:cubicBezTo>
                      <a:pt x="34" y="57"/>
                      <a:pt x="34" y="57"/>
                      <a:pt x="34" y="57"/>
                    </a:cubicBezTo>
                    <a:cubicBezTo>
                      <a:pt x="34" y="58"/>
                      <a:pt x="34" y="58"/>
                      <a:pt x="34" y="58"/>
                    </a:cubicBezTo>
                    <a:cubicBezTo>
                      <a:pt x="34" y="58"/>
                      <a:pt x="34" y="58"/>
                      <a:pt x="34" y="58"/>
                    </a:cubicBezTo>
                    <a:cubicBezTo>
                      <a:pt x="34" y="58"/>
                      <a:pt x="34" y="58"/>
                      <a:pt x="34" y="58"/>
                    </a:cubicBezTo>
                    <a:cubicBezTo>
                      <a:pt x="35" y="58"/>
                      <a:pt x="35" y="58"/>
                      <a:pt x="35" y="58"/>
                    </a:cubicBezTo>
                    <a:cubicBezTo>
                      <a:pt x="35" y="58"/>
                      <a:pt x="35" y="58"/>
                      <a:pt x="35" y="58"/>
                    </a:cubicBezTo>
                    <a:cubicBezTo>
                      <a:pt x="36" y="59"/>
                      <a:pt x="36" y="59"/>
                      <a:pt x="36" y="59"/>
                    </a:cubicBezTo>
                    <a:cubicBezTo>
                      <a:pt x="36" y="59"/>
                      <a:pt x="36" y="59"/>
                      <a:pt x="36" y="59"/>
                    </a:cubicBezTo>
                    <a:cubicBezTo>
                      <a:pt x="36" y="59"/>
                      <a:pt x="36" y="59"/>
                      <a:pt x="36" y="59"/>
                    </a:cubicBezTo>
                    <a:cubicBezTo>
                      <a:pt x="37" y="60"/>
                      <a:pt x="37" y="61"/>
                      <a:pt x="38" y="62"/>
                    </a:cubicBezTo>
                    <a:cubicBezTo>
                      <a:pt x="39" y="62"/>
                      <a:pt x="39" y="62"/>
                      <a:pt x="39" y="62"/>
                    </a:cubicBezTo>
                    <a:cubicBezTo>
                      <a:pt x="40" y="63"/>
                      <a:pt x="40" y="63"/>
                      <a:pt x="40" y="63"/>
                    </a:cubicBezTo>
                    <a:cubicBezTo>
                      <a:pt x="40" y="63"/>
                      <a:pt x="40" y="63"/>
                      <a:pt x="40" y="63"/>
                    </a:cubicBezTo>
                    <a:cubicBezTo>
                      <a:pt x="41" y="64"/>
                      <a:pt x="41" y="64"/>
                      <a:pt x="41" y="64"/>
                    </a:cubicBezTo>
                    <a:cubicBezTo>
                      <a:pt x="41" y="65"/>
                      <a:pt x="41" y="65"/>
                      <a:pt x="41" y="65"/>
                    </a:cubicBezTo>
                    <a:cubicBezTo>
                      <a:pt x="42" y="65"/>
                      <a:pt x="42" y="65"/>
                      <a:pt x="42" y="65"/>
                    </a:cubicBezTo>
                    <a:cubicBezTo>
                      <a:pt x="42" y="65"/>
                      <a:pt x="42" y="65"/>
                      <a:pt x="42" y="65"/>
                    </a:cubicBezTo>
                    <a:cubicBezTo>
                      <a:pt x="42" y="65"/>
                      <a:pt x="42" y="65"/>
                      <a:pt x="42" y="65"/>
                    </a:cubicBezTo>
                    <a:cubicBezTo>
                      <a:pt x="42" y="66"/>
                      <a:pt x="42" y="66"/>
                      <a:pt x="42" y="66"/>
                    </a:cubicBezTo>
                    <a:cubicBezTo>
                      <a:pt x="42" y="67"/>
                      <a:pt x="42" y="67"/>
                      <a:pt x="42" y="67"/>
                    </a:cubicBezTo>
                    <a:cubicBezTo>
                      <a:pt x="42" y="67"/>
                      <a:pt x="42" y="67"/>
                      <a:pt x="42" y="67"/>
                    </a:cubicBezTo>
                    <a:cubicBezTo>
                      <a:pt x="42" y="67"/>
                      <a:pt x="43" y="67"/>
                      <a:pt x="43" y="67"/>
                    </a:cubicBezTo>
                    <a:cubicBezTo>
                      <a:pt x="43" y="67"/>
                      <a:pt x="43" y="67"/>
                      <a:pt x="43" y="67"/>
                    </a:cubicBezTo>
                    <a:cubicBezTo>
                      <a:pt x="44" y="67"/>
                      <a:pt x="44" y="67"/>
                      <a:pt x="44" y="67"/>
                    </a:cubicBezTo>
                    <a:cubicBezTo>
                      <a:pt x="44" y="68"/>
                      <a:pt x="44" y="68"/>
                      <a:pt x="44" y="68"/>
                    </a:cubicBezTo>
                    <a:cubicBezTo>
                      <a:pt x="44" y="68"/>
                      <a:pt x="44" y="68"/>
                      <a:pt x="44" y="68"/>
                    </a:cubicBezTo>
                    <a:cubicBezTo>
                      <a:pt x="44" y="68"/>
                      <a:pt x="44" y="68"/>
                      <a:pt x="44" y="68"/>
                    </a:cubicBezTo>
                    <a:cubicBezTo>
                      <a:pt x="44" y="69"/>
                      <a:pt x="44" y="69"/>
                      <a:pt x="44" y="69"/>
                    </a:cubicBezTo>
                    <a:cubicBezTo>
                      <a:pt x="44" y="69"/>
                      <a:pt x="44" y="69"/>
                      <a:pt x="44" y="69"/>
                    </a:cubicBezTo>
                    <a:cubicBezTo>
                      <a:pt x="44" y="69"/>
                      <a:pt x="44" y="69"/>
                      <a:pt x="44" y="69"/>
                    </a:cubicBezTo>
                    <a:cubicBezTo>
                      <a:pt x="44" y="70"/>
                      <a:pt x="44" y="70"/>
                      <a:pt x="44" y="70"/>
                    </a:cubicBezTo>
                    <a:cubicBezTo>
                      <a:pt x="44" y="70"/>
                      <a:pt x="44" y="70"/>
                      <a:pt x="44" y="70"/>
                    </a:cubicBezTo>
                    <a:cubicBezTo>
                      <a:pt x="44" y="70"/>
                      <a:pt x="44" y="70"/>
                      <a:pt x="44" y="70"/>
                    </a:cubicBezTo>
                    <a:cubicBezTo>
                      <a:pt x="44" y="70"/>
                      <a:pt x="44" y="70"/>
                      <a:pt x="44" y="70"/>
                    </a:cubicBezTo>
                    <a:cubicBezTo>
                      <a:pt x="44" y="70"/>
                      <a:pt x="44" y="70"/>
                      <a:pt x="44" y="70"/>
                    </a:cubicBezTo>
                    <a:cubicBezTo>
                      <a:pt x="44" y="70"/>
                      <a:pt x="44" y="70"/>
                      <a:pt x="44" y="70"/>
                    </a:cubicBezTo>
                    <a:cubicBezTo>
                      <a:pt x="44" y="70"/>
                      <a:pt x="44" y="70"/>
                      <a:pt x="44" y="70"/>
                    </a:cubicBezTo>
                    <a:cubicBezTo>
                      <a:pt x="44" y="70"/>
                      <a:pt x="44" y="70"/>
                      <a:pt x="44" y="70"/>
                    </a:cubicBezTo>
                    <a:cubicBezTo>
                      <a:pt x="44" y="70"/>
                      <a:pt x="44" y="70"/>
                      <a:pt x="44" y="70"/>
                    </a:cubicBezTo>
                    <a:cubicBezTo>
                      <a:pt x="44" y="70"/>
                      <a:pt x="44" y="70"/>
                      <a:pt x="44" y="70"/>
                    </a:cubicBezTo>
                    <a:cubicBezTo>
                      <a:pt x="43" y="71"/>
                      <a:pt x="43" y="71"/>
                      <a:pt x="43" y="71"/>
                    </a:cubicBezTo>
                    <a:cubicBezTo>
                      <a:pt x="43" y="71"/>
                      <a:pt x="43" y="71"/>
                      <a:pt x="43" y="71"/>
                    </a:cubicBezTo>
                    <a:cubicBezTo>
                      <a:pt x="43" y="72"/>
                      <a:pt x="43" y="72"/>
                      <a:pt x="43" y="72"/>
                    </a:cubicBezTo>
                    <a:cubicBezTo>
                      <a:pt x="42" y="72"/>
                      <a:pt x="42" y="72"/>
                      <a:pt x="42" y="72"/>
                    </a:cubicBezTo>
                    <a:cubicBezTo>
                      <a:pt x="42" y="72"/>
                      <a:pt x="42" y="72"/>
                      <a:pt x="42" y="72"/>
                    </a:cubicBezTo>
                    <a:cubicBezTo>
                      <a:pt x="42" y="72"/>
                      <a:pt x="42" y="72"/>
                      <a:pt x="42" y="72"/>
                    </a:cubicBezTo>
                    <a:cubicBezTo>
                      <a:pt x="42" y="73"/>
                      <a:pt x="42" y="73"/>
                      <a:pt x="42" y="73"/>
                    </a:cubicBezTo>
                    <a:cubicBezTo>
                      <a:pt x="43" y="73"/>
                      <a:pt x="43" y="73"/>
                      <a:pt x="43" y="73"/>
                    </a:cubicBezTo>
                    <a:cubicBezTo>
                      <a:pt x="43" y="73"/>
                      <a:pt x="43" y="73"/>
                      <a:pt x="43" y="73"/>
                    </a:cubicBezTo>
                    <a:cubicBezTo>
                      <a:pt x="43" y="73"/>
                      <a:pt x="43" y="73"/>
                      <a:pt x="43" y="73"/>
                    </a:cubicBezTo>
                    <a:cubicBezTo>
                      <a:pt x="43" y="73"/>
                      <a:pt x="43" y="73"/>
                      <a:pt x="43" y="73"/>
                    </a:cubicBezTo>
                    <a:cubicBezTo>
                      <a:pt x="42" y="73"/>
                      <a:pt x="42" y="73"/>
                      <a:pt x="42" y="73"/>
                    </a:cubicBezTo>
                    <a:cubicBezTo>
                      <a:pt x="42" y="74"/>
                      <a:pt x="42" y="74"/>
                      <a:pt x="42" y="74"/>
                    </a:cubicBezTo>
                    <a:cubicBezTo>
                      <a:pt x="42" y="74"/>
                      <a:pt x="42" y="74"/>
                      <a:pt x="42" y="74"/>
                    </a:cubicBezTo>
                    <a:cubicBezTo>
                      <a:pt x="42" y="75"/>
                      <a:pt x="42" y="75"/>
                      <a:pt x="42" y="75"/>
                    </a:cubicBezTo>
                    <a:cubicBezTo>
                      <a:pt x="42" y="75"/>
                      <a:pt x="42" y="75"/>
                      <a:pt x="42" y="75"/>
                    </a:cubicBezTo>
                    <a:cubicBezTo>
                      <a:pt x="42" y="75"/>
                      <a:pt x="42" y="75"/>
                      <a:pt x="42" y="75"/>
                    </a:cubicBezTo>
                    <a:cubicBezTo>
                      <a:pt x="42" y="75"/>
                      <a:pt x="42" y="75"/>
                      <a:pt x="42" y="75"/>
                    </a:cubicBezTo>
                    <a:cubicBezTo>
                      <a:pt x="42" y="76"/>
                      <a:pt x="42" y="76"/>
                      <a:pt x="42" y="76"/>
                    </a:cubicBezTo>
                    <a:cubicBezTo>
                      <a:pt x="42" y="76"/>
                      <a:pt x="42" y="76"/>
                      <a:pt x="42" y="76"/>
                    </a:cubicBezTo>
                    <a:cubicBezTo>
                      <a:pt x="42" y="76"/>
                      <a:pt x="42" y="76"/>
                      <a:pt x="42" y="76"/>
                    </a:cubicBezTo>
                    <a:cubicBezTo>
                      <a:pt x="42" y="76"/>
                      <a:pt x="42" y="76"/>
                      <a:pt x="42" y="76"/>
                    </a:cubicBezTo>
                    <a:cubicBezTo>
                      <a:pt x="42" y="76"/>
                      <a:pt x="42" y="76"/>
                      <a:pt x="42" y="76"/>
                    </a:cubicBezTo>
                    <a:cubicBezTo>
                      <a:pt x="42" y="77"/>
                      <a:pt x="42" y="77"/>
                      <a:pt x="42" y="77"/>
                    </a:cubicBezTo>
                    <a:cubicBezTo>
                      <a:pt x="42" y="77"/>
                      <a:pt x="42" y="77"/>
                      <a:pt x="42" y="77"/>
                    </a:cubicBezTo>
                    <a:cubicBezTo>
                      <a:pt x="42" y="78"/>
                      <a:pt x="42" y="78"/>
                      <a:pt x="42" y="78"/>
                    </a:cubicBezTo>
                    <a:cubicBezTo>
                      <a:pt x="42" y="78"/>
                      <a:pt x="42" y="78"/>
                      <a:pt x="42" y="78"/>
                    </a:cubicBezTo>
                    <a:cubicBezTo>
                      <a:pt x="42" y="78"/>
                      <a:pt x="42" y="78"/>
                      <a:pt x="42" y="78"/>
                    </a:cubicBezTo>
                    <a:cubicBezTo>
                      <a:pt x="41" y="78"/>
                      <a:pt x="41" y="78"/>
                      <a:pt x="41" y="78"/>
                    </a:cubicBezTo>
                    <a:cubicBezTo>
                      <a:pt x="41" y="79"/>
                      <a:pt x="41" y="79"/>
                      <a:pt x="41" y="79"/>
                    </a:cubicBezTo>
                    <a:cubicBezTo>
                      <a:pt x="41" y="79"/>
                      <a:pt x="41" y="79"/>
                      <a:pt x="41" y="79"/>
                    </a:cubicBezTo>
                    <a:cubicBezTo>
                      <a:pt x="41" y="79"/>
                      <a:pt x="41" y="79"/>
                      <a:pt x="41" y="79"/>
                    </a:cubicBezTo>
                    <a:cubicBezTo>
                      <a:pt x="41" y="79"/>
                      <a:pt x="41" y="79"/>
                      <a:pt x="41" y="79"/>
                    </a:cubicBezTo>
                    <a:cubicBezTo>
                      <a:pt x="41" y="79"/>
                      <a:pt x="41" y="79"/>
                      <a:pt x="41" y="79"/>
                    </a:cubicBezTo>
                    <a:cubicBezTo>
                      <a:pt x="40" y="79"/>
                      <a:pt x="40" y="79"/>
                      <a:pt x="40" y="79"/>
                    </a:cubicBezTo>
                    <a:cubicBezTo>
                      <a:pt x="40" y="80"/>
                      <a:pt x="40" y="80"/>
                      <a:pt x="40" y="80"/>
                    </a:cubicBezTo>
                    <a:cubicBezTo>
                      <a:pt x="40" y="80"/>
                      <a:pt x="40" y="80"/>
                      <a:pt x="40" y="80"/>
                    </a:cubicBezTo>
                    <a:cubicBezTo>
                      <a:pt x="40" y="81"/>
                      <a:pt x="40" y="81"/>
                      <a:pt x="40" y="81"/>
                    </a:cubicBezTo>
                    <a:cubicBezTo>
                      <a:pt x="40" y="81"/>
                      <a:pt x="40" y="81"/>
                      <a:pt x="40" y="81"/>
                    </a:cubicBezTo>
                    <a:cubicBezTo>
                      <a:pt x="40" y="81"/>
                      <a:pt x="40" y="81"/>
                      <a:pt x="40" y="81"/>
                    </a:cubicBezTo>
                    <a:cubicBezTo>
                      <a:pt x="40" y="81"/>
                      <a:pt x="40" y="81"/>
                      <a:pt x="40" y="81"/>
                    </a:cubicBezTo>
                    <a:cubicBezTo>
                      <a:pt x="40" y="81"/>
                      <a:pt x="40" y="81"/>
                      <a:pt x="40" y="81"/>
                    </a:cubicBezTo>
                    <a:cubicBezTo>
                      <a:pt x="40" y="81"/>
                      <a:pt x="40" y="81"/>
                      <a:pt x="40" y="81"/>
                    </a:cubicBezTo>
                    <a:cubicBezTo>
                      <a:pt x="40" y="81"/>
                      <a:pt x="40" y="81"/>
                      <a:pt x="40" y="81"/>
                    </a:cubicBezTo>
                    <a:cubicBezTo>
                      <a:pt x="41" y="81"/>
                      <a:pt x="41" y="81"/>
                      <a:pt x="41" y="81"/>
                    </a:cubicBezTo>
                    <a:cubicBezTo>
                      <a:pt x="41" y="80"/>
                      <a:pt x="41" y="80"/>
                      <a:pt x="41" y="80"/>
                    </a:cubicBezTo>
                    <a:cubicBezTo>
                      <a:pt x="41" y="80"/>
                      <a:pt x="41" y="80"/>
                      <a:pt x="41" y="80"/>
                    </a:cubicBezTo>
                    <a:cubicBezTo>
                      <a:pt x="42" y="79"/>
                      <a:pt x="42" y="79"/>
                      <a:pt x="42" y="79"/>
                    </a:cubicBezTo>
                    <a:cubicBezTo>
                      <a:pt x="42" y="79"/>
                      <a:pt x="42" y="79"/>
                      <a:pt x="42" y="79"/>
                    </a:cubicBezTo>
                    <a:cubicBezTo>
                      <a:pt x="42" y="79"/>
                      <a:pt x="42" y="79"/>
                      <a:pt x="42" y="79"/>
                    </a:cubicBezTo>
                    <a:cubicBezTo>
                      <a:pt x="43" y="78"/>
                      <a:pt x="43" y="78"/>
                      <a:pt x="43" y="78"/>
                    </a:cubicBezTo>
                    <a:cubicBezTo>
                      <a:pt x="43" y="78"/>
                      <a:pt x="43" y="78"/>
                      <a:pt x="43" y="78"/>
                    </a:cubicBezTo>
                    <a:cubicBezTo>
                      <a:pt x="43" y="78"/>
                      <a:pt x="43" y="78"/>
                      <a:pt x="43" y="78"/>
                    </a:cubicBezTo>
                    <a:cubicBezTo>
                      <a:pt x="43" y="78"/>
                      <a:pt x="43" y="78"/>
                      <a:pt x="43" y="78"/>
                    </a:cubicBezTo>
                    <a:cubicBezTo>
                      <a:pt x="43" y="78"/>
                      <a:pt x="43" y="78"/>
                      <a:pt x="43" y="78"/>
                    </a:cubicBezTo>
                    <a:cubicBezTo>
                      <a:pt x="43" y="78"/>
                      <a:pt x="43" y="78"/>
                      <a:pt x="43" y="78"/>
                    </a:cubicBezTo>
                    <a:cubicBezTo>
                      <a:pt x="43" y="78"/>
                      <a:pt x="43" y="78"/>
                      <a:pt x="43" y="78"/>
                    </a:cubicBezTo>
                    <a:cubicBezTo>
                      <a:pt x="43" y="78"/>
                      <a:pt x="43" y="78"/>
                      <a:pt x="43" y="78"/>
                    </a:cubicBezTo>
                    <a:cubicBezTo>
                      <a:pt x="43" y="77"/>
                      <a:pt x="43" y="77"/>
                      <a:pt x="43" y="77"/>
                    </a:cubicBezTo>
                    <a:cubicBezTo>
                      <a:pt x="43" y="77"/>
                      <a:pt x="43" y="77"/>
                      <a:pt x="43" y="77"/>
                    </a:cubicBezTo>
                    <a:cubicBezTo>
                      <a:pt x="44" y="77"/>
                      <a:pt x="44" y="77"/>
                      <a:pt x="44" y="77"/>
                    </a:cubicBezTo>
                    <a:cubicBezTo>
                      <a:pt x="44" y="77"/>
                      <a:pt x="44" y="77"/>
                      <a:pt x="44" y="77"/>
                    </a:cubicBezTo>
                    <a:cubicBezTo>
                      <a:pt x="43" y="77"/>
                      <a:pt x="43" y="77"/>
                      <a:pt x="43" y="77"/>
                    </a:cubicBezTo>
                    <a:cubicBezTo>
                      <a:pt x="43" y="77"/>
                      <a:pt x="43" y="77"/>
                      <a:pt x="43" y="77"/>
                    </a:cubicBezTo>
                    <a:cubicBezTo>
                      <a:pt x="43" y="77"/>
                      <a:pt x="43" y="77"/>
                      <a:pt x="43" y="77"/>
                    </a:cubicBezTo>
                    <a:cubicBezTo>
                      <a:pt x="43" y="77"/>
                      <a:pt x="43" y="77"/>
                      <a:pt x="43" y="77"/>
                    </a:cubicBezTo>
                    <a:cubicBezTo>
                      <a:pt x="43" y="77"/>
                      <a:pt x="43" y="77"/>
                      <a:pt x="43" y="77"/>
                    </a:cubicBezTo>
                    <a:cubicBezTo>
                      <a:pt x="44" y="77"/>
                      <a:pt x="44" y="77"/>
                      <a:pt x="44" y="77"/>
                    </a:cubicBezTo>
                    <a:cubicBezTo>
                      <a:pt x="44" y="77"/>
                      <a:pt x="44" y="77"/>
                      <a:pt x="44" y="77"/>
                    </a:cubicBezTo>
                    <a:cubicBezTo>
                      <a:pt x="44" y="77"/>
                      <a:pt x="44" y="77"/>
                      <a:pt x="44" y="77"/>
                    </a:cubicBezTo>
                    <a:cubicBezTo>
                      <a:pt x="43" y="77"/>
                      <a:pt x="43" y="77"/>
                      <a:pt x="43" y="77"/>
                    </a:cubicBezTo>
                    <a:cubicBezTo>
                      <a:pt x="43" y="77"/>
                      <a:pt x="43" y="77"/>
                      <a:pt x="43" y="77"/>
                    </a:cubicBezTo>
                    <a:cubicBezTo>
                      <a:pt x="43" y="77"/>
                      <a:pt x="43" y="77"/>
                      <a:pt x="43" y="77"/>
                    </a:cubicBezTo>
                    <a:cubicBezTo>
                      <a:pt x="43" y="77"/>
                      <a:pt x="43" y="77"/>
                      <a:pt x="43" y="77"/>
                    </a:cubicBezTo>
                    <a:cubicBezTo>
                      <a:pt x="43" y="77"/>
                      <a:pt x="43" y="77"/>
                      <a:pt x="43" y="77"/>
                    </a:cubicBezTo>
                    <a:cubicBezTo>
                      <a:pt x="43" y="77"/>
                      <a:pt x="43" y="77"/>
                      <a:pt x="43" y="77"/>
                    </a:cubicBezTo>
                    <a:cubicBezTo>
                      <a:pt x="43" y="77"/>
                      <a:pt x="43" y="77"/>
                      <a:pt x="43" y="77"/>
                    </a:cubicBezTo>
                    <a:cubicBezTo>
                      <a:pt x="43" y="77"/>
                      <a:pt x="43" y="77"/>
                      <a:pt x="43" y="77"/>
                    </a:cubicBezTo>
                    <a:cubicBezTo>
                      <a:pt x="43" y="77"/>
                      <a:pt x="43" y="77"/>
                      <a:pt x="43" y="77"/>
                    </a:cubicBezTo>
                    <a:cubicBezTo>
                      <a:pt x="43" y="77"/>
                      <a:pt x="43" y="77"/>
                      <a:pt x="43" y="77"/>
                    </a:cubicBezTo>
                    <a:cubicBezTo>
                      <a:pt x="43" y="77"/>
                      <a:pt x="43" y="77"/>
                      <a:pt x="43" y="77"/>
                    </a:cubicBezTo>
                    <a:cubicBezTo>
                      <a:pt x="44" y="76"/>
                      <a:pt x="44" y="76"/>
                      <a:pt x="44" y="76"/>
                    </a:cubicBezTo>
                    <a:cubicBezTo>
                      <a:pt x="44" y="76"/>
                      <a:pt x="44" y="76"/>
                      <a:pt x="44" y="76"/>
                    </a:cubicBezTo>
                    <a:cubicBezTo>
                      <a:pt x="44" y="76"/>
                      <a:pt x="44" y="76"/>
                      <a:pt x="44" y="76"/>
                    </a:cubicBezTo>
                    <a:cubicBezTo>
                      <a:pt x="44" y="76"/>
                      <a:pt x="44" y="76"/>
                      <a:pt x="44" y="76"/>
                    </a:cubicBezTo>
                    <a:cubicBezTo>
                      <a:pt x="44" y="76"/>
                      <a:pt x="44" y="76"/>
                      <a:pt x="44" y="76"/>
                    </a:cubicBezTo>
                    <a:cubicBezTo>
                      <a:pt x="44" y="76"/>
                      <a:pt x="44" y="76"/>
                      <a:pt x="44" y="76"/>
                    </a:cubicBezTo>
                    <a:cubicBezTo>
                      <a:pt x="44" y="76"/>
                      <a:pt x="44" y="76"/>
                      <a:pt x="44" y="76"/>
                    </a:cubicBezTo>
                    <a:cubicBezTo>
                      <a:pt x="44" y="76"/>
                      <a:pt x="44" y="76"/>
                      <a:pt x="44" y="76"/>
                    </a:cubicBezTo>
                    <a:cubicBezTo>
                      <a:pt x="44" y="76"/>
                      <a:pt x="44" y="76"/>
                      <a:pt x="44" y="76"/>
                    </a:cubicBezTo>
                    <a:cubicBezTo>
                      <a:pt x="44" y="75"/>
                      <a:pt x="44" y="75"/>
                      <a:pt x="44" y="75"/>
                    </a:cubicBezTo>
                    <a:cubicBezTo>
                      <a:pt x="44" y="74"/>
                      <a:pt x="44" y="74"/>
                      <a:pt x="44" y="74"/>
                    </a:cubicBezTo>
                    <a:cubicBezTo>
                      <a:pt x="44" y="74"/>
                      <a:pt x="44" y="74"/>
                      <a:pt x="44" y="74"/>
                    </a:cubicBezTo>
                    <a:cubicBezTo>
                      <a:pt x="44" y="74"/>
                      <a:pt x="44" y="74"/>
                      <a:pt x="44" y="74"/>
                    </a:cubicBezTo>
                    <a:cubicBezTo>
                      <a:pt x="44" y="74"/>
                      <a:pt x="44" y="74"/>
                      <a:pt x="44" y="74"/>
                    </a:cubicBezTo>
                    <a:cubicBezTo>
                      <a:pt x="44" y="74"/>
                      <a:pt x="44" y="74"/>
                      <a:pt x="44" y="74"/>
                    </a:cubicBezTo>
                    <a:cubicBezTo>
                      <a:pt x="44" y="76"/>
                      <a:pt x="44" y="76"/>
                      <a:pt x="44" y="76"/>
                    </a:cubicBezTo>
                    <a:cubicBezTo>
                      <a:pt x="44" y="76"/>
                      <a:pt x="44" y="76"/>
                      <a:pt x="44" y="76"/>
                    </a:cubicBezTo>
                    <a:cubicBezTo>
                      <a:pt x="44" y="76"/>
                      <a:pt x="44" y="76"/>
                      <a:pt x="44" y="76"/>
                    </a:cubicBezTo>
                    <a:cubicBezTo>
                      <a:pt x="44" y="77"/>
                      <a:pt x="44" y="77"/>
                      <a:pt x="44" y="77"/>
                    </a:cubicBezTo>
                    <a:cubicBezTo>
                      <a:pt x="44" y="77"/>
                      <a:pt x="44" y="77"/>
                      <a:pt x="44" y="77"/>
                    </a:cubicBezTo>
                    <a:cubicBezTo>
                      <a:pt x="44" y="77"/>
                      <a:pt x="44" y="77"/>
                      <a:pt x="44" y="77"/>
                    </a:cubicBezTo>
                    <a:cubicBezTo>
                      <a:pt x="45" y="76"/>
                      <a:pt x="45" y="76"/>
                      <a:pt x="45" y="76"/>
                    </a:cubicBezTo>
                    <a:cubicBezTo>
                      <a:pt x="45" y="76"/>
                      <a:pt x="45" y="76"/>
                      <a:pt x="45" y="76"/>
                    </a:cubicBezTo>
                    <a:cubicBezTo>
                      <a:pt x="45" y="76"/>
                      <a:pt x="45" y="76"/>
                      <a:pt x="45" y="76"/>
                    </a:cubicBezTo>
                    <a:cubicBezTo>
                      <a:pt x="45" y="76"/>
                      <a:pt x="45" y="76"/>
                      <a:pt x="45" y="76"/>
                    </a:cubicBezTo>
                    <a:cubicBezTo>
                      <a:pt x="45" y="77"/>
                      <a:pt x="45" y="77"/>
                      <a:pt x="45" y="77"/>
                    </a:cubicBezTo>
                    <a:cubicBezTo>
                      <a:pt x="46" y="77"/>
                      <a:pt x="46" y="77"/>
                      <a:pt x="46" y="77"/>
                    </a:cubicBezTo>
                    <a:cubicBezTo>
                      <a:pt x="46" y="77"/>
                      <a:pt x="46" y="77"/>
                      <a:pt x="46" y="77"/>
                    </a:cubicBezTo>
                    <a:cubicBezTo>
                      <a:pt x="46" y="76"/>
                      <a:pt x="46" y="76"/>
                      <a:pt x="46" y="76"/>
                    </a:cubicBezTo>
                    <a:cubicBezTo>
                      <a:pt x="46" y="76"/>
                      <a:pt x="46" y="76"/>
                      <a:pt x="46" y="76"/>
                    </a:cubicBezTo>
                    <a:cubicBezTo>
                      <a:pt x="46" y="76"/>
                      <a:pt x="46" y="76"/>
                      <a:pt x="46" y="76"/>
                    </a:cubicBezTo>
                    <a:cubicBezTo>
                      <a:pt x="46" y="76"/>
                      <a:pt x="46" y="76"/>
                      <a:pt x="46" y="76"/>
                    </a:cubicBezTo>
                    <a:cubicBezTo>
                      <a:pt x="46" y="76"/>
                      <a:pt x="46" y="76"/>
                      <a:pt x="46" y="76"/>
                    </a:cubicBezTo>
                    <a:cubicBezTo>
                      <a:pt x="46" y="77"/>
                      <a:pt x="46" y="77"/>
                      <a:pt x="46" y="77"/>
                    </a:cubicBezTo>
                    <a:cubicBezTo>
                      <a:pt x="46" y="77"/>
                      <a:pt x="46" y="77"/>
                      <a:pt x="46" y="77"/>
                    </a:cubicBezTo>
                    <a:cubicBezTo>
                      <a:pt x="46" y="77"/>
                      <a:pt x="46" y="77"/>
                      <a:pt x="46" y="77"/>
                    </a:cubicBezTo>
                    <a:cubicBezTo>
                      <a:pt x="46" y="77"/>
                      <a:pt x="46" y="77"/>
                      <a:pt x="46" y="77"/>
                    </a:cubicBezTo>
                    <a:cubicBezTo>
                      <a:pt x="46" y="77"/>
                      <a:pt x="46" y="77"/>
                      <a:pt x="46" y="77"/>
                    </a:cubicBezTo>
                    <a:cubicBezTo>
                      <a:pt x="45" y="77"/>
                      <a:pt x="45" y="77"/>
                      <a:pt x="45" y="77"/>
                    </a:cubicBezTo>
                    <a:cubicBezTo>
                      <a:pt x="45" y="77"/>
                      <a:pt x="45" y="77"/>
                      <a:pt x="45" y="77"/>
                    </a:cubicBezTo>
                    <a:cubicBezTo>
                      <a:pt x="45" y="77"/>
                      <a:pt x="45" y="77"/>
                      <a:pt x="45" y="77"/>
                    </a:cubicBezTo>
                    <a:cubicBezTo>
                      <a:pt x="45" y="77"/>
                      <a:pt x="45" y="77"/>
                      <a:pt x="45" y="77"/>
                    </a:cubicBezTo>
                    <a:cubicBezTo>
                      <a:pt x="45" y="77"/>
                      <a:pt x="45" y="77"/>
                      <a:pt x="45" y="77"/>
                    </a:cubicBezTo>
                    <a:cubicBezTo>
                      <a:pt x="44" y="77"/>
                      <a:pt x="44" y="77"/>
                      <a:pt x="44" y="77"/>
                    </a:cubicBezTo>
                    <a:cubicBezTo>
                      <a:pt x="44" y="77"/>
                      <a:pt x="44" y="77"/>
                      <a:pt x="44" y="77"/>
                    </a:cubicBezTo>
                    <a:cubicBezTo>
                      <a:pt x="44" y="77"/>
                      <a:pt x="44" y="77"/>
                      <a:pt x="44" y="77"/>
                    </a:cubicBezTo>
                    <a:cubicBezTo>
                      <a:pt x="44" y="77"/>
                      <a:pt x="44" y="77"/>
                      <a:pt x="44" y="77"/>
                    </a:cubicBezTo>
                    <a:cubicBezTo>
                      <a:pt x="44" y="77"/>
                      <a:pt x="44" y="77"/>
                      <a:pt x="44" y="77"/>
                    </a:cubicBezTo>
                    <a:cubicBezTo>
                      <a:pt x="44" y="77"/>
                      <a:pt x="44" y="77"/>
                      <a:pt x="44" y="77"/>
                    </a:cubicBezTo>
                    <a:cubicBezTo>
                      <a:pt x="44" y="78"/>
                      <a:pt x="44" y="78"/>
                      <a:pt x="44" y="78"/>
                    </a:cubicBezTo>
                    <a:cubicBezTo>
                      <a:pt x="44" y="78"/>
                      <a:pt x="44" y="78"/>
                      <a:pt x="44" y="78"/>
                    </a:cubicBezTo>
                    <a:cubicBezTo>
                      <a:pt x="44" y="78"/>
                      <a:pt x="44" y="78"/>
                      <a:pt x="44" y="78"/>
                    </a:cubicBezTo>
                    <a:cubicBezTo>
                      <a:pt x="44" y="78"/>
                      <a:pt x="44" y="78"/>
                      <a:pt x="44" y="78"/>
                    </a:cubicBezTo>
                    <a:cubicBezTo>
                      <a:pt x="44" y="78"/>
                      <a:pt x="44" y="78"/>
                      <a:pt x="44" y="78"/>
                    </a:cubicBezTo>
                    <a:cubicBezTo>
                      <a:pt x="44" y="78"/>
                      <a:pt x="44" y="78"/>
                      <a:pt x="44" y="78"/>
                    </a:cubicBezTo>
                    <a:cubicBezTo>
                      <a:pt x="43" y="78"/>
                      <a:pt x="43" y="78"/>
                      <a:pt x="43" y="78"/>
                    </a:cubicBezTo>
                    <a:cubicBezTo>
                      <a:pt x="43" y="78"/>
                      <a:pt x="43" y="78"/>
                      <a:pt x="43" y="78"/>
                    </a:cubicBezTo>
                    <a:cubicBezTo>
                      <a:pt x="43" y="78"/>
                      <a:pt x="43" y="78"/>
                      <a:pt x="43" y="78"/>
                    </a:cubicBezTo>
                    <a:cubicBezTo>
                      <a:pt x="43" y="78"/>
                      <a:pt x="43" y="78"/>
                      <a:pt x="43" y="78"/>
                    </a:cubicBezTo>
                    <a:cubicBezTo>
                      <a:pt x="43" y="78"/>
                      <a:pt x="43" y="78"/>
                      <a:pt x="43" y="78"/>
                    </a:cubicBezTo>
                    <a:cubicBezTo>
                      <a:pt x="43" y="79"/>
                      <a:pt x="43" y="79"/>
                      <a:pt x="43" y="79"/>
                    </a:cubicBezTo>
                    <a:cubicBezTo>
                      <a:pt x="43" y="79"/>
                      <a:pt x="43" y="79"/>
                      <a:pt x="43" y="79"/>
                    </a:cubicBezTo>
                    <a:cubicBezTo>
                      <a:pt x="43" y="79"/>
                      <a:pt x="43" y="79"/>
                      <a:pt x="43" y="79"/>
                    </a:cubicBezTo>
                    <a:cubicBezTo>
                      <a:pt x="43" y="79"/>
                      <a:pt x="43" y="79"/>
                      <a:pt x="43" y="79"/>
                    </a:cubicBezTo>
                    <a:cubicBezTo>
                      <a:pt x="43" y="79"/>
                      <a:pt x="43" y="79"/>
                      <a:pt x="43" y="79"/>
                    </a:cubicBezTo>
                    <a:cubicBezTo>
                      <a:pt x="43" y="79"/>
                      <a:pt x="43" y="79"/>
                      <a:pt x="43" y="79"/>
                    </a:cubicBezTo>
                    <a:cubicBezTo>
                      <a:pt x="43" y="79"/>
                      <a:pt x="43" y="79"/>
                      <a:pt x="43" y="79"/>
                    </a:cubicBezTo>
                    <a:cubicBezTo>
                      <a:pt x="42" y="79"/>
                      <a:pt x="42" y="79"/>
                      <a:pt x="42" y="79"/>
                    </a:cubicBezTo>
                    <a:cubicBezTo>
                      <a:pt x="42" y="79"/>
                      <a:pt x="42" y="79"/>
                      <a:pt x="42" y="79"/>
                    </a:cubicBezTo>
                    <a:cubicBezTo>
                      <a:pt x="42" y="79"/>
                      <a:pt x="42" y="79"/>
                      <a:pt x="42" y="79"/>
                    </a:cubicBezTo>
                    <a:cubicBezTo>
                      <a:pt x="42" y="80"/>
                      <a:pt x="42" y="80"/>
                      <a:pt x="42" y="80"/>
                    </a:cubicBezTo>
                    <a:cubicBezTo>
                      <a:pt x="42" y="80"/>
                      <a:pt x="42" y="80"/>
                      <a:pt x="42" y="80"/>
                    </a:cubicBezTo>
                    <a:cubicBezTo>
                      <a:pt x="42" y="80"/>
                      <a:pt x="42" y="80"/>
                      <a:pt x="42" y="80"/>
                    </a:cubicBezTo>
                    <a:cubicBezTo>
                      <a:pt x="42" y="80"/>
                      <a:pt x="42" y="80"/>
                      <a:pt x="42" y="80"/>
                    </a:cubicBezTo>
                    <a:cubicBezTo>
                      <a:pt x="41" y="80"/>
                      <a:pt x="41" y="80"/>
                      <a:pt x="41" y="80"/>
                    </a:cubicBezTo>
                    <a:cubicBezTo>
                      <a:pt x="41" y="81"/>
                      <a:pt x="41" y="81"/>
                      <a:pt x="41" y="81"/>
                    </a:cubicBezTo>
                    <a:cubicBezTo>
                      <a:pt x="41" y="81"/>
                      <a:pt x="41" y="81"/>
                      <a:pt x="41" y="81"/>
                    </a:cubicBezTo>
                    <a:cubicBezTo>
                      <a:pt x="41" y="81"/>
                      <a:pt x="41" y="81"/>
                      <a:pt x="41" y="81"/>
                    </a:cubicBezTo>
                    <a:cubicBezTo>
                      <a:pt x="41" y="81"/>
                      <a:pt x="41" y="81"/>
                      <a:pt x="41" y="81"/>
                    </a:cubicBezTo>
                    <a:cubicBezTo>
                      <a:pt x="41" y="81"/>
                      <a:pt x="41" y="81"/>
                      <a:pt x="41" y="81"/>
                    </a:cubicBezTo>
                    <a:cubicBezTo>
                      <a:pt x="41" y="81"/>
                      <a:pt x="41" y="81"/>
                      <a:pt x="41" y="81"/>
                    </a:cubicBezTo>
                    <a:cubicBezTo>
                      <a:pt x="41" y="81"/>
                      <a:pt x="41" y="81"/>
                      <a:pt x="41" y="81"/>
                    </a:cubicBezTo>
                    <a:cubicBezTo>
                      <a:pt x="43" y="82"/>
                      <a:pt x="43" y="82"/>
                      <a:pt x="43" y="82"/>
                    </a:cubicBezTo>
                    <a:cubicBezTo>
                      <a:pt x="43" y="82"/>
                      <a:pt x="43" y="82"/>
                      <a:pt x="43" y="82"/>
                    </a:cubicBezTo>
                    <a:cubicBezTo>
                      <a:pt x="43" y="82"/>
                      <a:pt x="43" y="82"/>
                      <a:pt x="43" y="82"/>
                    </a:cubicBezTo>
                    <a:cubicBezTo>
                      <a:pt x="43" y="82"/>
                      <a:pt x="43" y="82"/>
                      <a:pt x="43" y="82"/>
                    </a:cubicBezTo>
                    <a:cubicBezTo>
                      <a:pt x="43" y="82"/>
                      <a:pt x="43" y="82"/>
                      <a:pt x="43" y="82"/>
                    </a:cubicBezTo>
                    <a:cubicBezTo>
                      <a:pt x="43" y="82"/>
                      <a:pt x="43" y="82"/>
                      <a:pt x="43" y="82"/>
                    </a:cubicBezTo>
                    <a:cubicBezTo>
                      <a:pt x="42" y="82"/>
                      <a:pt x="42" y="82"/>
                      <a:pt x="42" y="82"/>
                    </a:cubicBezTo>
                    <a:cubicBezTo>
                      <a:pt x="42" y="82"/>
                      <a:pt x="42" y="82"/>
                      <a:pt x="42" y="82"/>
                    </a:cubicBezTo>
                    <a:cubicBezTo>
                      <a:pt x="42" y="82"/>
                      <a:pt x="42" y="82"/>
                      <a:pt x="42" y="82"/>
                    </a:cubicBezTo>
                    <a:cubicBezTo>
                      <a:pt x="42" y="82"/>
                      <a:pt x="42" y="82"/>
                      <a:pt x="42" y="82"/>
                    </a:cubicBezTo>
                    <a:cubicBezTo>
                      <a:pt x="42" y="82"/>
                      <a:pt x="42" y="82"/>
                      <a:pt x="42" y="82"/>
                    </a:cubicBezTo>
                    <a:cubicBezTo>
                      <a:pt x="42" y="82"/>
                      <a:pt x="42" y="82"/>
                      <a:pt x="42" y="82"/>
                    </a:cubicBezTo>
                    <a:cubicBezTo>
                      <a:pt x="41" y="82"/>
                      <a:pt x="41" y="82"/>
                      <a:pt x="41" y="82"/>
                    </a:cubicBezTo>
                    <a:cubicBezTo>
                      <a:pt x="41" y="82"/>
                      <a:pt x="41" y="82"/>
                      <a:pt x="41" y="82"/>
                    </a:cubicBezTo>
                    <a:cubicBezTo>
                      <a:pt x="41" y="82"/>
                      <a:pt x="41" y="82"/>
                      <a:pt x="41" y="82"/>
                    </a:cubicBezTo>
                    <a:cubicBezTo>
                      <a:pt x="41" y="82"/>
                      <a:pt x="41" y="82"/>
                      <a:pt x="41" y="82"/>
                    </a:cubicBezTo>
                    <a:cubicBezTo>
                      <a:pt x="41" y="82"/>
                      <a:pt x="41" y="82"/>
                      <a:pt x="41" y="82"/>
                    </a:cubicBezTo>
                    <a:cubicBezTo>
                      <a:pt x="41" y="82"/>
                      <a:pt x="41" y="82"/>
                      <a:pt x="41" y="82"/>
                    </a:cubicBezTo>
                    <a:cubicBezTo>
                      <a:pt x="41" y="82"/>
                      <a:pt x="41" y="82"/>
                      <a:pt x="41" y="82"/>
                    </a:cubicBezTo>
                    <a:cubicBezTo>
                      <a:pt x="41" y="82"/>
                      <a:pt x="41" y="82"/>
                      <a:pt x="41" y="82"/>
                    </a:cubicBezTo>
                    <a:cubicBezTo>
                      <a:pt x="41" y="82"/>
                      <a:pt x="41" y="82"/>
                      <a:pt x="41" y="82"/>
                    </a:cubicBezTo>
                    <a:cubicBezTo>
                      <a:pt x="41" y="82"/>
                      <a:pt x="41" y="82"/>
                      <a:pt x="41" y="82"/>
                    </a:cubicBezTo>
                    <a:cubicBezTo>
                      <a:pt x="41" y="82"/>
                      <a:pt x="41" y="82"/>
                      <a:pt x="41" y="82"/>
                    </a:cubicBezTo>
                    <a:cubicBezTo>
                      <a:pt x="41" y="82"/>
                      <a:pt x="41" y="82"/>
                      <a:pt x="41" y="82"/>
                    </a:cubicBezTo>
                    <a:cubicBezTo>
                      <a:pt x="41" y="82"/>
                      <a:pt x="41" y="82"/>
                      <a:pt x="41" y="82"/>
                    </a:cubicBezTo>
                    <a:cubicBezTo>
                      <a:pt x="41" y="82"/>
                      <a:pt x="41" y="82"/>
                      <a:pt x="41" y="82"/>
                    </a:cubicBezTo>
                    <a:cubicBezTo>
                      <a:pt x="41" y="82"/>
                      <a:pt x="41" y="82"/>
                      <a:pt x="41" y="82"/>
                    </a:cubicBezTo>
                    <a:cubicBezTo>
                      <a:pt x="41" y="82"/>
                      <a:pt x="41" y="82"/>
                      <a:pt x="41" y="82"/>
                    </a:cubicBezTo>
                    <a:cubicBezTo>
                      <a:pt x="40" y="82"/>
                      <a:pt x="40" y="82"/>
                      <a:pt x="40" y="82"/>
                    </a:cubicBezTo>
                    <a:cubicBezTo>
                      <a:pt x="40" y="82"/>
                      <a:pt x="40" y="82"/>
                      <a:pt x="40" y="82"/>
                    </a:cubicBezTo>
                    <a:cubicBezTo>
                      <a:pt x="40" y="82"/>
                      <a:pt x="40" y="82"/>
                      <a:pt x="40" y="82"/>
                    </a:cubicBezTo>
                    <a:cubicBezTo>
                      <a:pt x="39" y="82"/>
                      <a:pt x="39" y="82"/>
                      <a:pt x="39" y="82"/>
                    </a:cubicBezTo>
                    <a:cubicBezTo>
                      <a:pt x="39" y="83"/>
                      <a:pt x="39" y="83"/>
                      <a:pt x="39" y="83"/>
                    </a:cubicBezTo>
                    <a:cubicBezTo>
                      <a:pt x="39" y="83"/>
                      <a:pt x="39" y="83"/>
                      <a:pt x="39" y="83"/>
                    </a:cubicBezTo>
                    <a:cubicBezTo>
                      <a:pt x="39" y="83"/>
                      <a:pt x="39" y="83"/>
                      <a:pt x="39" y="83"/>
                    </a:cubicBezTo>
                    <a:cubicBezTo>
                      <a:pt x="39" y="83"/>
                      <a:pt x="39" y="83"/>
                      <a:pt x="39" y="83"/>
                    </a:cubicBezTo>
                    <a:cubicBezTo>
                      <a:pt x="39" y="83"/>
                      <a:pt x="39" y="83"/>
                      <a:pt x="39" y="83"/>
                    </a:cubicBezTo>
                    <a:cubicBezTo>
                      <a:pt x="40" y="83"/>
                      <a:pt x="40" y="83"/>
                      <a:pt x="40" y="83"/>
                    </a:cubicBezTo>
                    <a:cubicBezTo>
                      <a:pt x="40" y="82"/>
                      <a:pt x="40" y="82"/>
                      <a:pt x="40" y="82"/>
                    </a:cubicBezTo>
                    <a:cubicBezTo>
                      <a:pt x="40" y="82"/>
                      <a:pt x="40" y="82"/>
                      <a:pt x="40" y="82"/>
                    </a:cubicBezTo>
                    <a:cubicBezTo>
                      <a:pt x="40" y="83"/>
                      <a:pt x="40" y="83"/>
                      <a:pt x="40" y="83"/>
                    </a:cubicBezTo>
                    <a:cubicBezTo>
                      <a:pt x="40" y="83"/>
                      <a:pt x="40" y="83"/>
                      <a:pt x="40" y="83"/>
                    </a:cubicBezTo>
                    <a:cubicBezTo>
                      <a:pt x="40" y="83"/>
                      <a:pt x="40" y="83"/>
                      <a:pt x="40" y="83"/>
                    </a:cubicBezTo>
                    <a:cubicBezTo>
                      <a:pt x="40" y="83"/>
                      <a:pt x="40" y="83"/>
                      <a:pt x="40" y="83"/>
                    </a:cubicBezTo>
                    <a:cubicBezTo>
                      <a:pt x="40" y="83"/>
                      <a:pt x="40" y="83"/>
                      <a:pt x="40" y="83"/>
                    </a:cubicBezTo>
                    <a:cubicBezTo>
                      <a:pt x="39" y="83"/>
                      <a:pt x="39" y="83"/>
                      <a:pt x="39" y="83"/>
                    </a:cubicBezTo>
                    <a:cubicBezTo>
                      <a:pt x="39" y="83"/>
                      <a:pt x="39" y="83"/>
                      <a:pt x="39" y="83"/>
                    </a:cubicBezTo>
                    <a:cubicBezTo>
                      <a:pt x="39" y="83"/>
                      <a:pt x="39" y="83"/>
                      <a:pt x="39" y="83"/>
                    </a:cubicBezTo>
                    <a:cubicBezTo>
                      <a:pt x="39" y="83"/>
                      <a:pt x="39" y="83"/>
                      <a:pt x="39" y="83"/>
                    </a:cubicBezTo>
                    <a:cubicBezTo>
                      <a:pt x="39" y="83"/>
                      <a:pt x="39" y="83"/>
                      <a:pt x="39" y="83"/>
                    </a:cubicBezTo>
                    <a:cubicBezTo>
                      <a:pt x="39" y="83"/>
                      <a:pt x="39" y="83"/>
                      <a:pt x="39" y="83"/>
                    </a:cubicBezTo>
                    <a:cubicBezTo>
                      <a:pt x="39" y="83"/>
                      <a:pt x="39" y="83"/>
                      <a:pt x="39" y="83"/>
                    </a:cubicBezTo>
                    <a:cubicBezTo>
                      <a:pt x="39" y="84"/>
                      <a:pt x="39" y="84"/>
                      <a:pt x="39" y="84"/>
                    </a:cubicBezTo>
                    <a:cubicBezTo>
                      <a:pt x="39" y="84"/>
                      <a:pt x="39" y="84"/>
                      <a:pt x="39" y="84"/>
                    </a:cubicBezTo>
                    <a:cubicBezTo>
                      <a:pt x="39" y="84"/>
                      <a:pt x="39" y="84"/>
                      <a:pt x="39" y="84"/>
                    </a:cubicBezTo>
                    <a:cubicBezTo>
                      <a:pt x="39" y="84"/>
                      <a:pt x="39" y="84"/>
                      <a:pt x="39" y="84"/>
                    </a:cubicBezTo>
                    <a:cubicBezTo>
                      <a:pt x="38" y="84"/>
                      <a:pt x="38" y="84"/>
                      <a:pt x="38" y="84"/>
                    </a:cubicBezTo>
                    <a:cubicBezTo>
                      <a:pt x="39" y="84"/>
                      <a:pt x="39" y="84"/>
                      <a:pt x="39" y="84"/>
                    </a:cubicBezTo>
                    <a:cubicBezTo>
                      <a:pt x="39" y="84"/>
                      <a:pt x="39" y="84"/>
                      <a:pt x="39" y="84"/>
                    </a:cubicBezTo>
                    <a:cubicBezTo>
                      <a:pt x="39" y="84"/>
                      <a:pt x="39" y="84"/>
                      <a:pt x="39" y="84"/>
                    </a:cubicBezTo>
                    <a:cubicBezTo>
                      <a:pt x="39" y="85"/>
                      <a:pt x="39" y="85"/>
                      <a:pt x="39" y="85"/>
                    </a:cubicBezTo>
                    <a:cubicBezTo>
                      <a:pt x="39" y="85"/>
                      <a:pt x="39" y="85"/>
                      <a:pt x="39" y="85"/>
                    </a:cubicBezTo>
                    <a:cubicBezTo>
                      <a:pt x="39" y="85"/>
                      <a:pt x="39" y="85"/>
                      <a:pt x="39" y="85"/>
                    </a:cubicBezTo>
                    <a:cubicBezTo>
                      <a:pt x="39" y="85"/>
                      <a:pt x="39" y="85"/>
                      <a:pt x="39" y="85"/>
                    </a:cubicBezTo>
                    <a:cubicBezTo>
                      <a:pt x="39" y="85"/>
                      <a:pt x="39" y="85"/>
                      <a:pt x="39" y="85"/>
                    </a:cubicBezTo>
                    <a:cubicBezTo>
                      <a:pt x="39" y="86"/>
                      <a:pt x="39" y="86"/>
                      <a:pt x="39" y="86"/>
                    </a:cubicBezTo>
                    <a:cubicBezTo>
                      <a:pt x="40" y="86"/>
                      <a:pt x="40" y="86"/>
                      <a:pt x="40" y="86"/>
                    </a:cubicBezTo>
                    <a:cubicBezTo>
                      <a:pt x="40" y="86"/>
                      <a:pt x="40" y="86"/>
                      <a:pt x="40" y="86"/>
                    </a:cubicBezTo>
                    <a:cubicBezTo>
                      <a:pt x="40" y="86"/>
                      <a:pt x="40" y="86"/>
                      <a:pt x="40" y="86"/>
                    </a:cubicBezTo>
                    <a:cubicBezTo>
                      <a:pt x="40" y="86"/>
                      <a:pt x="40" y="86"/>
                      <a:pt x="40" y="86"/>
                    </a:cubicBezTo>
                    <a:cubicBezTo>
                      <a:pt x="40" y="86"/>
                      <a:pt x="40" y="86"/>
                      <a:pt x="40" y="86"/>
                    </a:cubicBezTo>
                    <a:cubicBezTo>
                      <a:pt x="40" y="86"/>
                      <a:pt x="40" y="86"/>
                      <a:pt x="40" y="86"/>
                    </a:cubicBezTo>
                    <a:cubicBezTo>
                      <a:pt x="40" y="86"/>
                      <a:pt x="40" y="86"/>
                      <a:pt x="40" y="86"/>
                    </a:cubicBezTo>
                    <a:cubicBezTo>
                      <a:pt x="40" y="86"/>
                      <a:pt x="40" y="86"/>
                      <a:pt x="40" y="86"/>
                    </a:cubicBezTo>
                    <a:cubicBezTo>
                      <a:pt x="39" y="86"/>
                      <a:pt x="39" y="86"/>
                      <a:pt x="39" y="86"/>
                    </a:cubicBezTo>
                    <a:cubicBezTo>
                      <a:pt x="39" y="86"/>
                      <a:pt x="39" y="86"/>
                      <a:pt x="39" y="86"/>
                    </a:cubicBezTo>
                    <a:cubicBezTo>
                      <a:pt x="39" y="86"/>
                      <a:pt x="39" y="86"/>
                      <a:pt x="39" y="86"/>
                    </a:cubicBezTo>
                    <a:cubicBezTo>
                      <a:pt x="39" y="85"/>
                      <a:pt x="39" y="85"/>
                      <a:pt x="39" y="85"/>
                    </a:cubicBezTo>
                    <a:cubicBezTo>
                      <a:pt x="39" y="85"/>
                      <a:pt x="39" y="85"/>
                      <a:pt x="39" y="85"/>
                    </a:cubicBezTo>
                    <a:cubicBezTo>
                      <a:pt x="39" y="85"/>
                      <a:pt x="39" y="85"/>
                      <a:pt x="39" y="85"/>
                    </a:cubicBezTo>
                    <a:cubicBezTo>
                      <a:pt x="39" y="85"/>
                      <a:pt x="39" y="85"/>
                      <a:pt x="39" y="85"/>
                    </a:cubicBezTo>
                    <a:cubicBezTo>
                      <a:pt x="39" y="85"/>
                      <a:pt x="39" y="85"/>
                      <a:pt x="39" y="85"/>
                    </a:cubicBezTo>
                    <a:cubicBezTo>
                      <a:pt x="38" y="84"/>
                      <a:pt x="38" y="84"/>
                      <a:pt x="38" y="84"/>
                    </a:cubicBezTo>
                    <a:cubicBezTo>
                      <a:pt x="38" y="84"/>
                      <a:pt x="38" y="84"/>
                      <a:pt x="38" y="84"/>
                    </a:cubicBezTo>
                    <a:cubicBezTo>
                      <a:pt x="37" y="84"/>
                      <a:pt x="37" y="84"/>
                      <a:pt x="37" y="84"/>
                    </a:cubicBezTo>
                    <a:cubicBezTo>
                      <a:pt x="37" y="85"/>
                      <a:pt x="37" y="85"/>
                      <a:pt x="37" y="85"/>
                    </a:cubicBezTo>
                    <a:cubicBezTo>
                      <a:pt x="37" y="85"/>
                      <a:pt x="37" y="85"/>
                      <a:pt x="37" y="85"/>
                    </a:cubicBezTo>
                    <a:cubicBezTo>
                      <a:pt x="37" y="86"/>
                      <a:pt x="37" y="86"/>
                      <a:pt x="37" y="86"/>
                    </a:cubicBezTo>
                    <a:cubicBezTo>
                      <a:pt x="37" y="86"/>
                      <a:pt x="37" y="86"/>
                      <a:pt x="37" y="86"/>
                    </a:cubicBezTo>
                    <a:cubicBezTo>
                      <a:pt x="37" y="86"/>
                      <a:pt x="37" y="86"/>
                      <a:pt x="37" y="86"/>
                    </a:cubicBezTo>
                    <a:cubicBezTo>
                      <a:pt x="37" y="86"/>
                      <a:pt x="37" y="86"/>
                      <a:pt x="37" y="86"/>
                    </a:cubicBezTo>
                    <a:cubicBezTo>
                      <a:pt x="38" y="87"/>
                      <a:pt x="38" y="87"/>
                      <a:pt x="38" y="87"/>
                    </a:cubicBezTo>
                    <a:cubicBezTo>
                      <a:pt x="38" y="87"/>
                      <a:pt x="38" y="87"/>
                      <a:pt x="38" y="87"/>
                    </a:cubicBezTo>
                    <a:cubicBezTo>
                      <a:pt x="38" y="88"/>
                      <a:pt x="38" y="88"/>
                      <a:pt x="38" y="88"/>
                    </a:cubicBezTo>
                    <a:cubicBezTo>
                      <a:pt x="38" y="88"/>
                      <a:pt x="38" y="88"/>
                      <a:pt x="38" y="88"/>
                    </a:cubicBezTo>
                    <a:cubicBezTo>
                      <a:pt x="38" y="88"/>
                      <a:pt x="38" y="88"/>
                      <a:pt x="38" y="88"/>
                    </a:cubicBezTo>
                    <a:cubicBezTo>
                      <a:pt x="38" y="88"/>
                      <a:pt x="38" y="88"/>
                      <a:pt x="38" y="88"/>
                    </a:cubicBezTo>
                    <a:cubicBezTo>
                      <a:pt x="38" y="88"/>
                      <a:pt x="38" y="88"/>
                      <a:pt x="38" y="88"/>
                    </a:cubicBezTo>
                    <a:cubicBezTo>
                      <a:pt x="39" y="87"/>
                      <a:pt x="39" y="87"/>
                      <a:pt x="39" y="87"/>
                    </a:cubicBezTo>
                    <a:cubicBezTo>
                      <a:pt x="39" y="87"/>
                      <a:pt x="39" y="87"/>
                      <a:pt x="39" y="87"/>
                    </a:cubicBezTo>
                    <a:cubicBezTo>
                      <a:pt x="39" y="87"/>
                      <a:pt x="39" y="87"/>
                      <a:pt x="39" y="87"/>
                    </a:cubicBezTo>
                    <a:cubicBezTo>
                      <a:pt x="39" y="87"/>
                      <a:pt x="39" y="87"/>
                      <a:pt x="39" y="87"/>
                    </a:cubicBezTo>
                    <a:cubicBezTo>
                      <a:pt x="39" y="87"/>
                      <a:pt x="39" y="87"/>
                      <a:pt x="39" y="87"/>
                    </a:cubicBezTo>
                    <a:cubicBezTo>
                      <a:pt x="39" y="87"/>
                      <a:pt x="39" y="87"/>
                      <a:pt x="39" y="87"/>
                    </a:cubicBezTo>
                    <a:cubicBezTo>
                      <a:pt x="39" y="87"/>
                      <a:pt x="39" y="87"/>
                      <a:pt x="39" y="87"/>
                    </a:cubicBezTo>
                    <a:cubicBezTo>
                      <a:pt x="39" y="88"/>
                      <a:pt x="39" y="88"/>
                      <a:pt x="39" y="88"/>
                    </a:cubicBezTo>
                    <a:cubicBezTo>
                      <a:pt x="39" y="87"/>
                      <a:pt x="39" y="87"/>
                      <a:pt x="39" y="87"/>
                    </a:cubicBezTo>
                    <a:cubicBezTo>
                      <a:pt x="39" y="88"/>
                      <a:pt x="39" y="88"/>
                      <a:pt x="39" y="88"/>
                    </a:cubicBezTo>
                    <a:cubicBezTo>
                      <a:pt x="38" y="88"/>
                      <a:pt x="38" y="88"/>
                      <a:pt x="38" y="88"/>
                    </a:cubicBezTo>
                    <a:cubicBezTo>
                      <a:pt x="38" y="88"/>
                      <a:pt x="38" y="88"/>
                      <a:pt x="38" y="88"/>
                    </a:cubicBezTo>
                    <a:cubicBezTo>
                      <a:pt x="38" y="88"/>
                      <a:pt x="38" y="88"/>
                      <a:pt x="38" y="88"/>
                    </a:cubicBezTo>
                    <a:cubicBezTo>
                      <a:pt x="38" y="89"/>
                      <a:pt x="38" y="89"/>
                      <a:pt x="38" y="89"/>
                    </a:cubicBezTo>
                    <a:cubicBezTo>
                      <a:pt x="38" y="89"/>
                      <a:pt x="38" y="89"/>
                      <a:pt x="38" y="89"/>
                    </a:cubicBezTo>
                    <a:cubicBezTo>
                      <a:pt x="38" y="89"/>
                      <a:pt x="38" y="89"/>
                      <a:pt x="38" y="89"/>
                    </a:cubicBezTo>
                    <a:cubicBezTo>
                      <a:pt x="38" y="89"/>
                      <a:pt x="38" y="89"/>
                      <a:pt x="38" y="89"/>
                    </a:cubicBezTo>
                    <a:cubicBezTo>
                      <a:pt x="39" y="89"/>
                      <a:pt x="39" y="89"/>
                      <a:pt x="39" y="89"/>
                    </a:cubicBezTo>
                    <a:cubicBezTo>
                      <a:pt x="39" y="89"/>
                      <a:pt x="39" y="89"/>
                      <a:pt x="39" y="89"/>
                    </a:cubicBezTo>
                    <a:cubicBezTo>
                      <a:pt x="39" y="90"/>
                      <a:pt x="39" y="90"/>
                      <a:pt x="39" y="90"/>
                    </a:cubicBezTo>
                    <a:cubicBezTo>
                      <a:pt x="39" y="90"/>
                      <a:pt x="39" y="90"/>
                      <a:pt x="39" y="90"/>
                    </a:cubicBezTo>
                    <a:cubicBezTo>
                      <a:pt x="39" y="90"/>
                      <a:pt x="39" y="90"/>
                      <a:pt x="39" y="90"/>
                    </a:cubicBezTo>
                    <a:cubicBezTo>
                      <a:pt x="39" y="90"/>
                      <a:pt x="39" y="90"/>
                      <a:pt x="39" y="90"/>
                    </a:cubicBezTo>
                    <a:cubicBezTo>
                      <a:pt x="39" y="90"/>
                      <a:pt x="39" y="90"/>
                      <a:pt x="39" y="90"/>
                    </a:cubicBezTo>
                    <a:cubicBezTo>
                      <a:pt x="38" y="90"/>
                      <a:pt x="38" y="90"/>
                      <a:pt x="38" y="90"/>
                    </a:cubicBezTo>
                    <a:cubicBezTo>
                      <a:pt x="38" y="89"/>
                      <a:pt x="38" y="89"/>
                      <a:pt x="38" y="89"/>
                    </a:cubicBezTo>
                    <a:cubicBezTo>
                      <a:pt x="38" y="89"/>
                      <a:pt x="38" y="89"/>
                      <a:pt x="38" y="89"/>
                    </a:cubicBezTo>
                    <a:cubicBezTo>
                      <a:pt x="37" y="87"/>
                      <a:pt x="37" y="87"/>
                      <a:pt x="37" y="87"/>
                    </a:cubicBezTo>
                    <a:cubicBezTo>
                      <a:pt x="37" y="86"/>
                      <a:pt x="37" y="86"/>
                      <a:pt x="37" y="86"/>
                    </a:cubicBezTo>
                    <a:cubicBezTo>
                      <a:pt x="37" y="86"/>
                      <a:pt x="37" y="86"/>
                      <a:pt x="37" y="86"/>
                    </a:cubicBezTo>
                    <a:cubicBezTo>
                      <a:pt x="37" y="86"/>
                      <a:pt x="37" y="86"/>
                      <a:pt x="37" y="86"/>
                    </a:cubicBezTo>
                    <a:cubicBezTo>
                      <a:pt x="37" y="86"/>
                      <a:pt x="37" y="86"/>
                      <a:pt x="37" y="86"/>
                    </a:cubicBezTo>
                    <a:cubicBezTo>
                      <a:pt x="37" y="85"/>
                      <a:pt x="37" y="85"/>
                      <a:pt x="37" y="85"/>
                    </a:cubicBezTo>
                    <a:cubicBezTo>
                      <a:pt x="37" y="85"/>
                      <a:pt x="37" y="85"/>
                      <a:pt x="37" y="85"/>
                    </a:cubicBezTo>
                    <a:cubicBezTo>
                      <a:pt x="37" y="85"/>
                      <a:pt x="37" y="85"/>
                      <a:pt x="37" y="85"/>
                    </a:cubicBezTo>
                    <a:cubicBezTo>
                      <a:pt x="36" y="85"/>
                      <a:pt x="36" y="85"/>
                      <a:pt x="36" y="85"/>
                    </a:cubicBezTo>
                    <a:cubicBezTo>
                      <a:pt x="36" y="85"/>
                      <a:pt x="36" y="85"/>
                      <a:pt x="36" y="85"/>
                    </a:cubicBezTo>
                    <a:cubicBezTo>
                      <a:pt x="36" y="85"/>
                      <a:pt x="36" y="85"/>
                      <a:pt x="36" y="85"/>
                    </a:cubicBezTo>
                    <a:cubicBezTo>
                      <a:pt x="37" y="86"/>
                      <a:pt x="37" y="86"/>
                      <a:pt x="37" y="86"/>
                    </a:cubicBezTo>
                    <a:cubicBezTo>
                      <a:pt x="37" y="86"/>
                      <a:pt x="37" y="86"/>
                      <a:pt x="37" y="86"/>
                    </a:cubicBezTo>
                    <a:cubicBezTo>
                      <a:pt x="37" y="86"/>
                      <a:pt x="37" y="86"/>
                      <a:pt x="37" y="86"/>
                    </a:cubicBezTo>
                    <a:cubicBezTo>
                      <a:pt x="36" y="86"/>
                      <a:pt x="36" y="86"/>
                      <a:pt x="36" y="86"/>
                    </a:cubicBezTo>
                    <a:cubicBezTo>
                      <a:pt x="36" y="86"/>
                      <a:pt x="36" y="86"/>
                      <a:pt x="36" y="86"/>
                    </a:cubicBezTo>
                    <a:cubicBezTo>
                      <a:pt x="36" y="86"/>
                      <a:pt x="36" y="86"/>
                      <a:pt x="36" y="86"/>
                    </a:cubicBezTo>
                    <a:cubicBezTo>
                      <a:pt x="36" y="86"/>
                      <a:pt x="36" y="86"/>
                      <a:pt x="36" y="86"/>
                    </a:cubicBezTo>
                    <a:cubicBezTo>
                      <a:pt x="36" y="86"/>
                      <a:pt x="36" y="86"/>
                      <a:pt x="36" y="86"/>
                    </a:cubicBezTo>
                    <a:cubicBezTo>
                      <a:pt x="36" y="86"/>
                      <a:pt x="36" y="86"/>
                      <a:pt x="36" y="86"/>
                    </a:cubicBezTo>
                    <a:cubicBezTo>
                      <a:pt x="36" y="87"/>
                      <a:pt x="36" y="87"/>
                      <a:pt x="36" y="87"/>
                    </a:cubicBezTo>
                    <a:cubicBezTo>
                      <a:pt x="36" y="87"/>
                      <a:pt x="36" y="87"/>
                      <a:pt x="36" y="87"/>
                    </a:cubicBezTo>
                    <a:cubicBezTo>
                      <a:pt x="36" y="87"/>
                      <a:pt x="36" y="87"/>
                      <a:pt x="36" y="87"/>
                    </a:cubicBezTo>
                    <a:cubicBezTo>
                      <a:pt x="36" y="87"/>
                      <a:pt x="36" y="87"/>
                      <a:pt x="36" y="87"/>
                    </a:cubicBezTo>
                    <a:cubicBezTo>
                      <a:pt x="36" y="87"/>
                      <a:pt x="36" y="87"/>
                      <a:pt x="36" y="87"/>
                    </a:cubicBezTo>
                    <a:cubicBezTo>
                      <a:pt x="36" y="87"/>
                      <a:pt x="36" y="87"/>
                      <a:pt x="36" y="87"/>
                    </a:cubicBezTo>
                    <a:cubicBezTo>
                      <a:pt x="35" y="87"/>
                      <a:pt x="35" y="87"/>
                      <a:pt x="35" y="87"/>
                    </a:cubicBezTo>
                    <a:cubicBezTo>
                      <a:pt x="35" y="87"/>
                      <a:pt x="35" y="87"/>
                      <a:pt x="35" y="87"/>
                    </a:cubicBezTo>
                    <a:cubicBezTo>
                      <a:pt x="35" y="88"/>
                      <a:pt x="35" y="88"/>
                      <a:pt x="35" y="88"/>
                    </a:cubicBezTo>
                    <a:cubicBezTo>
                      <a:pt x="35" y="88"/>
                      <a:pt x="35" y="88"/>
                      <a:pt x="35" y="88"/>
                    </a:cubicBezTo>
                    <a:cubicBezTo>
                      <a:pt x="35" y="88"/>
                      <a:pt x="35" y="88"/>
                      <a:pt x="35" y="88"/>
                    </a:cubicBezTo>
                    <a:cubicBezTo>
                      <a:pt x="35" y="88"/>
                      <a:pt x="35" y="88"/>
                      <a:pt x="35" y="88"/>
                    </a:cubicBezTo>
                    <a:cubicBezTo>
                      <a:pt x="35" y="88"/>
                      <a:pt x="35" y="88"/>
                      <a:pt x="35" y="88"/>
                    </a:cubicBezTo>
                    <a:cubicBezTo>
                      <a:pt x="35" y="88"/>
                      <a:pt x="35" y="88"/>
                      <a:pt x="35" y="88"/>
                    </a:cubicBezTo>
                    <a:cubicBezTo>
                      <a:pt x="36" y="88"/>
                      <a:pt x="36" y="88"/>
                      <a:pt x="36" y="88"/>
                    </a:cubicBezTo>
                    <a:cubicBezTo>
                      <a:pt x="36" y="89"/>
                      <a:pt x="36" y="89"/>
                      <a:pt x="36" y="89"/>
                    </a:cubicBezTo>
                    <a:cubicBezTo>
                      <a:pt x="36" y="89"/>
                      <a:pt x="36" y="89"/>
                      <a:pt x="36" y="89"/>
                    </a:cubicBezTo>
                    <a:cubicBezTo>
                      <a:pt x="36" y="89"/>
                      <a:pt x="36" y="89"/>
                      <a:pt x="36" y="89"/>
                    </a:cubicBezTo>
                    <a:cubicBezTo>
                      <a:pt x="37" y="89"/>
                      <a:pt x="37" y="89"/>
                      <a:pt x="37" y="89"/>
                    </a:cubicBezTo>
                    <a:cubicBezTo>
                      <a:pt x="37" y="89"/>
                      <a:pt x="37" y="89"/>
                      <a:pt x="37" y="89"/>
                    </a:cubicBezTo>
                    <a:cubicBezTo>
                      <a:pt x="37" y="88"/>
                      <a:pt x="37" y="88"/>
                      <a:pt x="37" y="88"/>
                    </a:cubicBezTo>
                    <a:cubicBezTo>
                      <a:pt x="37" y="88"/>
                      <a:pt x="37" y="88"/>
                      <a:pt x="37" y="88"/>
                    </a:cubicBezTo>
                    <a:cubicBezTo>
                      <a:pt x="37" y="88"/>
                      <a:pt x="37" y="88"/>
                      <a:pt x="37" y="88"/>
                    </a:cubicBezTo>
                    <a:cubicBezTo>
                      <a:pt x="37" y="88"/>
                      <a:pt x="37" y="88"/>
                      <a:pt x="37" y="88"/>
                    </a:cubicBezTo>
                    <a:cubicBezTo>
                      <a:pt x="37" y="89"/>
                      <a:pt x="37" y="89"/>
                      <a:pt x="37" y="89"/>
                    </a:cubicBezTo>
                    <a:cubicBezTo>
                      <a:pt x="37" y="89"/>
                      <a:pt x="37" y="89"/>
                      <a:pt x="37" y="89"/>
                    </a:cubicBezTo>
                    <a:cubicBezTo>
                      <a:pt x="37" y="89"/>
                      <a:pt x="37" y="89"/>
                      <a:pt x="37" y="89"/>
                    </a:cubicBezTo>
                    <a:cubicBezTo>
                      <a:pt x="37" y="89"/>
                      <a:pt x="37" y="89"/>
                      <a:pt x="37" y="89"/>
                    </a:cubicBezTo>
                    <a:cubicBezTo>
                      <a:pt x="37" y="89"/>
                      <a:pt x="37" y="89"/>
                      <a:pt x="37" y="89"/>
                    </a:cubicBezTo>
                    <a:cubicBezTo>
                      <a:pt x="37" y="90"/>
                      <a:pt x="37" y="90"/>
                      <a:pt x="37" y="90"/>
                    </a:cubicBezTo>
                    <a:cubicBezTo>
                      <a:pt x="37" y="90"/>
                      <a:pt x="37" y="90"/>
                      <a:pt x="37" y="90"/>
                    </a:cubicBezTo>
                    <a:cubicBezTo>
                      <a:pt x="37" y="90"/>
                      <a:pt x="37" y="90"/>
                      <a:pt x="37" y="90"/>
                    </a:cubicBezTo>
                    <a:cubicBezTo>
                      <a:pt x="37" y="90"/>
                      <a:pt x="37" y="90"/>
                      <a:pt x="37" y="90"/>
                    </a:cubicBezTo>
                    <a:cubicBezTo>
                      <a:pt x="37" y="90"/>
                      <a:pt x="37" y="90"/>
                      <a:pt x="37"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7" y="91"/>
                      <a:pt x="37" y="91"/>
                      <a:pt x="37" y="91"/>
                    </a:cubicBezTo>
                    <a:cubicBezTo>
                      <a:pt x="37" y="91"/>
                      <a:pt x="37" y="91"/>
                      <a:pt x="37" y="91"/>
                    </a:cubicBezTo>
                    <a:cubicBezTo>
                      <a:pt x="37" y="91"/>
                      <a:pt x="37" y="91"/>
                      <a:pt x="37" y="91"/>
                    </a:cubicBezTo>
                    <a:cubicBezTo>
                      <a:pt x="37" y="91"/>
                      <a:pt x="37" y="91"/>
                      <a:pt x="37" y="91"/>
                    </a:cubicBezTo>
                    <a:cubicBezTo>
                      <a:pt x="37" y="91"/>
                      <a:pt x="37" y="91"/>
                      <a:pt x="37" y="91"/>
                    </a:cubicBezTo>
                    <a:cubicBezTo>
                      <a:pt x="37" y="91"/>
                      <a:pt x="37" y="91"/>
                      <a:pt x="37" y="91"/>
                    </a:cubicBezTo>
                    <a:cubicBezTo>
                      <a:pt x="37" y="91"/>
                      <a:pt x="37" y="91"/>
                      <a:pt x="37" y="91"/>
                    </a:cubicBezTo>
                    <a:cubicBezTo>
                      <a:pt x="37" y="91"/>
                      <a:pt x="37" y="91"/>
                      <a:pt x="37" y="91"/>
                    </a:cubicBezTo>
                    <a:cubicBezTo>
                      <a:pt x="37" y="91"/>
                      <a:pt x="37" y="91"/>
                      <a:pt x="37" y="91"/>
                    </a:cubicBezTo>
                    <a:cubicBezTo>
                      <a:pt x="38" y="91"/>
                      <a:pt x="38" y="91"/>
                      <a:pt x="38" y="91"/>
                    </a:cubicBezTo>
                    <a:cubicBezTo>
                      <a:pt x="38" y="91"/>
                      <a:pt x="38" y="91"/>
                      <a:pt x="38" y="91"/>
                    </a:cubicBezTo>
                    <a:cubicBezTo>
                      <a:pt x="38" y="91"/>
                      <a:pt x="38" y="91"/>
                      <a:pt x="38" y="91"/>
                    </a:cubicBezTo>
                    <a:cubicBezTo>
                      <a:pt x="38" y="91"/>
                      <a:pt x="38" y="91"/>
                      <a:pt x="38" y="91"/>
                    </a:cubicBezTo>
                    <a:cubicBezTo>
                      <a:pt x="38" y="91"/>
                      <a:pt x="38" y="91"/>
                      <a:pt x="38" y="91"/>
                    </a:cubicBezTo>
                    <a:cubicBezTo>
                      <a:pt x="38" y="91"/>
                      <a:pt x="38" y="91"/>
                      <a:pt x="38" y="91"/>
                    </a:cubicBezTo>
                    <a:cubicBezTo>
                      <a:pt x="39" y="91"/>
                      <a:pt x="39" y="91"/>
                      <a:pt x="39" y="91"/>
                    </a:cubicBezTo>
                    <a:cubicBezTo>
                      <a:pt x="39" y="91"/>
                      <a:pt x="39" y="91"/>
                      <a:pt x="39" y="91"/>
                    </a:cubicBezTo>
                    <a:cubicBezTo>
                      <a:pt x="40" y="91"/>
                      <a:pt x="40" y="91"/>
                      <a:pt x="40" y="91"/>
                    </a:cubicBezTo>
                    <a:cubicBezTo>
                      <a:pt x="41" y="92"/>
                      <a:pt x="41" y="92"/>
                      <a:pt x="41" y="92"/>
                    </a:cubicBezTo>
                    <a:cubicBezTo>
                      <a:pt x="41" y="92"/>
                      <a:pt x="41" y="92"/>
                      <a:pt x="41" y="92"/>
                    </a:cubicBezTo>
                    <a:cubicBezTo>
                      <a:pt x="41" y="92"/>
                      <a:pt x="41" y="92"/>
                      <a:pt x="41" y="92"/>
                    </a:cubicBezTo>
                    <a:cubicBezTo>
                      <a:pt x="41" y="92"/>
                      <a:pt x="41" y="92"/>
                      <a:pt x="41" y="92"/>
                    </a:cubicBezTo>
                    <a:cubicBezTo>
                      <a:pt x="41" y="92"/>
                      <a:pt x="41" y="92"/>
                      <a:pt x="41" y="92"/>
                    </a:cubicBezTo>
                    <a:cubicBezTo>
                      <a:pt x="42" y="91"/>
                      <a:pt x="42" y="91"/>
                      <a:pt x="42" y="91"/>
                    </a:cubicBezTo>
                    <a:cubicBezTo>
                      <a:pt x="42" y="91"/>
                      <a:pt x="42" y="91"/>
                      <a:pt x="42" y="91"/>
                    </a:cubicBezTo>
                    <a:cubicBezTo>
                      <a:pt x="42" y="92"/>
                      <a:pt x="42" y="92"/>
                      <a:pt x="42" y="92"/>
                    </a:cubicBezTo>
                    <a:cubicBezTo>
                      <a:pt x="42" y="92"/>
                      <a:pt x="42" y="92"/>
                      <a:pt x="42" y="92"/>
                    </a:cubicBezTo>
                    <a:cubicBezTo>
                      <a:pt x="42" y="92"/>
                      <a:pt x="42" y="92"/>
                      <a:pt x="42" y="92"/>
                    </a:cubicBezTo>
                    <a:cubicBezTo>
                      <a:pt x="42" y="92"/>
                      <a:pt x="42" y="92"/>
                      <a:pt x="42" y="92"/>
                    </a:cubicBezTo>
                    <a:cubicBezTo>
                      <a:pt x="41" y="92"/>
                      <a:pt x="41" y="92"/>
                      <a:pt x="41" y="92"/>
                    </a:cubicBezTo>
                    <a:cubicBezTo>
                      <a:pt x="41" y="92"/>
                      <a:pt x="41" y="92"/>
                      <a:pt x="41" y="92"/>
                    </a:cubicBezTo>
                    <a:cubicBezTo>
                      <a:pt x="41" y="92"/>
                      <a:pt x="41" y="92"/>
                      <a:pt x="41" y="92"/>
                    </a:cubicBezTo>
                    <a:cubicBezTo>
                      <a:pt x="41" y="92"/>
                      <a:pt x="41" y="92"/>
                      <a:pt x="41" y="92"/>
                    </a:cubicBezTo>
                    <a:cubicBezTo>
                      <a:pt x="41" y="92"/>
                      <a:pt x="41" y="92"/>
                      <a:pt x="41" y="92"/>
                    </a:cubicBezTo>
                    <a:cubicBezTo>
                      <a:pt x="40" y="92"/>
                      <a:pt x="40" y="92"/>
                      <a:pt x="40" y="92"/>
                    </a:cubicBezTo>
                    <a:cubicBezTo>
                      <a:pt x="40" y="92"/>
                      <a:pt x="40" y="92"/>
                      <a:pt x="40" y="92"/>
                    </a:cubicBezTo>
                    <a:cubicBezTo>
                      <a:pt x="40" y="91"/>
                      <a:pt x="40" y="91"/>
                      <a:pt x="40" y="91"/>
                    </a:cubicBezTo>
                    <a:cubicBezTo>
                      <a:pt x="40" y="91"/>
                      <a:pt x="40" y="91"/>
                      <a:pt x="40" y="91"/>
                    </a:cubicBezTo>
                    <a:cubicBezTo>
                      <a:pt x="40" y="91"/>
                      <a:pt x="40" y="91"/>
                      <a:pt x="40" y="91"/>
                    </a:cubicBezTo>
                    <a:cubicBezTo>
                      <a:pt x="39" y="91"/>
                      <a:pt x="39" y="91"/>
                      <a:pt x="39" y="91"/>
                    </a:cubicBezTo>
                    <a:cubicBezTo>
                      <a:pt x="39" y="91"/>
                      <a:pt x="39" y="91"/>
                      <a:pt x="39" y="91"/>
                    </a:cubicBezTo>
                    <a:cubicBezTo>
                      <a:pt x="39" y="91"/>
                      <a:pt x="39" y="91"/>
                      <a:pt x="39" y="91"/>
                    </a:cubicBezTo>
                    <a:cubicBezTo>
                      <a:pt x="39" y="91"/>
                      <a:pt x="39" y="91"/>
                      <a:pt x="39" y="91"/>
                    </a:cubicBezTo>
                    <a:cubicBezTo>
                      <a:pt x="39" y="91"/>
                      <a:pt x="39" y="91"/>
                      <a:pt x="39" y="91"/>
                    </a:cubicBezTo>
                    <a:cubicBezTo>
                      <a:pt x="38" y="92"/>
                      <a:pt x="38" y="92"/>
                      <a:pt x="38" y="92"/>
                    </a:cubicBezTo>
                    <a:cubicBezTo>
                      <a:pt x="38" y="92"/>
                      <a:pt x="38" y="92"/>
                      <a:pt x="38" y="92"/>
                    </a:cubicBezTo>
                    <a:cubicBezTo>
                      <a:pt x="39" y="92"/>
                      <a:pt x="39" y="92"/>
                      <a:pt x="39" y="92"/>
                    </a:cubicBezTo>
                    <a:cubicBezTo>
                      <a:pt x="39" y="92"/>
                      <a:pt x="39" y="92"/>
                      <a:pt x="39" y="92"/>
                    </a:cubicBezTo>
                    <a:cubicBezTo>
                      <a:pt x="39" y="92"/>
                      <a:pt x="39" y="92"/>
                      <a:pt x="39" y="92"/>
                    </a:cubicBezTo>
                    <a:cubicBezTo>
                      <a:pt x="39" y="92"/>
                      <a:pt x="39" y="92"/>
                      <a:pt x="39" y="92"/>
                    </a:cubicBezTo>
                    <a:cubicBezTo>
                      <a:pt x="39" y="93"/>
                      <a:pt x="39" y="93"/>
                      <a:pt x="39" y="93"/>
                    </a:cubicBezTo>
                    <a:cubicBezTo>
                      <a:pt x="39" y="93"/>
                      <a:pt x="39" y="93"/>
                      <a:pt x="39" y="93"/>
                    </a:cubicBezTo>
                    <a:cubicBezTo>
                      <a:pt x="39" y="93"/>
                      <a:pt x="39" y="93"/>
                      <a:pt x="39" y="93"/>
                    </a:cubicBezTo>
                    <a:cubicBezTo>
                      <a:pt x="39" y="93"/>
                      <a:pt x="39" y="93"/>
                      <a:pt x="39" y="93"/>
                    </a:cubicBezTo>
                    <a:cubicBezTo>
                      <a:pt x="39" y="94"/>
                      <a:pt x="39" y="94"/>
                      <a:pt x="39" y="94"/>
                    </a:cubicBezTo>
                    <a:cubicBezTo>
                      <a:pt x="39" y="94"/>
                      <a:pt x="39" y="94"/>
                      <a:pt x="39" y="94"/>
                    </a:cubicBezTo>
                    <a:cubicBezTo>
                      <a:pt x="39" y="94"/>
                      <a:pt x="39" y="94"/>
                      <a:pt x="39" y="94"/>
                    </a:cubicBezTo>
                    <a:cubicBezTo>
                      <a:pt x="39" y="94"/>
                      <a:pt x="39" y="94"/>
                      <a:pt x="39" y="94"/>
                    </a:cubicBezTo>
                    <a:cubicBezTo>
                      <a:pt x="39" y="95"/>
                      <a:pt x="39" y="95"/>
                      <a:pt x="39" y="95"/>
                    </a:cubicBezTo>
                    <a:cubicBezTo>
                      <a:pt x="39" y="95"/>
                      <a:pt x="39" y="95"/>
                      <a:pt x="39" y="95"/>
                    </a:cubicBezTo>
                    <a:cubicBezTo>
                      <a:pt x="39" y="94"/>
                      <a:pt x="39" y="94"/>
                      <a:pt x="39" y="94"/>
                    </a:cubicBezTo>
                    <a:cubicBezTo>
                      <a:pt x="39" y="94"/>
                      <a:pt x="39" y="94"/>
                      <a:pt x="39" y="94"/>
                    </a:cubicBezTo>
                    <a:cubicBezTo>
                      <a:pt x="39" y="94"/>
                      <a:pt x="39" y="94"/>
                      <a:pt x="39" y="94"/>
                    </a:cubicBezTo>
                    <a:cubicBezTo>
                      <a:pt x="39" y="94"/>
                      <a:pt x="39" y="94"/>
                      <a:pt x="39" y="94"/>
                    </a:cubicBezTo>
                    <a:cubicBezTo>
                      <a:pt x="39" y="94"/>
                      <a:pt x="39" y="94"/>
                      <a:pt x="39" y="94"/>
                    </a:cubicBezTo>
                    <a:cubicBezTo>
                      <a:pt x="39" y="94"/>
                      <a:pt x="39" y="94"/>
                      <a:pt x="39" y="94"/>
                    </a:cubicBezTo>
                    <a:cubicBezTo>
                      <a:pt x="39" y="94"/>
                      <a:pt x="39" y="94"/>
                      <a:pt x="39" y="94"/>
                    </a:cubicBezTo>
                    <a:cubicBezTo>
                      <a:pt x="39" y="94"/>
                      <a:pt x="39" y="94"/>
                      <a:pt x="39" y="94"/>
                    </a:cubicBezTo>
                    <a:cubicBezTo>
                      <a:pt x="39" y="94"/>
                      <a:pt x="39" y="94"/>
                      <a:pt x="39" y="94"/>
                    </a:cubicBezTo>
                    <a:cubicBezTo>
                      <a:pt x="39" y="94"/>
                      <a:pt x="39" y="94"/>
                      <a:pt x="39" y="94"/>
                    </a:cubicBezTo>
                    <a:cubicBezTo>
                      <a:pt x="39" y="94"/>
                      <a:pt x="39" y="94"/>
                      <a:pt x="39" y="94"/>
                    </a:cubicBezTo>
                    <a:cubicBezTo>
                      <a:pt x="39" y="94"/>
                      <a:pt x="39" y="94"/>
                      <a:pt x="39" y="94"/>
                    </a:cubicBezTo>
                    <a:cubicBezTo>
                      <a:pt x="39" y="94"/>
                      <a:pt x="39" y="94"/>
                      <a:pt x="39" y="94"/>
                    </a:cubicBezTo>
                    <a:cubicBezTo>
                      <a:pt x="39" y="94"/>
                      <a:pt x="39" y="94"/>
                      <a:pt x="39" y="94"/>
                    </a:cubicBezTo>
                    <a:cubicBezTo>
                      <a:pt x="39" y="93"/>
                      <a:pt x="39" y="93"/>
                      <a:pt x="39" y="93"/>
                    </a:cubicBezTo>
                    <a:cubicBezTo>
                      <a:pt x="39" y="93"/>
                      <a:pt x="39" y="93"/>
                      <a:pt x="39" y="93"/>
                    </a:cubicBezTo>
                    <a:cubicBezTo>
                      <a:pt x="39" y="93"/>
                      <a:pt x="39" y="93"/>
                      <a:pt x="39" y="93"/>
                    </a:cubicBezTo>
                    <a:cubicBezTo>
                      <a:pt x="39" y="93"/>
                      <a:pt x="39" y="93"/>
                      <a:pt x="39" y="93"/>
                    </a:cubicBezTo>
                    <a:cubicBezTo>
                      <a:pt x="39" y="93"/>
                      <a:pt x="39" y="93"/>
                      <a:pt x="39" y="93"/>
                    </a:cubicBezTo>
                    <a:cubicBezTo>
                      <a:pt x="39" y="93"/>
                      <a:pt x="39" y="93"/>
                      <a:pt x="39" y="93"/>
                    </a:cubicBezTo>
                    <a:cubicBezTo>
                      <a:pt x="38" y="92"/>
                      <a:pt x="38" y="92"/>
                      <a:pt x="38" y="92"/>
                    </a:cubicBezTo>
                    <a:cubicBezTo>
                      <a:pt x="38" y="92"/>
                      <a:pt x="38" y="92"/>
                      <a:pt x="38" y="92"/>
                    </a:cubicBezTo>
                    <a:cubicBezTo>
                      <a:pt x="38" y="92"/>
                      <a:pt x="38" y="92"/>
                      <a:pt x="38" y="92"/>
                    </a:cubicBezTo>
                    <a:cubicBezTo>
                      <a:pt x="38" y="92"/>
                      <a:pt x="38" y="92"/>
                      <a:pt x="38" y="92"/>
                    </a:cubicBezTo>
                    <a:cubicBezTo>
                      <a:pt x="38" y="92"/>
                      <a:pt x="38" y="92"/>
                      <a:pt x="38" y="92"/>
                    </a:cubicBezTo>
                    <a:cubicBezTo>
                      <a:pt x="38" y="92"/>
                      <a:pt x="38" y="92"/>
                      <a:pt x="38" y="92"/>
                    </a:cubicBezTo>
                    <a:cubicBezTo>
                      <a:pt x="38" y="92"/>
                      <a:pt x="38" y="92"/>
                      <a:pt x="38" y="92"/>
                    </a:cubicBezTo>
                    <a:cubicBezTo>
                      <a:pt x="38" y="92"/>
                      <a:pt x="38" y="92"/>
                      <a:pt x="38" y="92"/>
                    </a:cubicBezTo>
                    <a:cubicBezTo>
                      <a:pt x="38" y="92"/>
                      <a:pt x="38" y="92"/>
                      <a:pt x="38" y="92"/>
                    </a:cubicBezTo>
                    <a:cubicBezTo>
                      <a:pt x="38" y="92"/>
                      <a:pt x="38" y="92"/>
                      <a:pt x="38" y="92"/>
                    </a:cubicBezTo>
                    <a:cubicBezTo>
                      <a:pt x="38" y="92"/>
                      <a:pt x="38" y="92"/>
                      <a:pt x="38" y="92"/>
                    </a:cubicBezTo>
                    <a:cubicBezTo>
                      <a:pt x="37" y="92"/>
                      <a:pt x="37" y="92"/>
                      <a:pt x="37" y="92"/>
                    </a:cubicBezTo>
                    <a:cubicBezTo>
                      <a:pt x="37" y="92"/>
                      <a:pt x="37" y="92"/>
                      <a:pt x="37" y="92"/>
                    </a:cubicBezTo>
                    <a:cubicBezTo>
                      <a:pt x="37" y="92"/>
                      <a:pt x="37" y="92"/>
                      <a:pt x="37" y="92"/>
                    </a:cubicBezTo>
                    <a:cubicBezTo>
                      <a:pt x="37" y="93"/>
                      <a:pt x="37" y="93"/>
                      <a:pt x="37" y="93"/>
                    </a:cubicBezTo>
                    <a:cubicBezTo>
                      <a:pt x="37" y="94"/>
                      <a:pt x="37" y="94"/>
                      <a:pt x="37" y="94"/>
                    </a:cubicBezTo>
                    <a:cubicBezTo>
                      <a:pt x="36" y="94"/>
                      <a:pt x="36" y="94"/>
                      <a:pt x="36" y="94"/>
                    </a:cubicBezTo>
                    <a:cubicBezTo>
                      <a:pt x="37" y="94"/>
                      <a:pt x="37" y="94"/>
                      <a:pt x="37" y="94"/>
                    </a:cubicBezTo>
                    <a:cubicBezTo>
                      <a:pt x="37" y="95"/>
                      <a:pt x="37" y="95"/>
                      <a:pt x="37" y="95"/>
                    </a:cubicBezTo>
                    <a:cubicBezTo>
                      <a:pt x="37" y="95"/>
                      <a:pt x="37" y="95"/>
                      <a:pt x="37" y="95"/>
                    </a:cubicBezTo>
                    <a:cubicBezTo>
                      <a:pt x="37" y="95"/>
                      <a:pt x="37" y="95"/>
                      <a:pt x="37" y="95"/>
                    </a:cubicBezTo>
                    <a:cubicBezTo>
                      <a:pt x="37" y="95"/>
                      <a:pt x="37" y="95"/>
                      <a:pt x="37" y="95"/>
                    </a:cubicBezTo>
                    <a:cubicBezTo>
                      <a:pt x="37" y="95"/>
                      <a:pt x="37" y="95"/>
                      <a:pt x="37" y="95"/>
                    </a:cubicBezTo>
                    <a:cubicBezTo>
                      <a:pt x="37" y="95"/>
                      <a:pt x="37" y="95"/>
                      <a:pt x="37" y="95"/>
                    </a:cubicBezTo>
                    <a:cubicBezTo>
                      <a:pt x="37" y="95"/>
                      <a:pt x="37" y="95"/>
                      <a:pt x="37" y="95"/>
                    </a:cubicBezTo>
                    <a:cubicBezTo>
                      <a:pt x="37" y="95"/>
                      <a:pt x="37" y="95"/>
                      <a:pt x="37" y="95"/>
                    </a:cubicBezTo>
                    <a:cubicBezTo>
                      <a:pt x="37" y="95"/>
                      <a:pt x="37" y="95"/>
                      <a:pt x="37" y="95"/>
                    </a:cubicBezTo>
                    <a:cubicBezTo>
                      <a:pt x="37" y="95"/>
                      <a:pt x="37" y="95"/>
                      <a:pt x="37" y="95"/>
                    </a:cubicBezTo>
                    <a:cubicBezTo>
                      <a:pt x="37" y="96"/>
                      <a:pt x="37" y="96"/>
                      <a:pt x="37" y="96"/>
                    </a:cubicBezTo>
                    <a:cubicBezTo>
                      <a:pt x="37" y="96"/>
                      <a:pt x="37" y="96"/>
                      <a:pt x="37" y="96"/>
                    </a:cubicBezTo>
                    <a:cubicBezTo>
                      <a:pt x="37" y="96"/>
                      <a:pt x="37" y="96"/>
                      <a:pt x="37" y="96"/>
                    </a:cubicBezTo>
                    <a:cubicBezTo>
                      <a:pt x="37" y="96"/>
                      <a:pt x="37" y="96"/>
                      <a:pt x="37" y="96"/>
                    </a:cubicBezTo>
                    <a:cubicBezTo>
                      <a:pt x="37" y="96"/>
                      <a:pt x="37" y="96"/>
                      <a:pt x="37" y="96"/>
                    </a:cubicBezTo>
                    <a:cubicBezTo>
                      <a:pt x="37" y="96"/>
                      <a:pt x="37" y="96"/>
                      <a:pt x="37" y="96"/>
                    </a:cubicBezTo>
                    <a:cubicBezTo>
                      <a:pt x="38" y="96"/>
                      <a:pt x="38" y="96"/>
                      <a:pt x="38" y="96"/>
                    </a:cubicBezTo>
                    <a:cubicBezTo>
                      <a:pt x="38" y="97"/>
                      <a:pt x="38" y="97"/>
                      <a:pt x="38" y="97"/>
                    </a:cubicBezTo>
                    <a:cubicBezTo>
                      <a:pt x="38" y="97"/>
                      <a:pt x="38" y="97"/>
                      <a:pt x="38" y="97"/>
                    </a:cubicBezTo>
                    <a:cubicBezTo>
                      <a:pt x="38" y="97"/>
                      <a:pt x="38" y="97"/>
                      <a:pt x="38" y="97"/>
                    </a:cubicBezTo>
                    <a:cubicBezTo>
                      <a:pt x="38" y="97"/>
                      <a:pt x="38" y="97"/>
                      <a:pt x="38" y="97"/>
                    </a:cubicBezTo>
                    <a:cubicBezTo>
                      <a:pt x="38" y="97"/>
                      <a:pt x="38" y="97"/>
                      <a:pt x="38" y="97"/>
                    </a:cubicBezTo>
                    <a:cubicBezTo>
                      <a:pt x="38" y="97"/>
                      <a:pt x="38" y="97"/>
                      <a:pt x="38" y="97"/>
                    </a:cubicBezTo>
                    <a:cubicBezTo>
                      <a:pt x="38" y="97"/>
                      <a:pt x="38" y="97"/>
                      <a:pt x="38" y="97"/>
                    </a:cubicBezTo>
                    <a:cubicBezTo>
                      <a:pt x="38" y="98"/>
                      <a:pt x="38" y="98"/>
                      <a:pt x="38" y="98"/>
                    </a:cubicBezTo>
                    <a:cubicBezTo>
                      <a:pt x="38" y="98"/>
                      <a:pt x="38" y="98"/>
                      <a:pt x="38" y="98"/>
                    </a:cubicBezTo>
                    <a:cubicBezTo>
                      <a:pt x="38" y="98"/>
                      <a:pt x="38" y="98"/>
                      <a:pt x="38" y="98"/>
                    </a:cubicBezTo>
                    <a:cubicBezTo>
                      <a:pt x="38" y="98"/>
                      <a:pt x="38" y="98"/>
                      <a:pt x="38" y="98"/>
                    </a:cubicBezTo>
                    <a:cubicBezTo>
                      <a:pt x="38" y="98"/>
                      <a:pt x="38" y="98"/>
                      <a:pt x="38" y="98"/>
                    </a:cubicBezTo>
                    <a:cubicBezTo>
                      <a:pt x="38" y="98"/>
                      <a:pt x="38" y="98"/>
                      <a:pt x="38" y="98"/>
                    </a:cubicBezTo>
                    <a:cubicBezTo>
                      <a:pt x="38" y="98"/>
                      <a:pt x="38" y="98"/>
                      <a:pt x="38" y="98"/>
                    </a:cubicBezTo>
                    <a:cubicBezTo>
                      <a:pt x="38" y="98"/>
                      <a:pt x="38" y="98"/>
                      <a:pt x="38" y="98"/>
                    </a:cubicBezTo>
                    <a:cubicBezTo>
                      <a:pt x="38" y="98"/>
                      <a:pt x="38" y="98"/>
                      <a:pt x="38" y="98"/>
                    </a:cubicBezTo>
                    <a:cubicBezTo>
                      <a:pt x="38" y="98"/>
                      <a:pt x="38" y="98"/>
                      <a:pt x="38" y="98"/>
                    </a:cubicBezTo>
                    <a:cubicBezTo>
                      <a:pt x="38" y="99"/>
                      <a:pt x="38" y="99"/>
                      <a:pt x="38" y="99"/>
                    </a:cubicBezTo>
                    <a:cubicBezTo>
                      <a:pt x="38" y="99"/>
                      <a:pt x="38" y="99"/>
                      <a:pt x="38" y="99"/>
                    </a:cubicBezTo>
                    <a:cubicBezTo>
                      <a:pt x="39" y="99"/>
                      <a:pt x="39" y="99"/>
                      <a:pt x="39" y="99"/>
                    </a:cubicBezTo>
                    <a:cubicBezTo>
                      <a:pt x="39" y="100"/>
                      <a:pt x="39" y="100"/>
                      <a:pt x="39" y="100"/>
                    </a:cubicBezTo>
                    <a:cubicBezTo>
                      <a:pt x="40" y="102"/>
                      <a:pt x="40" y="102"/>
                      <a:pt x="40" y="102"/>
                    </a:cubicBezTo>
                    <a:cubicBezTo>
                      <a:pt x="40" y="102"/>
                      <a:pt x="40" y="102"/>
                      <a:pt x="40" y="102"/>
                    </a:cubicBezTo>
                    <a:cubicBezTo>
                      <a:pt x="41" y="102"/>
                      <a:pt x="41" y="102"/>
                      <a:pt x="41" y="102"/>
                    </a:cubicBezTo>
                    <a:cubicBezTo>
                      <a:pt x="41" y="102"/>
                      <a:pt x="41" y="102"/>
                      <a:pt x="41" y="102"/>
                    </a:cubicBezTo>
                    <a:cubicBezTo>
                      <a:pt x="41" y="102"/>
                      <a:pt x="41" y="102"/>
                      <a:pt x="41" y="102"/>
                    </a:cubicBezTo>
                    <a:cubicBezTo>
                      <a:pt x="41" y="102"/>
                      <a:pt x="41" y="102"/>
                      <a:pt x="41" y="102"/>
                    </a:cubicBezTo>
                    <a:cubicBezTo>
                      <a:pt x="41" y="101"/>
                      <a:pt x="41" y="101"/>
                      <a:pt x="41" y="101"/>
                    </a:cubicBezTo>
                    <a:cubicBezTo>
                      <a:pt x="41" y="101"/>
                      <a:pt x="41" y="101"/>
                      <a:pt x="41" y="101"/>
                    </a:cubicBezTo>
                    <a:cubicBezTo>
                      <a:pt x="41" y="101"/>
                      <a:pt x="41" y="101"/>
                      <a:pt x="41" y="101"/>
                    </a:cubicBezTo>
                    <a:cubicBezTo>
                      <a:pt x="41" y="101"/>
                      <a:pt x="41" y="101"/>
                      <a:pt x="41" y="101"/>
                    </a:cubicBezTo>
                    <a:cubicBezTo>
                      <a:pt x="41" y="101"/>
                      <a:pt x="41" y="101"/>
                      <a:pt x="41" y="101"/>
                    </a:cubicBezTo>
                    <a:cubicBezTo>
                      <a:pt x="41" y="101"/>
                      <a:pt x="41" y="101"/>
                      <a:pt x="41" y="101"/>
                    </a:cubicBezTo>
                    <a:cubicBezTo>
                      <a:pt x="41" y="100"/>
                      <a:pt x="41" y="100"/>
                      <a:pt x="41" y="100"/>
                    </a:cubicBezTo>
                    <a:cubicBezTo>
                      <a:pt x="41" y="100"/>
                      <a:pt x="41" y="100"/>
                      <a:pt x="41" y="100"/>
                    </a:cubicBezTo>
                    <a:cubicBezTo>
                      <a:pt x="42" y="100"/>
                      <a:pt x="42" y="100"/>
                      <a:pt x="42" y="100"/>
                    </a:cubicBezTo>
                    <a:cubicBezTo>
                      <a:pt x="42" y="99"/>
                      <a:pt x="42" y="99"/>
                      <a:pt x="42" y="99"/>
                    </a:cubicBezTo>
                    <a:cubicBezTo>
                      <a:pt x="42" y="99"/>
                      <a:pt x="42" y="99"/>
                      <a:pt x="42" y="99"/>
                    </a:cubicBezTo>
                    <a:cubicBezTo>
                      <a:pt x="42" y="99"/>
                      <a:pt x="42" y="99"/>
                      <a:pt x="42" y="99"/>
                    </a:cubicBezTo>
                    <a:cubicBezTo>
                      <a:pt x="42" y="99"/>
                      <a:pt x="42" y="99"/>
                      <a:pt x="42" y="99"/>
                    </a:cubicBezTo>
                    <a:cubicBezTo>
                      <a:pt x="42" y="99"/>
                      <a:pt x="42" y="99"/>
                      <a:pt x="42" y="99"/>
                    </a:cubicBezTo>
                    <a:cubicBezTo>
                      <a:pt x="42" y="99"/>
                      <a:pt x="42" y="99"/>
                      <a:pt x="42" y="99"/>
                    </a:cubicBezTo>
                    <a:cubicBezTo>
                      <a:pt x="43" y="99"/>
                      <a:pt x="43" y="99"/>
                      <a:pt x="43" y="99"/>
                    </a:cubicBezTo>
                    <a:cubicBezTo>
                      <a:pt x="43" y="99"/>
                      <a:pt x="43" y="99"/>
                      <a:pt x="43" y="99"/>
                    </a:cubicBezTo>
                    <a:cubicBezTo>
                      <a:pt x="43" y="99"/>
                      <a:pt x="43" y="99"/>
                      <a:pt x="43" y="99"/>
                    </a:cubicBezTo>
                    <a:cubicBezTo>
                      <a:pt x="43" y="99"/>
                      <a:pt x="43" y="99"/>
                      <a:pt x="43" y="99"/>
                    </a:cubicBezTo>
                    <a:cubicBezTo>
                      <a:pt x="43" y="99"/>
                      <a:pt x="43" y="99"/>
                      <a:pt x="43" y="99"/>
                    </a:cubicBezTo>
                    <a:cubicBezTo>
                      <a:pt x="43" y="99"/>
                      <a:pt x="43" y="99"/>
                      <a:pt x="43" y="99"/>
                    </a:cubicBezTo>
                    <a:cubicBezTo>
                      <a:pt x="43" y="99"/>
                      <a:pt x="43" y="99"/>
                      <a:pt x="43" y="99"/>
                    </a:cubicBezTo>
                    <a:cubicBezTo>
                      <a:pt x="44" y="98"/>
                      <a:pt x="44" y="98"/>
                      <a:pt x="44" y="98"/>
                    </a:cubicBezTo>
                    <a:cubicBezTo>
                      <a:pt x="43" y="98"/>
                      <a:pt x="43" y="98"/>
                      <a:pt x="43" y="98"/>
                    </a:cubicBezTo>
                    <a:cubicBezTo>
                      <a:pt x="43" y="98"/>
                      <a:pt x="43" y="98"/>
                      <a:pt x="43" y="98"/>
                    </a:cubicBezTo>
                    <a:cubicBezTo>
                      <a:pt x="44" y="98"/>
                      <a:pt x="44" y="98"/>
                      <a:pt x="44" y="98"/>
                    </a:cubicBezTo>
                    <a:cubicBezTo>
                      <a:pt x="44" y="98"/>
                      <a:pt x="44" y="98"/>
                      <a:pt x="44" y="98"/>
                    </a:cubicBezTo>
                    <a:cubicBezTo>
                      <a:pt x="44" y="98"/>
                      <a:pt x="44" y="98"/>
                      <a:pt x="44" y="98"/>
                    </a:cubicBezTo>
                    <a:cubicBezTo>
                      <a:pt x="44" y="98"/>
                      <a:pt x="44" y="98"/>
                      <a:pt x="44" y="98"/>
                    </a:cubicBezTo>
                    <a:cubicBezTo>
                      <a:pt x="44" y="98"/>
                      <a:pt x="44" y="98"/>
                      <a:pt x="44" y="98"/>
                    </a:cubicBezTo>
                    <a:cubicBezTo>
                      <a:pt x="44" y="97"/>
                      <a:pt x="44" y="97"/>
                      <a:pt x="44" y="97"/>
                    </a:cubicBezTo>
                    <a:cubicBezTo>
                      <a:pt x="44" y="97"/>
                      <a:pt x="44" y="97"/>
                      <a:pt x="44" y="97"/>
                    </a:cubicBezTo>
                    <a:cubicBezTo>
                      <a:pt x="44" y="97"/>
                      <a:pt x="44" y="97"/>
                      <a:pt x="44" y="97"/>
                    </a:cubicBezTo>
                    <a:cubicBezTo>
                      <a:pt x="44" y="97"/>
                      <a:pt x="44" y="97"/>
                      <a:pt x="44" y="97"/>
                    </a:cubicBezTo>
                    <a:cubicBezTo>
                      <a:pt x="44" y="97"/>
                      <a:pt x="44" y="97"/>
                      <a:pt x="44" y="97"/>
                    </a:cubicBezTo>
                    <a:cubicBezTo>
                      <a:pt x="45" y="97"/>
                      <a:pt x="45" y="97"/>
                      <a:pt x="45" y="97"/>
                    </a:cubicBezTo>
                    <a:cubicBezTo>
                      <a:pt x="44" y="97"/>
                      <a:pt x="44" y="97"/>
                      <a:pt x="44" y="97"/>
                    </a:cubicBezTo>
                    <a:cubicBezTo>
                      <a:pt x="44" y="98"/>
                      <a:pt x="44" y="98"/>
                      <a:pt x="44" y="98"/>
                    </a:cubicBezTo>
                    <a:cubicBezTo>
                      <a:pt x="44" y="98"/>
                      <a:pt x="44" y="98"/>
                      <a:pt x="44" y="98"/>
                    </a:cubicBezTo>
                    <a:cubicBezTo>
                      <a:pt x="45" y="97"/>
                      <a:pt x="45" y="97"/>
                      <a:pt x="45" y="97"/>
                    </a:cubicBezTo>
                    <a:cubicBezTo>
                      <a:pt x="45" y="97"/>
                      <a:pt x="45" y="97"/>
                      <a:pt x="45" y="97"/>
                    </a:cubicBezTo>
                    <a:cubicBezTo>
                      <a:pt x="45" y="98"/>
                      <a:pt x="45" y="98"/>
                      <a:pt x="45" y="98"/>
                    </a:cubicBezTo>
                    <a:cubicBezTo>
                      <a:pt x="45" y="98"/>
                      <a:pt x="45" y="98"/>
                      <a:pt x="45" y="98"/>
                    </a:cubicBezTo>
                    <a:cubicBezTo>
                      <a:pt x="44" y="98"/>
                      <a:pt x="44" y="98"/>
                      <a:pt x="44" y="98"/>
                    </a:cubicBezTo>
                    <a:cubicBezTo>
                      <a:pt x="44" y="98"/>
                      <a:pt x="44" y="98"/>
                      <a:pt x="44" y="98"/>
                    </a:cubicBezTo>
                    <a:cubicBezTo>
                      <a:pt x="45" y="98"/>
                      <a:pt x="45" y="98"/>
                      <a:pt x="45" y="98"/>
                    </a:cubicBezTo>
                    <a:cubicBezTo>
                      <a:pt x="45" y="97"/>
                      <a:pt x="45" y="97"/>
                      <a:pt x="45" y="97"/>
                    </a:cubicBezTo>
                    <a:cubicBezTo>
                      <a:pt x="46" y="97"/>
                      <a:pt x="46" y="97"/>
                      <a:pt x="46" y="97"/>
                    </a:cubicBezTo>
                    <a:cubicBezTo>
                      <a:pt x="46" y="97"/>
                      <a:pt x="46" y="97"/>
                      <a:pt x="46" y="97"/>
                    </a:cubicBezTo>
                    <a:cubicBezTo>
                      <a:pt x="46" y="97"/>
                      <a:pt x="46" y="97"/>
                      <a:pt x="46" y="97"/>
                    </a:cubicBezTo>
                    <a:cubicBezTo>
                      <a:pt x="46" y="97"/>
                      <a:pt x="46" y="97"/>
                      <a:pt x="46" y="97"/>
                    </a:cubicBezTo>
                    <a:cubicBezTo>
                      <a:pt x="46" y="97"/>
                      <a:pt x="46" y="97"/>
                      <a:pt x="46" y="97"/>
                    </a:cubicBezTo>
                    <a:cubicBezTo>
                      <a:pt x="46" y="97"/>
                      <a:pt x="46" y="97"/>
                      <a:pt x="46" y="97"/>
                    </a:cubicBezTo>
                    <a:cubicBezTo>
                      <a:pt x="46" y="97"/>
                      <a:pt x="46" y="97"/>
                      <a:pt x="46" y="97"/>
                    </a:cubicBezTo>
                    <a:cubicBezTo>
                      <a:pt x="46" y="97"/>
                      <a:pt x="46" y="97"/>
                      <a:pt x="46" y="97"/>
                    </a:cubicBezTo>
                    <a:cubicBezTo>
                      <a:pt x="46" y="97"/>
                      <a:pt x="46" y="97"/>
                      <a:pt x="46" y="97"/>
                    </a:cubicBezTo>
                    <a:cubicBezTo>
                      <a:pt x="46" y="97"/>
                      <a:pt x="46" y="97"/>
                      <a:pt x="46" y="97"/>
                    </a:cubicBezTo>
                    <a:cubicBezTo>
                      <a:pt x="47" y="96"/>
                      <a:pt x="47" y="96"/>
                      <a:pt x="47" y="96"/>
                    </a:cubicBezTo>
                    <a:cubicBezTo>
                      <a:pt x="47" y="96"/>
                      <a:pt x="47" y="96"/>
                      <a:pt x="47" y="96"/>
                    </a:cubicBezTo>
                    <a:cubicBezTo>
                      <a:pt x="47" y="96"/>
                      <a:pt x="47" y="96"/>
                      <a:pt x="47" y="96"/>
                    </a:cubicBezTo>
                    <a:cubicBezTo>
                      <a:pt x="47" y="96"/>
                      <a:pt x="47" y="96"/>
                      <a:pt x="47" y="96"/>
                    </a:cubicBezTo>
                    <a:cubicBezTo>
                      <a:pt x="48" y="96"/>
                      <a:pt x="48" y="96"/>
                      <a:pt x="48" y="96"/>
                    </a:cubicBezTo>
                    <a:cubicBezTo>
                      <a:pt x="47" y="96"/>
                      <a:pt x="47" y="96"/>
                      <a:pt x="47" y="96"/>
                    </a:cubicBezTo>
                    <a:cubicBezTo>
                      <a:pt x="47" y="96"/>
                      <a:pt x="47" y="96"/>
                      <a:pt x="47" y="96"/>
                    </a:cubicBezTo>
                    <a:cubicBezTo>
                      <a:pt x="47" y="96"/>
                      <a:pt x="47" y="96"/>
                      <a:pt x="47" y="96"/>
                    </a:cubicBezTo>
                    <a:cubicBezTo>
                      <a:pt x="47" y="96"/>
                      <a:pt x="47" y="96"/>
                      <a:pt x="47" y="96"/>
                    </a:cubicBezTo>
                    <a:cubicBezTo>
                      <a:pt x="47" y="96"/>
                      <a:pt x="47" y="96"/>
                      <a:pt x="47" y="96"/>
                    </a:cubicBezTo>
                    <a:cubicBezTo>
                      <a:pt x="47" y="97"/>
                      <a:pt x="47" y="97"/>
                      <a:pt x="47" y="97"/>
                    </a:cubicBezTo>
                    <a:cubicBezTo>
                      <a:pt x="47" y="97"/>
                      <a:pt x="47" y="97"/>
                      <a:pt x="47" y="97"/>
                    </a:cubicBezTo>
                    <a:cubicBezTo>
                      <a:pt x="47" y="97"/>
                      <a:pt x="47" y="97"/>
                      <a:pt x="47" y="97"/>
                    </a:cubicBezTo>
                    <a:cubicBezTo>
                      <a:pt x="47" y="97"/>
                      <a:pt x="47" y="97"/>
                      <a:pt x="47" y="97"/>
                    </a:cubicBezTo>
                    <a:cubicBezTo>
                      <a:pt x="47" y="97"/>
                      <a:pt x="47" y="97"/>
                      <a:pt x="47" y="97"/>
                    </a:cubicBezTo>
                    <a:cubicBezTo>
                      <a:pt x="46" y="97"/>
                      <a:pt x="46" y="97"/>
                      <a:pt x="46" y="97"/>
                    </a:cubicBezTo>
                    <a:cubicBezTo>
                      <a:pt x="46" y="97"/>
                      <a:pt x="46" y="97"/>
                      <a:pt x="46" y="97"/>
                    </a:cubicBezTo>
                    <a:cubicBezTo>
                      <a:pt x="46" y="97"/>
                      <a:pt x="46" y="97"/>
                      <a:pt x="46" y="97"/>
                    </a:cubicBezTo>
                    <a:cubicBezTo>
                      <a:pt x="46" y="97"/>
                      <a:pt x="46" y="97"/>
                      <a:pt x="46" y="97"/>
                    </a:cubicBezTo>
                    <a:cubicBezTo>
                      <a:pt x="47" y="97"/>
                      <a:pt x="47" y="97"/>
                      <a:pt x="47" y="97"/>
                    </a:cubicBezTo>
                    <a:cubicBezTo>
                      <a:pt x="47" y="97"/>
                      <a:pt x="47" y="97"/>
                      <a:pt x="47" y="97"/>
                    </a:cubicBezTo>
                    <a:cubicBezTo>
                      <a:pt x="47" y="98"/>
                      <a:pt x="47" y="98"/>
                      <a:pt x="47" y="98"/>
                    </a:cubicBezTo>
                    <a:cubicBezTo>
                      <a:pt x="47" y="98"/>
                      <a:pt x="47" y="98"/>
                      <a:pt x="47" y="98"/>
                    </a:cubicBezTo>
                    <a:cubicBezTo>
                      <a:pt x="47" y="98"/>
                      <a:pt x="47" y="98"/>
                      <a:pt x="47" y="98"/>
                    </a:cubicBezTo>
                    <a:cubicBezTo>
                      <a:pt x="47" y="98"/>
                      <a:pt x="47" y="98"/>
                      <a:pt x="47" y="98"/>
                    </a:cubicBezTo>
                    <a:cubicBezTo>
                      <a:pt x="47" y="98"/>
                      <a:pt x="47" y="98"/>
                      <a:pt x="47" y="98"/>
                    </a:cubicBezTo>
                    <a:cubicBezTo>
                      <a:pt x="48" y="98"/>
                      <a:pt x="48" y="98"/>
                      <a:pt x="48" y="98"/>
                    </a:cubicBezTo>
                    <a:cubicBezTo>
                      <a:pt x="48" y="98"/>
                      <a:pt x="48" y="98"/>
                      <a:pt x="48" y="98"/>
                    </a:cubicBezTo>
                    <a:cubicBezTo>
                      <a:pt x="48" y="98"/>
                      <a:pt x="48" y="98"/>
                      <a:pt x="48" y="98"/>
                    </a:cubicBezTo>
                    <a:cubicBezTo>
                      <a:pt x="48" y="98"/>
                      <a:pt x="48" y="98"/>
                      <a:pt x="48" y="98"/>
                    </a:cubicBezTo>
                    <a:cubicBezTo>
                      <a:pt x="48" y="98"/>
                      <a:pt x="48" y="98"/>
                      <a:pt x="48" y="98"/>
                    </a:cubicBezTo>
                    <a:cubicBezTo>
                      <a:pt x="47" y="98"/>
                      <a:pt x="47" y="98"/>
                      <a:pt x="47" y="98"/>
                    </a:cubicBezTo>
                    <a:cubicBezTo>
                      <a:pt x="47" y="98"/>
                      <a:pt x="47" y="98"/>
                      <a:pt x="47" y="98"/>
                    </a:cubicBezTo>
                    <a:cubicBezTo>
                      <a:pt x="46" y="98"/>
                      <a:pt x="46" y="98"/>
                      <a:pt x="46" y="98"/>
                    </a:cubicBezTo>
                    <a:cubicBezTo>
                      <a:pt x="46" y="98"/>
                      <a:pt x="46" y="98"/>
                      <a:pt x="46" y="98"/>
                    </a:cubicBezTo>
                    <a:cubicBezTo>
                      <a:pt x="46" y="98"/>
                      <a:pt x="46" y="98"/>
                      <a:pt x="46" y="98"/>
                    </a:cubicBezTo>
                    <a:cubicBezTo>
                      <a:pt x="46" y="98"/>
                      <a:pt x="46" y="98"/>
                      <a:pt x="46" y="98"/>
                    </a:cubicBezTo>
                    <a:cubicBezTo>
                      <a:pt x="46" y="98"/>
                      <a:pt x="46" y="98"/>
                      <a:pt x="46" y="98"/>
                    </a:cubicBezTo>
                    <a:cubicBezTo>
                      <a:pt x="46" y="98"/>
                      <a:pt x="46" y="98"/>
                      <a:pt x="46" y="98"/>
                    </a:cubicBezTo>
                    <a:cubicBezTo>
                      <a:pt x="46" y="98"/>
                      <a:pt x="46" y="98"/>
                      <a:pt x="46" y="98"/>
                    </a:cubicBezTo>
                    <a:cubicBezTo>
                      <a:pt x="45" y="99"/>
                      <a:pt x="45" y="99"/>
                      <a:pt x="45" y="99"/>
                    </a:cubicBezTo>
                    <a:cubicBezTo>
                      <a:pt x="45" y="99"/>
                      <a:pt x="45" y="99"/>
                      <a:pt x="45" y="99"/>
                    </a:cubicBezTo>
                    <a:cubicBezTo>
                      <a:pt x="45" y="99"/>
                      <a:pt x="45" y="99"/>
                      <a:pt x="45" y="99"/>
                    </a:cubicBezTo>
                    <a:cubicBezTo>
                      <a:pt x="45" y="100"/>
                      <a:pt x="45" y="100"/>
                      <a:pt x="45" y="100"/>
                    </a:cubicBezTo>
                    <a:cubicBezTo>
                      <a:pt x="45" y="100"/>
                      <a:pt x="45" y="100"/>
                      <a:pt x="45" y="100"/>
                    </a:cubicBezTo>
                    <a:cubicBezTo>
                      <a:pt x="45" y="100"/>
                      <a:pt x="45" y="100"/>
                      <a:pt x="45" y="100"/>
                    </a:cubicBezTo>
                    <a:cubicBezTo>
                      <a:pt x="45" y="100"/>
                      <a:pt x="45" y="100"/>
                      <a:pt x="45" y="100"/>
                    </a:cubicBezTo>
                    <a:cubicBezTo>
                      <a:pt x="45" y="100"/>
                      <a:pt x="45" y="100"/>
                      <a:pt x="45" y="100"/>
                    </a:cubicBezTo>
                    <a:cubicBezTo>
                      <a:pt x="45" y="100"/>
                      <a:pt x="45" y="100"/>
                      <a:pt x="45" y="100"/>
                    </a:cubicBezTo>
                    <a:cubicBezTo>
                      <a:pt x="45" y="101"/>
                      <a:pt x="45" y="101"/>
                      <a:pt x="45" y="101"/>
                    </a:cubicBezTo>
                    <a:cubicBezTo>
                      <a:pt x="45" y="101"/>
                      <a:pt x="45" y="101"/>
                      <a:pt x="45" y="101"/>
                    </a:cubicBezTo>
                    <a:cubicBezTo>
                      <a:pt x="45" y="101"/>
                      <a:pt x="45" y="101"/>
                      <a:pt x="45" y="101"/>
                    </a:cubicBezTo>
                    <a:cubicBezTo>
                      <a:pt x="45" y="101"/>
                      <a:pt x="45" y="101"/>
                      <a:pt x="45" y="101"/>
                    </a:cubicBezTo>
                    <a:cubicBezTo>
                      <a:pt x="45" y="101"/>
                      <a:pt x="45" y="101"/>
                      <a:pt x="45" y="101"/>
                    </a:cubicBezTo>
                    <a:cubicBezTo>
                      <a:pt x="45" y="101"/>
                      <a:pt x="45" y="101"/>
                      <a:pt x="45" y="101"/>
                    </a:cubicBezTo>
                    <a:cubicBezTo>
                      <a:pt x="45" y="101"/>
                      <a:pt x="45" y="101"/>
                      <a:pt x="45" y="101"/>
                    </a:cubicBezTo>
                    <a:cubicBezTo>
                      <a:pt x="45" y="102"/>
                      <a:pt x="45" y="102"/>
                      <a:pt x="45" y="102"/>
                    </a:cubicBezTo>
                    <a:cubicBezTo>
                      <a:pt x="45" y="102"/>
                      <a:pt x="45" y="102"/>
                      <a:pt x="45" y="102"/>
                    </a:cubicBezTo>
                    <a:cubicBezTo>
                      <a:pt x="45" y="102"/>
                      <a:pt x="45" y="102"/>
                      <a:pt x="45" y="102"/>
                    </a:cubicBezTo>
                    <a:cubicBezTo>
                      <a:pt x="45" y="102"/>
                      <a:pt x="45" y="102"/>
                      <a:pt x="45" y="102"/>
                    </a:cubicBezTo>
                    <a:cubicBezTo>
                      <a:pt x="46" y="102"/>
                      <a:pt x="46" y="102"/>
                      <a:pt x="46" y="102"/>
                    </a:cubicBezTo>
                    <a:cubicBezTo>
                      <a:pt x="46" y="102"/>
                      <a:pt x="46" y="102"/>
                      <a:pt x="46" y="102"/>
                    </a:cubicBezTo>
                    <a:cubicBezTo>
                      <a:pt x="46" y="103"/>
                      <a:pt x="46" y="103"/>
                      <a:pt x="46" y="103"/>
                    </a:cubicBezTo>
                    <a:cubicBezTo>
                      <a:pt x="46" y="103"/>
                      <a:pt x="46" y="103"/>
                      <a:pt x="46" y="103"/>
                    </a:cubicBezTo>
                    <a:cubicBezTo>
                      <a:pt x="46" y="103"/>
                      <a:pt x="46" y="103"/>
                      <a:pt x="46" y="103"/>
                    </a:cubicBezTo>
                    <a:cubicBezTo>
                      <a:pt x="46" y="103"/>
                      <a:pt x="46" y="103"/>
                      <a:pt x="46" y="103"/>
                    </a:cubicBezTo>
                    <a:cubicBezTo>
                      <a:pt x="46" y="103"/>
                      <a:pt x="46" y="103"/>
                      <a:pt x="46" y="103"/>
                    </a:cubicBezTo>
                    <a:cubicBezTo>
                      <a:pt x="46" y="103"/>
                      <a:pt x="46" y="103"/>
                      <a:pt x="46" y="103"/>
                    </a:cubicBezTo>
                    <a:cubicBezTo>
                      <a:pt x="46" y="103"/>
                      <a:pt x="46" y="103"/>
                      <a:pt x="46" y="103"/>
                    </a:cubicBezTo>
                    <a:cubicBezTo>
                      <a:pt x="46" y="103"/>
                      <a:pt x="46" y="103"/>
                      <a:pt x="46" y="103"/>
                    </a:cubicBezTo>
                    <a:cubicBezTo>
                      <a:pt x="46" y="103"/>
                      <a:pt x="46" y="103"/>
                      <a:pt x="46" y="103"/>
                    </a:cubicBezTo>
                    <a:cubicBezTo>
                      <a:pt x="46" y="103"/>
                      <a:pt x="46" y="103"/>
                      <a:pt x="46" y="103"/>
                    </a:cubicBezTo>
                    <a:cubicBezTo>
                      <a:pt x="46" y="103"/>
                      <a:pt x="46" y="103"/>
                      <a:pt x="46" y="103"/>
                    </a:cubicBezTo>
                    <a:cubicBezTo>
                      <a:pt x="46" y="103"/>
                      <a:pt x="46" y="103"/>
                      <a:pt x="46"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8" y="103"/>
                      <a:pt x="48" y="103"/>
                      <a:pt x="48" y="103"/>
                    </a:cubicBezTo>
                    <a:cubicBezTo>
                      <a:pt x="48" y="103"/>
                      <a:pt x="48" y="103"/>
                      <a:pt x="48" y="103"/>
                    </a:cubicBezTo>
                    <a:cubicBezTo>
                      <a:pt x="49" y="103"/>
                      <a:pt x="49" y="103"/>
                      <a:pt x="49" y="103"/>
                    </a:cubicBezTo>
                    <a:cubicBezTo>
                      <a:pt x="49" y="103"/>
                      <a:pt x="49" y="103"/>
                      <a:pt x="49" y="103"/>
                    </a:cubicBezTo>
                    <a:cubicBezTo>
                      <a:pt x="49" y="103"/>
                      <a:pt x="49" y="103"/>
                      <a:pt x="49" y="103"/>
                    </a:cubicBezTo>
                    <a:cubicBezTo>
                      <a:pt x="49" y="104"/>
                      <a:pt x="49" y="104"/>
                      <a:pt x="49" y="104"/>
                    </a:cubicBezTo>
                    <a:cubicBezTo>
                      <a:pt x="49" y="104"/>
                      <a:pt x="49" y="104"/>
                      <a:pt x="49" y="104"/>
                    </a:cubicBezTo>
                    <a:cubicBezTo>
                      <a:pt x="49" y="104"/>
                      <a:pt x="49" y="104"/>
                      <a:pt x="49" y="104"/>
                    </a:cubicBezTo>
                    <a:cubicBezTo>
                      <a:pt x="49" y="104"/>
                      <a:pt x="49" y="104"/>
                      <a:pt x="49" y="104"/>
                    </a:cubicBezTo>
                    <a:cubicBezTo>
                      <a:pt x="49" y="104"/>
                      <a:pt x="49" y="104"/>
                      <a:pt x="49" y="104"/>
                    </a:cubicBezTo>
                    <a:cubicBezTo>
                      <a:pt x="49" y="104"/>
                      <a:pt x="49" y="104"/>
                      <a:pt x="49" y="104"/>
                    </a:cubicBezTo>
                    <a:cubicBezTo>
                      <a:pt x="49" y="104"/>
                      <a:pt x="49" y="104"/>
                      <a:pt x="49" y="104"/>
                    </a:cubicBezTo>
                    <a:cubicBezTo>
                      <a:pt x="50" y="105"/>
                      <a:pt x="50" y="105"/>
                      <a:pt x="50" y="105"/>
                    </a:cubicBezTo>
                    <a:cubicBezTo>
                      <a:pt x="50" y="105"/>
                      <a:pt x="50" y="105"/>
                      <a:pt x="50" y="105"/>
                    </a:cubicBezTo>
                    <a:cubicBezTo>
                      <a:pt x="50" y="105"/>
                      <a:pt x="50" y="105"/>
                      <a:pt x="50" y="105"/>
                    </a:cubicBezTo>
                    <a:cubicBezTo>
                      <a:pt x="50" y="105"/>
                      <a:pt x="50" y="105"/>
                      <a:pt x="50" y="105"/>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6"/>
                      <a:pt x="50" y="106"/>
                      <a:pt x="50" y="106"/>
                    </a:cubicBezTo>
                    <a:cubicBezTo>
                      <a:pt x="50" y="106"/>
                      <a:pt x="50" y="106"/>
                      <a:pt x="50" y="106"/>
                    </a:cubicBezTo>
                    <a:cubicBezTo>
                      <a:pt x="50" y="106"/>
                      <a:pt x="50" y="106"/>
                      <a:pt x="50" y="106"/>
                    </a:cubicBezTo>
                    <a:cubicBezTo>
                      <a:pt x="50" y="105"/>
                      <a:pt x="50" y="105"/>
                      <a:pt x="50" y="105"/>
                    </a:cubicBezTo>
                    <a:cubicBezTo>
                      <a:pt x="50" y="105"/>
                      <a:pt x="50" y="105"/>
                      <a:pt x="50" y="105"/>
                    </a:cubicBezTo>
                    <a:cubicBezTo>
                      <a:pt x="50" y="105"/>
                      <a:pt x="50" y="105"/>
                      <a:pt x="50" y="105"/>
                    </a:cubicBezTo>
                    <a:cubicBezTo>
                      <a:pt x="49" y="105"/>
                      <a:pt x="49" y="105"/>
                      <a:pt x="49" y="105"/>
                    </a:cubicBezTo>
                    <a:cubicBezTo>
                      <a:pt x="49" y="105"/>
                      <a:pt x="49" y="105"/>
                      <a:pt x="49" y="105"/>
                    </a:cubicBezTo>
                    <a:cubicBezTo>
                      <a:pt x="49" y="105"/>
                      <a:pt x="49" y="105"/>
                      <a:pt x="49" y="105"/>
                    </a:cubicBezTo>
                    <a:cubicBezTo>
                      <a:pt x="49" y="105"/>
                      <a:pt x="49" y="105"/>
                      <a:pt x="49" y="105"/>
                    </a:cubicBezTo>
                    <a:cubicBezTo>
                      <a:pt x="49" y="105"/>
                      <a:pt x="49" y="105"/>
                      <a:pt x="49" y="105"/>
                    </a:cubicBezTo>
                    <a:cubicBezTo>
                      <a:pt x="49" y="105"/>
                      <a:pt x="49" y="105"/>
                      <a:pt x="49" y="105"/>
                    </a:cubicBezTo>
                    <a:cubicBezTo>
                      <a:pt x="49" y="105"/>
                      <a:pt x="49" y="105"/>
                      <a:pt x="49" y="105"/>
                    </a:cubicBezTo>
                    <a:cubicBezTo>
                      <a:pt x="49" y="105"/>
                      <a:pt x="49" y="105"/>
                      <a:pt x="49" y="105"/>
                    </a:cubicBezTo>
                    <a:cubicBezTo>
                      <a:pt x="49" y="105"/>
                      <a:pt x="49" y="105"/>
                      <a:pt x="49" y="105"/>
                    </a:cubicBezTo>
                    <a:cubicBezTo>
                      <a:pt x="49" y="104"/>
                      <a:pt x="49" y="104"/>
                      <a:pt x="49" y="104"/>
                    </a:cubicBezTo>
                    <a:cubicBezTo>
                      <a:pt x="49" y="104"/>
                      <a:pt x="49" y="104"/>
                      <a:pt x="49" y="104"/>
                    </a:cubicBezTo>
                    <a:cubicBezTo>
                      <a:pt x="49" y="104"/>
                      <a:pt x="49" y="104"/>
                      <a:pt x="49" y="104"/>
                    </a:cubicBezTo>
                    <a:cubicBezTo>
                      <a:pt x="49" y="104"/>
                      <a:pt x="49" y="104"/>
                      <a:pt x="49" y="104"/>
                    </a:cubicBezTo>
                    <a:cubicBezTo>
                      <a:pt x="49" y="104"/>
                      <a:pt x="49" y="104"/>
                      <a:pt x="49" y="104"/>
                    </a:cubicBezTo>
                    <a:cubicBezTo>
                      <a:pt x="48" y="104"/>
                      <a:pt x="48" y="104"/>
                      <a:pt x="48" y="104"/>
                    </a:cubicBezTo>
                    <a:cubicBezTo>
                      <a:pt x="48" y="103"/>
                      <a:pt x="48" y="103"/>
                      <a:pt x="48" y="103"/>
                    </a:cubicBezTo>
                    <a:cubicBezTo>
                      <a:pt x="48" y="103"/>
                      <a:pt x="48" y="103"/>
                      <a:pt x="48" y="103"/>
                    </a:cubicBezTo>
                    <a:cubicBezTo>
                      <a:pt x="47" y="103"/>
                      <a:pt x="47" y="103"/>
                      <a:pt x="47" y="103"/>
                    </a:cubicBezTo>
                    <a:cubicBezTo>
                      <a:pt x="47" y="103"/>
                      <a:pt x="47" y="103"/>
                      <a:pt x="47" y="103"/>
                    </a:cubicBezTo>
                    <a:cubicBezTo>
                      <a:pt x="47" y="103"/>
                      <a:pt x="47" y="103"/>
                      <a:pt x="47" y="103"/>
                    </a:cubicBezTo>
                    <a:cubicBezTo>
                      <a:pt x="46" y="103"/>
                      <a:pt x="46" y="103"/>
                      <a:pt x="46" y="103"/>
                    </a:cubicBezTo>
                    <a:cubicBezTo>
                      <a:pt x="46" y="104"/>
                      <a:pt x="46" y="104"/>
                      <a:pt x="46" y="104"/>
                    </a:cubicBezTo>
                    <a:cubicBezTo>
                      <a:pt x="46" y="104"/>
                      <a:pt x="46" y="104"/>
                      <a:pt x="46" y="104"/>
                    </a:cubicBezTo>
                    <a:cubicBezTo>
                      <a:pt x="46" y="104"/>
                      <a:pt x="46" y="104"/>
                      <a:pt x="46" y="104"/>
                    </a:cubicBezTo>
                    <a:cubicBezTo>
                      <a:pt x="46" y="104"/>
                      <a:pt x="46" y="104"/>
                      <a:pt x="46" y="104"/>
                    </a:cubicBezTo>
                    <a:cubicBezTo>
                      <a:pt x="46" y="104"/>
                      <a:pt x="46" y="104"/>
                      <a:pt x="46" y="104"/>
                    </a:cubicBezTo>
                    <a:cubicBezTo>
                      <a:pt x="46" y="104"/>
                      <a:pt x="46" y="104"/>
                      <a:pt x="46" y="104"/>
                    </a:cubicBezTo>
                    <a:cubicBezTo>
                      <a:pt x="46" y="104"/>
                      <a:pt x="46" y="104"/>
                      <a:pt x="46" y="104"/>
                    </a:cubicBezTo>
                    <a:cubicBezTo>
                      <a:pt x="46" y="104"/>
                      <a:pt x="46" y="104"/>
                      <a:pt x="46" y="104"/>
                    </a:cubicBezTo>
                    <a:cubicBezTo>
                      <a:pt x="46" y="104"/>
                      <a:pt x="46" y="104"/>
                      <a:pt x="46" y="104"/>
                    </a:cubicBezTo>
                    <a:cubicBezTo>
                      <a:pt x="46" y="104"/>
                      <a:pt x="46" y="104"/>
                      <a:pt x="46" y="104"/>
                    </a:cubicBezTo>
                    <a:cubicBezTo>
                      <a:pt x="46" y="104"/>
                      <a:pt x="46" y="104"/>
                      <a:pt x="46" y="104"/>
                    </a:cubicBezTo>
                    <a:cubicBezTo>
                      <a:pt x="46" y="104"/>
                      <a:pt x="46" y="104"/>
                      <a:pt x="46" y="104"/>
                    </a:cubicBezTo>
                    <a:cubicBezTo>
                      <a:pt x="46" y="104"/>
                      <a:pt x="46" y="104"/>
                      <a:pt x="46" y="104"/>
                    </a:cubicBezTo>
                    <a:cubicBezTo>
                      <a:pt x="46" y="104"/>
                      <a:pt x="46" y="104"/>
                      <a:pt x="46" y="104"/>
                    </a:cubicBezTo>
                    <a:cubicBezTo>
                      <a:pt x="46" y="104"/>
                      <a:pt x="46" y="104"/>
                      <a:pt x="46" y="104"/>
                    </a:cubicBezTo>
                    <a:cubicBezTo>
                      <a:pt x="46" y="104"/>
                      <a:pt x="46" y="104"/>
                      <a:pt x="46" y="104"/>
                    </a:cubicBezTo>
                    <a:cubicBezTo>
                      <a:pt x="46" y="104"/>
                      <a:pt x="46" y="104"/>
                      <a:pt x="46" y="104"/>
                    </a:cubicBezTo>
                    <a:cubicBezTo>
                      <a:pt x="46" y="104"/>
                      <a:pt x="46" y="104"/>
                      <a:pt x="46" y="104"/>
                    </a:cubicBezTo>
                    <a:cubicBezTo>
                      <a:pt x="46" y="104"/>
                      <a:pt x="46" y="104"/>
                      <a:pt x="46" y="104"/>
                    </a:cubicBezTo>
                    <a:cubicBezTo>
                      <a:pt x="46" y="103"/>
                      <a:pt x="46" y="103"/>
                      <a:pt x="46" y="103"/>
                    </a:cubicBezTo>
                    <a:cubicBezTo>
                      <a:pt x="45" y="103"/>
                      <a:pt x="45" y="103"/>
                      <a:pt x="45" y="103"/>
                    </a:cubicBezTo>
                    <a:cubicBezTo>
                      <a:pt x="45" y="102"/>
                      <a:pt x="45" y="102"/>
                      <a:pt x="45" y="102"/>
                    </a:cubicBezTo>
                    <a:cubicBezTo>
                      <a:pt x="45" y="102"/>
                      <a:pt x="45" y="102"/>
                      <a:pt x="45" y="102"/>
                    </a:cubicBezTo>
                    <a:cubicBezTo>
                      <a:pt x="45" y="102"/>
                      <a:pt x="45" y="102"/>
                      <a:pt x="45" y="102"/>
                    </a:cubicBezTo>
                    <a:cubicBezTo>
                      <a:pt x="45" y="102"/>
                      <a:pt x="45" y="102"/>
                      <a:pt x="45" y="102"/>
                    </a:cubicBezTo>
                    <a:cubicBezTo>
                      <a:pt x="45" y="102"/>
                      <a:pt x="45" y="102"/>
                      <a:pt x="45" y="102"/>
                    </a:cubicBezTo>
                    <a:cubicBezTo>
                      <a:pt x="45" y="103"/>
                      <a:pt x="45" y="103"/>
                      <a:pt x="45" y="103"/>
                    </a:cubicBezTo>
                    <a:cubicBezTo>
                      <a:pt x="45" y="103"/>
                      <a:pt x="45" y="103"/>
                      <a:pt x="45" y="103"/>
                    </a:cubicBezTo>
                    <a:cubicBezTo>
                      <a:pt x="45" y="102"/>
                      <a:pt x="45" y="102"/>
                      <a:pt x="45" y="102"/>
                    </a:cubicBezTo>
                    <a:cubicBezTo>
                      <a:pt x="45" y="102"/>
                      <a:pt x="45" y="102"/>
                      <a:pt x="45" y="102"/>
                    </a:cubicBezTo>
                    <a:cubicBezTo>
                      <a:pt x="45" y="102"/>
                      <a:pt x="45" y="102"/>
                      <a:pt x="45" y="102"/>
                    </a:cubicBezTo>
                    <a:cubicBezTo>
                      <a:pt x="45" y="102"/>
                      <a:pt x="45" y="102"/>
                      <a:pt x="45" y="102"/>
                    </a:cubicBezTo>
                    <a:cubicBezTo>
                      <a:pt x="45" y="102"/>
                      <a:pt x="45" y="102"/>
                      <a:pt x="45" y="102"/>
                    </a:cubicBezTo>
                    <a:cubicBezTo>
                      <a:pt x="45" y="101"/>
                      <a:pt x="45" y="101"/>
                      <a:pt x="45" y="101"/>
                    </a:cubicBezTo>
                    <a:cubicBezTo>
                      <a:pt x="45" y="101"/>
                      <a:pt x="45" y="101"/>
                      <a:pt x="45" y="101"/>
                    </a:cubicBezTo>
                    <a:cubicBezTo>
                      <a:pt x="45" y="101"/>
                      <a:pt x="45" y="101"/>
                      <a:pt x="45" y="101"/>
                    </a:cubicBezTo>
                    <a:cubicBezTo>
                      <a:pt x="44" y="101"/>
                      <a:pt x="44" y="101"/>
                      <a:pt x="44" y="101"/>
                    </a:cubicBezTo>
                    <a:cubicBezTo>
                      <a:pt x="44" y="101"/>
                      <a:pt x="44" y="101"/>
                      <a:pt x="44" y="101"/>
                    </a:cubicBezTo>
                    <a:cubicBezTo>
                      <a:pt x="44" y="101"/>
                      <a:pt x="44" y="101"/>
                      <a:pt x="44" y="101"/>
                    </a:cubicBezTo>
                    <a:cubicBezTo>
                      <a:pt x="44" y="101"/>
                      <a:pt x="44" y="101"/>
                      <a:pt x="44" y="101"/>
                    </a:cubicBezTo>
                    <a:cubicBezTo>
                      <a:pt x="43" y="101"/>
                      <a:pt x="43" y="101"/>
                      <a:pt x="43" y="101"/>
                    </a:cubicBezTo>
                    <a:cubicBezTo>
                      <a:pt x="43" y="101"/>
                      <a:pt x="43" y="101"/>
                      <a:pt x="43" y="101"/>
                    </a:cubicBezTo>
                    <a:cubicBezTo>
                      <a:pt x="43" y="101"/>
                      <a:pt x="43" y="101"/>
                      <a:pt x="43" y="101"/>
                    </a:cubicBezTo>
                    <a:cubicBezTo>
                      <a:pt x="43" y="102"/>
                      <a:pt x="43" y="102"/>
                      <a:pt x="43" y="102"/>
                    </a:cubicBezTo>
                    <a:cubicBezTo>
                      <a:pt x="43" y="102"/>
                      <a:pt x="43" y="102"/>
                      <a:pt x="43" y="102"/>
                    </a:cubicBezTo>
                    <a:cubicBezTo>
                      <a:pt x="43" y="102"/>
                      <a:pt x="43" y="102"/>
                      <a:pt x="43" y="102"/>
                    </a:cubicBezTo>
                    <a:cubicBezTo>
                      <a:pt x="43" y="102"/>
                      <a:pt x="43" y="102"/>
                      <a:pt x="43" y="102"/>
                    </a:cubicBezTo>
                    <a:cubicBezTo>
                      <a:pt x="44" y="102"/>
                      <a:pt x="44" y="102"/>
                      <a:pt x="44" y="102"/>
                    </a:cubicBezTo>
                    <a:cubicBezTo>
                      <a:pt x="44" y="102"/>
                      <a:pt x="44" y="102"/>
                      <a:pt x="44" y="102"/>
                    </a:cubicBezTo>
                    <a:cubicBezTo>
                      <a:pt x="44" y="102"/>
                      <a:pt x="44" y="102"/>
                      <a:pt x="44" y="102"/>
                    </a:cubicBezTo>
                    <a:cubicBezTo>
                      <a:pt x="44" y="102"/>
                      <a:pt x="44" y="102"/>
                      <a:pt x="44" y="102"/>
                    </a:cubicBezTo>
                    <a:cubicBezTo>
                      <a:pt x="44" y="102"/>
                      <a:pt x="44" y="102"/>
                      <a:pt x="44" y="102"/>
                    </a:cubicBezTo>
                    <a:cubicBezTo>
                      <a:pt x="44" y="102"/>
                      <a:pt x="44" y="102"/>
                      <a:pt x="44" y="102"/>
                    </a:cubicBezTo>
                    <a:cubicBezTo>
                      <a:pt x="44" y="102"/>
                      <a:pt x="44" y="102"/>
                      <a:pt x="44" y="102"/>
                    </a:cubicBezTo>
                    <a:cubicBezTo>
                      <a:pt x="44" y="103"/>
                      <a:pt x="44" y="103"/>
                      <a:pt x="44" y="103"/>
                    </a:cubicBezTo>
                    <a:cubicBezTo>
                      <a:pt x="44" y="103"/>
                      <a:pt x="44" y="103"/>
                      <a:pt x="44" y="103"/>
                    </a:cubicBezTo>
                    <a:cubicBezTo>
                      <a:pt x="44" y="103"/>
                      <a:pt x="44" y="103"/>
                      <a:pt x="44" y="103"/>
                    </a:cubicBezTo>
                    <a:cubicBezTo>
                      <a:pt x="44" y="103"/>
                      <a:pt x="44" y="103"/>
                      <a:pt x="44" y="103"/>
                    </a:cubicBezTo>
                    <a:cubicBezTo>
                      <a:pt x="43" y="103"/>
                      <a:pt x="43" y="103"/>
                      <a:pt x="43" y="103"/>
                    </a:cubicBezTo>
                    <a:cubicBezTo>
                      <a:pt x="43" y="103"/>
                      <a:pt x="43" y="103"/>
                      <a:pt x="43" y="103"/>
                    </a:cubicBezTo>
                    <a:cubicBezTo>
                      <a:pt x="43" y="103"/>
                      <a:pt x="43" y="103"/>
                      <a:pt x="43" y="103"/>
                    </a:cubicBezTo>
                    <a:cubicBezTo>
                      <a:pt x="44" y="103"/>
                      <a:pt x="44" y="103"/>
                      <a:pt x="44" y="103"/>
                    </a:cubicBezTo>
                    <a:cubicBezTo>
                      <a:pt x="43" y="104"/>
                      <a:pt x="43" y="104"/>
                      <a:pt x="43" y="104"/>
                    </a:cubicBezTo>
                    <a:cubicBezTo>
                      <a:pt x="43" y="104"/>
                      <a:pt x="43" y="104"/>
                      <a:pt x="43" y="104"/>
                    </a:cubicBezTo>
                    <a:cubicBezTo>
                      <a:pt x="43" y="104"/>
                      <a:pt x="43" y="104"/>
                      <a:pt x="43" y="104"/>
                    </a:cubicBezTo>
                    <a:cubicBezTo>
                      <a:pt x="43" y="104"/>
                      <a:pt x="43" y="104"/>
                      <a:pt x="43" y="104"/>
                    </a:cubicBezTo>
                    <a:cubicBezTo>
                      <a:pt x="43" y="105"/>
                      <a:pt x="43" y="105"/>
                      <a:pt x="43" y="105"/>
                    </a:cubicBezTo>
                    <a:cubicBezTo>
                      <a:pt x="43" y="105"/>
                      <a:pt x="43" y="105"/>
                      <a:pt x="43" y="105"/>
                    </a:cubicBezTo>
                    <a:cubicBezTo>
                      <a:pt x="44" y="105"/>
                      <a:pt x="44" y="105"/>
                      <a:pt x="44" y="105"/>
                    </a:cubicBezTo>
                    <a:cubicBezTo>
                      <a:pt x="44" y="105"/>
                      <a:pt x="44" y="105"/>
                      <a:pt x="44" y="105"/>
                    </a:cubicBezTo>
                    <a:cubicBezTo>
                      <a:pt x="44" y="106"/>
                      <a:pt x="44" y="106"/>
                      <a:pt x="44" y="106"/>
                    </a:cubicBezTo>
                    <a:cubicBezTo>
                      <a:pt x="44" y="106"/>
                      <a:pt x="44" y="106"/>
                      <a:pt x="44" y="106"/>
                    </a:cubicBezTo>
                    <a:cubicBezTo>
                      <a:pt x="44" y="106"/>
                      <a:pt x="44" y="106"/>
                      <a:pt x="44" y="106"/>
                    </a:cubicBezTo>
                    <a:cubicBezTo>
                      <a:pt x="44" y="106"/>
                      <a:pt x="44" y="106"/>
                      <a:pt x="44" y="106"/>
                    </a:cubicBezTo>
                    <a:cubicBezTo>
                      <a:pt x="44" y="105"/>
                      <a:pt x="44" y="105"/>
                      <a:pt x="44" y="105"/>
                    </a:cubicBezTo>
                    <a:cubicBezTo>
                      <a:pt x="44" y="105"/>
                      <a:pt x="44" y="105"/>
                      <a:pt x="44" y="105"/>
                    </a:cubicBezTo>
                    <a:cubicBezTo>
                      <a:pt x="44" y="105"/>
                      <a:pt x="44" y="105"/>
                      <a:pt x="44" y="105"/>
                    </a:cubicBezTo>
                    <a:cubicBezTo>
                      <a:pt x="45" y="105"/>
                      <a:pt x="45" y="105"/>
                      <a:pt x="45" y="105"/>
                    </a:cubicBezTo>
                    <a:cubicBezTo>
                      <a:pt x="45" y="105"/>
                      <a:pt x="45" y="105"/>
                      <a:pt x="45" y="105"/>
                    </a:cubicBezTo>
                    <a:cubicBezTo>
                      <a:pt x="45" y="105"/>
                      <a:pt x="45" y="105"/>
                      <a:pt x="45" y="105"/>
                    </a:cubicBezTo>
                    <a:cubicBezTo>
                      <a:pt x="45" y="106"/>
                      <a:pt x="45" y="106"/>
                      <a:pt x="45" y="106"/>
                    </a:cubicBezTo>
                    <a:cubicBezTo>
                      <a:pt x="45" y="106"/>
                      <a:pt x="45" y="106"/>
                      <a:pt x="45" y="106"/>
                    </a:cubicBezTo>
                    <a:cubicBezTo>
                      <a:pt x="45" y="107"/>
                      <a:pt x="45" y="107"/>
                      <a:pt x="45" y="107"/>
                    </a:cubicBezTo>
                    <a:cubicBezTo>
                      <a:pt x="45" y="107"/>
                      <a:pt x="45" y="107"/>
                      <a:pt x="45" y="107"/>
                    </a:cubicBezTo>
                    <a:cubicBezTo>
                      <a:pt x="45" y="107"/>
                      <a:pt x="45" y="107"/>
                      <a:pt x="45" y="107"/>
                    </a:cubicBezTo>
                    <a:cubicBezTo>
                      <a:pt x="46" y="107"/>
                      <a:pt x="46" y="107"/>
                      <a:pt x="46" y="107"/>
                    </a:cubicBezTo>
                    <a:cubicBezTo>
                      <a:pt x="45" y="107"/>
                      <a:pt x="45" y="107"/>
                      <a:pt x="45" y="107"/>
                    </a:cubicBezTo>
                    <a:cubicBezTo>
                      <a:pt x="45" y="107"/>
                      <a:pt x="45" y="107"/>
                      <a:pt x="45" y="107"/>
                    </a:cubicBezTo>
                    <a:cubicBezTo>
                      <a:pt x="45" y="107"/>
                      <a:pt x="45" y="107"/>
                      <a:pt x="45" y="107"/>
                    </a:cubicBezTo>
                    <a:cubicBezTo>
                      <a:pt x="45" y="107"/>
                      <a:pt x="45" y="107"/>
                      <a:pt x="45" y="107"/>
                    </a:cubicBezTo>
                    <a:cubicBezTo>
                      <a:pt x="45" y="107"/>
                      <a:pt x="45" y="107"/>
                      <a:pt x="45" y="107"/>
                    </a:cubicBezTo>
                    <a:cubicBezTo>
                      <a:pt x="45" y="107"/>
                      <a:pt x="45" y="107"/>
                      <a:pt x="45" y="107"/>
                    </a:cubicBezTo>
                    <a:cubicBezTo>
                      <a:pt x="45" y="107"/>
                      <a:pt x="45" y="107"/>
                      <a:pt x="45" y="107"/>
                    </a:cubicBezTo>
                    <a:cubicBezTo>
                      <a:pt x="45" y="107"/>
                      <a:pt x="45" y="107"/>
                      <a:pt x="45" y="107"/>
                    </a:cubicBezTo>
                    <a:cubicBezTo>
                      <a:pt x="45" y="107"/>
                      <a:pt x="45" y="107"/>
                      <a:pt x="45" y="107"/>
                    </a:cubicBezTo>
                    <a:cubicBezTo>
                      <a:pt x="45" y="107"/>
                      <a:pt x="45" y="107"/>
                      <a:pt x="45" y="107"/>
                    </a:cubicBezTo>
                    <a:cubicBezTo>
                      <a:pt x="45" y="108"/>
                      <a:pt x="45" y="108"/>
                      <a:pt x="45" y="108"/>
                    </a:cubicBezTo>
                    <a:cubicBezTo>
                      <a:pt x="45" y="108"/>
                      <a:pt x="45" y="108"/>
                      <a:pt x="45" y="108"/>
                    </a:cubicBezTo>
                    <a:cubicBezTo>
                      <a:pt x="45" y="108"/>
                      <a:pt x="45" y="108"/>
                      <a:pt x="45" y="108"/>
                    </a:cubicBezTo>
                    <a:cubicBezTo>
                      <a:pt x="45" y="108"/>
                      <a:pt x="45" y="108"/>
                      <a:pt x="45" y="108"/>
                    </a:cubicBezTo>
                    <a:cubicBezTo>
                      <a:pt x="45" y="108"/>
                      <a:pt x="45" y="108"/>
                      <a:pt x="45" y="108"/>
                    </a:cubicBezTo>
                    <a:cubicBezTo>
                      <a:pt x="45" y="109"/>
                      <a:pt x="45" y="109"/>
                      <a:pt x="45" y="109"/>
                    </a:cubicBezTo>
                    <a:cubicBezTo>
                      <a:pt x="45" y="109"/>
                      <a:pt x="45" y="109"/>
                      <a:pt x="45" y="109"/>
                    </a:cubicBezTo>
                    <a:cubicBezTo>
                      <a:pt x="45" y="109"/>
                      <a:pt x="45" y="109"/>
                      <a:pt x="45" y="109"/>
                    </a:cubicBezTo>
                    <a:cubicBezTo>
                      <a:pt x="45" y="110"/>
                      <a:pt x="45" y="110"/>
                      <a:pt x="45" y="110"/>
                    </a:cubicBezTo>
                    <a:cubicBezTo>
                      <a:pt x="45" y="110"/>
                      <a:pt x="45" y="110"/>
                      <a:pt x="45" y="110"/>
                    </a:cubicBezTo>
                    <a:cubicBezTo>
                      <a:pt x="45" y="110"/>
                      <a:pt x="45" y="110"/>
                      <a:pt x="45" y="110"/>
                    </a:cubicBezTo>
                    <a:cubicBezTo>
                      <a:pt x="45" y="110"/>
                      <a:pt x="45" y="110"/>
                      <a:pt x="45" y="110"/>
                    </a:cubicBezTo>
                    <a:cubicBezTo>
                      <a:pt x="45" y="110"/>
                      <a:pt x="45" y="110"/>
                      <a:pt x="45" y="110"/>
                    </a:cubicBezTo>
                    <a:cubicBezTo>
                      <a:pt x="45" y="110"/>
                      <a:pt x="45" y="110"/>
                      <a:pt x="45" y="110"/>
                    </a:cubicBezTo>
                    <a:cubicBezTo>
                      <a:pt x="45" y="110"/>
                      <a:pt x="45" y="110"/>
                      <a:pt x="45" y="110"/>
                    </a:cubicBezTo>
                    <a:cubicBezTo>
                      <a:pt x="45" y="111"/>
                      <a:pt x="45" y="111"/>
                      <a:pt x="45" y="111"/>
                    </a:cubicBezTo>
                    <a:cubicBezTo>
                      <a:pt x="45" y="111"/>
                      <a:pt x="45" y="111"/>
                      <a:pt x="45" y="111"/>
                    </a:cubicBezTo>
                    <a:cubicBezTo>
                      <a:pt x="45" y="111"/>
                      <a:pt x="45" y="111"/>
                      <a:pt x="45" y="111"/>
                    </a:cubicBezTo>
                    <a:cubicBezTo>
                      <a:pt x="46" y="111"/>
                      <a:pt x="46" y="111"/>
                      <a:pt x="46" y="111"/>
                    </a:cubicBezTo>
                    <a:cubicBezTo>
                      <a:pt x="46" y="111"/>
                      <a:pt x="46" y="111"/>
                      <a:pt x="46" y="111"/>
                    </a:cubicBezTo>
                    <a:cubicBezTo>
                      <a:pt x="46" y="111"/>
                      <a:pt x="46" y="111"/>
                      <a:pt x="46" y="111"/>
                    </a:cubicBezTo>
                    <a:cubicBezTo>
                      <a:pt x="46" y="111"/>
                      <a:pt x="46" y="111"/>
                      <a:pt x="46" y="111"/>
                    </a:cubicBezTo>
                    <a:cubicBezTo>
                      <a:pt x="46" y="111"/>
                      <a:pt x="46" y="111"/>
                      <a:pt x="46" y="111"/>
                    </a:cubicBezTo>
                    <a:cubicBezTo>
                      <a:pt x="46" y="111"/>
                      <a:pt x="46" y="111"/>
                      <a:pt x="46" y="111"/>
                    </a:cubicBezTo>
                    <a:cubicBezTo>
                      <a:pt x="46" y="111"/>
                      <a:pt x="46" y="111"/>
                      <a:pt x="46" y="111"/>
                    </a:cubicBezTo>
                    <a:cubicBezTo>
                      <a:pt x="47" y="111"/>
                      <a:pt x="47" y="111"/>
                      <a:pt x="47" y="111"/>
                    </a:cubicBezTo>
                    <a:cubicBezTo>
                      <a:pt x="47" y="111"/>
                      <a:pt x="47" y="111"/>
                      <a:pt x="47" y="111"/>
                    </a:cubicBezTo>
                    <a:cubicBezTo>
                      <a:pt x="47" y="111"/>
                      <a:pt x="47" y="111"/>
                      <a:pt x="47" y="111"/>
                    </a:cubicBezTo>
                    <a:cubicBezTo>
                      <a:pt x="47" y="110"/>
                      <a:pt x="47" y="110"/>
                      <a:pt x="47" y="110"/>
                    </a:cubicBezTo>
                    <a:cubicBezTo>
                      <a:pt x="47" y="110"/>
                      <a:pt x="47" y="110"/>
                      <a:pt x="47" y="110"/>
                    </a:cubicBezTo>
                    <a:cubicBezTo>
                      <a:pt x="47" y="110"/>
                      <a:pt x="47" y="110"/>
                      <a:pt x="47" y="110"/>
                    </a:cubicBezTo>
                    <a:cubicBezTo>
                      <a:pt x="47" y="110"/>
                      <a:pt x="47" y="110"/>
                      <a:pt x="47" y="110"/>
                    </a:cubicBezTo>
                    <a:cubicBezTo>
                      <a:pt x="48" y="110"/>
                      <a:pt x="48" y="110"/>
                      <a:pt x="48" y="110"/>
                    </a:cubicBezTo>
                    <a:cubicBezTo>
                      <a:pt x="48" y="110"/>
                      <a:pt x="48" y="110"/>
                      <a:pt x="48" y="110"/>
                    </a:cubicBezTo>
                    <a:cubicBezTo>
                      <a:pt x="48" y="110"/>
                      <a:pt x="48" y="110"/>
                      <a:pt x="48" y="110"/>
                    </a:cubicBezTo>
                    <a:cubicBezTo>
                      <a:pt x="48" y="110"/>
                      <a:pt x="48" y="110"/>
                      <a:pt x="48" y="110"/>
                    </a:cubicBezTo>
                    <a:cubicBezTo>
                      <a:pt x="48" y="111"/>
                      <a:pt x="48" y="111"/>
                      <a:pt x="48" y="111"/>
                    </a:cubicBezTo>
                    <a:cubicBezTo>
                      <a:pt x="48" y="111"/>
                      <a:pt x="48" y="111"/>
                      <a:pt x="48" y="111"/>
                    </a:cubicBezTo>
                    <a:cubicBezTo>
                      <a:pt x="48" y="111"/>
                      <a:pt x="48" y="111"/>
                      <a:pt x="48" y="111"/>
                    </a:cubicBezTo>
                    <a:cubicBezTo>
                      <a:pt x="47" y="111"/>
                      <a:pt x="47" y="111"/>
                      <a:pt x="47" y="111"/>
                    </a:cubicBezTo>
                    <a:cubicBezTo>
                      <a:pt x="47" y="111"/>
                      <a:pt x="47" y="111"/>
                      <a:pt x="47" y="111"/>
                    </a:cubicBezTo>
                    <a:cubicBezTo>
                      <a:pt x="47" y="111"/>
                      <a:pt x="47" y="111"/>
                      <a:pt x="47" y="111"/>
                    </a:cubicBezTo>
                    <a:cubicBezTo>
                      <a:pt x="47" y="111"/>
                      <a:pt x="47" y="111"/>
                      <a:pt x="47" y="111"/>
                    </a:cubicBezTo>
                    <a:cubicBezTo>
                      <a:pt x="47" y="112"/>
                      <a:pt x="47" y="112"/>
                      <a:pt x="47" y="112"/>
                    </a:cubicBezTo>
                    <a:cubicBezTo>
                      <a:pt x="47" y="112"/>
                      <a:pt x="47" y="112"/>
                      <a:pt x="47" y="112"/>
                    </a:cubicBezTo>
                    <a:cubicBezTo>
                      <a:pt x="47" y="112"/>
                      <a:pt x="47" y="112"/>
                      <a:pt x="47" y="112"/>
                    </a:cubicBezTo>
                    <a:cubicBezTo>
                      <a:pt x="47" y="112"/>
                      <a:pt x="47" y="112"/>
                      <a:pt x="47" y="112"/>
                    </a:cubicBezTo>
                    <a:cubicBezTo>
                      <a:pt x="47" y="112"/>
                      <a:pt x="47" y="112"/>
                      <a:pt x="47" y="112"/>
                    </a:cubicBezTo>
                    <a:cubicBezTo>
                      <a:pt x="47" y="113"/>
                      <a:pt x="47" y="113"/>
                      <a:pt x="47" y="113"/>
                    </a:cubicBezTo>
                    <a:cubicBezTo>
                      <a:pt x="47" y="113"/>
                      <a:pt x="47" y="113"/>
                      <a:pt x="47" y="113"/>
                    </a:cubicBezTo>
                    <a:cubicBezTo>
                      <a:pt x="47" y="113"/>
                      <a:pt x="47" y="113"/>
                      <a:pt x="47" y="113"/>
                    </a:cubicBezTo>
                    <a:cubicBezTo>
                      <a:pt x="47" y="113"/>
                      <a:pt x="47" y="113"/>
                      <a:pt x="47" y="113"/>
                    </a:cubicBezTo>
                    <a:cubicBezTo>
                      <a:pt x="46" y="113"/>
                      <a:pt x="46" y="113"/>
                      <a:pt x="46" y="113"/>
                    </a:cubicBezTo>
                    <a:cubicBezTo>
                      <a:pt x="46" y="113"/>
                      <a:pt x="46" y="113"/>
                      <a:pt x="46" y="113"/>
                    </a:cubicBezTo>
                    <a:cubicBezTo>
                      <a:pt x="46" y="113"/>
                      <a:pt x="46" y="113"/>
                      <a:pt x="46" y="113"/>
                    </a:cubicBezTo>
                    <a:cubicBezTo>
                      <a:pt x="46" y="113"/>
                      <a:pt x="46" y="113"/>
                      <a:pt x="46" y="113"/>
                    </a:cubicBezTo>
                    <a:cubicBezTo>
                      <a:pt x="46" y="113"/>
                      <a:pt x="46" y="113"/>
                      <a:pt x="46" y="113"/>
                    </a:cubicBezTo>
                    <a:cubicBezTo>
                      <a:pt x="46" y="114"/>
                      <a:pt x="46" y="114"/>
                      <a:pt x="46" y="114"/>
                    </a:cubicBezTo>
                    <a:cubicBezTo>
                      <a:pt x="46" y="114"/>
                      <a:pt x="46" y="114"/>
                      <a:pt x="46" y="114"/>
                    </a:cubicBezTo>
                    <a:cubicBezTo>
                      <a:pt x="45" y="114"/>
                      <a:pt x="45" y="114"/>
                      <a:pt x="45" y="114"/>
                    </a:cubicBezTo>
                    <a:cubicBezTo>
                      <a:pt x="45" y="114"/>
                      <a:pt x="45" y="114"/>
                      <a:pt x="45" y="114"/>
                    </a:cubicBezTo>
                    <a:cubicBezTo>
                      <a:pt x="45" y="115"/>
                      <a:pt x="45" y="115"/>
                      <a:pt x="45" y="115"/>
                    </a:cubicBezTo>
                    <a:cubicBezTo>
                      <a:pt x="45" y="115"/>
                      <a:pt x="45" y="115"/>
                      <a:pt x="45" y="115"/>
                    </a:cubicBezTo>
                    <a:cubicBezTo>
                      <a:pt x="45" y="115"/>
                      <a:pt x="45" y="115"/>
                      <a:pt x="45" y="115"/>
                    </a:cubicBezTo>
                    <a:cubicBezTo>
                      <a:pt x="45" y="115"/>
                      <a:pt x="45" y="115"/>
                      <a:pt x="45" y="115"/>
                    </a:cubicBezTo>
                    <a:cubicBezTo>
                      <a:pt x="45" y="116"/>
                      <a:pt x="45" y="116"/>
                      <a:pt x="45" y="116"/>
                    </a:cubicBezTo>
                    <a:cubicBezTo>
                      <a:pt x="45" y="116"/>
                      <a:pt x="45" y="116"/>
                      <a:pt x="45" y="116"/>
                    </a:cubicBezTo>
                    <a:cubicBezTo>
                      <a:pt x="45" y="116"/>
                      <a:pt x="45" y="116"/>
                      <a:pt x="45" y="116"/>
                    </a:cubicBezTo>
                    <a:cubicBezTo>
                      <a:pt x="45" y="116"/>
                      <a:pt x="45" y="116"/>
                      <a:pt x="45" y="116"/>
                    </a:cubicBezTo>
                    <a:cubicBezTo>
                      <a:pt x="45" y="116"/>
                      <a:pt x="45" y="116"/>
                      <a:pt x="45" y="116"/>
                    </a:cubicBezTo>
                    <a:cubicBezTo>
                      <a:pt x="45" y="116"/>
                      <a:pt x="45" y="116"/>
                      <a:pt x="45" y="116"/>
                    </a:cubicBezTo>
                    <a:cubicBezTo>
                      <a:pt x="45" y="116"/>
                      <a:pt x="45" y="116"/>
                      <a:pt x="45" y="116"/>
                    </a:cubicBezTo>
                    <a:cubicBezTo>
                      <a:pt x="45" y="116"/>
                      <a:pt x="45" y="116"/>
                      <a:pt x="45" y="116"/>
                    </a:cubicBezTo>
                    <a:cubicBezTo>
                      <a:pt x="45" y="116"/>
                      <a:pt x="45" y="116"/>
                      <a:pt x="45" y="116"/>
                    </a:cubicBezTo>
                    <a:cubicBezTo>
                      <a:pt x="45" y="116"/>
                      <a:pt x="45" y="116"/>
                      <a:pt x="45" y="116"/>
                    </a:cubicBezTo>
                    <a:cubicBezTo>
                      <a:pt x="44" y="116"/>
                      <a:pt x="44" y="116"/>
                      <a:pt x="44" y="116"/>
                    </a:cubicBezTo>
                    <a:cubicBezTo>
                      <a:pt x="44" y="116"/>
                      <a:pt x="44" y="116"/>
                      <a:pt x="44" y="116"/>
                    </a:cubicBezTo>
                    <a:cubicBezTo>
                      <a:pt x="44" y="117"/>
                      <a:pt x="44" y="117"/>
                      <a:pt x="44" y="117"/>
                    </a:cubicBezTo>
                    <a:cubicBezTo>
                      <a:pt x="44" y="117"/>
                      <a:pt x="44" y="117"/>
                      <a:pt x="44" y="117"/>
                    </a:cubicBezTo>
                    <a:cubicBezTo>
                      <a:pt x="44" y="117"/>
                      <a:pt x="44" y="117"/>
                      <a:pt x="44" y="117"/>
                    </a:cubicBezTo>
                    <a:cubicBezTo>
                      <a:pt x="44" y="117"/>
                      <a:pt x="44" y="117"/>
                      <a:pt x="44" y="117"/>
                    </a:cubicBezTo>
                    <a:cubicBezTo>
                      <a:pt x="44" y="117"/>
                      <a:pt x="44" y="117"/>
                      <a:pt x="44" y="117"/>
                    </a:cubicBezTo>
                    <a:cubicBezTo>
                      <a:pt x="43" y="117"/>
                      <a:pt x="43" y="117"/>
                      <a:pt x="43" y="117"/>
                    </a:cubicBezTo>
                    <a:cubicBezTo>
                      <a:pt x="44" y="117"/>
                      <a:pt x="44" y="117"/>
                      <a:pt x="44" y="117"/>
                    </a:cubicBezTo>
                    <a:cubicBezTo>
                      <a:pt x="44" y="117"/>
                      <a:pt x="44" y="117"/>
                      <a:pt x="44" y="117"/>
                    </a:cubicBezTo>
                    <a:cubicBezTo>
                      <a:pt x="44" y="117"/>
                      <a:pt x="44" y="117"/>
                      <a:pt x="44" y="117"/>
                    </a:cubicBezTo>
                    <a:cubicBezTo>
                      <a:pt x="44" y="118"/>
                      <a:pt x="44" y="118"/>
                      <a:pt x="44" y="118"/>
                    </a:cubicBezTo>
                    <a:cubicBezTo>
                      <a:pt x="44" y="118"/>
                      <a:pt x="44" y="118"/>
                      <a:pt x="44" y="118"/>
                    </a:cubicBezTo>
                    <a:cubicBezTo>
                      <a:pt x="44" y="118"/>
                      <a:pt x="44" y="118"/>
                      <a:pt x="44" y="118"/>
                    </a:cubicBezTo>
                    <a:cubicBezTo>
                      <a:pt x="44" y="118"/>
                      <a:pt x="44" y="118"/>
                      <a:pt x="44" y="118"/>
                    </a:cubicBezTo>
                    <a:cubicBezTo>
                      <a:pt x="44" y="118"/>
                      <a:pt x="44" y="118"/>
                      <a:pt x="44" y="118"/>
                    </a:cubicBezTo>
                    <a:cubicBezTo>
                      <a:pt x="45" y="117"/>
                      <a:pt x="45" y="117"/>
                      <a:pt x="45" y="117"/>
                    </a:cubicBezTo>
                    <a:cubicBezTo>
                      <a:pt x="45" y="117"/>
                      <a:pt x="45" y="117"/>
                      <a:pt x="45" y="117"/>
                    </a:cubicBezTo>
                    <a:cubicBezTo>
                      <a:pt x="45" y="116"/>
                      <a:pt x="45" y="116"/>
                      <a:pt x="45" y="116"/>
                    </a:cubicBezTo>
                    <a:cubicBezTo>
                      <a:pt x="45" y="116"/>
                      <a:pt x="45" y="116"/>
                      <a:pt x="45" y="116"/>
                    </a:cubicBezTo>
                    <a:cubicBezTo>
                      <a:pt x="46" y="116"/>
                      <a:pt x="46" y="116"/>
                      <a:pt x="46" y="116"/>
                    </a:cubicBezTo>
                    <a:cubicBezTo>
                      <a:pt x="46" y="116"/>
                      <a:pt x="46" y="116"/>
                      <a:pt x="46" y="116"/>
                    </a:cubicBezTo>
                    <a:cubicBezTo>
                      <a:pt x="46" y="116"/>
                      <a:pt x="46" y="116"/>
                      <a:pt x="46" y="116"/>
                    </a:cubicBezTo>
                    <a:cubicBezTo>
                      <a:pt x="46" y="116"/>
                      <a:pt x="46" y="116"/>
                      <a:pt x="46" y="116"/>
                    </a:cubicBezTo>
                    <a:cubicBezTo>
                      <a:pt x="46" y="115"/>
                      <a:pt x="46" y="115"/>
                      <a:pt x="46" y="115"/>
                    </a:cubicBezTo>
                    <a:cubicBezTo>
                      <a:pt x="46" y="115"/>
                      <a:pt x="46" y="115"/>
                      <a:pt x="46" y="115"/>
                    </a:cubicBezTo>
                    <a:cubicBezTo>
                      <a:pt x="46" y="115"/>
                      <a:pt x="46" y="115"/>
                      <a:pt x="46" y="115"/>
                    </a:cubicBezTo>
                    <a:cubicBezTo>
                      <a:pt x="46" y="115"/>
                      <a:pt x="46" y="115"/>
                      <a:pt x="46" y="115"/>
                    </a:cubicBezTo>
                    <a:cubicBezTo>
                      <a:pt x="46" y="115"/>
                      <a:pt x="46" y="115"/>
                      <a:pt x="46" y="115"/>
                    </a:cubicBezTo>
                    <a:cubicBezTo>
                      <a:pt x="47" y="115"/>
                      <a:pt x="47" y="115"/>
                      <a:pt x="47" y="115"/>
                    </a:cubicBezTo>
                    <a:cubicBezTo>
                      <a:pt x="47" y="115"/>
                      <a:pt x="47" y="115"/>
                      <a:pt x="47" y="115"/>
                    </a:cubicBezTo>
                    <a:cubicBezTo>
                      <a:pt x="47" y="115"/>
                      <a:pt x="47" y="115"/>
                      <a:pt x="47" y="115"/>
                    </a:cubicBezTo>
                    <a:cubicBezTo>
                      <a:pt x="47" y="115"/>
                      <a:pt x="47" y="115"/>
                      <a:pt x="47" y="115"/>
                    </a:cubicBezTo>
                    <a:cubicBezTo>
                      <a:pt x="48" y="115"/>
                      <a:pt x="48" y="115"/>
                      <a:pt x="48" y="115"/>
                    </a:cubicBezTo>
                    <a:cubicBezTo>
                      <a:pt x="48" y="115"/>
                      <a:pt x="48" y="115"/>
                      <a:pt x="48" y="115"/>
                    </a:cubicBezTo>
                    <a:cubicBezTo>
                      <a:pt x="48" y="115"/>
                      <a:pt x="48" y="115"/>
                      <a:pt x="48" y="115"/>
                    </a:cubicBezTo>
                    <a:cubicBezTo>
                      <a:pt x="48" y="115"/>
                      <a:pt x="48" y="115"/>
                      <a:pt x="48" y="115"/>
                    </a:cubicBezTo>
                    <a:cubicBezTo>
                      <a:pt x="48" y="115"/>
                      <a:pt x="48" y="115"/>
                      <a:pt x="48" y="115"/>
                    </a:cubicBezTo>
                    <a:cubicBezTo>
                      <a:pt x="48" y="115"/>
                      <a:pt x="48" y="115"/>
                      <a:pt x="48" y="115"/>
                    </a:cubicBezTo>
                    <a:cubicBezTo>
                      <a:pt x="48" y="115"/>
                      <a:pt x="48" y="115"/>
                      <a:pt x="48" y="115"/>
                    </a:cubicBezTo>
                    <a:cubicBezTo>
                      <a:pt x="48" y="115"/>
                      <a:pt x="48" y="115"/>
                      <a:pt x="48" y="115"/>
                    </a:cubicBezTo>
                    <a:cubicBezTo>
                      <a:pt x="48" y="115"/>
                      <a:pt x="48" y="115"/>
                      <a:pt x="48" y="115"/>
                    </a:cubicBezTo>
                    <a:cubicBezTo>
                      <a:pt x="48" y="115"/>
                      <a:pt x="48" y="115"/>
                      <a:pt x="48" y="115"/>
                    </a:cubicBezTo>
                    <a:cubicBezTo>
                      <a:pt x="48" y="116"/>
                      <a:pt x="48" y="116"/>
                      <a:pt x="48" y="116"/>
                    </a:cubicBezTo>
                    <a:cubicBezTo>
                      <a:pt x="48" y="116"/>
                      <a:pt x="48" y="116"/>
                      <a:pt x="48" y="116"/>
                    </a:cubicBezTo>
                    <a:cubicBezTo>
                      <a:pt x="47" y="116"/>
                      <a:pt x="47" y="116"/>
                      <a:pt x="47" y="116"/>
                    </a:cubicBezTo>
                    <a:cubicBezTo>
                      <a:pt x="47" y="116"/>
                      <a:pt x="47" y="116"/>
                      <a:pt x="47" y="116"/>
                    </a:cubicBezTo>
                    <a:cubicBezTo>
                      <a:pt x="47" y="116"/>
                      <a:pt x="47" y="116"/>
                      <a:pt x="47" y="116"/>
                    </a:cubicBezTo>
                    <a:cubicBezTo>
                      <a:pt x="47" y="115"/>
                      <a:pt x="47" y="115"/>
                      <a:pt x="47" y="115"/>
                    </a:cubicBezTo>
                    <a:cubicBezTo>
                      <a:pt x="47" y="115"/>
                      <a:pt x="47" y="115"/>
                      <a:pt x="47" y="115"/>
                    </a:cubicBezTo>
                    <a:cubicBezTo>
                      <a:pt x="47" y="115"/>
                      <a:pt x="47" y="115"/>
                      <a:pt x="47" y="115"/>
                    </a:cubicBezTo>
                    <a:cubicBezTo>
                      <a:pt x="47" y="116"/>
                      <a:pt x="47" y="116"/>
                      <a:pt x="47" y="116"/>
                    </a:cubicBezTo>
                    <a:cubicBezTo>
                      <a:pt x="46" y="116"/>
                      <a:pt x="46" y="116"/>
                      <a:pt x="46" y="116"/>
                    </a:cubicBezTo>
                    <a:cubicBezTo>
                      <a:pt x="46" y="117"/>
                      <a:pt x="46" y="117"/>
                      <a:pt x="46" y="117"/>
                    </a:cubicBezTo>
                    <a:cubicBezTo>
                      <a:pt x="46" y="117"/>
                      <a:pt x="46" y="117"/>
                      <a:pt x="46" y="117"/>
                    </a:cubicBezTo>
                    <a:cubicBezTo>
                      <a:pt x="46" y="117"/>
                      <a:pt x="46" y="117"/>
                      <a:pt x="46" y="117"/>
                    </a:cubicBezTo>
                    <a:cubicBezTo>
                      <a:pt x="46" y="117"/>
                      <a:pt x="46" y="117"/>
                      <a:pt x="46" y="117"/>
                    </a:cubicBezTo>
                    <a:cubicBezTo>
                      <a:pt x="46" y="117"/>
                      <a:pt x="46" y="117"/>
                      <a:pt x="46" y="117"/>
                    </a:cubicBezTo>
                    <a:cubicBezTo>
                      <a:pt x="46" y="117"/>
                      <a:pt x="46" y="117"/>
                      <a:pt x="46" y="117"/>
                    </a:cubicBezTo>
                    <a:cubicBezTo>
                      <a:pt x="47" y="118"/>
                      <a:pt x="47" y="118"/>
                      <a:pt x="47" y="118"/>
                    </a:cubicBezTo>
                    <a:cubicBezTo>
                      <a:pt x="47" y="118"/>
                      <a:pt x="47" y="118"/>
                      <a:pt x="47" y="118"/>
                    </a:cubicBezTo>
                    <a:cubicBezTo>
                      <a:pt x="47" y="117"/>
                      <a:pt x="47" y="117"/>
                      <a:pt x="47" y="117"/>
                    </a:cubicBezTo>
                    <a:cubicBezTo>
                      <a:pt x="47" y="117"/>
                      <a:pt x="47" y="117"/>
                      <a:pt x="47" y="117"/>
                    </a:cubicBezTo>
                    <a:cubicBezTo>
                      <a:pt x="47" y="117"/>
                      <a:pt x="47" y="117"/>
                      <a:pt x="47" y="117"/>
                    </a:cubicBezTo>
                    <a:cubicBezTo>
                      <a:pt x="47" y="117"/>
                      <a:pt x="47" y="117"/>
                      <a:pt x="47" y="117"/>
                    </a:cubicBezTo>
                    <a:cubicBezTo>
                      <a:pt x="47" y="117"/>
                      <a:pt x="47" y="117"/>
                      <a:pt x="47" y="117"/>
                    </a:cubicBezTo>
                    <a:cubicBezTo>
                      <a:pt x="47" y="117"/>
                      <a:pt x="47" y="117"/>
                      <a:pt x="47" y="117"/>
                    </a:cubicBezTo>
                    <a:cubicBezTo>
                      <a:pt x="47" y="116"/>
                      <a:pt x="47" y="116"/>
                      <a:pt x="47" y="116"/>
                    </a:cubicBezTo>
                    <a:cubicBezTo>
                      <a:pt x="47" y="116"/>
                      <a:pt x="47" y="116"/>
                      <a:pt x="47" y="116"/>
                    </a:cubicBezTo>
                    <a:cubicBezTo>
                      <a:pt x="48" y="116"/>
                      <a:pt x="48" y="116"/>
                      <a:pt x="48" y="116"/>
                    </a:cubicBezTo>
                    <a:cubicBezTo>
                      <a:pt x="48" y="116"/>
                      <a:pt x="48" y="116"/>
                      <a:pt x="48" y="116"/>
                    </a:cubicBezTo>
                    <a:cubicBezTo>
                      <a:pt x="48" y="116"/>
                      <a:pt x="48" y="116"/>
                      <a:pt x="48" y="116"/>
                    </a:cubicBezTo>
                    <a:cubicBezTo>
                      <a:pt x="48" y="116"/>
                      <a:pt x="48" y="116"/>
                      <a:pt x="48" y="116"/>
                    </a:cubicBezTo>
                    <a:cubicBezTo>
                      <a:pt x="48" y="116"/>
                      <a:pt x="48" y="116"/>
                      <a:pt x="48" y="116"/>
                    </a:cubicBezTo>
                    <a:cubicBezTo>
                      <a:pt x="48" y="116"/>
                      <a:pt x="48" y="116"/>
                      <a:pt x="48" y="116"/>
                    </a:cubicBezTo>
                    <a:cubicBezTo>
                      <a:pt x="48" y="116"/>
                      <a:pt x="48" y="116"/>
                      <a:pt x="48" y="116"/>
                    </a:cubicBezTo>
                    <a:cubicBezTo>
                      <a:pt x="48" y="116"/>
                      <a:pt x="48" y="116"/>
                      <a:pt x="48" y="116"/>
                    </a:cubicBezTo>
                    <a:cubicBezTo>
                      <a:pt x="48" y="116"/>
                      <a:pt x="48" y="116"/>
                      <a:pt x="48" y="116"/>
                    </a:cubicBezTo>
                    <a:cubicBezTo>
                      <a:pt x="48" y="116"/>
                      <a:pt x="48" y="116"/>
                      <a:pt x="48" y="116"/>
                    </a:cubicBezTo>
                    <a:cubicBezTo>
                      <a:pt x="48" y="116"/>
                      <a:pt x="48" y="116"/>
                      <a:pt x="48" y="116"/>
                    </a:cubicBezTo>
                    <a:cubicBezTo>
                      <a:pt x="48" y="116"/>
                      <a:pt x="48" y="116"/>
                      <a:pt x="48" y="116"/>
                    </a:cubicBezTo>
                    <a:cubicBezTo>
                      <a:pt x="48" y="116"/>
                      <a:pt x="48" y="116"/>
                      <a:pt x="48" y="116"/>
                    </a:cubicBezTo>
                    <a:cubicBezTo>
                      <a:pt x="47" y="116"/>
                      <a:pt x="47" y="116"/>
                      <a:pt x="47" y="116"/>
                    </a:cubicBezTo>
                    <a:cubicBezTo>
                      <a:pt x="47" y="116"/>
                      <a:pt x="47" y="116"/>
                      <a:pt x="47" y="116"/>
                    </a:cubicBezTo>
                    <a:cubicBezTo>
                      <a:pt x="48" y="117"/>
                      <a:pt x="48" y="117"/>
                      <a:pt x="48" y="117"/>
                    </a:cubicBezTo>
                    <a:cubicBezTo>
                      <a:pt x="48" y="117"/>
                      <a:pt x="48" y="117"/>
                      <a:pt x="48" y="117"/>
                    </a:cubicBezTo>
                    <a:cubicBezTo>
                      <a:pt x="48" y="117"/>
                      <a:pt x="48" y="117"/>
                      <a:pt x="48" y="117"/>
                    </a:cubicBezTo>
                    <a:cubicBezTo>
                      <a:pt x="48" y="118"/>
                      <a:pt x="48" y="118"/>
                      <a:pt x="48" y="118"/>
                    </a:cubicBezTo>
                    <a:cubicBezTo>
                      <a:pt x="48" y="118"/>
                      <a:pt x="48" y="118"/>
                      <a:pt x="48" y="118"/>
                    </a:cubicBezTo>
                    <a:cubicBezTo>
                      <a:pt x="47" y="118"/>
                      <a:pt x="47" y="118"/>
                      <a:pt x="47" y="118"/>
                    </a:cubicBezTo>
                    <a:cubicBezTo>
                      <a:pt x="47" y="118"/>
                      <a:pt x="47" y="118"/>
                      <a:pt x="47" y="118"/>
                    </a:cubicBezTo>
                    <a:cubicBezTo>
                      <a:pt x="47" y="118"/>
                      <a:pt x="47" y="118"/>
                      <a:pt x="47" y="118"/>
                    </a:cubicBezTo>
                    <a:cubicBezTo>
                      <a:pt x="47" y="118"/>
                      <a:pt x="47" y="118"/>
                      <a:pt x="47" y="118"/>
                    </a:cubicBezTo>
                    <a:cubicBezTo>
                      <a:pt x="47" y="118"/>
                      <a:pt x="47" y="118"/>
                      <a:pt x="47" y="118"/>
                    </a:cubicBezTo>
                    <a:cubicBezTo>
                      <a:pt x="47" y="118"/>
                      <a:pt x="47" y="118"/>
                      <a:pt x="47" y="118"/>
                    </a:cubicBezTo>
                    <a:cubicBezTo>
                      <a:pt x="47" y="118"/>
                      <a:pt x="47" y="118"/>
                      <a:pt x="47" y="118"/>
                    </a:cubicBezTo>
                    <a:cubicBezTo>
                      <a:pt x="47" y="118"/>
                      <a:pt x="47" y="118"/>
                      <a:pt x="47" y="118"/>
                    </a:cubicBezTo>
                    <a:cubicBezTo>
                      <a:pt x="47" y="118"/>
                      <a:pt x="47" y="118"/>
                      <a:pt x="47" y="118"/>
                    </a:cubicBezTo>
                    <a:cubicBezTo>
                      <a:pt x="47" y="118"/>
                      <a:pt x="47" y="118"/>
                      <a:pt x="47" y="118"/>
                    </a:cubicBezTo>
                    <a:cubicBezTo>
                      <a:pt x="47" y="119"/>
                      <a:pt x="47" y="119"/>
                      <a:pt x="47" y="119"/>
                    </a:cubicBezTo>
                    <a:cubicBezTo>
                      <a:pt x="47" y="119"/>
                      <a:pt x="47" y="119"/>
                      <a:pt x="47" y="119"/>
                    </a:cubicBezTo>
                    <a:cubicBezTo>
                      <a:pt x="47" y="119"/>
                      <a:pt x="47" y="119"/>
                      <a:pt x="47" y="119"/>
                    </a:cubicBezTo>
                    <a:cubicBezTo>
                      <a:pt x="47" y="119"/>
                      <a:pt x="47" y="119"/>
                      <a:pt x="47" y="119"/>
                    </a:cubicBezTo>
                    <a:cubicBezTo>
                      <a:pt x="47" y="119"/>
                      <a:pt x="47" y="119"/>
                      <a:pt x="47" y="119"/>
                    </a:cubicBezTo>
                    <a:cubicBezTo>
                      <a:pt x="47" y="119"/>
                      <a:pt x="47" y="119"/>
                      <a:pt x="47" y="119"/>
                    </a:cubicBezTo>
                    <a:cubicBezTo>
                      <a:pt x="47" y="119"/>
                      <a:pt x="47" y="119"/>
                      <a:pt x="47" y="119"/>
                    </a:cubicBezTo>
                    <a:cubicBezTo>
                      <a:pt x="48" y="119"/>
                      <a:pt x="48" y="119"/>
                      <a:pt x="48" y="119"/>
                    </a:cubicBezTo>
                    <a:cubicBezTo>
                      <a:pt x="48" y="119"/>
                      <a:pt x="48" y="119"/>
                      <a:pt x="48" y="119"/>
                    </a:cubicBezTo>
                    <a:cubicBezTo>
                      <a:pt x="48" y="119"/>
                      <a:pt x="48" y="119"/>
                      <a:pt x="48" y="119"/>
                    </a:cubicBezTo>
                    <a:cubicBezTo>
                      <a:pt x="48" y="119"/>
                      <a:pt x="48" y="119"/>
                      <a:pt x="48" y="119"/>
                    </a:cubicBezTo>
                    <a:cubicBezTo>
                      <a:pt x="48" y="119"/>
                      <a:pt x="48" y="119"/>
                      <a:pt x="48" y="119"/>
                    </a:cubicBezTo>
                    <a:cubicBezTo>
                      <a:pt x="48" y="119"/>
                      <a:pt x="48" y="119"/>
                      <a:pt x="48" y="119"/>
                    </a:cubicBezTo>
                    <a:cubicBezTo>
                      <a:pt x="48" y="118"/>
                      <a:pt x="48" y="118"/>
                      <a:pt x="48" y="118"/>
                    </a:cubicBezTo>
                    <a:cubicBezTo>
                      <a:pt x="48" y="118"/>
                      <a:pt x="48" y="118"/>
                      <a:pt x="48" y="118"/>
                    </a:cubicBezTo>
                    <a:cubicBezTo>
                      <a:pt x="49" y="118"/>
                      <a:pt x="49" y="118"/>
                      <a:pt x="49" y="118"/>
                    </a:cubicBezTo>
                    <a:cubicBezTo>
                      <a:pt x="49" y="118"/>
                      <a:pt x="49" y="118"/>
                      <a:pt x="49" y="118"/>
                    </a:cubicBezTo>
                    <a:cubicBezTo>
                      <a:pt x="48" y="118"/>
                      <a:pt x="48" y="118"/>
                      <a:pt x="48" y="118"/>
                    </a:cubicBezTo>
                    <a:cubicBezTo>
                      <a:pt x="48" y="118"/>
                      <a:pt x="48" y="118"/>
                      <a:pt x="48" y="118"/>
                    </a:cubicBezTo>
                    <a:cubicBezTo>
                      <a:pt x="48" y="118"/>
                      <a:pt x="48" y="118"/>
                      <a:pt x="48" y="118"/>
                    </a:cubicBezTo>
                    <a:cubicBezTo>
                      <a:pt x="48" y="119"/>
                      <a:pt x="48" y="119"/>
                      <a:pt x="48" y="119"/>
                    </a:cubicBezTo>
                    <a:cubicBezTo>
                      <a:pt x="48" y="119"/>
                      <a:pt x="48" y="119"/>
                      <a:pt x="48" y="119"/>
                    </a:cubicBezTo>
                    <a:cubicBezTo>
                      <a:pt x="48" y="119"/>
                      <a:pt x="48" y="119"/>
                      <a:pt x="48" y="119"/>
                    </a:cubicBezTo>
                    <a:cubicBezTo>
                      <a:pt x="48" y="119"/>
                      <a:pt x="48" y="119"/>
                      <a:pt x="48" y="119"/>
                    </a:cubicBezTo>
                    <a:cubicBezTo>
                      <a:pt x="49" y="119"/>
                      <a:pt x="49" y="119"/>
                      <a:pt x="49" y="119"/>
                    </a:cubicBezTo>
                    <a:cubicBezTo>
                      <a:pt x="49" y="119"/>
                      <a:pt x="49" y="119"/>
                      <a:pt x="49" y="119"/>
                    </a:cubicBezTo>
                    <a:cubicBezTo>
                      <a:pt x="49" y="119"/>
                      <a:pt x="49" y="119"/>
                      <a:pt x="49" y="119"/>
                    </a:cubicBezTo>
                    <a:cubicBezTo>
                      <a:pt x="49" y="119"/>
                      <a:pt x="49" y="119"/>
                      <a:pt x="49" y="119"/>
                    </a:cubicBezTo>
                    <a:cubicBezTo>
                      <a:pt x="49" y="119"/>
                      <a:pt x="49" y="119"/>
                      <a:pt x="49" y="119"/>
                    </a:cubicBezTo>
                    <a:cubicBezTo>
                      <a:pt x="49" y="118"/>
                      <a:pt x="49" y="118"/>
                      <a:pt x="49" y="118"/>
                    </a:cubicBezTo>
                    <a:cubicBezTo>
                      <a:pt x="50" y="118"/>
                      <a:pt x="50" y="118"/>
                      <a:pt x="50" y="118"/>
                    </a:cubicBezTo>
                    <a:cubicBezTo>
                      <a:pt x="50" y="118"/>
                      <a:pt x="50" y="118"/>
                      <a:pt x="50" y="118"/>
                    </a:cubicBezTo>
                    <a:cubicBezTo>
                      <a:pt x="50" y="118"/>
                      <a:pt x="50" y="118"/>
                      <a:pt x="50" y="118"/>
                    </a:cubicBezTo>
                    <a:cubicBezTo>
                      <a:pt x="51" y="118"/>
                      <a:pt x="51" y="118"/>
                      <a:pt x="51" y="118"/>
                    </a:cubicBezTo>
                    <a:cubicBezTo>
                      <a:pt x="51" y="118"/>
                      <a:pt x="51" y="118"/>
                      <a:pt x="51" y="118"/>
                    </a:cubicBezTo>
                    <a:cubicBezTo>
                      <a:pt x="52" y="117"/>
                      <a:pt x="52" y="117"/>
                      <a:pt x="52" y="117"/>
                    </a:cubicBezTo>
                    <a:cubicBezTo>
                      <a:pt x="52" y="117"/>
                      <a:pt x="52" y="117"/>
                      <a:pt x="52" y="117"/>
                    </a:cubicBezTo>
                    <a:cubicBezTo>
                      <a:pt x="52" y="117"/>
                      <a:pt x="52" y="117"/>
                      <a:pt x="52" y="117"/>
                    </a:cubicBezTo>
                    <a:cubicBezTo>
                      <a:pt x="52" y="117"/>
                      <a:pt x="52" y="117"/>
                      <a:pt x="52" y="117"/>
                    </a:cubicBezTo>
                    <a:cubicBezTo>
                      <a:pt x="52" y="117"/>
                      <a:pt x="52" y="117"/>
                      <a:pt x="52" y="117"/>
                    </a:cubicBezTo>
                    <a:cubicBezTo>
                      <a:pt x="52" y="117"/>
                      <a:pt x="52" y="117"/>
                      <a:pt x="52" y="117"/>
                    </a:cubicBezTo>
                    <a:cubicBezTo>
                      <a:pt x="52" y="117"/>
                      <a:pt x="52" y="117"/>
                      <a:pt x="52" y="117"/>
                    </a:cubicBezTo>
                    <a:cubicBezTo>
                      <a:pt x="52" y="117"/>
                      <a:pt x="52" y="117"/>
                      <a:pt x="52" y="117"/>
                    </a:cubicBezTo>
                    <a:cubicBezTo>
                      <a:pt x="53" y="117"/>
                      <a:pt x="53" y="117"/>
                      <a:pt x="53" y="117"/>
                    </a:cubicBezTo>
                    <a:cubicBezTo>
                      <a:pt x="53" y="117"/>
                      <a:pt x="53" y="117"/>
                      <a:pt x="53" y="117"/>
                    </a:cubicBezTo>
                    <a:cubicBezTo>
                      <a:pt x="53" y="116"/>
                      <a:pt x="53" y="116"/>
                      <a:pt x="53" y="116"/>
                    </a:cubicBezTo>
                    <a:cubicBezTo>
                      <a:pt x="53" y="116"/>
                      <a:pt x="53" y="116"/>
                      <a:pt x="53" y="116"/>
                    </a:cubicBezTo>
                    <a:cubicBezTo>
                      <a:pt x="53" y="116"/>
                      <a:pt x="53" y="116"/>
                      <a:pt x="53" y="116"/>
                    </a:cubicBezTo>
                    <a:cubicBezTo>
                      <a:pt x="53" y="116"/>
                      <a:pt x="53" y="116"/>
                      <a:pt x="53" y="116"/>
                    </a:cubicBezTo>
                    <a:cubicBezTo>
                      <a:pt x="54" y="116"/>
                      <a:pt x="54" y="116"/>
                      <a:pt x="54" y="116"/>
                    </a:cubicBezTo>
                    <a:cubicBezTo>
                      <a:pt x="54" y="116"/>
                      <a:pt x="54" y="116"/>
                      <a:pt x="54" y="116"/>
                    </a:cubicBezTo>
                    <a:cubicBezTo>
                      <a:pt x="55" y="115"/>
                      <a:pt x="55" y="115"/>
                      <a:pt x="55" y="115"/>
                    </a:cubicBezTo>
                    <a:cubicBezTo>
                      <a:pt x="55" y="115"/>
                      <a:pt x="55" y="115"/>
                      <a:pt x="55" y="115"/>
                    </a:cubicBezTo>
                    <a:cubicBezTo>
                      <a:pt x="55" y="115"/>
                      <a:pt x="55" y="115"/>
                      <a:pt x="55" y="115"/>
                    </a:cubicBezTo>
                    <a:cubicBezTo>
                      <a:pt x="55" y="114"/>
                      <a:pt x="55" y="114"/>
                      <a:pt x="55" y="114"/>
                    </a:cubicBezTo>
                    <a:cubicBezTo>
                      <a:pt x="55" y="114"/>
                      <a:pt x="55" y="114"/>
                      <a:pt x="55" y="114"/>
                    </a:cubicBezTo>
                    <a:cubicBezTo>
                      <a:pt x="55" y="114"/>
                      <a:pt x="55" y="114"/>
                      <a:pt x="55" y="114"/>
                    </a:cubicBezTo>
                    <a:cubicBezTo>
                      <a:pt x="55" y="114"/>
                      <a:pt x="55" y="114"/>
                      <a:pt x="55" y="114"/>
                    </a:cubicBezTo>
                    <a:cubicBezTo>
                      <a:pt x="55" y="114"/>
                      <a:pt x="55" y="114"/>
                      <a:pt x="55" y="114"/>
                    </a:cubicBezTo>
                    <a:cubicBezTo>
                      <a:pt x="55" y="113"/>
                      <a:pt x="55" y="113"/>
                      <a:pt x="55" y="113"/>
                    </a:cubicBezTo>
                    <a:cubicBezTo>
                      <a:pt x="55" y="113"/>
                      <a:pt x="55" y="113"/>
                      <a:pt x="55" y="113"/>
                    </a:cubicBezTo>
                    <a:cubicBezTo>
                      <a:pt x="55" y="113"/>
                      <a:pt x="55" y="113"/>
                      <a:pt x="55" y="113"/>
                    </a:cubicBezTo>
                    <a:cubicBezTo>
                      <a:pt x="55" y="113"/>
                      <a:pt x="55" y="113"/>
                      <a:pt x="55" y="113"/>
                    </a:cubicBezTo>
                    <a:cubicBezTo>
                      <a:pt x="55" y="113"/>
                      <a:pt x="55" y="113"/>
                      <a:pt x="55" y="113"/>
                    </a:cubicBezTo>
                    <a:cubicBezTo>
                      <a:pt x="55" y="113"/>
                      <a:pt x="55" y="113"/>
                      <a:pt x="55" y="113"/>
                    </a:cubicBezTo>
                    <a:cubicBezTo>
                      <a:pt x="56" y="113"/>
                      <a:pt x="56" y="113"/>
                      <a:pt x="56" y="113"/>
                    </a:cubicBezTo>
                    <a:cubicBezTo>
                      <a:pt x="56" y="114"/>
                      <a:pt x="56" y="114"/>
                      <a:pt x="56" y="114"/>
                    </a:cubicBezTo>
                    <a:cubicBezTo>
                      <a:pt x="56" y="114"/>
                      <a:pt x="56" y="114"/>
                      <a:pt x="56" y="114"/>
                    </a:cubicBezTo>
                    <a:cubicBezTo>
                      <a:pt x="56" y="115"/>
                      <a:pt x="56" y="115"/>
                      <a:pt x="56" y="115"/>
                    </a:cubicBezTo>
                    <a:cubicBezTo>
                      <a:pt x="56" y="115"/>
                      <a:pt x="56" y="115"/>
                      <a:pt x="56" y="115"/>
                    </a:cubicBezTo>
                    <a:cubicBezTo>
                      <a:pt x="56" y="115"/>
                      <a:pt x="56" y="115"/>
                      <a:pt x="56" y="115"/>
                    </a:cubicBezTo>
                    <a:cubicBezTo>
                      <a:pt x="55" y="115"/>
                      <a:pt x="55" y="115"/>
                      <a:pt x="55" y="115"/>
                    </a:cubicBezTo>
                    <a:cubicBezTo>
                      <a:pt x="55" y="115"/>
                      <a:pt x="55" y="115"/>
                      <a:pt x="55" y="115"/>
                    </a:cubicBezTo>
                    <a:cubicBezTo>
                      <a:pt x="55" y="116"/>
                      <a:pt x="55" y="116"/>
                      <a:pt x="55" y="116"/>
                    </a:cubicBezTo>
                    <a:cubicBezTo>
                      <a:pt x="55" y="116"/>
                      <a:pt x="55" y="116"/>
                      <a:pt x="55" y="116"/>
                    </a:cubicBezTo>
                    <a:cubicBezTo>
                      <a:pt x="54" y="116"/>
                      <a:pt x="54" y="116"/>
                      <a:pt x="54" y="116"/>
                    </a:cubicBezTo>
                    <a:cubicBezTo>
                      <a:pt x="54" y="116"/>
                      <a:pt x="54" y="116"/>
                      <a:pt x="54" y="116"/>
                    </a:cubicBezTo>
                    <a:cubicBezTo>
                      <a:pt x="54" y="116"/>
                      <a:pt x="54" y="116"/>
                      <a:pt x="54" y="116"/>
                    </a:cubicBezTo>
                    <a:cubicBezTo>
                      <a:pt x="54" y="116"/>
                      <a:pt x="54" y="116"/>
                      <a:pt x="54" y="116"/>
                    </a:cubicBezTo>
                    <a:cubicBezTo>
                      <a:pt x="53" y="116"/>
                      <a:pt x="53" y="116"/>
                      <a:pt x="53" y="116"/>
                    </a:cubicBezTo>
                    <a:cubicBezTo>
                      <a:pt x="53" y="116"/>
                      <a:pt x="53" y="116"/>
                      <a:pt x="53" y="116"/>
                    </a:cubicBezTo>
                    <a:cubicBezTo>
                      <a:pt x="53" y="117"/>
                      <a:pt x="53" y="117"/>
                      <a:pt x="53" y="117"/>
                    </a:cubicBezTo>
                    <a:cubicBezTo>
                      <a:pt x="53" y="117"/>
                      <a:pt x="53" y="117"/>
                      <a:pt x="53" y="117"/>
                    </a:cubicBezTo>
                    <a:cubicBezTo>
                      <a:pt x="53" y="118"/>
                      <a:pt x="53" y="118"/>
                      <a:pt x="53" y="118"/>
                    </a:cubicBezTo>
                    <a:cubicBezTo>
                      <a:pt x="53" y="118"/>
                      <a:pt x="53" y="118"/>
                      <a:pt x="53" y="118"/>
                    </a:cubicBezTo>
                    <a:cubicBezTo>
                      <a:pt x="53" y="118"/>
                      <a:pt x="53" y="118"/>
                      <a:pt x="53" y="118"/>
                    </a:cubicBezTo>
                    <a:cubicBezTo>
                      <a:pt x="53" y="118"/>
                      <a:pt x="53" y="118"/>
                      <a:pt x="53" y="118"/>
                    </a:cubicBezTo>
                    <a:cubicBezTo>
                      <a:pt x="53" y="118"/>
                      <a:pt x="53" y="118"/>
                      <a:pt x="53" y="118"/>
                    </a:cubicBezTo>
                    <a:cubicBezTo>
                      <a:pt x="53" y="118"/>
                      <a:pt x="53" y="118"/>
                      <a:pt x="53" y="118"/>
                    </a:cubicBezTo>
                    <a:cubicBezTo>
                      <a:pt x="53" y="118"/>
                      <a:pt x="53" y="118"/>
                      <a:pt x="53" y="118"/>
                    </a:cubicBezTo>
                    <a:cubicBezTo>
                      <a:pt x="53" y="119"/>
                      <a:pt x="53" y="119"/>
                      <a:pt x="53" y="119"/>
                    </a:cubicBezTo>
                    <a:cubicBezTo>
                      <a:pt x="53" y="119"/>
                      <a:pt x="53" y="119"/>
                      <a:pt x="53" y="119"/>
                    </a:cubicBezTo>
                    <a:cubicBezTo>
                      <a:pt x="53" y="119"/>
                      <a:pt x="53" y="119"/>
                      <a:pt x="53" y="119"/>
                    </a:cubicBezTo>
                    <a:cubicBezTo>
                      <a:pt x="53" y="119"/>
                      <a:pt x="53" y="119"/>
                      <a:pt x="53" y="119"/>
                    </a:cubicBezTo>
                    <a:cubicBezTo>
                      <a:pt x="53" y="119"/>
                      <a:pt x="53" y="119"/>
                      <a:pt x="53" y="119"/>
                    </a:cubicBezTo>
                    <a:cubicBezTo>
                      <a:pt x="53" y="119"/>
                      <a:pt x="53" y="119"/>
                      <a:pt x="53" y="119"/>
                    </a:cubicBezTo>
                    <a:cubicBezTo>
                      <a:pt x="53" y="119"/>
                      <a:pt x="53" y="119"/>
                      <a:pt x="53" y="119"/>
                    </a:cubicBezTo>
                    <a:cubicBezTo>
                      <a:pt x="53" y="119"/>
                      <a:pt x="53" y="119"/>
                      <a:pt x="53" y="119"/>
                    </a:cubicBezTo>
                    <a:cubicBezTo>
                      <a:pt x="54" y="119"/>
                      <a:pt x="54" y="119"/>
                      <a:pt x="54" y="119"/>
                    </a:cubicBezTo>
                    <a:cubicBezTo>
                      <a:pt x="54" y="119"/>
                      <a:pt x="54" y="119"/>
                      <a:pt x="54" y="119"/>
                    </a:cubicBezTo>
                    <a:cubicBezTo>
                      <a:pt x="54" y="119"/>
                      <a:pt x="54" y="119"/>
                      <a:pt x="54" y="119"/>
                    </a:cubicBezTo>
                    <a:cubicBezTo>
                      <a:pt x="54" y="119"/>
                      <a:pt x="54" y="119"/>
                      <a:pt x="54" y="119"/>
                    </a:cubicBezTo>
                    <a:cubicBezTo>
                      <a:pt x="55" y="119"/>
                      <a:pt x="55" y="119"/>
                      <a:pt x="55" y="119"/>
                    </a:cubicBezTo>
                    <a:cubicBezTo>
                      <a:pt x="56" y="119"/>
                      <a:pt x="56" y="119"/>
                      <a:pt x="56" y="119"/>
                    </a:cubicBezTo>
                    <a:cubicBezTo>
                      <a:pt x="56" y="119"/>
                      <a:pt x="56" y="119"/>
                      <a:pt x="56" y="119"/>
                    </a:cubicBezTo>
                    <a:cubicBezTo>
                      <a:pt x="56" y="119"/>
                      <a:pt x="56" y="119"/>
                      <a:pt x="56" y="119"/>
                    </a:cubicBezTo>
                    <a:cubicBezTo>
                      <a:pt x="56" y="119"/>
                      <a:pt x="56" y="119"/>
                      <a:pt x="56" y="119"/>
                    </a:cubicBezTo>
                    <a:cubicBezTo>
                      <a:pt x="55" y="119"/>
                      <a:pt x="55" y="119"/>
                      <a:pt x="55" y="119"/>
                    </a:cubicBezTo>
                    <a:cubicBezTo>
                      <a:pt x="55" y="119"/>
                      <a:pt x="55" y="119"/>
                      <a:pt x="55" y="119"/>
                    </a:cubicBezTo>
                    <a:cubicBezTo>
                      <a:pt x="55" y="119"/>
                      <a:pt x="55" y="119"/>
                      <a:pt x="55" y="119"/>
                    </a:cubicBezTo>
                    <a:cubicBezTo>
                      <a:pt x="55" y="119"/>
                      <a:pt x="55" y="119"/>
                      <a:pt x="55" y="119"/>
                    </a:cubicBezTo>
                    <a:cubicBezTo>
                      <a:pt x="55" y="120"/>
                      <a:pt x="55" y="120"/>
                      <a:pt x="55" y="120"/>
                    </a:cubicBezTo>
                    <a:cubicBezTo>
                      <a:pt x="55" y="120"/>
                      <a:pt x="55" y="120"/>
                      <a:pt x="55" y="120"/>
                    </a:cubicBezTo>
                    <a:cubicBezTo>
                      <a:pt x="55" y="120"/>
                      <a:pt x="55" y="120"/>
                      <a:pt x="55" y="120"/>
                    </a:cubicBezTo>
                    <a:cubicBezTo>
                      <a:pt x="54" y="120"/>
                      <a:pt x="54" y="120"/>
                      <a:pt x="54" y="120"/>
                    </a:cubicBezTo>
                    <a:cubicBezTo>
                      <a:pt x="54" y="120"/>
                      <a:pt x="54" y="120"/>
                      <a:pt x="54" y="120"/>
                    </a:cubicBezTo>
                    <a:cubicBezTo>
                      <a:pt x="54" y="120"/>
                      <a:pt x="54" y="120"/>
                      <a:pt x="54" y="120"/>
                    </a:cubicBezTo>
                    <a:cubicBezTo>
                      <a:pt x="54" y="120"/>
                      <a:pt x="54" y="120"/>
                      <a:pt x="54" y="120"/>
                    </a:cubicBezTo>
                    <a:cubicBezTo>
                      <a:pt x="54" y="120"/>
                      <a:pt x="54" y="120"/>
                      <a:pt x="54" y="120"/>
                    </a:cubicBezTo>
                    <a:cubicBezTo>
                      <a:pt x="54" y="121"/>
                      <a:pt x="54" y="121"/>
                      <a:pt x="54" y="121"/>
                    </a:cubicBezTo>
                    <a:cubicBezTo>
                      <a:pt x="54" y="121"/>
                      <a:pt x="54" y="121"/>
                      <a:pt x="54" y="121"/>
                    </a:cubicBezTo>
                    <a:cubicBezTo>
                      <a:pt x="54" y="121"/>
                      <a:pt x="54" y="121"/>
                      <a:pt x="54" y="121"/>
                    </a:cubicBezTo>
                    <a:cubicBezTo>
                      <a:pt x="54" y="121"/>
                      <a:pt x="54" y="121"/>
                      <a:pt x="54" y="121"/>
                    </a:cubicBezTo>
                    <a:cubicBezTo>
                      <a:pt x="55" y="122"/>
                      <a:pt x="55" y="122"/>
                      <a:pt x="55" y="122"/>
                    </a:cubicBezTo>
                    <a:cubicBezTo>
                      <a:pt x="55" y="122"/>
                      <a:pt x="55" y="122"/>
                      <a:pt x="55" y="122"/>
                    </a:cubicBezTo>
                    <a:cubicBezTo>
                      <a:pt x="55" y="123"/>
                      <a:pt x="55" y="123"/>
                      <a:pt x="55" y="123"/>
                    </a:cubicBezTo>
                    <a:cubicBezTo>
                      <a:pt x="55" y="123"/>
                      <a:pt x="55" y="123"/>
                      <a:pt x="55" y="123"/>
                    </a:cubicBezTo>
                    <a:cubicBezTo>
                      <a:pt x="55" y="123"/>
                      <a:pt x="55" y="123"/>
                      <a:pt x="55" y="123"/>
                    </a:cubicBezTo>
                    <a:cubicBezTo>
                      <a:pt x="55" y="123"/>
                      <a:pt x="55" y="123"/>
                      <a:pt x="55" y="123"/>
                    </a:cubicBezTo>
                    <a:cubicBezTo>
                      <a:pt x="55" y="123"/>
                      <a:pt x="55" y="123"/>
                      <a:pt x="55" y="123"/>
                    </a:cubicBezTo>
                    <a:cubicBezTo>
                      <a:pt x="55" y="123"/>
                      <a:pt x="55" y="123"/>
                      <a:pt x="55" y="123"/>
                    </a:cubicBezTo>
                    <a:cubicBezTo>
                      <a:pt x="55" y="124"/>
                      <a:pt x="55" y="124"/>
                      <a:pt x="55" y="124"/>
                    </a:cubicBezTo>
                    <a:cubicBezTo>
                      <a:pt x="55" y="124"/>
                      <a:pt x="55" y="124"/>
                      <a:pt x="55" y="124"/>
                    </a:cubicBezTo>
                    <a:cubicBezTo>
                      <a:pt x="55" y="124"/>
                      <a:pt x="55" y="124"/>
                      <a:pt x="55" y="124"/>
                    </a:cubicBezTo>
                    <a:cubicBezTo>
                      <a:pt x="55" y="124"/>
                      <a:pt x="55" y="124"/>
                      <a:pt x="55" y="124"/>
                    </a:cubicBezTo>
                    <a:cubicBezTo>
                      <a:pt x="55" y="124"/>
                      <a:pt x="55" y="124"/>
                      <a:pt x="55" y="124"/>
                    </a:cubicBezTo>
                    <a:cubicBezTo>
                      <a:pt x="55" y="124"/>
                      <a:pt x="55" y="124"/>
                      <a:pt x="55" y="124"/>
                    </a:cubicBezTo>
                    <a:cubicBezTo>
                      <a:pt x="55" y="123"/>
                      <a:pt x="55" y="123"/>
                      <a:pt x="55" y="123"/>
                    </a:cubicBezTo>
                    <a:cubicBezTo>
                      <a:pt x="55" y="123"/>
                      <a:pt x="55" y="123"/>
                      <a:pt x="55" y="123"/>
                    </a:cubicBezTo>
                    <a:cubicBezTo>
                      <a:pt x="55" y="123"/>
                      <a:pt x="55" y="123"/>
                      <a:pt x="55" y="123"/>
                    </a:cubicBezTo>
                    <a:cubicBezTo>
                      <a:pt x="55" y="123"/>
                      <a:pt x="55" y="123"/>
                      <a:pt x="55" y="123"/>
                    </a:cubicBezTo>
                    <a:cubicBezTo>
                      <a:pt x="54" y="122"/>
                      <a:pt x="54" y="122"/>
                      <a:pt x="54" y="122"/>
                    </a:cubicBezTo>
                    <a:cubicBezTo>
                      <a:pt x="54" y="121"/>
                      <a:pt x="54" y="121"/>
                      <a:pt x="54" y="121"/>
                    </a:cubicBezTo>
                    <a:cubicBezTo>
                      <a:pt x="54" y="121"/>
                      <a:pt x="54" y="121"/>
                      <a:pt x="54" y="121"/>
                    </a:cubicBezTo>
                    <a:cubicBezTo>
                      <a:pt x="54" y="121"/>
                      <a:pt x="54" y="121"/>
                      <a:pt x="54" y="121"/>
                    </a:cubicBezTo>
                    <a:cubicBezTo>
                      <a:pt x="54" y="120"/>
                      <a:pt x="54" y="120"/>
                      <a:pt x="54" y="120"/>
                    </a:cubicBezTo>
                    <a:cubicBezTo>
                      <a:pt x="54" y="120"/>
                      <a:pt x="54" y="120"/>
                      <a:pt x="54" y="120"/>
                    </a:cubicBezTo>
                    <a:cubicBezTo>
                      <a:pt x="54" y="120"/>
                      <a:pt x="54" y="120"/>
                      <a:pt x="54" y="120"/>
                    </a:cubicBezTo>
                    <a:cubicBezTo>
                      <a:pt x="54" y="120"/>
                      <a:pt x="54" y="120"/>
                      <a:pt x="54" y="120"/>
                    </a:cubicBezTo>
                    <a:cubicBezTo>
                      <a:pt x="53" y="120"/>
                      <a:pt x="53" y="120"/>
                      <a:pt x="53" y="120"/>
                    </a:cubicBezTo>
                    <a:cubicBezTo>
                      <a:pt x="53" y="119"/>
                      <a:pt x="53" y="119"/>
                      <a:pt x="53" y="119"/>
                    </a:cubicBezTo>
                    <a:cubicBezTo>
                      <a:pt x="53" y="119"/>
                      <a:pt x="53" y="119"/>
                      <a:pt x="53" y="119"/>
                    </a:cubicBezTo>
                    <a:cubicBezTo>
                      <a:pt x="52" y="119"/>
                      <a:pt x="52" y="119"/>
                      <a:pt x="52" y="119"/>
                    </a:cubicBezTo>
                    <a:cubicBezTo>
                      <a:pt x="52" y="120"/>
                      <a:pt x="52" y="120"/>
                      <a:pt x="52" y="120"/>
                    </a:cubicBezTo>
                    <a:cubicBezTo>
                      <a:pt x="52" y="120"/>
                      <a:pt x="52" y="120"/>
                      <a:pt x="52" y="120"/>
                    </a:cubicBezTo>
                    <a:cubicBezTo>
                      <a:pt x="52" y="120"/>
                      <a:pt x="52" y="120"/>
                      <a:pt x="52" y="120"/>
                    </a:cubicBezTo>
                    <a:cubicBezTo>
                      <a:pt x="51" y="120"/>
                      <a:pt x="51" y="120"/>
                      <a:pt x="51" y="120"/>
                    </a:cubicBezTo>
                    <a:cubicBezTo>
                      <a:pt x="51" y="120"/>
                      <a:pt x="51" y="120"/>
                      <a:pt x="51" y="120"/>
                    </a:cubicBezTo>
                    <a:cubicBezTo>
                      <a:pt x="51" y="120"/>
                      <a:pt x="51" y="120"/>
                      <a:pt x="51" y="120"/>
                    </a:cubicBezTo>
                    <a:cubicBezTo>
                      <a:pt x="51" y="120"/>
                      <a:pt x="51" y="120"/>
                      <a:pt x="51" y="120"/>
                    </a:cubicBezTo>
                    <a:cubicBezTo>
                      <a:pt x="50" y="120"/>
                      <a:pt x="50" y="120"/>
                      <a:pt x="50" y="120"/>
                    </a:cubicBezTo>
                    <a:cubicBezTo>
                      <a:pt x="50" y="120"/>
                      <a:pt x="50" y="120"/>
                      <a:pt x="50" y="120"/>
                    </a:cubicBezTo>
                    <a:cubicBezTo>
                      <a:pt x="50" y="120"/>
                      <a:pt x="50" y="120"/>
                      <a:pt x="50" y="120"/>
                    </a:cubicBezTo>
                    <a:cubicBezTo>
                      <a:pt x="50" y="121"/>
                      <a:pt x="50" y="121"/>
                      <a:pt x="50" y="121"/>
                    </a:cubicBezTo>
                    <a:cubicBezTo>
                      <a:pt x="50" y="121"/>
                      <a:pt x="50" y="121"/>
                      <a:pt x="50" y="121"/>
                    </a:cubicBezTo>
                    <a:cubicBezTo>
                      <a:pt x="50" y="121"/>
                      <a:pt x="50" y="121"/>
                      <a:pt x="50" y="121"/>
                    </a:cubicBezTo>
                    <a:cubicBezTo>
                      <a:pt x="50" y="121"/>
                      <a:pt x="50" y="121"/>
                      <a:pt x="50" y="121"/>
                    </a:cubicBezTo>
                    <a:cubicBezTo>
                      <a:pt x="50" y="121"/>
                      <a:pt x="50" y="121"/>
                      <a:pt x="50" y="121"/>
                    </a:cubicBezTo>
                    <a:cubicBezTo>
                      <a:pt x="50" y="122"/>
                      <a:pt x="50" y="122"/>
                      <a:pt x="50" y="122"/>
                    </a:cubicBezTo>
                    <a:cubicBezTo>
                      <a:pt x="50" y="122"/>
                      <a:pt x="50" y="122"/>
                      <a:pt x="50" y="122"/>
                    </a:cubicBezTo>
                    <a:cubicBezTo>
                      <a:pt x="49" y="121"/>
                      <a:pt x="49" y="121"/>
                      <a:pt x="49" y="121"/>
                    </a:cubicBezTo>
                    <a:cubicBezTo>
                      <a:pt x="49" y="121"/>
                      <a:pt x="49" y="121"/>
                      <a:pt x="49" y="121"/>
                    </a:cubicBezTo>
                    <a:cubicBezTo>
                      <a:pt x="49" y="122"/>
                      <a:pt x="49" y="122"/>
                      <a:pt x="49" y="122"/>
                    </a:cubicBezTo>
                    <a:cubicBezTo>
                      <a:pt x="48" y="122"/>
                      <a:pt x="48" y="122"/>
                      <a:pt x="48" y="122"/>
                    </a:cubicBezTo>
                    <a:cubicBezTo>
                      <a:pt x="49" y="121"/>
                      <a:pt x="49" y="121"/>
                      <a:pt x="49" y="121"/>
                    </a:cubicBezTo>
                    <a:cubicBezTo>
                      <a:pt x="49" y="121"/>
                      <a:pt x="49" y="121"/>
                      <a:pt x="49" y="121"/>
                    </a:cubicBezTo>
                    <a:cubicBezTo>
                      <a:pt x="49" y="121"/>
                      <a:pt x="49" y="121"/>
                      <a:pt x="49" y="121"/>
                    </a:cubicBezTo>
                    <a:cubicBezTo>
                      <a:pt x="50" y="121"/>
                      <a:pt x="50" y="121"/>
                      <a:pt x="50" y="121"/>
                    </a:cubicBezTo>
                    <a:cubicBezTo>
                      <a:pt x="50" y="121"/>
                      <a:pt x="50" y="121"/>
                      <a:pt x="50" y="121"/>
                    </a:cubicBezTo>
                    <a:cubicBezTo>
                      <a:pt x="50" y="121"/>
                      <a:pt x="50" y="121"/>
                      <a:pt x="50" y="121"/>
                    </a:cubicBezTo>
                    <a:cubicBezTo>
                      <a:pt x="50" y="121"/>
                      <a:pt x="50" y="121"/>
                      <a:pt x="50" y="121"/>
                    </a:cubicBezTo>
                    <a:cubicBezTo>
                      <a:pt x="50" y="121"/>
                      <a:pt x="50" y="121"/>
                      <a:pt x="50" y="121"/>
                    </a:cubicBezTo>
                    <a:cubicBezTo>
                      <a:pt x="50" y="121"/>
                      <a:pt x="50" y="121"/>
                      <a:pt x="50" y="121"/>
                    </a:cubicBezTo>
                    <a:cubicBezTo>
                      <a:pt x="50" y="121"/>
                      <a:pt x="50" y="121"/>
                      <a:pt x="50" y="121"/>
                    </a:cubicBezTo>
                    <a:cubicBezTo>
                      <a:pt x="49" y="121"/>
                      <a:pt x="49" y="121"/>
                      <a:pt x="49" y="121"/>
                    </a:cubicBezTo>
                    <a:cubicBezTo>
                      <a:pt x="49" y="121"/>
                      <a:pt x="49" y="121"/>
                      <a:pt x="49" y="121"/>
                    </a:cubicBezTo>
                    <a:cubicBezTo>
                      <a:pt x="49" y="121"/>
                      <a:pt x="49" y="121"/>
                      <a:pt x="49" y="121"/>
                    </a:cubicBezTo>
                    <a:cubicBezTo>
                      <a:pt x="48" y="121"/>
                      <a:pt x="48" y="121"/>
                      <a:pt x="48" y="121"/>
                    </a:cubicBezTo>
                    <a:cubicBezTo>
                      <a:pt x="48" y="122"/>
                      <a:pt x="48" y="122"/>
                      <a:pt x="48" y="122"/>
                    </a:cubicBezTo>
                    <a:cubicBezTo>
                      <a:pt x="48" y="122"/>
                      <a:pt x="48" y="122"/>
                      <a:pt x="48" y="122"/>
                    </a:cubicBezTo>
                    <a:cubicBezTo>
                      <a:pt x="48" y="123"/>
                      <a:pt x="48" y="123"/>
                      <a:pt x="48" y="123"/>
                    </a:cubicBezTo>
                    <a:cubicBezTo>
                      <a:pt x="48" y="123"/>
                      <a:pt x="48" y="123"/>
                      <a:pt x="48" y="123"/>
                    </a:cubicBezTo>
                    <a:cubicBezTo>
                      <a:pt x="48" y="123"/>
                      <a:pt x="48" y="123"/>
                      <a:pt x="48" y="123"/>
                    </a:cubicBezTo>
                    <a:cubicBezTo>
                      <a:pt x="47" y="123"/>
                      <a:pt x="47" y="123"/>
                      <a:pt x="47" y="123"/>
                    </a:cubicBezTo>
                    <a:cubicBezTo>
                      <a:pt x="47" y="123"/>
                      <a:pt x="47" y="123"/>
                      <a:pt x="47" y="123"/>
                    </a:cubicBezTo>
                    <a:cubicBezTo>
                      <a:pt x="47" y="123"/>
                      <a:pt x="47" y="123"/>
                      <a:pt x="47" y="123"/>
                    </a:cubicBezTo>
                    <a:cubicBezTo>
                      <a:pt x="47" y="123"/>
                      <a:pt x="47" y="123"/>
                      <a:pt x="47" y="123"/>
                    </a:cubicBezTo>
                    <a:cubicBezTo>
                      <a:pt x="46" y="123"/>
                      <a:pt x="46" y="123"/>
                      <a:pt x="46" y="123"/>
                    </a:cubicBezTo>
                    <a:cubicBezTo>
                      <a:pt x="46" y="123"/>
                      <a:pt x="46" y="123"/>
                      <a:pt x="46" y="123"/>
                    </a:cubicBezTo>
                    <a:cubicBezTo>
                      <a:pt x="46" y="123"/>
                      <a:pt x="46" y="123"/>
                      <a:pt x="46" y="123"/>
                    </a:cubicBezTo>
                    <a:cubicBezTo>
                      <a:pt x="46" y="123"/>
                      <a:pt x="46" y="123"/>
                      <a:pt x="46" y="123"/>
                    </a:cubicBezTo>
                    <a:cubicBezTo>
                      <a:pt x="46" y="123"/>
                      <a:pt x="46" y="123"/>
                      <a:pt x="46" y="123"/>
                    </a:cubicBezTo>
                    <a:cubicBezTo>
                      <a:pt x="46" y="123"/>
                      <a:pt x="46" y="123"/>
                      <a:pt x="46" y="123"/>
                    </a:cubicBezTo>
                    <a:cubicBezTo>
                      <a:pt x="46" y="123"/>
                      <a:pt x="46" y="123"/>
                      <a:pt x="46" y="123"/>
                    </a:cubicBezTo>
                    <a:cubicBezTo>
                      <a:pt x="46" y="124"/>
                      <a:pt x="46" y="124"/>
                      <a:pt x="46" y="124"/>
                    </a:cubicBezTo>
                    <a:cubicBezTo>
                      <a:pt x="46" y="124"/>
                      <a:pt x="46" y="124"/>
                      <a:pt x="46" y="124"/>
                    </a:cubicBezTo>
                    <a:cubicBezTo>
                      <a:pt x="46" y="124"/>
                      <a:pt x="46" y="124"/>
                      <a:pt x="46" y="124"/>
                    </a:cubicBezTo>
                    <a:cubicBezTo>
                      <a:pt x="46" y="124"/>
                      <a:pt x="46" y="124"/>
                      <a:pt x="46" y="124"/>
                    </a:cubicBezTo>
                    <a:cubicBezTo>
                      <a:pt x="46" y="124"/>
                      <a:pt x="46" y="124"/>
                      <a:pt x="46" y="124"/>
                    </a:cubicBezTo>
                    <a:cubicBezTo>
                      <a:pt x="46" y="124"/>
                      <a:pt x="46" y="124"/>
                      <a:pt x="46" y="124"/>
                    </a:cubicBezTo>
                    <a:cubicBezTo>
                      <a:pt x="46" y="124"/>
                      <a:pt x="46" y="124"/>
                      <a:pt x="46" y="124"/>
                    </a:cubicBezTo>
                    <a:cubicBezTo>
                      <a:pt x="46" y="124"/>
                      <a:pt x="46" y="124"/>
                      <a:pt x="46" y="124"/>
                    </a:cubicBezTo>
                    <a:cubicBezTo>
                      <a:pt x="46" y="125"/>
                      <a:pt x="46" y="125"/>
                      <a:pt x="46" y="125"/>
                    </a:cubicBezTo>
                    <a:cubicBezTo>
                      <a:pt x="46" y="125"/>
                      <a:pt x="46" y="125"/>
                      <a:pt x="46" y="125"/>
                    </a:cubicBezTo>
                    <a:cubicBezTo>
                      <a:pt x="46" y="125"/>
                      <a:pt x="46" y="125"/>
                      <a:pt x="46" y="125"/>
                    </a:cubicBezTo>
                    <a:cubicBezTo>
                      <a:pt x="46" y="125"/>
                      <a:pt x="46" y="125"/>
                      <a:pt x="46" y="125"/>
                    </a:cubicBezTo>
                    <a:cubicBezTo>
                      <a:pt x="46" y="125"/>
                      <a:pt x="46" y="125"/>
                      <a:pt x="46" y="125"/>
                    </a:cubicBezTo>
                    <a:cubicBezTo>
                      <a:pt x="46" y="125"/>
                      <a:pt x="46" y="125"/>
                      <a:pt x="46" y="125"/>
                    </a:cubicBezTo>
                    <a:cubicBezTo>
                      <a:pt x="45" y="125"/>
                      <a:pt x="45" y="125"/>
                      <a:pt x="45" y="125"/>
                    </a:cubicBezTo>
                    <a:cubicBezTo>
                      <a:pt x="45" y="125"/>
                      <a:pt x="45" y="125"/>
                      <a:pt x="45" y="125"/>
                    </a:cubicBezTo>
                    <a:cubicBezTo>
                      <a:pt x="45" y="126"/>
                      <a:pt x="45" y="126"/>
                      <a:pt x="45" y="126"/>
                    </a:cubicBezTo>
                    <a:cubicBezTo>
                      <a:pt x="45" y="126"/>
                      <a:pt x="45" y="126"/>
                      <a:pt x="45" y="126"/>
                    </a:cubicBezTo>
                    <a:cubicBezTo>
                      <a:pt x="46" y="126"/>
                      <a:pt x="46" y="126"/>
                      <a:pt x="46" y="126"/>
                    </a:cubicBezTo>
                    <a:cubicBezTo>
                      <a:pt x="46" y="126"/>
                      <a:pt x="46" y="126"/>
                      <a:pt x="46" y="126"/>
                    </a:cubicBezTo>
                    <a:cubicBezTo>
                      <a:pt x="46" y="126"/>
                      <a:pt x="46" y="126"/>
                      <a:pt x="46" y="126"/>
                    </a:cubicBezTo>
                    <a:cubicBezTo>
                      <a:pt x="45" y="127"/>
                      <a:pt x="45" y="127"/>
                      <a:pt x="45" y="127"/>
                    </a:cubicBezTo>
                    <a:cubicBezTo>
                      <a:pt x="46" y="127"/>
                      <a:pt x="46" y="127"/>
                      <a:pt x="46" y="127"/>
                    </a:cubicBezTo>
                    <a:cubicBezTo>
                      <a:pt x="46" y="127"/>
                      <a:pt x="46" y="127"/>
                      <a:pt x="46" y="127"/>
                    </a:cubicBezTo>
                    <a:cubicBezTo>
                      <a:pt x="46" y="127"/>
                      <a:pt x="46" y="127"/>
                      <a:pt x="46" y="127"/>
                    </a:cubicBezTo>
                    <a:cubicBezTo>
                      <a:pt x="46" y="127"/>
                      <a:pt x="46" y="127"/>
                      <a:pt x="46" y="127"/>
                    </a:cubicBezTo>
                    <a:cubicBezTo>
                      <a:pt x="46" y="127"/>
                      <a:pt x="46" y="127"/>
                      <a:pt x="46" y="127"/>
                    </a:cubicBezTo>
                    <a:cubicBezTo>
                      <a:pt x="46" y="127"/>
                      <a:pt x="46" y="127"/>
                      <a:pt x="46" y="127"/>
                    </a:cubicBezTo>
                    <a:cubicBezTo>
                      <a:pt x="46" y="127"/>
                      <a:pt x="46" y="127"/>
                      <a:pt x="46" y="127"/>
                    </a:cubicBezTo>
                    <a:cubicBezTo>
                      <a:pt x="46" y="127"/>
                      <a:pt x="46" y="127"/>
                      <a:pt x="46" y="127"/>
                    </a:cubicBezTo>
                    <a:cubicBezTo>
                      <a:pt x="46" y="128"/>
                      <a:pt x="46" y="128"/>
                      <a:pt x="46" y="128"/>
                    </a:cubicBezTo>
                    <a:cubicBezTo>
                      <a:pt x="46" y="128"/>
                      <a:pt x="46" y="128"/>
                      <a:pt x="46" y="128"/>
                    </a:cubicBezTo>
                    <a:cubicBezTo>
                      <a:pt x="46" y="128"/>
                      <a:pt x="46" y="128"/>
                      <a:pt x="46" y="128"/>
                    </a:cubicBezTo>
                    <a:cubicBezTo>
                      <a:pt x="46" y="128"/>
                      <a:pt x="46" y="128"/>
                      <a:pt x="46" y="128"/>
                    </a:cubicBezTo>
                    <a:cubicBezTo>
                      <a:pt x="46" y="128"/>
                      <a:pt x="46" y="128"/>
                      <a:pt x="46" y="128"/>
                    </a:cubicBezTo>
                    <a:cubicBezTo>
                      <a:pt x="46" y="128"/>
                      <a:pt x="46" y="128"/>
                      <a:pt x="46" y="128"/>
                    </a:cubicBezTo>
                    <a:cubicBezTo>
                      <a:pt x="46" y="128"/>
                      <a:pt x="46" y="128"/>
                      <a:pt x="46" y="128"/>
                    </a:cubicBezTo>
                    <a:cubicBezTo>
                      <a:pt x="47" y="128"/>
                      <a:pt x="47" y="128"/>
                      <a:pt x="47" y="128"/>
                    </a:cubicBezTo>
                    <a:cubicBezTo>
                      <a:pt x="46" y="128"/>
                      <a:pt x="46" y="128"/>
                      <a:pt x="46" y="128"/>
                    </a:cubicBezTo>
                    <a:cubicBezTo>
                      <a:pt x="46" y="128"/>
                      <a:pt x="46" y="128"/>
                      <a:pt x="46" y="128"/>
                    </a:cubicBezTo>
                    <a:cubicBezTo>
                      <a:pt x="46" y="128"/>
                      <a:pt x="46" y="128"/>
                      <a:pt x="46" y="128"/>
                    </a:cubicBezTo>
                    <a:cubicBezTo>
                      <a:pt x="46" y="128"/>
                      <a:pt x="46" y="128"/>
                      <a:pt x="46" y="128"/>
                    </a:cubicBezTo>
                    <a:cubicBezTo>
                      <a:pt x="46" y="128"/>
                      <a:pt x="46" y="128"/>
                      <a:pt x="46" y="128"/>
                    </a:cubicBezTo>
                    <a:cubicBezTo>
                      <a:pt x="46" y="129"/>
                      <a:pt x="46" y="129"/>
                      <a:pt x="46" y="129"/>
                    </a:cubicBezTo>
                    <a:cubicBezTo>
                      <a:pt x="46" y="129"/>
                      <a:pt x="46" y="129"/>
                      <a:pt x="46" y="129"/>
                    </a:cubicBezTo>
                    <a:cubicBezTo>
                      <a:pt x="46" y="129"/>
                      <a:pt x="46" y="129"/>
                      <a:pt x="46" y="129"/>
                    </a:cubicBezTo>
                    <a:cubicBezTo>
                      <a:pt x="46" y="129"/>
                      <a:pt x="46" y="129"/>
                      <a:pt x="46" y="129"/>
                    </a:cubicBezTo>
                    <a:cubicBezTo>
                      <a:pt x="47" y="129"/>
                      <a:pt x="47" y="129"/>
                      <a:pt x="47" y="129"/>
                    </a:cubicBezTo>
                    <a:cubicBezTo>
                      <a:pt x="47" y="128"/>
                      <a:pt x="47" y="128"/>
                      <a:pt x="47" y="128"/>
                    </a:cubicBezTo>
                    <a:cubicBezTo>
                      <a:pt x="47" y="128"/>
                      <a:pt x="47" y="128"/>
                      <a:pt x="47" y="128"/>
                    </a:cubicBezTo>
                    <a:cubicBezTo>
                      <a:pt x="47" y="128"/>
                      <a:pt x="47" y="128"/>
                      <a:pt x="47" y="128"/>
                    </a:cubicBezTo>
                    <a:cubicBezTo>
                      <a:pt x="47" y="128"/>
                      <a:pt x="47" y="128"/>
                      <a:pt x="47" y="128"/>
                    </a:cubicBezTo>
                    <a:cubicBezTo>
                      <a:pt x="47" y="127"/>
                      <a:pt x="47" y="127"/>
                      <a:pt x="47" y="127"/>
                    </a:cubicBezTo>
                    <a:cubicBezTo>
                      <a:pt x="47" y="127"/>
                      <a:pt x="47" y="127"/>
                      <a:pt x="47" y="127"/>
                    </a:cubicBezTo>
                    <a:cubicBezTo>
                      <a:pt x="48" y="127"/>
                      <a:pt x="48" y="127"/>
                      <a:pt x="48" y="127"/>
                    </a:cubicBezTo>
                    <a:cubicBezTo>
                      <a:pt x="48" y="127"/>
                      <a:pt x="48" y="127"/>
                      <a:pt x="48" y="127"/>
                    </a:cubicBezTo>
                    <a:cubicBezTo>
                      <a:pt x="48" y="127"/>
                      <a:pt x="48" y="127"/>
                      <a:pt x="48" y="127"/>
                    </a:cubicBezTo>
                    <a:cubicBezTo>
                      <a:pt x="48" y="127"/>
                      <a:pt x="48" y="127"/>
                      <a:pt x="48" y="127"/>
                    </a:cubicBezTo>
                    <a:cubicBezTo>
                      <a:pt x="48" y="126"/>
                      <a:pt x="48" y="126"/>
                      <a:pt x="48" y="126"/>
                    </a:cubicBezTo>
                    <a:cubicBezTo>
                      <a:pt x="48" y="126"/>
                      <a:pt x="48" y="126"/>
                      <a:pt x="48" y="126"/>
                    </a:cubicBezTo>
                    <a:cubicBezTo>
                      <a:pt x="48" y="126"/>
                      <a:pt x="48" y="126"/>
                      <a:pt x="48" y="126"/>
                    </a:cubicBezTo>
                    <a:cubicBezTo>
                      <a:pt x="48" y="126"/>
                      <a:pt x="48" y="126"/>
                      <a:pt x="48" y="126"/>
                    </a:cubicBezTo>
                    <a:cubicBezTo>
                      <a:pt x="47" y="126"/>
                      <a:pt x="47" y="126"/>
                      <a:pt x="47" y="126"/>
                    </a:cubicBezTo>
                    <a:cubicBezTo>
                      <a:pt x="47" y="126"/>
                      <a:pt x="47" y="126"/>
                      <a:pt x="47" y="126"/>
                    </a:cubicBezTo>
                    <a:cubicBezTo>
                      <a:pt x="47" y="126"/>
                      <a:pt x="47" y="126"/>
                      <a:pt x="47" y="126"/>
                    </a:cubicBezTo>
                    <a:cubicBezTo>
                      <a:pt x="47" y="126"/>
                      <a:pt x="47" y="126"/>
                      <a:pt x="47" y="126"/>
                    </a:cubicBezTo>
                    <a:cubicBezTo>
                      <a:pt x="48" y="126"/>
                      <a:pt x="48" y="126"/>
                      <a:pt x="48" y="126"/>
                    </a:cubicBezTo>
                    <a:cubicBezTo>
                      <a:pt x="48" y="126"/>
                      <a:pt x="48" y="126"/>
                      <a:pt x="48" y="126"/>
                    </a:cubicBezTo>
                    <a:cubicBezTo>
                      <a:pt x="48" y="126"/>
                      <a:pt x="48" y="126"/>
                      <a:pt x="48" y="126"/>
                    </a:cubicBezTo>
                    <a:cubicBezTo>
                      <a:pt x="48" y="126"/>
                      <a:pt x="48" y="126"/>
                      <a:pt x="48" y="126"/>
                    </a:cubicBezTo>
                    <a:cubicBezTo>
                      <a:pt x="48" y="126"/>
                      <a:pt x="48" y="126"/>
                      <a:pt x="48" y="126"/>
                    </a:cubicBezTo>
                    <a:cubicBezTo>
                      <a:pt x="49" y="125"/>
                      <a:pt x="49" y="125"/>
                      <a:pt x="49" y="125"/>
                    </a:cubicBezTo>
                    <a:cubicBezTo>
                      <a:pt x="49" y="125"/>
                      <a:pt x="49" y="125"/>
                      <a:pt x="49" y="125"/>
                    </a:cubicBezTo>
                    <a:cubicBezTo>
                      <a:pt x="49" y="125"/>
                      <a:pt x="49" y="125"/>
                      <a:pt x="49" y="125"/>
                    </a:cubicBezTo>
                    <a:cubicBezTo>
                      <a:pt x="49" y="125"/>
                      <a:pt x="49" y="125"/>
                      <a:pt x="49" y="125"/>
                    </a:cubicBezTo>
                    <a:cubicBezTo>
                      <a:pt x="49" y="125"/>
                      <a:pt x="49" y="125"/>
                      <a:pt x="49" y="125"/>
                    </a:cubicBezTo>
                    <a:cubicBezTo>
                      <a:pt x="49" y="125"/>
                      <a:pt x="49" y="125"/>
                      <a:pt x="49" y="125"/>
                    </a:cubicBezTo>
                    <a:cubicBezTo>
                      <a:pt x="49" y="125"/>
                      <a:pt x="49" y="125"/>
                      <a:pt x="49" y="125"/>
                    </a:cubicBezTo>
                    <a:cubicBezTo>
                      <a:pt x="49" y="125"/>
                      <a:pt x="49" y="125"/>
                      <a:pt x="49" y="125"/>
                    </a:cubicBezTo>
                    <a:cubicBezTo>
                      <a:pt x="50" y="125"/>
                      <a:pt x="50" y="125"/>
                      <a:pt x="50" y="125"/>
                    </a:cubicBezTo>
                    <a:cubicBezTo>
                      <a:pt x="50" y="125"/>
                      <a:pt x="50" y="125"/>
                      <a:pt x="50" y="125"/>
                    </a:cubicBezTo>
                    <a:cubicBezTo>
                      <a:pt x="50" y="124"/>
                      <a:pt x="50" y="124"/>
                      <a:pt x="50" y="124"/>
                    </a:cubicBezTo>
                    <a:cubicBezTo>
                      <a:pt x="50" y="125"/>
                      <a:pt x="50" y="125"/>
                      <a:pt x="50" y="125"/>
                    </a:cubicBezTo>
                    <a:cubicBezTo>
                      <a:pt x="50" y="125"/>
                      <a:pt x="50" y="125"/>
                      <a:pt x="50" y="125"/>
                    </a:cubicBezTo>
                    <a:cubicBezTo>
                      <a:pt x="49" y="126"/>
                      <a:pt x="49" y="126"/>
                      <a:pt x="49" y="126"/>
                    </a:cubicBezTo>
                    <a:cubicBezTo>
                      <a:pt x="49" y="126"/>
                      <a:pt x="49" y="126"/>
                      <a:pt x="49" y="126"/>
                    </a:cubicBezTo>
                    <a:cubicBezTo>
                      <a:pt x="49" y="126"/>
                      <a:pt x="49" y="126"/>
                      <a:pt x="49" y="126"/>
                    </a:cubicBezTo>
                    <a:cubicBezTo>
                      <a:pt x="49" y="126"/>
                      <a:pt x="49" y="126"/>
                      <a:pt x="49" y="126"/>
                    </a:cubicBezTo>
                    <a:cubicBezTo>
                      <a:pt x="49" y="126"/>
                      <a:pt x="49" y="126"/>
                      <a:pt x="49" y="126"/>
                    </a:cubicBezTo>
                    <a:cubicBezTo>
                      <a:pt x="49" y="126"/>
                      <a:pt x="49" y="126"/>
                      <a:pt x="49" y="126"/>
                    </a:cubicBezTo>
                    <a:cubicBezTo>
                      <a:pt x="49" y="126"/>
                      <a:pt x="49" y="126"/>
                      <a:pt x="49" y="126"/>
                    </a:cubicBezTo>
                    <a:cubicBezTo>
                      <a:pt x="49" y="126"/>
                      <a:pt x="49" y="126"/>
                      <a:pt x="49" y="126"/>
                    </a:cubicBezTo>
                    <a:cubicBezTo>
                      <a:pt x="49" y="126"/>
                      <a:pt x="49" y="126"/>
                      <a:pt x="49" y="126"/>
                    </a:cubicBezTo>
                    <a:cubicBezTo>
                      <a:pt x="49" y="126"/>
                      <a:pt x="49" y="126"/>
                      <a:pt x="49" y="126"/>
                    </a:cubicBezTo>
                    <a:cubicBezTo>
                      <a:pt x="49" y="126"/>
                      <a:pt x="49" y="126"/>
                      <a:pt x="49" y="126"/>
                    </a:cubicBezTo>
                    <a:cubicBezTo>
                      <a:pt x="49" y="126"/>
                      <a:pt x="49" y="126"/>
                      <a:pt x="49" y="126"/>
                    </a:cubicBezTo>
                    <a:cubicBezTo>
                      <a:pt x="49" y="126"/>
                      <a:pt x="49" y="126"/>
                      <a:pt x="49" y="126"/>
                    </a:cubicBezTo>
                    <a:cubicBezTo>
                      <a:pt x="49" y="126"/>
                      <a:pt x="49" y="126"/>
                      <a:pt x="49" y="126"/>
                    </a:cubicBezTo>
                    <a:cubicBezTo>
                      <a:pt x="49" y="127"/>
                      <a:pt x="49" y="127"/>
                      <a:pt x="49" y="127"/>
                    </a:cubicBezTo>
                    <a:cubicBezTo>
                      <a:pt x="49" y="127"/>
                      <a:pt x="49" y="127"/>
                      <a:pt x="49" y="127"/>
                    </a:cubicBezTo>
                    <a:cubicBezTo>
                      <a:pt x="49" y="127"/>
                      <a:pt x="49" y="127"/>
                      <a:pt x="49" y="127"/>
                    </a:cubicBezTo>
                    <a:cubicBezTo>
                      <a:pt x="49" y="126"/>
                      <a:pt x="49" y="126"/>
                      <a:pt x="49" y="126"/>
                    </a:cubicBezTo>
                    <a:cubicBezTo>
                      <a:pt x="50" y="126"/>
                      <a:pt x="50" y="126"/>
                      <a:pt x="50" y="126"/>
                    </a:cubicBezTo>
                    <a:cubicBezTo>
                      <a:pt x="50" y="127"/>
                      <a:pt x="50" y="127"/>
                      <a:pt x="50" y="127"/>
                    </a:cubicBezTo>
                    <a:cubicBezTo>
                      <a:pt x="50" y="127"/>
                      <a:pt x="50" y="127"/>
                      <a:pt x="50" y="127"/>
                    </a:cubicBezTo>
                    <a:cubicBezTo>
                      <a:pt x="51" y="127"/>
                      <a:pt x="51" y="127"/>
                      <a:pt x="51" y="127"/>
                    </a:cubicBezTo>
                    <a:cubicBezTo>
                      <a:pt x="54" y="128"/>
                      <a:pt x="54" y="128"/>
                      <a:pt x="54" y="128"/>
                    </a:cubicBezTo>
                    <a:cubicBezTo>
                      <a:pt x="54" y="128"/>
                      <a:pt x="54" y="128"/>
                      <a:pt x="54" y="128"/>
                    </a:cubicBezTo>
                    <a:cubicBezTo>
                      <a:pt x="54" y="128"/>
                      <a:pt x="54" y="128"/>
                      <a:pt x="54" y="128"/>
                    </a:cubicBezTo>
                    <a:cubicBezTo>
                      <a:pt x="55" y="128"/>
                      <a:pt x="55" y="128"/>
                      <a:pt x="55" y="128"/>
                    </a:cubicBezTo>
                    <a:cubicBezTo>
                      <a:pt x="55" y="128"/>
                      <a:pt x="55" y="128"/>
                      <a:pt x="55" y="128"/>
                    </a:cubicBezTo>
                    <a:cubicBezTo>
                      <a:pt x="55" y="128"/>
                      <a:pt x="55" y="128"/>
                      <a:pt x="55" y="128"/>
                    </a:cubicBezTo>
                    <a:cubicBezTo>
                      <a:pt x="55" y="127"/>
                      <a:pt x="55" y="127"/>
                      <a:pt x="55" y="127"/>
                    </a:cubicBezTo>
                    <a:cubicBezTo>
                      <a:pt x="55" y="127"/>
                      <a:pt x="55" y="127"/>
                      <a:pt x="55" y="127"/>
                    </a:cubicBezTo>
                    <a:cubicBezTo>
                      <a:pt x="55" y="127"/>
                      <a:pt x="55" y="127"/>
                      <a:pt x="55" y="127"/>
                    </a:cubicBezTo>
                    <a:cubicBezTo>
                      <a:pt x="55" y="127"/>
                      <a:pt x="55" y="127"/>
                      <a:pt x="55" y="127"/>
                    </a:cubicBezTo>
                    <a:cubicBezTo>
                      <a:pt x="55" y="127"/>
                      <a:pt x="55" y="127"/>
                      <a:pt x="55" y="127"/>
                    </a:cubicBezTo>
                    <a:cubicBezTo>
                      <a:pt x="55" y="127"/>
                      <a:pt x="55" y="127"/>
                      <a:pt x="55" y="127"/>
                    </a:cubicBezTo>
                    <a:cubicBezTo>
                      <a:pt x="55" y="126"/>
                      <a:pt x="55" y="126"/>
                      <a:pt x="55" y="126"/>
                    </a:cubicBezTo>
                    <a:cubicBezTo>
                      <a:pt x="55" y="127"/>
                      <a:pt x="55" y="127"/>
                      <a:pt x="55" y="127"/>
                    </a:cubicBezTo>
                    <a:cubicBezTo>
                      <a:pt x="55" y="127"/>
                      <a:pt x="55" y="127"/>
                      <a:pt x="55" y="127"/>
                    </a:cubicBezTo>
                    <a:cubicBezTo>
                      <a:pt x="55" y="127"/>
                      <a:pt x="55" y="127"/>
                      <a:pt x="55" y="127"/>
                    </a:cubicBezTo>
                    <a:cubicBezTo>
                      <a:pt x="55" y="127"/>
                      <a:pt x="55" y="127"/>
                      <a:pt x="55" y="127"/>
                    </a:cubicBezTo>
                    <a:cubicBezTo>
                      <a:pt x="55" y="128"/>
                      <a:pt x="55" y="128"/>
                      <a:pt x="55" y="128"/>
                    </a:cubicBezTo>
                    <a:cubicBezTo>
                      <a:pt x="55" y="128"/>
                      <a:pt x="55" y="128"/>
                      <a:pt x="55" y="128"/>
                    </a:cubicBezTo>
                    <a:cubicBezTo>
                      <a:pt x="55" y="128"/>
                      <a:pt x="55" y="128"/>
                      <a:pt x="55" y="128"/>
                    </a:cubicBezTo>
                    <a:cubicBezTo>
                      <a:pt x="55" y="128"/>
                      <a:pt x="55" y="128"/>
                      <a:pt x="55" y="128"/>
                    </a:cubicBezTo>
                    <a:cubicBezTo>
                      <a:pt x="55" y="128"/>
                      <a:pt x="55" y="128"/>
                      <a:pt x="55" y="128"/>
                    </a:cubicBezTo>
                    <a:cubicBezTo>
                      <a:pt x="55" y="128"/>
                      <a:pt x="55" y="128"/>
                      <a:pt x="55" y="128"/>
                    </a:cubicBezTo>
                    <a:cubicBezTo>
                      <a:pt x="55" y="128"/>
                      <a:pt x="55" y="128"/>
                      <a:pt x="55" y="128"/>
                    </a:cubicBezTo>
                    <a:cubicBezTo>
                      <a:pt x="55" y="128"/>
                      <a:pt x="55" y="128"/>
                      <a:pt x="55" y="128"/>
                    </a:cubicBezTo>
                    <a:cubicBezTo>
                      <a:pt x="54" y="128"/>
                      <a:pt x="54" y="128"/>
                      <a:pt x="54" y="128"/>
                    </a:cubicBezTo>
                    <a:cubicBezTo>
                      <a:pt x="54" y="128"/>
                      <a:pt x="54" y="128"/>
                      <a:pt x="54" y="128"/>
                    </a:cubicBezTo>
                    <a:cubicBezTo>
                      <a:pt x="54" y="128"/>
                      <a:pt x="54" y="128"/>
                      <a:pt x="54" y="128"/>
                    </a:cubicBezTo>
                    <a:cubicBezTo>
                      <a:pt x="54" y="128"/>
                      <a:pt x="54" y="128"/>
                      <a:pt x="54" y="128"/>
                    </a:cubicBezTo>
                    <a:cubicBezTo>
                      <a:pt x="54" y="128"/>
                      <a:pt x="54" y="128"/>
                      <a:pt x="54" y="128"/>
                    </a:cubicBezTo>
                    <a:cubicBezTo>
                      <a:pt x="52" y="127"/>
                      <a:pt x="52" y="127"/>
                      <a:pt x="52" y="127"/>
                    </a:cubicBezTo>
                    <a:cubicBezTo>
                      <a:pt x="50" y="127"/>
                      <a:pt x="50" y="127"/>
                      <a:pt x="50" y="127"/>
                    </a:cubicBezTo>
                    <a:cubicBezTo>
                      <a:pt x="48" y="127"/>
                      <a:pt x="48" y="127"/>
                      <a:pt x="48" y="127"/>
                    </a:cubicBezTo>
                    <a:cubicBezTo>
                      <a:pt x="48" y="127"/>
                      <a:pt x="48" y="127"/>
                      <a:pt x="48" y="127"/>
                    </a:cubicBezTo>
                    <a:cubicBezTo>
                      <a:pt x="48" y="127"/>
                      <a:pt x="48" y="127"/>
                      <a:pt x="48" y="127"/>
                    </a:cubicBezTo>
                    <a:cubicBezTo>
                      <a:pt x="48" y="127"/>
                      <a:pt x="48" y="127"/>
                      <a:pt x="48" y="127"/>
                    </a:cubicBezTo>
                    <a:cubicBezTo>
                      <a:pt x="48" y="128"/>
                      <a:pt x="48" y="128"/>
                      <a:pt x="48" y="128"/>
                    </a:cubicBezTo>
                    <a:cubicBezTo>
                      <a:pt x="48" y="128"/>
                      <a:pt x="48" y="128"/>
                      <a:pt x="48" y="128"/>
                    </a:cubicBezTo>
                    <a:cubicBezTo>
                      <a:pt x="48" y="128"/>
                      <a:pt x="48" y="128"/>
                      <a:pt x="48" y="128"/>
                    </a:cubicBezTo>
                    <a:cubicBezTo>
                      <a:pt x="48" y="128"/>
                      <a:pt x="48" y="128"/>
                      <a:pt x="48" y="128"/>
                    </a:cubicBezTo>
                    <a:cubicBezTo>
                      <a:pt x="47" y="128"/>
                      <a:pt x="47" y="128"/>
                      <a:pt x="47" y="128"/>
                    </a:cubicBezTo>
                    <a:cubicBezTo>
                      <a:pt x="47" y="128"/>
                      <a:pt x="47" y="128"/>
                      <a:pt x="47" y="128"/>
                    </a:cubicBezTo>
                    <a:cubicBezTo>
                      <a:pt x="47" y="128"/>
                      <a:pt x="47" y="128"/>
                      <a:pt x="47" y="128"/>
                    </a:cubicBezTo>
                    <a:cubicBezTo>
                      <a:pt x="47" y="129"/>
                      <a:pt x="47" y="129"/>
                      <a:pt x="47" y="129"/>
                    </a:cubicBezTo>
                    <a:cubicBezTo>
                      <a:pt x="47" y="129"/>
                      <a:pt x="47" y="129"/>
                      <a:pt x="47" y="129"/>
                    </a:cubicBezTo>
                    <a:cubicBezTo>
                      <a:pt x="47" y="129"/>
                      <a:pt x="47" y="129"/>
                      <a:pt x="47" y="129"/>
                    </a:cubicBezTo>
                    <a:cubicBezTo>
                      <a:pt x="47" y="129"/>
                      <a:pt x="47" y="129"/>
                      <a:pt x="47" y="129"/>
                    </a:cubicBezTo>
                    <a:cubicBezTo>
                      <a:pt x="47" y="129"/>
                      <a:pt x="47" y="129"/>
                      <a:pt x="47" y="129"/>
                    </a:cubicBezTo>
                    <a:cubicBezTo>
                      <a:pt x="47" y="129"/>
                      <a:pt x="47" y="129"/>
                      <a:pt x="47" y="129"/>
                    </a:cubicBezTo>
                    <a:cubicBezTo>
                      <a:pt x="47" y="129"/>
                      <a:pt x="47" y="129"/>
                      <a:pt x="47" y="129"/>
                    </a:cubicBezTo>
                    <a:cubicBezTo>
                      <a:pt x="46" y="129"/>
                      <a:pt x="46" y="129"/>
                      <a:pt x="46" y="129"/>
                    </a:cubicBezTo>
                    <a:cubicBezTo>
                      <a:pt x="46" y="129"/>
                      <a:pt x="46" y="129"/>
                      <a:pt x="46" y="129"/>
                    </a:cubicBezTo>
                    <a:cubicBezTo>
                      <a:pt x="46" y="129"/>
                      <a:pt x="46" y="129"/>
                      <a:pt x="46" y="129"/>
                    </a:cubicBezTo>
                    <a:cubicBezTo>
                      <a:pt x="46" y="129"/>
                      <a:pt x="46" y="129"/>
                      <a:pt x="46" y="129"/>
                    </a:cubicBezTo>
                    <a:cubicBezTo>
                      <a:pt x="45" y="130"/>
                      <a:pt x="45" y="130"/>
                      <a:pt x="45" y="130"/>
                    </a:cubicBezTo>
                    <a:cubicBezTo>
                      <a:pt x="45" y="130"/>
                      <a:pt x="45" y="130"/>
                      <a:pt x="45" y="130"/>
                    </a:cubicBezTo>
                    <a:cubicBezTo>
                      <a:pt x="45" y="130"/>
                      <a:pt x="45" y="130"/>
                      <a:pt x="45" y="130"/>
                    </a:cubicBezTo>
                    <a:cubicBezTo>
                      <a:pt x="45" y="130"/>
                      <a:pt x="45" y="130"/>
                      <a:pt x="45" y="130"/>
                    </a:cubicBezTo>
                    <a:cubicBezTo>
                      <a:pt x="45" y="130"/>
                      <a:pt x="45" y="130"/>
                      <a:pt x="45" y="130"/>
                    </a:cubicBezTo>
                    <a:cubicBezTo>
                      <a:pt x="45" y="130"/>
                      <a:pt x="45" y="130"/>
                      <a:pt x="45" y="130"/>
                    </a:cubicBezTo>
                    <a:cubicBezTo>
                      <a:pt x="46" y="130"/>
                      <a:pt x="46" y="130"/>
                      <a:pt x="46" y="130"/>
                    </a:cubicBezTo>
                    <a:cubicBezTo>
                      <a:pt x="46" y="130"/>
                      <a:pt x="46" y="130"/>
                      <a:pt x="46" y="130"/>
                    </a:cubicBezTo>
                    <a:cubicBezTo>
                      <a:pt x="46" y="130"/>
                      <a:pt x="46" y="130"/>
                      <a:pt x="46" y="130"/>
                    </a:cubicBezTo>
                    <a:cubicBezTo>
                      <a:pt x="46" y="130"/>
                      <a:pt x="46" y="130"/>
                      <a:pt x="46" y="130"/>
                    </a:cubicBezTo>
                    <a:cubicBezTo>
                      <a:pt x="47" y="130"/>
                      <a:pt x="47" y="130"/>
                      <a:pt x="47" y="130"/>
                    </a:cubicBezTo>
                    <a:cubicBezTo>
                      <a:pt x="47" y="130"/>
                      <a:pt x="47" y="130"/>
                      <a:pt x="47" y="130"/>
                    </a:cubicBezTo>
                    <a:cubicBezTo>
                      <a:pt x="47" y="130"/>
                      <a:pt x="47" y="130"/>
                      <a:pt x="47" y="130"/>
                    </a:cubicBezTo>
                    <a:cubicBezTo>
                      <a:pt x="47" y="130"/>
                      <a:pt x="47" y="130"/>
                      <a:pt x="47" y="130"/>
                    </a:cubicBezTo>
                    <a:cubicBezTo>
                      <a:pt x="47" y="130"/>
                      <a:pt x="47" y="130"/>
                      <a:pt x="47" y="130"/>
                    </a:cubicBezTo>
                    <a:cubicBezTo>
                      <a:pt x="47" y="131"/>
                      <a:pt x="47" y="131"/>
                      <a:pt x="47" y="131"/>
                    </a:cubicBezTo>
                    <a:cubicBezTo>
                      <a:pt x="47" y="131"/>
                      <a:pt x="47" y="131"/>
                      <a:pt x="47" y="131"/>
                    </a:cubicBezTo>
                    <a:cubicBezTo>
                      <a:pt x="47" y="131"/>
                      <a:pt x="47" y="131"/>
                      <a:pt x="47" y="131"/>
                    </a:cubicBezTo>
                    <a:cubicBezTo>
                      <a:pt x="49" y="131"/>
                      <a:pt x="49" y="131"/>
                      <a:pt x="49" y="131"/>
                    </a:cubicBezTo>
                    <a:cubicBezTo>
                      <a:pt x="49" y="131"/>
                      <a:pt x="49" y="131"/>
                      <a:pt x="49" y="131"/>
                    </a:cubicBezTo>
                    <a:cubicBezTo>
                      <a:pt x="49" y="131"/>
                      <a:pt x="49" y="131"/>
                      <a:pt x="49" y="131"/>
                    </a:cubicBezTo>
                    <a:cubicBezTo>
                      <a:pt x="50" y="131"/>
                      <a:pt x="50" y="131"/>
                      <a:pt x="50" y="131"/>
                    </a:cubicBezTo>
                    <a:cubicBezTo>
                      <a:pt x="50" y="131"/>
                      <a:pt x="50" y="131"/>
                      <a:pt x="50" y="131"/>
                    </a:cubicBezTo>
                    <a:cubicBezTo>
                      <a:pt x="50" y="131"/>
                      <a:pt x="50" y="131"/>
                      <a:pt x="50" y="131"/>
                    </a:cubicBezTo>
                    <a:cubicBezTo>
                      <a:pt x="50" y="130"/>
                      <a:pt x="50" y="130"/>
                      <a:pt x="50" y="130"/>
                    </a:cubicBezTo>
                    <a:cubicBezTo>
                      <a:pt x="50" y="131"/>
                      <a:pt x="50" y="131"/>
                      <a:pt x="50" y="131"/>
                    </a:cubicBezTo>
                    <a:cubicBezTo>
                      <a:pt x="50" y="131"/>
                      <a:pt x="50" y="131"/>
                      <a:pt x="50" y="131"/>
                    </a:cubicBezTo>
                    <a:cubicBezTo>
                      <a:pt x="50" y="131"/>
                      <a:pt x="50" y="131"/>
                      <a:pt x="50" y="131"/>
                    </a:cubicBezTo>
                    <a:cubicBezTo>
                      <a:pt x="50" y="131"/>
                      <a:pt x="50" y="131"/>
                      <a:pt x="50" y="131"/>
                    </a:cubicBezTo>
                    <a:cubicBezTo>
                      <a:pt x="50" y="131"/>
                      <a:pt x="50" y="131"/>
                      <a:pt x="50" y="131"/>
                    </a:cubicBezTo>
                    <a:cubicBezTo>
                      <a:pt x="49" y="131"/>
                      <a:pt x="49" y="131"/>
                      <a:pt x="49" y="131"/>
                    </a:cubicBezTo>
                    <a:cubicBezTo>
                      <a:pt x="49" y="132"/>
                      <a:pt x="49" y="132"/>
                      <a:pt x="49" y="132"/>
                    </a:cubicBezTo>
                    <a:cubicBezTo>
                      <a:pt x="48" y="131"/>
                      <a:pt x="48" y="131"/>
                      <a:pt x="48" y="131"/>
                    </a:cubicBezTo>
                    <a:cubicBezTo>
                      <a:pt x="48" y="131"/>
                      <a:pt x="48" y="131"/>
                      <a:pt x="48" y="131"/>
                    </a:cubicBezTo>
                    <a:cubicBezTo>
                      <a:pt x="48" y="131"/>
                      <a:pt x="48" y="131"/>
                      <a:pt x="48" y="131"/>
                    </a:cubicBezTo>
                    <a:cubicBezTo>
                      <a:pt x="48" y="131"/>
                      <a:pt x="48" y="131"/>
                      <a:pt x="48" y="131"/>
                    </a:cubicBezTo>
                    <a:cubicBezTo>
                      <a:pt x="47" y="131"/>
                      <a:pt x="47" y="131"/>
                      <a:pt x="47" y="131"/>
                    </a:cubicBezTo>
                    <a:cubicBezTo>
                      <a:pt x="46" y="131"/>
                      <a:pt x="46" y="131"/>
                      <a:pt x="46" y="131"/>
                    </a:cubicBezTo>
                    <a:cubicBezTo>
                      <a:pt x="46" y="131"/>
                      <a:pt x="46" y="131"/>
                      <a:pt x="46" y="131"/>
                    </a:cubicBezTo>
                    <a:cubicBezTo>
                      <a:pt x="45" y="131"/>
                      <a:pt x="45" y="131"/>
                      <a:pt x="45" y="131"/>
                    </a:cubicBezTo>
                    <a:cubicBezTo>
                      <a:pt x="45" y="131"/>
                      <a:pt x="45" y="131"/>
                      <a:pt x="45" y="131"/>
                    </a:cubicBezTo>
                    <a:cubicBezTo>
                      <a:pt x="45" y="131"/>
                      <a:pt x="45" y="131"/>
                      <a:pt x="45" y="131"/>
                    </a:cubicBezTo>
                    <a:cubicBezTo>
                      <a:pt x="45" y="131"/>
                      <a:pt x="45" y="131"/>
                      <a:pt x="45" y="131"/>
                    </a:cubicBezTo>
                    <a:cubicBezTo>
                      <a:pt x="45" y="131"/>
                      <a:pt x="45" y="131"/>
                      <a:pt x="45" y="131"/>
                    </a:cubicBezTo>
                    <a:cubicBezTo>
                      <a:pt x="45" y="131"/>
                      <a:pt x="45" y="131"/>
                      <a:pt x="45" y="131"/>
                    </a:cubicBezTo>
                    <a:cubicBezTo>
                      <a:pt x="45" y="132"/>
                      <a:pt x="45" y="132"/>
                      <a:pt x="45" y="132"/>
                    </a:cubicBezTo>
                    <a:cubicBezTo>
                      <a:pt x="45" y="132"/>
                      <a:pt x="45" y="132"/>
                      <a:pt x="45" y="132"/>
                    </a:cubicBezTo>
                    <a:cubicBezTo>
                      <a:pt x="45" y="132"/>
                      <a:pt x="45" y="132"/>
                      <a:pt x="45" y="132"/>
                    </a:cubicBezTo>
                    <a:cubicBezTo>
                      <a:pt x="45" y="133"/>
                      <a:pt x="45" y="133"/>
                      <a:pt x="45" y="133"/>
                    </a:cubicBezTo>
                    <a:cubicBezTo>
                      <a:pt x="45" y="133"/>
                      <a:pt x="45" y="133"/>
                      <a:pt x="45" y="133"/>
                    </a:cubicBezTo>
                    <a:cubicBezTo>
                      <a:pt x="45" y="133"/>
                      <a:pt x="45" y="133"/>
                      <a:pt x="45" y="133"/>
                    </a:cubicBezTo>
                    <a:cubicBezTo>
                      <a:pt x="45" y="133"/>
                      <a:pt x="45" y="133"/>
                      <a:pt x="45" y="133"/>
                    </a:cubicBezTo>
                    <a:cubicBezTo>
                      <a:pt x="46" y="133"/>
                      <a:pt x="46" y="133"/>
                      <a:pt x="46" y="133"/>
                    </a:cubicBezTo>
                    <a:cubicBezTo>
                      <a:pt x="46" y="133"/>
                      <a:pt x="46" y="133"/>
                      <a:pt x="46" y="133"/>
                    </a:cubicBezTo>
                    <a:cubicBezTo>
                      <a:pt x="46" y="133"/>
                      <a:pt x="46" y="133"/>
                      <a:pt x="46" y="133"/>
                    </a:cubicBezTo>
                    <a:cubicBezTo>
                      <a:pt x="47" y="133"/>
                      <a:pt x="47" y="133"/>
                      <a:pt x="47" y="133"/>
                    </a:cubicBezTo>
                    <a:cubicBezTo>
                      <a:pt x="47" y="133"/>
                      <a:pt x="47" y="133"/>
                      <a:pt x="47" y="133"/>
                    </a:cubicBezTo>
                    <a:cubicBezTo>
                      <a:pt x="46" y="133"/>
                      <a:pt x="46" y="133"/>
                      <a:pt x="46" y="133"/>
                    </a:cubicBezTo>
                    <a:cubicBezTo>
                      <a:pt x="46" y="134"/>
                      <a:pt x="46" y="134"/>
                      <a:pt x="46" y="134"/>
                    </a:cubicBezTo>
                    <a:cubicBezTo>
                      <a:pt x="46" y="134"/>
                      <a:pt x="46" y="134"/>
                      <a:pt x="46" y="134"/>
                    </a:cubicBezTo>
                    <a:cubicBezTo>
                      <a:pt x="46" y="134"/>
                      <a:pt x="46" y="134"/>
                      <a:pt x="46" y="134"/>
                    </a:cubicBezTo>
                    <a:cubicBezTo>
                      <a:pt x="46" y="134"/>
                      <a:pt x="46" y="134"/>
                      <a:pt x="46" y="134"/>
                    </a:cubicBezTo>
                    <a:cubicBezTo>
                      <a:pt x="46" y="135"/>
                      <a:pt x="46" y="135"/>
                      <a:pt x="46" y="135"/>
                    </a:cubicBezTo>
                    <a:cubicBezTo>
                      <a:pt x="46" y="135"/>
                      <a:pt x="46" y="135"/>
                      <a:pt x="46" y="135"/>
                    </a:cubicBezTo>
                    <a:cubicBezTo>
                      <a:pt x="46" y="135"/>
                      <a:pt x="46" y="135"/>
                      <a:pt x="46" y="135"/>
                    </a:cubicBezTo>
                    <a:cubicBezTo>
                      <a:pt x="46" y="135"/>
                      <a:pt x="46" y="135"/>
                      <a:pt x="46" y="135"/>
                    </a:cubicBezTo>
                    <a:cubicBezTo>
                      <a:pt x="47" y="135"/>
                      <a:pt x="47" y="135"/>
                      <a:pt x="47" y="135"/>
                    </a:cubicBezTo>
                    <a:cubicBezTo>
                      <a:pt x="47" y="135"/>
                      <a:pt x="47" y="135"/>
                      <a:pt x="47" y="135"/>
                    </a:cubicBezTo>
                    <a:cubicBezTo>
                      <a:pt x="47" y="135"/>
                      <a:pt x="47" y="135"/>
                      <a:pt x="47" y="135"/>
                    </a:cubicBezTo>
                    <a:cubicBezTo>
                      <a:pt x="47" y="135"/>
                      <a:pt x="47" y="135"/>
                      <a:pt x="47" y="135"/>
                    </a:cubicBezTo>
                    <a:cubicBezTo>
                      <a:pt x="47" y="135"/>
                      <a:pt x="47" y="135"/>
                      <a:pt x="47" y="135"/>
                    </a:cubicBezTo>
                    <a:cubicBezTo>
                      <a:pt x="47" y="135"/>
                      <a:pt x="47" y="135"/>
                      <a:pt x="47" y="135"/>
                    </a:cubicBezTo>
                    <a:cubicBezTo>
                      <a:pt x="46" y="135"/>
                      <a:pt x="46" y="135"/>
                      <a:pt x="46" y="135"/>
                    </a:cubicBezTo>
                    <a:cubicBezTo>
                      <a:pt x="46" y="135"/>
                      <a:pt x="46" y="135"/>
                      <a:pt x="46" y="135"/>
                    </a:cubicBezTo>
                    <a:cubicBezTo>
                      <a:pt x="47" y="136"/>
                      <a:pt x="47" y="136"/>
                      <a:pt x="47" y="136"/>
                    </a:cubicBezTo>
                    <a:cubicBezTo>
                      <a:pt x="47" y="136"/>
                      <a:pt x="47" y="136"/>
                      <a:pt x="47" y="136"/>
                    </a:cubicBezTo>
                    <a:cubicBezTo>
                      <a:pt x="47" y="136"/>
                      <a:pt x="47" y="136"/>
                      <a:pt x="47" y="136"/>
                    </a:cubicBezTo>
                    <a:cubicBezTo>
                      <a:pt x="48" y="136"/>
                      <a:pt x="48" y="136"/>
                      <a:pt x="48" y="136"/>
                    </a:cubicBezTo>
                    <a:cubicBezTo>
                      <a:pt x="48" y="136"/>
                      <a:pt x="48" y="136"/>
                      <a:pt x="48" y="136"/>
                    </a:cubicBezTo>
                    <a:cubicBezTo>
                      <a:pt x="48" y="136"/>
                      <a:pt x="48" y="136"/>
                      <a:pt x="48" y="136"/>
                    </a:cubicBezTo>
                    <a:cubicBezTo>
                      <a:pt x="48" y="136"/>
                      <a:pt x="48" y="136"/>
                      <a:pt x="48" y="136"/>
                    </a:cubicBezTo>
                    <a:cubicBezTo>
                      <a:pt x="48" y="136"/>
                      <a:pt x="48" y="136"/>
                      <a:pt x="48" y="136"/>
                    </a:cubicBezTo>
                    <a:cubicBezTo>
                      <a:pt x="48" y="137"/>
                      <a:pt x="48" y="137"/>
                      <a:pt x="48" y="137"/>
                    </a:cubicBezTo>
                    <a:cubicBezTo>
                      <a:pt x="49" y="137"/>
                      <a:pt x="49" y="137"/>
                      <a:pt x="49" y="137"/>
                    </a:cubicBezTo>
                    <a:cubicBezTo>
                      <a:pt x="49" y="137"/>
                      <a:pt x="49" y="137"/>
                      <a:pt x="49" y="137"/>
                    </a:cubicBezTo>
                    <a:cubicBezTo>
                      <a:pt x="49" y="138"/>
                      <a:pt x="49" y="138"/>
                      <a:pt x="49" y="138"/>
                    </a:cubicBezTo>
                    <a:cubicBezTo>
                      <a:pt x="49" y="138"/>
                      <a:pt x="49" y="138"/>
                      <a:pt x="49" y="138"/>
                    </a:cubicBezTo>
                    <a:cubicBezTo>
                      <a:pt x="49" y="137"/>
                      <a:pt x="49" y="137"/>
                      <a:pt x="49" y="137"/>
                    </a:cubicBezTo>
                    <a:cubicBezTo>
                      <a:pt x="50" y="137"/>
                      <a:pt x="50" y="137"/>
                      <a:pt x="50" y="137"/>
                    </a:cubicBezTo>
                    <a:cubicBezTo>
                      <a:pt x="50" y="137"/>
                      <a:pt x="50" y="137"/>
                      <a:pt x="50" y="137"/>
                    </a:cubicBezTo>
                    <a:cubicBezTo>
                      <a:pt x="50" y="137"/>
                      <a:pt x="50" y="137"/>
                      <a:pt x="50" y="137"/>
                    </a:cubicBezTo>
                    <a:cubicBezTo>
                      <a:pt x="50" y="137"/>
                      <a:pt x="50" y="137"/>
                      <a:pt x="50" y="137"/>
                    </a:cubicBezTo>
                    <a:cubicBezTo>
                      <a:pt x="50" y="137"/>
                      <a:pt x="50" y="137"/>
                      <a:pt x="50" y="137"/>
                    </a:cubicBezTo>
                    <a:cubicBezTo>
                      <a:pt x="50" y="137"/>
                      <a:pt x="50" y="137"/>
                      <a:pt x="50" y="137"/>
                    </a:cubicBezTo>
                    <a:cubicBezTo>
                      <a:pt x="49" y="137"/>
                      <a:pt x="49" y="137"/>
                      <a:pt x="49" y="137"/>
                    </a:cubicBezTo>
                    <a:cubicBezTo>
                      <a:pt x="49" y="137"/>
                      <a:pt x="49" y="137"/>
                      <a:pt x="49" y="137"/>
                    </a:cubicBezTo>
                    <a:cubicBezTo>
                      <a:pt x="49" y="136"/>
                      <a:pt x="49" y="136"/>
                      <a:pt x="49" y="136"/>
                    </a:cubicBezTo>
                    <a:cubicBezTo>
                      <a:pt x="49" y="136"/>
                      <a:pt x="49" y="136"/>
                      <a:pt x="49" y="136"/>
                    </a:cubicBezTo>
                    <a:cubicBezTo>
                      <a:pt x="48" y="136"/>
                      <a:pt x="48" y="136"/>
                      <a:pt x="48" y="136"/>
                    </a:cubicBezTo>
                    <a:cubicBezTo>
                      <a:pt x="48" y="136"/>
                      <a:pt x="48" y="136"/>
                      <a:pt x="48" y="136"/>
                    </a:cubicBezTo>
                    <a:cubicBezTo>
                      <a:pt x="48" y="136"/>
                      <a:pt x="48" y="136"/>
                      <a:pt x="48" y="136"/>
                    </a:cubicBezTo>
                    <a:cubicBezTo>
                      <a:pt x="49" y="136"/>
                      <a:pt x="49" y="136"/>
                      <a:pt x="49" y="136"/>
                    </a:cubicBezTo>
                    <a:cubicBezTo>
                      <a:pt x="49" y="136"/>
                      <a:pt x="49" y="136"/>
                      <a:pt x="49" y="136"/>
                    </a:cubicBezTo>
                    <a:cubicBezTo>
                      <a:pt x="49" y="136"/>
                      <a:pt x="49" y="136"/>
                      <a:pt x="49" y="136"/>
                    </a:cubicBezTo>
                    <a:cubicBezTo>
                      <a:pt x="49" y="136"/>
                      <a:pt x="49" y="136"/>
                      <a:pt x="49" y="136"/>
                    </a:cubicBezTo>
                    <a:cubicBezTo>
                      <a:pt x="49" y="136"/>
                      <a:pt x="49" y="136"/>
                      <a:pt x="49" y="136"/>
                    </a:cubicBezTo>
                    <a:cubicBezTo>
                      <a:pt x="49" y="136"/>
                      <a:pt x="49" y="136"/>
                      <a:pt x="49" y="136"/>
                    </a:cubicBezTo>
                    <a:cubicBezTo>
                      <a:pt x="49" y="137"/>
                      <a:pt x="49" y="137"/>
                      <a:pt x="49" y="137"/>
                    </a:cubicBezTo>
                    <a:cubicBezTo>
                      <a:pt x="50" y="137"/>
                      <a:pt x="50" y="137"/>
                      <a:pt x="50" y="137"/>
                    </a:cubicBezTo>
                    <a:cubicBezTo>
                      <a:pt x="50" y="137"/>
                      <a:pt x="50" y="137"/>
                      <a:pt x="50" y="137"/>
                    </a:cubicBezTo>
                    <a:cubicBezTo>
                      <a:pt x="51" y="137"/>
                      <a:pt x="51" y="137"/>
                      <a:pt x="51" y="137"/>
                    </a:cubicBezTo>
                    <a:cubicBezTo>
                      <a:pt x="51" y="137"/>
                      <a:pt x="51" y="137"/>
                      <a:pt x="51" y="137"/>
                    </a:cubicBezTo>
                    <a:cubicBezTo>
                      <a:pt x="51" y="136"/>
                      <a:pt x="51" y="136"/>
                      <a:pt x="51" y="136"/>
                    </a:cubicBezTo>
                    <a:cubicBezTo>
                      <a:pt x="51" y="136"/>
                      <a:pt x="51" y="136"/>
                      <a:pt x="51" y="136"/>
                    </a:cubicBezTo>
                    <a:cubicBezTo>
                      <a:pt x="51" y="136"/>
                      <a:pt x="51" y="136"/>
                      <a:pt x="51" y="136"/>
                    </a:cubicBezTo>
                    <a:cubicBezTo>
                      <a:pt x="51" y="137"/>
                      <a:pt x="51" y="137"/>
                      <a:pt x="51" y="137"/>
                    </a:cubicBezTo>
                    <a:cubicBezTo>
                      <a:pt x="51" y="137"/>
                      <a:pt x="51" y="137"/>
                      <a:pt x="51" y="137"/>
                    </a:cubicBezTo>
                    <a:cubicBezTo>
                      <a:pt x="51" y="137"/>
                      <a:pt x="51" y="137"/>
                      <a:pt x="51" y="137"/>
                    </a:cubicBezTo>
                    <a:cubicBezTo>
                      <a:pt x="51" y="137"/>
                      <a:pt x="51" y="137"/>
                      <a:pt x="51" y="137"/>
                    </a:cubicBezTo>
                    <a:cubicBezTo>
                      <a:pt x="51" y="137"/>
                      <a:pt x="51" y="137"/>
                      <a:pt x="51" y="137"/>
                    </a:cubicBezTo>
                    <a:cubicBezTo>
                      <a:pt x="51" y="137"/>
                      <a:pt x="51" y="137"/>
                      <a:pt x="51" y="137"/>
                    </a:cubicBezTo>
                    <a:cubicBezTo>
                      <a:pt x="51" y="137"/>
                      <a:pt x="51" y="137"/>
                      <a:pt x="51" y="137"/>
                    </a:cubicBezTo>
                    <a:cubicBezTo>
                      <a:pt x="52" y="137"/>
                      <a:pt x="52" y="137"/>
                      <a:pt x="52" y="137"/>
                    </a:cubicBezTo>
                    <a:cubicBezTo>
                      <a:pt x="52" y="138"/>
                      <a:pt x="52" y="138"/>
                      <a:pt x="52" y="138"/>
                    </a:cubicBezTo>
                    <a:cubicBezTo>
                      <a:pt x="52" y="138"/>
                      <a:pt x="52" y="138"/>
                      <a:pt x="52" y="138"/>
                    </a:cubicBezTo>
                    <a:cubicBezTo>
                      <a:pt x="53" y="137"/>
                      <a:pt x="53" y="137"/>
                      <a:pt x="53" y="137"/>
                    </a:cubicBezTo>
                    <a:cubicBezTo>
                      <a:pt x="53" y="137"/>
                      <a:pt x="53" y="137"/>
                      <a:pt x="53" y="137"/>
                    </a:cubicBezTo>
                    <a:cubicBezTo>
                      <a:pt x="53" y="137"/>
                      <a:pt x="53" y="137"/>
                      <a:pt x="53" y="137"/>
                    </a:cubicBezTo>
                    <a:cubicBezTo>
                      <a:pt x="53" y="137"/>
                      <a:pt x="53" y="137"/>
                      <a:pt x="53" y="137"/>
                    </a:cubicBezTo>
                    <a:cubicBezTo>
                      <a:pt x="53" y="137"/>
                      <a:pt x="53" y="137"/>
                      <a:pt x="53" y="137"/>
                    </a:cubicBezTo>
                    <a:cubicBezTo>
                      <a:pt x="53" y="137"/>
                      <a:pt x="53" y="137"/>
                      <a:pt x="53" y="137"/>
                    </a:cubicBezTo>
                    <a:cubicBezTo>
                      <a:pt x="53" y="136"/>
                      <a:pt x="53" y="136"/>
                      <a:pt x="53" y="136"/>
                    </a:cubicBezTo>
                    <a:cubicBezTo>
                      <a:pt x="53" y="136"/>
                      <a:pt x="53" y="136"/>
                      <a:pt x="53" y="136"/>
                    </a:cubicBezTo>
                    <a:cubicBezTo>
                      <a:pt x="54" y="135"/>
                      <a:pt x="54" y="135"/>
                      <a:pt x="54" y="135"/>
                    </a:cubicBezTo>
                    <a:cubicBezTo>
                      <a:pt x="54" y="135"/>
                      <a:pt x="54" y="135"/>
                      <a:pt x="54" y="135"/>
                    </a:cubicBezTo>
                    <a:cubicBezTo>
                      <a:pt x="54" y="136"/>
                      <a:pt x="54" y="136"/>
                      <a:pt x="54" y="136"/>
                    </a:cubicBezTo>
                    <a:cubicBezTo>
                      <a:pt x="54" y="136"/>
                      <a:pt x="54" y="136"/>
                      <a:pt x="54" y="136"/>
                    </a:cubicBezTo>
                    <a:cubicBezTo>
                      <a:pt x="54" y="137"/>
                      <a:pt x="54" y="137"/>
                      <a:pt x="54" y="137"/>
                    </a:cubicBezTo>
                    <a:cubicBezTo>
                      <a:pt x="54" y="137"/>
                      <a:pt x="54" y="137"/>
                      <a:pt x="54" y="137"/>
                    </a:cubicBezTo>
                    <a:cubicBezTo>
                      <a:pt x="54" y="137"/>
                      <a:pt x="54" y="137"/>
                      <a:pt x="54" y="137"/>
                    </a:cubicBezTo>
                    <a:cubicBezTo>
                      <a:pt x="55" y="138"/>
                      <a:pt x="55" y="138"/>
                      <a:pt x="55" y="138"/>
                    </a:cubicBezTo>
                    <a:cubicBezTo>
                      <a:pt x="56" y="138"/>
                      <a:pt x="56" y="138"/>
                      <a:pt x="56" y="138"/>
                    </a:cubicBezTo>
                    <a:cubicBezTo>
                      <a:pt x="56" y="138"/>
                      <a:pt x="56" y="138"/>
                      <a:pt x="56" y="138"/>
                    </a:cubicBezTo>
                    <a:cubicBezTo>
                      <a:pt x="56" y="138"/>
                      <a:pt x="56" y="138"/>
                      <a:pt x="56" y="138"/>
                    </a:cubicBezTo>
                    <a:cubicBezTo>
                      <a:pt x="56" y="138"/>
                      <a:pt x="56" y="138"/>
                      <a:pt x="56" y="138"/>
                    </a:cubicBezTo>
                    <a:cubicBezTo>
                      <a:pt x="56" y="138"/>
                      <a:pt x="56" y="138"/>
                      <a:pt x="56" y="138"/>
                    </a:cubicBezTo>
                    <a:cubicBezTo>
                      <a:pt x="56" y="138"/>
                      <a:pt x="56" y="138"/>
                      <a:pt x="56" y="138"/>
                    </a:cubicBezTo>
                    <a:cubicBezTo>
                      <a:pt x="55" y="138"/>
                      <a:pt x="55" y="138"/>
                      <a:pt x="55" y="138"/>
                    </a:cubicBezTo>
                    <a:cubicBezTo>
                      <a:pt x="55" y="138"/>
                      <a:pt x="55" y="138"/>
                      <a:pt x="55" y="138"/>
                    </a:cubicBezTo>
                    <a:cubicBezTo>
                      <a:pt x="54" y="138"/>
                      <a:pt x="54" y="138"/>
                      <a:pt x="54" y="138"/>
                    </a:cubicBezTo>
                    <a:cubicBezTo>
                      <a:pt x="54" y="138"/>
                      <a:pt x="54" y="138"/>
                      <a:pt x="54" y="138"/>
                    </a:cubicBezTo>
                    <a:cubicBezTo>
                      <a:pt x="54" y="137"/>
                      <a:pt x="54" y="137"/>
                      <a:pt x="54" y="137"/>
                    </a:cubicBezTo>
                    <a:cubicBezTo>
                      <a:pt x="54" y="137"/>
                      <a:pt x="54" y="137"/>
                      <a:pt x="54" y="137"/>
                    </a:cubicBezTo>
                    <a:cubicBezTo>
                      <a:pt x="53" y="137"/>
                      <a:pt x="53" y="137"/>
                      <a:pt x="53" y="137"/>
                    </a:cubicBezTo>
                    <a:cubicBezTo>
                      <a:pt x="53" y="138"/>
                      <a:pt x="53" y="138"/>
                      <a:pt x="53" y="138"/>
                    </a:cubicBezTo>
                    <a:cubicBezTo>
                      <a:pt x="53" y="138"/>
                      <a:pt x="53" y="138"/>
                      <a:pt x="53" y="138"/>
                    </a:cubicBezTo>
                    <a:cubicBezTo>
                      <a:pt x="53" y="138"/>
                      <a:pt x="53" y="138"/>
                      <a:pt x="53" y="138"/>
                    </a:cubicBezTo>
                    <a:cubicBezTo>
                      <a:pt x="53" y="138"/>
                      <a:pt x="53" y="138"/>
                      <a:pt x="53" y="138"/>
                    </a:cubicBezTo>
                    <a:cubicBezTo>
                      <a:pt x="53" y="138"/>
                      <a:pt x="53" y="138"/>
                      <a:pt x="53" y="138"/>
                    </a:cubicBezTo>
                    <a:cubicBezTo>
                      <a:pt x="53" y="138"/>
                      <a:pt x="53" y="138"/>
                      <a:pt x="53" y="138"/>
                    </a:cubicBezTo>
                    <a:cubicBezTo>
                      <a:pt x="53" y="138"/>
                      <a:pt x="53" y="138"/>
                      <a:pt x="53" y="138"/>
                    </a:cubicBezTo>
                    <a:cubicBezTo>
                      <a:pt x="53" y="138"/>
                      <a:pt x="53" y="138"/>
                      <a:pt x="53" y="138"/>
                    </a:cubicBezTo>
                    <a:cubicBezTo>
                      <a:pt x="53" y="139"/>
                      <a:pt x="53" y="139"/>
                      <a:pt x="53" y="139"/>
                    </a:cubicBezTo>
                    <a:cubicBezTo>
                      <a:pt x="53" y="139"/>
                      <a:pt x="53" y="139"/>
                      <a:pt x="53" y="139"/>
                    </a:cubicBezTo>
                    <a:cubicBezTo>
                      <a:pt x="54" y="138"/>
                      <a:pt x="54" y="138"/>
                      <a:pt x="54" y="138"/>
                    </a:cubicBezTo>
                    <a:cubicBezTo>
                      <a:pt x="54" y="138"/>
                      <a:pt x="54" y="138"/>
                      <a:pt x="54" y="138"/>
                    </a:cubicBezTo>
                    <a:cubicBezTo>
                      <a:pt x="55" y="138"/>
                      <a:pt x="55" y="138"/>
                      <a:pt x="55" y="138"/>
                    </a:cubicBezTo>
                    <a:cubicBezTo>
                      <a:pt x="55" y="138"/>
                      <a:pt x="55" y="138"/>
                      <a:pt x="55" y="138"/>
                    </a:cubicBezTo>
                    <a:cubicBezTo>
                      <a:pt x="55" y="139"/>
                      <a:pt x="55" y="139"/>
                      <a:pt x="55" y="139"/>
                    </a:cubicBezTo>
                    <a:cubicBezTo>
                      <a:pt x="55" y="138"/>
                      <a:pt x="55" y="138"/>
                      <a:pt x="55" y="138"/>
                    </a:cubicBezTo>
                    <a:cubicBezTo>
                      <a:pt x="55" y="139"/>
                      <a:pt x="55" y="139"/>
                      <a:pt x="55" y="139"/>
                    </a:cubicBezTo>
                    <a:cubicBezTo>
                      <a:pt x="55" y="139"/>
                      <a:pt x="55" y="139"/>
                      <a:pt x="55" y="139"/>
                    </a:cubicBezTo>
                    <a:cubicBezTo>
                      <a:pt x="55" y="139"/>
                      <a:pt x="55" y="139"/>
                      <a:pt x="55" y="139"/>
                    </a:cubicBezTo>
                    <a:cubicBezTo>
                      <a:pt x="55" y="139"/>
                      <a:pt x="55" y="139"/>
                      <a:pt x="55" y="139"/>
                    </a:cubicBezTo>
                    <a:cubicBezTo>
                      <a:pt x="55" y="139"/>
                      <a:pt x="55" y="139"/>
                      <a:pt x="55" y="139"/>
                    </a:cubicBezTo>
                    <a:cubicBezTo>
                      <a:pt x="55" y="139"/>
                      <a:pt x="55" y="139"/>
                      <a:pt x="55" y="139"/>
                    </a:cubicBezTo>
                    <a:cubicBezTo>
                      <a:pt x="56" y="139"/>
                      <a:pt x="56" y="139"/>
                      <a:pt x="56" y="139"/>
                    </a:cubicBezTo>
                    <a:cubicBezTo>
                      <a:pt x="56" y="139"/>
                      <a:pt x="56" y="139"/>
                      <a:pt x="56" y="139"/>
                    </a:cubicBezTo>
                    <a:cubicBezTo>
                      <a:pt x="56" y="139"/>
                      <a:pt x="56" y="139"/>
                      <a:pt x="56" y="139"/>
                    </a:cubicBezTo>
                    <a:cubicBezTo>
                      <a:pt x="56" y="139"/>
                      <a:pt x="56" y="139"/>
                      <a:pt x="56" y="139"/>
                    </a:cubicBezTo>
                    <a:cubicBezTo>
                      <a:pt x="55" y="139"/>
                      <a:pt x="55" y="139"/>
                      <a:pt x="55" y="139"/>
                    </a:cubicBezTo>
                    <a:cubicBezTo>
                      <a:pt x="55" y="139"/>
                      <a:pt x="55" y="139"/>
                      <a:pt x="55" y="139"/>
                    </a:cubicBezTo>
                    <a:cubicBezTo>
                      <a:pt x="55" y="140"/>
                      <a:pt x="55" y="140"/>
                      <a:pt x="55" y="140"/>
                    </a:cubicBezTo>
                    <a:cubicBezTo>
                      <a:pt x="56" y="140"/>
                      <a:pt x="56" y="140"/>
                      <a:pt x="56" y="140"/>
                    </a:cubicBezTo>
                    <a:cubicBezTo>
                      <a:pt x="56" y="140"/>
                      <a:pt x="56" y="140"/>
                      <a:pt x="56" y="140"/>
                    </a:cubicBezTo>
                    <a:cubicBezTo>
                      <a:pt x="56" y="140"/>
                      <a:pt x="56" y="140"/>
                      <a:pt x="56" y="140"/>
                    </a:cubicBezTo>
                    <a:cubicBezTo>
                      <a:pt x="56" y="140"/>
                      <a:pt x="56" y="140"/>
                      <a:pt x="56" y="140"/>
                    </a:cubicBezTo>
                    <a:cubicBezTo>
                      <a:pt x="57" y="140"/>
                      <a:pt x="57" y="140"/>
                      <a:pt x="57" y="140"/>
                    </a:cubicBezTo>
                    <a:cubicBezTo>
                      <a:pt x="57" y="140"/>
                      <a:pt x="57" y="140"/>
                      <a:pt x="57" y="140"/>
                    </a:cubicBezTo>
                    <a:cubicBezTo>
                      <a:pt x="56" y="140"/>
                      <a:pt x="56" y="140"/>
                      <a:pt x="56" y="140"/>
                    </a:cubicBezTo>
                    <a:cubicBezTo>
                      <a:pt x="56" y="140"/>
                      <a:pt x="56" y="140"/>
                      <a:pt x="56" y="140"/>
                    </a:cubicBezTo>
                    <a:cubicBezTo>
                      <a:pt x="56" y="140"/>
                      <a:pt x="56" y="140"/>
                      <a:pt x="56" y="140"/>
                    </a:cubicBezTo>
                    <a:cubicBezTo>
                      <a:pt x="55" y="140"/>
                      <a:pt x="55" y="140"/>
                      <a:pt x="55" y="140"/>
                    </a:cubicBezTo>
                    <a:cubicBezTo>
                      <a:pt x="55" y="140"/>
                      <a:pt x="55" y="140"/>
                      <a:pt x="55" y="140"/>
                    </a:cubicBezTo>
                    <a:cubicBezTo>
                      <a:pt x="55" y="141"/>
                      <a:pt x="55" y="141"/>
                      <a:pt x="55" y="141"/>
                    </a:cubicBezTo>
                    <a:cubicBezTo>
                      <a:pt x="55" y="141"/>
                      <a:pt x="55" y="141"/>
                      <a:pt x="55" y="141"/>
                    </a:cubicBezTo>
                    <a:cubicBezTo>
                      <a:pt x="55" y="141"/>
                      <a:pt x="55" y="141"/>
                      <a:pt x="55" y="141"/>
                    </a:cubicBezTo>
                    <a:cubicBezTo>
                      <a:pt x="56" y="141"/>
                      <a:pt x="56" y="141"/>
                      <a:pt x="56" y="141"/>
                    </a:cubicBezTo>
                    <a:cubicBezTo>
                      <a:pt x="56" y="141"/>
                      <a:pt x="56" y="141"/>
                      <a:pt x="56" y="141"/>
                    </a:cubicBezTo>
                    <a:cubicBezTo>
                      <a:pt x="56" y="141"/>
                      <a:pt x="56" y="141"/>
                      <a:pt x="56" y="141"/>
                    </a:cubicBezTo>
                    <a:cubicBezTo>
                      <a:pt x="57" y="141"/>
                      <a:pt x="57" y="141"/>
                      <a:pt x="57" y="141"/>
                    </a:cubicBezTo>
                    <a:cubicBezTo>
                      <a:pt x="57" y="141"/>
                      <a:pt x="57" y="141"/>
                      <a:pt x="57" y="141"/>
                    </a:cubicBezTo>
                    <a:cubicBezTo>
                      <a:pt x="57" y="141"/>
                      <a:pt x="57" y="141"/>
                      <a:pt x="57" y="141"/>
                    </a:cubicBezTo>
                    <a:cubicBezTo>
                      <a:pt x="57" y="141"/>
                      <a:pt x="57" y="141"/>
                      <a:pt x="57" y="141"/>
                    </a:cubicBezTo>
                    <a:cubicBezTo>
                      <a:pt x="57" y="141"/>
                      <a:pt x="57" y="141"/>
                      <a:pt x="57" y="141"/>
                    </a:cubicBezTo>
                    <a:cubicBezTo>
                      <a:pt x="57" y="141"/>
                      <a:pt x="57" y="141"/>
                      <a:pt x="57" y="141"/>
                    </a:cubicBezTo>
                    <a:cubicBezTo>
                      <a:pt x="57" y="141"/>
                      <a:pt x="57" y="141"/>
                      <a:pt x="57" y="141"/>
                    </a:cubicBezTo>
                    <a:cubicBezTo>
                      <a:pt x="57" y="141"/>
                      <a:pt x="57" y="141"/>
                      <a:pt x="57" y="141"/>
                    </a:cubicBezTo>
                    <a:cubicBezTo>
                      <a:pt x="57" y="141"/>
                      <a:pt x="57" y="141"/>
                      <a:pt x="57" y="141"/>
                    </a:cubicBezTo>
                    <a:cubicBezTo>
                      <a:pt x="58" y="141"/>
                      <a:pt x="58" y="141"/>
                      <a:pt x="58" y="141"/>
                    </a:cubicBezTo>
                    <a:cubicBezTo>
                      <a:pt x="58" y="141"/>
                      <a:pt x="58" y="141"/>
                      <a:pt x="58" y="141"/>
                    </a:cubicBezTo>
                    <a:cubicBezTo>
                      <a:pt x="58" y="141"/>
                      <a:pt x="58" y="141"/>
                      <a:pt x="58" y="141"/>
                    </a:cubicBezTo>
                    <a:cubicBezTo>
                      <a:pt x="59" y="141"/>
                      <a:pt x="59" y="141"/>
                      <a:pt x="59" y="141"/>
                    </a:cubicBezTo>
                    <a:cubicBezTo>
                      <a:pt x="59" y="141"/>
                      <a:pt x="59" y="141"/>
                      <a:pt x="59" y="141"/>
                    </a:cubicBezTo>
                    <a:cubicBezTo>
                      <a:pt x="59" y="141"/>
                      <a:pt x="59" y="141"/>
                      <a:pt x="59" y="141"/>
                    </a:cubicBezTo>
                    <a:cubicBezTo>
                      <a:pt x="59" y="141"/>
                      <a:pt x="59" y="141"/>
                      <a:pt x="59" y="141"/>
                    </a:cubicBezTo>
                    <a:cubicBezTo>
                      <a:pt x="59" y="141"/>
                      <a:pt x="59" y="141"/>
                      <a:pt x="59" y="141"/>
                    </a:cubicBezTo>
                    <a:cubicBezTo>
                      <a:pt x="59" y="141"/>
                      <a:pt x="59" y="141"/>
                      <a:pt x="59" y="141"/>
                    </a:cubicBezTo>
                    <a:cubicBezTo>
                      <a:pt x="60" y="140"/>
                      <a:pt x="60" y="140"/>
                      <a:pt x="60" y="140"/>
                    </a:cubicBezTo>
                    <a:cubicBezTo>
                      <a:pt x="60" y="140"/>
                      <a:pt x="60" y="140"/>
                      <a:pt x="60" y="140"/>
                    </a:cubicBezTo>
                    <a:cubicBezTo>
                      <a:pt x="59" y="140"/>
                      <a:pt x="59" y="140"/>
                      <a:pt x="59" y="140"/>
                    </a:cubicBezTo>
                    <a:cubicBezTo>
                      <a:pt x="59" y="140"/>
                      <a:pt x="59" y="140"/>
                      <a:pt x="59" y="140"/>
                    </a:cubicBezTo>
                    <a:cubicBezTo>
                      <a:pt x="59" y="140"/>
                      <a:pt x="59" y="140"/>
                      <a:pt x="59" y="140"/>
                    </a:cubicBezTo>
                    <a:cubicBezTo>
                      <a:pt x="59" y="140"/>
                      <a:pt x="59" y="140"/>
                      <a:pt x="59" y="140"/>
                    </a:cubicBezTo>
                    <a:cubicBezTo>
                      <a:pt x="60" y="139"/>
                      <a:pt x="60" y="139"/>
                      <a:pt x="60" y="139"/>
                    </a:cubicBezTo>
                    <a:cubicBezTo>
                      <a:pt x="60" y="139"/>
                      <a:pt x="60" y="139"/>
                      <a:pt x="60" y="139"/>
                    </a:cubicBezTo>
                    <a:cubicBezTo>
                      <a:pt x="60" y="139"/>
                      <a:pt x="60" y="139"/>
                      <a:pt x="60" y="139"/>
                    </a:cubicBezTo>
                    <a:cubicBezTo>
                      <a:pt x="60" y="139"/>
                      <a:pt x="60" y="139"/>
                      <a:pt x="60" y="139"/>
                    </a:cubicBezTo>
                    <a:cubicBezTo>
                      <a:pt x="60" y="139"/>
                      <a:pt x="60" y="139"/>
                      <a:pt x="60" y="139"/>
                    </a:cubicBezTo>
                    <a:cubicBezTo>
                      <a:pt x="60" y="139"/>
                      <a:pt x="60" y="139"/>
                      <a:pt x="60" y="139"/>
                    </a:cubicBezTo>
                    <a:cubicBezTo>
                      <a:pt x="60" y="139"/>
                      <a:pt x="60" y="139"/>
                      <a:pt x="60" y="139"/>
                    </a:cubicBezTo>
                    <a:cubicBezTo>
                      <a:pt x="61" y="139"/>
                      <a:pt x="61" y="139"/>
                      <a:pt x="61" y="139"/>
                    </a:cubicBezTo>
                    <a:cubicBezTo>
                      <a:pt x="61" y="139"/>
                      <a:pt x="61" y="139"/>
                      <a:pt x="61" y="139"/>
                    </a:cubicBezTo>
                    <a:cubicBezTo>
                      <a:pt x="61" y="139"/>
                      <a:pt x="61" y="139"/>
                      <a:pt x="61" y="139"/>
                    </a:cubicBezTo>
                    <a:cubicBezTo>
                      <a:pt x="61" y="139"/>
                      <a:pt x="61" y="139"/>
                      <a:pt x="61" y="139"/>
                    </a:cubicBezTo>
                    <a:cubicBezTo>
                      <a:pt x="61" y="138"/>
                      <a:pt x="61" y="138"/>
                      <a:pt x="61" y="138"/>
                    </a:cubicBezTo>
                    <a:cubicBezTo>
                      <a:pt x="60" y="138"/>
                      <a:pt x="60" y="138"/>
                      <a:pt x="60" y="138"/>
                    </a:cubicBezTo>
                    <a:cubicBezTo>
                      <a:pt x="60" y="137"/>
                      <a:pt x="60" y="137"/>
                      <a:pt x="60" y="137"/>
                    </a:cubicBezTo>
                    <a:cubicBezTo>
                      <a:pt x="60" y="137"/>
                      <a:pt x="60" y="137"/>
                      <a:pt x="60" y="137"/>
                    </a:cubicBezTo>
                    <a:cubicBezTo>
                      <a:pt x="60" y="137"/>
                      <a:pt x="60" y="137"/>
                      <a:pt x="60" y="137"/>
                    </a:cubicBezTo>
                    <a:cubicBezTo>
                      <a:pt x="61" y="137"/>
                      <a:pt x="61" y="137"/>
                      <a:pt x="61" y="137"/>
                    </a:cubicBezTo>
                    <a:cubicBezTo>
                      <a:pt x="61" y="137"/>
                      <a:pt x="61" y="137"/>
                      <a:pt x="61" y="137"/>
                    </a:cubicBezTo>
                    <a:cubicBezTo>
                      <a:pt x="61" y="138"/>
                      <a:pt x="61" y="138"/>
                      <a:pt x="61" y="138"/>
                    </a:cubicBezTo>
                    <a:cubicBezTo>
                      <a:pt x="61" y="138"/>
                      <a:pt x="61" y="138"/>
                      <a:pt x="61" y="138"/>
                    </a:cubicBezTo>
                    <a:cubicBezTo>
                      <a:pt x="61" y="139"/>
                      <a:pt x="61" y="139"/>
                      <a:pt x="61" y="139"/>
                    </a:cubicBezTo>
                    <a:cubicBezTo>
                      <a:pt x="61" y="139"/>
                      <a:pt x="61" y="139"/>
                      <a:pt x="61" y="139"/>
                    </a:cubicBezTo>
                    <a:cubicBezTo>
                      <a:pt x="61" y="139"/>
                      <a:pt x="61" y="139"/>
                      <a:pt x="61" y="139"/>
                    </a:cubicBezTo>
                    <a:cubicBezTo>
                      <a:pt x="61" y="139"/>
                      <a:pt x="61" y="139"/>
                      <a:pt x="61" y="139"/>
                    </a:cubicBezTo>
                    <a:cubicBezTo>
                      <a:pt x="61" y="139"/>
                      <a:pt x="61" y="139"/>
                      <a:pt x="61" y="139"/>
                    </a:cubicBezTo>
                    <a:cubicBezTo>
                      <a:pt x="61" y="139"/>
                      <a:pt x="61" y="139"/>
                      <a:pt x="61" y="139"/>
                    </a:cubicBezTo>
                    <a:cubicBezTo>
                      <a:pt x="61" y="139"/>
                      <a:pt x="61" y="139"/>
                      <a:pt x="61" y="139"/>
                    </a:cubicBezTo>
                    <a:cubicBezTo>
                      <a:pt x="61" y="139"/>
                      <a:pt x="61" y="139"/>
                      <a:pt x="61" y="139"/>
                    </a:cubicBezTo>
                    <a:cubicBezTo>
                      <a:pt x="61" y="139"/>
                      <a:pt x="61" y="139"/>
                      <a:pt x="61" y="139"/>
                    </a:cubicBezTo>
                    <a:cubicBezTo>
                      <a:pt x="60" y="140"/>
                      <a:pt x="60" y="140"/>
                      <a:pt x="60" y="140"/>
                    </a:cubicBezTo>
                    <a:cubicBezTo>
                      <a:pt x="60" y="140"/>
                      <a:pt x="60" y="140"/>
                      <a:pt x="60" y="140"/>
                    </a:cubicBezTo>
                    <a:cubicBezTo>
                      <a:pt x="60" y="140"/>
                      <a:pt x="60" y="140"/>
                      <a:pt x="60" y="140"/>
                    </a:cubicBezTo>
                    <a:cubicBezTo>
                      <a:pt x="60" y="140"/>
                      <a:pt x="60" y="140"/>
                      <a:pt x="60" y="140"/>
                    </a:cubicBezTo>
                    <a:cubicBezTo>
                      <a:pt x="60" y="140"/>
                      <a:pt x="60" y="140"/>
                      <a:pt x="60" y="140"/>
                    </a:cubicBezTo>
                    <a:cubicBezTo>
                      <a:pt x="60" y="140"/>
                      <a:pt x="60" y="140"/>
                      <a:pt x="60" y="140"/>
                    </a:cubicBezTo>
                    <a:cubicBezTo>
                      <a:pt x="60" y="140"/>
                      <a:pt x="60" y="140"/>
                      <a:pt x="60" y="140"/>
                    </a:cubicBezTo>
                    <a:cubicBezTo>
                      <a:pt x="60" y="141"/>
                      <a:pt x="60" y="141"/>
                      <a:pt x="60" y="141"/>
                    </a:cubicBezTo>
                    <a:cubicBezTo>
                      <a:pt x="60" y="141"/>
                      <a:pt x="60" y="141"/>
                      <a:pt x="60" y="141"/>
                    </a:cubicBezTo>
                    <a:cubicBezTo>
                      <a:pt x="60" y="141"/>
                      <a:pt x="60" y="141"/>
                      <a:pt x="60" y="141"/>
                    </a:cubicBezTo>
                    <a:cubicBezTo>
                      <a:pt x="59" y="141"/>
                      <a:pt x="59" y="141"/>
                      <a:pt x="59" y="141"/>
                    </a:cubicBezTo>
                    <a:cubicBezTo>
                      <a:pt x="59" y="141"/>
                      <a:pt x="59" y="141"/>
                      <a:pt x="59" y="141"/>
                    </a:cubicBezTo>
                    <a:cubicBezTo>
                      <a:pt x="59" y="141"/>
                      <a:pt x="59" y="141"/>
                      <a:pt x="59" y="141"/>
                    </a:cubicBezTo>
                    <a:cubicBezTo>
                      <a:pt x="59" y="141"/>
                      <a:pt x="59" y="141"/>
                      <a:pt x="59" y="141"/>
                    </a:cubicBezTo>
                    <a:cubicBezTo>
                      <a:pt x="59" y="142"/>
                      <a:pt x="59" y="142"/>
                      <a:pt x="59" y="142"/>
                    </a:cubicBezTo>
                    <a:cubicBezTo>
                      <a:pt x="59" y="142"/>
                      <a:pt x="59" y="142"/>
                      <a:pt x="59" y="142"/>
                    </a:cubicBezTo>
                    <a:cubicBezTo>
                      <a:pt x="59" y="142"/>
                      <a:pt x="59" y="142"/>
                      <a:pt x="59" y="142"/>
                    </a:cubicBezTo>
                    <a:cubicBezTo>
                      <a:pt x="59" y="142"/>
                      <a:pt x="59" y="142"/>
                      <a:pt x="59" y="142"/>
                    </a:cubicBezTo>
                    <a:cubicBezTo>
                      <a:pt x="59" y="142"/>
                      <a:pt x="59" y="142"/>
                      <a:pt x="59" y="142"/>
                    </a:cubicBezTo>
                    <a:cubicBezTo>
                      <a:pt x="58" y="142"/>
                      <a:pt x="58" y="142"/>
                      <a:pt x="58" y="142"/>
                    </a:cubicBezTo>
                    <a:cubicBezTo>
                      <a:pt x="58" y="142"/>
                      <a:pt x="58" y="142"/>
                      <a:pt x="58" y="142"/>
                    </a:cubicBezTo>
                    <a:cubicBezTo>
                      <a:pt x="57" y="142"/>
                      <a:pt x="57" y="142"/>
                      <a:pt x="57" y="142"/>
                    </a:cubicBezTo>
                    <a:cubicBezTo>
                      <a:pt x="57" y="142"/>
                      <a:pt x="57" y="142"/>
                      <a:pt x="57" y="142"/>
                    </a:cubicBezTo>
                    <a:cubicBezTo>
                      <a:pt x="56" y="141"/>
                      <a:pt x="56" y="141"/>
                      <a:pt x="56" y="141"/>
                    </a:cubicBezTo>
                    <a:cubicBezTo>
                      <a:pt x="56" y="141"/>
                      <a:pt x="56" y="141"/>
                      <a:pt x="56" y="141"/>
                    </a:cubicBezTo>
                    <a:cubicBezTo>
                      <a:pt x="56" y="141"/>
                      <a:pt x="56" y="141"/>
                      <a:pt x="56" y="141"/>
                    </a:cubicBezTo>
                    <a:cubicBezTo>
                      <a:pt x="55" y="141"/>
                      <a:pt x="55" y="141"/>
                      <a:pt x="55" y="141"/>
                    </a:cubicBezTo>
                    <a:cubicBezTo>
                      <a:pt x="55" y="141"/>
                      <a:pt x="55" y="141"/>
                      <a:pt x="55" y="141"/>
                    </a:cubicBezTo>
                    <a:cubicBezTo>
                      <a:pt x="54" y="141"/>
                      <a:pt x="54" y="141"/>
                      <a:pt x="54" y="141"/>
                    </a:cubicBezTo>
                    <a:cubicBezTo>
                      <a:pt x="54" y="141"/>
                      <a:pt x="54" y="141"/>
                      <a:pt x="54" y="141"/>
                    </a:cubicBezTo>
                    <a:cubicBezTo>
                      <a:pt x="54" y="141"/>
                      <a:pt x="54" y="141"/>
                      <a:pt x="54" y="141"/>
                    </a:cubicBezTo>
                    <a:cubicBezTo>
                      <a:pt x="54" y="141"/>
                      <a:pt x="54" y="141"/>
                      <a:pt x="54" y="141"/>
                    </a:cubicBezTo>
                    <a:cubicBezTo>
                      <a:pt x="54" y="142"/>
                      <a:pt x="54" y="142"/>
                      <a:pt x="54" y="142"/>
                    </a:cubicBezTo>
                    <a:cubicBezTo>
                      <a:pt x="54" y="142"/>
                      <a:pt x="54" y="142"/>
                      <a:pt x="54" y="142"/>
                    </a:cubicBezTo>
                    <a:cubicBezTo>
                      <a:pt x="55" y="142"/>
                      <a:pt x="55" y="142"/>
                      <a:pt x="55" y="142"/>
                    </a:cubicBezTo>
                    <a:cubicBezTo>
                      <a:pt x="55" y="142"/>
                      <a:pt x="55" y="142"/>
                      <a:pt x="55" y="142"/>
                    </a:cubicBezTo>
                    <a:cubicBezTo>
                      <a:pt x="56" y="142"/>
                      <a:pt x="56" y="142"/>
                      <a:pt x="56" y="142"/>
                    </a:cubicBezTo>
                    <a:cubicBezTo>
                      <a:pt x="56" y="142"/>
                      <a:pt x="56" y="142"/>
                      <a:pt x="56" y="142"/>
                    </a:cubicBezTo>
                    <a:cubicBezTo>
                      <a:pt x="57" y="142"/>
                      <a:pt x="57" y="142"/>
                      <a:pt x="57" y="142"/>
                    </a:cubicBezTo>
                    <a:cubicBezTo>
                      <a:pt x="57" y="142"/>
                      <a:pt x="57" y="142"/>
                      <a:pt x="57" y="142"/>
                    </a:cubicBezTo>
                    <a:cubicBezTo>
                      <a:pt x="57" y="142"/>
                      <a:pt x="57" y="142"/>
                      <a:pt x="57" y="142"/>
                    </a:cubicBezTo>
                    <a:cubicBezTo>
                      <a:pt x="57" y="142"/>
                      <a:pt x="57" y="142"/>
                      <a:pt x="57" y="142"/>
                    </a:cubicBezTo>
                    <a:cubicBezTo>
                      <a:pt x="57" y="142"/>
                      <a:pt x="57" y="142"/>
                      <a:pt x="57" y="142"/>
                    </a:cubicBezTo>
                    <a:cubicBezTo>
                      <a:pt x="56" y="142"/>
                      <a:pt x="56" y="142"/>
                      <a:pt x="56" y="142"/>
                    </a:cubicBezTo>
                    <a:cubicBezTo>
                      <a:pt x="56" y="142"/>
                      <a:pt x="56" y="142"/>
                      <a:pt x="56" y="142"/>
                    </a:cubicBezTo>
                    <a:cubicBezTo>
                      <a:pt x="56" y="142"/>
                      <a:pt x="56" y="142"/>
                      <a:pt x="56" y="142"/>
                    </a:cubicBezTo>
                    <a:cubicBezTo>
                      <a:pt x="56" y="142"/>
                      <a:pt x="56" y="142"/>
                      <a:pt x="56" y="142"/>
                    </a:cubicBezTo>
                    <a:cubicBezTo>
                      <a:pt x="56" y="142"/>
                      <a:pt x="56" y="142"/>
                      <a:pt x="56" y="142"/>
                    </a:cubicBezTo>
                    <a:cubicBezTo>
                      <a:pt x="55" y="142"/>
                      <a:pt x="55" y="142"/>
                      <a:pt x="55" y="142"/>
                    </a:cubicBezTo>
                    <a:cubicBezTo>
                      <a:pt x="55" y="142"/>
                      <a:pt x="55" y="142"/>
                      <a:pt x="55" y="142"/>
                    </a:cubicBezTo>
                    <a:cubicBezTo>
                      <a:pt x="55" y="142"/>
                      <a:pt x="55" y="142"/>
                      <a:pt x="55" y="142"/>
                    </a:cubicBezTo>
                    <a:cubicBezTo>
                      <a:pt x="55" y="142"/>
                      <a:pt x="55" y="142"/>
                      <a:pt x="55" y="142"/>
                    </a:cubicBezTo>
                    <a:cubicBezTo>
                      <a:pt x="55" y="142"/>
                      <a:pt x="55" y="142"/>
                      <a:pt x="55" y="142"/>
                    </a:cubicBezTo>
                    <a:cubicBezTo>
                      <a:pt x="55" y="142"/>
                      <a:pt x="55" y="142"/>
                      <a:pt x="55" y="142"/>
                    </a:cubicBezTo>
                    <a:cubicBezTo>
                      <a:pt x="55" y="143"/>
                      <a:pt x="55" y="143"/>
                      <a:pt x="55" y="143"/>
                    </a:cubicBezTo>
                    <a:cubicBezTo>
                      <a:pt x="55" y="142"/>
                      <a:pt x="55" y="142"/>
                      <a:pt x="55" y="142"/>
                    </a:cubicBezTo>
                    <a:cubicBezTo>
                      <a:pt x="54" y="142"/>
                      <a:pt x="54" y="142"/>
                      <a:pt x="54" y="142"/>
                    </a:cubicBezTo>
                    <a:cubicBezTo>
                      <a:pt x="54" y="142"/>
                      <a:pt x="54" y="142"/>
                      <a:pt x="54" y="142"/>
                    </a:cubicBezTo>
                    <a:cubicBezTo>
                      <a:pt x="54" y="142"/>
                      <a:pt x="54" y="142"/>
                      <a:pt x="54" y="142"/>
                    </a:cubicBezTo>
                    <a:cubicBezTo>
                      <a:pt x="54" y="143"/>
                      <a:pt x="54" y="143"/>
                      <a:pt x="54" y="143"/>
                    </a:cubicBezTo>
                    <a:cubicBezTo>
                      <a:pt x="54" y="143"/>
                      <a:pt x="54" y="143"/>
                      <a:pt x="54" y="143"/>
                    </a:cubicBezTo>
                    <a:cubicBezTo>
                      <a:pt x="54" y="143"/>
                      <a:pt x="54" y="143"/>
                      <a:pt x="54" y="143"/>
                    </a:cubicBezTo>
                    <a:cubicBezTo>
                      <a:pt x="54" y="143"/>
                      <a:pt x="54" y="143"/>
                      <a:pt x="54" y="143"/>
                    </a:cubicBezTo>
                    <a:cubicBezTo>
                      <a:pt x="55" y="143"/>
                      <a:pt x="55" y="143"/>
                      <a:pt x="55" y="143"/>
                    </a:cubicBezTo>
                    <a:cubicBezTo>
                      <a:pt x="55" y="143"/>
                      <a:pt x="55" y="143"/>
                      <a:pt x="55" y="143"/>
                    </a:cubicBezTo>
                    <a:cubicBezTo>
                      <a:pt x="55" y="143"/>
                      <a:pt x="55" y="143"/>
                      <a:pt x="55" y="143"/>
                    </a:cubicBezTo>
                    <a:cubicBezTo>
                      <a:pt x="56" y="143"/>
                      <a:pt x="56" y="143"/>
                      <a:pt x="56" y="143"/>
                    </a:cubicBezTo>
                    <a:cubicBezTo>
                      <a:pt x="56" y="144"/>
                      <a:pt x="56" y="144"/>
                      <a:pt x="56" y="144"/>
                    </a:cubicBezTo>
                    <a:cubicBezTo>
                      <a:pt x="56" y="144"/>
                      <a:pt x="56" y="144"/>
                      <a:pt x="56" y="144"/>
                    </a:cubicBezTo>
                    <a:cubicBezTo>
                      <a:pt x="57" y="144"/>
                      <a:pt x="57" y="144"/>
                      <a:pt x="57" y="144"/>
                    </a:cubicBezTo>
                    <a:cubicBezTo>
                      <a:pt x="57" y="143"/>
                      <a:pt x="57" y="143"/>
                      <a:pt x="57" y="143"/>
                    </a:cubicBezTo>
                    <a:cubicBezTo>
                      <a:pt x="57" y="143"/>
                      <a:pt x="57" y="143"/>
                      <a:pt x="57" y="143"/>
                    </a:cubicBezTo>
                    <a:cubicBezTo>
                      <a:pt x="57" y="143"/>
                      <a:pt x="57" y="143"/>
                      <a:pt x="57" y="143"/>
                    </a:cubicBezTo>
                    <a:cubicBezTo>
                      <a:pt x="58" y="143"/>
                      <a:pt x="58" y="143"/>
                      <a:pt x="58" y="143"/>
                    </a:cubicBezTo>
                    <a:cubicBezTo>
                      <a:pt x="58" y="143"/>
                      <a:pt x="58" y="143"/>
                      <a:pt x="58" y="143"/>
                    </a:cubicBezTo>
                    <a:cubicBezTo>
                      <a:pt x="58" y="144"/>
                      <a:pt x="58" y="144"/>
                      <a:pt x="58" y="144"/>
                    </a:cubicBezTo>
                    <a:cubicBezTo>
                      <a:pt x="58" y="144"/>
                      <a:pt x="58" y="144"/>
                      <a:pt x="58" y="144"/>
                    </a:cubicBezTo>
                    <a:cubicBezTo>
                      <a:pt x="58" y="144"/>
                      <a:pt x="58" y="144"/>
                      <a:pt x="58" y="144"/>
                    </a:cubicBezTo>
                    <a:cubicBezTo>
                      <a:pt x="58" y="144"/>
                      <a:pt x="58" y="144"/>
                      <a:pt x="58" y="144"/>
                    </a:cubicBezTo>
                    <a:cubicBezTo>
                      <a:pt x="58" y="144"/>
                      <a:pt x="58" y="144"/>
                      <a:pt x="58" y="144"/>
                    </a:cubicBezTo>
                    <a:cubicBezTo>
                      <a:pt x="58" y="144"/>
                      <a:pt x="58" y="144"/>
                      <a:pt x="58" y="144"/>
                    </a:cubicBezTo>
                    <a:cubicBezTo>
                      <a:pt x="58" y="145"/>
                      <a:pt x="58" y="145"/>
                      <a:pt x="58" y="145"/>
                    </a:cubicBezTo>
                    <a:cubicBezTo>
                      <a:pt x="58" y="145"/>
                      <a:pt x="58" y="145"/>
                      <a:pt x="58" y="145"/>
                    </a:cubicBezTo>
                    <a:cubicBezTo>
                      <a:pt x="58" y="145"/>
                      <a:pt x="58" y="145"/>
                      <a:pt x="58" y="145"/>
                    </a:cubicBezTo>
                    <a:cubicBezTo>
                      <a:pt x="58" y="145"/>
                      <a:pt x="58" y="145"/>
                      <a:pt x="58" y="145"/>
                    </a:cubicBezTo>
                    <a:cubicBezTo>
                      <a:pt x="59" y="145"/>
                      <a:pt x="59" y="145"/>
                      <a:pt x="59" y="145"/>
                    </a:cubicBezTo>
                    <a:cubicBezTo>
                      <a:pt x="59" y="145"/>
                      <a:pt x="59" y="145"/>
                      <a:pt x="59" y="145"/>
                    </a:cubicBezTo>
                    <a:cubicBezTo>
                      <a:pt x="59" y="144"/>
                      <a:pt x="59" y="144"/>
                      <a:pt x="59" y="144"/>
                    </a:cubicBezTo>
                    <a:cubicBezTo>
                      <a:pt x="59" y="144"/>
                      <a:pt x="59" y="144"/>
                      <a:pt x="59" y="144"/>
                    </a:cubicBezTo>
                    <a:cubicBezTo>
                      <a:pt x="59" y="144"/>
                      <a:pt x="59" y="144"/>
                      <a:pt x="59" y="144"/>
                    </a:cubicBezTo>
                    <a:cubicBezTo>
                      <a:pt x="59" y="144"/>
                      <a:pt x="59" y="144"/>
                      <a:pt x="59" y="144"/>
                    </a:cubicBezTo>
                    <a:cubicBezTo>
                      <a:pt x="59" y="144"/>
                      <a:pt x="59" y="144"/>
                      <a:pt x="59" y="144"/>
                    </a:cubicBezTo>
                    <a:cubicBezTo>
                      <a:pt x="59" y="144"/>
                      <a:pt x="59" y="144"/>
                      <a:pt x="59" y="144"/>
                    </a:cubicBezTo>
                    <a:cubicBezTo>
                      <a:pt x="59" y="144"/>
                      <a:pt x="59" y="144"/>
                      <a:pt x="59" y="144"/>
                    </a:cubicBezTo>
                    <a:cubicBezTo>
                      <a:pt x="59" y="143"/>
                      <a:pt x="59" y="143"/>
                      <a:pt x="59" y="143"/>
                    </a:cubicBezTo>
                    <a:cubicBezTo>
                      <a:pt x="59" y="143"/>
                      <a:pt x="59" y="143"/>
                      <a:pt x="59" y="143"/>
                    </a:cubicBezTo>
                    <a:cubicBezTo>
                      <a:pt x="60" y="143"/>
                      <a:pt x="60" y="143"/>
                      <a:pt x="60" y="143"/>
                    </a:cubicBezTo>
                    <a:cubicBezTo>
                      <a:pt x="60" y="143"/>
                      <a:pt x="60" y="143"/>
                      <a:pt x="60" y="143"/>
                    </a:cubicBezTo>
                    <a:cubicBezTo>
                      <a:pt x="60" y="142"/>
                      <a:pt x="60" y="142"/>
                      <a:pt x="60" y="142"/>
                    </a:cubicBezTo>
                    <a:cubicBezTo>
                      <a:pt x="60" y="142"/>
                      <a:pt x="60" y="142"/>
                      <a:pt x="60" y="142"/>
                    </a:cubicBezTo>
                    <a:cubicBezTo>
                      <a:pt x="60" y="142"/>
                      <a:pt x="60" y="142"/>
                      <a:pt x="60" y="142"/>
                    </a:cubicBezTo>
                    <a:cubicBezTo>
                      <a:pt x="60" y="142"/>
                      <a:pt x="60" y="142"/>
                      <a:pt x="60" y="142"/>
                    </a:cubicBezTo>
                    <a:cubicBezTo>
                      <a:pt x="61" y="142"/>
                      <a:pt x="61" y="142"/>
                      <a:pt x="61" y="142"/>
                    </a:cubicBezTo>
                    <a:cubicBezTo>
                      <a:pt x="61" y="142"/>
                      <a:pt x="61" y="142"/>
                      <a:pt x="61" y="142"/>
                    </a:cubicBezTo>
                    <a:cubicBezTo>
                      <a:pt x="61" y="142"/>
                      <a:pt x="61" y="142"/>
                      <a:pt x="61" y="142"/>
                    </a:cubicBezTo>
                    <a:cubicBezTo>
                      <a:pt x="61" y="142"/>
                      <a:pt x="61" y="142"/>
                      <a:pt x="61" y="142"/>
                    </a:cubicBezTo>
                    <a:cubicBezTo>
                      <a:pt x="61" y="142"/>
                      <a:pt x="61" y="142"/>
                      <a:pt x="61" y="142"/>
                    </a:cubicBezTo>
                    <a:cubicBezTo>
                      <a:pt x="61" y="142"/>
                      <a:pt x="61" y="142"/>
                      <a:pt x="61" y="142"/>
                    </a:cubicBezTo>
                    <a:cubicBezTo>
                      <a:pt x="61" y="142"/>
                      <a:pt x="61" y="142"/>
                      <a:pt x="61" y="142"/>
                    </a:cubicBezTo>
                    <a:cubicBezTo>
                      <a:pt x="60" y="142"/>
                      <a:pt x="60" y="142"/>
                      <a:pt x="60" y="142"/>
                    </a:cubicBezTo>
                    <a:cubicBezTo>
                      <a:pt x="60" y="142"/>
                      <a:pt x="60" y="142"/>
                      <a:pt x="60" y="142"/>
                    </a:cubicBezTo>
                    <a:cubicBezTo>
                      <a:pt x="60" y="142"/>
                      <a:pt x="60" y="142"/>
                      <a:pt x="60" y="142"/>
                    </a:cubicBezTo>
                    <a:cubicBezTo>
                      <a:pt x="60" y="143"/>
                      <a:pt x="60" y="143"/>
                      <a:pt x="60" y="143"/>
                    </a:cubicBezTo>
                    <a:cubicBezTo>
                      <a:pt x="60" y="143"/>
                      <a:pt x="60" y="143"/>
                      <a:pt x="60" y="143"/>
                    </a:cubicBezTo>
                    <a:cubicBezTo>
                      <a:pt x="60" y="143"/>
                      <a:pt x="60" y="143"/>
                      <a:pt x="60" y="143"/>
                    </a:cubicBezTo>
                    <a:cubicBezTo>
                      <a:pt x="60" y="143"/>
                      <a:pt x="60" y="143"/>
                      <a:pt x="60" y="143"/>
                    </a:cubicBezTo>
                    <a:cubicBezTo>
                      <a:pt x="60" y="143"/>
                      <a:pt x="60" y="143"/>
                      <a:pt x="60" y="143"/>
                    </a:cubicBezTo>
                    <a:cubicBezTo>
                      <a:pt x="60" y="144"/>
                      <a:pt x="60" y="144"/>
                      <a:pt x="60" y="144"/>
                    </a:cubicBezTo>
                    <a:cubicBezTo>
                      <a:pt x="60" y="144"/>
                      <a:pt x="60" y="144"/>
                      <a:pt x="60" y="144"/>
                    </a:cubicBezTo>
                    <a:cubicBezTo>
                      <a:pt x="60" y="144"/>
                      <a:pt x="60" y="144"/>
                      <a:pt x="60" y="144"/>
                    </a:cubicBezTo>
                    <a:cubicBezTo>
                      <a:pt x="59" y="144"/>
                      <a:pt x="59" y="144"/>
                      <a:pt x="59" y="144"/>
                    </a:cubicBezTo>
                    <a:cubicBezTo>
                      <a:pt x="59" y="144"/>
                      <a:pt x="59" y="144"/>
                      <a:pt x="59" y="144"/>
                    </a:cubicBezTo>
                    <a:cubicBezTo>
                      <a:pt x="59" y="144"/>
                      <a:pt x="59" y="144"/>
                      <a:pt x="59" y="144"/>
                    </a:cubicBezTo>
                    <a:cubicBezTo>
                      <a:pt x="59" y="144"/>
                      <a:pt x="59" y="144"/>
                      <a:pt x="59" y="144"/>
                    </a:cubicBezTo>
                    <a:cubicBezTo>
                      <a:pt x="59" y="145"/>
                      <a:pt x="59" y="145"/>
                      <a:pt x="59" y="145"/>
                    </a:cubicBezTo>
                    <a:cubicBezTo>
                      <a:pt x="59" y="145"/>
                      <a:pt x="59" y="145"/>
                      <a:pt x="59"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4"/>
                      <a:pt x="61" y="144"/>
                      <a:pt x="61" y="144"/>
                    </a:cubicBezTo>
                    <a:cubicBezTo>
                      <a:pt x="61" y="144"/>
                      <a:pt x="61" y="144"/>
                      <a:pt x="61" y="144"/>
                    </a:cubicBezTo>
                    <a:cubicBezTo>
                      <a:pt x="61" y="144"/>
                      <a:pt x="61" y="144"/>
                      <a:pt x="61" y="144"/>
                    </a:cubicBezTo>
                    <a:cubicBezTo>
                      <a:pt x="61" y="144"/>
                      <a:pt x="61" y="144"/>
                      <a:pt x="61" y="144"/>
                    </a:cubicBezTo>
                    <a:cubicBezTo>
                      <a:pt x="61" y="144"/>
                      <a:pt x="61" y="144"/>
                      <a:pt x="61" y="144"/>
                    </a:cubicBezTo>
                    <a:cubicBezTo>
                      <a:pt x="61" y="144"/>
                      <a:pt x="61" y="144"/>
                      <a:pt x="61" y="144"/>
                    </a:cubicBezTo>
                    <a:cubicBezTo>
                      <a:pt x="61" y="145"/>
                      <a:pt x="61" y="145"/>
                      <a:pt x="61" y="145"/>
                    </a:cubicBezTo>
                    <a:cubicBezTo>
                      <a:pt x="61" y="145"/>
                      <a:pt x="61" y="145"/>
                      <a:pt x="61" y="145"/>
                    </a:cubicBezTo>
                    <a:cubicBezTo>
                      <a:pt x="61" y="145"/>
                      <a:pt x="61" y="145"/>
                      <a:pt x="61" y="145"/>
                    </a:cubicBezTo>
                    <a:cubicBezTo>
                      <a:pt x="61" y="145"/>
                      <a:pt x="61" y="145"/>
                      <a:pt x="61" y="145"/>
                    </a:cubicBezTo>
                    <a:cubicBezTo>
                      <a:pt x="61" y="145"/>
                      <a:pt x="61" y="145"/>
                      <a:pt x="61" y="145"/>
                    </a:cubicBezTo>
                    <a:cubicBezTo>
                      <a:pt x="61" y="145"/>
                      <a:pt x="61" y="145"/>
                      <a:pt x="61" y="145"/>
                    </a:cubicBezTo>
                    <a:cubicBezTo>
                      <a:pt x="62" y="145"/>
                      <a:pt x="62" y="145"/>
                      <a:pt x="62" y="145"/>
                    </a:cubicBezTo>
                    <a:cubicBezTo>
                      <a:pt x="62" y="145"/>
                      <a:pt x="62" y="145"/>
                      <a:pt x="62" y="145"/>
                    </a:cubicBezTo>
                    <a:cubicBezTo>
                      <a:pt x="62" y="145"/>
                      <a:pt x="62" y="145"/>
                      <a:pt x="62" y="145"/>
                    </a:cubicBezTo>
                    <a:cubicBezTo>
                      <a:pt x="62" y="145"/>
                      <a:pt x="62" y="145"/>
                      <a:pt x="62" y="145"/>
                    </a:cubicBezTo>
                    <a:cubicBezTo>
                      <a:pt x="62" y="145"/>
                      <a:pt x="62" y="145"/>
                      <a:pt x="62" y="145"/>
                    </a:cubicBezTo>
                    <a:cubicBezTo>
                      <a:pt x="62" y="145"/>
                      <a:pt x="62" y="145"/>
                      <a:pt x="62" y="145"/>
                    </a:cubicBezTo>
                    <a:cubicBezTo>
                      <a:pt x="62" y="145"/>
                      <a:pt x="62" y="145"/>
                      <a:pt x="62" y="145"/>
                    </a:cubicBezTo>
                    <a:cubicBezTo>
                      <a:pt x="62" y="145"/>
                      <a:pt x="62" y="145"/>
                      <a:pt x="62" y="145"/>
                    </a:cubicBezTo>
                    <a:cubicBezTo>
                      <a:pt x="62" y="145"/>
                      <a:pt x="62" y="145"/>
                      <a:pt x="62" y="145"/>
                    </a:cubicBezTo>
                    <a:cubicBezTo>
                      <a:pt x="62" y="146"/>
                      <a:pt x="62" y="146"/>
                      <a:pt x="62" y="146"/>
                    </a:cubicBezTo>
                    <a:cubicBezTo>
                      <a:pt x="62" y="146"/>
                      <a:pt x="62" y="146"/>
                      <a:pt x="62" y="146"/>
                    </a:cubicBezTo>
                    <a:cubicBezTo>
                      <a:pt x="62" y="146"/>
                      <a:pt x="62" y="146"/>
                      <a:pt x="62" y="146"/>
                    </a:cubicBezTo>
                    <a:cubicBezTo>
                      <a:pt x="62" y="146"/>
                      <a:pt x="62" y="146"/>
                      <a:pt x="62" y="146"/>
                    </a:cubicBezTo>
                    <a:cubicBezTo>
                      <a:pt x="62" y="146"/>
                      <a:pt x="62" y="146"/>
                      <a:pt x="62" y="146"/>
                    </a:cubicBezTo>
                    <a:cubicBezTo>
                      <a:pt x="63" y="145"/>
                      <a:pt x="63" y="145"/>
                      <a:pt x="63" y="145"/>
                    </a:cubicBezTo>
                    <a:cubicBezTo>
                      <a:pt x="63" y="145"/>
                      <a:pt x="63" y="145"/>
                      <a:pt x="63" y="145"/>
                    </a:cubicBezTo>
                    <a:cubicBezTo>
                      <a:pt x="63" y="145"/>
                      <a:pt x="63" y="145"/>
                      <a:pt x="63" y="145"/>
                    </a:cubicBezTo>
                    <a:cubicBezTo>
                      <a:pt x="63" y="145"/>
                      <a:pt x="63" y="145"/>
                      <a:pt x="63" y="145"/>
                    </a:cubicBezTo>
                    <a:cubicBezTo>
                      <a:pt x="64" y="144"/>
                      <a:pt x="64" y="144"/>
                      <a:pt x="64" y="144"/>
                    </a:cubicBezTo>
                    <a:cubicBezTo>
                      <a:pt x="64" y="144"/>
                      <a:pt x="64" y="144"/>
                      <a:pt x="64" y="144"/>
                    </a:cubicBezTo>
                    <a:cubicBezTo>
                      <a:pt x="64" y="144"/>
                      <a:pt x="64" y="144"/>
                      <a:pt x="64" y="144"/>
                    </a:cubicBezTo>
                    <a:cubicBezTo>
                      <a:pt x="64" y="144"/>
                      <a:pt x="64" y="144"/>
                      <a:pt x="64" y="144"/>
                    </a:cubicBezTo>
                    <a:cubicBezTo>
                      <a:pt x="64" y="144"/>
                      <a:pt x="64" y="144"/>
                      <a:pt x="64" y="144"/>
                    </a:cubicBezTo>
                    <a:cubicBezTo>
                      <a:pt x="64" y="144"/>
                      <a:pt x="64" y="144"/>
                      <a:pt x="64" y="144"/>
                    </a:cubicBezTo>
                    <a:cubicBezTo>
                      <a:pt x="64" y="144"/>
                      <a:pt x="64" y="144"/>
                      <a:pt x="64" y="144"/>
                    </a:cubicBezTo>
                    <a:cubicBezTo>
                      <a:pt x="64" y="144"/>
                      <a:pt x="64" y="144"/>
                      <a:pt x="64" y="144"/>
                    </a:cubicBezTo>
                    <a:cubicBezTo>
                      <a:pt x="64" y="144"/>
                      <a:pt x="64" y="144"/>
                      <a:pt x="64" y="144"/>
                    </a:cubicBezTo>
                    <a:cubicBezTo>
                      <a:pt x="64" y="144"/>
                      <a:pt x="64" y="144"/>
                      <a:pt x="64" y="144"/>
                    </a:cubicBezTo>
                    <a:cubicBezTo>
                      <a:pt x="65" y="144"/>
                      <a:pt x="65" y="144"/>
                      <a:pt x="65" y="144"/>
                    </a:cubicBezTo>
                    <a:cubicBezTo>
                      <a:pt x="65" y="144"/>
                      <a:pt x="65" y="144"/>
                      <a:pt x="65" y="144"/>
                    </a:cubicBezTo>
                    <a:cubicBezTo>
                      <a:pt x="65" y="144"/>
                      <a:pt x="65" y="144"/>
                      <a:pt x="65" y="144"/>
                    </a:cubicBezTo>
                    <a:cubicBezTo>
                      <a:pt x="65" y="143"/>
                      <a:pt x="65" y="143"/>
                      <a:pt x="65" y="143"/>
                    </a:cubicBezTo>
                    <a:cubicBezTo>
                      <a:pt x="65" y="143"/>
                      <a:pt x="65" y="143"/>
                      <a:pt x="65" y="143"/>
                    </a:cubicBezTo>
                    <a:cubicBezTo>
                      <a:pt x="65" y="143"/>
                      <a:pt x="65" y="143"/>
                      <a:pt x="65" y="143"/>
                    </a:cubicBezTo>
                    <a:cubicBezTo>
                      <a:pt x="65" y="142"/>
                      <a:pt x="65" y="142"/>
                      <a:pt x="65" y="142"/>
                    </a:cubicBezTo>
                    <a:cubicBezTo>
                      <a:pt x="65" y="142"/>
                      <a:pt x="65" y="142"/>
                      <a:pt x="65" y="142"/>
                    </a:cubicBezTo>
                    <a:cubicBezTo>
                      <a:pt x="65" y="142"/>
                      <a:pt x="65" y="142"/>
                      <a:pt x="65" y="142"/>
                    </a:cubicBezTo>
                    <a:cubicBezTo>
                      <a:pt x="65" y="142"/>
                      <a:pt x="65" y="142"/>
                      <a:pt x="65" y="142"/>
                    </a:cubicBezTo>
                    <a:cubicBezTo>
                      <a:pt x="65" y="142"/>
                      <a:pt x="65" y="142"/>
                      <a:pt x="65" y="142"/>
                    </a:cubicBezTo>
                    <a:cubicBezTo>
                      <a:pt x="65" y="142"/>
                      <a:pt x="65" y="142"/>
                      <a:pt x="65" y="142"/>
                    </a:cubicBezTo>
                    <a:cubicBezTo>
                      <a:pt x="65" y="142"/>
                      <a:pt x="65" y="142"/>
                      <a:pt x="65" y="142"/>
                    </a:cubicBezTo>
                    <a:cubicBezTo>
                      <a:pt x="65" y="142"/>
                      <a:pt x="65" y="142"/>
                      <a:pt x="65" y="142"/>
                    </a:cubicBezTo>
                    <a:cubicBezTo>
                      <a:pt x="65" y="141"/>
                      <a:pt x="65" y="141"/>
                      <a:pt x="65" y="141"/>
                    </a:cubicBezTo>
                    <a:cubicBezTo>
                      <a:pt x="65" y="141"/>
                      <a:pt x="65" y="141"/>
                      <a:pt x="65" y="141"/>
                    </a:cubicBezTo>
                    <a:cubicBezTo>
                      <a:pt x="65" y="141"/>
                      <a:pt x="65" y="141"/>
                      <a:pt x="65" y="141"/>
                    </a:cubicBezTo>
                    <a:cubicBezTo>
                      <a:pt x="65" y="141"/>
                      <a:pt x="65" y="141"/>
                      <a:pt x="65" y="141"/>
                    </a:cubicBezTo>
                    <a:cubicBezTo>
                      <a:pt x="66" y="141"/>
                      <a:pt x="66" y="141"/>
                      <a:pt x="66" y="141"/>
                    </a:cubicBezTo>
                    <a:cubicBezTo>
                      <a:pt x="66" y="141"/>
                      <a:pt x="66" y="141"/>
                      <a:pt x="66" y="141"/>
                    </a:cubicBezTo>
                    <a:cubicBezTo>
                      <a:pt x="66" y="140"/>
                      <a:pt x="66" y="140"/>
                      <a:pt x="66" y="140"/>
                    </a:cubicBezTo>
                    <a:cubicBezTo>
                      <a:pt x="66" y="140"/>
                      <a:pt x="66" y="140"/>
                      <a:pt x="66" y="140"/>
                    </a:cubicBezTo>
                    <a:cubicBezTo>
                      <a:pt x="66" y="140"/>
                      <a:pt x="66" y="140"/>
                      <a:pt x="66" y="140"/>
                    </a:cubicBezTo>
                    <a:cubicBezTo>
                      <a:pt x="66" y="140"/>
                      <a:pt x="66" y="140"/>
                      <a:pt x="66" y="140"/>
                    </a:cubicBezTo>
                    <a:cubicBezTo>
                      <a:pt x="66" y="140"/>
                      <a:pt x="66" y="140"/>
                      <a:pt x="66" y="140"/>
                    </a:cubicBezTo>
                    <a:cubicBezTo>
                      <a:pt x="66" y="140"/>
                      <a:pt x="66" y="140"/>
                      <a:pt x="66" y="140"/>
                    </a:cubicBezTo>
                    <a:cubicBezTo>
                      <a:pt x="66" y="141"/>
                      <a:pt x="66" y="141"/>
                      <a:pt x="66" y="141"/>
                    </a:cubicBezTo>
                    <a:cubicBezTo>
                      <a:pt x="66" y="141"/>
                      <a:pt x="66" y="141"/>
                      <a:pt x="66" y="141"/>
                    </a:cubicBezTo>
                    <a:cubicBezTo>
                      <a:pt x="66" y="141"/>
                      <a:pt x="66" y="141"/>
                      <a:pt x="66" y="141"/>
                    </a:cubicBezTo>
                    <a:cubicBezTo>
                      <a:pt x="66" y="141"/>
                      <a:pt x="66" y="141"/>
                      <a:pt x="66" y="141"/>
                    </a:cubicBezTo>
                    <a:cubicBezTo>
                      <a:pt x="66" y="141"/>
                      <a:pt x="66" y="141"/>
                      <a:pt x="66" y="141"/>
                    </a:cubicBezTo>
                    <a:cubicBezTo>
                      <a:pt x="65" y="141"/>
                      <a:pt x="65" y="141"/>
                      <a:pt x="65" y="141"/>
                    </a:cubicBezTo>
                    <a:cubicBezTo>
                      <a:pt x="65" y="142"/>
                      <a:pt x="65" y="142"/>
                      <a:pt x="65" y="142"/>
                    </a:cubicBezTo>
                    <a:cubicBezTo>
                      <a:pt x="65" y="142"/>
                      <a:pt x="65" y="142"/>
                      <a:pt x="65" y="142"/>
                    </a:cubicBezTo>
                    <a:cubicBezTo>
                      <a:pt x="65" y="142"/>
                      <a:pt x="65" y="142"/>
                      <a:pt x="65" y="142"/>
                    </a:cubicBezTo>
                    <a:cubicBezTo>
                      <a:pt x="65" y="142"/>
                      <a:pt x="65" y="142"/>
                      <a:pt x="65" y="142"/>
                    </a:cubicBezTo>
                    <a:cubicBezTo>
                      <a:pt x="65" y="142"/>
                      <a:pt x="65" y="142"/>
                      <a:pt x="65" y="142"/>
                    </a:cubicBezTo>
                    <a:cubicBezTo>
                      <a:pt x="66" y="142"/>
                      <a:pt x="66" y="142"/>
                      <a:pt x="66" y="142"/>
                    </a:cubicBezTo>
                    <a:cubicBezTo>
                      <a:pt x="66" y="143"/>
                      <a:pt x="66" y="143"/>
                      <a:pt x="66" y="143"/>
                    </a:cubicBezTo>
                    <a:cubicBezTo>
                      <a:pt x="66" y="143"/>
                      <a:pt x="66" y="143"/>
                      <a:pt x="66" y="143"/>
                    </a:cubicBezTo>
                    <a:cubicBezTo>
                      <a:pt x="65" y="143"/>
                      <a:pt x="65" y="143"/>
                      <a:pt x="65" y="143"/>
                    </a:cubicBezTo>
                    <a:cubicBezTo>
                      <a:pt x="65" y="143"/>
                      <a:pt x="65" y="143"/>
                      <a:pt x="65" y="143"/>
                    </a:cubicBezTo>
                    <a:cubicBezTo>
                      <a:pt x="65" y="144"/>
                      <a:pt x="65" y="144"/>
                      <a:pt x="65" y="144"/>
                    </a:cubicBezTo>
                    <a:cubicBezTo>
                      <a:pt x="65" y="144"/>
                      <a:pt x="65" y="144"/>
                      <a:pt x="65" y="144"/>
                    </a:cubicBezTo>
                    <a:cubicBezTo>
                      <a:pt x="65" y="144"/>
                      <a:pt x="65" y="144"/>
                      <a:pt x="65" y="144"/>
                    </a:cubicBezTo>
                    <a:cubicBezTo>
                      <a:pt x="65" y="144"/>
                      <a:pt x="65" y="144"/>
                      <a:pt x="65" y="144"/>
                    </a:cubicBezTo>
                    <a:cubicBezTo>
                      <a:pt x="65" y="144"/>
                      <a:pt x="65" y="144"/>
                      <a:pt x="65" y="144"/>
                    </a:cubicBezTo>
                    <a:cubicBezTo>
                      <a:pt x="65" y="144"/>
                      <a:pt x="65" y="144"/>
                      <a:pt x="65" y="144"/>
                    </a:cubicBezTo>
                    <a:cubicBezTo>
                      <a:pt x="65" y="145"/>
                      <a:pt x="65" y="145"/>
                      <a:pt x="65" y="145"/>
                    </a:cubicBezTo>
                    <a:cubicBezTo>
                      <a:pt x="65" y="145"/>
                      <a:pt x="65" y="145"/>
                      <a:pt x="65" y="145"/>
                    </a:cubicBezTo>
                    <a:cubicBezTo>
                      <a:pt x="64" y="145"/>
                      <a:pt x="64" y="145"/>
                      <a:pt x="64" y="145"/>
                    </a:cubicBezTo>
                    <a:cubicBezTo>
                      <a:pt x="64" y="145"/>
                      <a:pt x="64" y="145"/>
                      <a:pt x="64" y="145"/>
                    </a:cubicBezTo>
                    <a:cubicBezTo>
                      <a:pt x="64" y="145"/>
                      <a:pt x="64" y="145"/>
                      <a:pt x="64" y="145"/>
                    </a:cubicBezTo>
                    <a:cubicBezTo>
                      <a:pt x="64" y="145"/>
                      <a:pt x="64" y="145"/>
                      <a:pt x="64" y="145"/>
                    </a:cubicBezTo>
                    <a:cubicBezTo>
                      <a:pt x="63" y="145"/>
                      <a:pt x="63" y="145"/>
                      <a:pt x="63" y="145"/>
                    </a:cubicBezTo>
                    <a:cubicBezTo>
                      <a:pt x="63" y="145"/>
                      <a:pt x="63" y="145"/>
                      <a:pt x="63" y="145"/>
                    </a:cubicBezTo>
                    <a:cubicBezTo>
                      <a:pt x="63" y="145"/>
                      <a:pt x="63" y="145"/>
                      <a:pt x="63" y="145"/>
                    </a:cubicBezTo>
                    <a:cubicBezTo>
                      <a:pt x="63" y="145"/>
                      <a:pt x="63" y="145"/>
                      <a:pt x="63" y="145"/>
                    </a:cubicBezTo>
                    <a:cubicBezTo>
                      <a:pt x="63" y="146"/>
                      <a:pt x="63" y="146"/>
                      <a:pt x="63" y="146"/>
                    </a:cubicBezTo>
                    <a:cubicBezTo>
                      <a:pt x="63" y="146"/>
                      <a:pt x="63" y="146"/>
                      <a:pt x="63" y="146"/>
                    </a:cubicBezTo>
                    <a:cubicBezTo>
                      <a:pt x="63" y="146"/>
                      <a:pt x="63" y="146"/>
                      <a:pt x="63" y="146"/>
                    </a:cubicBezTo>
                    <a:cubicBezTo>
                      <a:pt x="63" y="146"/>
                      <a:pt x="63" y="146"/>
                      <a:pt x="63" y="146"/>
                    </a:cubicBezTo>
                    <a:cubicBezTo>
                      <a:pt x="63" y="146"/>
                      <a:pt x="63" y="146"/>
                      <a:pt x="63" y="146"/>
                    </a:cubicBezTo>
                    <a:cubicBezTo>
                      <a:pt x="63" y="146"/>
                      <a:pt x="63" y="146"/>
                      <a:pt x="63" y="146"/>
                    </a:cubicBezTo>
                    <a:cubicBezTo>
                      <a:pt x="63" y="147"/>
                      <a:pt x="63" y="147"/>
                      <a:pt x="63" y="147"/>
                    </a:cubicBezTo>
                    <a:cubicBezTo>
                      <a:pt x="63" y="147"/>
                      <a:pt x="63" y="147"/>
                      <a:pt x="63" y="147"/>
                    </a:cubicBezTo>
                    <a:cubicBezTo>
                      <a:pt x="63" y="147"/>
                      <a:pt x="63" y="147"/>
                      <a:pt x="63" y="147"/>
                    </a:cubicBezTo>
                    <a:cubicBezTo>
                      <a:pt x="63" y="147"/>
                      <a:pt x="63" y="147"/>
                      <a:pt x="63" y="147"/>
                    </a:cubicBezTo>
                    <a:cubicBezTo>
                      <a:pt x="63" y="147"/>
                      <a:pt x="63" y="147"/>
                      <a:pt x="63" y="147"/>
                    </a:cubicBezTo>
                    <a:cubicBezTo>
                      <a:pt x="63" y="147"/>
                      <a:pt x="63" y="147"/>
                      <a:pt x="63" y="147"/>
                    </a:cubicBezTo>
                    <a:cubicBezTo>
                      <a:pt x="63" y="147"/>
                      <a:pt x="63" y="147"/>
                      <a:pt x="63" y="147"/>
                    </a:cubicBezTo>
                    <a:cubicBezTo>
                      <a:pt x="63" y="147"/>
                      <a:pt x="63" y="147"/>
                      <a:pt x="63" y="147"/>
                    </a:cubicBezTo>
                    <a:cubicBezTo>
                      <a:pt x="63" y="147"/>
                      <a:pt x="63" y="147"/>
                      <a:pt x="63" y="147"/>
                    </a:cubicBezTo>
                    <a:cubicBezTo>
                      <a:pt x="63" y="146"/>
                      <a:pt x="63" y="146"/>
                      <a:pt x="63" y="146"/>
                    </a:cubicBezTo>
                    <a:cubicBezTo>
                      <a:pt x="63" y="146"/>
                      <a:pt x="63" y="146"/>
                      <a:pt x="63" y="146"/>
                    </a:cubicBezTo>
                    <a:cubicBezTo>
                      <a:pt x="64" y="146"/>
                      <a:pt x="64" y="146"/>
                      <a:pt x="64" y="146"/>
                    </a:cubicBezTo>
                    <a:cubicBezTo>
                      <a:pt x="64" y="146"/>
                      <a:pt x="64" y="146"/>
                      <a:pt x="64" y="146"/>
                    </a:cubicBezTo>
                    <a:cubicBezTo>
                      <a:pt x="64" y="146"/>
                      <a:pt x="64" y="146"/>
                      <a:pt x="64" y="146"/>
                    </a:cubicBezTo>
                    <a:cubicBezTo>
                      <a:pt x="64" y="147"/>
                      <a:pt x="64" y="147"/>
                      <a:pt x="64" y="147"/>
                    </a:cubicBezTo>
                    <a:cubicBezTo>
                      <a:pt x="64" y="147"/>
                      <a:pt x="64" y="147"/>
                      <a:pt x="64" y="147"/>
                    </a:cubicBezTo>
                    <a:cubicBezTo>
                      <a:pt x="64" y="147"/>
                      <a:pt x="64" y="147"/>
                      <a:pt x="64" y="147"/>
                    </a:cubicBezTo>
                    <a:cubicBezTo>
                      <a:pt x="63" y="147"/>
                      <a:pt x="63" y="147"/>
                      <a:pt x="63" y="147"/>
                    </a:cubicBezTo>
                    <a:cubicBezTo>
                      <a:pt x="64" y="147"/>
                      <a:pt x="64" y="147"/>
                      <a:pt x="64" y="147"/>
                    </a:cubicBezTo>
                    <a:cubicBezTo>
                      <a:pt x="64" y="147"/>
                      <a:pt x="64" y="147"/>
                      <a:pt x="64" y="147"/>
                    </a:cubicBezTo>
                    <a:cubicBezTo>
                      <a:pt x="64" y="147"/>
                      <a:pt x="64" y="147"/>
                      <a:pt x="64" y="147"/>
                    </a:cubicBezTo>
                    <a:cubicBezTo>
                      <a:pt x="64" y="147"/>
                      <a:pt x="64" y="147"/>
                      <a:pt x="64" y="147"/>
                    </a:cubicBezTo>
                    <a:cubicBezTo>
                      <a:pt x="64" y="148"/>
                      <a:pt x="64" y="148"/>
                      <a:pt x="64" y="148"/>
                    </a:cubicBezTo>
                    <a:cubicBezTo>
                      <a:pt x="64" y="148"/>
                      <a:pt x="64" y="148"/>
                      <a:pt x="64" y="148"/>
                    </a:cubicBezTo>
                    <a:cubicBezTo>
                      <a:pt x="65" y="148"/>
                      <a:pt x="65" y="148"/>
                      <a:pt x="65" y="148"/>
                    </a:cubicBezTo>
                    <a:cubicBezTo>
                      <a:pt x="65" y="147"/>
                      <a:pt x="65" y="147"/>
                      <a:pt x="65" y="147"/>
                    </a:cubicBezTo>
                    <a:cubicBezTo>
                      <a:pt x="65" y="147"/>
                      <a:pt x="65" y="147"/>
                      <a:pt x="65" y="147"/>
                    </a:cubicBezTo>
                    <a:cubicBezTo>
                      <a:pt x="65" y="147"/>
                      <a:pt x="65" y="147"/>
                      <a:pt x="65" y="147"/>
                    </a:cubicBezTo>
                    <a:cubicBezTo>
                      <a:pt x="66" y="147"/>
                      <a:pt x="66" y="147"/>
                      <a:pt x="66" y="147"/>
                    </a:cubicBezTo>
                    <a:cubicBezTo>
                      <a:pt x="66" y="147"/>
                      <a:pt x="66" y="147"/>
                      <a:pt x="66" y="147"/>
                    </a:cubicBezTo>
                    <a:cubicBezTo>
                      <a:pt x="66" y="147"/>
                      <a:pt x="66" y="147"/>
                      <a:pt x="66" y="147"/>
                    </a:cubicBezTo>
                    <a:cubicBezTo>
                      <a:pt x="67" y="147"/>
                      <a:pt x="67" y="147"/>
                      <a:pt x="67" y="147"/>
                    </a:cubicBezTo>
                    <a:cubicBezTo>
                      <a:pt x="67" y="147"/>
                      <a:pt x="67" y="147"/>
                      <a:pt x="67" y="147"/>
                    </a:cubicBezTo>
                    <a:cubicBezTo>
                      <a:pt x="68" y="147"/>
                      <a:pt x="68" y="147"/>
                      <a:pt x="68" y="147"/>
                    </a:cubicBezTo>
                    <a:cubicBezTo>
                      <a:pt x="68" y="146"/>
                      <a:pt x="68" y="146"/>
                      <a:pt x="68" y="146"/>
                    </a:cubicBezTo>
                    <a:cubicBezTo>
                      <a:pt x="69" y="146"/>
                      <a:pt x="69" y="146"/>
                      <a:pt x="69" y="146"/>
                    </a:cubicBezTo>
                    <a:cubicBezTo>
                      <a:pt x="69" y="146"/>
                      <a:pt x="69" y="146"/>
                      <a:pt x="69" y="146"/>
                    </a:cubicBezTo>
                    <a:cubicBezTo>
                      <a:pt x="69" y="146"/>
                      <a:pt x="69" y="146"/>
                      <a:pt x="69" y="146"/>
                    </a:cubicBezTo>
                    <a:cubicBezTo>
                      <a:pt x="68" y="147"/>
                      <a:pt x="68" y="147"/>
                      <a:pt x="68" y="147"/>
                    </a:cubicBezTo>
                    <a:cubicBezTo>
                      <a:pt x="68" y="147"/>
                      <a:pt x="68" y="147"/>
                      <a:pt x="68" y="147"/>
                    </a:cubicBezTo>
                    <a:cubicBezTo>
                      <a:pt x="67" y="147"/>
                      <a:pt x="67" y="147"/>
                      <a:pt x="67" y="147"/>
                    </a:cubicBezTo>
                    <a:cubicBezTo>
                      <a:pt x="67" y="147"/>
                      <a:pt x="67" y="147"/>
                      <a:pt x="67" y="147"/>
                    </a:cubicBezTo>
                    <a:cubicBezTo>
                      <a:pt x="67" y="147"/>
                      <a:pt x="67" y="147"/>
                      <a:pt x="67" y="147"/>
                    </a:cubicBezTo>
                    <a:cubicBezTo>
                      <a:pt x="67" y="147"/>
                      <a:pt x="67" y="147"/>
                      <a:pt x="67" y="147"/>
                    </a:cubicBezTo>
                    <a:cubicBezTo>
                      <a:pt x="67" y="147"/>
                      <a:pt x="67" y="147"/>
                      <a:pt x="67" y="147"/>
                    </a:cubicBezTo>
                    <a:cubicBezTo>
                      <a:pt x="67" y="147"/>
                      <a:pt x="67" y="147"/>
                      <a:pt x="67" y="147"/>
                    </a:cubicBezTo>
                    <a:cubicBezTo>
                      <a:pt x="67" y="147"/>
                      <a:pt x="67" y="147"/>
                      <a:pt x="67" y="147"/>
                    </a:cubicBezTo>
                    <a:cubicBezTo>
                      <a:pt x="66" y="147"/>
                      <a:pt x="66" y="147"/>
                      <a:pt x="66" y="147"/>
                    </a:cubicBezTo>
                    <a:cubicBezTo>
                      <a:pt x="66" y="147"/>
                      <a:pt x="66" y="147"/>
                      <a:pt x="66" y="147"/>
                    </a:cubicBezTo>
                    <a:cubicBezTo>
                      <a:pt x="66" y="147"/>
                      <a:pt x="66" y="147"/>
                      <a:pt x="66" y="147"/>
                    </a:cubicBezTo>
                    <a:cubicBezTo>
                      <a:pt x="66" y="147"/>
                      <a:pt x="66" y="147"/>
                      <a:pt x="66" y="147"/>
                    </a:cubicBezTo>
                    <a:cubicBezTo>
                      <a:pt x="66" y="147"/>
                      <a:pt x="66" y="147"/>
                      <a:pt x="66" y="147"/>
                    </a:cubicBezTo>
                    <a:cubicBezTo>
                      <a:pt x="66" y="147"/>
                      <a:pt x="66" y="147"/>
                      <a:pt x="66" y="147"/>
                    </a:cubicBezTo>
                    <a:cubicBezTo>
                      <a:pt x="65" y="148"/>
                      <a:pt x="65" y="148"/>
                      <a:pt x="65" y="148"/>
                    </a:cubicBezTo>
                    <a:cubicBezTo>
                      <a:pt x="65" y="148"/>
                      <a:pt x="65" y="148"/>
                      <a:pt x="65" y="148"/>
                    </a:cubicBezTo>
                    <a:cubicBezTo>
                      <a:pt x="65" y="148"/>
                      <a:pt x="65" y="148"/>
                      <a:pt x="65" y="148"/>
                    </a:cubicBezTo>
                    <a:cubicBezTo>
                      <a:pt x="65" y="148"/>
                      <a:pt x="65" y="148"/>
                      <a:pt x="65" y="148"/>
                    </a:cubicBezTo>
                    <a:cubicBezTo>
                      <a:pt x="66" y="148"/>
                      <a:pt x="66" y="148"/>
                      <a:pt x="66" y="148"/>
                    </a:cubicBezTo>
                    <a:cubicBezTo>
                      <a:pt x="66" y="148"/>
                      <a:pt x="66" y="148"/>
                      <a:pt x="66" y="148"/>
                    </a:cubicBezTo>
                    <a:cubicBezTo>
                      <a:pt x="66" y="148"/>
                      <a:pt x="66" y="148"/>
                      <a:pt x="66" y="148"/>
                    </a:cubicBezTo>
                    <a:cubicBezTo>
                      <a:pt x="66" y="148"/>
                      <a:pt x="66" y="148"/>
                      <a:pt x="66" y="148"/>
                    </a:cubicBezTo>
                    <a:cubicBezTo>
                      <a:pt x="66" y="149"/>
                      <a:pt x="66" y="149"/>
                      <a:pt x="66" y="149"/>
                    </a:cubicBezTo>
                    <a:cubicBezTo>
                      <a:pt x="66" y="149"/>
                      <a:pt x="66" y="149"/>
                      <a:pt x="66" y="149"/>
                    </a:cubicBezTo>
                    <a:cubicBezTo>
                      <a:pt x="66" y="149"/>
                      <a:pt x="66" y="149"/>
                      <a:pt x="66" y="149"/>
                    </a:cubicBezTo>
                    <a:cubicBezTo>
                      <a:pt x="66" y="149"/>
                      <a:pt x="66" y="149"/>
                      <a:pt x="66" y="149"/>
                    </a:cubicBezTo>
                    <a:cubicBezTo>
                      <a:pt x="66" y="149"/>
                      <a:pt x="66" y="149"/>
                      <a:pt x="66" y="149"/>
                    </a:cubicBezTo>
                    <a:cubicBezTo>
                      <a:pt x="66" y="149"/>
                      <a:pt x="66" y="149"/>
                      <a:pt x="66" y="149"/>
                    </a:cubicBezTo>
                    <a:cubicBezTo>
                      <a:pt x="66" y="150"/>
                      <a:pt x="66" y="150"/>
                      <a:pt x="66" y="150"/>
                    </a:cubicBezTo>
                    <a:cubicBezTo>
                      <a:pt x="65" y="150"/>
                      <a:pt x="65" y="150"/>
                      <a:pt x="65" y="150"/>
                    </a:cubicBezTo>
                    <a:cubicBezTo>
                      <a:pt x="65" y="150"/>
                      <a:pt x="65" y="150"/>
                      <a:pt x="65" y="150"/>
                    </a:cubicBezTo>
                    <a:cubicBezTo>
                      <a:pt x="65" y="150"/>
                      <a:pt x="65" y="150"/>
                      <a:pt x="65" y="150"/>
                    </a:cubicBezTo>
                    <a:cubicBezTo>
                      <a:pt x="65" y="150"/>
                      <a:pt x="65" y="150"/>
                      <a:pt x="65" y="150"/>
                    </a:cubicBezTo>
                    <a:cubicBezTo>
                      <a:pt x="65" y="150"/>
                      <a:pt x="65" y="150"/>
                      <a:pt x="65" y="150"/>
                    </a:cubicBezTo>
                    <a:cubicBezTo>
                      <a:pt x="65" y="150"/>
                      <a:pt x="65" y="150"/>
                      <a:pt x="65" y="150"/>
                    </a:cubicBezTo>
                    <a:cubicBezTo>
                      <a:pt x="65" y="151"/>
                      <a:pt x="65" y="151"/>
                      <a:pt x="65" y="151"/>
                    </a:cubicBezTo>
                    <a:cubicBezTo>
                      <a:pt x="65" y="151"/>
                      <a:pt x="65" y="151"/>
                      <a:pt x="65" y="151"/>
                    </a:cubicBezTo>
                    <a:cubicBezTo>
                      <a:pt x="65" y="151"/>
                      <a:pt x="65" y="151"/>
                      <a:pt x="65" y="151"/>
                    </a:cubicBezTo>
                    <a:cubicBezTo>
                      <a:pt x="65" y="151"/>
                      <a:pt x="65" y="151"/>
                      <a:pt x="65" y="151"/>
                    </a:cubicBezTo>
                    <a:cubicBezTo>
                      <a:pt x="65" y="151"/>
                      <a:pt x="65" y="151"/>
                      <a:pt x="65" y="151"/>
                    </a:cubicBezTo>
                    <a:cubicBezTo>
                      <a:pt x="65" y="151"/>
                      <a:pt x="65" y="151"/>
                      <a:pt x="65" y="151"/>
                    </a:cubicBezTo>
                    <a:cubicBezTo>
                      <a:pt x="65" y="151"/>
                      <a:pt x="65" y="151"/>
                      <a:pt x="65" y="151"/>
                    </a:cubicBezTo>
                    <a:cubicBezTo>
                      <a:pt x="65" y="151"/>
                      <a:pt x="65" y="151"/>
                      <a:pt x="65" y="151"/>
                    </a:cubicBezTo>
                    <a:cubicBezTo>
                      <a:pt x="65" y="152"/>
                      <a:pt x="65" y="152"/>
                      <a:pt x="65" y="152"/>
                    </a:cubicBezTo>
                    <a:cubicBezTo>
                      <a:pt x="65" y="152"/>
                      <a:pt x="65" y="152"/>
                      <a:pt x="65" y="152"/>
                    </a:cubicBezTo>
                    <a:cubicBezTo>
                      <a:pt x="64" y="151"/>
                      <a:pt x="64" y="151"/>
                      <a:pt x="64" y="151"/>
                    </a:cubicBezTo>
                    <a:cubicBezTo>
                      <a:pt x="64" y="151"/>
                      <a:pt x="64" y="151"/>
                      <a:pt x="64" y="151"/>
                    </a:cubicBezTo>
                    <a:cubicBezTo>
                      <a:pt x="64" y="151"/>
                      <a:pt x="64" y="151"/>
                      <a:pt x="64" y="151"/>
                    </a:cubicBezTo>
                    <a:cubicBezTo>
                      <a:pt x="64" y="151"/>
                      <a:pt x="64" y="151"/>
                      <a:pt x="64" y="151"/>
                    </a:cubicBezTo>
                    <a:cubicBezTo>
                      <a:pt x="64" y="151"/>
                      <a:pt x="64" y="151"/>
                      <a:pt x="64" y="151"/>
                    </a:cubicBezTo>
                    <a:cubicBezTo>
                      <a:pt x="64" y="151"/>
                      <a:pt x="64" y="151"/>
                      <a:pt x="64" y="151"/>
                    </a:cubicBezTo>
                    <a:cubicBezTo>
                      <a:pt x="64" y="151"/>
                      <a:pt x="64" y="151"/>
                      <a:pt x="64" y="151"/>
                    </a:cubicBezTo>
                    <a:cubicBezTo>
                      <a:pt x="64" y="152"/>
                      <a:pt x="64" y="152"/>
                      <a:pt x="64" y="152"/>
                    </a:cubicBezTo>
                    <a:cubicBezTo>
                      <a:pt x="64" y="152"/>
                      <a:pt x="64" y="152"/>
                      <a:pt x="64" y="152"/>
                    </a:cubicBezTo>
                    <a:cubicBezTo>
                      <a:pt x="65" y="153"/>
                      <a:pt x="65" y="153"/>
                      <a:pt x="65" y="153"/>
                    </a:cubicBezTo>
                    <a:cubicBezTo>
                      <a:pt x="65" y="153"/>
                      <a:pt x="65" y="153"/>
                      <a:pt x="65" y="153"/>
                    </a:cubicBezTo>
                    <a:cubicBezTo>
                      <a:pt x="65" y="153"/>
                      <a:pt x="65" y="153"/>
                      <a:pt x="65" y="153"/>
                    </a:cubicBezTo>
                    <a:cubicBezTo>
                      <a:pt x="65" y="153"/>
                      <a:pt x="65" y="153"/>
                      <a:pt x="65" y="153"/>
                    </a:cubicBezTo>
                    <a:cubicBezTo>
                      <a:pt x="65" y="153"/>
                      <a:pt x="65" y="153"/>
                      <a:pt x="65" y="153"/>
                    </a:cubicBezTo>
                    <a:cubicBezTo>
                      <a:pt x="65" y="153"/>
                      <a:pt x="65" y="153"/>
                      <a:pt x="65" y="153"/>
                    </a:cubicBezTo>
                    <a:cubicBezTo>
                      <a:pt x="65" y="153"/>
                      <a:pt x="65" y="153"/>
                      <a:pt x="65" y="153"/>
                    </a:cubicBezTo>
                    <a:cubicBezTo>
                      <a:pt x="65" y="154"/>
                      <a:pt x="65" y="154"/>
                      <a:pt x="65" y="154"/>
                    </a:cubicBezTo>
                    <a:cubicBezTo>
                      <a:pt x="65" y="154"/>
                      <a:pt x="65" y="154"/>
                      <a:pt x="65" y="154"/>
                    </a:cubicBezTo>
                    <a:cubicBezTo>
                      <a:pt x="65" y="154"/>
                      <a:pt x="65" y="154"/>
                      <a:pt x="65" y="154"/>
                    </a:cubicBezTo>
                    <a:cubicBezTo>
                      <a:pt x="65" y="154"/>
                      <a:pt x="65" y="154"/>
                      <a:pt x="65" y="154"/>
                    </a:cubicBezTo>
                    <a:cubicBezTo>
                      <a:pt x="65" y="154"/>
                      <a:pt x="65" y="154"/>
                      <a:pt x="65" y="154"/>
                    </a:cubicBezTo>
                    <a:cubicBezTo>
                      <a:pt x="66" y="154"/>
                      <a:pt x="66" y="154"/>
                      <a:pt x="66" y="154"/>
                    </a:cubicBezTo>
                    <a:cubicBezTo>
                      <a:pt x="66" y="155"/>
                      <a:pt x="66" y="155"/>
                      <a:pt x="66" y="155"/>
                    </a:cubicBezTo>
                    <a:cubicBezTo>
                      <a:pt x="66" y="155"/>
                      <a:pt x="66" y="155"/>
                      <a:pt x="66" y="155"/>
                    </a:cubicBezTo>
                    <a:cubicBezTo>
                      <a:pt x="67" y="155"/>
                      <a:pt x="67" y="155"/>
                      <a:pt x="67" y="155"/>
                    </a:cubicBezTo>
                    <a:cubicBezTo>
                      <a:pt x="67" y="155"/>
                      <a:pt x="67" y="155"/>
                      <a:pt x="67" y="155"/>
                    </a:cubicBezTo>
                    <a:cubicBezTo>
                      <a:pt x="67" y="155"/>
                      <a:pt x="67" y="155"/>
                      <a:pt x="67" y="155"/>
                    </a:cubicBezTo>
                    <a:cubicBezTo>
                      <a:pt x="67" y="155"/>
                      <a:pt x="67" y="155"/>
                      <a:pt x="67" y="155"/>
                    </a:cubicBezTo>
                    <a:cubicBezTo>
                      <a:pt x="67" y="155"/>
                      <a:pt x="67" y="155"/>
                      <a:pt x="67" y="155"/>
                    </a:cubicBezTo>
                    <a:cubicBezTo>
                      <a:pt x="67" y="155"/>
                      <a:pt x="67" y="155"/>
                      <a:pt x="67" y="155"/>
                    </a:cubicBezTo>
                    <a:cubicBezTo>
                      <a:pt x="67" y="155"/>
                      <a:pt x="67" y="155"/>
                      <a:pt x="67" y="155"/>
                    </a:cubicBezTo>
                    <a:cubicBezTo>
                      <a:pt x="68" y="155"/>
                      <a:pt x="68" y="155"/>
                      <a:pt x="68" y="155"/>
                    </a:cubicBezTo>
                    <a:cubicBezTo>
                      <a:pt x="68" y="155"/>
                      <a:pt x="68" y="155"/>
                      <a:pt x="68" y="155"/>
                    </a:cubicBezTo>
                    <a:cubicBezTo>
                      <a:pt x="69" y="155"/>
                      <a:pt x="69" y="155"/>
                      <a:pt x="69" y="155"/>
                    </a:cubicBezTo>
                    <a:cubicBezTo>
                      <a:pt x="69" y="155"/>
                      <a:pt x="69" y="155"/>
                      <a:pt x="69" y="155"/>
                    </a:cubicBezTo>
                    <a:cubicBezTo>
                      <a:pt x="69" y="155"/>
                      <a:pt x="69" y="155"/>
                      <a:pt x="69" y="155"/>
                    </a:cubicBezTo>
                    <a:cubicBezTo>
                      <a:pt x="69" y="155"/>
                      <a:pt x="69" y="155"/>
                      <a:pt x="69" y="155"/>
                    </a:cubicBezTo>
                    <a:cubicBezTo>
                      <a:pt x="69" y="155"/>
                      <a:pt x="69" y="155"/>
                      <a:pt x="69" y="155"/>
                    </a:cubicBezTo>
                    <a:cubicBezTo>
                      <a:pt x="69" y="155"/>
                      <a:pt x="69" y="155"/>
                      <a:pt x="69" y="155"/>
                    </a:cubicBezTo>
                    <a:cubicBezTo>
                      <a:pt x="69" y="155"/>
                      <a:pt x="69" y="155"/>
                      <a:pt x="69" y="155"/>
                    </a:cubicBezTo>
                    <a:cubicBezTo>
                      <a:pt x="69" y="154"/>
                      <a:pt x="69" y="154"/>
                      <a:pt x="69" y="154"/>
                    </a:cubicBezTo>
                    <a:cubicBezTo>
                      <a:pt x="69" y="154"/>
                      <a:pt x="69" y="154"/>
                      <a:pt x="69" y="154"/>
                    </a:cubicBezTo>
                    <a:cubicBezTo>
                      <a:pt x="69" y="154"/>
                      <a:pt x="69" y="154"/>
                      <a:pt x="69" y="154"/>
                    </a:cubicBezTo>
                    <a:cubicBezTo>
                      <a:pt x="69" y="154"/>
                      <a:pt x="69" y="154"/>
                      <a:pt x="69" y="154"/>
                    </a:cubicBezTo>
                    <a:cubicBezTo>
                      <a:pt x="69" y="154"/>
                      <a:pt x="69" y="154"/>
                      <a:pt x="69" y="154"/>
                    </a:cubicBezTo>
                    <a:cubicBezTo>
                      <a:pt x="70" y="154"/>
                      <a:pt x="70" y="154"/>
                      <a:pt x="70" y="154"/>
                    </a:cubicBezTo>
                    <a:cubicBezTo>
                      <a:pt x="70" y="154"/>
                      <a:pt x="70" y="154"/>
                      <a:pt x="70" y="154"/>
                    </a:cubicBezTo>
                    <a:cubicBezTo>
                      <a:pt x="69" y="154"/>
                      <a:pt x="69" y="154"/>
                      <a:pt x="69" y="154"/>
                    </a:cubicBezTo>
                    <a:cubicBezTo>
                      <a:pt x="69" y="154"/>
                      <a:pt x="69" y="154"/>
                      <a:pt x="69" y="154"/>
                    </a:cubicBezTo>
                    <a:cubicBezTo>
                      <a:pt x="69" y="154"/>
                      <a:pt x="69" y="154"/>
                      <a:pt x="69" y="154"/>
                    </a:cubicBezTo>
                    <a:cubicBezTo>
                      <a:pt x="69" y="154"/>
                      <a:pt x="69" y="154"/>
                      <a:pt x="69" y="154"/>
                    </a:cubicBezTo>
                    <a:cubicBezTo>
                      <a:pt x="69" y="154"/>
                      <a:pt x="69" y="154"/>
                      <a:pt x="69" y="154"/>
                    </a:cubicBezTo>
                    <a:cubicBezTo>
                      <a:pt x="69" y="155"/>
                      <a:pt x="69" y="155"/>
                      <a:pt x="69" y="155"/>
                    </a:cubicBezTo>
                    <a:cubicBezTo>
                      <a:pt x="69" y="155"/>
                      <a:pt x="69" y="155"/>
                      <a:pt x="69" y="155"/>
                    </a:cubicBezTo>
                    <a:cubicBezTo>
                      <a:pt x="69" y="155"/>
                      <a:pt x="69" y="155"/>
                      <a:pt x="69" y="155"/>
                    </a:cubicBezTo>
                    <a:cubicBezTo>
                      <a:pt x="69" y="155"/>
                      <a:pt x="69" y="155"/>
                      <a:pt x="69" y="155"/>
                    </a:cubicBezTo>
                    <a:cubicBezTo>
                      <a:pt x="69" y="155"/>
                      <a:pt x="69" y="155"/>
                      <a:pt x="69" y="155"/>
                    </a:cubicBezTo>
                    <a:cubicBezTo>
                      <a:pt x="69" y="155"/>
                      <a:pt x="69" y="155"/>
                      <a:pt x="69" y="155"/>
                    </a:cubicBezTo>
                    <a:cubicBezTo>
                      <a:pt x="70" y="155"/>
                      <a:pt x="70" y="155"/>
                      <a:pt x="70" y="155"/>
                    </a:cubicBezTo>
                    <a:cubicBezTo>
                      <a:pt x="70" y="155"/>
                      <a:pt x="70" y="155"/>
                      <a:pt x="70" y="155"/>
                    </a:cubicBezTo>
                    <a:cubicBezTo>
                      <a:pt x="70" y="155"/>
                      <a:pt x="70" y="155"/>
                      <a:pt x="70" y="155"/>
                    </a:cubicBezTo>
                    <a:cubicBezTo>
                      <a:pt x="70" y="155"/>
                      <a:pt x="70" y="155"/>
                      <a:pt x="70" y="155"/>
                    </a:cubicBezTo>
                    <a:cubicBezTo>
                      <a:pt x="70" y="155"/>
                      <a:pt x="70" y="155"/>
                      <a:pt x="70" y="155"/>
                    </a:cubicBezTo>
                    <a:cubicBezTo>
                      <a:pt x="70" y="155"/>
                      <a:pt x="70" y="155"/>
                      <a:pt x="70" y="155"/>
                    </a:cubicBezTo>
                    <a:cubicBezTo>
                      <a:pt x="70" y="155"/>
                      <a:pt x="70" y="155"/>
                      <a:pt x="70" y="155"/>
                    </a:cubicBezTo>
                    <a:cubicBezTo>
                      <a:pt x="70" y="155"/>
                      <a:pt x="70" y="155"/>
                      <a:pt x="70" y="155"/>
                    </a:cubicBezTo>
                    <a:cubicBezTo>
                      <a:pt x="70" y="155"/>
                      <a:pt x="70" y="155"/>
                      <a:pt x="70" y="155"/>
                    </a:cubicBezTo>
                    <a:cubicBezTo>
                      <a:pt x="70" y="155"/>
                      <a:pt x="70" y="155"/>
                      <a:pt x="70" y="155"/>
                    </a:cubicBezTo>
                    <a:cubicBezTo>
                      <a:pt x="70" y="154"/>
                      <a:pt x="70" y="154"/>
                      <a:pt x="70" y="154"/>
                    </a:cubicBezTo>
                    <a:cubicBezTo>
                      <a:pt x="70" y="154"/>
                      <a:pt x="70" y="154"/>
                      <a:pt x="70" y="154"/>
                    </a:cubicBezTo>
                    <a:cubicBezTo>
                      <a:pt x="70" y="154"/>
                      <a:pt x="70" y="154"/>
                      <a:pt x="70" y="154"/>
                    </a:cubicBezTo>
                    <a:cubicBezTo>
                      <a:pt x="70" y="154"/>
                      <a:pt x="70" y="154"/>
                      <a:pt x="70" y="154"/>
                    </a:cubicBezTo>
                    <a:cubicBezTo>
                      <a:pt x="70" y="153"/>
                      <a:pt x="70" y="153"/>
                      <a:pt x="70" y="153"/>
                    </a:cubicBezTo>
                    <a:cubicBezTo>
                      <a:pt x="70" y="153"/>
                      <a:pt x="70" y="153"/>
                      <a:pt x="70" y="153"/>
                    </a:cubicBezTo>
                    <a:cubicBezTo>
                      <a:pt x="70" y="153"/>
                      <a:pt x="70" y="153"/>
                      <a:pt x="70" y="153"/>
                    </a:cubicBezTo>
                    <a:cubicBezTo>
                      <a:pt x="70" y="153"/>
                      <a:pt x="70" y="153"/>
                      <a:pt x="70" y="153"/>
                    </a:cubicBezTo>
                    <a:cubicBezTo>
                      <a:pt x="70" y="153"/>
                      <a:pt x="70" y="153"/>
                      <a:pt x="70" y="153"/>
                    </a:cubicBezTo>
                    <a:cubicBezTo>
                      <a:pt x="71" y="152"/>
                      <a:pt x="71" y="152"/>
                      <a:pt x="71" y="152"/>
                    </a:cubicBezTo>
                    <a:cubicBezTo>
                      <a:pt x="71" y="152"/>
                      <a:pt x="71" y="152"/>
                      <a:pt x="71" y="152"/>
                    </a:cubicBezTo>
                    <a:cubicBezTo>
                      <a:pt x="72" y="152"/>
                      <a:pt x="72" y="152"/>
                      <a:pt x="72" y="152"/>
                    </a:cubicBezTo>
                    <a:cubicBezTo>
                      <a:pt x="72" y="152"/>
                      <a:pt x="72" y="152"/>
                      <a:pt x="72" y="152"/>
                    </a:cubicBezTo>
                    <a:cubicBezTo>
                      <a:pt x="72" y="152"/>
                      <a:pt x="72" y="152"/>
                      <a:pt x="72" y="152"/>
                    </a:cubicBezTo>
                    <a:cubicBezTo>
                      <a:pt x="72" y="152"/>
                      <a:pt x="72" y="152"/>
                      <a:pt x="72" y="152"/>
                    </a:cubicBezTo>
                    <a:cubicBezTo>
                      <a:pt x="71" y="152"/>
                      <a:pt x="71" y="152"/>
                      <a:pt x="71" y="152"/>
                    </a:cubicBezTo>
                    <a:cubicBezTo>
                      <a:pt x="71" y="152"/>
                      <a:pt x="71" y="152"/>
                      <a:pt x="71" y="152"/>
                    </a:cubicBezTo>
                    <a:cubicBezTo>
                      <a:pt x="71" y="151"/>
                      <a:pt x="71" y="151"/>
                      <a:pt x="71" y="151"/>
                    </a:cubicBezTo>
                    <a:cubicBezTo>
                      <a:pt x="71" y="151"/>
                      <a:pt x="71" y="151"/>
                      <a:pt x="71" y="151"/>
                    </a:cubicBezTo>
                    <a:cubicBezTo>
                      <a:pt x="71" y="151"/>
                      <a:pt x="71" y="151"/>
                      <a:pt x="71" y="151"/>
                    </a:cubicBezTo>
                    <a:cubicBezTo>
                      <a:pt x="71" y="151"/>
                      <a:pt x="71" y="151"/>
                      <a:pt x="71" y="151"/>
                    </a:cubicBezTo>
                    <a:cubicBezTo>
                      <a:pt x="71" y="151"/>
                      <a:pt x="71" y="151"/>
                      <a:pt x="71" y="151"/>
                    </a:cubicBezTo>
                    <a:cubicBezTo>
                      <a:pt x="71" y="151"/>
                      <a:pt x="71" y="151"/>
                      <a:pt x="71" y="151"/>
                    </a:cubicBezTo>
                    <a:cubicBezTo>
                      <a:pt x="71" y="151"/>
                      <a:pt x="71" y="151"/>
                      <a:pt x="71" y="151"/>
                    </a:cubicBezTo>
                    <a:cubicBezTo>
                      <a:pt x="71" y="150"/>
                      <a:pt x="71" y="150"/>
                      <a:pt x="71" y="150"/>
                    </a:cubicBezTo>
                    <a:cubicBezTo>
                      <a:pt x="71" y="150"/>
                      <a:pt x="71" y="150"/>
                      <a:pt x="71" y="150"/>
                    </a:cubicBezTo>
                    <a:cubicBezTo>
                      <a:pt x="71" y="150"/>
                      <a:pt x="71" y="150"/>
                      <a:pt x="71" y="150"/>
                    </a:cubicBezTo>
                    <a:cubicBezTo>
                      <a:pt x="71" y="151"/>
                      <a:pt x="71" y="151"/>
                      <a:pt x="71" y="151"/>
                    </a:cubicBezTo>
                    <a:cubicBezTo>
                      <a:pt x="71" y="151"/>
                      <a:pt x="71" y="151"/>
                      <a:pt x="71" y="151"/>
                    </a:cubicBezTo>
                    <a:cubicBezTo>
                      <a:pt x="72" y="151"/>
                      <a:pt x="72" y="151"/>
                      <a:pt x="72" y="151"/>
                    </a:cubicBezTo>
                    <a:cubicBezTo>
                      <a:pt x="72" y="151"/>
                      <a:pt x="72" y="151"/>
                      <a:pt x="72" y="151"/>
                    </a:cubicBezTo>
                    <a:cubicBezTo>
                      <a:pt x="72" y="152"/>
                      <a:pt x="72" y="152"/>
                      <a:pt x="72" y="152"/>
                    </a:cubicBezTo>
                    <a:cubicBezTo>
                      <a:pt x="72" y="152"/>
                      <a:pt x="72" y="152"/>
                      <a:pt x="72" y="152"/>
                    </a:cubicBezTo>
                    <a:cubicBezTo>
                      <a:pt x="72" y="152"/>
                      <a:pt x="72" y="152"/>
                      <a:pt x="72" y="152"/>
                    </a:cubicBezTo>
                    <a:cubicBezTo>
                      <a:pt x="72" y="152"/>
                      <a:pt x="72" y="152"/>
                      <a:pt x="72" y="152"/>
                    </a:cubicBezTo>
                    <a:cubicBezTo>
                      <a:pt x="72" y="153"/>
                      <a:pt x="72" y="153"/>
                      <a:pt x="72" y="153"/>
                    </a:cubicBezTo>
                    <a:cubicBezTo>
                      <a:pt x="71" y="153"/>
                      <a:pt x="71" y="153"/>
                      <a:pt x="71" y="153"/>
                    </a:cubicBezTo>
                    <a:cubicBezTo>
                      <a:pt x="71" y="153"/>
                      <a:pt x="71" y="153"/>
                      <a:pt x="71" y="153"/>
                    </a:cubicBezTo>
                    <a:cubicBezTo>
                      <a:pt x="71" y="153"/>
                      <a:pt x="71" y="153"/>
                      <a:pt x="71" y="153"/>
                    </a:cubicBezTo>
                    <a:cubicBezTo>
                      <a:pt x="71" y="153"/>
                      <a:pt x="71" y="153"/>
                      <a:pt x="71" y="153"/>
                    </a:cubicBezTo>
                    <a:cubicBezTo>
                      <a:pt x="70" y="153"/>
                      <a:pt x="70" y="153"/>
                      <a:pt x="70" y="153"/>
                    </a:cubicBezTo>
                    <a:cubicBezTo>
                      <a:pt x="70" y="153"/>
                      <a:pt x="70" y="153"/>
                      <a:pt x="70" y="153"/>
                    </a:cubicBezTo>
                    <a:cubicBezTo>
                      <a:pt x="70" y="153"/>
                      <a:pt x="70" y="153"/>
                      <a:pt x="70" y="153"/>
                    </a:cubicBezTo>
                    <a:cubicBezTo>
                      <a:pt x="70" y="154"/>
                      <a:pt x="70" y="154"/>
                      <a:pt x="70" y="154"/>
                    </a:cubicBezTo>
                    <a:cubicBezTo>
                      <a:pt x="70" y="154"/>
                      <a:pt x="70" y="154"/>
                      <a:pt x="70" y="154"/>
                    </a:cubicBezTo>
                    <a:cubicBezTo>
                      <a:pt x="70" y="154"/>
                      <a:pt x="70" y="154"/>
                      <a:pt x="70" y="154"/>
                    </a:cubicBezTo>
                    <a:cubicBezTo>
                      <a:pt x="71" y="154"/>
                      <a:pt x="71" y="154"/>
                      <a:pt x="71" y="154"/>
                    </a:cubicBezTo>
                    <a:cubicBezTo>
                      <a:pt x="71" y="154"/>
                      <a:pt x="71" y="154"/>
                      <a:pt x="71" y="154"/>
                    </a:cubicBezTo>
                    <a:cubicBezTo>
                      <a:pt x="71" y="155"/>
                      <a:pt x="71" y="155"/>
                      <a:pt x="71" y="155"/>
                    </a:cubicBezTo>
                    <a:cubicBezTo>
                      <a:pt x="70" y="155"/>
                      <a:pt x="70" y="155"/>
                      <a:pt x="70" y="155"/>
                    </a:cubicBezTo>
                    <a:cubicBezTo>
                      <a:pt x="70" y="155"/>
                      <a:pt x="70" y="155"/>
                      <a:pt x="70" y="155"/>
                    </a:cubicBezTo>
                    <a:cubicBezTo>
                      <a:pt x="70" y="155"/>
                      <a:pt x="70" y="155"/>
                      <a:pt x="70" y="155"/>
                    </a:cubicBezTo>
                    <a:cubicBezTo>
                      <a:pt x="70" y="156"/>
                      <a:pt x="70" y="156"/>
                      <a:pt x="70" y="156"/>
                    </a:cubicBezTo>
                    <a:cubicBezTo>
                      <a:pt x="70" y="156"/>
                      <a:pt x="70" y="156"/>
                      <a:pt x="70" y="156"/>
                    </a:cubicBezTo>
                    <a:cubicBezTo>
                      <a:pt x="70" y="156"/>
                      <a:pt x="70" y="156"/>
                      <a:pt x="70" y="156"/>
                    </a:cubicBezTo>
                    <a:cubicBezTo>
                      <a:pt x="70" y="156"/>
                      <a:pt x="70" y="156"/>
                      <a:pt x="70" y="156"/>
                    </a:cubicBezTo>
                    <a:cubicBezTo>
                      <a:pt x="70" y="157"/>
                      <a:pt x="70" y="157"/>
                      <a:pt x="70" y="157"/>
                    </a:cubicBezTo>
                    <a:cubicBezTo>
                      <a:pt x="71" y="157"/>
                      <a:pt x="71" y="157"/>
                      <a:pt x="71" y="157"/>
                    </a:cubicBezTo>
                    <a:cubicBezTo>
                      <a:pt x="71" y="157"/>
                      <a:pt x="71" y="157"/>
                      <a:pt x="71" y="157"/>
                    </a:cubicBezTo>
                    <a:cubicBezTo>
                      <a:pt x="71" y="157"/>
                      <a:pt x="71" y="157"/>
                      <a:pt x="71" y="157"/>
                    </a:cubicBezTo>
                    <a:cubicBezTo>
                      <a:pt x="72" y="157"/>
                      <a:pt x="72" y="157"/>
                      <a:pt x="72" y="157"/>
                    </a:cubicBezTo>
                    <a:cubicBezTo>
                      <a:pt x="73" y="157"/>
                      <a:pt x="73" y="157"/>
                      <a:pt x="73" y="157"/>
                    </a:cubicBezTo>
                    <a:cubicBezTo>
                      <a:pt x="73" y="157"/>
                      <a:pt x="73" y="157"/>
                      <a:pt x="73" y="157"/>
                    </a:cubicBezTo>
                    <a:cubicBezTo>
                      <a:pt x="72" y="158"/>
                      <a:pt x="72" y="158"/>
                      <a:pt x="72" y="158"/>
                    </a:cubicBezTo>
                    <a:cubicBezTo>
                      <a:pt x="72" y="158"/>
                      <a:pt x="72" y="158"/>
                      <a:pt x="72" y="158"/>
                    </a:cubicBezTo>
                    <a:cubicBezTo>
                      <a:pt x="71" y="158"/>
                      <a:pt x="71" y="158"/>
                      <a:pt x="71" y="158"/>
                    </a:cubicBezTo>
                    <a:cubicBezTo>
                      <a:pt x="71" y="158"/>
                      <a:pt x="71" y="158"/>
                      <a:pt x="71" y="158"/>
                    </a:cubicBezTo>
                    <a:cubicBezTo>
                      <a:pt x="71" y="158"/>
                      <a:pt x="71" y="158"/>
                      <a:pt x="71" y="158"/>
                    </a:cubicBezTo>
                    <a:cubicBezTo>
                      <a:pt x="71" y="158"/>
                      <a:pt x="71" y="158"/>
                      <a:pt x="71" y="158"/>
                    </a:cubicBezTo>
                    <a:cubicBezTo>
                      <a:pt x="71" y="158"/>
                      <a:pt x="71" y="158"/>
                      <a:pt x="71" y="158"/>
                    </a:cubicBezTo>
                    <a:cubicBezTo>
                      <a:pt x="71" y="158"/>
                      <a:pt x="71" y="158"/>
                      <a:pt x="71" y="158"/>
                    </a:cubicBezTo>
                    <a:cubicBezTo>
                      <a:pt x="71" y="158"/>
                      <a:pt x="71" y="158"/>
                      <a:pt x="71" y="158"/>
                    </a:cubicBezTo>
                    <a:cubicBezTo>
                      <a:pt x="71" y="158"/>
                      <a:pt x="71" y="158"/>
                      <a:pt x="71" y="158"/>
                    </a:cubicBezTo>
                    <a:cubicBezTo>
                      <a:pt x="71" y="158"/>
                      <a:pt x="71" y="158"/>
                      <a:pt x="71" y="158"/>
                    </a:cubicBezTo>
                    <a:cubicBezTo>
                      <a:pt x="71" y="159"/>
                      <a:pt x="71" y="159"/>
                      <a:pt x="71" y="159"/>
                    </a:cubicBezTo>
                    <a:cubicBezTo>
                      <a:pt x="71" y="159"/>
                      <a:pt x="71" y="159"/>
                      <a:pt x="71" y="159"/>
                    </a:cubicBezTo>
                    <a:cubicBezTo>
                      <a:pt x="70" y="159"/>
                      <a:pt x="70" y="159"/>
                      <a:pt x="70" y="159"/>
                    </a:cubicBezTo>
                    <a:cubicBezTo>
                      <a:pt x="70" y="159"/>
                      <a:pt x="70" y="159"/>
                      <a:pt x="70" y="159"/>
                    </a:cubicBezTo>
                    <a:cubicBezTo>
                      <a:pt x="70" y="159"/>
                      <a:pt x="70" y="159"/>
                      <a:pt x="70" y="159"/>
                    </a:cubicBezTo>
                    <a:cubicBezTo>
                      <a:pt x="70" y="159"/>
                      <a:pt x="70" y="159"/>
                      <a:pt x="70" y="159"/>
                    </a:cubicBezTo>
                    <a:cubicBezTo>
                      <a:pt x="70" y="158"/>
                      <a:pt x="70" y="158"/>
                      <a:pt x="70" y="158"/>
                    </a:cubicBezTo>
                    <a:cubicBezTo>
                      <a:pt x="70" y="158"/>
                      <a:pt x="70" y="158"/>
                      <a:pt x="70" y="158"/>
                    </a:cubicBezTo>
                    <a:cubicBezTo>
                      <a:pt x="70" y="158"/>
                      <a:pt x="70" y="158"/>
                      <a:pt x="70" y="158"/>
                    </a:cubicBezTo>
                    <a:cubicBezTo>
                      <a:pt x="70" y="157"/>
                      <a:pt x="70" y="157"/>
                      <a:pt x="70" y="157"/>
                    </a:cubicBezTo>
                    <a:cubicBezTo>
                      <a:pt x="70" y="157"/>
                      <a:pt x="70" y="157"/>
                      <a:pt x="70" y="157"/>
                    </a:cubicBezTo>
                    <a:cubicBezTo>
                      <a:pt x="70" y="157"/>
                      <a:pt x="70" y="157"/>
                      <a:pt x="70" y="157"/>
                    </a:cubicBezTo>
                    <a:cubicBezTo>
                      <a:pt x="70" y="156"/>
                      <a:pt x="70" y="156"/>
                      <a:pt x="70" y="156"/>
                    </a:cubicBezTo>
                    <a:cubicBezTo>
                      <a:pt x="70" y="156"/>
                      <a:pt x="70" y="156"/>
                      <a:pt x="70" y="156"/>
                    </a:cubicBezTo>
                    <a:cubicBezTo>
                      <a:pt x="70" y="156"/>
                      <a:pt x="70" y="156"/>
                      <a:pt x="70" y="156"/>
                    </a:cubicBezTo>
                    <a:cubicBezTo>
                      <a:pt x="70" y="156"/>
                      <a:pt x="70" y="156"/>
                      <a:pt x="70" y="156"/>
                    </a:cubicBezTo>
                    <a:cubicBezTo>
                      <a:pt x="70" y="156"/>
                      <a:pt x="70" y="156"/>
                      <a:pt x="70" y="156"/>
                    </a:cubicBezTo>
                    <a:cubicBezTo>
                      <a:pt x="69" y="156"/>
                      <a:pt x="69" y="156"/>
                      <a:pt x="69" y="156"/>
                    </a:cubicBezTo>
                    <a:cubicBezTo>
                      <a:pt x="69" y="156"/>
                      <a:pt x="69" y="156"/>
                      <a:pt x="69" y="156"/>
                    </a:cubicBezTo>
                    <a:cubicBezTo>
                      <a:pt x="69" y="156"/>
                      <a:pt x="69" y="156"/>
                      <a:pt x="69" y="156"/>
                    </a:cubicBezTo>
                    <a:cubicBezTo>
                      <a:pt x="69" y="156"/>
                      <a:pt x="69" y="156"/>
                      <a:pt x="69" y="156"/>
                    </a:cubicBezTo>
                    <a:cubicBezTo>
                      <a:pt x="69" y="156"/>
                      <a:pt x="69" y="156"/>
                      <a:pt x="69" y="156"/>
                    </a:cubicBezTo>
                    <a:cubicBezTo>
                      <a:pt x="69" y="156"/>
                      <a:pt x="69" y="156"/>
                      <a:pt x="69" y="156"/>
                    </a:cubicBezTo>
                    <a:cubicBezTo>
                      <a:pt x="69" y="157"/>
                      <a:pt x="69" y="157"/>
                      <a:pt x="69" y="157"/>
                    </a:cubicBezTo>
                    <a:cubicBezTo>
                      <a:pt x="69" y="157"/>
                      <a:pt x="69" y="157"/>
                      <a:pt x="69" y="157"/>
                    </a:cubicBezTo>
                    <a:cubicBezTo>
                      <a:pt x="69" y="157"/>
                      <a:pt x="69" y="157"/>
                      <a:pt x="69" y="157"/>
                    </a:cubicBezTo>
                    <a:cubicBezTo>
                      <a:pt x="69" y="157"/>
                      <a:pt x="69" y="157"/>
                      <a:pt x="69" y="157"/>
                    </a:cubicBezTo>
                    <a:cubicBezTo>
                      <a:pt x="69" y="157"/>
                      <a:pt x="69" y="157"/>
                      <a:pt x="69" y="157"/>
                    </a:cubicBezTo>
                    <a:cubicBezTo>
                      <a:pt x="69" y="157"/>
                      <a:pt x="69" y="157"/>
                      <a:pt x="69" y="157"/>
                    </a:cubicBezTo>
                    <a:cubicBezTo>
                      <a:pt x="69" y="157"/>
                      <a:pt x="69" y="157"/>
                      <a:pt x="69" y="157"/>
                    </a:cubicBezTo>
                    <a:cubicBezTo>
                      <a:pt x="69" y="158"/>
                      <a:pt x="69" y="158"/>
                      <a:pt x="69" y="158"/>
                    </a:cubicBezTo>
                    <a:cubicBezTo>
                      <a:pt x="69" y="158"/>
                      <a:pt x="69" y="158"/>
                      <a:pt x="69" y="158"/>
                    </a:cubicBezTo>
                    <a:cubicBezTo>
                      <a:pt x="69" y="159"/>
                      <a:pt x="69" y="159"/>
                      <a:pt x="69" y="159"/>
                    </a:cubicBezTo>
                    <a:cubicBezTo>
                      <a:pt x="69" y="159"/>
                      <a:pt x="69" y="159"/>
                      <a:pt x="69" y="159"/>
                    </a:cubicBezTo>
                    <a:cubicBezTo>
                      <a:pt x="69" y="159"/>
                      <a:pt x="69" y="159"/>
                      <a:pt x="69" y="159"/>
                    </a:cubicBezTo>
                    <a:cubicBezTo>
                      <a:pt x="69" y="159"/>
                      <a:pt x="69" y="159"/>
                      <a:pt x="69" y="159"/>
                    </a:cubicBezTo>
                    <a:cubicBezTo>
                      <a:pt x="69" y="159"/>
                      <a:pt x="69" y="159"/>
                      <a:pt x="69" y="159"/>
                    </a:cubicBezTo>
                    <a:cubicBezTo>
                      <a:pt x="69" y="159"/>
                      <a:pt x="69" y="159"/>
                      <a:pt x="69" y="159"/>
                    </a:cubicBezTo>
                    <a:cubicBezTo>
                      <a:pt x="69" y="159"/>
                      <a:pt x="69" y="159"/>
                      <a:pt x="69" y="159"/>
                    </a:cubicBezTo>
                    <a:cubicBezTo>
                      <a:pt x="69" y="159"/>
                      <a:pt x="69" y="159"/>
                      <a:pt x="69" y="159"/>
                    </a:cubicBezTo>
                    <a:cubicBezTo>
                      <a:pt x="69" y="159"/>
                      <a:pt x="69" y="159"/>
                      <a:pt x="69" y="159"/>
                    </a:cubicBezTo>
                    <a:cubicBezTo>
                      <a:pt x="70" y="159"/>
                      <a:pt x="70" y="159"/>
                      <a:pt x="70" y="159"/>
                    </a:cubicBezTo>
                    <a:cubicBezTo>
                      <a:pt x="70" y="159"/>
                      <a:pt x="70" y="159"/>
                      <a:pt x="70" y="159"/>
                    </a:cubicBezTo>
                    <a:cubicBezTo>
                      <a:pt x="70" y="160"/>
                      <a:pt x="70" y="160"/>
                      <a:pt x="70" y="160"/>
                    </a:cubicBezTo>
                    <a:cubicBezTo>
                      <a:pt x="72" y="161"/>
                      <a:pt x="72" y="161"/>
                      <a:pt x="72" y="161"/>
                    </a:cubicBezTo>
                    <a:cubicBezTo>
                      <a:pt x="72" y="161"/>
                      <a:pt x="72" y="161"/>
                      <a:pt x="72" y="161"/>
                    </a:cubicBezTo>
                    <a:cubicBezTo>
                      <a:pt x="72" y="161"/>
                      <a:pt x="72" y="161"/>
                      <a:pt x="72" y="161"/>
                    </a:cubicBezTo>
                    <a:cubicBezTo>
                      <a:pt x="72" y="161"/>
                      <a:pt x="72" y="161"/>
                      <a:pt x="72" y="161"/>
                    </a:cubicBezTo>
                    <a:cubicBezTo>
                      <a:pt x="72" y="161"/>
                      <a:pt x="72" y="161"/>
                      <a:pt x="72" y="161"/>
                    </a:cubicBezTo>
                    <a:cubicBezTo>
                      <a:pt x="73" y="160"/>
                      <a:pt x="73" y="160"/>
                      <a:pt x="73" y="160"/>
                    </a:cubicBezTo>
                    <a:cubicBezTo>
                      <a:pt x="73" y="160"/>
                      <a:pt x="73" y="160"/>
                      <a:pt x="73" y="160"/>
                    </a:cubicBezTo>
                    <a:cubicBezTo>
                      <a:pt x="73" y="160"/>
                      <a:pt x="73" y="160"/>
                      <a:pt x="73" y="160"/>
                    </a:cubicBezTo>
                    <a:cubicBezTo>
                      <a:pt x="73" y="160"/>
                      <a:pt x="73" y="160"/>
                      <a:pt x="73" y="160"/>
                    </a:cubicBezTo>
                    <a:cubicBezTo>
                      <a:pt x="73" y="159"/>
                      <a:pt x="73" y="159"/>
                      <a:pt x="73" y="159"/>
                    </a:cubicBezTo>
                    <a:cubicBezTo>
                      <a:pt x="73" y="159"/>
                      <a:pt x="73" y="159"/>
                      <a:pt x="73" y="159"/>
                    </a:cubicBezTo>
                    <a:cubicBezTo>
                      <a:pt x="73" y="159"/>
                      <a:pt x="73" y="159"/>
                      <a:pt x="73" y="159"/>
                    </a:cubicBezTo>
                    <a:cubicBezTo>
                      <a:pt x="73" y="159"/>
                      <a:pt x="73" y="159"/>
                      <a:pt x="73" y="159"/>
                    </a:cubicBezTo>
                    <a:cubicBezTo>
                      <a:pt x="73" y="159"/>
                      <a:pt x="73" y="159"/>
                      <a:pt x="73" y="159"/>
                    </a:cubicBezTo>
                    <a:cubicBezTo>
                      <a:pt x="73" y="159"/>
                      <a:pt x="73" y="159"/>
                      <a:pt x="73" y="159"/>
                    </a:cubicBezTo>
                    <a:cubicBezTo>
                      <a:pt x="74" y="159"/>
                      <a:pt x="74" y="159"/>
                      <a:pt x="74" y="159"/>
                    </a:cubicBezTo>
                    <a:cubicBezTo>
                      <a:pt x="74" y="159"/>
                      <a:pt x="74" y="159"/>
                      <a:pt x="74" y="159"/>
                    </a:cubicBezTo>
                    <a:cubicBezTo>
                      <a:pt x="74" y="159"/>
                      <a:pt x="74" y="159"/>
                      <a:pt x="74" y="159"/>
                    </a:cubicBezTo>
                    <a:cubicBezTo>
                      <a:pt x="74" y="159"/>
                      <a:pt x="74" y="159"/>
                      <a:pt x="74" y="159"/>
                    </a:cubicBezTo>
                    <a:cubicBezTo>
                      <a:pt x="74" y="159"/>
                      <a:pt x="74" y="159"/>
                      <a:pt x="74" y="159"/>
                    </a:cubicBezTo>
                    <a:cubicBezTo>
                      <a:pt x="74" y="159"/>
                      <a:pt x="74" y="159"/>
                      <a:pt x="74" y="159"/>
                    </a:cubicBezTo>
                    <a:cubicBezTo>
                      <a:pt x="74" y="159"/>
                      <a:pt x="74" y="159"/>
                      <a:pt x="74" y="159"/>
                    </a:cubicBezTo>
                    <a:cubicBezTo>
                      <a:pt x="75" y="159"/>
                      <a:pt x="75" y="159"/>
                      <a:pt x="75" y="159"/>
                    </a:cubicBezTo>
                    <a:cubicBezTo>
                      <a:pt x="75" y="159"/>
                      <a:pt x="75" y="159"/>
                      <a:pt x="75" y="159"/>
                    </a:cubicBezTo>
                    <a:cubicBezTo>
                      <a:pt x="75" y="159"/>
                      <a:pt x="75" y="159"/>
                      <a:pt x="75" y="159"/>
                    </a:cubicBezTo>
                    <a:cubicBezTo>
                      <a:pt x="75" y="159"/>
                      <a:pt x="75" y="159"/>
                      <a:pt x="75" y="159"/>
                    </a:cubicBezTo>
                    <a:cubicBezTo>
                      <a:pt x="75" y="159"/>
                      <a:pt x="75" y="159"/>
                      <a:pt x="75" y="159"/>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5" y="158"/>
                      <a:pt x="75" y="158"/>
                      <a:pt x="75" y="158"/>
                    </a:cubicBezTo>
                    <a:cubicBezTo>
                      <a:pt x="76" y="158"/>
                      <a:pt x="76" y="158"/>
                      <a:pt x="76" y="158"/>
                    </a:cubicBezTo>
                    <a:cubicBezTo>
                      <a:pt x="76" y="158"/>
                      <a:pt x="76" y="158"/>
                      <a:pt x="76" y="158"/>
                    </a:cubicBezTo>
                    <a:cubicBezTo>
                      <a:pt x="76" y="158"/>
                      <a:pt x="76" y="158"/>
                      <a:pt x="76" y="158"/>
                    </a:cubicBezTo>
                    <a:cubicBezTo>
                      <a:pt x="75" y="158"/>
                      <a:pt x="75" y="158"/>
                      <a:pt x="75" y="158"/>
                    </a:cubicBezTo>
                    <a:cubicBezTo>
                      <a:pt x="75" y="158"/>
                      <a:pt x="75" y="158"/>
                      <a:pt x="75" y="158"/>
                    </a:cubicBezTo>
                    <a:cubicBezTo>
                      <a:pt x="75" y="159"/>
                      <a:pt x="75" y="159"/>
                      <a:pt x="75" y="159"/>
                    </a:cubicBezTo>
                    <a:cubicBezTo>
                      <a:pt x="75" y="159"/>
                      <a:pt x="75" y="159"/>
                      <a:pt x="75" y="159"/>
                    </a:cubicBezTo>
                    <a:cubicBezTo>
                      <a:pt x="75" y="159"/>
                      <a:pt x="75" y="159"/>
                      <a:pt x="75" y="159"/>
                    </a:cubicBezTo>
                    <a:cubicBezTo>
                      <a:pt x="75" y="159"/>
                      <a:pt x="75" y="159"/>
                      <a:pt x="75" y="159"/>
                    </a:cubicBezTo>
                    <a:cubicBezTo>
                      <a:pt x="75" y="159"/>
                      <a:pt x="75" y="159"/>
                      <a:pt x="75" y="159"/>
                    </a:cubicBezTo>
                    <a:cubicBezTo>
                      <a:pt x="75" y="159"/>
                      <a:pt x="75" y="159"/>
                      <a:pt x="75" y="159"/>
                    </a:cubicBezTo>
                    <a:cubicBezTo>
                      <a:pt x="75" y="159"/>
                      <a:pt x="75" y="159"/>
                      <a:pt x="75" y="159"/>
                    </a:cubicBezTo>
                    <a:cubicBezTo>
                      <a:pt x="75" y="159"/>
                      <a:pt x="75" y="159"/>
                      <a:pt x="75" y="159"/>
                    </a:cubicBezTo>
                    <a:cubicBezTo>
                      <a:pt x="75" y="159"/>
                      <a:pt x="75" y="159"/>
                      <a:pt x="75" y="159"/>
                    </a:cubicBezTo>
                    <a:cubicBezTo>
                      <a:pt x="75" y="160"/>
                      <a:pt x="75" y="160"/>
                      <a:pt x="75" y="160"/>
                    </a:cubicBezTo>
                    <a:cubicBezTo>
                      <a:pt x="74" y="160"/>
                      <a:pt x="74" y="160"/>
                      <a:pt x="74" y="160"/>
                    </a:cubicBezTo>
                    <a:cubicBezTo>
                      <a:pt x="74" y="161"/>
                      <a:pt x="74" y="161"/>
                      <a:pt x="74" y="161"/>
                    </a:cubicBezTo>
                    <a:cubicBezTo>
                      <a:pt x="74" y="161"/>
                      <a:pt x="74" y="161"/>
                      <a:pt x="74" y="161"/>
                    </a:cubicBezTo>
                    <a:cubicBezTo>
                      <a:pt x="74" y="161"/>
                      <a:pt x="74" y="161"/>
                      <a:pt x="74" y="161"/>
                    </a:cubicBezTo>
                    <a:cubicBezTo>
                      <a:pt x="74" y="161"/>
                      <a:pt x="74" y="161"/>
                      <a:pt x="74" y="161"/>
                    </a:cubicBezTo>
                    <a:cubicBezTo>
                      <a:pt x="74" y="161"/>
                      <a:pt x="74" y="161"/>
                      <a:pt x="74" y="161"/>
                    </a:cubicBezTo>
                    <a:cubicBezTo>
                      <a:pt x="74" y="162"/>
                      <a:pt x="74" y="162"/>
                      <a:pt x="74" y="162"/>
                    </a:cubicBezTo>
                    <a:cubicBezTo>
                      <a:pt x="74" y="162"/>
                      <a:pt x="74" y="162"/>
                      <a:pt x="74" y="162"/>
                    </a:cubicBezTo>
                    <a:cubicBezTo>
                      <a:pt x="74" y="162"/>
                      <a:pt x="74" y="162"/>
                      <a:pt x="74" y="162"/>
                    </a:cubicBezTo>
                    <a:cubicBezTo>
                      <a:pt x="74" y="162"/>
                      <a:pt x="74" y="162"/>
                      <a:pt x="74" y="162"/>
                    </a:cubicBezTo>
                    <a:cubicBezTo>
                      <a:pt x="74" y="162"/>
                      <a:pt x="74" y="162"/>
                      <a:pt x="74" y="162"/>
                    </a:cubicBezTo>
                    <a:cubicBezTo>
                      <a:pt x="74" y="162"/>
                      <a:pt x="74" y="162"/>
                      <a:pt x="74" y="162"/>
                    </a:cubicBezTo>
                    <a:cubicBezTo>
                      <a:pt x="76" y="163"/>
                      <a:pt x="76" y="163"/>
                      <a:pt x="76" y="163"/>
                    </a:cubicBezTo>
                    <a:cubicBezTo>
                      <a:pt x="76" y="163"/>
                      <a:pt x="76" y="163"/>
                      <a:pt x="76" y="163"/>
                    </a:cubicBezTo>
                    <a:cubicBezTo>
                      <a:pt x="77" y="162"/>
                      <a:pt x="77" y="162"/>
                      <a:pt x="77" y="162"/>
                    </a:cubicBezTo>
                    <a:cubicBezTo>
                      <a:pt x="77" y="162"/>
                      <a:pt x="77" y="162"/>
                      <a:pt x="77" y="162"/>
                    </a:cubicBezTo>
                    <a:cubicBezTo>
                      <a:pt x="77" y="161"/>
                      <a:pt x="77" y="161"/>
                      <a:pt x="77" y="161"/>
                    </a:cubicBezTo>
                    <a:cubicBezTo>
                      <a:pt x="77" y="161"/>
                      <a:pt x="77" y="161"/>
                      <a:pt x="77" y="161"/>
                    </a:cubicBezTo>
                    <a:cubicBezTo>
                      <a:pt x="77" y="161"/>
                      <a:pt x="77" y="161"/>
                      <a:pt x="77" y="161"/>
                    </a:cubicBezTo>
                    <a:cubicBezTo>
                      <a:pt x="77" y="161"/>
                      <a:pt x="77" y="161"/>
                      <a:pt x="77" y="161"/>
                    </a:cubicBezTo>
                    <a:cubicBezTo>
                      <a:pt x="77" y="161"/>
                      <a:pt x="77" y="161"/>
                      <a:pt x="77" y="161"/>
                    </a:cubicBezTo>
                    <a:cubicBezTo>
                      <a:pt x="77" y="162"/>
                      <a:pt x="77" y="162"/>
                      <a:pt x="77" y="162"/>
                    </a:cubicBezTo>
                    <a:cubicBezTo>
                      <a:pt x="77" y="162"/>
                      <a:pt x="77" y="162"/>
                      <a:pt x="77" y="162"/>
                    </a:cubicBezTo>
                    <a:cubicBezTo>
                      <a:pt x="77" y="163"/>
                      <a:pt x="77" y="163"/>
                      <a:pt x="77" y="163"/>
                    </a:cubicBezTo>
                    <a:cubicBezTo>
                      <a:pt x="76" y="163"/>
                      <a:pt x="76" y="163"/>
                      <a:pt x="76" y="163"/>
                    </a:cubicBezTo>
                    <a:cubicBezTo>
                      <a:pt x="76" y="163"/>
                      <a:pt x="76" y="163"/>
                      <a:pt x="76" y="163"/>
                    </a:cubicBezTo>
                    <a:cubicBezTo>
                      <a:pt x="76" y="163"/>
                      <a:pt x="76" y="163"/>
                      <a:pt x="76" y="163"/>
                    </a:cubicBezTo>
                    <a:cubicBezTo>
                      <a:pt x="76" y="163"/>
                      <a:pt x="76" y="163"/>
                      <a:pt x="76" y="163"/>
                    </a:cubicBezTo>
                    <a:cubicBezTo>
                      <a:pt x="76" y="163"/>
                      <a:pt x="76" y="163"/>
                      <a:pt x="76" y="163"/>
                    </a:cubicBezTo>
                    <a:cubicBezTo>
                      <a:pt x="75" y="163"/>
                      <a:pt x="75" y="163"/>
                      <a:pt x="75" y="163"/>
                    </a:cubicBezTo>
                    <a:cubicBezTo>
                      <a:pt x="75" y="163"/>
                      <a:pt x="75" y="163"/>
                      <a:pt x="75" y="163"/>
                    </a:cubicBezTo>
                    <a:cubicBezTo>
                      <a:pt x="75" y="163"/>
                      <a:pt x="75" y="163"/>
                      <a:pt x="75" y="163"/>
                    </a:cubicBezTo>
                    <a:cubicBezTo>
                      <a:pt x="75" y="163"/>
                      <a:pt x="75" y="163"/>
                      <a:pt x="75" y="163"/>
                    </a:cubicBezTo>
                    <a:cubicBezTo>
                      <a:pt x="75" y="163"/>
                      <a:pt x="75" y="163"/>
                      <a:pt x="75" y="163"/>
                    </a:cubicBezTo>
                    <a:cubicBezTo>
                      <a:pt x="75" y="163"/>
                      <a:pt x="75" y="163"/>
                      <a:pt x="75" y="163"/>
                    </a:cubicBezTo>
                    <a:cubicBezTo>
                      <a:pt x="75" y="163"/>
                      <a:pt x="75" y="163"/>
                      <a:pt x="75" y="163"/>
                    </a:cubicBezTo>
                    <a:cubicBezTo>
                      <a:pt x="75" y="162"/>
                      <a:pt x="75" y="162"/>
                      <a:pt x="75" y="162"/>
                    </a:cubicBezTo>
                    <a:cubicBezTo>
                      <a:pt x="75" y="162"/>
                      <a:pt x="75" y="162"/>
                      <a:pt x="75" y="162"/>
                    </a:cubicBezTo>
                    <a:cubicBezTo>
                      <a:pt x="75" y="163"/>
                      <a:pt x="75" y="163"/>
                      <a:pt x="75" y="163"/>
                    </a:cubicBezTo>
                    <a:cubicBezTo>
                      <a:pt x="75" y="163"/>
                      <a:pt x="75" y="163"/>
                      <a:pt x="75" y="163"/>
                    </a:cubicBezTo>
                    <a:cubicBezTo>
                      <a:pt x="74" y="163"/>
                      <a:pt x="74" y="163"/>
                      <a:pt x="74" y="163"/>
                    </a:cubicBezTo>
                    <a:cubicBezTo>
                      <a:pt x="74" y="163"/>
                      <a:pt x="74" y="163"/>
                      <a:pt x="74" y="163"/>
                    </a:cubicBezTo>
                    <a:cubicBezTo>
                      <a:pt x="74" y="163"/>
                      <a:pt x="74" y="163"/>
                      <a:pt x="74" y="163"/>
                    </a:cubicBezTo>
                    <a:cubicBezTo>
                      <a:pt x="74" y="163"/>
                      <a:pt x="74" y="163"/>
                      <a:pt x="74" y="163"/>
                    </a:cubicBezTo>
                    <a:cubicBezTo>
                      <a:pt x="74" y="163"/>
                      <a:pt x="74" y="163"/>
                      <a:pt x="74" y="163"/>
                    </a:cubicBezTo>
                    <a:cubicBezTo>
                      <a:pt x="74" y="163"/>
                      <a:pt x="74" y="163"/>
                      <a:pt x="74" y="163"/>
                    </a:cubicBezTo>
                    <a:cubicBezTo>
                      <a:pt x="75" y="164"/>
                      <a:pt x="75" y="164"/>
                      <a:pt x="75" y="164"/>
                    </a:cubicBezTo>
                    <a:cubicBezTo>
                      <a:pt x="75" y="164"/>
                      <a:pt x="75" y="164"/>
                      <a:pt x="75" y="164"/>
                    </a:cubicBezTo>
                    <a:cubicBezTo>
                      <a:pt x="74" y="164"/>
                      <a:pt x="74" y="164"/>
                      <a:pt x="74" y="164"/>
                    </a:cubicBezTo>
                    <a:cubicBezTo>
                      <a:pt x="74" y="164"/>
                      <a:pt x="74" y="164"/>
                      <a:pt x="74" y="164"/>
                    </a:cubicBezTo>
                    <a:cubicBezTo>
                      <a:pt x="74" y="164"/>
                      <a:pt x="74" y="164"/>
                      <a:pt x="74" y="164"/>
                    </a:cubicBezTo>
                    <a:cubicBezTo>
                      <a:pt x="74" y="164"/>
                      <a:pt x="74" y="164"/>
                      <a:pt x="74" y="164"/>
                    </a:cubicBezTo>
                    <a:cubicBezTo>
                      <a:pt x="74" y="164"/>
                      <a:pt x="74" y="164"/>
                      <a:pt x="74" y="164"/>
                    </a:cubicBezTo>
                    <a:cubicBezTo>
                      <a:pt x="74" y="164"/>
                      <a:pt x="74" y="164"/>
                      <a:pt x="74" y="164"/>
                    </a:cubicBezTo>
                    <a:cubicBezTo>
                      <a:pt x="74" y="165"/>
                      <a:pt x="74" y="165"/>
                      <a:pt x="74" y="165"/>
                    </a:cubicBezTo>
                    <a:cubicBezTo>
                      <a:pt x="74" y="165"/>
                      <a:pt x="74" y="165"/>
                      <a:pt x="74" y="165"/>
                    </a:cubicBezTo>
                    <a:cubicBezTo>
                      <a:pt x="74" y="165"/>
                      <a:pt x="74" y="165"/>
                      <a:pt x="74" y="165"/>
                    </a:cubicBezTo>
                    <a:cubicBezTo>
                      <a:pt x="75" y="165"/>
                      <a:pt x="75" y="165"/>
                      <a:pt x="75" y="165"/>
                    </a:cubicBezTo>
                    <a:cubicBezTo>
                      <a:pt x="75" y="165"/>
                      <a:pt x="75" y="165"/>
                      <a:pt x="75" y="165"/>
                    </a:cubicBezTo>
                    <a:cubicBezTo>
                      <a:pt x="75" y="165"/>
                      <a:pt x="75" y="165"/>
                      <a:pt x="75" y="165"/>
                    </a:cubicBezTo>
                    <a:cubicBezTo>
                      <a:pt x="75" y="165"/>
                      <a:pt x="75" y="165"/>
                      <a:pt x="75" y="165"/>
                    </a:cubicBezTo>
                    <a:cubicBezTo>
                      <a:pt x="74" y="165"/>
                      <a:pt x="74" y="165"/>
                      <a:pt x="74" y="165"/>
                    </a:cubicBezTo>
                    <a:cubicBezTo>
                      <a:pt x="74" y="165"/>
                      <a:pt x="74" y="165"/>
                      <a:pt x="74" y="165"/>
                    </a:cubicBezTo>
                    <a:cubicBezTo>
                      <a:pt x="74" y="166"/>
                      <a:pt x="74" y="166"/>
                      <a:pt x="74" y="166"/>
                    </a:cubicBezTo>
                    <a:cubicBezTo>
                      <a:pt x="74" y="166"/>
                      <a:pt x="74" y="166"/>
                      <a:pt x="74" y="166"/>
                    </a:cubicBezTo>
                    <a:cubicBezTo>
                      <a:pt x="74" y="166"/>
                      <a:pt x="74" y="166"/>
                      <a:pt x="74" y="166"/>
                    </a:cubicBezTo>
                    <a:cubicBezTo>
                      <a:pt x="74" y="166"/>
                      <a:pt x="74" y="166"/>
                      <a:pt x="74" y="166"/>
                    </a:cubicBezTo>
                    <a:cubicBezTo>
                      <a:pt x="74" y="166"/>
                      <a:pt x="74" y="166"/>
                      <a:pt x="74" y="166"/>
                    </a:cubicBezTo>
                    <a:cubicBezTo>
                      <a:pt x="74" y="166"/>
                      <a:pt x="74" y="166"/>
                      <a:pt x="74" y="166"/>
                    </a:cubicBezTo>
                    <a:cubicBezTo>
                      <a:pt x="75" y="166"/>
                      <a:pt x="75" y="166"/>
                      <a:pt x="75" y="166"/>
                    </a:cubicBezTo>
                    <a:cubicBezTo>
                      <a:pt x="75" y="166"/>
                      <a:pt x="75" y="166"/>
                      <a:pt x="75" y="166"/>
                    </a:cubicBezTo>
                    <a:cubicBezTo>
                      <a:pt x="75" y="166"/>
                      <a:pt x="75" y="166"/>
                      <a:pt x="75" y="166"/>
                    </a:cubicBezTo>
                    <a:cubicBezTo>
                      <a:pt x="75" y="166"/>
                      <a:pt x="75" y="166"/>
                      <a:pt x="75" y="166"/>
                    </a:cubicBezTo>
                    <a:cubicBezTo>
                      <a:pt x="75" y="166"/>
                      <a:pt x="75" y="166"/>
                      <a:pt x="75" y="166"/>
                    </a:cubicBezTo>
                    <a:cubicBezTo>
                      <a:pt x="75" y="166"/>
                      <a:pt x="75" y="166"/>
                      <a:pt x="75" y="166"/>
                    </a:cubicBezTo>
                    <a:cubicBezTo>
                      <a:pt x="76" y="165"/>
                      <a:pt x="76" y="165"/>
                      <a:pt x="76" y="165"/>
                    </a:cubicBezTo>
                    <a:cubicBezTo>
                      <a:pt x="76" y="165"/>
                      <a:pt x="76" y="165"/>
                      <a:pt x="76" y="165"/>
                    </a:cubicBezTo>
                    <a:cubicBezTo>
                      <a:pt x="76" y="166"/>
                      <a:pt x="76" y="166"/>
                      <a:pt x="76" y="166"/>
                    </a:cubicBezTo>
                    <a:cubicBezTo>
                      <a:pt x="76" y="166"/>
                      <a:pt x="76" y="166"/>
                      <a:pt x="76" y="166"/>
                    </a:cubicBezTo>
                    <a:cubicBezTo>
                      <a:pt x="76" y="166"/>
                      <a:pt x="76" y="166"/>
                      <a:pt x="76" y="166"/>
                    </a:cubicBezTo>
                    <a:cubicBezTo>
                      <a:pt x="76" y="166"/>
                      <a:pt x="76" y="166"/>
                      <a:pt x="76" y="166"/>
                    </a:cubicBezTo>
                    <a:cubicBezTo>
                      <a:pt x="76" y="166"/>
                      <a:pt x="76" y="166"/>
                      <a:pt x="76" y="166"/>
                    </a:cubicBezTo>
                    <a:cubicBezTo>
                      <a:pt x="76" y="166"/>
                      <a:pt x="76" y="166"/>
                      <a:pt x="76" y="166"/>
                    </a:cubicBezTo>
                    <a:cubicBezTo>
                      <a:pt x="76" y="166"/>
                      <a:pt x="76" y="166"/>
                      <a:pt x="76" y="166"/>
                    </a:cubicBezTo>
                    <a:cubicBezTo>
                      <a:pt x="77" y="167"/>
                      <a:pt x="77" y="167"/>
                      <a:pt x="77" y="167"/>
                    </a:cubicBezTo>
                    <a:cubicBezTo>
                      <a:pt x="77" y="167"/>
                      <a:pt x="77" y="167"/>
                      <a:pt x="77" y="167"/>
                    </a:cubicBezTo>
                    <a:cubicBezTo>
                      <a:pt x="77" y="167"/>
                      <a:pt x="77" y="167"/>
                      <a:pt x="77" y="167"/>
                    </a:cubicBezTo>
                    <a:cubicBezTo>
                      <a:pt x="77" y="167"/>
                      <a:pt x="77" y="167"/>
                      <a:pt x="77" y="167"/>
                    </a:cubicBezTo>
                    <a:cubicBezTo>
                      <a:pt x="77" y="167"/>
                      <a:pt x="77" y="167"/>
                      <a:pt x="77" y="167"/>
                    </a:cubicBezTo>
                    <a:cubicBezTo>
                      <a:pt x="96" y="171"/>
                      <a:pt x="115" y="174"/>
                      <a:pt x="134" y="177"/>
                    </a:cubicBezTo>
                    <a:cubicBezTo>
                      <a:pt x="138" y="177"/>
                      <a:pt x="142" y="178"/>
                      <a:pt x="146" y="178"/>
                    </a:cubicBezTo>
                    <a:cubicBezTo>
                      <a:pt x="146" y="178"/>
                      <a:pt x="146" y="178"/>
                      <a:pt x="146" y="178"/>
                    </a:cubicBezTo>
                    <a:cubicBezTo>
                      <a:pt x="146" y="178"/>
                      <a:pt x="146" y="178"/>
                      <a:pt x="146" y="178"/>
                    </a:cubicBezTo>
                    <a:cubicBezTo>
                      <a:pt x="146" y="178"/>
                      <a:pt x="146" y="178"/>
                      <a:pt x="146" y="178"/>
                    </a:cubicBezTo>
                    <a:cubicBezTo>
                      <a:pt x="146" y="178"/>
                      <a:pt x="146" y="178"/>
                      <a:pt x="146" y="178"/>
                    </a:cubicBezTo>
                    <a:cubicBezTo>
                      <a:pt x="146" y="178"/>
                      <a:pt x="146" y="178"/>
                      <a:pt x="146" y="178"/>
                    </a:cubicBezTo>
                    <a:close/>
                    <a:moveTo>
                      <a:pt x="39" y="83"/>
                    </a:moveTo>
                    <a:cubicBezTo>
                      <a:pt x="39" y="83"/>
                      <a:pt x="39" y="83"/>
                      <a:pt x="39" y="83"/>
                    </a:cubicBezTo>
                    <a:cubicBezTo>
                      <a:pt x="39" y="83"/>
                      <a:pt x="39" y="83"/>
                      <a:pt x="39" y="83"/>
                    </a:cubicBezTo>
                    <a:cubicBezTo>
                      <a:pt x="38" y="83"/>
                      <a:pt x="38" y="83"/>
                      <a:pt x="38" y="83"/>
                    </a:cubicBezTo>
                    <a:cubicBezTo>
                      <a:pt x="38" y="84"/>
                      <a:pt x="38" y="84"/>
                      <a:pt x="38" y="84"/>
                    </a:cubicBezTo>
                    <a:cubicBezTo>
                      <a:pt x="38" y="84"/>
                      <a:pt x="38" y="84"/>
                      <a:pt x="38" y="84"/>
                    </a:cubicBezTo>
                    <a:cubicBezTo>
                      <a:pt x="37" y="84"/>
                      <a:pt x="37" y="84"/>
                      <a:pt x="37" y="84"/>
                    </a:cubicBezTo>
                    <a:cubicBezTo>
                      <a:pt x="37" y="84"/>
                      <a:pt x="37" y="84"/>
                      <a:pt x="37" y="84"/>
                    </a:cubicBezTo>
                    <a:cubicBezTo>
                      <a:pt x="37" y="84"/>
                      <a:pt x="37" y="84"/>
                      <a:pt x="37" y="84"/>
                    </a:cubicBezTo>
                    <a:cubicBezTo>
                      <a:pt x="37" y="84"/>
                      <a:pt x="37" y="84"/>
                      <a:pt x="37" y="84"/>
                    </a:cubicBezTo>
                    <a:cubicBezTo>
                      <a:pt x="37" y="84"/>
                      <a:pt x="37" y="84"/>
                      <a:pt x="37" y="84"/>
                    </a:cubicBezTo>
                    <a:cubicBezTo>
                      <a:pt x="38" y="84"/>
                      <a:pt x="38" y="84"/>
                      <a:pt x="38" y="84"/>
                    </a:cubicBezTo>
                    <a:cubicBezTo>
                      <a:pt x="38" y="84"/>
                      <a:pt x="38" y="84"/>
                      <a:pt x="38" y="84"/>
                    </a:cubicBezTo>
                    <a:cubicBezTo>
                      <a:pt x="38" y="84"/>
                      <a:pt x="38" y="84"/>
                      <a:pt x="38" y="84"/>
                    </a:cubicBezTo>
                    <a:cubicBezTo>
                      <a:pt x="38" y="84"/>
                      <a:pt x="38" y="84"/>
                      <a:pt x="38" y="84"/>
                    </a:cubicBezTo>
                    <a:cubicBezTo>
                      <a:pt x="38" y="84"/>
                      <a:pt x="38" y="84"/>
                      <a:pt x="38" y="84"/>
                    </a:cubicBezTo>
                    <a:cubicBezTo>
                      <a:pt x="39" y="84"/>
                      <a:pt x="39" y="84"/>
                      <a:pt x="39" y="84"/>
                    </a:cubicBezTo>
                    <a:cubicBezTo>
                      <a:pt x="39" y="84"/>
                      <a:pt x="39" y="84"/>
                      <a:pt x="39" y="84"/>
                    </a:cubicBezTo>
                    <a:cubicBezTo>
                      <a:pt x="39" y="84"/>
                      <a:pt x="39" y="84"/>
                      <a:pt x="39" y="84"/>
                    </a:cubicBezTo>
                    <a:cubicBezTo>
                      <a:pt x="39" y="83"/>
                      <a:pt x="39" y="83"/>
                      <a:pt x="39" y="83"/>
                    </a:cubicBezTo>
                    <a:cubicBezTo>
                      <a:pt x="39" y="83"/>
                      <a:pt x="39" y="83"/>
                      <a:pt x="39" y="83"/>
                    </a:cubicBezTo>
                    <a:cubicBezTo>
                      <a:pt x="39" y="83"/>
                      <a:pt x="39" y="83"/>
                      <a:pt x="39" y="83"/>
                    </a:cubicBezTo>
                    <a:cubicBezTo>
                      <a:pt x="39" y="83"/>
                      <a:pt x="39" y="83"/>
                      <a:pt x="39" y="83"/>
                    </a:cubicBezTo>
                    <a:close/>
                    <a:moveTo>
                      <a:pt x="39" y="82"/>
                    </a:moveTo>
                    <a:cubicBezTo>
                      <a:pt x="39" y="82"/>
                      <a:pt x="39" y="82"/>
                      <a:pt x="39" y="82"/>
                    </a:cubicBezTo>
                    <a:cubicBezTo>
                      <a:pt x="39" y="82"/>
                      <a:pt x="39" y="82"/>
                      <a:pt x="39" y="82"/>
                    </a:cubicBezTo>
                    <a:cubicBezTo>
                      <a:pt x="40" y="82"/>
                      <a:pt x="40" y="82"/>
                      <a:pt x="40" y="82"/>
                    </a:cubicBezTo>
                    <a:cubicBezTo>
                      <a:pt x="40" y="81"/>
                      <a:pt x="40" y="81"/>
                      <a:pt x="40" y="81"/>
                    </a:cubicBezTo>
                    <a:cubicBezTo>
                      <a:pt x="40" y="81"/>
                      <a:pt x="40" y="81"/>
                      <a:pt x="40" y="81"/>
                    </a:cubicBezTo>
                    <a:cubicBezTo>
                      <a:pt x="40" y="81"/>
                      <a:pt x="40" y="81"/>
                      <a:pt x="40" y="81"/>
                    </a:cubicBezTo>
                    <a:cubicBezTo>
                      <a:pt x="40" y="81"/>
                      <a:pt x="40" y="81"/>
                      <a:pt x="40" y="81"/>
                    </a:cubicBezTo>
                    <a:cubicBezTo>
                      <a:pt x="39" y="81"/>
                      <a:pt x="39" y="81"/>
                      <a:pt x="39" y="81"/>
                    </a:cubicBezTo>
                    <a:cubicBezTo>
                      <a:pt x="39" y="81"/>
                      <a:pt x="39" y="81"/>
                      <a:pt x="39" y="81"/>
                    </a:cubicBezTo>
                    <a:cubicBezTo>
                      <a:pt x="37" y="82"/>
                      <a:pt x="37" y="82"/>
                      <a:pt x="37" y="82"/>
                    </a:cubicBezTo>
                    <a:cubicBezTo>
                      <a:pt x="37" y="82"/>
                      <a:pt x="37" y="82"/>
                      <a:pt x="37" y="82"/>
                    </a:cubicBezTo>
                    <a:cubicBezTo>
                      <a:pt x="37" y="83"/>
                      <a:pt x="37" y="83"/>
                      <a:pt x="37" y="83"/>
                    </a:cubicBezTo>
                    <a:cubicBezTo>
                      <a:pt x="37" y="83"/>
                      <a:pt x="37" y="83"/>
                      <a:pt x="37" y="83"/>
                    </a:cubicBezTo>
                    <a:cubicBezTo>
                      <a:pt x="37" y="83"/>
                      <a:pt x="37" y="83"/>
                      <a:pt x="37" y="83"/>
                    </a:cubicBezTo>
                    <a:cubicBezTo>
                      <a:pt x="37" y="83"/>
                      <a:pt x="37" y="83"/>
                      <a:pt x="37" y="83"/>
                    </a:cubicBezTo>
                    <a:cubicBezTo>
                      <a:pt x="37" y="83"/>
                      <a:pt x="37" y="83"/>
                      <a:pt x="37" y="83"/>
                    </a:cubicBezTo>
                    <a:cubicBezTo>
                      <a:pt x="37" y="83"/>
                      <a:pt x="37" y="83"/>
                      <a:pt x="37" y="83"/>
                    </a:cubicBezTo>
                    <a:cubicBezTo>
                      <a:pt x="37" y="83"/>
                      <a:pt x="37" y="83"/>
                      <a:pt x="37" y="83"/>
                    </a:cubicBezTo>
                    <a:cubicBezTo>
                      <a:pt x="37" y="83"/>
                      <a:pt x="37" y="83"/>
                      <a:pt x="37" y="83"/>
                    </a:cubicBezTo>
                    <a:cubicBezTo>
                      <a:pt x="38" y="83"/>
                      <a:pt x="38" y="83"/>
                      <a:pt x="38" y="83"/>
                    </a:cubicBezTo>
                    <a:cubicBezTo>
                      <a:pt x="38" y="83"/>
                      <a:pt x="38" y="83"/>
                      <a:pt x="38" y="83"/>
                    </a:cubicBezTo>
                    <a:cubicBezTo>
                      <a:pt x="38" y="83"/>
                      <a:pt x="38" y="83"/>
                      <a:pt x="38" y="83"/>
                    </a:cubicBezTo>
                    <a:cubicBezTo>
                      <a:pt x="38" y="83"/>
                      <a:pt x="38" y="83"/>
                      <a:pt x="38" y="83"/>
                    </a:cubicBezTo>
                    <a:cubicBezTo>
                      <a:pt x="39" y="82"/>
                      <a:pt x="39" y="82"/>
                      <a:pt x="39" y="82"/>
                    </a:cubicBezTo>
                    <a:close/>
                    <a:moveTo>
                      <a:pt x="74" y="169"/>
                    </a:moveTo>
                    <a:cubicBezTo>
                      <a:pt x="74" y="169"/>
                      <a:pt x="74" y="169"/>
                      <a:pt x="74" y="169"/>
                    </a:cubicBezTo>
                    <a:cubicBezTo>
                      <a:pt x="74" y="169"/>
                      <a:pt x="74" y="169"/>
                      <a:pt x="74" y="169"/>
                    </a:cubicBezTo>
                    <a:cubicBezTo>
                      <a:pt x="73" y="168"/>
                      <a:pt x="73" y="168"/>
                      <a:pt x="73" y="168"/>
                    </a:cubicBezTo>
                    <a:cubicBezTo>
                      <a:pt x="73" y="168"/>
                      <a:pt x="73" y="168"/>
                      <a:pt x="73" y="168"/>
                    </a:cubicBezTo>
                    <a:cubicBezTo>
                      <a:pt x="73" y="168"/>
                      <a:pt x="73" y="168"/>
                      <a:pt x="73" y="168"/>
                    </a:cubicBezTo>
                    <a:cubicBezTo>
                      <a:pt x="73" y="168"/>
                      <a:pt x="73" y="168"/>
                      <a:pt x="73" y="168"/>
                    </a:cubicBezTo>
                    <a:cubicBezTo>
                      <a:pt x="73" y="168"/>
                      <a:pt x="73" y="168"/>
                      <a:pt x="73" y="168"/>
                    </a:cubicBezTo>
                    <a:cubicBezTo>
                      <a:pt x="73" y="168"/>
                      <a:pt x="73" y="168"/>
                      <a:pt x="73" y="168"/>
                    </a:cubicBezTo>
                    <a:cubicBezTo>
                      <a:pt x="73" y="168"/>
                      <a:pt x="73" y="169"/>
                      <a:pt x="73" y="169"/>
                    </a:cubicBezTo>
                    <a:cubicBezTo>
                      <a:pt x="73" y="169"/>
                      <a:pt x="73" y="169"/>
                      <a:pt x="73" y="169"/>
                    </a:cubicBezTo>
                    <a:cubicBezTo>
                      <a:pt x="73" y="169"/>
                      <a:pt x="73" y="169"/>
                      <a:pt x="73" y="169"/>
                    </a:cubicBezTo>
                    <a:cubicBezTo>
                      <a:pt x="73" y="169"/>
                      <a:pt x="73" y="169"/>
                      <a:pt x="73" y="169"/>
                    </a:cubicBezTo>
                    <a:cubicBezTo>
                      <a:pt x="73" y="169"/>
                      <a:pt x="73" y="169"/>
                      <a:pt x="73" y="169"/>
                    </a:cubicBezTo>
                    <a:cubicBezTo>
                      <a:pt x="74" y="169"/>
                      <a:pt x="74" y="169"/>
                      <a:pt x="74" y="169"/>
                    </a:cubicBezTo>
                    <a:cubicBezTo>
                      <a:pt x="74" y="169"/>
                      <a:pt x="74" y="169"/>
                      <a:pt x="74" y="169"/>
                    </a:cubicBezTo>
                    <a:cubicBezTo>
                      <a:pt x="74" y="169"/>
                      <a:pt x="74" y="169"/>
                      <a:pt x="74" y="169"/>
                    </a:cubicBezTo>
                    <a:cubicBezTo>
                      <a:pt x="74" y="169"/>
                      <a:pt x="74" y="169"/>
                      <a:pt x="74" y="169"/>
                    </a:cubicBezTo>
                    <a:cubicBezTo>
                      <a:pt x="74" y="169"/>
                      <a:pt x="74" y="169"/>
                      <a:pt x="74" y="169"/>
                    </a:cubicBezTo>
                    <a:cubicBezTo>
                      <a:pt x="74" y="169"/>
                      <a:pt x="74" y="169"/>
                      <a:pt x="74" y="169"/>
                    </a:cubicBezTo>
                    <a:cubicBezTo>
                      <a:pt x="74" y="169"/>
                      <a:pt x="74" y="169"/>
                      <a:pt x="74" y="169"/>
                    </a:cubicBezTo>
                    <a:cubicBezTo>
                      <a:pt x="74" y="169"/>
                      <a:pt x="74" y="169"/>
                      <a:pt x="74" y="169"/>
                    </a:cubicBezTo>
                    <a:close/>
                    <a:moveTo>
                      <a:pt x="73" y="160"/>
                    </a:moveTo>
                    <a:cubicBezTo>
                      <a:pt x="73" y="160"/>
                      <a:pt x="73" y="160"/>
                      <a:pt x="73" y="160"/>
                    </a:cubicBezTo>
                    <a:cubicBezTo>
                      <a:pt x="73" y="160"/>
                      <a:pt x="73" y="160"/>
                      <a:pt x="73" y="160"/>
                    </a:cubicBezTo>
                    <a:cubicBezTo>
                      <a:pt x="73" y="160"/>
                      <a:pt x="73" y="160"/>
                      <a:pt x="73" y="160"/>
                    </a:cubicBezTo>
                    <a:cubicBezTo>
                      <a:pt x="73" y="160"/>
                      <a:pt x="73" y="160"/>
                      <a:pt x="73" y="160"/>
                    </a:cubicBezTo>
                    <a:cubicBezTo>
                      <a:pt x="73" y="160"/>
                      <a:pt x="73" y="160"/>
                      <a:pt x="73" y="160"/>
                    </a:cubicBezTo>
                    <a:cubicBezTo>
                      <a:pt x="73" y="160"/>
                      <a:pt x="73" y="160"/>
                      <a:pt x="73" y="160"/>
                    </a:cubicBezTo>
                    <a:cubicBezTo>
                      <a:pt x="73" y="161"/>
                      <a:pt x="73" y="161"/>
                      <a:pt x="73" y="161"/>
                    </a:cubicBezTo>
                    <a:cubicBezTo>
                      <a:pt x="74" y="161"/>
                      <a:pt x="74" y="161"/>
                      <a:pt x="74" y="161"/>
                    </a:cubicBezTo>
                    <a:cubicBezTo>
                      <a:pt x="74" y="160"/>
                      <a:pt x="74" y="160"/>
                      <a:pt x="74" y="160"/>
                    </a:cubicBezTo>
                    <a:cubicBezTo>
                      <a:pt x="74" y="160"/>
                      <a:pt x="74" y="160"/>
                      <a:pt x="74" y="160"/>
                    </a:cubicBezTo>
                    <a:cubicBezTo>
                      <a:pt x="74" y="160"/>
                      <a:pt x="74" y="160"/>
                      <a:pt x="74" y="160"/>
                    </a:cubicBezTo>
                    <a:cubicBezTo>
                      <a:pt x="74" y="159"/>
                      <a:pt x="74" y="159"/>
                      <a:pt x="74" y="159"/>
                    </a:cubicBezTo>
                    <a:cubicBezTo>
                      <a:pt x="74" y="159"/>
                      <a:pt x="74" y="159"/>
                      <a:pt x="74" y="159"/>
                    </a:cubicBezTo>
                    <a:cubicBezTo>
                      <a:pt x="74" y="159"/>
                      <a:pt x="74" y="159"/>
                      <a:pt x="74" y="159"/>
                    </a:cubicBezTo>
                    <a:cubicBezTo>
                      <a:pt x="74" y="159"/>
                      <a:pt x="74" y="159"/>
                      <a:pt x="74" y="159"/>
                    </a:cubicBezTo>
                    <a:cubicBezTo>
                      <a:pt x="73" y="159"/>
                      <a:pt x="73" y="159"/>
                      <a:pt x="73" y="159"/>
                    </a:cubicBezTo>
                    <a:cubicBezTo>
                      <a:pt x="73" y="159"/>
                      <a:pt x="73" y="159"/>
                      <a:pt x="73" y="159"/>
                    </a:cubicBezTo>
                    <a:cubicBezTo>
                      <a:pt x="73" y="159"/>
                      <a:pt x="73" y="159"/>
                      <a:pt x="73" y="159"/>
                    </a:cubicBezTo>
                    <a:cubicBezTo>
                      <a:pt x="73" y="160"/>
                      <a:pt x="73" y="160"/>
                      <a:pt x="73" y="160"/>
                    </a:cubicBezTo>
                    <a:cubicBezTo>
                      <a:pt x="73" y="160"/>
                      <a:pt x="73" y="160"/>
                      <a:pt x="73" y="160"/>
                    </a:cubicBezTo>
                    <a:cubicBezTo>
                      <a:pt x="73" y="160"/>
                      <a:pt x="73" y="160"/>
                      <a:pt x="73" y="160"/>
                    </a:cubicBezTo>
                    <a:cubicBezTo>
                      <a:pt x="73" y="160"/>
                      <a:pt x="73" y="160"/>
                      <a:pt x="73" y="160"/>
                    </a:cubicBezTo>
                    <a:cubicBezTo>
                      <a:pt x="73" y="160"/>
                      <a:pt x="73" y="160"/>
                      <a:pt x="73" y="160"/>
                    </a:cubicBezTo>
                    <a:cubicBezTo>
                      <a:pt x="73" y="160"/>
                      <a:pt x="73" y="160"/>
                      <a:pt x="73" y="160"/>
                    </a:cubicBezTo>
                    <a:cubicBezTo>
                      <a:pt x="73" y="160"/>
                      <a:pt x="73" y="160"/>
                      <a:pt x="73" y="160"/>
                    </a:cubicBezTo>
                    <a:close/>
                    <a:moveTo>
                      <a:pt x="73" y="169"/>
                    </a:moveTo>
                    <a:cubicBezTo>
                      <a:pt x="73" y="169"/>
                      <a:pt x="73" y="169"/>
                      <a:pt x="73" y="169"/>
                    </a:cubicBezTo>
                    <a:cubicBezTo>
                      <a:pt x="73" y="169"/>
                      <a:pt x="73" y="169"/>
                      <a:pt x="73" y="169"/>
                    </a:cubicBezTo>
                    <a:cubicBezTo>
                      <a:pt x="73" y="169"/>
                      <a:pt x="73" y="169"/>
                      <a:pt x="73" y="169"/>
                    </a:cubicBezTo>
                    <a:cubicBezTo>
                      <a:pt x="73" y="169"/>
                      <a:pt x="73" y="169"/>
                      <a:pt x="73" y="169"/>
                    </a:cubicBezTo>
                    <a:cubicBezTo>
                      <a:pt x="73" y="168"/>
                      <a:pt x="73" y="168"/>
                      <a:pt x="73" y="168"/>
                    </a:cubicBezTo>
                    <a:cubicBezTo>
                      <a:pt x="73" y="168"/>
                      <a:pt x="73" y="168"/>
                      <a:pt x="73" y="168"/>
                    </a:cubicBezTo>
                    <a:cubicBezTo>
                      <a:pt x="72" y="168"/>
                      <a:pt x="72" y="168"/>
                      <a:pt x="72" y="168"/>
                    </a:cubicBezTo>
                    <a:cubicBezTo>
                      <a:pt x="72" y="168"/>
                      <a:pt x="72" y="168"/>
                      <a:pt x="72" y="168"/>
                    </a:cubicBezTo>
                    <a:cubicBezTo>
                      <a:pt x="72" y="168"/>
                      <a:pt x="72" y="168"/>
                      <a:pt x="72" y="168"/>
                    </a:cubicBezTo>
                    <a:cubicBezTo>
                      <a:pt x="72" y="168"/>
                      <a:pt x="72" y="168"/>
                      <a:pt x="72" y="168"/>
                    </a:cubicBezTo>
                    <a:cubicBezTo>
                      <a:pt x="72" y="168"/>
                      <a:pt x="72" y="168"/>
                      <a:pt x="72" y="168"/>
                    </a:cubicBezTo>
                    <a:cubicBezTo>
                      <a:pt x="72" y="168"/>
                      <a:pt x="72" y="168"/>
                      <a:pt x="72" y="168"/>
                    </a:cubicBezTo>
                    <a:cubicBezTo>
                      <a:pt x="72" y="168"/>
                      <a:pt x="72" y="168"/>
                      <a:pt x="72" y="169"/>
                    </a:cubicBezTo>
                    <a:cubicBezTo>
                      <a:pt x="72" y="169"/>
                      <a:pt x="72" y="169"/>
                      <a:pt x="72" y="169"/>
                    </a:cubicBezTo>
                    <a:cubicBezTo>
                      <a:pt x="72" y="169"/>
                      <a:pt x="72" y="169"/>
                      <a:pt x="72" y="169"/>
                    </a:cubicBezTo>
                    <a:cubicBezTo>
                      <a:pt x="72" y="169"/>
                      <a:pt x="72" y="169"/>
                      <a:pt x="72" y="169"/>
                    </a:cubicBezTo>
                    <a:cubicBezTo>
                      <a:pt x="73" y="169"/>
                      <a:pt x="73" y="169"/>
                      <a:pt x="73" y="169"/>
                    </a:cubicBezTo>
                    <a:cubicBezTo>
                      <a:pt x="73" y="169"/>
                      <a:pt x="73" y="169"/>
                      <a:pt x="73" y="169"/>
                    </a:cubicBezTo>
                    <a:cubicBezTo>
                      <a:pt x="73" y="169"/>
                      <a:pt x="73" y="169"/>
                      <a:pt x="73" y="169"/>
                    </a:cubicBezTo>
                    <a:cubicBezTo>
                      <a:pt x="73" y="169"/>
                      <a:pt x="73" y="169"/>
                      <a:pt x="73" y="169"/>
                    </a:cubicBezTo>
                    <a:cubicBezTo>
                      <a:pt x="73" y="169"/>
                      <a:pt x="73" y="169"/>
                      <a:pt x="73" y="169"/>
                    </a:cubicBezTo>
                    <a:cubicBezTo>
                      <a:pt x="73" y="169"/>
                      <a:pt x="73" y="169"/>
                      <a:pt x="73" y="169"/>
                    </a:cubicBezTo>
                    <a:close/>
                    <a:moveTo>
                      <a:pt x="72" y="170"/>
                    </a:moveTo>
                    <a:cubicBezTo>
                      <a:pt x="72" y="170"/>
                      <a:pt x="72" y="170"/>
                      <a:pt x="72" y="170"/>
                    </a:cubicBezTo>
                    <a:cubicBezTo>
                      <a:pt x="72" y="170"/>
                      <a:pt x="72" y="170"/>
                      <a:pt x="72" y="170"/>
                    </a:cubicBezTo>
                    <a:cubicBezTo>
                      <a:pt x="72" y="170"/>
                      <a:pt x="72" y="170"/>
                      <a:pt x="72" y="170"/>
                    </a:cubicBezTo>
                    <a:cubicBezTo>
                      <a:pt x="72" y="170"/>
                      <a:pt x="72" y="170"/>
                      <a:pt x="72" y="170"/>
                    </a:cubicBezTo>
                    <a:cubicBezTo>
                      <a:pt x="72" y="170"/>
                      <a:pt x="72" y="170"/>
                      <a:pt x="72" y="170"/>
                    </a:cubicBezTo>
                    <a:cubicBezTo>
                      <a:pt x="72" y="170"/>
                      <a:pt x="72" y="170"/>
                      <a:pt x="72" y="170"/>
                    </a:cubicBezTo>
                    <a:cubicBezTo>
                      <a:pt x="72" y="170"/>
                      <a:pt x="72" y="170"/>
                      <a:pt x="72" y="170"/>
                    </a:cubicBezTo>
                    <a:cubicBezTo>
                      <a:pt x="72" y="170"/>
                      <a:pt x="72" y="170"/>
                      <a:pt x="72" y="170"/>
                    </a:cubicBezTo>
                    <a:cubicBezTo>
                      <a:pt x="72" y="170"/>
                      <a:pt x="72" y="170"/>
                      <a:pt x="72" y="170"/>
                    </a:cubicBezTo>
                    <a:cubicBezTo>
                      <a:pt x="72" y="170"/>
                      <a:pt x="72" y="170"/>
                      <a:pt x="72" y="170"/>
                    </a:cubicBezTo>
                    <a:cubicBezTo>
                      <a:pt x="72" y="171"/>
                      <a:pt x="72" y="171"/>
                      <a:pt x="72" y="171"/>
                    </a:cubicBezTo>
                    <a:cubicBezTo>
                      <a:pt x="72" y="171"/>
                      <a:pt x="72" y="171"/>
                      <a:pt x="72" y="171"/>
                    </a:cubicBezTo>
                    <a:cubicBezTo>
                      <a:pt x="72" y="171"/>
                      <a:pt x="72" y="171"/>
                      <a:pt x="72" y="171"/>
                    </a:cubicBezTo>
                    <a:cubicBezTo>
                      <a:pt x="72" y="171"/>
                      <a:pt x="72" y="171"/>
                      <a:pt x="72" y="171"/>
                    </a:cubicBezTo>
                    <a:cubicBezTo>
                      <a:pt x="72" y="171"/>
                      <a:pt x="72" y="171"/>
                      <a:pt x="72" y="171"/>
                    </a:cubicBezTo>
                    <a:cubicBezTo>
                      <a:pt x="72" y="171"/>
                      <a:pt x="72" y="171"/>
                      <a:pt x="72" y="171"/>
                    </a:cubicBezTo>
                    <a:lnTo>
                      <a:pt x="72" y="170"/>
                    </a:lnTo>
                    <a:close/>
                    <a:moveTo>
                      <a:pt x="73" y="162"/>
                    </a:moveTo>
                    <a:cubicBezTo>
                      <a:pt x="73" y="162"/>
                      <a:pt x="73" y="162"/>
                      <a:pt x="73" y="162"/>
                    </a:cubicBezTo>
                    <a:cubicBezTo>
                      <a:pt x="73" y="162"/>
                      <a:pt x="73" y="162"/>
                      <a:pt x="73" y="162"/>
                    </a:cubicBezTo>
                    <a:cubicBezTo>
                      <a:pt x="73" y="162"/>
                      <a:pt x="73" y="162"/>
                      <a:pt x="73" y="162"/>
                    </a:cubicBezTo>
                    <a:cubicBezTo>
                      <a:pt x="73" y="162"/>
                      <a:pt x="73" y="162"/>
                      <a:pt x="73" y="162"/>
                    </a:cubicBezTo>
                    <a:cubicBezTo>
                      <a:pt x="73" y="162"/>
                      <a:pt x="73" y="162"/>
                      <a:pt x="73" y="162"/>
                    </a:cubicBezTo>
                    <a:cubicBezTo>
                      <a:pt x="73" y="162"/>
                      <a:pt x="73" y="162"/>
                      <a:pt x="73" y="162"/>
                    </a:cubicBezTo>
                    <a:cubicBezTo>
                      <a:pt x="73" y="162"/>
                      <a:pt x="73" y="162"/>
                      <a:pt x="73" y="162"/>
                    </a:cubicBezTo>
                    <a:cubicBezTo>
                      <a:pt x="74" y="161"/>
                      <a:pt x="74" y="161"/>
                      <a:pt x="74" y="161"/>
                    </a:cubicBezTo>
                    <a:cubicBezTo>
                      <a:pt x="74" y="161"/>
                      <a:pt x="74" y="161"/>
                      <a:pt x="74" y="161"/>
                    </a:cubicBezTo>
                    <a:cubicBezTo>
                      <a:pt x="74" y="161"/>
                      <a:pt x="74" y="161"/>
                      <a:pt x="74" y="161"/>
                    </a:cubicBezTo>
                    <a:cubicBezTo>
                      <a:pt x="74" y="161"/>
                      <a:pt x="74" y="161"/>
                      <a:pt x="74" y="161"/>
                    </a:cubicBezTo>
                    <a:cubicBezTo>
                      <a:pt x="74" y="161"/>
                      <a:pt x="74" y="161"/>
                      <a:pt x="74" y="161"/>
                    </a:cubicBezTo>
                    <a:cubicBezTo>
                      <a:pt x="74" y="161"/>
                      <a:pt x="74" y="161"/>
                      <a:pt x="74" y="161"/>
                    </a:cubicBezTo>
                    <a:cubicBezTo>
                      <a:pt x="74" y="161"/>
                      <a:pt x="74" y="161"/>
                      <a:pt x="74" y="161"/>
                    </a:cubicBezTo>
                    <a:cubicBezTo>
                      <a:pt x="74" y="161"/>
                      <a:pt x="74" y="161"/>
                      <a:pt x="74" y="161"/>
                    </a:cubicBezTo>
                    <a:cubicBezTo>
                      <a:pt x="73" y="161"/>
                      <a:pt x="73" y="161"/>
                      <a:pt x="73" y="161"/>
                    </a:cubicBezTo>
                    <a:cubicBezTo>
                      <a:pt x="73" y="161"/>
                      <a:pt x="73" y="161"/>
                      <a:pt x="73" y="161"/>
                    </a:cubicBezTo>
                    <a:cubicBezTo>
                      <a:pt x="73" y="161"/>
                      <a:pt x="73" y="161"/>
                      <a:pt x="73" y="161"/>
                    </a:cubicBezTo>
                    <a:cubicBezTo>
                      <a:pt x="73" y="161"/>
                      <a:pt x="73" y="161"/>
                      <a:pt x="73" y="161"/>
                    </a:cubicBezTo>
                    <a:cubicBezTo>
                      <a:pt x="73" y="161"/>
                      <a:pt x="73" y="161"/>
                      <a:pt x="73" y="161"/>
                    </a:cubicBezTo>
                    <a:cubicBezTo>
                      <a:pt x="73" y="161"/>
                      <a:pt x="73" y="161"/>
                      <a:pt x="73" y="161"/>
                    </a:cubicBezTo>
                    <a:lnTo>
                      <a:pt x="73" y="162"/>
                    </a:lnTo>
                    <a:close/>
                    <a:moveTo>
                      <a:pt x="72" y="167"/>
                    </a:moveTo>
                    <a:cubicBezTo>
                      <a:pt x="72" y="167"/>
                      <a:pt x="72" y="167"/>
                      <a:pt x="72" y="167"/>
                    </a:cubicBezTo>
                    <a:cubicBezTo>
                      <a:pt x="72" y="167"/>
                      <a:pt x="72" y="167"/>
                      <a:pt x="72" y="167"/>
                    </a:cubicBezTo>
                    <a:cubicBezTo>
                      <a:pt x="72" y="167"/>
                      <a:pt x="72" y="167"/>
                      <a:pt x="72" y="167"/>
                    </a:cubicBezTo>
                    <a:cubicBezTo>
                      <a:pt x="72" y="167"/>
                      <a:pt x="72" y="167"/>
                      <a:pt x="72" y="167"/>
                    </a:cubicBezTo>
                    <a:cubicBezTo>
                      <a:pt x="72" y="167"/>
                      <a:pt x="72" y="167"/>
                      <a:pt x="72" y="167"/>
                    </a:cubicBezTo>
                    <a:cubicBezTo>
                      <a:pt x="72" y="167"/>
                      <a:pt x="72" y="167"/>
                      <a:pt x="72" y="167"/>
                    </a:cubicBezTo>
                    <a:cubicBezTo>
                      <a:pt x="72" y="167"/>
                      <a:pt x="72" y="167"/>
                      <a:pt x="72" y="167"/>
                    </a:cubicBezTo>
                    <a:cubicBezTo>
                      <a:pt x="72" y="167"/>
                      <a:pt x="72" y="167"/>
                      <a:pt x="72" y="167"/>
                    </a:cubicBezTo>
                    <a:cubicBezTo>
                      <a:pt x="72" y="167"/>
                      <a:pt x="72" y="167"/>
                      <a:pt x="72" y="167"/>
                    </a:cubicBezTo>
                    <a:cubicBezTo>
                      <a:pt x="71" y="166"/>
                      <a:pt x="71" y="166"/>
                      <a:pt x="71" y="166"/>
                    </a:cubicBezTo>
                    <a:cubicBezTo>
                      <a:pt x="71" y="166"/>
                      <a:pt x="71" y="166"/>
                      <a:pt x="71" y="166"/>
                    </a:cubicBezTo>
                    <a:cubicBezTo>
                      <a:pt x="71" y="166"/>
                      <a:pt x="71" y="166"/>
                      <a:pt x="71" y="166"/>
                    </a:cubicBezTo>
                    <a:cubicBezTo>
                      <a:pt x="71" y="166"/>
                      <a:pt x="71" y="166"/>
                      <a:pt x="71" y="166"/>
                    </a:cubicBezTo>
                    <a:cubicBezTo>
                      <a:pt x="70" y="164"/>
                      <a:pt x="70" y="164"/>
                      <a:pt x="70" y="164"/>
                    </a:cubicBezTo>
                    <a:cubicBezTo>
                      <a:pt x="70" y="164"/>
                      <a:pt x="70" y="164"/>
                      <a:pt x="70" y="164"/>
                    </a:cubicBezTo>
                    <a:cubicBezTo>
                      <a:pt x="70" y="164"/>
                      <a:pt x="70" y="164"/>
                      <a:pt x="70" y="164"/>
                    </a:cubicBezTo>
                    <a:cubicBezTo>
                      <a:pt x="70" y="164"/>
                      <a:pt x="70" y="164"/>
                      <a:pt x="70" y="164"/>
                    </a:cubicBezTo>
                    <a:cubicBezTo>
                      <a:pt x="70" y="164"/>
                      <a:pt x="70" y="164"/>
                      <a:pt x="70" y="164"/>
                    </a:cubicBezTo>
                    <a:cubicBezTo>
                      <a:pt x="70" y="165"/>
                      <a:pt x="70" y="165"/>
                      <a:pt x="70" y="165"/>
                    </a:cubicBezTo>
                    <a:cubicBezTo>
                      <a:pt x="70" y="165"/>
                      <a:pt x="70" y="165"/>
                      <a:pt x="70" y="165"/>
                    </a:cubicBezTo>
                    <a:cubicBezTo>
                      <a:pt x="70" y="165"/>
                      <a:pt x="70" y="165"/>
                      <a:pt x="70" y="165"/>
                    </a:cubicBezTo>
                    <a:cubicBezTo>
                      <a:pt x="71" y="166"/>
                      <a:pt x="71" y="166"/>
                      <a:pt x="71" y="166"/>
                    </a:cubicBezTo>
                    <a:cubicBezTo>
                      <a:pt x="71" y="167"/>
                      <a:pt x="71" y="167"/>
                      <a:pt x="71" y="167"/>
                    </a:cubicBezTo>
                    <a:cubicBezTo>
                      <a:pt x="72" y="167"/>
                      <a:pt x="72" y="167"/>
                      <a:pt x="72" y="167"/>
                    </a:cubicBezTo>
                    <a:close/>
                    <a:moveTo>
                      <a:pt x="64" y="155"/>
                    </a:moveTo>
                    <a:cubicBezTo>
                      <a:pt x="64" y="155"/>
                      <a:pt x="64" y="155"/>
                      <a:pt x="64" y="155"/>
                    </a:cubicBezTo>
                    <a:cubicBezTo>
                      <a:pt x="64" y="155"/>
                      <a:pt x="64" y="155"/>
                      <a:pt x="64" y="155"/>
                    </a:cubicBezTo>
                    <a:cubicBezTo>
                      <a:pt x="64" y="155"/>
                      <a:pt x="64" y="155"/>
                      <a:pt x="64" y="155"/>
                    </a:cubicBezTo>
                    <a:cubicBezTo>
                      <a:pt x="65" y="155"/>
                      <a:pt x="65" y="155"/>
                      <a:pt x="65" y="155"/>
                    </a:cubicBezTo>
                    <a:cubicBezTo>
                      <a:pt x="65" y="156"/>
                      <a:pt x="65" y="156"/>
                      <a:pt x="65" y="156"/>
                    </a:cubicBezTo>
                    <a:cubicBezTo>
                      <a:pt x="65" y="156"/>
                      <a:pt x="65" y="156"/>
                      <a:pt x="65" y="156"/>
                    </a:cubicBezTo>
                    <a:cubicBezTo>
                      <a:pt x="65" y="156"/>
                      <a:pt x="65" y="156"/>
                      <a:pt x="65" y="156"/>
                    </a:cubicBezTo>
                    <a:cubicBezTo>
                      <a:pt x="65" y="156"/>
                      <a:pt x="65" y="156"/>
                      <a:pt x="65" y="156"/>
                    </a:cubicBezTo>
                    <a:cubicBezTo>
                      <a:pt x="65" y="156"/>
                      <a:pt x="65" y="156"/>
                      <a:pt x="65" y="156"/>
                    </a:cubicBezTo>
                    <a:cubicBezTo>
                      <a:pt x="65" y="156"/>
                      <a:pt x="65" y="156"/>
                      <a:pt x="65" y="156"/>
                    </a:cubicBezTo>
                    <a:cubicBezTo>
                      <a:pt x="65" y="156"/>
                      <a:pt x="65" y="156"/>
                      <a:pt x="65" y="156"/>
                    </a:cubicBezTo>
                    <a:cubicBezTo>
                      <a:pt x="65" y="156"/>
                      <a:pt x="65" y="156"/>
                      <a:pt x="65" y="156"/>
                    </a:cubicBezTo>
                    <a:cubicBezTo>
                      <a:pt x="65" y="156"/>
                      <a:pt x="65" y="156"/>
                      <a:pt x="65" y="156"/>
                    </a:cubicBezTo>
                    <a:cubicBezTo>
                      <a:pt x="66" y="156"/>
                      <a:pt x="66" y="156"/>
                      <a:pt x="66" y="156"/>
                    </a:cubicBezTo>
                    <a:cubicBezTo>
                      <a:pt x="66" y="157"/>
                      <a:pt x="66" y="157"/>
                      <a:pt x="66" y="157"/>
                    </a:cubicBezTo>
                    <a:cubicBezTo>
                      <a:pt x="66" y="157"/>
                      <a:pt x="66" y="157"/>
                      <a:pt x="66" y="157"/>
                    </a:cubicBezTo>
                    <a:cubicBezTo>
                      <a:pt x="66" y="157"/>
                      <a:pt x="66" y="157"/>
                      <a:pt x="66" y="157"/>
                    </a:cubicBezTo>
                    <a:cubicBezTo>
                      <a:pt x="66" y="157"/>
                      <a:pt x="66" y="157"/>
                      <a:pt x="66" y="157"/>
                    </a:cubicBezTo>
                    <a:cubicBezTo>
                      <a:pt x="67" y="158"/>
                      <a:pt x="67" y="158"/>
                      <a:pt x="67" y="158"/>
                    </a:cubicBezTo>
                    <a:cubicBezTo>
                      <a:pt x="67" y="159"/>
                      <a:pt x="67" y="159"/>
                      <a:pt x="67" y="159"/>
                    </a:cubicBezTo>
                    <a:cubicBezTo>
                      <a:pt x="67" y="159"/>
                      <a:pt x="67" y="159"/>
                      <a:pt x="67" y="159"/>
                    </a:cubicBezTo>
                    <a:cubicBezTo>
                      <a:pt x="68" y="159"/>
                      <a:pt x="68" y="159"/>
                      <a:pt x="68" y="159"/>
                    </a:cubicBezTo>
                    <a:cubicBezTo>
                      <a:pt x="68" y="158"/>
                      <a:pt x="68" y="158"/>
                      <a:pt x="68" y="158"/>
                    </a:cubicBezTo>
                    <a:cubicBezTo>
                      <a:pt x="67" y="158"/>
                      <a:pt x="67" y="158"/>
                      <a:pt x="67" y="158"/>
                    </a:cubicBezTo>
                    <a:cubicBezTo>
                      <a:pt x="67" y="157"/>
                      <a:pt x="67" y="157"/>
                      <a:pt x="67" y="157"/>
                    </a:cubicBezTo>
                    <a:cubicBezTo>
                      <a:pt x="67" y="157"/>
                      <a:pt x="67" y="157"/>
                      <a:pt x="67" y="157"/>
                    </a:cubicBezTo>
                    <a:cubicBezTo>
                      <a:pt x="67" y="157"/>
                      <a:pt x="67" y="157"/>
                      <a:pt x="67" y="157"/>
                    </a:cubicBezTo>
                    <a:cubicBezTo>
                      <a:pt x="67" y="156"/>
                      <a:pt x="67" y="156"/>
                      <a:pt x="67" y="156"/>
                    </a:cubicBezTo>
                    <a:cubicBezTo>
                      <a:pt x="67" y="156"/>
                      <a:pt x="67" y="156"/>
                      <a:pt x="67" y="156"/>
                    </a:cubicBezTo>
                    <a:cubicBezTo>
                      <a:pt x="67" y="156"/>
                      <a:pt x="67" y="156"/>
                      <a:pt x="67" y="156"/>
                    </a:cubicBezTo>
                    <a:cubicBezTo>
                      <a:pt x="66" y="156"/>
                      <a:pt x="66" y="156"/>
                      <a:pt x="66" y="156"/>
                    </a:cubicBezTo>
                    <a:cubicBezTo>
                      <a:pt x="66" y="155"/>
                      <a:pt x="66" y="155"/>
                      <a:pt x="66" y="155"/>
                    </a:cubicBezTo>
                    <a:cubicBezTo>
                      <a:pt x="65" y="155"/>
                      <a:pt x="65" y="155"/>
                      <a:pt x="65" y="155"/>
                    </a:cubicBezTo>
                    <a:cubicBezTo>
                      <a:pt x="65" y="155"/>
                      <a:pt x="65" y="155"/>
                      <a:pt x="65" y="155"/>
                    </a:cubicBezTo>
                    <a:cubicBezTo>
                      <a:pt x="65" y="155"/>
                      <a:pt x="65" y="155"/>
                      <a:pt x="65" y="155"/>
                    </a:cubicBezTo>
                    <a:cubicBezTo>
                      <a:pt x="65" y="155"/>
                      <a:pt x="65" y="155"/>
                      <a:pt x="65" y="155"/>
                    </a:cubicBezTo>
                    <a:cubicBezTo>
                      <a:pt x="65" y="154"/>
                      <a:pt x="65" y="154"/>
                      <a:pt x="65" y="154"/>
                    </a:cubicBezTo>
                    <a:cubicBezTo>
                      <a:pt x="65" y="154"/>
                      <a:pt x="65" y="154"/>
                      <a:pt x="65" y="154"/>
                    </a:cubicBezTo>
                    <a:cubicBezTo>
                      <a:pt x="65" y="154"/>
                      <a:pt x="65" y="154"/>
                      <a:pt x="65" y="154"/>
                    </a:cubicBezTo>
                    <a:cubicBezTo>
                      <a:pt x="65" y="154"/>
                      <a:pt x="65" y="154"/>
                      <a:pt x="65" y="154"/>
                    </a:cubicBezTo>
                    <a:cubicBezTo>
                      <a:pt x="64" y="154"/>
                      <a:pt x="64" y="154"/>
                      <a:pt x="64" y="154"/>
                    </a:cubicBezTo>
                    <a:cubicBezTo>
                      <a:pt x="64" y="154"/>
                      <a:pt x="64" y="154"/>
                      <a:pt x="64" y="154"/>
                    </a:cubicBezTo>
                    <a:cubicBezTo>
                      <a:pt x="64" y="154"/>
                      <a:pt x="64" y="154"/>
                      <a:pt x="64" y="154"/>
                    </a:cubicBezTo>
                    <a:cubicBezTo>
                      <a:pt x="64" y="154"/>
                      <a:pt x="64" y="154"/>
                      <a:pt x="64" y="154"/>
                    </a:cubicBezTo>
                    <a:cubicBezTo>
                      <a:pt x="64" y="154"/>
                      <a:pt x="64" y="154"/>
                      <a:pt x="64" y="154"/>
                    </a:cubicBezTo>
                    <a:cubicBezTo>
                      <a:pt x="64" y="154"/>
                      <a:pt x="64" y="154"/>
                      <a:pt x="64" y="154"/>
                    </a:cubicBezTo>
                    <a:cubicBezTo>
                      <a:pt x="64" y="154"/>
                      <a:pt x="64" y="154"/>
                      <a:pt x="64" y="154"/>
                    </a:cubicBezTo>
                    <a:cubicBezTo>
                      <a:pt x="64" y="155"/>
                      <a:pt x="64" y="155"/>
                      <a:pt x="64" y="155"/>
                    </a:cubicBezTo>
                    <a:close/>
                    <a:moveTo>
                      <a:pt x="45" y="147"/>
                    </a:moveTo>
                    <a:cubicBezTo>
                      <a:pt x="45" y="147"/>
                      <a:pt x="45" y="147"/>
                      <a:pt x="45" y="147"/>
                    </a:cubicBezTo>
                    <a:cubicBezTo>
                      <a:pt x="45" y="147"/>
                      <a:pt x="45" y="147"/>
                      <a:pt x="45" y="147"/>
                    </a:cubicBezTo>
                    <a:cubicBezTo>
                      <a:pt x="45" y="147"/>
                      <a:pt x="45" y="147"/>
                      <a:pt x="45" y="147"/>
                    </a:cubicBezTo>
                    <a:cubicBezTo>
                      <a:pt x="45" y="147"/>
                      <a:pt x="45" y="147"/>
                      <a:pt x="45" y="147"/>
                    </a:cubicBezTo>
                    <a:cubicBezTo>
                      <a:pt x="45" y="146"/>
                      <a:pt x="45" y="146"/>
                      <a:pt x="45" y="146"/>
                    </a:cubicBezTo>
                    <a:cubicBezTo>
                      <a:pt x="45" y="146"/>
                      <a:pt x="45" y="146"/>
                      <a:pt x="45" y="146"/>
                    </a:cubicBezTo>
                    <a:cubicBezTo>
                      <a:pt x="45" y="146"/>
                      <a:pt x="45" y="146"/>
                      <a:pt x="45" y="146"/>
                    </a:cubicBezTo>
                    <a:cubicBezTo>
                      <a:pt x="45" y="146"/>
                      <a:pt x="45" y="146"/>
                      <a:pt x="45" y="146"/>
                    </a:cubicBezTo>
                    <a:cubicBezTo>
                      <a:pt x="45" y="147"/>
                      <a:pt x="45" y="147"/>
                      <a:pt x="45" y="147"/>
                    </a:cubicBezTo>
                    <a:cubicBezTo>
                      <a:pt x="45" y="147"/>
                      <a:pt x="45" y="147"/>
                      <a:pt x="45" y="147"/>
                    </a:cubicBezTo>
                    <a:cubicBezTo>
                      <a:pt x="45" y="147"/>
                      <a:pt x="45" y="147"/>
                      <a:pt x="45" y="147"/>
                    </a:cubicBezTo>
                    <a:cubicBezTo>
                      <a:pt x="44" y="147"/>
                      <a:pt x="44" y="147"/>
                      <a:pt x="44" y="147"/>
                    </a:cubicBezTo>
                    <a:cubicBezTo>
                      <a:pt x="45" y="147"/>
                      <a:pt x="45" y="147"/>
                      <a:pt x="45" y="147"/>
                    </a:cubicBezTo>
                    <a:cubicBezTo>
                      <a:pt x="45" y="147"/>
                      <a:pt x="45" y="147"/>
                      <a:pt x="45" y="147"/>
                    </a:cubicBezTo>
                    <a:cubicBezTo>
                      <a:pt x="45" y="147"/>
                      <a:pt x="45" y="147"/>
                      <a:pt x="45" y="147"/>
                    </a:cubicBezTo>
                    <a:cubicBezTo>
                      <a:pt x="45" y="147"/>
                      <a:pt x="45" y="147"/>
                      <a:pt x="45" y="147"/>
                    </a:cubicBezTo>
                    <a:cubicBezTo>
                      <a:pt x="45" y="147"/>
                      <a:pt x="45" y="147"/>
                      <a:pt x="45" y="147"/>
                    </a:cubicBezTo>
                    <a:close/>
                    <a:moveTo>
                      <a:pt x="49" y="152"/>
                    </a:moveTo>
                    <a:cubicBezTo>
                      <a:pt x="49" y="152"/>
                      <a:pt x="49" y="152"/>
                      <a:pt x="49" y="152"/>
                    </a:cubicBezTo>
                    <a:cubicBezTo>
                      <a:pt x="49" y="152"/>
                      <a:pt x="49" y="152"/>
                      <a:pt x="49" y="152"/>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0"/>
                      <a:pt x="49" y="150"/>
                      <a:pt x="49" y="150"/>
                    </a:cubicBezTo>
                    <a:cubicBezTo>
                      <a:pt x="49" y="150"/>
                      <a:pt x="49" y="150"/>
                      <a:pt x="49" y="150"/>
                    </a:cubicBezTo>
                    <a:cubicBezTo>
                      <a:pt x="49" y="150"/>
                      <a:pt x="49" y="150"/>
                      <a:pt x="49" y="150"/>
                    </a:cubicBezTo>
                    <a:cubicBezTo>
                      <a:pt x="49" y="150"/>
                      <a:pt x="49" y="150"/>
                      <a:pt x="49" y="150"/>
                    </a:cubicBezTo>
                    <a:cubicBezTo>
                      <a:pt x="48" y="150"/>
                      <a:pt x="48" y="150"/>
                      <a:pt x="48" y="150"/>
                    </a:cubicBezTo>
                    <a:cubicBezTo>
                      <a:pt x="48" y="149"/>
                      <a:pt x="48" y="149"/>
                      <a:pt x="48" y="149"/>
                    </a:cubicBezTo>
                    <a:cubicBezTo>
                      <a:pt x="48" y="149"/>
                      <a:pt x="48" y="149"/>
                      <a:pt x="48" y="149"/>
                    </a:cubicBezTo>
                    <a:cubicBezTo>
                      <a:pt x="48" y="149"/>
                      <a:pt x="48" y="149"/>
                      <a:pt x="48" y="149"/>
                    </a:cubicBezTo>
                    <a:cubicBezTo>
                      <a:pt x="48" y="149"/>
                      <a:pt x="48" y="149"/>
                      <a:pt x="48" y="149"/>
                    </a:cubicBezTo>
                    <a:cubicBezTo>
                      <a:pt x="47" y="149"/>
                      <a:pt x="47" y="149"/>
                      <a:pt x="47" y="149"/>
                    </a:cubicBezTo>
                    <a:cubicBezTo>
                      <a:pt x="47" y="149"/>
                      <a:pt x="47" y="149"/>
                      <a:pt x="47" y="149"/>
                    </a:cubicBezTo>
                    <a:cubicBezTo>
                      <a:pt x="47" y="149"/>
                      <a:pt x="47" y="149"/>
                      <a:pt x="47" y="149"/>
                    </a:cubicBezTo>
                    <a:cubicBezTo>
                      <a:pt x="46" y="150"/>
                      <a:pt x="46" y="150"/>
                      <a:pt x="46" y="150"/>
                    </a:cubicBezTo>
                    <a:cubicBezTo>
                      <a:pt x="47" y="150"/>
                      <a:pt x="47" y="150"/>
                      <a:pt x="47" y="150"/>
                    </a:cubicBezTo>
                    <a:cubicBezTo>
                      <a:pt x="47" y="150"/>
                      <a:pt x="47" y="150"/>
                      <a:pt x="47" y="150"/>
                    </a:cubicBezTo>
                    <a:cubicBezTo>
                      <a:pt x="47" y="150"/>
                      <a:pt x="47" y="150"/>
                      <a:pt x="47" y="150"/>
                    </a:cubicBezTo>
                    <a:cubicBezTo>
                      <a:pt x="47" y="150"/>
                      <a:pt x="47" y="150"/>
                      <a:pt x="47" y="150"/>
                    </a:cubicBezTo>
                    <a:cubicBezTo>
                      <a:pt x="47" y="150"/>
                      <a:pt x="47" y="150"/>
                      <a:pt x="47" y="150"/>
                    </a:cubicBezTo>
                    <a:cubicBezTo>
                      <a:pt x="47" y="150"/>
                      <a:pt x="47" y="150"/>
                      <a:pt x="47" y="150"/>
                    </a:cubicBezTo>
                    <a:cubicBezTo>
                      <a:pt x="47" y="150"/>
                      <a:pt x="47" y="150"/>
                      <a:pt x="47" y="150"/>
                    </a:cubicBezTo>
                    <a:cubicBezTo>
                      <a:pt x="47" y="150"/>
                      <a:pt x="47" y="150"/>
                      <a:pt x="47" y="150"/>
                    </a:cubicBezTo>
                    <a:cubicBezTo>
                      <a:pt x="47" y="150"/>
                      <a:pt x="47" y="150"/>
                      <a:pt x="47" y="150"/>
                    </a:cubicBezTo>
                    <a:cubicBezTo>
                      <a:pt x="47" y="150"/>
                      <a:pt x="47" y="150"/>
                      <a:pt x="47" y="150"/>
                    </a:cubicBezTo>
                    <a:cubicBezTo>
                      <a:pt x="47" y="150"/>
                      <a:pt x="47" y="150"/>
                      <a:pt x="47" y="150"/>
                    </a:cubicBezTo>
                    <a:cubicBezTo>
                      <a:pt x="47" y="150"/>
                      <a:pt x="47" y="150"/>
                      <a:pt x="47" y="150"/>
                    </a:cubicBezTo>
                    <a:cubicBezTo>
                      <a:pt x="47" y="150"/>
                      <a:pt x="47" y="150"/>
                      <a:pt x="47" y="150"/>
                    </a:cubicBezTo>
                    <a:cubicBezTo>
                      <a:pt x="47" y="150"/>
                      <a:pt x="47" y="150"/>
                      <a:pt x="47" y="150"/>
                    </a:cubicBezTo>
                    <a:cubicBezTo>
                      <a:pt x="47" y="150"/>
                      <a:pt x="47" y="150"/>
                      <a:pt x="47" y="150"/>
                    </a:cubicBezTo>
                    <a:cubicBezTo>
                      <a:pt x="47" y="150"/>
                      <a:pt x="47" y="150"/>
                      <a:pt x="47" y="150"/>
                    </a:cubicBezTo>
                    <a:cubicBezTo>
                      <a:pt x="47" y="150"/>
                      <a:pt x="47" y="150"/>
                      <a:pt x="47" y="150"/>
                    </a:cubicBezTo>
                    <a:cubicBezTo>
                      <a:pt x="47" y="150"/>
                      <a:pt x="47" y="150"/>
                      <a:pt x="47" y="150"/>
                    </a:cubicBezTo>
                    <a:cubicBezTo>
                      <a:pt x="47" y="151"/>
                      <a:pt x="47" y="151"/>
                      <a:pt x="47" y="151"/>
                    </a:cubicBezTo>
                    <a:cubicBezTo>
                      <a:pt x="47" y="150"/>
                      <a:pt x="47" y="150"/>
                      <a:pt x="47" y="150"/>
                    </a:cubicBezTo>
                    <a:cubicBezTo>
                      <a:pt x="47" y="150"/>
                      <a:pt x="47" y="150"/>
                      <a:pt x="47" y="150"/>
                    </a:cubicBezTo>
                    <a:cubicBezTo>
                      <a:pt x="46" y="150"/>
                      <a:pt x="46" y="150"/>
                      <a:pt x="46" y="150"/>
                    </a:cubicBezTo>
                    <a:cubicBezTo>
                      <a:pt x="46" y="151"/>
                      <a:pt x="46" y="151"/>
                      <a:pt x="46" y="151"/>
                    </a:cubicBezTo>
                    <a:cubicBezTo>
                      <a:pt x="47" y="151"/>
                      <a:pt x="47" y="151"/>
                      <a:pt x="47" y="151"/>
                    </a:cubicBezTo>
                    <a:cubicBezTo>
                      <a:pt x="47" y="152"/>
                      <a:pt x="47" y="152"/>
                      <a:pt x="47" y="152"/>
                    </a:cubicBezTo>
                    <a:cubicBezTo>
                      <a:pt x="47" y="152"/>
                      <a:pt x="47" y="152"/>
                      <a:pt x="47" y="152"/>
                    </a:cubicBezTo>
                    <a:cubicBezTo>
                      <a:pt x="47" y="152"/>
                      <a:pt x="47" y="152"/>
                      <a:pt x="47" y="152"/>
                    </a:cubicBezTo>
                    <a:cubicBezTo>
                      <a:pt x="47" y="152"/>
                      <a:pt x="47" y="152"/>
                      <a:pt x="47" y="152"/>
                    </a:cubicBezTo>
                    <a:cubicBezTo>
                      <a:pt x="48" y="153"/>
                      <a:pt x="48" y="153"/>
                      <a:pt x="48" y="153"/>
                    </a:cubicBezTo>
                    <a:cubicBezTo>
                      <a:pt x="49" y="153"/>
                      <a:pt x="49" y="153"/>
                      <a:pt x="49" y="153"/>
                    </a:cubicBezTo>
                    <a:lnTo>
                      <a:pt x="49" y="152"/>
                    </a:lnTo>
                    <a:close/>
                    <a:moveTo>
                      <a:pt x="52" y="158"/>
                    </a:moveTo>
                    <a:cubicBezTo>
                      <a:pt x="52" y="158"/>
                      <a:pt x="52" y="158"/>
                      <a:pt x="52" y="158"/>
                    </a:cubicBezTo>
                    <a:cubicBezTo>
                      <a:pt x="52" y="157"/>
                      <a:pt x="52" y="157"/>
                      <a:pt x="52" y="157"/>
                    </a:cubicBezTo>
                    <a:cubicBezTo>
                      <a:pt x="52" y="157"/>
                      <a:pt x="52" y="157"/>
                      <a:pt x="52" y="157"/>
                    </a:cubicBezTo>
                    <a:cubicBezTo>
                      <a:pt x="52" y="157"/>
                      <a:pt x="52" y="157"/>
                      <a:pt x="52" y="157"/>
                    </a:cubicBezTo>
                    <a:cubicBezTo>
                      <a:pt x="52" y="157"/>
                      <a:pt x="52" y="157"/>
                      <a:pt x="52" y="157"/>
                    </a:cubicBezTo>
                    <a:cubicBezTo>
                      <a:pt x="52" y="156"/>
                      <a:pt x="52" y="156"/>
                      <a:pt x="52" y="156"/>
                    </a:cubicBezTo>
                    <a:cubicBezTo>
                      <a:pt x="52" y="156"/>
                      <a:pt x="52" y="156"/>
                      <a:pt x="52" y="156"/>
                    </a:cubicBezTo>
                    <a:cubicBezTo>
                      <a:pt x="52" y="156"/>
                      <a:pt x="52" y="156"/>
                      <a:pt x="52" y="156"/>
                    </a:cubicBezTo>
                    <a:cubicBezTo>
                      <a:pt x="51" y="156"/>
                      <a:pt x="51" y="156"/>
                      <a:pt x="51" y="156"/>
                    </a:cubicBezTo>
                    <a:cubicBezTo>
                      <a:pt x="51" y="156"/>
                      <a:pt x="51" y="156"/>
                      <a:pt x="51" y="156"/>
                    </a:cubicBezTo>
                    <a:cubicBezTo>
                      <a:pt x="51" y="156"/>
                      <a:pt x="51" y="156"/>
                      <a:pt x="51" y="156"/>
                    </a:cubicBezTo>
                    <a:cubicBezTo>
                      <a:pt x="51" y="156"/>
                      <a:pt x="51" y="156"/>
                      <a:pt x="51" y="156"/>
                    </a:cubicBezTo>
                    <a:cubicBezTo>
                      <a:pt x="51" y="156"/>
                      <a:pt x="51" y="156"/>
                      <a:pt x="51" y="156"/>
                    </a:cubicBezTo>
                    <a:cubicBezTo>
                      <a:pt x="51" y="157"/>
                      <a:pt x="51" y="157"/>
                      <a:pt x="51" y="157"/>
                    </a:cubicBezTo>
                    <a:cubicBezTo>
                      <a:pt x="51" y="157"/>
                      <a:pt x="51" y="157"/>
                      <a:pt x="51" y="157"/>
                    </a:cubicBezTo>
                    <a:cubicBezTo>
                      <a:pt x="51" y="157"/>
                      <a:pt x="51" y="157"/>
                      <a:pt x="51" y="157"/>
                    </a:cubicBezTo>
                    <a:cubicBezTo>
                      <a:pt x="51" y="157"/>
                      <a:pt x="51" y="157"/>
                      <a:pt x="51" y="157"/>
                    </a:cubicBezTo>
                    <a:cubicBezTo>
                      <a:pt x="51" y="157"/>
                      <a:pt x="51" y="157"/>
                      <a:pt x="51" y="157"/>
                    </a:cubicBezTo>
                    <a:cubicBezTo>
                      <a:pt x="51" y="157"/>
                      <a:pt x="51" y="157"/>
                      <a:pt x="51" y="157"/>
                    </a:cubicBezTo>
                    <a:cubicBezTo>
                      <a:pt x="51" y="158"/>
                      <a:pt x="51" y="158"/>
                      <a:pt x="51" y="158"/>
                    </a:cubicBezTo>
                    <a:cubicBezTo>
                      <a:pt x="51" y="158"/>
                      <a:pt x="51" y="158"/>
                      <a:pt x="51" y="158"/>
                    </a:cubicBezTo>
                    <a:cubicBezTo>
                      <a:pt x="51" y="158"/>
                      <a:pt x="51" y="158"/>
                      <a:pt x="51" y="158"/>
                    </a:cubicBezTo>
                    <a:cubicBezTo>
                      <a:pt x="52" y="158"/>
                      <a:pt x="52" y="158"/>
                      <a:pt x="52" y="158"/>
                    </a:cubicBezTo>
                    <a:cubicBezTo>
                      <a:pt x="52" y="158"/>
                      <a:pt x="52" y="158"/>
                      <a:pt x="52" y="158"/>
                    </a:cubicBezTo>
                    <a:cubicBezTo>
                      <a:pt x="52" y="158"/>
                      <a:pt x="52" y="158"/>
                      <a:pt x="52" y="158"/>
                    </a:cubicBezTo>
                    <a:close/>
                    <a:moveTo>
                      <a:pt x="53" y="159"/>
                    </a:moveTo>
                    <a:cubicBezTo>
                      <a:pt x="53" y="160"/>
                      <a:pt x="53" y="160"/>
                      <a:pt x="53" y="160"/>
                    </a:cubicBezTo>
                    <a:cubicBezTo>
                      <a:pt x="53" y="160"/>
                      <a:pt x="53" y="160"/>
                      <a:pt x="53" y="160"/>
                    </a:cubicBezTo>
                    <a:cubicBezTo>
                      <a:pt x="54" y="160"/>
                      <a:pt x="54" y="160"/>
                      <a:pt x="54" y="160"/>
                    </a:cubicBezTo>
                    <a:cubicBezTo>
                      <a:pt x="54" y="160"/>
                      <a:pt x="54" y="159"/>
                      <a:pt x="54" y="159"/>
                    </a:cubicBezTo>
                    <a:cubicBezTo>
                      <a:pt x="54" y="159"/>
                      <a:pt x="54" y="159"/>
                      <a:pt x="54" y="159"/>
                    </a:cubicBezTo>
                    <a:cubicBezTo>
                      <a:pt x="54" y="159"/>
                      <a:pt x="54" y="159"/>
                      <a:pt x="54" y="159"/>
                    </a:cubicBezTo>
                    <a:cubicBezTo>
                      <a:pt x="53" y="159"/>
                      <a:pt x="53" y="159"/>
                      <a:pt x="53" y="159"/>
                    </a:cubicBezTo>
                    <a:cubicBezTo>
                      <a:pt x="53" y="159"/>
                      <a:pt x="53" y="159"/>
                      <a:pt x="53" y="159"/>
                    </a:cubicBezTo>
                    <a:cubicBezTo>
                      <a:pt x="53" y="159"/>
                      <a:pt x="53" y="159"/>
                      <a:pt x="53" y="159"/>
                    </a:cubicBezTo>
                    <a:cubicBezTo>
                      <a:pt x="53" y="159"/>
                      <a:pt x="53" y="159"/>
                      <a:pt x="53" y="159"/>
                    </a:cubicBezTo>
                    <a:cubicBezTo>
                      <a:pt x="53" y="159"/>
                      <a:pt x="53" y="159"/>
                      <a:pt x="53" y="159"/>
                    </a:cubicBezTo>
                    <a:cubicBezTo>
                      <a:pt x="53" y="159"/>
                      <a:pt x="53" y="159"/>
                      <a:pt x="53" y="159"/>
                    </a:cubicBezTo>
                    <a:close/>
                    <a:moveTo>
                      <a:pt x="53" y="159"/>
                    </a:moveTo>
                    <a:cubicBezTo>
                      <a:pt x="53" y="159"/>
                      <a:pt x="53" y="159"/>
                      <a:pt x="53" y="159"/>
                    </a:cubicBezTo>
                    <a:cubicBezTo>
                      <a:pt x="52" y="159"/>
                      <a:pt x="52" y="159"/>
                      <a:pt x="52" y="159"/>
                    </a:cubicBezTo>
                    <a:cubicBezTo>
                      <a:pt x="52" y="159"/>
                      <a:pt x="52" y="159"/>
                      <a:pt x="52" y="159"/>
                    </a:cubicBezTo>
                    <a:cubicBezTo>
                      <a:pt x="52" y="159"/>
                      <a:pt x="52" y="159"/>
                      <a:pt x="52" y="159"/>
                    </a:cubicBezTo>
                    <a:cubicBezTo>
                      <a:pt x="52" y="159"/>
                      <a:pt x="52" y="159"/>
                      <a:pt x="52" y="159"/>
                    </a:cubicBezTo>
                    <a:cubicBezTo>
                      <a:pt x="52" y="159"/>
                      <a:pt x="52" y="159"/>
                      <a:pt x="52" y="159"/>
                    </a:cubicBezTo>
                    <a:cubicBezTo>
                      <a:pt x="52" y="159"/>
                      <a:pt x="52" y="159"/>
                      <a:pt x="52" y="159"/>
                    </a:cubicBezTo>
                    <a:cubicBezTo>
                      <a:pt x="52" y="159"/>
                      <a:pt x="52" y="159"/>
                      <a:pt x="52" y="159"/>
                    </a:cubicBezTo>
                    <a:cubicBezTo>
                      <a:pt x="52" y="159"/>
                      <a:pt x="52" y="159"/>
                      <a:pt x="52" y="159"/>
                    </a:cubicBezTo>
                    <a:cubicBezTo>
                      <a:pt x="52" y="159"/>
                      <a:pt x="52" y="159"/>
                      <a:pt x="52" y="159"/>
                    </a:cubicBezTo>
                    <a:cubicBezTo>
                      <a:pt x="52" y="159"/>
                      <a:pt x="52" y="159"/>
                      <a:pt x="52" y="159"/>
                    </a:cubicBezTo>
                    <a:cubicBezTo>
                      <a:pt x="52" y="159"/>
                      <a:pt x="52" y="159"/>
                      <a:pt x="52" y="159"/>
                    </a:cubicBezTo>
                    <a:cubicBezTo>
                      <a:pt x="53" y="159"/>
                      <a:pt x="53" y="159"/>
                      <a:pt x="53" y="159"/>
                    </a:cubicBezTo>
                    <a:cubicBezTo>
                      <a:pt x="53" y="159"/>
                      <a:pt x="53" y="159"/>
                      <a:pt x="53" y="159"/>
                    </a:cubicBezTo>
                    <a:cubicBezTo>
                      <a:pt x="53" y="159"/>
                      <a:pt x="53" y="159"/>
                      <a:pt x="53" y="159"/>
                    </a:cubicBezTo>
                    <a:cubicBezTo>
                      <a:pt x="53" y="159"/>
                      <a:pt x="53" y="159"/>
                      <a:pt x="53" y="159"/>
                    </a:cubicBezTo>
                    <a:cubicBezTo>
                      <a:pt x="53" y="159"/>
                      <a:pt x="53" y="159"/>
                      <a:pt x="53" y="159"/>
                    </a:cubicBezTo>
                    <a:cubicBezTo>
                      <a:pt x="53" y="159"/>
                      <a:pt x="53" y="159"/>
                      <a:pt x="53" y="159"/>
                    </a:cubicBezTo>
                    <a:close/>
                    <a:moveTo>
                      <a:pt x="37" y="106"/>
                    </a:moveTo>
                    <a:cubicBezTo>
                      <a:pt x="37" y="106"/>
                      <a:pt x="37" y="106"/>
                      <a:pt x="37" y="106"/>
                    </a:cubicBezTo>
                    <a:cubicBezTo>
                      <a:pt x="37" y="106"/>
                      <a:pt x="37" y="106"/>
                      <a:pt x="37" y="106"/>
                    </a:cubicBezTo>
                    <a:cubicBezTo>
                      <a:pt x="37" y="106"/>
                      <a:pt x="37" y="106"/>
                      <a:pt x="37" y="106"/>
                    </a:cubicBezTo>
                    <a:cubicBezTo>
                      <a:pt x="37" y="105"/>
                      <a:pt x="37" y="105"/>
                      <a:pt x="37" y="105"/>
                    </a:cubicBezTo>
                    <a:cubicBezTo>
                      <a:pt x="37" y="105"/>
                      <a:pt x="37" y="105"/>
                      <a:pt x="37" y="105"/>
                    </a:cubicBezTo>
                    <a:cubicBezTo>
                      <a:pt x="37" y="106"/>
                      <a:pt x="37" y="106"/>
                      <a:pt x="37" y="106"/>
                    </a:cubicBezTo>
                    <a:cubicBezTo>
                      <a:pt x="37" y="106"/>
                      <a:pt x="37" y="106"/>
                      <a:pt x="37" y="106"/>
                    </a:cubicBezTo>
                    <a:cubicBezTo>
                      <a:pt x="37" y="106"/>
                      <a:pt x="37" y="106"/>
                      <a:pt x="37" y="106"/>
                    </a:cubicBezTo>
                    <a:cubicBezTo>
                      <a:pt x="37" y="106"/>
                      <a:pt x="37" y="106"/>
                      <a:pt x="37" y="106"/>
                    </a:cubicBezTo>
                    <a:cubicBezTo>
                      <a:pt x="37" y="106"/>
                      <a:pt x="37" y="106"/>
                      <a:pt x="37" y="106"/>
                    </a:cubicBezTo>
                    <a:cubicBezTo>
                      <a:pt x="37" y="106"/>
                      <a:pt x="37" y="106"/>
                      <a:pt x="37" y="106"/>
                    </a:cubicBezTo>
                    <a:cubicBezTo>
                      <a:pt x="37" y="106"/>
                      <a:pt x="37" y="106"/>
                      <a:pt x="37" y="106"/>
                    </a:cubicBezTo>
                    <a:cubicBezTo>
                      <a:pt x="37" y="106"/>
                      <a:pt x="37" y="106"/>
                      <a:pt x="37" y="106"/>
                    </a:cubicBezTo>
                    <a:cubicBezTo>
                      <a:pt x="37" y="106"/>
                      <a:pt x="37" y="106"/>
                      <a:pt x="37" y="106"/>
                    </a:cubicBezTo>
                    <a:cubicBezTo>
                      <a:pt x="37" y="106"/>
                      <a:pt x="37" y="106"/>
                      <a:pt x="37" y="106"/>
                    </a:cubicBezTo>
                    <a:cubicBezTo>
                      <a:pt x="37" y="106"/>
                      <a:pt x="37" y="106"/>
                      <a:pt x="37" y="106"/>
                    </a:cubicBezTo>
                    <a:cubicBezTo>
                      <a:pt x="37" y="106"/>
                      <a:pt x="37" y="106"/>
                      <a:pt x="37" y="106"/>
                    </a:cubicBezTo>
                    <a:cubicBezTo>
                      <a:pt x="37" y="106"/>
                      <a:pt x="37" y="106"/>
                      <a:pt x="37" y="106"/>
                    </a:cubicBezTo>
                    <a:cubicBezTo>
                      <a:pt x="37" y="106"/>
                      <a:pt x="37" y="106"/>
                      <a:pt x="37" y="106"/>
                    </a:cubicBezTo>
                    <a:cubicBezTo>
                      <a:pt x="37" y="106"/>
                      <a:pt x="37" y="106"/>
                      <a:pt x="37" y="106"/>
                    </a:cubicBezTo>
                    <a:cubicBezTo>
                      <a:pt x="38" y="106"/>
                      <a:pt x="38" y="106"/>
                      <a:pt x="38" y="106"/>
                    </a:cubicBezTo>
                    <a:cubicBezTo>
                      <a:pt x="38" y="106"/>
                      <a:pt x="38" y="106"/>
                      <a:pt x="38" y="106"/>
                    </a:cubicBezTo>
                    <a:cubicBezTo>
                      <a:pt x="38" y="106"/>
                      <a:pt x="38" y="106"/>
                      <a:pt x="38" y="106"/>
                    </a:cubicBezTo>
                    <a:cubicBezTo>
                      <a:pt x="38" y="106"/>
                      <a:pt x="38" y="106"/>
                      <a:pt x="38" y="106"/>
                    </a:cubicBezTo>
                    <a:lnTo>
                      <a:pt x="37" y="106"/>
                    </a:lnTo>
                    <a:close/>
                    <a:moveTo>
                      <a:pt x="39" y="111"/>
                    </a:moveTo>
                    <a:cubicBezTo>
                      <a:pt x="39" y="111"/>
                      <a:pt x="39" y="111"/>
                      <a:pt x="39" y="111"/>
                    </a:cubicBezTo>
                    <a:cubicBezTo>
                      <a:pt x="39" y="111"/>
                      <a:pt x="39" y="111"/>
                      <a:pt x="39" y="111"/>
                    </a:cubicBezTo>
                    <a:cubicBezTo>
                      <a:pt x="39" y="111"/>
                      <a:pt x="39" y="111"/>
                      <a:pt x="39" y="111"/>
                    </a:cubicBezTo>
                    <a:cubicBezTo>
                      <a:pt x="39" y="111"/>
                      <a:pt x="39" y="111"/>
                      <a:pt x="39" y="111"/>
                    </a:cubicBezTo>
                    <a:cubicBezTo>
                      <a:pt x="39" y="112"/>
                      <a:pt x="39" y="112"/>
                      <a:pt x="39" y="112"/>
                    </a:cubicBezTo>
                    <a:cubicBezTo>
                      <a:pt x="39" y="112"/>
                      <a:pt x="39" y="112"/>
                      <a:pt x="39" y="112"/>
                    </a:cubicBezTo>
                    <a:cubicBezTo>
                      <a:pt x="39" y="112"/>
                      <a:pt x="39" y="112"/>
                      <a:pt x="39" y="112"/>
                    </a:cubicBezTo>
                    <a:cubicBezTo>
                      <a:pt x="39" y="112"/>
                      <a:pt x="39" y="112"/>
                      <a:pt x="39" y="112"/>
                    </a:cubicBezTo>
                    <a:cubicBezTo>
                      <a:pt x="39" y="113"/>
                      <a:pt x="39" y="113"/>
                      <a:pt x="39" y="113"/>
                    </a:cubicBezTo>
                    <a:cubicBezTo>
                      <a:pt x="39" y="113"/>
                      <a:pt x="39" y="113"/>
                      <a:pt x="39" y="113"/>
                    </a:cubicBezTo>
                    <a:cubicBezTo>
                      <a:pt x="39" y="113"/>
                      <a:pt x="39" y="113"/>
                      <a:pt x="39" y="113"/>
                    </a:cubicBezTo>
                    <a:cubicBezTo>
                      <a:pt x="39" y="113"/>
                      <a:pt x="39" y="113"/>
                      <a:pt x="39" y="113"/>
                    </a:cubicBezTo>
                    <a:cubicBezTo>
                      <a:pt x="39" y="113"/>
                      <a:pt x="39" y="113"/>
                      <a:pt x="39" y="113"/>
                    </a:cubicBezTo>
                    <a:cubicBezTo>
                      <a:pt x="39" y="113"/>
                      <a:pt x="39" y="113"/>
                      <a:pt x="39" y="113"/>
                    </a:cubicBezTo>
                    <a:cubicBezTo>
                      <a:pt x="40" y="113"/>
                      <a:pt x="40" y="113"/>
                      <a:pt x="40" y="113"/>
                    </a:cubicBezTo>
                    <a:cubicBezTo>
                      <a:pt x="40" y="113"/>
                      <a:pt x="40" y="113"/>
                      <a:pt x="40" y="113"/>
                    </a:cubicBezTo>
                    <a:cubicBezTo>
                      <a:pt x="40" y="113"/>
                      <a:pt x="40" y="113"/>
                      <a:pt x="40" y="113"/>
                    </a:cubicBezTo>
                    <a:cubicBezTo>
                      <a:pt x="40" y="114"/>
                      <a:pt x="40" y="114"/>
                      <a:pt x="40" y="114"/>
                    </a:cubicBezTo>
                    <a:cubicBezTo>
                      <a:pt x="40" y="114"/>
                      <a:pt x="40" y="114"/>
                      <a:pt x="40" y="114"/>
                    </a:cubicBezTo>
                    <a:cubicBezTo>
                      <a:pt x="40" y="114"/>
                      <a:pt x="40" y="114"/>
                      <a:pt x="40" y="114"/>
                    </a:cubicBezTo>
                    <a:cubicBezTo>
                      <a:pt x="40" y="114"/>
                      <a:pt x="40" y="114"/>
                      <a:pt x="40" y="114"/>
                    </a:cubicBezTo>
                    <a:cubicBezTo>
                      <a:pt x="40" y="114"/>
                      <a:pt x="40" y="114"/>
                      <a:pt x="40" y="114"/>
                    </a:cubicBezTo>
                    <a:cubicBezTo>
                      <a:pt x="40" y="114"/>
                      <a:pt x="40" y="114"/>
                      <a:pt x="40" y="114"/>
                    </a:cubicBezTo>
                    <a:cubicBezTo>
                      <a:pt x="40" y="114"/>
                      <a:pt x="40" y="114"/>
                      <a:pt x="40" y="114"/>
                    </a:cubicBezTo>
                    <a:cubicBezTo>
                      <a:pt x="40" y="114"/>
                      <a:pt x="40" y="114"/>
                      <a:pt x="40" y="114"/>
                    </a:cubicBezTo>
                    <a:cubicBezTo>
                      <a:pt x="40" y="113"/>
                      <a:pt x="40" y="113"/>
                      <a:pt x="40" y="113"/>
                    </a:cubicBezTo>
                    <a:cubicBezTo>
                      <a:pt x="40" y="113"/>
                      <a:pt x="40" y="113"/>
                      <a:pt x="40" y="113"/>
                    </a:cubicBezTo>
                    <a:cubicBezTo>
                      <a:pt x="41" y="113"/>
                      <a:pt x="41" y="113"/>
                      <a:pt x="41" y="113"/>
                    </a:cubicBezTo>
                    <a:cubicBezTo>
                      <a:pt x="41" y="113"/>
                      <a:pt x="41" y="113"/>
                      <a:pt x="41" y="113"/>
                    </a:cubicBezTo>
                    <a:cubicBezTo>
                      <a:pt x="41" y="112"/>
                      <a:pt x="41" y="112"/>
                      <a:pt x="41" y="112"/>
                    </a:cubicBezTo>
                    <a:cubicBezTo>
                      <a:pt x="40" y="112"/>
                      <a:pt x="40" y="112"/>
                      <a:pt x="40" y="112"/>
                    </a:cubicBezTo>
                    <a:cubicBezTo>
                      <a:pt x="40" y="111"/>
                      <a:pt x="40" y="111"/>
                      <a:pt x="40" y="111"/>
                    </a:cubicBezTo>
                    <a:cubicBezTo>
                      <a:pt x="40" y="111"/>
                      <a:pt x="40" y="111"/>
                      <a:pt x="40" y="111"/>
                    </a:cubicBezTo>
                    <a:cubicBezTo>
                      <a:pt x="40" y="110"/>
                      <a:pt x="40" y="110"/>
                      <a:pt x="40" y="110"/>
                    </a:cubicBezTo>
                    <a:cubicBezTo>
                      <a:pt x="40" y="110"/>
                      <a:pt x="40" y="110"/>
                      <a:pt x="40" y="110"/>
                    </a:cubicBezTo>
                    <a:cubicBezTo>
                      <a:pt x="39" y="110"/>
                      <a:pt x="39" y="110"/>
                      <a:pt x="39" y="110"/>
                    </a:cubicBezTo>
                    <a:cubicBezTo>
                      <a:pt x="39" y="110"/>
                      <a:pt x="39" y="110"/>
                      <a:pt x="39" y="110"/>
                    </a:cubicBezTo>
                    <a:cubicBezTo>
                      <a:pt x="39" y="109"/>
                      <a:pt x="39" y="109"/>
                      <a:pt x="39" y="109"/>
                    </a:cubicBezTo>
                    <a:cubicBezTo>
                      <a:pt x="39" y="109"/>
                      <a:pt x="39" y="109"/>
                      <a:pt x="39" y="109"/>
                    </a:cubicBezTo>
                    <a:cubicBezTo>
                      <a:pt x="39" y="109"/>
                      <a:pt x="39" y="109"/>
                      <a:pt x="39" y="109"/>
                    </a:cubicBezTo>
                    <a:cubicBezTo>
                      <a:pt x="39" y="110"/>
                      <a:pt x="39" y="110"/>
                      <a:pt x="39" y="110"/>
                    </a:cubicBezTo>
                    <a:cubicBezTo>
                      <a:pt x="38" y="110"/>
                      <a:pt x="38" y="110"/>
                      <a:pt x="38" y="110"/>
                    </a:cubicBezTo>
                    <a:cubicBezTo>
                      <a:pt x="38" y="110"/>
                      <a:pt x="38" y="110"/>
                      <a:pt x="38" y="110"/>
                    </a:cubicBezTo>
                    <a:cubicBezTo>
                      <a:pt x="38" y="110"/>
                      <a:pt x="38" y="110"/>
                      <a:pt x="38" y="110"/>
                    </a:cubicBezTo>
                    <a:cubicBezTo>
                      <a:pt x="38" y="110"/>
                      <a:pt x="38" y="110"/>
                      <a:pt x="38" y="110"/>
                    </a:cubicBezTo>
                    <a:cubicBezTo>
                      <a:pt x="38" y="110"/>
                      <a:pt x="38" y="110"/>
                      <a:pt x="38" y="110"/>
                    </a:cubicBezTo>
                    <a:cubicBezTo>
                      <a:pt x="38" y="111"/>
                      <a:pt x="38" y="111"/>
                      <a:pt x="38" y="111"/>
                    </a:cubicBezTo>
                    <a:cubicBezTo>
                      <a:pt x="39" y="111"/>
                      <a:pt x="39" y="111"/>
                      <a:pt x="39" y="111"/>
                    </a:cubicBezTo>
                    <a:close/>
                    <a:moveTo>
                      <a:pt x="71" y="172"/>
                    </a:moveTo>
                    <a:cubicBezTo>
                      <a:pt x="71" y="172"/>
                      <a:pt x="71" y="172"/>
                      <a:pt x="71" y="172"/>
                    </a:cubicBezTo>
                    <a:cubicBezTo>
                      <a:pt x="71" y="172"/>
                      <a:pt x="71" y="172"/>
                      <a:pt x="71" y="172"/>
                    </a:cubicBezTo>
                    <a:cubicBezTo>
                      <a:pt x="71" y="171"/>
                      <a:pt x="71" y="171"/>
                      <a:pt x="71" y="171"/>
                    </a:cubicBezTo>
                    <a:cubicBezTo>
                      <a:pt x="71" y="171"/>
                      <a:pt x="71" y="171"/>
                      <a:pt x="71" y="171"/>
                    </a:cubicBezTo>
                    <a:cubicBezTo>
                      <a:pt x="71" y="170"/>
                      <a:pt x="71" y="170"/>
                      <a:pt x="71" y="170"/>
                    </a:cubicBezTo>
                    <a:cubicBezTo>
                      <a:pt x="71" y="170"/>
                      <a:pt x="71" y="170"/>
                      <a:pt x="71" y="170"/>
                    </a:cubicBezTo>
                    <a:cubicBezTo>
                      <a:pt x="71" y="170"/>
                      <a:pt x="71" y="170"/>
                      <a:pt x="71" y="170"/>
                    </a:cubicBezTo>
                    <a:cubicBezTo>
                      <a:pt x="71" y="170"/>
                      <a:pt x="71" y="170"/>
                      <a:pt x="71" y="170"/>
                    </a:cubicBezTo>
                    <a:cubicBezTo>
                      <a:pt x="71" y="170"/>
                      <a:pt x="71" y="170"/>
                      <a:pt x="71" y="170"/>
                    </a:cubicBezTo>
                    <a:cubicBezTo>
                      <a:pt x="71" y="170"/>
                      <a:pt x="71" y="170"/>
                      <a:pt x="71" y="170"/>
                    </a:cubicBezTo>
                    <a:cubicBezTo>
                      <a:pt x="71" y="170"/>
                      <a:pt x="71" y="170"/>
                      <a:pt x="71" y="170"/>
                    </a:cubicBezTo>
                    <a:cubicBezTo>
                      <a:pt x="71" y="170"/>
                      <a:pt x="71" y="170"/>
                      <a:pt x="71" y="170"/>
                    </a:cubicBezTo>
                    <a:cubicBezTo>
                      <a:pt x="71" y="169"/>
                      <a:pt x="71" y="169"/>
                      <a:pt x="71" y="169"/>
                    </a:cubicBezTo>
                    <a:cubicBezTo>
                      <a:pt x="71" y="169"/>
                      <a:pt x="71" y="169"/>
                      <a:pt x="71" y="169"/>
                    </a:cubicBezTo>
                    <a:cubicBezTo>
                      <a:pt x="71" y="169"/>
                      <a:pt x="71" y="169"/>
                      <a:pt x="71" y="169"/>
                    </a:cubicBezTo>
                    <a:cubicBezTo>
                      <a:pt x="71" y="169"/>
                      <a:pt x="71" y="169"/>
                      <a:pt x="71" y="169"/>
                    </a:cubicBezTo>
                    <a:cubicBezTo>
                      <a:pt x="71" y="169"/>
                      <a:pt x="71" y="169"/>
                      <a:pt x="71" y="169"/>
                    </a:cubicBezTo>
                    <a:cubicBezTo>
                      <a:pt x="71" y="169"/>
                      <a:pt x="71" y="169"/>
                      <a:pt x="71" y="169"/>
                    </a:cubicBezTo>
                    <a:cubicBezTo>
                      <a:pt x="71" y="170"/>
                      <a:pt x="71" y="170"/>
                      <a:pt x="71" y="170"/>
                    </a:cubicBezTo>
                    <a:cubicBezTo>
                      <a:pt x="71" y="170"/>
                      <a:pt x="71" y="170"/>
                      <a:pt x="71" y="170"/>
                    </a:cubicBezTo>
                    <a:cubicBezTo>
                      <a:pt x="71" y="170"/>
                      <a:pt x="71" y="170"/>
                      <a:pt x="71" y="170"/>
                    </a:cubicBezTo>
                    <a:cubicBezTo>
                      <a:pt x="70" y="170"/>
                      <a:pt x="70" y="170"/>
                      <a:pt x="70" y="170"/>
                    </a:cubicBezTo>
                    <a:cubicBezTo>
                      <a:pt x="70" y="170"/>
                      <a:pt x="70" y="170"/>
                      <a:pt x="70" y="170"/>
                    </a:cubicBezTo>
                    <a:cubicBezTo>
                      <a:pt x="70" y="170"/>
                      <a:pt x="70" y="170"/>
                      <a:pt x="70" y="170"/>
                    </a:cubicBezTo>
                    <a:cubicBezTo>
                      <a:pt x="70" y="171"/>
                      <a:pt x="70" y="171"/>
                      <a:pt x="70" y="171"/>
                    </a:cubicBezTo>
                    <a:cubicBezTo>
                      <a:pt x="70" y="171"/>
                      <a:pt x="70" y="171"/>
                      <a:pt x="70" y="171"/>
                    </a:cubicBezTo>
                    <a:cubicBezTo>
                      <a:pt x="70" y="171"/>
                      <a:pt x="70" y="171"/>
                      <a:pt x="70" y="171"/>
                    </a:cubicBezTo>
                    <a:cubicBezTo>
                      <a:pt x="70" y="171"/>
                      <a:pt x="70" y="171"/>
                      <a:pt x="70" y="171"/>
                    </a:cubicBezTo>
                    <a:cubicBezTo>
                      <a:pt x="70" y="171"/>
                      <a:pt x="70" y="171"/>
                      <a:pt x="70" y="171"/>
                    </a:cubicBezTo>
                    <a:cubicBezTo>
                      <a:pt x="70" y="171"/>
                      <a:pt x="70" y="171"/>
                      <a:pt x="70" y="171"/>
                    </a:cubicBezTo>
                    <a:cubicBezTo>
                      <a:pt x="70" y="171"/>
                      <a:pt x="70" y="171"/>
                      <a:pt x="70" y="171"/>
                    </a:cubicBezTo>
                    <a:cubicBezTo>
                      <a:pt x="70" y="170"/>
                      <a:pt x="70" y="170"/>
                      <a:pt x="70" y="170"/>
                    </a:cubicBezTo>
                    <a:cubicBezTo>
                      <a:pt x="70" y="170"/>
                      <a:pt x="70" y="170"/>
                      <a:pt x="70" y="170"/>
                    </a:cubicBezTo>
                    <a:cubicBezTo>
                      <a:pt x="70" y="170"/>
                      <a:pt x="70" y="170"/>
                      <a:pt x="70" y="170"/>
                    </a:cubicBezTo>
                    <a:cubicBezTo>
                      <a:pt x="70" y="170"/>
                      <a:pt x="70" y="170"/>
                      <a:pt x="70" y="170"/>
                    </a:cubicBezTo>
                    <a:cubicBezTo>
                      <a:pt x="70" y="170"/>
                      <a:pt x="70" y="170"/>
                      <a:pt x="70" y="170"/>
                    </a:cubicBezTo>
                    <a:cubicBezTo>
                      <a:pt x="70" y="170"/>
                      <a:pt x="70" y="170"/>
                      <a:pt x="70" y="170"/>
                    </a:cubicBezTo>
                    <a:cubicBezTo>
                      <a:pt x="70" y="170"/>
                      <a:pt x="70" y="170"/>
                      <a:pt x="70" y="170"/>
                    </a:cubicBezTo>
                    <a:cubicBezTo>
                      <a:pt x="70" y="169"/>
                      <a:pt x="70" y="169"/>
                      <a:pt x="70" y="169"/>
                    </a:cubicBezTo>
                    <a:cubicBezTo>
                      <a:pt x="70" y="169"/>
                      <a:pt x="70" y="169"/>
                      <a:pt x="70" y="169"/>
                    </a:cubicBezTo>
                    <a:cubicBezTo>
                      <a:pt x="70" y="169"/>
                      <a:pt x="70" y="169"/>
                      <a:pt x="70" y="169"/>
                    </a:cubicBezTo>
                    <a:cubicBezTo>
                      <a:pt x="70" y="169"/>
                      <a:pt x="70" y="169"/>
                      <a:pt x="70" y="169"/>
                    </a:cubicBezTo>
                    <a:cubicBezTo>
                      <a:pt x="70" y="169"/>
                      <a:pt x="70" y="169"/>
                      <a:pt x="70" y="169"/>
                    </a:cubicBezTo>
                    <a:cubicBezTo>
                      <a:pt x="70" y="168"/>
                      <a:pt x="70" y="168"/>
                      <a:pt x="70" y="168"/>
                    </a:cubicBezTo>
                    <a:cubicBezTo>
                      <a:pt x="69" y="168"/>
                      <a:pt x="69" y="168"/>
                      <a:pt x="69" y="168"/>
                    </a:cubicBezTo>
                    <a:cubicBezTo>
                      <a:pt x="69" y="168"/>
                      <a:pt x="69" y="168"/>
                      <a:pt x="69" y="168"/>
                    </a:cubicBezTo>
                    <a:cubicBezTo>
                      <a:pt x="70" y="168"/>
                      <a:pt x="70" y="168"/>
                      <a:pt x="70" y="168"/>
                    </a:cubicBezTo>
                    <a:cubicBezTo>
                      <a:pt x="70" y="168"/>
                      <a:pt x="70" y="168"/>
                      <a:pt x="70" y="168"/>
                    </a:cubicBezTo>
                    <a:cubicBezTo>
                      <a:pt x="70" y="168"/>
                      <a:pt x="70" y="168"/>
                      <a:pt x="70" y="168"/>
                    </a:cubicBezTo>
                    <a:cubicBezTo>
                      <a:pt x="70" y="168"/>
                      <a:pt x="70" y="168"/>
                      <a:pt x="70" y="168"/>
                    </a:cubicBezTo>
                    <a:cubicBezTo>
                      <a:pt x="70" y="168"/>
                      <a:pt x="70" y="168"/>
                      <a:pt x="70" y="168"/>
                    </a:cubicBezTo>
                    <a:cubicBezTo>
                      <a:pt x="70" y="168"/>
                      <a:pt x="70" y="168"/>
                      <a:pt x="70" y="168"/>
                    </a:cubicBezTo>
                    <a:cubicBezTo>
                      <a:pt x="70" y="168"/>
                      <a:pt x="70" y="168"/>
                      <a:pt x="70" y="168"/>
                    </a:cubicBezTo>
                    <a:cubicBezTo>
                      <a:pt x="70" y="168"/>
                      <a:pt x="70" y="168"/>
                      <a:pt x="70" y="168"/>
                    </a:cubicBezTo>
                    <a:cubicBezTo>
                      <a:pt x="70" y="168"/>
                      <a:pt x="70" y="168"/>
                      <a:pt x="70" y="168"/>
                    </a:cubicBezTo>
                    <a:cubicBezTo>
                      <a:pt x="70" y="168"/>
                      <a:pt x="70" y="168"/>
                      <a:pt x="70" y="168"/>
                    </a:cubicBezTo>
                    <a:cubicBezTo>
                      <a:pt x="70" y="168"/>
                      <a:pt x="70" y="168"/>
                      <a:pt x="70" y="168"/>
                    </a:cubicBezTo>
                    <a:cubicBezTo>
                      <a:pt x="70" y="168"/>
                      <a:pt x="70" y="168"/>
                      <a:pt x="70" y="168"/>
                    </a:cubicBezTo>
                    <a:cubicBezTo>
                      <a:pt x="70" y="168"/>
                      <a:pt x="70" y="168"/>
                      <a:pt x="70" y="168"/>
                    </a:cubicBezTo>
                    <a:cubicBezTo>
                      <a:pt x="70" y="168"/>
                      <a:pt x="70" y="168"/>
                      <a:pt x="70" y="168"/>
                    </a:cubicBezTo>
                    <a:cubicBezTo>
                      <a:pt x="70" y="168"/>
                      <a:pt x="70" y="168"/>
                      <a:pt x="70" y="168"/>
                    </a:cubicBezTo>
                    <a:cubicBezTo>
                      <a:pt x="70" y="168"/>
                      <a:pt x="70" y="168"/>
                      <a:pt x="70" y="168"/>
                    </a:cubicBezTo>
                    <a:cubicBezTo>
                      <a:pt x="70" y="168"/>
                      <a:pt x="70" y="168"/>
                      <a:pt x="70" y="168"/>
                    </a:cubicBezTo>
                    <a:cubicBezTo>
                      <a:pt x="70" y="167"/>
                      <a:pt x="70" y="167"/>
                      <a:pt x="70" y="167"/>
                    </a:cubicBezTo>
                    <a:cubicBezTo>
                      <a:pt x="69" y="166"/>
                      <a:pt x="69" y="166"/>
                      <a:pt x="69" y="166"/>
                    </a:cubicBezTo>
                    <a:cubicBezTo>
                      <a:pt x="69" y="166"/>
                      <a:pt x="69" y="166"/>
                      <a:pt x="69" y="166"/>
                    </a:cubicBezTo>
                    <a:cubicBezTo>
                      <a:pt x="69" y="166"/>
                      <a:pt x="69" y="166"/>
                      <a:pt x="69" y="166"/>
                    </a:cubicBezTo>
                    <a:cubicBezTo>
                      <a:pt x="69" y="165"/>
                      <a:pt x="69" y="165"/>
                      <a:pt x="69" y="165"/>
                    </a:cubicBezTo>
                    <a:cubicBezTo>
                      <a:pt x="69" y="165"/>
                      <a:pt x="69" y="165"/>
                      <a:pt x="69" y="165"/>
                    </a:cubicBezTo>
                    <a:cubicBezTo>
                      <a:pt x="69" y="165"/>
                      <a:pt x="69" y="165"/>
                      <a:pt x="69" y="165"/>
                    </a:cubicBezTo>
                    <a:cubicBezTo>
                      <a:pt x="69" y="165"/>
                      <a:pt x="69" y="165"/>
                      <a:pt x="69" y="165"/>
                    </a:cubicBezTo>
                    <a:cubicBezTo>
                      <a:pt x="69" y="165"/>
                      <a:pt x="69" y="165"/>
                      <a:pt x="69" y="165"/>
                    </a:cubicBezTo>
                    <a:cubicBezTo>
                      <a:pt x="69" y="165"/>
                      <a:pt x="69" y="165"/>
                      <a:pt x="69" y="165"/>
                    </a:cubicBezTo>
                    <a:cubicBezTo>
                      <a:pt x="69" y="165"/>
                      <a:pt x="69" y="165"/>
                      <a:pt x="69" y="165"/>
                    </a:cubicBezTo>
                    <a:cubicBezTo>
                      <a:pt x="69" y="165"/>
                      <a:pt x="69" y="165"/>
                      <a:pt x="69" y="165"/>
                    </a:cubicBezTo>
                    <a:cubicBezTo>
                      <a:pt x="69" y="165"/>
                      <a:pt x="69" y="165"/>
                      <a:pt x="69" y="165"/>
                    </a:cubicBezTo>
                    <a:cubicBezTo>
                      <a:pt x="69" y="165"/>
                      <a:pt x="69" y="165"/>
                      <a:pt x="69" y="165"/>
                    </a:cubicBezTo>
                    <a:cubicBezTo>
                      <a:pt x="69" y="165"/>
                      <a:pt x="69" y="165"/>
                      <a:pt x="69" y="165"/>
                    </a:cubicBezTo>
                    <a:cubicBezTo>
                      <a:pt x="69" y="165"/>
                      <a:pt x="69" y="165"/>
                      <a:pt x="69" y="165"/>
                    </a:cubicBezTo>
                    <a:cubicBezTo>
                      <a:pt x="69" y="165"/>
                      <a:pt x="69" y="165"/>
                      <a:pt x="69" y="165"/>
                    </a:cubicBezTo>
                    <a:cubicBezTo>
                      <a:pt x="69" y="164"/>
                      <a:pt x="69" y="164"/>
                      <a:pt x="69" y="164"/>
                    </a:cubicBezTo>
                    <a:cubicBezTo>
                      <a:pt x="69" y="164"/>
                      <a:pt x="69" y="164"/>
                      <a:pt x="69" y="164"/>
                    </a:cubicBezTo>
                    <a:cubicBezTo>
                      <a:pt x="69" y="164"/>
                      <a:pt x="69" y="164"/>
                      <a:pt x="69" y="164"/>
                    </a:cubicBezTo>
                    <a:cubicBezTo>
                      <a:pt x="69" y="164"/>
                      <a:pt x="69" y="164"/>
                      <a:pt x="69" y="164"/>
                    </a:cubicBezTo>
                    <a:cubicBezTo>
                      <a:pt x="69" y="163"/>
                      <a:pt x="69" y="163"/>
                      <a:pt x="69" y="163"/>
                    </a:cubicBezTo>
                    <a:cubicBezTo>
                      <a:pt x="69" y="163"/>
                      <a:pt x="69" y="163"/>
                      <a:pt x="69" y="163"/>
                    </a:cubicBezTo>
                    <a:cubicBezTo>
                      <a:pt x="69" y="163"/>
                      <a:pt x="69" y="163"/>
                      <a:pt x="69" y="163"/>
                    </a:cubicBezTo>
                    <a:cubicBezTo>
                      <a:pt x="68" y="163"/>
                      <a:pt x="68" y="163"/>
                      <a:pt x="68" y="163"/>
                    </a:cubicBezTo>
                    <a:cubicBezTo>
                      <a:pt x="68" y="163"/>
                      <a:pt x="68" y="163"/>
                      <a:pt x="68" y="163"/>
                    </a:cubicBezTo>
                    <a:cubicBezTo>
                      <a:pt x="68" y="163"/>
                      <a:pt x="68" y="163"/>
                      <a:pt x="68" y="163"/>
                    </a:cubicBezTo>
                    <a:cubicBezTo>
                      <a:pt x="68" y="163"/>
                      <a:pt x="68" y="163"/>
                      <a:pt x="68" y="163"/>
                    </a:cubicBezTo>
                    <a:cubicBezTo>
                      <a:pt x="68" y="162"/>
                      <a:pt x="68" y="162"/>
                      <a:pt x="68" y="162"/>
                    </a:cubicBezTo>
                    <a:cubicBezTo>
                      <a:pt x="68" y="162"/>
                      <a:pt x="68" y="162"/>
                      <a:pt x="68" y="162"/>
                    </a:cubicBezTo>
                    <a:cubicBezTo>
                      <a:pt x="68" y="162"/>
                      <a:pt x="68" y="162"/>
                      <a:pt x="68" y="162"/>
                    </a:cubicBezTo>
                    <a:cubicBezTo>
                      <a:pt x="68" y="162"/>
                      <a:pt x="68" y="162"/>
                      <a:pt x="68" y="162"/>
                    </a:cubicBezTo>
                    <a:cubicBezTo>
                      <a:pt x="68" y="162"/>
                      <a:pt x="68" y="162"/>
                      <a:pt x="68" y="162"/>
                    </a:cubicBezTo>
                    <a:cubicBezTo>
                      <a:pt x="68" y="162"/>
                      <a:pt x="68" y="162"/>
                      <a:pt x="68" y="162"/>
                    </a:cubicBezTo>
                    <a:cubicBezTo>
                      <a:pt x="68" y="162"/>
                      <a:pt x="68" y="162"/>
                      <a:pt x="68" y="162"/>
                    </a:cubicBezTo>
                    <a:cubicBezTo>
                      <a:pt x="68" y="162"/>
                      <a:pt x="68" y="162"/>
                      <a:pt x="68" y="162"/>
                    </a:cubicBezTo>
                    <a:cubicBezTo>
                      <a:pt x="67" y="162"/>
                      <a:pt x="67" y="162"/>
                      <a:pt x="67" y="162"/>
                    </a:cubicBezTo>
                    <a:cubicBezTo>
                      <a:pt x="67" y="162"/>
                      <a:pt x="67" y="162"/>
                      <a:pt x="67" y="162"/>
                    </a:cubicBezTo>
                    <a:cubicBezTo>
                      <a:pt x="67" y="161"/>
                      <a:pt x="67" y="161"/>
                      <a:pt x="67" y="161"/>
                    </a:cubicBezTo>
                    <a:cubicBezTo>
                      <a:pt x="67" y="161"/>
                      <a:pt x="67" y="161"/>
                      <a:pt x="67" y="161"/>
                    </a:cubicBezTo>
                    <a:cubicBezTo>
                      <a:pt x="67" y="161"/>
                      <a:pt x="67" y="161"/>
                      <a:pt x="67" y="161"/>
                    </a:cubicBezTo>
                    <a:cubicBezTo>
                      <a:pt x="67" y="161"/>
                      <a:pt x="67" y="161"/>
                      <a:pt x="67" y="161"/>
                    </a:cubicBezTo>
                    <a:cubicBezTo>
                      <a:pt x="67" y="161"/>
                      <a:pt x="67" y="161"/>
                      <a:pt x="67" y="161"/>
                    </a:cubicBezTo>
                    <a:cubicBezTo>
                      <a:pt x="67" y="161"/>
                      <a:pt x="67" y="161"/>
                      <a:pt x="67" y="161"/>
                    </a:cubicBezTo>
                    <a:cubicBezTo>
                      <a:pt x="67" y="161"/>
                      <a:pt x="67" y="161"/>
                      <a:pt x="67" y="161"/>
                    </a:cubicBezTo>
                    <a:cubicBezTo>
                      <a:pt x="67" y="161"/>
                      <a:pt x="67" y="161"/>
                      <a:pt x="67" y="161"/>
                    </a:cubicBezTo>
                    <a:cubicBezTo>
                      <a:pt x="67" y="161"/>
                      <a:pt x="67" y="161"/>
                      <a:pt x="67" y="161"/>
                    </a:cubicBezTo>
                    <a:cubicBezTo>
                      <a:pt x="67" y="161"/>
                      <a:pt x="67" y="161"/>
                      <a:pt x="67" y="161"/>
                    </a:cubicBezTo>
                    <a:cubicBezTo>
                      <a:pt x="67" y="161"/>
                      <a:pt x="67" y="161"/>
                      <a:pt x="67" y="161"/>
                    </a:cubicBezTo>
                    <a:cubicBezTo>
                      <a:pt x="67" y="161"/>
                      <a:pt x="67" y="161"/>
                      <a:pt x="67" y="161"/>
                    </a:cubicBezTo>
                    <a:cubicBezTo>
                      <a:pt x="67" y="161"/>
                      <a:pt x="67" y="161"/>
                      <a:pt x="67" y="161"/>
                    </a:cubicBezTo>
                    <a:cubicBezTo>
                      <a:pt x="66" y="160"/>
                      <a:pt x="66" y="160"/>
                      <a:pt x="66" y="160"/>
                    </a:cubicBezTo>
                    <a:cubicBezTo>
                      <a:pt x="66" y="160"/>
                      <a:pt x="66" y="160"/>
                      <a:pt x="66" y="160"/>
                    </a:cubicBezTo>
                    <a:cubicBezTo>
                      <a:pt x="66" y="160"/>
                      <a:pt x="66" y="160"/>
                      <a:pt x="66" y="160"/>
                    </a:cubicBezTo>
                    <a:cubicBezTo>
                      <a:pt x="65" y="160"/>
                      <a:pt x="65" y="160"/>
                      <a:pt x="65" y="160"/>
                    </a:cubicBezTo>
                    <a:cubicBezTo>
                      <a:pt x="65" y="160"/>
                      <a:pt x="65" y="160"/>
                      <a:pt x="65" y="160"/>
                    </a:cubicBezTo>
                    <a:cubicBezTo>
                      <a:pt x="65" y="160"/>
                      <a:pt x="65" y="160"/>
                      <a:pt x="65" y="160"/>
                    </a:cubicBezTo>
                    <a:cubicBezTo>
                      <a:pt x="64" y="159"/>
                      <a:pt x="64" y="159"/>
                      <a:pt x="64" y="159"/>
                    </a:cubicBezTo>
                    <a:cubicBezTo>
                      <a:pt x="64" y="159"/>
                      <a:pt x="64" y="159"/>
                      <a:pt x="64" y="159"/>
                    </a:cubicBezTo>
                    <a:cubicBezTo>
                      <a:pt x="63" y="159"/>
                      <a:pt x="63" y="159"/>
                      <a:pt x="63" y="159"/>
                    </a:cubicBezTo>
                    <a:cubicBezTo>
                      <a:pt x="63" y="159"/>
                      <a:pt x="63" y="159"/>
                      <a:pt x="63" y="159"/>
                    </a:cubicBezTo>
                    <a:cubicBezTo>
                      <a:pt x="63" y="158"/>
                      <a:pt x="63" y="158"/>
                      <a:pt x="63" y="158"/>
                    </a:cubicBezTo>
                    <a:cubicBezTo>
                      <a:pt x="63" y="158"/>
                      <a:pt x="63" y="158"/>
                      <a:pt x="63" y="158"/>
                    </a:cubicBezTo>
                    <a:cubicBezTo>
                      <a:pt x="63" y="158"/>
                      <a:pt x="63" y="158"/>
                      <a:pt x="63" y="158"/>
                    </a:cubicBezTo>
                    <a:cubicBezTo>
                      <a:pt x="63" y="158"/>
                      <a:pt x="63" y="158"/>
                      <a:pt x="63" y="158"/>
                    </a:cubicBezTo>
                    <a:cubicBezTo>
                      <a:pt x="63" y="158"/>
                      <a:pt x="63" y="158"/>
                      <a:pt x="63" y="158"/>
                    </a:cubicBezTo>
                    <a:cubicBezTo>
                      <a:pt x="63" y="158"/>
                      <a:pt x="63" y="158"/>
                      <a:pt x="63" y="158"/>
                    </a:cubicBezTo>
                    <a:cubicBezTo>
                      <a:pt x="62" y="158"/>
                      <a:pt x="62" y="158"/>
                      <a:pt x="62" y="158"/>
                    </a:cubicBezTo>
                    <a:cubicBezTo>
                      <a:pt x="62" y="158"/>
                      <a:pt x="62" y="158"/>
                      <a:pt x="62" y="158"/>
                    </a:cubicBezTo>
                    <a:cubicBezTo>
                      <a:pt x="62" y="157"/>
                      <a:pt x="62" y="157"/>
                      <a:pt x="62" y="157"/>
                    </a:cubicBezTo>
                    <a:cubicBezTo>
                      <a:pt x="62" y="157"/>
                      <a:pt x="62" y="157"/>
                      <a:pt x="62" y="157"/>
                    </a:cubicBezTo>
                    <a:cubicBezTo>
                      <a:pt x="62" y="157"/>
                      <a:pt x="62" y="157"/>
                      <a:pt x="62" y="157"/>
                    </a:cubicBezTo>
                    <a:cubicBezTo>
                      <a:pt x="62" y="157"/>
                      <a:pt x="62" y="157"/>
                      <a:pt x="62" y="157"/>
                    </a:cubicBezTo>
                    <a:cubicBezTo>
                      <a:pt x="62" y="156"/>
                      <a:pt x="62" y="156"/>
                      <a:pt x="62" y="156"/>
                    </a:cubicBezTo>
                    <a:cubicBezTo>
                      <a:pt x="62" y="156"/>
                      <a:pt x="62" y="156"/>
                      <a:pt x="62" y="156"/>
                    </a:cubicBezTo>
                    <a:cubicBezTo>
                      <a:pt x="62" y="155"/>
                      <a:pt x="62" y="155"/>
                      <a:pt x="62" y="155"/>
                    </a:cubicBezTo>
                    <a:cubicBezTo>
                      <a:pt x="62" y="155"/>
                      <a:pt x="62" y="155"/>
                      <a:pt x="62" y="155"/>
                    </a:cubicBezTo>
                    <a:cubicBezTo>
                      <a:pt x="62" y="155"/>
                      <a:pt x="62" y="155"/>
                      <a:pt x="62" y="155"/>
                    </a:cubicBezTo>
                    <a:cubicBezTo>
                      <a:pt x="62" y="155"/>
                      <a:pt x="62" y="155"/>
                      <a:pt x="62" y="155"/>
                    </a:cubicBezTo>
                    <a:cubicBezTo>
                      <a:pt x="62" y="155"/>
                      <a:pt x="62" y="155"/>
                      <a:pt x="62" y="155"/>
                    </a:cubicBezTo>
                    <a:cubicBezTo>
                      <a:pt x="62" y="155"/>
                      <a:pt x="62" y="155"/>
                      <a:pt x="62" y="155"/>
                    </a:cubicBezTo>
                    <a:cubicBezTo>
                      <a:pt x="62" y="155"/>
                      <a:pt x="62" y="155"/>
                      <a:pt x="62" y="155"/>
                    </a:cubicBezTo>
                    <a:cubicBezTo>
                      <a:pt x="62" y="155"/>
                      <a:pt x="62" y="155"/>
                      <a:pt x="62" y="155"/>
                    </a:cubicBezTo>
                    <a:cubicBezTo>
                      <a:pt x="62" y="155"/>
                      <a:pt x="62" y="155"/>
                      <a:pt x="62" y="155"/>
                    </a:cubicBezTo>
                    <a:cubicBezTo>
                      <a:pt x="62" y="155"/>
                      <a:pt x="62" y="155"/>
                      <a:pt x="62" y="155"/>
                    </a:cubicBezTo>
                    <a:cubicBezTo>
                      <a:pt x="62" y="155"/>
                      <a:pt x="62" y="155"/>
                      <a:pt x="62" y="155"/>
                    </a:cubicBezTo>
                    <a:cubicBezTo>
                      <a:pt x="62" y="155"/>
                      <a:pt x="62" y="155"/>
                      <a:pt x="62" y="155"/>
                    </a:cubicBezTo>
                    <a:cubicBezTo>
                      <a:pt x="61" y="152"/>
                      <a:pt x="61" y="152"/>
                      <a:pt x="61" y="152"/>
                    </a:cubicBezTo>
                    <a:cubicBezTo>
                      <a:pt x="61" y="151"/>
                      <a:pt x="61" y="151"/>
                      <a:pt x="61" y="151"/>
                    </a:cubicBezTo>
                    <a:cubicBezTo>
                      <a:pt x="61" y="151"/>
                      <a:pt x="61" y="151"/>
                      <a:pt x="61" y="151"/>
                    </a:cubicBezTo>
                    <a:cubicBezTo>
                      <a:pt x="61" y="151"/>
                      <a:pt x="61" y="151"/>
                      <a:pt x="61" y="151"/>
                    </a:cubicBezTo>
                    <a:cubicBezTo>
                      <a:pt x="61" y="151"/>
                      <a:pt x="61" y="151"/>
                      <a:pt x="61" y="151"/>
                    </a:cubicBezTo>
                    <a:cubicBezTo>
                      <a:pt x="61" y="151"/>
                      <a:pt x="61" y="151"/>
                      <a:pt x="61" y="151"/>
                    </a:cubicBezTo>
                    <a:cubicBezTo>
                      <a:pt x="61" y="150"/>
                      <a:pt x="61" y="150"/>
                      <a:pt x="61" y="150"/>
                    </a:cubicBezTo>
                    <a:cubicBezTo>
                      <a:pt x="60" y="150"/>
                      <a:pt x="60" y="150"/>
                      <a:pt x="60" y="150"/>
                    </a:cubicBezTo>
                    <a:cubicBezTo>
                      <a:pt x="60" y="150"/>
                      <a:pt x="60" y="150"/>
                      <a:pt x="60" y="150"/>
                    </a:cubicBezTo>
                    <a:cubicBezTo>
                      <a:pt x="60" y="149"/>
                      <a:pt x="60" y="149"/>
                      <a:pt x="60" y="149"/>
                    </a:cubicBezTo>
                    <a:cubicBezTo>
                      <a:pt x="60" y="149"/>
                      <a:pt x="60" y="149"/>
                      <a:pt x="60" y="149"/>
                    </a:cubicBezTo>
                    <a:cubicBezTo>
                      <a:pt x="60" y="149"/>
                      <a:pt x="60" y="149"/>
                      <a:pt x="60" y="149"/>
                    </a:cubicBezTo>
                    <a:cubicBezTo>
                      <a:pt x="60" y="149"/>
                      <a:pt x="60" y="149"/>
                      <a:pt x="60" y="149"/>
                    </a:cubicBezTo>
                    <a:cubicBezTo>
                      <a:pt x="60" y="149"/>
                      <a:pt x="60" y="149"/>
                      <a:pt x="60" y="149"/>
                    </a:cubicBezTo>
                    <a:cubicBezTo>
                      <a:pt x="60" y="149"/>
                      <a:pt x="60" y="149"/>
                      <a:pt x="60" y="149"/>
                    </a:cubicBezTo>
                    <a:cubicBezTo>
                      <a:pt x="60" y="148"/>
                      <a:pt x="60" y="148"/>
                      <a:pt x="60" y="148"/>
                    </a:cubicBezTo>
                    <a:cubicBezTo>
                      <a:pt x="60" y="147"/>
                      <a:pt x="60" y="147"/>
                      <a:pt x="60" y="147"/>
                    </a:cubicBezTo>
                    <a:cubicBezTo>
                      <a:pt x="60" y="147"/>
                      <a:pt x="60" y="147"/>
                      <a:pt x="60" y="147"/>
                    </a:cubicBezTo>
                    <a:cubicBezTo>
                      <a:pt x="60" y="147"/>
                      <a:pt x="60" y="147"/>
                      <a:pt x="60" y="147"/>
                    </a:cubicBezTo>
                    <a:cubicBezTo>
                      <a:pt x="60" y="147"/>
                      <a:pt x="60" y="147"/>
                      <a:pt x="60" y="147"/>
                    </a:cubicBezTo>
                    <a:cubicBezTo>
                      <a:pt x="60" y="147"/>
                      <a:pt x="60" y="147"/>
                      <a:pt x="60" y="147"/>
                    </a:cubicBezTo>
                    <a:cubicBezTo>
                      <a:pt x="60" y="146"/>
                      <a:pt x="60" y="146"/>
                      <a:pt x="60" y="146"/>
                    </a:cubicBezTo>
                    <a:cubicBezTo>
                      <a:pt x="60" y="146"/>
                      <a:pt x="60" y="146"/>
                      <a:pt x="60" y="146"/>
                    </a:cubicBezTo>
                    <a:cubicBezTo>
                      <a:pt x="59" y="146"/>
                      <a:pt x="59" y="146"/>
                      <a:pt x="59" y="146"/>
                    </a:cubicBezTo>
                    <a:cubicBezTo>
                      <a:pt x="59" y="146"/>
                      <a:pt x="59" y="146"/>
                      <a:pt x="59" y="146"/>
                    </a:cubicBezTo>
                    <a:cubicBezTo>
                      <a:pt x="59" y="146"/>
                      <a:pt x="59" y="146"/>
                      <a:pt x="59" y="146"/>
                    </a:cubicBezTo>
                    <a:cubicBezTo>
                      <a:pt x="58" y="145"/>
                      <a:pt x="58" y="145"/>
                      <a:pt x="58" y="145"/>
                    </a:cubicBezTo>
                    <a:cubicBezTo>
                      <a:pt x="57" y="145"/>
                      <a:pt x="57" y="145"/>
                      <a:pt x="57" y="145"/>
                    </a:cubicBezTo>
                    <a:cubicBezTo>
                      <a:pt x="57" y="145"/>
                      <a:pt x="57" y="145"/>
                      <a:pt x="57" y="145"/>
                    </a:cubicBezTo>
                    <a:cubicBezTo>
                      <a:pt x="57" y="145"/>
                      <a:pt x="57" y="145"/>
                      <a:pt x="57" y="145"/>
                    </a:cubicBezTo>
                    <a:cubicBezTo>
                      <a:pt x="56" y="145"/>
                      <a:pt x="56" y="145"/>
                      <a:pt x="56" y="145"/>
                    </a:cubicBezTo>
                    <a:cubicBezTo>
                      <a:pt x="56" y="145"/>
                      <a:pt x="56" y="145"/>
                      <a:pt x="56" y="145"/>
                    </a:cubicBezTo>
                    <a:cubicBezTo>
                      <a:pt x="56" y="144"/>
                      <a:pt x="56" y="144"/>
                      <a:pt x="56" y="144"/>
                    </a:cubicBezTo>
                    <a:cubicBezTo>
                      <a:pt x="55" y="144"/>
                      <a:pt x="55" y="144"/>
                      <a:pt x="55" y="144"/>
                    </a:cubicBezTo>
                    <a:cubicBezTo>
                      <a:pt x="54" y="143"/>
                      <a:pt x="54" y="143"/>
                      <a:pt x="54" y="143"/>
                    </a:cubicBezTo>
                    <a:cubicBezTo>
                      <a:pt x="54" y="143"/>
                      <a:pt x="54" y="143"/>
                      <a:pt x="54" y="143"/>
                    </a:cubicBezTo>
                    <a:cubicBezTo>
                      <a:pt x="54" y="143"/>
                      <a:pt x="54" y="143"/>
                      <a:pt x="54" y="143"/>
                    </a:cubicBezTo>
                    <a:cubicBezTo>
                      <a:pt x="53" y="143"/>
                      <a:pt x="53" y="143"/>
                      <a:pt x="53" y="143"/>
                    </a:cubicBezTo>
                    <a:cubicBezTo>
                      <a:pt x="53" y="143"/>
                      <a:pt x="53" y="143"/>
                      <a:pt x="53" y="143"/>
                    </a:cubicBezTo>
                    <a:cubicBezTo>
                      <a:pt x="52" y="143"/>
                      <a:pt x="52" y="143"/>
                      <a:pt x="52" y="143"/>
                    </a:cubicBezTo>
                    <a:cubicBezTo>
                      <a:pt x="52" y="143"/>
                      <a:pt x="52" y="143"/>
                      <a:pt x="52" y="143"/>
                    </a:cubicBezTo>
                    <a:cubicBezTo>
                      <a:pt x="52" y="143"/>
                      <a:pt x="52" y="143"/>
                      <a:pt x="52" y="143"/>
                    </a:cubicBezTo>
                    <a:cubicBezTo>
                      <a:pt x="52" y="142"/>
                      <a:pt x="52" y="142"/>
                      <a:pt x="52" y="142"/>
                    </a:cubicBezTo>
                    <a:cubicBezTo>
                      <a:pt x="52" y="142"/>
                      <a:pt x="52" y="142"/>
                      <a:pt x="52" y="142"/>
                    </a:cubicBezTo>
                    <a:cubicBezTo>
                      <a:pt x="52" y="142"/>
                      <a:pt x="52" y="142"/>
                      <a:pt x="52" y="142"/>
                    </a:cubicBezTo>
                    <a:cubicBezTo>
                      <a:pt x="52" y="142"/>
                      <a:pt x="52" y="142"/>
                      <a:pt x="52" y="142"/>
                    </a:cubicBezTo>
                    <a:cubicBezTo>
                      <a:pt x="52" y="142"/>
                      <a:pt x="52" y="142"/>
                      <a:pt x="52" y="142"/>
                    </a:cubicBezTo>
                    <a:cubicBezTo>
                      <a:pt x="52" y="142"/>
                      <a:pt x="52" y="142"/>
                      <a:pt x="52" y="142"/>
                    </a:cubicBezTo>
                    <a:cubicBezTo>
                      <a:pt x="52" y="142"/>
                      <a:pt x="52" y="142"/>
                      <a:pt x="52" y="142"/>
                    </a:cubicBezTo>
                    <a:cubicBezTo>
                      <a:pt x="52" y="143"/>
                      <a:pt x="52" y="143"/>
                      <a:pt x="52" y="143"/>
                    </a:cubicBezTo>
                    <a:cubicBezTo>
                      <a:pt x="51" y="142"/>
                      <a:pt x="51" y="142"/>
                      <a:pt x="51" y="142"/>
                    </a:cubicBezTo>
                    <a:cubicBezTo>
                      <a:pt x="51" y="142"/>
                      <a:pt x="51" y="142"/>
                      <a:pt x="51" y="142"/>
                    </a:cubicBezTo>
                    <a:cubicBezTo>
                      <a:pt x="51" y="142"/>
                      <a:pt x="51" y="142"/>
                      <a:pt x="51" y="142"/>
                    </a:cubicBezTo>
                    <a:cubicBezTo>
                      <a:pt x="51" y="142"/>
                      <a:pt x="51" y="142"/>
                      <a:pt x="51" y="142"/>
                    </a:cubicBezTo>
                    <a:cubicBezTo>
                      <a:pt x="50" y="141"/>
                      <a:pt x="50" y="141"/>
                      <a:pt x="50" y="141"/>
                    </a:cubicBezTo>
                    <a:cubicBezTo>
                      <a:pt x="50" y="141"/>
                      <a:pt x="50" y="141"/>
                      <a:pt x="50" y="141"/>
                    </a:cubicBezTo>
                    <a:cubicBezTo>
                      <a:pt x="50" y="141"/>
                      <a:pt x="50" y="141"/>
                      <a:pt x="50" y="141"/>
                    </a:cubicBezTo>
                    <a:cubicBezTo>
                      <a:pt x="50" y="141"/>
                      <a:pt x="50" y="141"/>
                      <a:pt x="50" y="141"/>
                    </a:cubicBezTo>
                    <a:cubicBezTo>
                      <a:pt x="50" y="141"/>
                      <a:pt x="50" y="141"/>
                      <a:pt x="50" y="141"/>
                    </a:cubicBezTo>
                    <a:cubicBezTo>
                      <a:pt x="50" y="141"/>
                      <a:pt x="50" y="141"/>
                      <a:pt x="50" y="141"/>
                    </a:cubicBezTo>
                    <a:cubicBezTo>
                      <a:pt x="50" y="141"/>
                      <a:pt x="50" y="141"/>
                      <a:pt x="50" y="141"/>
                    </a:cubicBezTo>
                    <a:cubicBezTo>
                      <a:pt x="50" y="141"/>
                      <a:pt x="50" y="141"/>
                      <a:pt x="50" y="141"/>
                    </a:cubicBezTo>
                    <a:cubicBezTo>
                      <a:pt x="50" y="141"/>
                      <a:pt x="50" y="141"/>
                      <a:pt x="50" y="141"/>
                    </a:cubicBezTo>
                    <a:cubicBezTo>
                      <a:pt x="50" y="141"/>
                      <a:pt x="50" y="141"/>
                      <a:pt x="50" y="141"/>
                    </a:cubicBezTo>
                    <a:cubicBezTo>
                      <a:pt x="50" y="141"/>
                      <a:pt x="50" y="141"/>
                      <a:pt x="50" y="141"/>
                    </a:cubicBezTo>
                    <a:cubicBezTo>
                      <a:pt x="50" y="141"/>
                      <a:pt x="50" y="141"/>
                      <a:pt x="50" y="141"/>
                    </a:cubicBezTo>
                    <a:cubicBezTo>
                      <a:pt x="50" y="141"/>
                      <a:pt x="50" y="141"/>
                      <a:pt x="50" y="141"/>
                    </a:cubicBezTo>
                    <a:cubicBezTo>
                      <a:pt x="49" y="141"/>
                      <a:pt x="49" y="141"/>
                      <a:pt x="49" y="141"/>
                    </a:cubicBezTo>
                    <a:cubicBezTo>
                      <a:pt x="49" y="141"/>
                      <a:pt x="49" y="141"/>
                      <a:pt x="49" y="141"/>
                    </a:cubicBezTo>
                    <a:cubicBezTo>
                      <a:pt x="49" y="141"/>
                      <a:pt x="49" y="141"/>
                      <a:pt x="49" y="141"/>
                    </a:cubicBezTo>
                    <a:cubicBezTo>
                      <a:pt x="49" y="141"/>
                      <a:pt x="49" y="141"/>
                      <a:pt x="49" y="141"/>
                    </a:cubicBezTo>
                    <a:cubicBezTo>
                      <a:pt x="49" y="141"/>
                      <a:pt x="49" y="141"/>
                      <a:pt x="49" y="141"/>
                    </a:cubicBezTo>
                    <a:cubicBezTo>
                      <a:pt x="49" y="140"/>
                      <a:pt x="49" y="140"/>
                      <a:pt x="49" y="140"/>
                    </a:cubicBezTo>
                    <a:cubicBezTo>
                      <a:pt x="49" y="140"/>
                      <a:pt x="49" y="140"/>
                      <a:pt x="49" y="140"/>
                    </a:cubicBezTo>
                    <a:cubicBezTo>
                      <a:pt x="49" y="140"/>
                      <a:pt x="49" y="140"/>
                      <a:pt x="49" y="140"/>
                    </a:cubicBezTo>
                    <a:cubicBezTo>
                      <a:pt x="49" y="140"/>
                      <a:pt x="49" y="140"/>
                      <a:pt x="49" y="140"/>
                    </a:cubicBezTo>
                    <a:cubicBezTo>
                      <a:pt x="49" y="140"/>
                      <a:pt x="49" y="140"/>
                      <a:pt x="49" y="140"/>
                    </a:cubicBezTo>
                    <a:cubicBezTo>
                      <a:pt x="49" y="140"/>
                      <a:pt x="49" y="140"/>
                      <a:pt x="49" y="140"/>
                    </a:cubicBezTo>
                    <a:cubicBezTo>
                      <a:pt x="48" y="140"/>
                      <a:pt x="48" y="140"/>
                      <a:pt x="48" y="140"/>
                    </a:cubicBezTo>
                    <a:cubicBezTo>
                      <a:pt x="48" y="140"/>
                      <a:pt x="48" y="140"/>
                      <a:pt x="48" y="140"/>
                    </a:cubicBezTo>
                    <a:cubicBezTo>
                      <a:pt x="48" y="140"/>
                      <a:pt x="48" y="140"/>
                      <a:pt x="48" y="140"/>
                    </a:cubicBezTo>
                    <a:cubicBezTo>
                      <a:pt x="48" y="140"/>
                      <a:pt x="48" y="140"/>
                      <a:pt x="48" y="140"/>
                    </a:cubicBezTo>
                    <a:cubicBezTo>
                      <a:pt x="48" y="140"/>
                      <a:pt x="48" y="140"/>
                      <a:pt x="48" y="140"/>
                    </a:cubicBezTo>
                    <a:cubicBezTo>
                      <a:pt x="48" y="140"/>
                      <a:pt x="48" y="140"/>
                      <a:pt x="48" y="140"/>
                    </a:cubicBezTo>
                    <a:cubicBezTo>
                      <a:pt x="48" y="140"/>
                      <a:pt x="48" y="140"/>
                      <a:pt x="48" y="140"/>
                    </a:cubicBezTo>
                    <a:cubicBezTo>
                      <a:pt x="48" y="140"/>
                      <a:pt x="48" y="140"/>
                      <a:pt x="48" y="140"/>
                    </a:cubicBezTo>
                    <a:cubicBezTo>
                      <a:pt x="48" y="140"/>
                      <a:pt x="48" y="140"/>
                      <a:pt x="48" y="140"/>
                    </a:cubicBezTo>
                    <a:cubicBezTo>
                      <a:pt x="48" y="140"/>
                      <a:pt x="48" y="140"/>
                      <a:pt x="48" y="140"/>
                    </a:cubicBezTo>
                    <a:cubicBezTo>
                      <a:pt x="47" y="140"/>
                      <a:pt x="47" y="140"/>
                      <a:pt x="47" y="140"/>
                    </a:cubicBezTo>
                    <a:cubicBezTo>
                      <a:pt x="47" y="140"/>
                      <a:pt x="47" y="140"/>
                      <a:pt x="47" y="140"/>
                    </a:cubicBezTo>
                    <a:cubicBezTo>
                      <a:pt x="47" y="140"/>
                      <a:pt x="47" y="140"/>
                      <a:pt x="47" y="140"/>
                    </a:cubicBezTo>
                    <a:cubicBezTo>
                      <a:pt x="47" y="139"/>
                      <a:pt x="47" y="139"/>
                      <a:pt x="47" y="139"/>
                    </a:cubicBezTo>
                    <a:cubicBezTo>
                      <a:pt x="47" y="139"/>
                      <a:pt x="47" y="139"/>
                      <a:pt x="47" y="139"/>
                    </a:cubicBezTo>
                    <a:cubicBezTo>
                      <a:pt x="47" y="139"/>
                      <a:pt x="47" y="139"/>
                      <a:pt x="47" y="139"/>
                    </a:cubicBezTo>
                    <a:cubicBezTo>
                      <a:pt x="46" y="139"/>
                      <a:pt x="46" y="139"/>
                      <a:pt x="46" y="139"/>
                    </a:cubicBezTo>
                    <a:cubicBezTo>
                      <a:pt x="46" y="138"/>
                      <a:pt x="46" y="138"/>
                      <a:pt x="46" y="138"/>
                    </a:cubicBezTo>
                    <a:cubicBezTo>
                      <a:pt x="46" y="138"/>
                      <a:pt x="46" y="138"/>
                      <a:pt x="46" y="138"/>
                    </a:cubicBezTo>
                    <a:cubicBezTo>
                      <a:pt x="46" y="138"/>
                      <a:pt x="46" y="138"/>
                      <a:pt x="46" y="138"/>
                    </a:cubicBezTo>
                    <a:cubicBezTo>
                      <a:pt x="46" y="138"/>
                      <a:pt x="46" y="138"/>
                      <a:pt x="46" y="138"/>
                    </a:cubicBezTo>
                    <a:cubicBezTo>
                      <a:pt x="46" y="138"/>
                      <a:pt x="46" y="138"/>
                      <a:pt x="46" y="138"/>
                    </a:cubicBezTo>
                    <a:cubicBezTo>
                      <a:pt x="46" y="138"/>
                      <a:pt x="46" y="138"/>
                      <a:pt x="46" y="138"/>
                    </a:cubicBezTo>
                    <a:cubicBezTo>
                      <a:pt x="46" y="138"/>
                      <a:pt x="46" y="138"/>
                      <a:pt x="46" y="138"/>
                    </a:cubicBezTo>
                    <a:cubicBezTo>
                      <a:pt x="45" y="138"/>
                      <a:pt x="45" y="138"/>
                      <a:pt x="45" y="138"/>
                    </a:cubicBezTo>
                    <a:cubicBezTo>
                      <a:pt x="45" y="138"/>
                      <a:pt x="45" y="138"/>
                      <a:pt x="45" y="138"/>
                    </a:cubicBezTo>
                    <a:cubicBezTo>
                      <a:pt x="45" y="138"/>
                      <a:pt x="45" y="138"/>
                      <a:pt x="45" y="138"/>
                    </a:cubicBezTo>
                    <a:cubicBezTo>
                      <a:pt x="45" y="138"/>
                      <a:pt x="45" y="138"/>
                      <a:pt x="45" y="138"/>
                    </a:cubicBezTo>
                    <a:cubicBezTo>
                      <a:pt x="45" y="138"/>
                      <a:pt x="45" y="138"/>
                      <a:pt x="45" y="138"/>
                    </a:cubicBezTo>
                    <a:cubicBezTo>
                      <a:pt x="45" y="138"/>
                      <a:pt x="45" y="138"/>
                      <a:pt x="45" y="138"/>
                    </a:cubicBezTo>
                    <a:cubicBezTo>
                      <a:pt x="45" y="138"/>
                      <a:pt x="45" y="138"/>
                      <a:pt x="45" y="138"/>
                    </a:cubicBezTo>
                    <a:cubicBezTo>
                      <a:pt x="45" y="138"/>
                      <a:pt x="45" y="138"/>
                      <a:pt x="45" y="138"/>
                    </a:cubicBezTo>
                    <a:cubicBezTo>
                      <a:pt x="45" y="137"/>
                      <a:pt x="45" y="137"/>
                      <a:pt x="45" y="137"/>
                    </a:cubicBezTo>
                    <a:cubicBezTo>
                      <a:pt x="45" y="137"/>
                      <a:pt x="45" y="137"/>
                      <a:pt x="45" y="137"/>
                    </a:cubicBezTo>
                    <a:cubicBezTo>
                      <a:pt x="45" y="137"/>
                      <a:pt x="45" y="137"/>
                      <a:pt x="45" y="137"/>
                    </a:cubicBezTo>
                    <a:cubicBezTo>
                      <a:pt x="45" y="137"/>
                      <a:pt x="45" y="137"/>
                      <a:pt x="45" y="137"/>
                    </a:cubicBezTo>
                    <a:cubicBezTo>
                      <a:pt x="45" y="137"/>
                      <a:pt x="45" y="137"/>
                      <a:pt x="45" y="137"/>
                    </a:cubicBezTo>
                    <a:cubicBezTo>
                      <a:pt x="43" y="135"/>
                      <a:pt x="43" y="135"/>
                      <a:pt x="43" y="135"/>
                    </a:cubicBezTo>
                    <a:cubicBezTo>
                      <a:pt x="43" y="135"/>
                      <a:pt x="43" y="135"/>
                      <a:pt x="43" y="135"/>
                    </a:cubicBezTo>
                    <a:cubicBezTo>
                      <a:pt x="42" y="135"/>
                      <a:pt x="42" y="135"/>
                      <a:pt x="42" y="135"/>
                    </a:cubicBezTo>
                    <a:cubicBezTo>
                      <a:pt x="42" y="135"/>
                      <a:pt x="42" y="135"/>
                      <a:pt x="42" y="135"/>
                    </a:cubicBezTo>
                    <a:cubicBezTo>
                      <a:pt x="41" y="135"/>
                      <a:pt x="41" y="135"/>
                      <a:pt x="41" y="135"/>
                    </a:cubicBezTo>
                    <a:cubicBezTo>
                      <a:pt x="41" y="135"/>
                      <a:pt x="41" y="135"/>
                      <a:pt x="41" y="135"/>
                    </a:cubicBezTo>
                    <a:cubicBezTo>
                      <a:pt x="41" y="135"/>
                      <a:pt x="41" y="135"/>
                      <a:pt x="41" y="135"/>
                    </a:cubicBezTo>
                    <a:cubicBezTo>
                      <a:pt x="40" y="135"/>
                      <a:pt x="40" y="135"/>
                      <a:pt x="40" y="135"/>
                    </a:cubicBezTo>
                    <a:cubicBezTo>
                      <a:pt x="40" y="135"/>
                      <a:pt x="40" y="135"/>
                      <a:pt x="40" y="135"/>
                    </a:cubicBezTo>
                    <a:cubicBezTo>
                      <a:pt x="40" y="135"/>
                      <a:pt x="40" y="135"/>
                      <a:pt x="40" y="135"/>
                    </a:cubicBezTo>
                    <a:cubicBezTo>
                      <a:pt x="39" y="135"/>
                      <a:pt x="39" y="135"/>
                      <a:pt x="39" y="135"/>
                    </a:cubicBezTo>
                    <a:cubicBezTo>
                      <a:pt x="39" y="135"/>
                      <a:pt x="39" y="135"/>
                      <a:pt x="39" y="135"/>
                    </a:cubicBezTo>
                    <a:cubicBezTo>
                      <a:pt x="39" y="135"/>
                      <a:pt x="39" y="135"/>
                      <a:pt x="39" y="135"/>
                    </a:cubicBezTo>
                    <a:cubicBezTo>
                      <a:pt x="39" y="135"/>
                      <a:pt x="39" y="135"/>
                      <a:pt x="39" y="135"/>
                    </a:cubicBezTo>
                    <a:cubicBezTo>
                      <a:pt x="39" y="135"/>
                      <a:pt x="39" y="135"/>
                      <a:pt x="39" y="135"/>
                    </a:cubicBezTo>
                    <a:cubicBezTo>
                      <a:pt x="39" y="135"/>
                      <a:pt x="39" y="135"/>
                      <a:pt x="39" y="135"/>
                    </a:cubicBezTo>
                    <a:cubicBezTo>
                      <a:pt x="39" y="135"/>
                      <a:pt x="39" y="135"/>
                      <a:pt x="39" y="135"/>
                    </a:cubicBezTo>
                    <a:cubicBezTo>
                      <a:pt x="39" y="135"/>
                      <a:pt x="39" y="135"/>
                      <a:pt x="39" y="135"/>
                    </a:cubicBezTo>
                    <a:cubicBezTo>
                      <a:pt x="39" y="136"/>
                      <a:pt x="39" y="136"/>
                      <a:pt x="39" y="136"/>
                    </a:cubicBezTo>
                    <a:cubicBezTo>
                      <a:pt x="39" y="136"/>
                      <a:pt x="39" y="136"/>
                      <a:pt x="39" y="136"/>
                    </a:cubicBezTo>
                    <a:cubicBezTo>
                      <a:pt x="39" y="136"/>
                      <a:pt x="39" y="136"/>
                      <a:pt x="39" y="136"/>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7"/>
                      <a:pt x="39" y="137"/>
                      <a:pt x="39" y="137"/>
                    </a:cubicBezTo>
                    <a:cubicBezTo>
                      <a:pt x="39" y="138"/>
                      <a:pt x="39" y="138"/>
                      <a:pt x="39" y="138"/>
                    </a:cubicBezTo>
                    <a:cubicBezTo>
                      <a:pt x="39" y="138"/>
                      <a:pt x="39" y="138"/>
                      <a:pt x="39" y="138"/>
                    </a:cubicBezTo>
                    <a:cubicBezTo>
                      <a:pt x="39" y="138"/>
                      <a:pt x="39" y="138"/>
                      <a:pt x="39" y="138"/>
                    </a:cubicBezTo>
                    <a:cubicBezTo>
                      <a:pt x="39" y="138"/>
                      <a:pt x="39" y="138"/>
                      <a:pt x="39" y="138"/>
                    </a:cubicBezTo>
                    <a:cubicBezTo>
                      <a:pt x="39" y="138"/>
                      <a:pt x="39" y="138"/>
                      <a:pt x="39" y="138"/>
                    </a:cubicBezTo>
                    <a:cubicBezTo>
                      <a:pt x="39" y="138"/>
                      <a:pt x="39" y="138"/>
                      <a:pt x="39" y="138"/>
                    </a:cubicBezTo>
                    <a:cubicBezTo>
                      <a:pt x="39" y="139"/>
                      <a:pt x="39" y="139"/>
                      <a:pt x="39" y="139"/>
                    </a:cubicBezTo>
                    <a:cubicBezTo>
                      <a:pt x="39" y="139"/>
                      <a:pt x="39" y="139"/>
                      <a:pt x="39" y="139"/>
                    </a:cubicBezTo>
                    <a:cubicBezTo>
                      <a:pt x="39" y="139"/>
                      <a:pt x="39" y="139"/>
                      <a:pt x="39" y="139"/>
                    </a:cubicBezTo>
                    <a:cubicBezTo>
                      <a:pt x="39" y="139"/>
                      <a:pt x="39" y="139"/>
                      <a:pt x="39" y="139"/>
                    </a:cubicBezTo>
                    <a:cubicBezTo>
                      <a:pt x="39" y="139"/>
                      <a:pt x="39" y="139"/>
                      <a:pt x="39" y="139"/>
                    </a:cubicBezTo>
                    <a:cubicBezTo>
                      <a:pt x="39" y="139"/>
                      <a:pt x="39" y="139"/>
                      <a:pt x="39" y="139"/>
                    </a:cubicBezTo>
                    <a:cubicBezTo>
                      <a:pt x="40" y="139"/>
                      <a:pt x="40" y="139"/>
                      <a:pt x="40" y="139"/>
                    </a:cubicBezTo>
                    <a:cubicBezTo>
                      <a:pt x="40" y="139"/>
                      <a:pt x="40" y="139"/>
                      <a:pt x="40" y="139"/>
                    </a:cubicBezTo>
                    <a:cubicBezTo>
                      <a:pt x="40" y="139"/>
                      <a:pt x="40" y="139"/>
                      <a:pt x="40" y="139"/>
                    </a:cubicBezTo>
                    <a:cubicBezTo>
                      <a:pt x="40" y="139"/>
                      <a:pt x="40" y="139"/>
                      <a:pt x="40" y="139"/>
                    </a:cubicBezTo>
                    <a:cubicBezTo>
                      <a:pt x="40" y="139"/>
                      <a:pt x="40" y="139"/>
                      <a:pt x="40" y="139"/>
                    </a:cubicBezTo>
                    <a:cubicBezTo>
                      <a:pt x="40" y="140"/>
                      <a:pt x="40" y="140"/>
                      <a:pt x="40" y="140"/>
                    </a:cubicBezTo>
                    <a:cubicBezTo>
                      <a:pt x="40" y="140"/>
                      <a:pt x="40" y="140"/>
                      <a:pt x="40" y="140"/>
                    </a:cubicBezTo>
                    <a:cubicBezTo>
                      <a:pt x="40" y="140"/>
                      <a:pt x="40" y="140"/>
                      <a:pt x="40" y="140"/>
                    </a:cubicBezTo>
                    <a:cubicBezTo>
                      <a:pt x="40" y="140"/>
                      <a:pt x="40" y="140"/>
                      <a:pt x="40" y="140"/>
                    </a:cubicBezTo>
                    <a:cubicBezTo>
                      <a:pt x="40" y="140"/>
                      <a:pt x="40" y="140"/>
                      <a:pt x="40" y="140"/>
                    </a:cubicBezTo>
                    <a:cubicBezTo>
                      <a:pt x="40" y="140"/>
                      <a:pt x="40" y="140"/>
                      <a:pt x="40" y="140"/>
                    </a:cubicBezTo>
                    <a:cubicBezTo>
                      <a:pt x="40" y="140"/>
                      <a:pt x="40" y="140"/>
                      <a:pt x="40" y="140"/>
                    </a:cubicBezTo>
                    <a:cubicBezTo>
                      <a:pt x="40" y="140"/>
                      <a:pt x="40" y="140"/>
                      <a:pt x="40" y="140"/>
                    </a:cubicBezTo>
                    <a:cubicBezTo>
                      <a:pt x="40" y="140"/>
                      <a:pt x="40" y="140"/>
                      <a:pt x="40" y="140"/>
                    </a:cubicBezTo>
                    <a:cubicBezTo>
                      <a:pt x="40" y="140"/>
                      <a:pt x="40" y="140"/>
                      <a:pt x="40" y="140"/>
                    </a:cubicBezTo>
                    <a:cubicBezTo>
                      <a:pt x="40" y="140"/>
                      <a:pt x="40" y="140"/>
                      <a:pt x="40" y="140"/>
                    </a:cubicBezTo>
                    <a:cubicBezTo>
                      <a:pt x="40" y="139"/>
                      <a:pt x="40" y="139"/>
                      <a:pt x="40" y="139"/>
                    </a:cubicBezTo>
                    <a:cubicBezTo>
                      <a:pt x="41" y="140"/>
                      <a:pt x="41" y="140"/>
                      <a:pt x="41" y="140"/>
                    </a:cubicBezTo>
                    <a:cubicBezTo>
                      <a:pt x="41" y="140"/>
                      <a:pt x="41" y="140"/>
                      <a:pt x="41" y="140"/>
                    </a:cubicBezTo>
                    <a:cubicBezTo>
                      <a:pt x="41" y="140"/>
                      <a:pt x="41" y="140"/>
                      <a:pt x="41" y="140"/>
                    </a:cubicBezTo>
                    <a:cubicBezTo>
                      <a:pt x="41" y="140"/>
                      <a:pt x="41" y="140"/>
                      <a:pt x="41" y="140"/>
                    </a:cubicBezTo>
                    <a:cubicBezTo>
                      <a:pt x="41" y="140"/>
                      <a:pt x="41" y="140"/>
                      <a:pt x="41" y="140"/>
                    </a:cubicBezTo>
                    <a:cubicBezTo>
                      <a:pt x="42" y="140"/>
                      <a:pt x="42" y="140"/>
                      <a:pt x="42" y="140"/>
                    </a:cubicBezTo>
                    <a:cubicBezTo>
                      <a:pt x="42" y="140"/>
                      <a:pt x="42" y="140"/>
                      <a:pt x="42" y="140"/>
                    </a:cubicBezTo>
                    <a:cubicBezTo>
                      <a:pt x="42" y="140"/>
                      <a:pt x="42" y="140"/>
                      <a:pt x="42" y="140"/>
                    </a:cubicBezTo>
                    <a:cubicBezTo>
                      <a:pt x="43" y="140"/>
                      <a:pt x="43" y="140"/>
                      <a:pt x="43" y="140"/>
                    </a:cubicBezTo>
                    <a:cubicBezTo>
                      <a:pt x="44" y="140"/>
                      <a:pt x="44" y="140"/>
                      <a:pt x="44" y="140"/>
                    </a:cubicBezTo>
                    <a:cubicBezTo>
                      <a:pt x="44" y="140"/>
                      <a:pt x="44" y="140"/>
                      <a:pt x="44" y="140"/>
                    </a:cubicBezTo>
                    <a:cubicBezTo>
                      <a:pt x="44" y="140"/>
                      <a:pt x="44" y="140"/>
                      <a:pt x="44" y="140"/>
                    </a:cubicBezTo>
                    <a:cubicBezTo>
                      <a:pt x="44" y="139"/>
                      <a:pt x="44" y="139"/>
                      <a:pt x="44" y="139"/>
                    </a:cubicBezTo>
                    <a:cubicBezTo>
                      <a:pt x="44" y="139"/>
                      <a:pt x="44" y="139"/>
                      <a:pt x="44" y="139"/>
                    </a:cubicBezTo>
                    <a:cubicBezTo>
                      <a:pt x="43" y="139"/>
                      <a:pt x="43" y="139"/>
                      <a:pt x="43" y="139"/>
                    </a:cubicBezTo>
                    <a:cubicBezTo>
                      <a:pt x="43" y="139"/>
                      <a:pt x="43" y="139"/>
                      <a:pt x="43" y="139"/>
                    </a:cubicBezTo>
                    <a:cubicBezTo>
                      <a:pt x="42" y="139"/>
                      <a:pt x="42" y="139"/>
                      <a:pt x="42" y="139"/>
                    </a:cubicBezTo>
                    <a:cubicBezTo>
                      <a:pt x="42" y="139"/>
                      <a:pt x="42" y="139"/>
                      <a:pt x="42" y="139"/>
                    </a:cubicBezTo>
                    <a:cubicBezTo>
                      <a:pt x="42" y="138"/>
                      <a:pt x="42" y="138"/>
                      <a:pt x="42" y="138"/>
                    </a:cubicBezTo>
                    <a:cubicBezTo>
                      <a:pt x="42" y="138"/>
                      <a:pt x="42" y="138"/>
                      <a:pt x="42" y="138"/>
                    </a:cubicBezTo>
                    <a:cubicBezTo>
                      <a:pt x="43" y="139"/>
                      <a:pt x="43" y="139"/>
                      <a:pt x="43" y="139"/>
                    </a:cubicBezTo>
                    <a:cubicBezTo>
                      <a:pt x="44" y="139"/>
                      <a:pt x="44" y="139"/>
                      <a:pt x="44" y="139"/>
                    </a:cubicBezTo>
                    <a:cubicBezTo>
                      <a:pt x="44" y="139"/>
                      <a:pt x="44" y="139"/>
                      <a:pt x="44" y="139"/>
                    </a:cubicBezTo>
                    <a:cubicBezTo>
                      <a:pt x="44" y="139"/>
                      <a:pt x="44" y="139"/>
                      <a:pt x="44" y="139"/>
                    </a:cubicBezTo>
                    <a:cubicBezTo>
                      <a:pt x="44" y="139"/>
                      <a:pt x="44" y="139"/>
                      <a:pt x="44" y="139"/>
                    </a:cubicBezTo>
                    <a:cubicBezTo>
                      <a:pt x="44" y="139"/>
                      <a:pt x="44" y="139"/>
                      <a:pt x="44" y="139"/>
                    </a:cubicBezTo>
                    <a:cubicBezTo>
                      <a:pt x="44" y="140"/>
                      <a:pt x="44" y="140"/>
                      <a:pt x="44" y="140"/>
                    </a:cubicBezTo>
                    <a:cubicBezTo>
                      <a:pt x="44" y="140"/>
                      <a:pt x="44" y="140"/>
                      <a:pt x="44" y="140"/>
                    </a:cubicBezTo>
                    <a:cubicBezTo>
                      <a:pt x="45" y="139"/>
                      <a:pt x="45" y="139"/>
                      <a:pt x="45" y="139"/>
                    </a:cubicBezTo>
                    <a:cubicBezTo>
                      <a:pt x="45" y="139"/>
                      <a:pt x="45" y="139"/>
                      <a:pt x="45" y="139"/>
                    </a:cubicBezTo>
                    <a:cubicBezTo>
                      <a:pt x="46" y="139"/>
                      <a:pt x="46" y="139"/>
                      <a:pt x="46" y="139"/>
                    </a:cubicBezTo>
                    <a:cubicBezTo>
                      <a:pt x="45" y="140"/>
                      <a:pt x="45" y="140"/>
                      <a:pt x="45" y="140"/>
                    </a:cubicBezTo>
                    <a:cubicBezTo>
                      <a:pt x="45" y="140"/>
                      <a:pt x="45" y="140"/>
                      <a:pt x="45" y="140"/>
                    </a:cubicBezTo>
                    <a:cubicBezTo>
                      <a:pt x="45" y="140"/>
                      <a:pt x="45" y="140"/>
                      <a:pt x="45" y="140"/>
                    </a:cubicBezTo>
                    <a:cubicBezTo>
                      <a:pt x="44" y="140"/>
                      <a:pt x="44" y="140"/>
                      <a:pt x="44" y="140"/>
                    </a:cubicBezTo>
                    <a:cubicBezTo>
                      <a:pt x="44" y="140"/>
                      <a:pt x="44" y="140"/>
                      <a:pt x="44" y="140"/>
                    </a:cubicBezTo>
                    <a:cubicBezTo>
                      <a:pt x="44" y="140"/>
                      <a:pt x="44" y="140"/>
                      <a:pt x="44" y="140"/>
                    </a:cubicBezTo>
                    <a:cubicBezTo>
                      <a:pt x="44" y="141"/>
                      <a:pt x="44" y="141"/>
                      <a:pt x="44" y="141"/>
                    </a:cubicBezTo>
                    <a:cubicBezTo>
                      <a:pt x="45" y="141"/>
                      <a:pt x="45" y="141"/>
                      <a:pt x="45" y="141"/>
                    </a:cubicBezTo>
                    <a:cubicBezTo>
                      <a:pt x="45" y="142"/>
                      <a:pt x="45" y="142"/>
                      <a:pt x="45" y="142"/>
                    </a:cubicBezTo>
                    <a:cubicBezTo>
                      <a:pt x="44" y="142"/>
                      <a:pt x="44" y="142"/>
                      <a:pt x="44" y="142"/>
                    </a:cubicBezTo>
                    <a:cubicBezTo>
                      <a:pt x="44" y="142"/>
                      <a:pt x="44" y="142"/>
                      <a:pt x="44" y="142"/>
                    </a:cubicBezTo>
                    <a:cubicBezTo>
                      <a:pt x="44" y="141"/>
                      <a:pt x="44" y="141"/>
                      <a:pt x="44" y="141"/>
                    </a:cubicBezTo>
                    <a:cubicBezTo>
                      <a:pt x="44" y="141"/>
                      <a:pt x="44" y="141"/>
                      <a:pt x="44" y="141"/>
                    </a:cubicBezTo>
                    <a:cubicBezTo>
                      <a:pt x="44" y="140"/>
                      <a:pt x="44" y="140"/>
                      <a:pt x="44" y="140"/>
                    </a:cubicBezTo>
                    <a:cubicBezTo>
                      <a:pt x="43" y="140"/>
                      <a:pt x="43" y="140"/>
                      <a:pt x="43" y="140"/>
                    </a:cubicBezTo>
                    <a:cubicBezTo>
                      <a:pt x="42" y="140"/>
                      <a:pt x="42" y="140"/>
                      <a:pt x="42" y="140"/>
                    </a:cubicBezTo>
                    <a:cubicBezTo>
                      <a:pt x="42" y="140"/>
                      <a:pt x="42" y="140"/>
                      <a:pt x="42" y="140"/>
                    </a:cubicBezTo>
                    <a:cubicBezTo>
                      <a:pt x="42" y="140"/>
                      <a:pt x="42" y="140"/>
                      <a:pt x="42" y="140"/>
                    </a:cubicBezTo>
                    <a:cubicBezTo>
                      <a:pt x="42" y="140"/>
                      <a:pt x="42" y="140"/>
                      <a:pt x="42" y="140"/>
                    </a:cubicBezTo>
                    <a:cubicBezTo>
                      <a:pt x="42" y="140"/>
                      <a:pt x="42" y="140"/>
                      <a:pt x="42" y="140"/>
                    </a:cubicBezTo>
                    <a:cubicBezTo>
                      <a:pt x="42" y="140"/>
                      <a:pt x="42" y="140"/>
                      <a:pt x="42" y="140"/>
                    </a:cubicBezTo>
                    <a:cubicBezTo>
                      <a:pt x="41" y="140"/>
                      <a:pt x="41" y="140"/>
                      <a:pt x="41" y="140"/>
                    </a:cubicBezTo>
                    <a:cubicBezTo>
                      <a:pt x="41" y="140"/>
                      <a:pt x="41" y="140"/>
                      <a:pt x="41" y="140"/>
                    </a:cubicBezTo>
                    <a:cubicBezTo>
                      <a:pt x="41" y="140"/>
                      <a:pt x="41" y="140"/>
                      <a:pt x="41" y="140"/>
                    </a:cubicBezTo>
                    <a:cubicBezTo>
                      <a:pt x="41" y="140"/>
                      <a:pt x="41" y="140"/>
                      <a:pt x="41" y="140"/>
                    </a:cubicBezTo>
                    <a:cubicBezTo>
                      <a:pt x="41" y="140"/>
                      <a:pt x="41" y="140"/>
                      <a:pt x="41" y="140"/>
                    </a:cubicBezTo>
                    <a:cubicBezTo>
                      <a:pt x="41" y="141"/>
                      <a:pt x="41" y="141"/>
                      <a:pt x="41" y="141"/>
                    </a:cubicBezTo>
                    <a:cubicBezTo>
                      <a:pt x="41" y="141"/>
                      <a:pt x="41" y="141"/>
                      <a:pt x="41" y="141"/>
                    </a:cubicBezTo>
                    <a:cubicBezTo>
                      <a:pt x="41" y="141"/>
                      <a:pt x="41" y="141"/>
                      <a:pt x="41" y="141"/>
                    </a:cubicBezTo>
                    <a:cubicBezTo>
                      <a:pt x="41" y="141"/>
                      <a:pt x="41" y="141"/>
                      <a:pt x="41" y="141"/>
                    </a:cubicBezTo>
                    <a:cubicBezTo>
                      <a:pt x="41" y="141"/>
                      <a:pt x="41" y="141"/>
                      <a:pt x="41" y="141"/>
                    </a:cubicBezTo>
                    <a:cubicBezTo>
                      <a:pt x="41" y="141"/>
                      <a:pt x="41" y="141"/>
                      <a:pt x="41" y="141"/>
                    </a:cubicBezTo>
                    <a:cubicBezTo>
                      <a:pt x="41" y="142"/>
                      <a:pt x="41" y="142"/>
                      <a:pt x="41" y="142"/>
                    </a:cubicBezTo>
                    <a:cubicBezTo>
                      <a:pt x="41" y="142"/>
                      <a:pt x="41" y="142"/>
                      <a:pt x="41" y="142"/>
                    </a:cubicBezTo>
                    <a:cubicBezTo>
                      <a:pt x="41" y="142"/>
                      <a:pt x="41" y="142"/>
                      <a:pt x="41" y="142"/>
                    </a:cubicBezTo>
                    <a:cubicBezTo>
                      <a:pt x="41" y="142"/>
                      <a:pt x="41" y="142"/>
                      <a:pt x="41" y="142"/>
                    </a:cubicBezTo>
                    <a:cubicBezTo>
                      <a:pt x="41" y="142"/>
                      <a:pt x="41" y="142"/>
                      <a:pt x="41" y="142"/>
                    </a:cubicBezTo>
                    <a:cubicBezTo>
                      <a:pt x="41" y="142"/>
                      <a:pt x="41" y="142"/>
                      <a:pt x="41" y="142"/>
                    </a:cubicBezTo>
                    <a:cubicBezTo>
                      <a:pt x="41" y="142"/>
                      <a:pt x="41" y="142"/>
                      <a:pt x="41" y="142"/>
                    </a:cubicBezTo>
                    <a:cubicBezTo>
                      <a:pt x="42" y="142"/>
                      <a:pt x="42" y="142"/>
                      <a:pt x="42" y="142"/>
                    </a:cubicBezTo>
                    <a:cubicBezTo>
                      <a:pt x="42" y="142"/>
                      <a:pt x="42" y="142"/>
                      <a:pt x="42" y="142"/>
                    </a:cubicBezTo>
                    <a:cubicBezTo>
                      <a:pt x="42" y="142"/>
                      <a:pt x="42" y="142"/>
                      <a:pt x="42" y="142"/>
                    </a:cubicBezTo>
                    <a:cubicBezTo>
                      <a:pt x="42" y="142"/>
                      <a:pt x="42" y="142"/>
                      <a:pt x="42" y="142"/>
                    </a:cubicBezTo>
                    <a:cubicBezTo>
                      <a:pt x="42" y="142"/>
                      <a:pt x="42" y="142"/>
                      <a:pt x="42" y="142"/>
                    </a:cubicBezTo>
                    <a:cubicBezTo>
                      <a:pt x="42" y="142"/>
                      <a:pt x="42" y="142"/>
                      <a:pt x="42" y="142"/>
                    </a:cubicBezTo>
                    <a:cubicBezTo>
                      <a:pt x="41" y="142"/>
                      <a:pt x="41" y="142"/>
                      <a:pt x="41" y="142"/>
                    </a:cubicBezTo>
                    <a:cubicBezTo>
                      <a:pt x="41" y="142"/>
                      <a:pt x="41" y="142"/>
                      <a:pt x="41" y="142"/>
                    </a:cubicBezTo>
                    <a:cubicBezTo>
                      <a:pt x="41" y="143"/>
                      <a:pt x="41" y="143"/>
                      <a:pt x="41" y="143"/>
                    </a:cubicBezTo>
                    <a:cubicBezTo>
                      <a:pt x="41" y="143"/>
                      <a:pt x="41" y="143"/>
                      <a:pt x="41" y="143"/>
                    </a:cubicBezTo>
                    <a:cubicBezTo>
                      <a:pt x="42" y="143"/>
                      <a:pt x="42" y="143"/>
                      <a:pt x="42" y="143"/>
                    </a:cubicBezTo>
                    <a:cubicBezTo>
                      <a:pt x="42" y="143"/>
                      <a:pt x="42" y="143"/>
                      <a:pt x="42" y="143"/>
                    </a:cubicBezTo>
                    <a:cubicBezTo>
                      <a:pt x="42" y="143"/>
                      <a:pt x="42" y="143"/>
                      <a:pt x="42" y="143"/>
                    </a:cubicBezTo>
                    <a:cubicBezTo>
                      <a:pt x="42" y="143"/>
                      <a:pt x="42" y="143"/>
                      <a:pt x="42" y="143"/>
                    </a:cubicBezTo>
                    <a:cubicBezTo>
                      <a:pt x="42" y="143"/>
                      <a:pt x="42" y="143"/>
                      <a:pt x="42" y="143"/>
                    </a:cubicBezTo>
                    <a:cubicBezTo>
                      <a:pt x="42" y="143"/>
                      <a:pt x="42" y="143"/>
                      <a:pt x="42" y="143"/>
                    </a:cubicBezTo>
                    <a:cubicBezTo>
                      <a:pt x="42" y="143"/>
                      <a:pt x="42" y="143"/>
                      <a:pt x="42" y="143"/>
                    </a:cubicBezTo>
                    <a:cubicBezTo>
                      <a:pt x="42" y="143"/>
                      <a:pt x="42" y="143"/>
                      <a:pt x="42" y="143"/>
                    </a:cubicBezTo>
                    <a:cubicBezTo>
                      <a:pt x="42" y="143"/>
                      <a:pt x="42" y="143"/>
                      <a:pt x="42" y="143"/>
                    </a:cubicBezTo>
                    <a:cubicBezTo>
                      <a:pt x="41" y="144"/>
                      <a:pt x="41" y="144"/>
                      <a:pt x="41" y="144"/>
                    </a:cubicBezTo>
                    <a:cubicBezTo>
                      <a:pt x="41" y="144"/>
                      <a:pt x="41" y="144"/>
                      <a:pt x="41" y="144"/>
                    </a:cubicBezTo>
                    <a:cubicBezTo>
                      <a:pt x="40" y="144"/>
                      <a:pt x="40" y="144"/>
                      <a:pt x="40" y="144"/>
                    </a:cubicBezTo>
                    <a:cubicBezTo>
                      <a:pt x="40" y="144"/>
                      <a:pt x="40" y="144"/>
                      <a:pt x="40" y="144"/>
                    </a:cubicBezTo>
                    <a:cubicBezTo>
                      <a:pt x="41" y="144"/>
                      <a:pt x="41" y="144"/>
                      <a:pt x="41" y="144"/>
                    </a:cubicBezTo>
                    <a:cubicBezTo>
                      <a:pt x="41" y="145"/>
                      <a:pt x="41" y="145"/>
                      <a:pt x="41" y="145"/>
                    </a:cubicBezTo>
                    <a:cubicBezTo>
                      <a:pt x="41" y="145"/>
                      <a:pt x="41" y="145"/>
                      <a:pt x="41" y="145"/>
                    </a:cubicBezTo>
                    <a:cubicBezTo>
                      <a:pt x="41" y="145"/>
                      <a:pt x="41" y="145"/>
                      <a:pt x="41" y="145"/>
                    </a:cubicBezTo>
                    <a:cubicBezTo>
                      <a:pt x="41" y="145"/>
                      <a:pt x="41" y="145"/>
                      <a:pt x="41" y="145"/>
                    </a:cubicBezTo>
                    <a:cubicBezTo>
                      <a:pt x="41" y="145"/>
                      <a:pt x="41" y="145"/>
                      <a:pt x="41" y="145"/>
                    </a:cubicBezTo>
                    <a:cubicBezTo>
                      <a:pt x="41" y="145"/>
                      <a:pt x="41" y="145"/>
                      <a:pt x="41" y="145"/>
                    </a:cubicBezTo>
                    <a:cubicBezTo>
                      <a:pt x="42" y="144"/>
                      <a:pt x="42" y="144"/>
                      <a:pt x="42" y="144"/>
                    </a:cubicBezTo>
                    <a:cubicBezTo>
                      <a:pt x="42" y="144"/>
                      <a:pt x="42" y="144"/>
                      <a:pt x="42" y="144"/>
                    </a:cubicBezTo>
                    <a:cubicBezTo>
                      <a:pt x="42" y="144"/>
                      <a:pt x="42" y="144"/>
                      <a:pt x="42" y="144"/>
                    </a:cubicBezTo>
                    <a:cubicBezTo>
                      <a:pt x="43" y="144"/>
                      <a:pt x="43" y="144"/>
                      <a:pt x="43" y="144"/>
                    </a:cubicBezTo>
                    <a:cubicBezTo>
                      <a:pt x="43" y="144"/>
                      <a:pt x="43" y="144"/>
                      <a:pt x="43" y="144"/>
                    </a:cubicBezTo>
                    <a:cubicBezTo>
                      <a:pt x="43" y="144"/>
                      <a:pt x="43" y="144"/>
                      <a:pt x="43" y="144"/>
                    </a:cubicBezTo>
                    <a:cubicBezTo>
                      <a:pt x="43" y="144"/>
                      <a:pt x="43" y="144"/>
                      <a:pt x="43" y="144"/>
                    </a:cubicBezTo>
                    <a:cubicBezTo>
                      <a:pt x="42" y="145"/>
                      <a:pt x="42" y="145"/>
                      <a:pt x="42" y="145"/>
                    </a:cubicBezTo>
                    <a:cubicBezTo>
                      <a:pt x="43" y="145"/>
                      <a:pt x="43" y="145"/>
                      <a:pt x="43" y="145"/>
                    </a:cubicBezTo>
                    <a:cubicBezTo>
                      <a:pt x="43" y="145"/>
                      <a:pt x="43" y="145"/>
                      <a:pt x="43" y="145"/>
                    </a:cubicBezTo>
                    <a:cubicBezTo>
                      <a:pt x="43" y="145"/>
                      <a:pt x="43" y="145"/>
                      <a:pt x="43" y="145"/>
                    </a:cubicBezTo>
                    <a:cubicBezTo>
                      <a:pt x="43" y="145"/>
                      <a:pt x="43" y="145"/>
                      <a:pt x="43" y="145"/>
                    </a:cubicBezTo>
                    <a:cubicBezTo>
                      <a:pt x="44" y="144"/>
                      <a:pt x="44" y="144"/>
                      <a:pt x="44" y="144"/>
                    </a:cubicBezTo>
                    <a:cubicBezTo>
                      <a:pt x="44" y="144"/>
                      <a:pt x="44" y="144"/>
                      <a:pt x="44" y="144"/>
                    </a:cubicBezTo>
                    <a:cubicBezTo>
                      <a:pt x="44" y="144"/>
                      <a:pt x="44" y="144"/>
                      <a:pt x="44" y="144"/>
                    </a:cubicBezTo>
                    <a:cubicBezTo>
                      <a:pt x="44" y="145"/>
                      <a:pt x="44" y="145"/>
                      <a:pt x="44" y="145"/>
                    </a:cubicBezTo>
                    <a:cubicBezTo>
                      <a:pt x="44" y="145"/>
                      <a:pt x="44" y="145"/>
                      <a:pt x="44" y="145"/>
                    </a:cubicBezTo>
                    <a:cubicBezTo>
                      <a:pt x="44" y="145"/>
                      <a:pt x="44" y="145"/>
                      <a:pt x="44" y="145"/>
                    </a:cubicBezTo>
                    <a:cubicBezTo>
                      <a:pt x="44" y="145"/>
                      <a:pt x="44" y="145"/>
                      <a:pt x="44" y="145"/>
                    </a:cubicBezTo>
                    <a:cubicBezTo>
                      <a:pt x="44" y="145"/>
                      <a:pt x="44" y="145"/>
                      <a:pt x="44" y="145"/>
                    </a:cubicBezTo>
                    <a:cubicBezTo>
                      <a:pt x="44" y="145"/>
                      <a:pt x="44" y="145"/>
                      <a:pt x="44" y="145"/>
                    </a:cubicBezTo>
                    <a:cubicBezTo>
                      <a:pt x="44" y="145"/>
                      <a:pt x="44" y="145"/>
                      <a:pt x="44" y="145"/>
                    </a:cubicBezTo>
                    <a:cubicBezTo>
                      <a:pt x="44" y="146"/>
                      <a:pt x="44" y="146"/>
                      <a:pt x="44" y="146"/>
                    </a:cubicBezTo>
                    <a:cubicBezTo>
                      <a:pt x="44" y="146"/>
                      <a:pt x="44" y="146"/>
                      <a:pt x="44" y="146"/>
                    </a:cubicBezTo>
                    <a:cubicBezTo>
                      <a:pt x="44" y="146"/>
                      <a:pt x="44" y="146"/>
                      <a:pt x="44" y="146"/>
                    </a:cubicBezTo>
                    <a:cubicBezTo>
                      <a:pt x="44" y="146"/>
                      <a:pt x="44" y="146"/>
                      <a:pt x="44" y="146"/>
                    </a:cubicBezTo>
                    <a:cubicBezTo>
                      <a:pt x="44" y="146"/>
                      <a:pt x="44" y="146"/>
                      <a:pt x="44" y="146"/>
                    </a:cubicBezTo>
                    <a:cubicBezTo>
                      <a:pt x="44" y="146"/>
                      <a:pt x="44" y="146"/>
                      <a:pt x="44" y="146"/>
                    </a:cubicBezTo>
                    <a:cubicBezTo>
                      <a:pt x="45" y="146"/>
                      <a:pt x="45" y="146"/>
                      <a:pt x="45" y="146"/>
                    </a:cubicBezTo>
                    <a:cubicBezTo>
                      <a:pt x="45" y="146"/>
                      <a:pt x="45" y="146"/>
                      <a:pt x="45" y="146"/>
                    </a:cubicBezTo>
                    <a:cubicBezTo>
                      <a:pt x="45" y="146"/>
                      <a:pt x="45" y="146"/>
                      <a:pt x="45" y="146"/>
                    </a:cubicBezTo>
                    <a:cubicBezTo>
                      <a:pt x="45" y="146"/>
                      <a:pt x="45" y="146"/>
                      <a:pt x="45" y="146"/>
                    </a:cubicBezTo>
                    <a:cubicBezTo>
                      <a:pt x="45" y="146"/>
                      <a:pt x="45" y="146"/>
                      <a:pt x="45" y="146"/>
                    </a:cubicBezTo>
                    <a:cubicBezTo>
                      <a:pt x="45" y="146"/>
                      <a:pt x="45" y="146"/>
                      <a:pt x="45" y="146"/>
                    </a:cubicBezTo>
                    <a:cubicBezTo>
                      <a:pt x="45" y="145"/>
                      <a:pt x="45" y="145"/>
                      <a:pt x="45" y="145"/>
                    </a:cubicBezTo>
                    <a:cubicBezTo>
                      <a:pt x="45" y="145"/>
                      <a:pt x="45" y="145"/>
                      <a:pt x="45" y="145"/>
                    </a:cubicBezTo>
                    <a:cubicBezTo>
                      <a:pt x="45" y="145"/>
                      <a:pt x="45" y="145"/>
                      <a:pt x="45" y="145"/>
                    </a:cubicBezTo>
                    <a:cubicBezTo>
                      <a:pt x="45" y="145"/>
                      <a:pt x="45" y="145"/>
                      <a:pt x="45" y="145"/>
                    </a:cubicBezTo>
                    <a:cubicBezTo>
                      <a:pt x="45" y="145"/>
                      <a:pt x="45" y="145"/>
                      <a:pt x="45" y="145"/>
                    </a:cubicBezTo>
                    <a:cubicBezTo>
                      <a:pt x="45" y="146"/>
                      <a:pt x="45" y="146"/>
                      <a:pt x="45" y="146"/>
                    </a:cubicBezTo>
                    <a:cubicBezTo>
                      <a:pt x="46" y="146"/>
                      <a:pt x="46" y="146"/>
                      <a:pt x="46" y="146"/>
                    </a:cubicBezTo>
                    <a:cubicBezTo>
                      <a:pt x="46" y="146"/>
                      <a:pt x="46" y="146"/>
                      <a:pt x="46" y="146"/>
                    </a:cubicBezTo>
                    <a:cubicBezTo>
                      <a:pt x="46" y="146"/>
                      <a:pt x="46" y="146"/>
                      <a:pt x="46" y="146"/>
                    </a:cubicBezTo>
                    <a:cubicBezTo>
                      <a:pt x="46" y="146"/>
                      <a:pt x="46" y="146"/>
                      <a:pt x="46" y="146"/>
                    </a:cubicBezTo>
                    <a:cubicBezTo>
                      <a:pt x="46" y="146"/>
                      <a:pt x="46" y="146"/>
                      <a:pt x="46" y="146"/>
                    </a:cubicBezTo>
                    <a:cubicBezTo>
                      <a:pt x="46" y="146"/>
                      <a:pt x="46" y="146"/>
                      <a:pt x="46" y="146"/>
                    </a:cubicBezTo>
                    <a:cubicBezTo>
                      <a:pt x="46" y="146"/>
                      <a:pt x="46" y="146"/>
                      <a:pt x="46" y="146"/>
                    </a:cubicBezTo>
                    <a:cubicBezTo>
                      <a:pt x="46" y="146"/>
                      <a:pt x="46" y="146"/>
                      <a:pt x="46" y="146"/>
                    </a:cubicBezTo>
                    <a:cubicBezTo>
                      <a:pt x="46" y="146"/>
                      <a:pt x="46" y="146"/>
                      <a:pt x="46" y="146"/>
                    </a:cubicBezTo>
                    <a:cubicBezTo>
                      <a:pt x="47" y="145"/>
                      <a:pt x="47" y="145"/>
                      <a:pt x="47" y="145"/>
                    </a:cubicBezTo>
                    <a:cubicBezTo>
                      <a:pt x="47" y="145"/>
                      <a:pt x="47" y="145"/>
                      <a:pt x="47" y="145"/>
                    </a:cubicBezTo>
                    <a:cubicBezTo>
                      <a:pt x="47" y="146"/>
                      <a:pt x="47" y="146"/>
                      <a:pt x="47" y="146"/>
                    </a:cubicBezTo>
                    <a:cubicBezTo>
                      <a:pt x="47" y="146"/>
                      <a:pt x="47" y="146"/>
                      <a:pt x="47" y="146"/>
                    </a:cubicBezTo>
                    <a:cubicBezTo>
                      <a:pt x="46" y="146"/>
                      <a:pt x="46" y="146"/>
                      <a:pt x="46" y="146"/>
                    </a:cubicBezTo>
                    <a:cubicBezTo>
                      <a:pt x="46" y="146"/>
                      <a:pt x="46" y="146"/>
                      <a:pt x="46" y="146"/>
                    </a:cubicBezTo>
                    <a:cubicBezTo>
                      <a:pt x="46" y="146"/>
                      <a:pt x="46" y="146"/>
                      <a:pt x="46" y="146"/>
                    </a:cubicBezTo>
                    <a:cubicBezTo>
                      <a:pt x="46" y="146"/>
                      <a:pt x="46" y="146"/>
                      <a:pt x="46" y="146"/>
                    </a:cubicBezTo>
                    <a:cubicBezTo>
                      <a:pt x="46" y="147"/>
                      <a:pt x="46" y="147"/>
                      <a:pt x="46" y="147"/>
                    </a:cubicBezTo>
                    <a:cubicBezTo>
                      <a:pt x="46" y="147"/>
                      <a:pt x="46" y="147"/>
                      <a:pt x="46" y="147"/>
                    </a:cubicBezTo>
                    <a:cubicBezTo>
                      <a:pt x="46" y="147"/>
                      <a:pt x="46" y="147"/>
                      <a:pt x="46" y="147"/>
                    </a:cubicBezTo>
                    <a:cubicBezTo>
                      <a:pt x="46" y="147"/>
                      <a:pt x="46" y="147"/>
                      <a:pt x="46" y="147"/>
                    </a:cubicBezTo>
                    <a:cubicBezTo>
                      <a:pt x="46" y="147"/>
                      <a:pt x="46" y="147"/>
                      <a:pt x="46" y="147"/>
                    </a:cubicBezTo>
                    <a:cubicBezTo>
                      <a:pt x="46" y="147"/>
                      <a:pt x="46" y="147"/>
                      <a:pt x="46" y="147"/>
                    </a:cubicBezTo>
                    <a:cubicBezTo>
                      <a:pt x="45" y="147"/>
                      <a:pt x="45" y="147"/>
                      <a:pt x="45" y="147"/>
                    </a:cubicBezTo>
                    <a:cubicBezTo>
                      <a:pt x="45" y="147"/>
                      <a:pt x="45" y="147"/>
                      <a:pt x="45" y="147"/>
                    </a:cubicBezTo>
                    <a:cubicBezTo>
                      <a:pt x="45" y="147"/>
                      <a:pt x="45" y="147"/>
                      <a:pt x="45" y="147"/>
                    </a:cubicBezTo>
                    <a:cubicBezTo>
                      <a:pt x="45" y="147"/>
                      <a:pt x="45" y="147"/>
                      <a:pt x="45" y="147"/>
                    </a:cubicBezTo>
                    <a:cubicBezTo>
                      <a:pt x="45" y="148"/>
                      <a:pt x="45" y="148"/>
                      <a:pt x="45" y="148"/>
                    </a:cubicBezTo>
                    <a:cubicBezTo>
                      <a:pt x="45" y="149"/>
                      <a:pt x="45" y="149"/>
                      <a:pt x="45" y="149"/>
                    </a:cubicBezTo>
                    <a:cubicBezTo>
                      <a:pt x="46" y="149"/>
                      <a:pt x="46" y="149"/>
                      <a:pt x="46" y="149"/>
                    </a:cubicBezTo>
                    <a:cubicBezTo>
                      <a:pt x="46" y="149"/>
                      <a:pt x="46" y="149"/>
                      <a:pt x="46" y="149"/>
                    </a:cubicBezTo>
                    <a:cubicBezTo>
                      <a:pt x="46" y="149"/>
                      <a:pt x="46" y="149"/>
                      <a:pt x="46" y="149"/>
                    </a:cubicBezTo>
                    <a:cubicBezTo>
                      <a:pt x="47" y="149"/>
                      <a:pt x="47" y="149"/>
                      <a:pt x="47" y="149"/>
                    </a:cubicBezTo>
                    <a:cubicBezTo>
                      <a:pt x="47" y="149"/>
                      <a:pt x="47" y="149"/>
                      <a:pt x="47" y="149"/>
                    </a:cubicBezTo>
                    <a:cubicBezTo>
                      <a:pt x="47" y="149"/>
                      <a:pt x="47" y="149"/>
                      <a:pt x="47" y="149"/>
                    </a:cubicBezTo>
                    <a:cubicBezTo>
                      <a:pt x="47" y="148"/>
                      <a:pt x="47" y="148"/>
                      <a:pt x="47" y="148"/>
                    </a:cubicBezTo>
                    <a:cubicBezTo>
                      <a:pt x="47" y="148"/>
                      <a:pt x="47" y="148"/>
                      <a:pt x="47" y="148"/>
                    </a:cubicBezTo>
                    <a:cubicBezTo>
                      <a:pt x="47" y="148"/>
                      <a:pt x="47" y="148"/>
                      <a:pt x="47" y="148"/>
                    </a:cubicBezTo>
                    <a:cubicBezTo>
                      <a:pt x="47" y="148"/>
                      <a:pt x="47" y="148"/>
                      <a:pt x="47" y="148"/>
                    </a:cubicBezTo>
                    <a:cubicBezTo>
                      <a:pt x="47" y="148"/>
                      <a:pt x="47" y="148"/>
                      <a:pt x="47" y="148"/>
                    </a:cubicBezTo>
                    <a:cubicBezTo>
                      <a:pt x="47" y="148"/>
                      <a:pt x="47" y="148"/>
                      <a:pt x="47" y="148"/>
                    </a:cubicBezTo>
                    <a:cubicBezTo>
                      <a:pt x="47" y="149"/>
                      <a:pt x="47" y="149"/>
                      <a:pt x="47" y="149"/>
                    </a:cubicBezTo>
                    <a:cubicBezTo>
                      <a:pt x="47" y="149"/>
                      <a:pt x="47" y="149"/>
                      <a:pt x="47" y="149"/>
                    </a:cubicBezTo>
                    <a:cubicBezTo>
                      <a:pt x="48" y="149"/>
                      <a:pt x="48" y="149"/>
                      <a:pt x="48" y="149"/>
                    </a:cubicBezTo>
                    <a:cubicBezTo>
                      <a:pt x="48" y="149"/>
                      <a:pt x="48" y="149"/>
                      <a:pt x="48" y="149"/>
                    </a:cubicBezTo>
                    <a:cubicBezTo>
                      <a:pt x="48" y="149"/>
                      <a:pt x="48" y="149"/>
                      <a:pt x="48" y="149"/>
                    </a:cubicBezTo>
                    <a:cubicBezTo>
                      <a:pt x="48" y="149"/>
                      <a:pt x="48" y="149"/>
                      <a:pt x="48" y="149"/>
                    </a:cubicBezTo>
                    <a:cubicBezTo>
                      <a:pt x="48" y="149"/>
                      <a:pt x="48" y="149"/>
                      <a:pt x="48" y="149"/>
                    </a:cubicBezTo>
                    <a:cubicBezTo>
                      <a:pt x="48" y="149"/>
                      <a:pt x="48" y="149"/>
                      <a:pt x="48" y="149"/>
                    </a:cubicBezTo>
                    <a:cubicBezTo>
                      <a:pt x="48" y="148"/>
                      <a:pt x="48" y="148"/>
                      <a:pt x="48" y="148"/>
                    </a:cubicBezTo>
                    <a:cubicBezTo>
                      <a:pt x="48" y="148"/>
                      <a:pt x="48" y="148"/>
                      <a:pt x="48" y="148"/>
                    </a:cubicBezTo>
                    <a:cubicBezTo>
                      <a:pt x="48" y="148"/>
                      <a:pt x="48" y="148"/>
                      <a:pt x="48" y="148"/>
                    </a:cubicBezTo>
                    <a:cubicBezTo>
                      <a:pt x="48" y="148"/>
                      <a:pt x="48" y="148"/>
                      <a:pt x="48" y="148"/>
                    </a:cubicBezTo>
                    <a:cubicBezTo>
                      <a:pt x="48" y="148"/>
                      <a:pt x="48" y="148"/>
                      <a:pt x="48" y="148"/>
                    </a:cubicBezTo>
                    <a:cubicBezTo>
                      <a:pt x="48" y="149"/>
                      <a:pt x="48" y="149"/>
                      <a:pt x="48" y="149"/>
                    </a:cubicBezTo>
                    <a:cubicBezTo>
                      <a:pt x="49" y="149"/>
                      <a:pt x="49" y="149"/>
                      <a:pt x="49" y="149"/>
                    </a:cubicBezTo>
                    <a:cubicBezTo>
                      <a:pt x="49" y="149"/>
                      <a:pt x="49" y="149"/>
                      <a:pt x="49" y="149"/>
                    </a:cubicBezTo>
                    <a:cubicBezTo>
                      <a:pt x="49" y="149"/>
                      <a:pt x="49" y="149"/>
                      <a:pt x="49" y="149"/>
                    </a:cubicBezTo>
                    <a:cubicBezTo>
                      <a:pt x="49" y="149"/>
                      <a:pt x="49" y="149"/>
                      <a:pt x="49" y="149"/>
                    </a:cubicBezTo>
                    <a:cubicBezTo>
                      <a:pt x="49" y="149"/>
                      <a:pt x="49" y="149"/>
                      <a:pt x="49" y="149"/>
                    </a:cubicBezTo>
                    <a:cubicBezTo>
                      <a:pt x="49" y="149"/>
                      <a:pt x="49" y="149"/>
                      <a:pt x="49" y="149"/>
                    </a:cubicBezTo>
                    <a:cubicBezTo>
                      <a:pt x="49" y="150"/>
                      <a:pt x="49" y="150"/>
                      <a:pt x="49" y="150"/>
                    </a:cubicBezTo>
                    <a:cubicBezTo>
                      <a:pt x="49" y="150"/>
                      <a:pt x="49" y="150"/>
                      <a:pt x="49" y="150"/>
                    </a:cubicBezTo>
                    <a:cubicBezTo>
                      <a:pt x="49" y="150"/>
                      <a:pt x="49" y="150"/>
                      <a:pt x="49" y="150"/>
                    </a:cubicBezTo>
                    <a:cubicBezTo>
                      <a:pt x="49" y="151"/>
                      <a:pt x="49" y="151"/>
                      <a:pt x="49" y="151"/>
                    </a:cubicBezTo>
                    <a:cubicBezTo>
                      <a:pt x="49" y="152"/>
                      <a:pt x="49" y="152"/>
                      <a:pt x="49" y="152"/>
                    </a:cubicBezTo>
                    <a:cubicBezTo>
                      <a:pt x="49" y="152"/>
                      <a:pt x="49" y="152"/>
                      <a:pt x="49" y="152"/>
                    </a:cubicBezTo>
                    <a:cubicBezTo>
                      <a:pt x="50" y="152"/>
                      <a:pt x="50" y="152"/>
                      <a:pt x="50" y="152"/>
                    </a:cubicBezTo>
                    <a:cubicBezTo>
                      <a:pt x="50" y="152"/>
                      <a:pt x="50" y="152"/>
                      <a:pt x="50" y="152"/>
                    </a:cubicBezTo>
                    <a:cubicBezTo>
                      <a:pt x="50" y="152"/>
                      <a:pt x="50" y="152"/>
                      <a:pt x="50" y="152"/>
                    </a:cubicBezTo>
                    <a:cubicBezTo>
                      <a:pt x="50" y="152"/>
                      <a:pt x="50" y="152"/>
                      <a:pt x="50" y="152"/>
                    </a:cubicBezTo>
                    <a:cubicBezTo>
                      <a:pt x="50" y="151"/>
                      <a:pt x="50" y="151"/>
                      <a:pt x="50" y="151"/>
                    </a:cubicBezTo>
                    <a:cubicBezTo>
                      <a:pt x="50" y="151"/>
                      <a:pt x="50" y="151"/>
                      <a:pt x="50" y="151"/>
                    </a:cubicBezTo>
                    <a:cubicBezTo>
                      <a:pt x="50" y="151"/>
                      <a:pt x="50" y="151"/>
                      <a:pt x="50" y="151"/>
                    </a:cubicBezTo>
                    <a:cubicBezTo>
                      <a:pt x="51" y="151"/>
                      <a:pt x="51" y="151"/>
                      <a:pt x="51" y="151"/>
                    </a:cubicBezTo>
                    <a:cubicBezTo>
                      <a:pt x="51" y="151"/>
                      <a:pt x="51" y="151"/>
                      <a:pt x="51" y="151"/>
                    </a:cubicBezTo>
                    <a:cubicBezTo>
                      <a:pt x="51" y="151"/>
                      <a:pt x="51" y="151"/>
                      <a:pt x="51" y="151"/>
                    </a:cubicBezTo>
                    <a:cubicBezTo>
                      <a:pt x="51" y="151"/>
                      <a:pt x="51" y="151"/>
                      <a:pt x="51" y="151"/>
                    </a:cubicBezTo>
                    <a:cubicBezTo>
                      <a:pt x="50" y="152"/>
                      <a:pt x="50" y="152"/>
                      <a:pt x="50" y="152"/>
                    </a:cubicBezTo>
                    <a:cubicBezTo>
                      <a:pt x="50" y="152"/>
                      <a:pt x="50" y="152"/>
                      <a:pt x="50" y="152"/>
                    </a:cubicBezTo>
                    <a:cubicBezTo>
                      <a:pt x="50" y="152"/>
                      <a:pt x="50" y="152"/>
                      <a:pt x="50" y="152"/>
                    </a:cubicBezTo>
                    <a:cubicBezTo>
                      <a:pt x="50" y="152"/>
                      <a:pt x="50" y="152"/>
                      <a:pt x="50" y="152"/>
                    </a:cubicBezTo>
                    <a:cubicBezTo>
                      <a:pt x="51" y="153"/>
                      <a:pt x="51" y="153"/>
                      <a:pt x="51" y="153"/>
                    </a:cubicBezTo>
                    <a:cubicBezTo>
                      <a:pt x="51" y="153"/>
                      <a:pt x="51" y="153"/>
                      <a:pt x="51" y="153"/>
                    </a:cubicBezTo>
                    <a:cubicBezTo>
                      <a:pt x="51" y="153"/>
                      <a:pt x="51" y="153"/>
                      <a:pt x="51" y="153"/>
                    </a:cubicBezTo>
                    <a:cubicBezTo>
                      <a:pt x="52" y="153"/>
                      <a:pt x="52" y="153"/>
                      <a:pt x="52" y="153"/>
                    </a:cubicBezTo>
                    <a:cubicBezTo>
                      <a:pt x="53" y="153"/>
                      <a:pt x="53" y="153"/>
                      <a:pt x="53" y="153"/>
                    </a:cubicBezTo>
                    <a:cubicBezTo>
                      <a:pt x="53" y="153"/>
                      <a:pt x="53" y="153"/>
                      <a:pt x="53" y="153"/>
                    </a:cubicBezTo>
                    <a:cubicBezTo>
                      <a:pt x="53" y="153"/>
                      <a:pt x="53" y="153"/>
                      <a:pt x="53" y="153"/>
                    </a:cubicBezTo>
                    <a:cubicBezTo>
                      <a:pt x="53" y="153"/>
                      <a:pt x="53" y="153"/>
                      <a:pt x="53" y="153"/>
                    </a:cubicBezTo>
                    <a:cubicBezTo>
                      <a:pt x="53" y="153"/>
                      <a:pt x="53" y="153"/>
                      <a:pt x="53" y="153"/>
                    </a:cubicBezTo>
                    <a:cubicBezTo>
                      <a:pt x="53" y="153"/>
                      <a:pt x="53" y="153"/>
                      <a:pt x="53" y="153"/>
                    </a:cubicBezTo>
                    <a:cubicBezTo>
                      <a:pt x="52" y="153"/>
                      <a:pt x="52" y="153"/>
                      <a:pt x="52" y="153"/>
                    </a:cubicBezTo>
                    <a:cubicBezTo>
                      <a:pt x="52" y="153"/>
                      <a:pt x="52" y="153"/>
                      <a:pt x="52" y="153"/>
                    </a:cubicBezTo>
                    <a:cubicBezTo>
                      <a:pt x="52" y="153"/>
                      <a:pt x="52" y="153"/>
                      <a:pt x="52" y="153"/>
                    </a:cubicBezTo>
                    <a:cubicBezTo>
                      <a:pt x="52" y="153"/>
                      <a:pt x="52" y="153"/>
                      <a:pt x="52" y="153"/>
                    </a:cubicBezTo>
                    <a:cubicBezTo>
                      <a:pt x="52" y="153"/>
                      <a:pt x="52" y="153"/>
                      <a:pt x="52" y="153"/>
                    </a:cubicBezTo>
                    <a:cubicBezTo>
                      <a:pt x="51" y="153"/>
                      <a:pt x="51" y="153"/>
                      <a:pt x="51" y="153"/>
                    </a:cubicBezTo>
                    <a:cubicBezTo>
                      <a:pt x="50" y="153"/>
                      <a:pt x="50" y="153"/>
                      <a:pt x="50" y="153"/>
                    </a:cubicBezTo>
                    <a:cubicBezTo>
                      <a:pt x="50" y="153"/>
                      <a:pt x="50" y="153"/>
                      <a:pt x="50" y="153"/>
                    </a:cubicBezTo>
                    <a:cubicBezTo>
                      <a:pt x="50" y="153"/>
                      <a:pt x="50" y="153"/>
                      <a:pt x="50" y="153"/>
                    </a:cubicBezTo>
                    <a:cubicBezTo>
                      <a:pt x="49" y="153"/>
                      <a:pt x="49" y="153"/>
                      <a:pt x="49" y="153"/>
                    </a:cubicBezTo>
                    <a:cubicBezTo>
                      <a:pt x="49" y="153"/>
                      <a:pt x="49" y="153"/>
                      <a:pt x="49" y="153"/>
                    </a:cubicBezTo>
                    <a:cubicBezTo>
                      <a:pt x="49" y="153"/>
                      <a:pt x="49" y="153"/>
                      <a:pt x="49" y="153"/>
                    </a:cubicBezTo>
                    <a:cubicBezTo>
                      <a:pt x="49" y="153"/>
                      <a:pt x="49" y="153"/>
                      <a:pt x="49" y="153"/>
                    </a:cubicBezTo>
                    <a:cubicBezTo>
                      <a:pt x="49" y="153"/>
                      <a:pt x="49" y="153"/>
                      <a:pt x="49" y="153"/>
                    </a:cubicBezTo>
                    <a:cubicBezTo>
                      <a:pt x="49" y="153"/>
                      <a:pt x="49" y="153"/>
                      <a:pt x="49" y="153"/>
                    </a:cubicBezTo>
                    <a:cubicBezTo>
                      <a:pt x="49" y="153"/>
                      <a:pt x="49" y="153"/>
                      <a:pt x="49" y="153"/>
                    </a:cubicBezTo>
                    <a:cubicBezTo>
                      <a:pt x="49" y="153"/>
                      <a:pt x="49" y="153"/>
                      <a:pt x="49" y="153"/>
                    </a:cubicBezTo>
                    <a:cubicBezTo>
                      <a:pt x="49" y="154"/>
                      <a:pt x="49" y="154"/>
                      <a:pt x="49" y="154"/>
                    </a:cubicBezTo>
                    <a:cubicBezTo>
                      <a:pt x="49" y="154"/>
                      <a:pt x="49" y="154"/>
                      <a:pt x="49" y="154"/>
                    </a:cubicBezTo>
                    <a:cubicBezTo>
                      <a:pt x="49" y="154"/>
                      <a:pt x="49" y="154"/>
                      <a:pt x="49" y="154"/>
                    </a:cubicBezTo>
                    <a:cubicBezTo>
                      <a:pt x="49" y="154"/>
                      <a:pt x="49" y="154"/>
                      <a:pt x="49" y="154"/>
                    </a:cubicBezTo>
                    <a:cubicBezTo>
                      <a:pt x="49" y="154"/>
                      <a:pt x="49" y="154"/>
                      <a:pt x="49" y="154"/>
                    </a:cubicBezTo>
                    <a:cubicBezTo>
                      <a:pt x="49" y="154"/>
                      <a:pt x="49" y="154"/>
                      <a:pt x="49" y="154"/>
                    </a:cubicBezTo>
                    <a:cubicBezTo>
                      <a:pt x="49" y="154"/>
                      <a:pt x="49" y="154"/>
                      <a:pt x="49" y="154"/>
                    </a:cubicBezTo>
                    <a:cubicBezTo>
                      <a:pt x="49" y="154"/>
                      <a:pt x="49" y="154"/>
                      <a:pt x="49" y="154"/>
                    </a:cubicBezTo>
                    <a:cubicBezTo>
                      <a:pt x="49" y="154"/>
                      <a:pt x="49" y="154"/>
                      <a:pt x="49" y="154"/>
                    </a:cubicBezTo>
                    <a:cubicBezTo>
                      <a:pt x="49" y="154"/>
                      <a:pt x="49" y="154"/>
                      <a:pt x="49" y="154"/>
                    </a:cubicBezTo>
                    <a:cubicBezTo>
                      <a:pt x="49" y="155"/>
                      <a:pt x="49" y="155"/>
                      <a:pt x="49" y="155"/>
                    </a:cubicBezTo>
                    <a:cubicBezTo>
                      <a:pt x="49" y="155"/>
                      <a:pt x="49" y="155"/>
                      <a:pt x="49" y="155"/>
                    </a:cubicBezTo>
                    <a:cubicBezTo>
                      <a:pt x="49" y="155"/>
                      <a:pt x="49" y="155"/>
                      <a:pt x="49" y="155"/>
                    </a:cubicBezTo>
                    <a:cubicBezTo>
                      <a:pt x="49" y="155"/>
                      <a:pt x="49" y="155"/>
                      <a:pt x="49" y="155"/>
                    </a:cubicBezTo>
                    <a:cubicBezTo>
                      <a:pt x="48" y="155"/>
                      <a:pt x="48" y="155"/>
                      <a:pt x="48" y="155"/>
                    </a:cubicBezTo>
                    <a:cubicBezTo>
                      <a:pt x="49" y="155"/>
                      <a:pt x="49" y="155"/>
                      <a:pt x="49" y="155"/>
                    </a:cubicBezTo>
                    <a:cubicBezTo>
                      <a:pt x="49" y="156"/>
                      <a:pt x="49" y="156"/>
                      <a:pt x="49" y="156"/>
                    </a:cubicBezTo>
                    <a:cubicBezTo>
                      <a:pt x="49" y="156"/>
                      <a:pt x="49" y="156"/>
                      <a:pt x="49" y="156"/>
                    </a:cubicBezTo>
                    <a:cubicBezTo>
                      <a:pt x="49" y="156"/>
                      <a:pt x="49" y="156"/>
                      <a:pt x="49" y="156"/>
                    </a:cubicBezTo>
                    <a:cubicBezTo>
                      <a:pt x="49" y="156"/>
                      <a:pt x="49" y="156"/>
                      <a:pt x="49" y="156"/>
                    </a:cubicBezTo>
                    <a:cubicBezTo>
                      <a:pt x="49" y="156"/>
                      <a:pt x="49" y="156"/>
                      <a:pt x="49" y="156"/>
                    </a:cubicBezTo>
                    <a:cubicBezTo>
                      <a:pt x="49" y="155"/>
                      <a:pt x="49" y="155"/>
                      <a:pt x="49" y="155"/>
                    </a:cubicBezTo>
                    <a:cubicBezTo>
                      <a:pt x="49" y="155"/>
                      <a:pt x="49" y="155"/>
                      <a:pt x="49" y="155"/>
                    </a:cubicBezTo>
                    <a:cubicBezTo>
                      <a:pt x="49" y="155"/>
                      <a:pt x="49" y="155"/>
                      <a:pt x="49" y="155"/>
                    </a:cubicBezTo>
                    <a:cubicBezTo>
                      <a:pt x="49" y="155"/>
                      <a:pt x="49" y="155"/>
                      <a:pt x="49" y="155"/>
                    </a:cubicBezTo>
                    <a:cubicBezTo>
                      <a:pt x="49" y="155"/>
                      <a:pt x="49" y="155"/>
                      <a:pt x="49" y="155"/>
                    </a:cubicBezTo>
                    <a:cubicBezTo>
                      <a:pt x="50" y="155"/>
                      <a:pt x="50" y="155"/>
                      <a:pt x="50" y="155"/>
                    </a:cubicBezTo>
                    <a:cubicBezTo>
                      <a:pt x="50" y="155"/>
                      <a:pt x="50" y="155"/>
                      <a:pt x="50" y="155"/>
                    </a:cubicBezTo>
                    <a:cubicBezTo>
                      <a:pt x="50" y="155"/>
                      <a:pt x="50" y="155"/>
                      <a:pt x="50" y="155"/>
                    </a:cubicBezTo>
                    <a:cubicBezTo>
                      <a:pt x="50" y="155"/>
                      <a:pt x="50" y="155"/>
                      <a:pt x="50" y="155"/>
                    </a:cubicBezTo>
                    <a:cubicBezTo>
                      <a:pt x="50" y="155"/>
                      <a:pt x="50" y="155"/>
                      <a:pt x="50" y="155"/>
                    </a:cubicBezTo>
                    <a:cubicBezTo>
                      <a:pt x="50" y="155"/>
                      <a:pt x="50" y="155"/>
                      <a:pt x="50" y="155"/>
                    </a:cubicBezTo>
                    <a:cubicBezTo>
                      <a:pt x="50" y="155"/>
                      <a:pt x="50" y="155"/>
                      <a:pt x="50" y="155"/>
                    </a:cubicBezTo>
                    <a:cubicBezTo>
                      <a:pt x="50" y="156"/>
                      <a:pt x="50" y="156"/>
                      <a:pt x="50" y="156"/>
                    </a:cubicBezTo>
                    <a:cubicBezTo>
                      <a:pt x="50" y="156"/>
                      <a:pt x="50" y="156"/>
                      <a:pt x="50" y="156"/>
                    </a:cubicBezTo>
                    <a:cubicBezTo>
                      <a:pt x="50" y="156"/>
                      <a:pt x="50" y="156"/>
                      <a:pt x="50" y="156"/>
                    </a:cubicBezTo>
                    <a:cubicBezTo>
                      <a:pt x="50" y="156"/>
                      <a:pt x="50" y="156"/>
                      <a:pt x="50" y="156"/>
                    </a:cubicBezTo>
                    <a:cubicBezTo>
                      <a:pt x="50" y="156"/>
                      <a:pt x="50" y="156"/>
                      <a:pt x="50" y="156"/>
                    </a:cubicBezTo>
                    <a:cubicBezTo>
                      <a:pt x="50" y="156"/>
                      <a:pt x="50" y="156"/>
                      <a:pt x="50" y="156"/>
                    </a:cubicBezTo>
                    <a:cubicBezTo>
                      <a:pt x="50" y="156"/>
                      <a:pt x="50" y="156"/>
                      <a:pt x="50" y="156"/>
                    </a:cubicBezTo>
                    <a:cubicBezTo>
                      <a:pt x="50" y="156"/>
                      <a:pt x="50" y="156"/>
                      <a:pt x="50" y="156"/>
                    </a:cubicBezTo>
                    <a:cubicBezTo>
                      <a:pt x="51" y="156"/>
                      <a:pt x="51" y="156"/>
                      <a:pt x="51" y="156"/>
                    </a:cubicBezTo>
                    <a:cubicBezTo>
                      <a:pt x="51" y="156"/>
                      <a:pt x="51" y="156"/>
                      <a:pt x="51" y="156"/>
                    </a:cubicBezTo>
                    <a:cubicBezTo>
                      <a:pt x="51" y="156"/>
                      <a:pt x="51" y="156"/>
                      <a:pt x="51" y="156"/>
                    </a:cubicBezTo>
                    <a:cubicBezTo>
                      <a:pt x="51" y="156"/>
                      <a:pt x="51" y="156"/>
                      <a:pt x="51" y="156"/>
                    </a:cubicBezTo>
                    <a:cubicBezTo>
                      <a:pt x="51" y="156"/>
                      <a:pt x="51" y="156"/>
                      <a:pt x="51" y="156"/>
                    </a:cubicBezTo>
                    <a:cubicBezTo>
                      <a:pt x="51" y="156"/>
                      <a:pt x="51" y="156"/>
                      <a:pt x="51" y="156"/>
                    </a:cubicBezTo>
                    <a:cubicBezTo>
                      <a:pt x="51" y="155"/>
                      <a:pt x="51" y="155"/>
                      <a:pt x="51" y="155"/>
                    </a:cubicBezTo>
                    <a:cubicBezTo>
                      <a:pt x="51" y="155"/>
                      <a:pt x="51" y="155"/>
                      <a:pt x="51" y="155"/>
                    </a:cubicBezTo>
                    <a:cubicBezTo>
                      <a:pt x="51" y="155"/>
                      <a:pt x="51" y="155"/>
                      <a:pt x="51" y="155"/>
                    </a:cubicBezTo>
                    <a:cubicBezTo>
                      <a:pt x="51" y="156"/>
                      <a:pt x="51" y="156"/>
                      <a:pt x="51" y="156"/>
                    </a:cubicBezTo>
                    <a:cubicBezTo>
                      <a:pt x="51" y="156"/>
                      <a:pt x="51" y="156"/>
                      <a:pt x="51" y="156"/>
                    </a:cubicBezTo>
                    <a:cubicBezTo>
                      <a:pt x="51" y="156"/>
                      <a:pt x="51" y="156"/>
                      <a:pt x="51" y="156"/>
                    </a:cubicBezTo>
                    <a:cubicBezTo>
                      <a:pt x="51" y="156"/>
                      <a:pt x="51" y="156"/>
                      <a:pt x="51" y="156"/>
                    </a:cubicBezTo>
                    <a:cubicBezTo>
                      <a:pt x="51" y="156"/>
                      <a:pt x="51" y="156"/>
                      <a:pt x="51" y="156"/>
                    </a:cubicBezTo>
                    <a:cubicBezTo>
                      <a:pt x="51" y="156"/>
                      <a:pt x="51" y="156"/>
                      <a:pt x="51" y="156"/>
                    </a:cubicBezTo>
                    <a:cubicBezTo>
                      <a:pt x="52" y="156"/>
                      <a:pt x="52" y="156"/>
                      <a:pt x="52" y="156"/>
                    </a:cubicBezTo>
                    <a:cubicBezTo>
                      <a:pt x="52" y="156"/>
                      <a:pt x="52" y="156"/>
                      <a:pt x="52" y="156"/>
                    </a:cubicBezTo>
                    <a:cubicBezTo>
                      <a:pt x="52" y="156"/>
                      <a:pt x="52" y="156"/>
                      <a:pt x="52" y="156"/>
                    </a:cubicBezTo>
                    <a:cubicBezTo>
                      <a:pt x="52" y="156"/>
                      <a:pt x="52" y="156"/>
                      <a:pt x="52" y="156"/>
                    </a:cubicBezTo>
                    <a:cubicBezTo>
                      <a:pt x="52" y="156"/>
                      <a:pt x="52" y="156"/>
                      <a:pt x="52" y="156"/>
                    </a:cubicBezTo>
                    <a:cubicBezTo>
                      <a:pt x="52" y="156"/>
                      <a:pt x="52" y="156"/>
                      <a:pt x="52" y="156"/>
                    </a:cubicBezTo>
                    <a:cubicBezTo>
                      <a:pt x="53" y="156"/>
                      <a:pt x="53" y="156"/>
                      <a:pt x="53" y="156"/>
                    </a:cubicBezTo>
                    <a:cubicBezTo>
                      <a:pt x="53" y="156"/>
                      <a:pt x="53" y="156"/>
                      <a:pt x="53" y="156"/>
                    </a:cubicBezTo>
                    <a:cubicBezTo>
                      <a:pt x="53" y="156"/>
                      <a:pt x="53" y="156"/>
                      <a:pt x="53" y="156"/>
                    </a:cubicBezTo>
                    <a:cubicBezTo>
                      <a:pt x="53" y="156"/>
                      <a:pt x="53" y="156"/>
                      <a:pt x="53" y="156"/>
                    </a:cubicBezTo>
                    <a:cubicBezTo>
                      <a:pt x="52" y="156"/>
                      <a:pt x="52" y="156"/>
                      <a:pt x="52" y="156"/>
                    </a:cubicBezTo>
                    <a:cubicBezTo>
                      <a:pt x="52" y="156"/>
                      <a:pt x="52" y="156"/>
                      <a:pt x="52" y="156"/>
                    </a:cubicBezTo>
                    <a:cubicBezTo>
                      <a:pt x="52" y="156"/>
                      <a:pt x="52" y="156"/>
                      <a:pt x="52" y="156"/>
                    </a:cubicBezTo>
                    <a:cubicBezTo>
                      <a:pt x="52" y="157"/>
                      <a:pt x="52" y="157"/>
                      <a:pt x="52" y="157"/>
                    </a:cubicBezTo>
                    <a:cubicBezTo>
                      <a:pt x="52" y="157"/>
                      <a:pt x="52" y="157"/>
                      <a:pt x="52" y="157"/>
                    </a:cubicBezTo>
                    <a:cubicBezTo>
                      <a:pt x="52" y="157"/>
                      <a:pt x="52" y="157"/>
                      <a:pt x="52" y="157"/>
                    </a:cubicBezTo>
                    <a:cubicBezTo>
                      <a:pt x="53" y="157"/>
                      <a:pt x="53" y="157"/>
                      <a:pt x="53" y="157"/>
                    </a:cubicBezTo>
                    <a:cubicBezTo>
                      <a:pt x="53" y="157"/>
                      <a:pt x="53" y="157"/>
                      <a:pt x="53" y="157"/>
                    </a:cubicBezTo>
                    <a:cubicBezTo>
                      <a:pt x="53" y="157"/>
                      <a:pt x="53" y="157"/>
                      <a:pt x="53" y="157"/>
                    </a:cubicBezTo>
                    <a:cubicBezTo>
                      <a:pt x="53" y="157"/>
                      <a:pt x="53" y="157"/>
                      <a:pt x="53" y="157"/>
                    </a:cubicBezTo>
                    <a:cubicBezTo>
                      <a:pt x="53" y="157"/>
                      <a:pt x="53" y="157"/>
                      <a:pt x="53" y="157"/>
                    </a:cubicBezTo>
                    <a:cubicBezTo>
                      <a:pt x="53" y="157"/>
                      <a:pt x="53" y="157"/>
                      <a:pt x="53" y="157"/>
                    </a:cubicBezTo>
                    <a:cubicBezTo>
                      <a:pt x="54" y="156"/>
                      <a:pt x="54" y="156"/>
                      <a:pt x="54" y="156"/>
                    </a:cubicBezTo>
                    <a:cubicBezTo>
                      <a:pt x="54" y="156"/>
                      <a:pt x="54" y="156"/>
                      <a:pt x="54" y="156"/>
                    </a:cubicBezTo>
                    <a:cubicBezTo>
                      <a:pt x="54" y="156"/>
                      <a:pt x="54" y="156"/>
                      <a:pt x="54" y="156"/>
                    </a:cubicBezTo>
                    <a:cubicBezTo>
                      <a:pt x="54" y="157"/>
                      <a:pt x="54" y="157"/>
                      <a:pt x="54" y="157"/>
                    </a:cubicBezTo>
                    <a:cubicBezTo>
                      <a:pt x="53" y="157"/>
                      <a:pt x="53" y="157"/>
                      <a:pt x="53" y="157"/>
                    </a:cubicBezTo>
                    <a:cubicBezTo>
                      <a:pt x="53" y="157"/>
                      <a:pt x="53" y="157"/>
                      <a:pt x="53" y="157"/>
                    </a:cubicBezTo>
                    <a:cubicBezTo>
                      <a:pt x="53" y="158"/>
                      <a:pt x="53" y="158"/>
                      <a:pt x="53" y="158"/>
                    </a:cubicBezTo>
                    <a:cubicBezTo>
                      <a:pt x="53" y="158"/>
                      <a:pt x="53" y="158"/>
                      <a:pt x="53" y="158"/>
                    </a:cubicBezTo>
                    <a:cubicBezTo>
                      <a:pt x="52" y="158"/>
                      <a:pt x="52" y="158"/>
                      <a:pt x="52" y="158"/>
                    </a:cubicBezTo>
                    <a:cubicBezTo>
                      <a:pt x="52" y="158"/>
                      <a:pt x="52" y="158"/>
                      <a:pt x="52" y="158"/>
                    </a:cubicBezTo>
                    <a:cubicBezTo>
                      <a:pt x="52" y="158"/>
                      <a:pt x="52" y="158"/>
                      <a:pt x="52" y="158"/>
                    </a:cubicBezTo>
                    <a:cubicBezTo>
                      <a:pt x="53" y="158"/>
                      <a:pt x="53" y="158"/>
                      <a:pt x="53" y="158"/>
                    </a:cubicBezTo>
                    <a:cubicBezTo>
                      <a:pt x="53" y="158"/>
                      <a:pt x="53" y="158"/>
                      <a:pt x="53" y="158"/>
                    </a:cubicBezTo>
                    <a:cubicBezTo>
                      <a:pt x="53" y="158"/>
                      <a:pt x="53" y="158"/>
                      <a:pt x="53" y="158"/>
                    </a:cubicBezTo>
                    <a:cubicBezTo>
                      <a:pt x="53" y="158"/>
                      <a:pt x="53" y="158"/>
                      <a:pt x="53" y="158"/>
                    </a:cubicBezTo>
                    <a:cubicBezTo>
                      <a:pt x="53" y="158"/>
                      <a:pt x="53" y="158"/>
                      <a:pt x="53" y="158"/>
                    </a:cubicBezTo>
                    <a:cubicBezTo>
                      <a:pt x="54" y="158"/>
                      <a:pt x="54" y="158"/>
                      <a:pt x="54" y="158"/>
                    </a:cubicBezTo>
                    <a:cubicBezTo>
                      <a:pt x="54" y="158"/>
                      <a:pt x="54" y="158"/>
                      <a:pt x="54" y="158"/>
                    </a:cubicBezTo>
                    <a:cubicBezTo>
                      <a:pt x="54" y="158"/>
                      <a:pt x="54" y="158"/>
                      <a:pt x="54" y="158"/>
                    </a:cubicBezTo>
                    <a:cubicBezTo>
                      <a:pt x="54" y="158"/>
                      <a:pt x="54" y="158"/>
                      <a:pt x="54" y="158"/>
                    </a:cubicBezTo>
                    <a:cubicBezTo>
                      <a:pt x="54" y="158"/>
                      <a:pt x="54" y="158"/>
                      <a:pt x="54" y="158"/>
                    </a:cubicBezTo>
                    <a:cubicBezTo>
                      <a:pt x="54" y="158"/>
                      <a:pt x="54" y="158"/>
                      <a:pt x="54" y="158"/>
                    </a:cubicBezTo>
                    <a:cubicBezTo>
                      <a:pt x="54" y="158"/>
                      <a:pt x="54" y="158"/>
                      <a:pt x="54" y="158"/>
                    </a:cubicBezTo>
                    <a:cubicBezTo>
                      <a:pt x="54" y="157"/>
                      <a:pt x="54" y="157"/>
                      <a:pt x="54" y="157"/>
                    </a:cubicBezTo>
                    <a:cubicBezTo>
                      <a:pt x="54" y="157"/>
                      <a:pt x="54" y="157"/>
                      <a:pt x="54" y="157"/>
                    </a:cubicBezTo>
                    <a:cubicBezTo>
                      <a:pt x="54" y="157"/>
                      <a:pt x="54" y="157"/>
                      <a:pt x="54" y="157"/>
                    </a:cubicBezTo>
                    <a:cubicBezTo>
                      <a:pt x="55" y="157"/>
                      <a:pt x="55" y="157"/>
                      <a:pt x="55" y="157"/>
                    </a:cubicBezTo>
                    <a:cubicBezTo>
                      <a:pt x="54" y="157"/>
                      <a:pt x="54" y="157"/>
                      <a:pt x="54" y="157"/>
                    </a:cubicBezTo>
                    <a:cubicBezTo>
                      <a:pt x="54" y="158"/>
                      <a:pt x="54" y="158"/>
                      <a:pt x="54" y="158"/>
                    </a:cubicBezTo>
                    <a:cubicBezTo>
                      <a:pt x="54" y="158"/>
                      <a:pt x="54" y="158"/>
                      <a:pt x="54" y="158"/>
                    </a:cubicBezTo>
                    <a:cubicBezTo>
                      <a:pt x="54" y="158"/>
                      <a:pt x="54" y="158"/>
                      <a:pt x="54" y="158"/>
                    </a:cubicBezTo>
                    <a:cubicBezTo>
                      <a:pt x="54" y="158"/>
                      <a:pt x="54" y="158"/>
                      <a:pt x="54" y="158"/>
                    </a:cubicBezTo>
                    <a:cubicBezTo>
                      <a:pt x="54" y="158"/>
                      <a:pt x="54" y="158"/>
                      <a:pt x="54" y="158"/>
                    </a:cubicBezTo>
                    <a:cubicBezTo>
                      <a:pt x="54" y="158"/>
                      <a:pt x="54" y="158"/>
                      <a:pt x="54" y="158"/>
                    </a:cubicBezTo>
                    <a:cubicBezTo>
                      <a:pt x="54" y="159"/>
                      <a:pt x="54" y="159"/>
                      <a:pt x="54" y="159"/>
                    </a:cubicBezTo>
                    <a:cubicBezTo>
                      <a:pt x="54" y="159"/>
                      <a:pt x="54" y="159"/>
                      <a:pt x="54" y="159"/>
                    </a:cubicBezTo>
                    <a:cubicBezTo>
                      <a:pt x="54" y="159"/>
                      <a:pt x="54" y="159"/>
                      <a:pt x="54" y="159"/>
                    </a:cubicBezTo>
                    <a:cubicBezTo>
                      <a:pt x="54" y="158"/>
                      <a:pt x="54" y="158"/>
                      <a:pt x="54" y="158"/>
                    </a:cubicBezTo>
                    <a:cubicBezTo>
                      <a:pt x="55" y="158"/>
                      <a:pt x="55" y="158"/>
                      <a:pt x="55" y="158"/>
                    </a:cubicBezTo>
                    <a:cubicBezTo>
                      <a:pt x="54" y="159"/>
                      <a:pt x="54" y="159"/>
                      <a:pt x="54" y="159"/>
                    </a:cubicBezTo>
                    <a:cubicBezTo>
                      <a:pt x="54" y="159"/>
                      <a:pt x="54" y="159"/>
                      <a:pt x="54" y="159"/>
                    </a:cubicBezTo>
                    <a:cubicBezTo>
                      <a:pt x="54" y="160"/>
                      <a:pt x="54" y="160"/>
                      <a:pt x="54" y="160"/>
                    </a:cubicBezTo>
                    <a:cubicBezTo>
                      <a:pt x="54" y="160"/>
                      <a:pt x="54" y="160"/>
                      <a:pt x="54" y="160"/>
                    </a:cubicBezTo>
                    <a:cubicBezTo>
                      <a:pt x="54" y="160"/>
                      <a:pt x="54" y="160"/>
                      <a:pt x="54" y="160"/>
                    </a:cubicBezTo>
                    <a:cubicBezTo>
                      <a:pt x="55" y="160"/>
                      <a:pt x="55" y="160"/>
                      <a:pt x="55" y="160"/>
                    </a:cubicBezTo>
                    <a:cubicBezTo>
                      <a:pt x="55" y="159"/>
                      <a:pt x="55" y="159"/>
                      <a:pt x="55" y="159"/>
                    </a:cubicBezTo>
                    <a:cubicBezTo>
                      <a:pt x="55" y="159"/>
                      <a:pt x="55" y="159"/>
                      <a:pt x="55" y="159"/>
                    </a:cubicBezTo>
                    <a:cubicBezTo>
                      <a:pt x="55" y="160"/>
                      <a:pt x="55" y="160"/>
                      <a:pt x="55" y="160"/>
                    </a:cubicBezTo>
                    <a:cubicBezTo>
                      <a:pt x="55" y="160"/>
                      <a:pt x="55" y="160"/>
                      <a:pt x="55" y="160"/>
                    </a:cubicBezTo>
                    <a:cubicBezTo>
                      <a:pt x="55" y="160"/>
                      <a:pt x="55" y="160"/>
                      <a:pt x="55" y="160"/>
                    </a:cubicBezTo>
                    <a:cubicBezTo>
                      <a:pt x="55" y="160"/>
                      <a:pt x="55" y="160"/>
                      <a:pt x="55" y="160"/>
                    </a:cubicBezTo>
                    <a:cubicBezTo>
                      <a:pt x="55" y="160"/>
                      <a:pt x="55" y="160"/>
                      <a:pt x="55" y="160"/>
                    </a:cubicBezTo>
                    <a:cubicBezTo>
                      <a:pt x="55" y="160"/>
                      <a:pt x="55" y="160"/>
                      <a:pt x="55" y="160"/>
                    </a:cubicBezTo>
                    <a:cubicBezTo>
                      <a:pt x="54" y="160"/>
                      <a:pt x="54" y="160"/>
                      <a:pt x="54" y="160"/>
                    </a:cubicBezTo>
                    <a:cubicBezTo>
                      <a:pt x="54" y="160"/>
                      <a:pt x="54" y="160"/>
                      <a:pt x="54" y="160"/>
                    </a:cubicBezTo>
                    <a:cubicBezTo>
                      <a:pt x="54" y="160"/>
                      <a:pt x="54" y="160"/>
                      <a:pt x="54" y="160"/>
                    </a:cubicBezTo>
                    <a:cubicBezTo>
                      <a:pt x="54" y="160"/>
                      <a:pt x="54" y="160"/>
                      <a:pt x="54" y="160"/>
                    </a:cubicBezTo>
                    <a:cubicBezTo>
                      <a:pt x="54" y="160"/>
                      <a:pt x="54" y="160"/>
                      <a:pt x="54" y="160"/>
                    </a:cubicBezTo>
                    <a:cubicBezTo>
                      <a:pt x="54" y="160"/>
                      <a:pt x="54" y="160"/>
                      <a:pt x="54" y="160"/>
                    </a:cubicBezTo>
                    <a:cubicBezTo>
                      <a:pt x="54" y="160"/>
                      <a:pt x="54" y="160"/>
                      <a:pt x="54" y="160"/>
                    </a:cubicBezTo>
                    <a:cubicBezTo>
                      <a:pt x="53" y="160"/>
                      <a:pt x="53" y="160"/>
                      <a:pt x="53" y="160"/>
                    </a:cubicBezTo>
                    <a:cubicBezTo>
                      <a:pt x="53" y="160"/>
                      <a:pt x="53" y="160"/>
                      <a:pt x="53" y="160"/>
                    </a:cubicBezTo>
                    <a:cubicBezTo>
                      <a:pt x="53" y="160"/>
                      <a:pt x="53" y="160"/>
                      <a:pt x="53" y="160"/>
                    </a:cubicBezTo>
                    <a:cubicBezTo>
                      <a:pt x="53" y="160"/>
                      <a:pt x="53" y="160"/>
                      <a:pt x="53" y="160"/>
                    </a:cubicBezTo>
                    <a:cubicBezTo>
                      <a:pt x="53" y="160"/>
                      <a:pt x="53" y="160"/>
                      <a:pt x="53" y="160"/>
                    </a:cubicBezTo>
                    <a:cubicBezTo>
                      <a:pt x="53" y="161"/>
                      <a:pt x="53" y="161"/>
                      <a:pt x="53" y="161"/>
                    </a:cubicBezTo>
                    <a:cubicBezTo>
                      <a:pt x="53" y="161"/>
                      <a:pt x="53" y="161"/>
                      <a:pt x="53" y="161"/>
                    </a:cubicBezTo>
                    <a:cubicBezTo>
                      <a:pt x="54" y="161"/>
                      <a:pt x="54" y="161"/>
                      <a:pt x="54" y="161"/>
                    </a:cubicBezTo>
                    <a:cubicBezTo>
                      <a:pt x="54" y="161"/>
                      <a:pt x="54" y="161"/>
                      <a:pt x="54" y="161"/>
                    </a:cubicBezTo>
                    <a:cubicBezTo>
                      <a:pt x="54" y="161"/>
                      <a:pt x="54" y="161"/>
                      <a:pt x="54" y="161"/>
                    </a:cubicBezTo>
                    <a:cubicBezTo>
                      <a:pt x="54" y="162"/>
                      <a:pt x="54" y="162"/>
                      <a:pt x="54" y="162"/>
                    </a:cubicBezTo>
                    <a:cubicBezTo>
                      <a:pt x="55" y="162"/>
                      <a:pt x="55" y="162"/>
                      <a:pt x="55" y="162"/>
                    </a:cubicBezTo>
                    <a:cubicBezTo>
                      <a:pt x="55" y="162"/>
                      <a:pt x="55" y="162"/>
                      <a:pt x="55" y="162"/>
                    </a:cubicBezTo>
                    <a:cubicBezTo>
                      <a:pt x="55" y="162"/>
                      <a:pt x="55" y="162"/>
                      <a:pt x="55" y="162"/>
                    </a:cubicBezTo>
                    <a:cubicBezTo>
                      <a:pt x="55" y="162"/>
                      <a:pt x="55" y="162"/>
                      <a:pt x="55" y="162"/>
                    </a:cubicBezTo>
                    <a:cubicBezTo>
                      <a:pt x="55" y="162"/>
                      <a:pt x="55" y="162"/>
                      <a:pt x="55" y="162"/>
                    </a:cubicBezTo>
                    <a:cubicBezTo>
                      <a:pt x="55" y="162"/>
                      <a:pt x="55" y="162"/>
                      <a:pt x="55" y="162"/>
                    </a:cubicBezTo>
                    <a:cubicBezTo>
                      <a:pt x="55" y="163"/>
                      <a:pt x="55" y="163"/>
                      <a:pt x="55" y="163"/>
                    </a:cubicBezTo>
                    <a:cubicBezTo>
                      <a:pt x="55" y="163"/>
                      <a:pt x="55" y="163"/>
                      <a:pt x="55" y="163"/>
                    </a:cubicBezTo>
                    <a:cubicBezTo>
                      <a:pt x="55" y="163"/>
                      <a:pt x="55" y="163"/>
                      <a:pt x="55" y="163"/>
                    </a:cubicBezTo>
                    <a:cubicBezTo>
                      <a:pt x="55" y="163"/>
                      <a:pt x="55" y="163"/>
                      <a:pt x="55" y="163"/>
                    </a:cubicBezTo>
                    <a:cubicBezTo>
                      <a:pt x="55" y="163"/>
                      <a:pt x="55" y="163"/>
                      <a:pt x="55" y="163"/>
                    </a:cubicBezTo>
                    <a:cubicBezTo>
                      <a:pt x="55" y="163"/>
                      <a:pt x="55" y="163"/>
                      <a:pt x="55" y="163"/>
                    </a:cubicBezTo>
                    <a:cubicBezTo>
                      <a:pt x="55" y="163"/>
                      <a:pt x="55" y="163"/>
                      <a:pt x="55" y="163"/>
                    </a:cubicBezTo>
                    <a:cubicBezTo>
                      <a:pt x="56" y="163"/>
                      <a:pt x="56" y="163"/>
                      <a:pt x="56" y="163"/>
                    </a:cubicBezTo>
                    <a:cubicBezTo>
                      <a:pt x="56" y="163"/>
                      <a:pt x="56" y="163"/>
                      <a:pt x="56" y="163"/>
                    </a:cubicBezTo>
                    <a:cubicBezTo>
                      <a:pt x="56" y="163"/>
                      <a:pt x="56" y="163"/>
                      <a:pt x="56" y="163"/>
                    </a:cubicBezTo>
                    <a:cubicBezTo>
                      <a:pt x="56" y="163"/>
                      <a:pt x="56" y="163"/>
                      <a:pt x="56" y="163"/>
                    </a:cubicBezTo>
                    <a:cubicBezTo>
                      <a:pt x="56" y="163"/>
                      <a:pt x="56" y="163"/>
                      <a:pt x="56" y="163"/>
                    </a:cubicBezTo>
                    <a:cubicBezTo>
                      <a:pt x="56" y="163"/>
                      <a:pt x="56" y="163"/>
                      <a:pt x="56" y="163"/>
                    </a:cubicBezTo>
                    <a:cubicBezTo>
                      <a:pt x="56" y="163"/>
                      <a:pt x="56" y="163"/>
                      <a:pt x="56" y="163"/>
                    </a:cubicBezTo>
                    <a:cubicBezTo>
                      <a:pt x="57" y="162"/>
                      <a:pt x="57" y="162"/>
                      <a:pt x="57" y="162"/>
                    </a:cubicBezTo>
                    <a:cubicBezTo>
                      <a:pt x="57" y="162"/>
                      <a:pt x="57" y="162"/>
                      <a:pt x="57" y="162"/>
                    </a:cubicBezTo>
                    <a:cubicBezTo>
                      <a:pt x="57" y="162"/>
                      <a:pt x="57" y="162"/>
                      <a:pt x="57" y="162"/>
                    </a:cubicBezTo>
                    <a:cubicBezTo>
                      <a:pt x="57" y="162"/>
                      <a:pt x="57" y="162"/>
                      <a:pt x="57" y="162"/>
                    </a:cubicBezTo>
                    <a:cubicBezTo>
                      <a:pt x="57" y="162"/>
                      <a:pt x="57" y="162"/>
                      <a:pt x="57" y="162"/>
                    </a:cubicBezTo>
                    <a:cubicBezTo>
                      <a:pt x="57" y="162"/>
                      <a:pt x="57" y="162"/>
                      <a:pt x="57" y="162"/>
                    </a:cubicBezTo>
                    <a:cubicBezTo>
                      <a:pt x="57" y="162"/>
                      <a:pt x="57" y="162"/>
                      <a:pt x="57" y="162"/>
                    </a:cubicBezTo>
                    <a:cubicBezTo>
                      <a:pt x="57" y="162"/>
                      <a:pt x="57" y="162"/>
                      <a:pt x="57" y="162"/>
                    </a:cubicBezTo>
                    <a:cubicBezTo>
                      <a:pt x="57" y="162"/>
                      <a:pt x="57" y="162"/>
                      <a:pt x="57" y="162"/>
                    </a:cubicBezTo>
                    <a:cubicBezTo>
                      <a:pt x="58" y="162"/>
                      <a:pt x="58" y="162"/>
                      <a:pt x="58" y="162"/>
                    </a:cubicBezTo>
                    <a:cubicBezTo>
                      <a:pt x="58" y="162"/>
                      <a:pt x="58" y="162"/>
                      <a:pt x="58" y="162"/>
                    </a:cubicBezTo>
                    <a:cubicBezTo>
                      <a:pt x="57" y="162"/>
                      <a:pt x="57" y="162"/>
                      <a:pt x="57" y="162"/>
                    </a:cubicBezTo>
                    <a:cubicBezTo>
                      <a:pt x="57" y="162"/>
                      <a:pt x="57" y="162"/>
                      <a:pt x="57" y="162"/>
                    </a:cubicBezTo>
                    <a:cubicBezTo>
                      <a:pt x="57" y="163"/>
                      <a:pt x="57" y="163"/>
                      <a:pt x="57" y="163"/>
                    </a:cubicBezTo>
                    <a:cubicBezTo>
                      <a:pt x="57" y="163"/>
                      <a:pt x="57" y="163"/>
                      <a:pt x="57" y="163"/>
                    </a:cubicBezTo>
                    <a:cubicBezTo>
                      <a:pt x="57" y="163"/>
                      <a:pt x="57" y="163"/>
                      <a:pt x="57" y="163"/>
                    </a:cubicBezTo>
                    <a:cubicBezTo>
                      <a:pt x="58" y="163"/>
                      <a:pt x="58" y="163"/>
                      <a:pt x="58" y="163"/>
                    </a:cubicBezTo>
                    <a:cubicBezTo>
                      <a:pt x="58" y="163"/>
                      <a:pt x="58" y="163"/>
                      <a:pt x="58" y="163"/>
                    </a:cubicBezTo>
                    <a:cubicBezTo>
                      <a:pt x="58" y="163"/>
                      <a:pt x="58" y="163"/>
                      <a:pt x="58" y="163"/>
                    </a:cubicBezTo>
                    <a:cubicBezTo>
                      <a:pt x="58" y="163"/>
                      <a:pt x="58" y="163"/>
                      <a:pt x="58" y="163"/>
                    </a:cubicBezTo>
                    <a:cubicBezTo>
                      <a:pt x="58" y="163"/>
                      <a:pt x="58" y="163"/>
                      <a:pt x="58" y="163"/>
                    </a:cubicBezTo>
                    <a:cubicBezTo>
                      <a:pt x="58" y="163"/>
                      <a:pt x="58" y="163"/>
                      <a:pt x="58" y="163"/>
                    </a:cubicBezTo>
                    <a:cubicBezTo>
                      <a:pt x="59" y="163"/>
                      <a:pt x="59" y="163"/>
                      <a:pt x="59" y="163"/>
                    </a:cubicBezTo>
                    <a:cubicBezTo>
                      <a:pt x="59" y="163"/>
                      <a:pt x="59" y="163"/>
                      <a:pt x="59" y="163"/>
                    </a:cubicBezTo>
                    <a:cubicBezTo>
                      <a:pt x="59" y="163"/>
                      <a:pt x="59" y="163"/>
                      <a:pt x="59" y="163"/>
                    </a:cubicBezTo>
                    <a:cubicBezTo>
                      <a:pt x="59" y="163"/>
                      <a:pt x="59" y="163"/>
                      <a:pt x="59" y="163"/>
                    </a:cubicBezTo>
                    <a:cubicBezTo>
                      <a:pt x="59" y="163"/>
                      <a:pt x="59" y="163"/>
                      <a:pt x="59" y="163"/>
                    </a:cubicBezTo>
                    <a:cubicBezTo>
                      <a:pt x="60" y="163"/>
                      <a:pt x="60" y="163"/>
                      <a:pt x="60" y="163"/>
                    </a:cubicBezTo>
                    <a:cubicBezTo>
                      <a:pt x="60" y="163"/>
                      <a:pt x="60" y="163"/>
                      <a:pt x="60" y="163"/>
                    </a:cubicBezTo>
                    <a:cubicBezTo>
                      <a:pt x="60" y="163"/>
                      <a:pt x="60" y="163"/>
                      <a:pt x="60" y="163"/>
                    </a:cubicBezTo>
                    <a:cubicBezTo>
                      <a:pt x="60" y="163"/>
                      <a:pt x="60" y="163"/>
                      <a:pt x="60" y="163"/>
                    </a:cubicBezTo>
                    <a:cubicBezTo>
                      <a:pt x="60" y="163"/>
                      <a:pt x="60" y="163"/>
                      <a:pt x="60" y="163"/>
                    </a:cubicBezTo>
                    <a:cubicBezTo>
                      <a:pt x="61" y="163"/>
                      <a:pt x="61" y="163"/>
                      <a:pt x="61" y="163"/>
                    </a:cubicBezTo>
                    <a:cubicBezTo>
                      <a:pt x="61" y="162"/>
                      <a:pt x="61" y="162"/>
                      <a:pt x="61" y="162"/>
                    </a:cubicBezTo>
                    <a:cubicBezTo>
                      <a:pt x="61" y="162"/>
                      <a:pt x="61" y="162"/>
                      <a:pt x="61" y="162"/>
                    </a:cubicBezTo>
                    <a:cubicBezTo>
                      <a:pt x="61" y="162"/>
                      <a:pt x="61" y="162"/>
                      <a:pt x="61" y="162"/>
                    </a:cubicBezTo>
                    <a:cubicBezTo>
                      <a:pt x="61" y="162"/>
                      <a:pt x="61" y="162"/>
                      <a:pt x="61" y="162"/>
                    </a:cubicBezTo>
                    <a:cubicBezTo>
                      <a:pt x="61" y="162"/>
                      <a:pt x="61" y="162"/>
                      <a:pt x="61" y="162"/>
                    </a:cubicBezTo>
                    <a:cubicBezTo>
                      <a:pt x="61" y="161"/>
                      <a:pt x="61" y="161"/>
                      <a:pt x="61" y="161"/>
                    </a:cubicBezTo>
                    <a:cubicBezTo>
                      <a:pt x="61" y="161"/>
                      <a:pt x="61" y="161"/>
                      <a:pt x="61" y="161"/>
                    </a:cubicBezTo>
                    <a:cubicBezTo>
                      <a:pt x="61" y="161"/>
                      <a:pt x="61" y="161"/>
                      <a:pt x="61" y="161"/>
                    </a:cubicBezTo>
                    <a:cubicBezTo>
                      <a:pt x="62" y="161"/>
                      <a:pt x="62" y="161"/>
                      <a:pt x="62" y="161"/>
                    </a:cubicBezTo>
                    <a:cubicBezTo>
                      <a:pt x="62" y="160"/>
                      <a:pt x="62" y="160"/>
                      <a:pt x="62" y="160"/>
                    </a:cubicBezTo>
                    <a:cubicBezTo>
                      <a:pt x="62" y="160"/>
                      <a:pt x="62" y="160"/>
                      <a:pt x="62" y="160"/>
                    </a:cubicBezTo>
                    <a:cubicBezTo>
                      <a:pt x="62" y="160"/>
                      <a:pt x="62" y="160"/>
                      <a:pt x="62" y="160"/>
                    </a:cubicBezTo>
                    <a:cubicBezTo>
                      <a:pt x="62" y="161"/>
                      <a:pt x="62" y="161"/>
                      <a:pt x="62" y="161"/>
                    </a:cubicBezTo>
                    <a:cubicBezTo>
                      <a:pt x="62" y="162"/>
                      <a:pt x="62" y="162"/>
                      <a:pt x="62" y="162"/>
                    </a:cubicBezTo>
                    <a:cubicBezTo>
                      <a:pt x="62" y="162"/>
                      <a:pt x="62" y="162"/>
                      <a:pt x="62" y="162"/>
                    </a:cubicBezTo>
                    <a:cubicBezTo>
                      <a:pt x="61" y="162"/>
                      <a:pt x="61" y="162"/>
                      <a:pt x="61" y="162"/>
                    </a:cubicBezTo>
                    <a:cubicBezTo>
                      <a:pt x="61" y="162"/>
                      <a:pt x="61" y="162"/>
                      <a:pt x="61" y="162"/>
                    </a:cubicBezTo>
                    <a:cubicBezTo>
                      <a:pt x="61" y="163"/>
                      <a:pt x="61" y="163"/>
                      <a:pt x="61" y="163"/>
                    </a:cubicBezTo>
                    <a:cubicBezTo>
                      <a:pt x="61" y="163"/>
                      <a:pt x="61" y="163"/>
                      <a:pt x="61" y="163"/>
                    </a:cubicBezTo>
                    <a:cubicBezTo>
                      <a:pt x="60" y="163"/>
                      <a:pt x="60" y="163"/>
                      <a:pt x="60" y="163"/>
                    </a:cubicBezTo>
                    <a:cubicBezTo>
                      <a:pt x="60" y="163"/>
                      <a:pt x="60" y="163"/>
                      <a:pt x="60" y="163"/>
                    </a:cubicBezTo>
                    <a:cubicBezTo>
                      <a:pt x="60" y="163"/>
                      <a:pt x="60" y="163"/>
                      <a:pt x="60" y="163"/>
                    </a:cubicBezTo>
                    <a:cubicBezTo>
                      <a:pt x="60" y="164"/>
                      <a:pt x="60" y="164"/>
                      <a:pt x="60" y="164"/>
                    </a:cubicBezTo>
                    <a:cubicBezTo>
                      <a:pt x="59" y="164"/>
                      <a:pt x="59" y="164"/>
                      <a:pt x="59" y="164"/>
                    </a:cubicBezTo>
                    <a:cubicBezTo>
                      <a:pt x="59" y="164"/>
                      <a:pt x="59" y="164"/>
                      <a:pt x="59" y="164"/>
                    </a:cubicBezTo>
                    <a:cubicBezTo>
                      <a:pt x="59" y="164"/>
                      <a:pt x="59" y="164"/>
                      <a:pt x="59" y="164"/>
                    </a:cubicBezTo>
                    <a:cubicBezTo>
                      <a:pt x="59" y="164"/>
                      <a:pt x="59" y="164"/>
                      <a:pt x="59" y="164"/>
                    </a:cubicBezTo>
                    <a:cubicBezTo>
                      <a:pt x="59" y="164"/>
                      <a:pt x="59" y="164"/>
                      <a:pt x="59" y="164"/>
                    </a:cubicBezTo>
                    <a:cubicBezTo>
                      <a:pt x="59" y="164"/>
                      <a:pt x="59" y="164"/>
                      <a:pt x="59" y="164"/>
                    </a:cubicBezTo>
                    <a:cubicBezTo>
                      <a:pt x="59" y="164"/>
                      <a:pt x="59" y="164"/>
                      <a:pt x="59" y="164"/>
                    </a:cubicBezTo>
                    <a:cubicBezTo>
                      <a:pt x="59" y="164"/>
                      <a:pt x="59" y="164"/>
                      <a:pt x="59" y="164"/>
                    </a:cubicBezTo>
                    <a:cubicBezTo>
                      <a:pt x="59" y="164"/>
                      <a:pt x="59" y="164"/>
                      <a:pt x="59" y="164"/>
                    </a:cubicBezTo>
                    <a:cubicBezTo>
                      <a:pt x="59" y="164"/>
                      <a:pt x="59" y="164"/>
                      <a:pt x="59" y="164"/>
                    </a:cubicBezTo>
                    <a:cubicBezTo>
                      <a:pt x="59" y="164"/>
                      <a:pt x="59" y="164"/>
                      <a:pt x="59" y="164"/>
                    </a:cubicBezTo>
                    <a:cubicBezTo>
                      <a:pt x="58" y="164"/>
                      <a:pt x="58" y="164"/>
                      <a:pt x="58" y="164"/>
                    </a:cubicBezTo>
                    <a:cubicBezTo>
                      <a:pt x="58" y="164"/>
                      <a:pt x="58" y="164"/>
                      <a:pt x="58" y="164"/>
                    </a:cubicBezTo>
                    <a:cubicBezTo>
                      <a:pt x="58" y="165"/>
                      <a:pt x="58" y="165"/>
                      <a:pt x="58" y="165"/>
                    </a:cubicBezTo>
                    <a:cubicBezTo>
                      <a:pt x="58" y="165"/>
                      <a:pt x="58" y="165"/>
                      <a:pt x="58" y="165"/>
                    </a:cubicBezTo>
                    <a:cubicBezTo>
                      <a:pt x="58" y="165"/>
                      <a:pt x="58" y="165"/>
                      <a:pt x="58" y="165"/>
                    </a:cubicBezTo>
                    <a:cubicBezTo>
                      <a:pt x="58" y="165"/>
                      <a:pt x="58" y="165"/>
                      <a:pt x="58" y="165"/>
                    </a:cubicBezTo>
                    <a:cubicBezTo>
                      <a:pt x="58" y="165"/>
                      <a:pt x="58" y="165"/>
                      <a:pt x="58" y="165"/>
                    </a:cubicBezTo>
                    <a:cubicBezTo>
                      <a:pt x="58" y="165"/>
                      <a:pt x="58" y="165"/>
                      <a:pt x="58" y="165"/>
                    </a:cubicBezTo>
                    <a:cubicBezTo>
                      <a:pt x="58" y="166"/>
                      <a:pt x="58" y="166"/>
                      <a:pt x="58" y="166"/>
                    </a:cubicBezTo>
                    <a:cubicBezTo>
                      <a:pt x="58" y="166"/>
                      <a:pt x="58" y="166"/>
                      <a:pt x="58" y="166"/>
                    </a:cubicBezTo>
                    <a:cubicBezTo>
                      <a:pt x="60" y="167"/>
                      <a:pt x="60" y="167"/>
                      <a:pt x="60" y="167"/>
                    </a:cubicBezTo>
                    <a:cubicBezTo>
                      <a:pt x="60" y="168"/>
                      <a:pt x="60" y="168"/>
                      <a:pt x="60" y="168"/>
                    </a:cubicBezTo>
                    <a:cubicBezTo>
                      <a:pt x="60" y="168"/>
                      <a:pt x="60" y="168"/>
                      <a:pt x="60" y="168"/>
                    </a:cubicBezTo>
                    <a:cubicBezTo>
                      <a:pt x="61" y="168"/>
                      <a:pt x="61" y="168"/>
                      <a:pt x="61" y="168"/>
                    </a:cubicBezTo>
                    <a:cubicBezTo>
                      <a:pt x="61" y="169"/>
                      <a:pt x="61" y="169"/>
                      <a:pt x="61" y="169"/>
                    </a:cubicBezTo>
                    <a:cubicBezTo>
                      <a:pt x="62" y="169"/>
                      <a:pt x="62" y="169"/>
                      <a:pt x="62" y="169"/>
                    </a:cubicBezTo>
                    <a:cubicBezTo>
                      <a:pt x="62" y="169"/>
                      <a:pt x="62" y="169"/>
                      <a:pt x="62" y="169"/>
                    </a:cubicBezTo>
                    <a:cubicBezTo>
                      <a:pt x="62" y="169"/>
                      <a:pt x="62" y="169"/>
                      <a:pt x="62" y="169"/>
                    </a:cubicBezTo>
                    <a:cubicBezTo>
                      <a:pt x="63" y="169"/>
                      <a:pt x="63" y="169"/>
                      <a:pt x="63" y="169"/>
                    </a:cubicBezTo>
                    <a:cubicBezTo>
                      <a:pt x="63" y="169"/>
                      <a:pt x="63" y="169"/>
                      <a:pt x="63" y="169"/>
                    </a:cubicBezTo>
                    <a:cubicBezTo>
                      <a:pt x="63" y="169"/>
                      <a:pt x="63" y="169"/>
                      <a:pt x="63" y="169"/>
                    </a:cubicBezTo>
                    <a:cubicBezTo>
                      <a:pt x="63" y="169"/>
                      <a:pt x="63" y="169"/>
                      <a:pt x="63" y="169"/>
                    </a:cubicBezTo>
                    <a:cubicBezTo>
                      <a:pt x="63" y="169"/>
                      <a:pt x="63" y="169"/>
                      <a:pt x="63" y="169"/>
                    </a:cubicBezTo>
                    <a:cubicBezTo>
                      <a:pt x="63" y="169"/>
                      <a:pt x="63" y="169"/>
                      <a:pt x="63" y="169"/>
                    </a:cubicBezTo>
                    <a:cubicBezTo>
                      <a:pt x="63" y="169"/>
                      <a:pt x="63" y="169"/>
                      <a:pt x="63" y="169"/>
                    </a:cubicBezTo>
                    <a:cubicBezTo>
                      <a:pt x="63" y="170"/>
                      <a:pt x="63" y="170"/>
                      <a:pt x="63" y="170"/>
                    </a:cubicBezTo>
                    <a:cubicBezTo>
                      <a:pt x="63" y="170"/>
                      <a:pt x="63" y="170"/>
                      <a:pt x="63" y="170"/>
                    </a:cubicBezTo>
                    <a:cubicBezTo>
                      <a:pt x="63" y="170"/>
                      <a:pt x="63" y="170"/>
                      <a:pt x="63" y="170"/>
                    </a:cubicBezTo>
                    <a:cubicBezTo>
                      <a:pt x="65" y="171"/>
                      <a:pt x="65" y="171"/>
                      <a:pt x="65" y="171"/>
                    </a:cubicBezTo>
                    <a:cubicBezTo>
                      <a:pt x="67" y="172"/>
                      <a:pt x="67" y="172"/>
                      <a:pt x="67" y="172"/>
                    </a:cubicBezTo>
                    <a:cubicBezTo>
                      <a:pt x="67" y="173"/>
                      <a:pt x="67" y="173"/>
                      <a:pt x="67" y="173"/>
                    </a:cubicBezTo>
                    <a:cubicBezTo>
                      <a:pt x="67" y="173"/>
                      <a:pt x="67" y="173"/>
                      <a:pt x="67" y="173"/>
                    </a:cubicBezTo>
                    <a:cubicBezTo>
                      <a:pt x="68" y="173"/>
                      <a:pt x="68" y="173"/>
                      <a:pt x="68" y="173"/>
                    </a:cubicBezTo>
                    <a:cubicBezTo>
                      <a:pt x="68" y="173"/>
                      <a:pt x="68" y="173"/>
                      <a:pt x="68" y="173"/>
                    </a:cubicBezTo>
                    <a:cubicBezTo>
                      <a:pt x="68" y="173"/>
                      <a:pt x="68" y="173"/>
                      <a:pt x="68" y="173"/>
                    </a:cubicBezTo>
                    <a:cubicBezTo>
                      <a:pt x="68" y="173"/>
                      <a:pt x="68" y="173"/>
                      <a:pt x="68" y="173"/>
                    </a:cubicBezTo>
                    <a:cubicBezTo>
                      <a:pt x="68" y="173"/>
                      <a:pt x="68" y="173"/>
                      <a:pt x="68" y="173"/>
                    </a:cubicBezTo>
                    <a:cubicBezTo>
                      <a:pt x="68" y="173"/>
                      <a:pt x="68" y="173"/>
                      <a:pt x="68" y="173"/>
                    </a:cubicBezTo>
                    <a:cubicBezTo>
                      <a:pt x="69" y="173"/>
                      <a:pt x="69" y="173"/>
                      <a:pt x="69" y="173"/>
                    </a:cubicBezTo>
                    <a:cubicBezTo>
                      <a:pt x="69" y="173"/>
                      <a:pt x="69" y="173"/>
                      <a:pt x="69" y="173"/>
                    </a:cubicBezTo>
                    <a:cubicBezTo>
                      <a:pt x="69" y="174"/>
                      <a:pt x="69" y="174"/>
                      <a:pt x="69" y="174"/>
                    </a:cubicBezTo>
                    <a:cubicBezTo>
                      <a:pt x="69" y="174"/>
                      <a:pt x="69" y="174"/>
                      <a:pt x="69" y="174"/>
                    </a:cubicBezTo>
                    <a:cubicBezTo>
                      <a:pt x="69" y="174"/>
                      <a:pt x="69" y="174"/>
                      <a:pt x="69" y="174"/>
                    </a:cubicBezTo>
                    <a:cubicBezTo>
                      <a:pt x="69" y="173"/>
                      <a:pt x="69" y="173"/>
                      <a:pt x="69" y="173"/>
                    </a:cubicBezTo>
                    <a:cubicBezTo>
                      <a:pt x="69" y="173"/>
                      <a:pt x="69" y="173"/>
                      <a:pt x="69" y="173"/>
                    </a:cubicBezTo>
                    <a:cubicBezTo>
                      <a:pt x="69" y="173"/>
                      <a:pt x="69" y="173"/>
                      <a:pt x="69" y="173"/>
                    </a:cubicBezTo>
                    <a:cubicBezTo>
                      <a:pt x="69" y="173"/>
                      <a:pt x="69" y="173"/>
                      <a:pt x="69" y="173"/>
                    </a:cubicBezTo>
                    <a:cubicBezTo>
                      <a:pt x="69" y="173"/>
                      <a:pt x="69" y="173"/>
                      <a:pt x="69" y="173"/>
                    </a:cubicBezTo>
                    <a:cubicBezTo>
                      <a:pt x="70" y="173"/>
                      <a:pt x="70" y="173"/>
                      <a:pt x="70" y="173"/>
                    </a:cubicBezTo>
                    <a:cubicBezTo>
                      <a:pt x="70" y="173"/>
                      <a:pt x="70" y="173"/>
                      <a:pt x="70" y="173"/>
                    </a:cubicBezTo>
                    <a:cubicBezTo>
                      <a:pt x="70" y="173"/>
                      <a:pt x="70" y="173"/>
                      <a:pt x="70" y="173"/>
                    </a:cubicBezTo>
                    <a:cubicBezTo>
                      <a:pt x="70" y="173"/>
                      <a:pt x="70" y="173"/>
                      <a:pt x="70" y="173"/>
                    </a:cubicBezTo>
                    <a:cubicBezTo>
                      <a:pt x="70" y="172"/>
                      <a:pt x="70" y="172"/>
                      <a:pt x="70" y="172"/>
                    </a:cubicBezTo>
                    <a:cubicBezTo>
                      <a:pt x="70" y="172"/>
                      <a:pt x="70" y="172"/>
                      <a:pt x="70" y="172"/>
                    </a:cubicBezTo>
                    <a:cubicBezTo>
                      <a:pt x="71" y="173"/>
                      <a:pt x="71" y="173"/>
                      <a:pt x="71" y="173"/>
                    </a:cubicBezTo>
                    <a:cubicBezTo>
                      <a:pt x="71" y="173"/>
                      <a:pt x="71" y="173"/>
                      <a:pt x="71" y="173"/>
                    </a:cubicBezTo>
                    <a:cubicBezTo>
                      <a:pt x="71" y="173"/>
                      <a:pt x="71" y="173"/>
                      <a:pt x="71" y="173"/>
                    </a:cubicBezTo>
                    <a:cubicBezTo>
                      <a:pt x="71" y="173"/>
                      <a:pt x="71" y="173"/>
                      <a:pt x="71" y="173"/>
                    </a:cubicBezTo>
                    <a:cubicBezTo>
                      <a:pt x="72" y="172"/>
                      <a:pt x="72" y="172"/>
                      <a:pt x="72" y="172"/>
                    </a:cubicBezTo>
                    <a:cubicBezTo>
                      <a:pt x="72" y="172"/>
                      <a:pt x="72" y="172"/>
                      <a:pt x="72" y="172"/>
                    </a:cubicBezTo>
                    <a:lnTo>
                      <a:pt x="71" y="172"/>
                    </a:lnTo>
                    <a:close/>
                    <a:moveTo>
                      <a:pt x="38" y="105"/>
                    </a:moveTo>
                    <a:cubicBezTo>
                      <a:pt x="38" y="105"/>
                      <a:pt x="38" y="105"/>
                      <a:pt x="38" y="105"/>
                    </a:cubicBezTo>
                    <a:cubicBezTo>
                      <a:pt x="38" y="106"/>
                      <a:pt x="38" y="106"/>
                      <a:pt x="38" y="106"/>
                    </a:cubicBezTo>
                    <a:cubicBezTo>
                      <a:pt x="38" y="106"/>
                      <a:pt x="38" y="106"/>
                      <a:pt x="38" y="106"/>
                    </a:cubicBezTo>
                    <a:cubicBezTo>
                      <a:pt x="38" y="106"/>
                      <a:pt x="38" y="106"/>
                      <a:pt x="38" y="106"/>
                    </a:cubicBezTo>
                    <a:cubicBezTo>
                      <a:pt x="38" y="106"/>
                      <a:pt x="38" y="106"/>
                      <a:pt x="38" y="106"/>
                    </a:cubicBezTo>
                    <a:cubicBezTo>
                      <a:pt x="38" y="107"/>
                      <a:pt x="38" y="107"/>
                      <a:pt x="38" y="107"/>
                    </a:cubicBezTo>
                    <a:cubicBezTo>
                      <a:pt x="38" y="107"/>
                      <a:pt x="38" y="107"/>
                      <a:pt x="38" y="107"/>
                    </a:cubicBezTo>
                    <a:cubicBezTo>
                      <a:pt x="39" y="107"/>
                      <a:pt x="39" y="107"/>
                      <a:pt x="39" y="107"/>
                    </a:cubicBezTo>
                    <a:cubicBezTo>
                      <a:pt x="39" y="107"/>
                      <a:pt x="39" y="107"/>
                      <a:pt x="39" y="107"/>
                    </a:cubicBezTo>
                    <a:cubicBezTo>
                      <a:pt x="39" y="107"/>
                      <a:pt x="39" y="107"/>
                      <a:pt x="39" y="107"/>
                    </a:cubicBezTo>
                    <a:cubicBezTo>
                      <a:pt x="39" y="107"/>
                      <a:pt x="39" y="107"/>
                      <a:pt x="39" y="107"/>
                    </a:cubicBezTo>
                    <a:cubicBezTo>
                      <a:pt x="39" y="107"/>
                      <a:pt x="39" y="107"/>
                      <a:pt x="39" y="107"/>
                    </a:cubicBezTo>
                    <a:cubicBezTo>
                      <a:pt x="39" y="107"/>
                      <a:pt x="39" y="107"/>
                      <a:pt x="39" y="107"/>
                    </a:cubicBezTo>
                    <a:cubicBezTo>
                      <a:pt x="39" y="107"/>
                      <a:pt x="39" y="107"/>
                      <a:pt x="39" y="107"/>
                    </a:cubicBezTo>
                    <a:cubicBezTo>
                      <a:pt x="39" y="107"/>
                      <a:pt x="39" y="107"/>
                      <a:pt x="39" y="107"/>
                    </a:cubicBezTo>
                    <a:cubicBezTo>
                      <a:pt x="39" y="106"/>
                      <a:pt x="39" y="106"/>
                      <a:pt x="39" y="106"/>
                    </a:cubicBezTo>
                    <a:cubicBezTo>
                      <a:pt x="39" y="106"/>
                      <a:pt x="39" y="106"/>
                      <a:pt x="39" y="106"/>
                    </a:cubicBezTo>
                    <a:cubicBezTo>
                      <a:pt x="39" y="106"/>
                      <a:pt x="39" y="106"/>
                      <a:pt x="39" y="106"/>
                    </a:cubicBezTo>
                    <a:cubicBezTo>
                      <a:pt x="39" y="106"/>
                      <a:pt x="39" y="106"/>
                      <a:pt x="39" y="106"/>
                    </a:cubicBezTo>
                    <a:cubicBezTo>
                      <a:pt x="39" y="105"/>
                      <a:pt x="39" y="105"/>
                      <a:pt x="39" y="105"/>
                    </a:cubicBezTo>
                    <a:cubicBezTo>
                      <a:pt x="39" y="105"/>
                      <a:pt x="39" y="105"/>
                      <a:pt x="39" y="105"/>
                    </a:cubicBezTo>
                    <a:cubicBezTo>
                      <a:pt x="39" y="105"/>
                      <a:pt x="39" y="105"/>
                      <a:pt x="39" y="105"/>
                    </a:cubicBezTo>
                    <a:cubicBezTo>
                      <a:pt x="39" y="104"/>
                      <a:pt x="39" y="104"/>
                      <a:pt x="39" y="104"/>
                    </a:cubicBezTo>
                    <a:cubicBezTo>
                      <a:pt x="38" y="104"/>
                      <a:pt x="38" y="104"/>
                      <a:pt x="38" y="104"/>
                    </a:cubicBezTo>
                    <a:cubicBezTo>
                      <a:pt x="38" y="104"/>
                      <a:pt x="38" y="104"/>
                      <a:pt x="38" y="104"/>
                    </a:cubicBezTo>
                    <a:cubicBezTo>
                      <a:pt x="38" y="104"/>
                      <a:pt x="38" y="104"/>
                      <a:pt x="38" y="104"/>
                    </a:cubicBezTo>
                    <a:cubicBezTo>
                      <a:pt x="38" y="105"/>
                      <a:pt x="38" y="105"/>
                      <a:pt x="38" y="105"/>
                    </a:cubicBezTo>
                    <a:cubicBezTo>
                      <a:pt x="38" y="105"/>
                      <a:pt x="38" y="105"/>
                      <a:pt x="38" y="105"/>
                    </a:cubicBezTo>
                    <a:cubicBezTo>
                      <a:pt x="38" y="105"/>
                      <a:pt x="38" y="105"/>
                      <a:pt x="38" y="105"/>
                    </a:cubicBezTo>
                    <a:cubicBezTo>
                      <a:pt x="38" y="105"/>
                      <a:pt x="38" y="105"/>
                      <a:pt x="38" y="105"/>
                    </a:cubicBezTo>
                    <a:cubicBezTo>
                      <a:pt x="38" y="105"/>
                      <a:pt x="38" y="105"/>
                      <a:pt x="38" y="105"/>
                    </a:cubicBezTo>
                    <a:cubicBezTo>
                      <a:pt x="38" y="105"/>
                      <a:pt x="38" y="105"/>
                      <a:pt x="38" y="105"/>
                    </a:cubicBezTo>
                    <a:cubicBezTo>
                      <a:pt x="38" y="105"/>
                      <a:pt x="38" y="105"/>
                      <a:pt x="38" y="105"/>
                    </a:cubicBezTo>
                    <a:cubicBezTo>
                      <a:pt x="38" y="105"/>
                      <a:pt x="38" y="105"/>
                      <a:pt x="38" y="105"/>
                    </a:cubicBezTo>
                    <a:cubicBezTo>
                      <a:pt x="38" y="105"/>
                      <a:pt x="38" y="105"/>
                      <a:pt x="38" y="105"/>
                    </a:cubicBezTo>
                    <a:cubicBezTo>
                      <a:pt x="38" y="105"/>
                      <a:pt x="38" y="105"/>
                      <a:pt x="38" y="105"/>
                    </a:cubicBezTo>
                    <a:close/>
                    <a:moveTo>
                      <a:pt x="38" y="109"/>
                    </a:moveTo>
                    <a:cubicBezTo>
                      <a:pt x="38" y="109"/>
                      <a:pt x="38" y="109"/>
                      <a:pt x="38" y="109"/>
                    </a:cubicBezTo>
                    <a:cubicBezTo>
                      <a:pt x="38" y="109"/>
                      <a:pt x="38" y="109"/>
                      <a:pt x="38" y="109"/>
                    </a:cubicBezTo>
                    <a:cubicBezTo>
                      <a:pt x="38" y="109"/>
                      <a:pt x="38" y="109"/>
                      <a:pt x="38" y="109"/>
                    </a:cubicBezTo>
                    <a:cubicBezTo>
                      <a:pt x="38" y="109"/>
                      <a:pt x="38" y="109"/>
                      <a:pt x="38" y="109"/>
                    </a:cubicBezTo>
                    <a:cubicBezTo>
                      <a:pt x="38" y="109"/>
                      <a:pt x="38" y="109"/>
                      <a:pt x="38" y="109"/>
                    </a:cubicBezTo>
                    <a:cubicBezTo>
                      <a:pt x="38" y="109"/>
                      <a:pt x="38" y="109"/>
                      <a:pt x="38" y="109"/>
                    </a:cubicBezTo>
                    <a:cubicBezTo>
                      <a:pt x="38" y="109"/>
                      <a:pt x="38" y="109"/>
                      <a:pt x="38" y="109"/>
                    </a:cubicBezTo>
                    <a:close/>
                    <a:moveTo>
                      <a:pt x="64" y="148"/>
                    </a:moveTo>
                    <a:cubicBezTo>
                      <a:pt x="64" y="148"/>
                      <a:pt x="64" y="148"/>
                      <a:pt x="64" y="148"/>
                    </a:cubicBezTo>
                    <a:cubicBezTo>
                      <a:pt x="64" y="148"/>
                      <a:pt x="64" y="148"/>
                      <a:pt x="64" y="148"/>
                    </a:cubicBezTo>
                    <a:cubicBezTo>
                      <a:pt x="64" y="148"/>
                      <a:pt x="64" y="148"/>
                      <a:pt x="64" y="148"/>
                    </a:cubicBezTo>
                    <a:cubicBezTo>
                      <a:pt x="64" y="148"/>
                      <a:pt x="64" y="148"/>
                      <a:pt x="64" y="148"/>
                    </a:cubicBezTo>
                    <a:cubicBezTo>
                      <a:pt x="63" y="148"/>
                      <a:pt x="63" y="148"/>
                      <a:pt x="63" y="148"/>
                    </a:cubicBezTo>
                    <a:cubicBezTo>
                      <a:pt x="63" y="148"/>
                      <a:pt x="63" y="148"/>
                      <a:pt x="63" y="148"/>
                    </a:cubicBezTo>
                    <a:cubicBezTo>
                      <a:pt x="63" y="148"/>
                      <a:pt x="63" y="148"/>
                      <a:pt x="63" y="148"/>
                    </a:cubicBezTo>
                    <a:cubicBezTo>
                      <a:pt x="63" y="148"/>
                      <a:pt x="63" y="148"/>
                      <a:pt x="63" y="148"/>
                    </a:cubicBezTo>
                    <a:cubicBezTo>
                      <a:pt x="63" y="149"/>
                      <a:pt x="63" y="149"/>
                      <a:pt x="63" y="149"/>
                    </a:cubicBezTo>
                    <a:cubicBezTo>
                      <a:pt x="63" y="149"/>
                      <a:pt x="63" y="149"/>
                      <a:pt x="63" y="149"/>
                    </a:cubicBezTo>
                    <a:cubicBezTo>
                      <a:pt x="64" y="149"/>
                      <a:pt x="64" y="149"/>
                      <a:pt x="64" y="149"/>
                    </a:cubicBezTo>
                    <a:cubicBezTo>
                      <a:pt x="64" y="149"/>
                      <a:pt x="64" y="149"/>
                      <a:pt x="64" y="149"/>
                    </a:cubicBezTo>
                    <a:cubicBezTo>
                      <a:pt x="64" y="149"/>
                      <a:pt x="64" y="149"/>
                      <a:pt x="64" y="149"/>
                    </a:cubicBezTo>
                    <a:cubicBezTo>
                      <a:pt x="64" y="149"/>
                      <a:pt x="64" y="149"/>
                      <a:pt x="64" y="149"/>
                    </a:cubicBezTo>
                    <a:cubicBezTo>
                      <a:pt x="64" y="149"/>
                      <a:pt x="64" y="149"/>
                      <a:pt x="64" y="149"/>
                    </a:cubicBezTo>
                    <a:cubicBezTo>
                      <a:pt x="64" y="149"/>
                      <a:pt x="64" y="149"/>
                      <a:pt x="64" y="149"/>
                    </a:cubicBezTo>
                    <a:cubicBezTo>
                      <a:pt x="64" y="149"/>
                      <a:pt x="64" y="149"/>
                      <a:pt x="64" y="149"/>
                    </a:cubicBezTo>
                    <a:cubicBezTo>
                      <a:pt x="64" y="149"/>
                      <a:pt x="64" y="149"/>
                      <a:pt x="64" y="149"/>
                    </a:cubicBezTo>
                    <a:cubicBezTo>
                      <a:pt x="64" y="150"/>
                      <a:pt x="64" y="150"/>
                      <a:pt x="64" y="150"/>
                    </a:cubicBezTo>
                    <a:cubicBezTo>
                      <a:pt x="64" y="150"/>
                      <a:pt x="64" y="150"/>
                      <a:pt x="64" y="150"/>
                    </a:cubicBezTo>
                    <a:cubicBezTo>
                      <a:pt x="64" y="150"/>
                      <a:pt x="64" y="150"/>
                      <a:pt x="64" y="150"/>
                    </a:cubicBezTo>
                    <a:cubicBezTo>
                      <a:pt x="64" y="150"/>
                      <a:pt x="64" y="150"/>
                      <a:pt x="64" y="150"/>
                    </a:cubicBezTo>
                    <a:cubicBezTo>
                      <a:pt x="64" y="150"/>
                      <a:pt x="64" y="150"/>
                      <a:pt x="64" y="150"/>
                    </a:cubicBezTo>
                    <a:cubicBezTo>
                      <a:pt x="65" y="150"/>
                      <a:pt x="65" y="150"/>
                      <a:pt x="65" y="150"/>
                    </a:cubicBezTo>
                    <a:cubicBezTo>
                      <a:pt x="65" y="149"/>
                      <a:pt x="65" y="149"/>
                      <a:pt x="65" y="149"/>
                    </a:cubicBezTo>
                    <a:cubicBezTo>
                      <a:pt x="65" y="149"/>
                      <a:pt x="65" y="149"/>
                      <a:pt x="65" y="149"/>
                    </a:cubicBezTo>
                    <a:cubicBezTo>
                      <a:pt x="64" y="149"/>
                      <a:pt x="64" y="149"/>
                      <a:pt x="64" y="149"/>
                    </a:cubicBezTo>
                    <a:cubicBezTo>
                      <a:pt x="64" y="149"/>
                      <a:pt x="64" y="149"/>
                      <a:pt x="64" y="149"/>
                    </a:cubicBezTo>
                    <a:cubicBezTo>
                      <a:pt x="64" y="148"/>
                      <a:pt x="64" y="148"/>
                      <a:pt x="64" y="148"/>
                    </a:cubicBezTo>
                    <a:cubicBezTo>
                      <a:pt x="64" y="148"/>
                      <a:pt x="64" y="148"/>
                      <a:pt x="64" y="148"/>
                    </a:cubicBezTo>
                    <a:cubicBezTo>
                      <a:pt x="64" y="148"/>
                      <a:pt x="64" y="148"/>
                      <a:pt x="64" y="148"/>
                    </a:cubicBezTo>
                    <a:cubicBezTo>
                      <a:pt x="64" y="148"/>
                      <a:pt x="64" y="148"/>
                      <a:pt x="64" y="148"/>
                    </a:cubicBezTo>
                    <a:close/>
                    <a:moveTo>
                      <a:pt x="62" y="146"/>
                    </a:moveTo>
                    <a:cubicBezTo>
                      <a:pt x="62" y="146"/>
                      <a:pt x="62" y="146"/>
                      <a:pt x="62" y="146"/>
                    </a:cubicBezTo>
                    <a:cubicBezTo>
                      <a:pt x="62" y="146"/>
                      <a:pt x="62" y="146"/>
                      <a:pt x="62" y="146"/>
                    </a:cubicBezTo>
                    <a:cubicBezTo>
                      <a:pt x="62" y="146"/>
                      <a:pt x="62" y="146"/>
                      <a:pt x="62" y="146"/>
                    </a:cubicBezTo>
                    <a:cubicBezTo>
                      <a:pt x="62" y="146"/>
                      <a:pt x="62" y="146"/>
                      <a:pt x="62" y="146"/>
                    </a:cubicBezTo>
                    <a:cubicBezTo>
                      <a:pt x="62" y="146"/>
                      <a:pt x="62" y="146"/>
                      <a:pt x="62" y="146"/>
                    </a:cubicBezTo>
                    <a:cubicBezTo>
                      <a:pt x="62" y="146"/>
                      <a:pt x="62" y="146"/>
                      <a:pt x="62" y="146"/>
                    </a:cubicBezTo>
                    <a:cubicBezTo>
                      <a:pt x="62" y="146"/>
                      <a:pt x="62" y="146"/>
                      <a:pt x="62" y="146"/>
                    </a:cubicBezTo>
                    <a:cubicBezTo>
                      <a:pt x="62" y="146"/>
                      <a:pt x="62" y="146"/>
                      <a:pt x="62" y="146"/>
                    </a:cubicBezTo>
                    <a:cubicBezTo>
                      <a:pt x="61" y="145"/>
                      <a:pt x="61" y="145"/>
                      <a:pt x="61" y="145"/>
                    </a:cubicBezTo>
                    <a:cubicBezTo>
                      <a:pt x="61" y="145"/>
                      <a:pt x="61" y="145"/>
                      <a:pt x="61" y="145"/>
                    </a:cubicBezTo>
                    <a:cubicBezTo>
                      <a:pt x="61" y="146"/>
                      <a:pt x="61" y="146"/>
                      <a:pt x="61" y="146"/>
                    </a:cubicBezTo>
                    <a:cubicBezTo>
                      <a:pt x="61" y="146"/>
                      <a:pt x="61" y="146"/>
                      <a:pt x="61" y="146"/>
                    </a:cubicBezTo>
                    <a:cubicBezTo>
                      <a:pt x="61" y="146"/>
                      <a:pt x="61" y="146"/>
                      <a:pt x="61" y="146"/>
                    </a:cubicBezTo>
                    <a:cubicBezTo>
                      <a:pt x="61" y="146"/>
                      <a:pt x="61" y="146"/>
                      <a:pt x="61" y="146"/>
                    </a:cubicBezTo>
                    <a:cubicBezTo>
                      <a:pt x="61" y="146"/>
                      <a:pt x="61" y="146"/>
                      <a:pt x="61" y="146"/>
                    </a:cubicBezTo>
                    <a:cubicBezTo>
                      <a:pt x="61" y="146"/>
                      <a:pt x="61" y="146"/>
                      <a:pt x="61" y="146"/>
                    </a:cubicBezTo>
                    <a:cubicBezTo>
                      <a:pt x="60" y="146"/>
                      <a:pt x="60" y="146"/>
                      <a:pt x="60" y="146"/>
                    </a:cubicBezTo>
                    <a:cubicBezTo>
                      <a:pt x="60" y="146"/>
                      <a:pt x="60" y="146"/>
                      <a:pt x="60" y="146"/>
                    </a:cubicBezTo>
                    <a:cubicBezTo>
                      <a:pt x="60" y="146"/>
                      <a:pt x="60" y="146"/>
                      <a:pt x="60" y="146"/>
                    </a:cubicBezTo>
                    <a:cubicBezTo>
                      <a:pt x="60" y="147"/>
                      <a:pt x="60" y="147"/>
                      <a:pt x="60" y="147"/>
                    </a:cubicBezTo>
                    <a:cubicBezTo>
                      <a:pt x="60" y="147"/>
                      <a:pt x="60" y="147"/>
                      <a:pt x="60" y="147"/>
                    </a:cubicBezTo>
                    <a:cubicBezTo>
                      <a:pt x="60" y="147"/>
                      <a:pt x="60" y="147"/>
                      <a:pt x="60" y="147"/>
                    </a:cubicBezTo>
                    <a:cubicBezTo>
                      <a:pt x="61" y="147"/>
                      <a:pt x="61" y="147"/>
                      <a:pt x="61" y="147"/>
                    </a:cubicBezTo>
                    <a:cubicBezTo>
                      <a:pt x="61" y="147"/>
                      <a:pt x="61" y="147"/>
                      <a:pt x="61" y="147"/>
                    </a:cubicBezTo>
                    <a:cubicBezTo>
                      <a:pt x="61" y="147"/>
                      <a:pt x="61" y="147"/>
                      <a:pt x="61" y="147"/>
                    </a:cubicBezTo>
                    <a:cubicBezTo>
                      <a:pt x="61" y="147"/>
                      <a:pt x="61" y="147"/>
                      <a:pt x="61" y="147"/>
                    </a:cubicBezTo>
                    <a:cubicBezTo>
                      <a:pt x="61" y="147"/>
                      <a:pt x="61" y="147"/>
                      <a:pt x="61" y="147"/>
                    </a:cubicBezTo>
                    <a:cubicBezTo>
                      <a:pt x="61" y="147"/>
                      <a:pt x="61" y="147"/>
                      <a:pt x="61" y="147"/>
                    </a:cubicBezTo>
                    <a:cubicBezTo>
                      <a:pt x="61" y="147"/>
                      <a:pt x="61" y="147"/>
                      <a:pt x="61" y="147"/>
                    </a:cubicBezTo>
                    <a:cubicBezTo>
                      <a:pt x="61" y="147"/>
                      <a:pt x="61" y="147"/>
                      <a:pt x="61" y="147"/>
                    </a:cubicBezTo>
                    <a:cubicBezTo>
                      <a:pt x="61" y="147"/>
                      <a:pt x="61" y="147"/>
                      <a:pt x="61" y="147"/>
                    </a:cubicBezTo>
                    <a:cubicBezTo>
                      <a:pt x="61" y="147"/>
                      <a:pt x="61" y="147"/>
                      <a:pt x="61" y="147"/>
                    </a:cubicBezTo>
                    <a:cubicBezTo>
                      <a:pt x="61" y="147"/>
                      <a:pt x="61" y="147"/>
                      <a:pt x="61" y="147"/>
                    </a:cubicBezTo>
                    <a:cubicBezTo>
                      <a:pt x="62" y="147"/>
                      <a:pt x="62" y="147"/>
                      <a:pt x="62" y="147"/>
                    </a:cubicBezTo>
                    <a:cubicBezTo>
                      <a:pt x="62" y="147"/>
                      <a:pt x="62" y="147"/>
                      <a:pt x="62" y="147"/>
                    </a:cubicBezTo>
                    <a:cubicBezTo>
                      <a:pt x="62" y="148"/>
                      <a:pt x="62" y="148"/>
                      <a:pt x="62" y="148"/>
                    </a:cubicBezTo>
                    <a:cubicBezTo>
                      <a:pt x="62" y="148"/>
                      <a:pt x="62" y="148"/>
                      <a:pt x="62" y="148"/>
                    </a:cubicBezTo>
                    <a:cubicBezTo>
                      <a:pt x="62" y="148"/>
                      <a:pt x="62" y="148"/>
                      <a:pt x="62" y="148"/>
                    </a:cubicBezTo>
                    <a:cubicBezTo>
                      <a:pt x="62" y="148"/>
                      <a:pt x="62" y="148"/>
                      <a:pt x="62" y="148"/>
                    </a:cubicBezTo>
                    <a:cubicBezTo>
                      <a:pt x="62" y="149"/>
                      <a:pt x="62" y="149"/>
                      <a:pt x="62" y="149"/>
                    </a:cubicBezTo>
                    <a:cubicBezTo>
                      <a:pt x="62" y="149"/>
                      <a:pt x="62" y="149"/>
                      <a:pt x="62" y="149"/>
                    </a:cubicBezTo>
                    <a:cubicBezTo>
                      <a:pt x="61" y="149"/>
                      <a:pt x="61" y="149"/>
                      <a:pt x="61" y="149"/>
                    </a:cubicBezTo>
                    <a:cubicBezTo>
                      <a:pt x="61" y="149"/>
                      <a:pt x="61" y="149"/>
                      <a:pt x="61" y="149"/>
                    </a:cubicBezTo>
                    <a:cubicBezTo>
                      <a:pt x="62" y="149"/>
                      <a:pt x="62" y="149"/>
                      <a:pt x="62" y="149"/>
                    </a:cubicBezTo>
                    <a:cubicBezTo>
                      <a:pt x="62" y="149"/>
                      <a:pt x="62" y="149"/>
                      <a:pt x="62" y="149"/>
                    </a:cubicBezTo>
                    <a:cubicBezTo>
                      <a:pt x="62" y="149"/>
                      <a:pt x="62" y="149"/>
                      <a:pt x="62" y="149"/>
                    </a:cubicBezTo>
                    <a:cubicBezTo>
                      <a:pt x="62" y="149"/>
                      <a:pt x="62" y="149"/>
                      <a:pt x="62" y="149"/>
                    </a:cubicBezTo>
                    <a:cubicBezTo>
                      <a:pt x="62" y="149"/>
                      <a:pt x="62" y="149"/>
                      <a:pt x="62" y="149"/>
                    </a:cubicBezTo>
                    <a:cubicBezTo>
                      <a:pt x="62" y="148"/>
                      <a:pt x="62" y="148"/>
                      <a:pt x="62" y="148"/>
                    </a:cubicBezTo>
                    <a:cubicBezTo>
                      <a:pt x="62" y="149"/>
                      <a:pt x="62" y="149"/>
                      <a:pt x="62" y="149"/>
                    </a:cubicBezTo>
                    <a:cubicBezTo>
                      <a:pt x="62" y="149"/>
                      <a:pt x="62" y="149"/>
                      <a:pt x="62" y="149"/>
                    </a:cubicBezTo>
                    <a:cubicBezTo>
                      <a:pt x="62" y="149"/>
                      <a:pt x="62" y="149"/>
                      <a:pt x="62" y="149"/>
                    </a:cubicBezTo>
                    <a:cubicBezTo>
                      <a:pt x="62" y="149"/>
                      <a:pt x="62" y="149"/>
                      <a:pt x="62" y="149"/>
                    </a:cubicBezTo>
                    <a:cubicBezTo>
                      <a:pt x="62" y="148"/>
                      <a:pt x="62" y="148"/>
                      <a:pt x="62" y="148"/>
                    </a:cubicBezTo>
                    <a:cubicBezTo>
                      <a:pt x="62" y="148"/>
                      <a:pt x="62" y="148"/>
                      <a:pt x="62" y="148"/>
                    </a:cubicBezTo>
                    <a:cubicBezTo>
                      <a:pt x="62" y="148"/>
                      <a:pt x="62" y="148"/>
                      <a:pt x="62" y="148"/>
                    </a:cubicBezTo>
                    <a:cubicBezTo>
                      <a:pt x="62" y="148"/>
                      <a:pt x="62" y="148"/>
                      <a:pt x="62" y="148"/>
                    </a:cubicBezTo>
                    <a:cubicBezTo>
                      <a:pt x="62" y="148"/>
                      <a:pt x="62" y="148"/>
                      <a:pt x="62" y="148"/>
                    </a:cubicBezTo>
                    <a:cubicBezTo>
                      <a:pt x="62" y="147"/>
                      <a:pt x="62" y="147"/>
                      <a:pt x="62" y="147"/>
                    </a:cubicBezTo>
                    <a:cubicBezTo>
                      <a:pt x="62" y="147"/>
                      <a:pt x="62" y="147"/>
                      <a:pt x="62" y="147"/>
                    </a:cubicBezTo>
                    <a:cubicBezTo>
                      <a:pt x="62" y="147"/>
                      <a:pt x="62" y="147"/>
                      <a:pt x="62" y="147"/>
                    </a:cubicBezTo>
                    <a:cubicBezTo>
                      <a:pt x="62" y="147"/>
                      <a:pt x="62" y="147"/>
                      <a:pt x="62" y="147"/>
                    </a:cubicBezTo>
                    <a:cubicBezTo>
                      <a:pt x="62" y="146"/>
                      <a:pt x="62" y="146"/>
                      <a:pt x="62" y="146"/>
                    </a:cubicBezTo>
                    <a:close/>
                    <a:moveTo>
                      <a:pt x="52" y="138"/>
                    </a:moveTo>
                    <a:cubicBezTo>
                      <a:pt x="52" y="138"/>
                      <a:pt x="52" y="138"/>
                      <a:pt x="52" y="138"/>
                    </a:cubicBezTo>
                    <a:cubicBezTo>
                      <a:pt x="52" y="138"/>
                      <a:pt x="52" y="138"/>
                      <a:pt x="52" y="138"/>
                    </a:cubicBezTo>
                    <a:cubicBezTo>
                      <a:pt x="52" y="138"/>
                      <a:pt x="52" y="138"/>
                      <a:pt x="52" y="138"/>
                    </a:cubicBezTo>
                    <a:cubicBezTo>
                      <a:pt x="52" y="138"/>
                      <a:pt x="52" y="138"/>
                      <a:pt x="52" y="138"/>
                    </a:cubicBezTo>
                    <a:cubicBezTo>
                      <a:pt x="52" y="138"/>
                      <a:pt x="52" y="138"/>
                      <a:pt x="52" y="138"/>
                    </a:cubicBezTo>
                    <a:cubicBezTo>
                      <a:pt x="52" y="138"/>
                      <a:pt x="52" y="138"/>
                      <a:pt x="52" y="138"/>
                    </a:cubicBezTo>
                    <a:cubicBezTo>
                      <a:pt x="52" y="138"/>
                      <a:pt x="52" y="138"/>
                      <a:pt x="52" y="138"/>
                    </a:cubicBezTo>
                    <a:cubicBezTo>
                      <a:pt x="52" y="138"/>
                      <a:pt x="52" y="138"/>
                      <a:pt x="52" y="138"/>
                    </a:cubicBezTo>
                    <a:cubicBezTo>
                      <a:pt x="52" y="138"/>
                      <a:pt x="52" y="138"/>
                      <a:pt x="52" y="138"/>
                    </a:cubicBezTo>
                    <a:cubicBezTo>
                      <a:pt x="51" y="138"/>
                      <a:pt x="51" y="138"/>
                      <a:pt x="51" y="138"/>
                    </a:cubicBezTo>
                    <a:cubicBezTo>
                      <a:pt x="51" y="138"/>
                      <a:pt x="51" y="138"/>
                      <a:pt x="51" y="138"/>
                    </a:cubicBezTo>
                    <a:cubicBezTo>
                      <a:pt x="51" y="138"/>
                      <a:pt x="51" y="138"/>
                      <a:pt x="51" y="138"/>
                    </a:cubicBezTo>
                    <a:cubicBezTo>
                      <a:pt x="51" y="138"/>
                      <a:pt x="51" y="138"/>
                      <a:pt x="51" y="138"/>
                    </a:cubicBezTo>
                    <a:cubicBezTo>
                      <a:pt x="51" y="138"/>
                      <a:pt x="51" y="138"/>
                      <a:pt x="51" y="138"/>
                    </a:cubicBezTo>
                    <a:cubicBezTo>
                      <a:pt x="51" y="138"/>
                      <a:pt x="51" y="138"/>
                      <a:pt x="51" y="138"/>
                    </a:cubicBezTo>
                    <a:cubicBezTo>
                      <a:pt x="51" y="138"/>
                      <a:pt x="51" y="138"/>
                      <a:pt x="51" y="138"/>
                    </a:cubicBezTo>
                    <a:cubicBezTo>
                      <a:pt x="50" y="138"/>
                      <a:pt x="50" y="138"/>
                      <a:pt x="50" y="138"/>
                    </a:cubicBezTo>
                    <a:cubicBezTo>
                      <a:pt x="50" y="138"/>
                      <a:pt x="50" y="138"/>
                      <a:pt x="50" y="138"/>
                    </a:cubicBezTo>
                    <a:cubicBezTo>
                      <a:pt x="50" y="138"/>
                      <a:pt x="50" y="138"/>
                      <a:pt x="50" y="138"/>
                    </a:cubicBezTo>
                    <a:cubicBezTo>
                      <a:pt x="50" y="138"/>
                      <a:pt x="50" y="138"/>
                      <a:pt x="50" y="138"/>
                    </a:cubicBezTo>
                    <a:cubicBezTo>
                      <a:pt x="50" y="138"/>
                      <a:pt x="50" y="138"/>
                      <a:pt x="50" y="138"/>
                    </a:cubicBezTo>
                    <a:cubicBezTo>
                      <a:pt x="50" y="138"/>
                      <a:pt x="50" y="138"/>
                      <a:pt x="50" y="138"/>
                    </a:cubicBezTo>
                    <a:cubicBezTo>
                      <a:pt x="50" y="138"/>
                      <a:pt x="50" y="138"/>
                      <a:pt x="50" y="138"/>
                    </a:cubicBezTo>
                    <a:cubicBezTo>
                      <a:pt x="51" y="139"/>
                      <a:pt x="51" y="139"/>
                      <a:pt x="51" y="139"/>
                    </a:cubicBezTo>
                    <a:cubicBezTo>
                      <a:pt x="51" y="139"/>
                      <a:pt x="51" y="139"/>
                      <a:pt x="51" y="139"/>
                    </a:cubicBezTo>
                    <a:cubicBezTo>
                      <a:pt x="51" y="139"/>
                      <a:pt x="51" y="139"/>
                      <a:pt x="51" y="139"/>
                    </a:cubicBezTo>
                    <a:cubicBezTo>
                      <a:pt x="51" y="139"/>
                      <a:pt x="51" y="139"/>
                      <a:pt x="51" y="139"/>
                    </a:cubicBezTo>
                    <a:cubicBezTo>
                      <a:pt x="51" y="138"/>
                      <a:pt x="51" y="138"/>
                      <a:pt x="51" y="138"/>
                    </a:cubicBezTo>
                    <a:cubicBezTo>
                      <a:pt x="51" y="138"/>
                      <a:pt x="51" y="138"/>
                      <a:pt x="51" y="138"/>
                    </a:cubicBezTo>
                    <a:cubicBezTo>
                      <a:pt x="51" y="138"/>
                      <a:pt x="51" y="138"/>
                      <a:pt x="51" y="138"/>
                    </a:cubicBezTo>
                    <a:cubicBezTo>
                      <a:pt x="51" y="139"/>
                      <a:pt x="51" y="139"/>
                      <a:pt x="51" y="139"/>
                    </a:cubicBezTo>
                    <a:cubicBezTo>
                      <a:pt x="51" y="139"/>
                      <a:pt x="51" y="139"/>
                      <a:pt x="51" y="139"/>
                    </a:cubicBezTo>
                    <a:cubicBezTo>
                      <a:pt x="52" y="139"/>
                      <a:pt x="52" y="139"/>
                      <a:pt x="52" y="139"/>
                    </a:cubicBezTo>
                    <a:cubicBezTo>
                      <a:pt x="52" y="139"/>
                      <a:pt x="52" y="139"/>
                      <a:pt x="52" y="139"/>
                    </a:cubicBezTo>
                    <a:cubicBezTo>
                      <a:pt x="52" y="139"/>
                      <a:pt x="52" y="139"/>
                      <a:pt x="52" y="139"/>
                    </a:cubicBezTo>
                    <a:cubicBezTo>
                      <a:pt x="52" y="139"/>
                      <a:pt x="52" y="139"/>
                      <a:pt x="52" y="139"/>
                    </a:cubicBezTo>
                    <a:cubicBezTo>
                      <a:pt x="52" y="139"/>
                      <a:pt x="52" y="139"/>
                      <a:pt x="52" y="139"/>
                    </a:cubicBezTo>
                    <a:cubicBezTo>
                      <a:pt x="53" y="139"/>
                      <a:pt x="53" y="139"/>
                      <a:pt x="53" y="139"/>
                    </a:cubicBezTo>
                    <a:cubicBezTo>
                      <a:pt x="53" y="139"/>
                      <a:pt x="53" y="139"/>
                      <a:pt x="53" y="139"/>
                    </a:cubicBezTo>
                    <a:cubicBezTo>
                      <a:pt x="53" y="139"/>
                      <a:pt x="53" y="139"/>
                      <a:pt x="53" y="139"/>
                    </a:cubicBezTo>
                    <a:lnTo>
                      <a:pt x="52" y="138"/>
                    </a:lnTo>
                    <a:close/>
                    <a:moveTo>
                      <a:pt x="63" y="149"/>
                    </a:moveTo>
                    <a:cubicBezTo>
                      <a:pt x="62" y="149"/>
                      <a:pt x="62" y="149"/>
                      <a:pt x="62" y="149"/>
                    </a:cubicBezTo>
                    <a:cubicBezTo>
                      <a:pt x="62" y="149"/>
                      <a:pt x="62" y="149"/>
                      <a:pt x="62" y="149"/>
                    </a:cubicBezTo>
                    <a:cubicBezTo>
                      <a:pt x="62" y="150"/>
                      <a:pt x="62" y="150"/>
                      <a:pt x="62" y="150"/>
                    </a:cubicBezTo>
                    <a:cubicBezTo>
                      <a:pt x="62" y="150"/>
                      <a:pt x="62" y="150"/>
                      <a:pt x="62" y="150"/>
                    </a:cubicBezTo>
                    <a:cubicBezTo>
                      <a:pt x="62" y="150"/>
                      <a:pt x="62" y="150"/>
                      <a:pt x="62" y="150"/>
                    </a:cubicBezTo>
                    <a:cubicBezTo>
                      <a:pt x="62" y="150"/>
                      <a:pt x="62" y="150"/>
                      <a:pt x="62" y="150"/>
                    </a:cubicBezTo>
                    <a:cubicBezTo>
                      <a:pt x="62" y="150"/>
                      <a:pt x="62" y="150"/>
                      <a:pt x="62" y="150"/>
                    </a:cubicBezTo>
                    <a:cubicBezTo>
                      <a:pt x="62" y="150"/>
                      <a:pt x="62" y="150"/>
                      <a:pt x="62" y="150"/>
                    </a:cubicBezTo>
                    <a:cubicBezTo>
                      <a:pt x="62" y="151"/>
                      <a:pt x="62" y="151"/>
                      <a:pt x="62" y="151"/>
                    </a:cubicBezTo>
                    <a:cubicBezTo>
                      <a:pt x="62" y="151"/>
                      <a:pt x="62" y="151"/>
                      <a:pt x="62" y="151"/>
                    </a:cubicBezTo>
                    <a:cubicBezTo>
                      <a:pt x="62" y="151"/>
                      <a:pt x="62" y="151"/>
                      <a:pt x="62" y="151"/>
                    </a:cubicBezTo>
                    <a:cubicBezTo>
                      <a:pt x="62" y="151"/>
                      <a:pt x="62" y="151"/>
                      <a:pt x="62" y="151"/>
                    </a:cubicBezTo>
                    <a:cubicBezTo>
                      <a:pt x="63" y="151"/>
                      <a:pt x="63" y="151"/>
                      <a:pt x="63" y="151"/>
                    </a:cubicBezTo>
                    <a:cubicBezTo>
                      <a:pt x="63" y="151"/>
                      <a:pt x="63" y="151"/>
                      <a:pt x="63" y="151"/>
                    </a:cubicBezTo>
                    <a:cubicBezTo>
                      <a:pt x="63" y="151"/>
                      <a:pt x="63" y="151"/>
                      <a:pt x="63" y="151"/>
                    </a:cubicBezTo>
                    <a:cubicBezTo>
                      <a:pt x="63" y="151"/>
                      <a:pt x="63" y="151"/>
                      <a:pt x="63" y="151"/>
                    </a:cubicBezTo>
                    <a:cubicBezTo>
                      <a:pt x="63" y="150"/>
                      <a:pt x="63" y="150"/>
                      <a:pt x="63" y="150"/>
                    </a:cubicBezTo>
                    <a:cubicBezTo>
                      <a:pt x="63" y="150"/>
                      <a:pt x="63" y="150"/>
                      <a:pt x="63" y="150"/>
                    </a:cubicBezTo>
                    <a:cubicBezTo>
                      <a:pt x="63" y="150"/>
                      <a:pt x="63" y="150"/>
                      <a:pt x="63" y="150"/>
                    </a:cubicBezTo>
                    <a:cubicBezTo>
                      <a:pt x="63" y="150"/>
                      <a:pt x="63" y="150"/>
                      <a:pt x="63" y="150"/>
                    </a:cubicBezTo>
                    <a:cubicBezTo>
                      <a:pt x="63" y="150"/>
                      <a:pt x="63" y="150"/>
                      <a:pt x="63" y="150"/>
                    </a:cubicBezTo>
                    <a:cubicBezTo>
                      <a:pt x="63" y="150"/>
                      <a:pt x="63" y="150"/>
                      <a:pt x="63" y="150"/>
                    </a:cubicBezTo>
                    <a:cubicBezTo>
                      <a:pt x="63" y="150"/>
                      <a:pt x="63" y="150"/>
                      <a:pt x="63" y="150"/>
                    </a:cubicBezTo>
                    <a:cubicBezTo>
                      <a:pt x="63" y="150"/>
                      <a:pt x="63" y="150"/>
                      <a:pt x="63" y="150"/>
                    </a:cubicBezTo>
                    <a:cubicBezTo>
                      <a:pt x="63" y="150"/>
                      <a:pt x="63" y="150"/>
                      <a:pt x="63" y="150"/>
                    </a:cubicBezTo>
                    <a:cubicBezTo>
                      <a:pt x="63" y="150"/>
                      <a:pt x="63" y="150"/>
                      <a:pt x="63" y="150"/>
                    </a:cubicBezTo>
                    <a:cubicBezTo>
                      <a:pt x="63" y="150"/>
                      <a:pt x="63" y="150"/>
                      <a:pt x="63" y="150"/>
                    </a:cubicBezTo>
                    <a:cubicBezTo>
                      <a:pt x="63" y="149"/>
                      <a:pt x="63" y="149"/>
                      <a:pt x="63" y="149"/>
                    </a:cubicBezTo>
                    <a:cubicBezTo>
                      <a:pt x="63" y="149"/>
                      <a:pt x="63" y="149"/>
                      <a:pt x="63" y="149"/>
                    </a:cubicBezTo>
                    <a:cubicBezTo>
                      <a:pt x="63" y="149"/>
                      <a:pt x="63" y="149"/>
                      <a:pt x="63" y="149"/>
                    </a:cubicBezTo>
                    <a:cubicBezTo>
                      <a:pt x="63" y="148"/>
                      <a:pt x="63" y="148"/>
                      <a:pt x="63" y="148"/>
                    </a:cubicBezTo>
                    <a:cubicBezTo>
                      <a:pt x="63" y="148"/>
                      <a:pt x="63" y="148"/>
                      <a:pt x="63" y="148"/>
                    </a:cubicBezTo>
                    <a:cubicBezTo>
                      <a:pt x="63" y="148"/>
                      <a:pt x="63" y="148"/>
                      <a:pt x="63" y="148"/>
                    </a:cubicBezTo>
                    <a:cubicBezTo>
                      <a:pt x="63" y="148"/>
                      <a:pt x="63" y="148"/>
                      <a:pt x="63" y="148"/>
                    </a:cubicBezTo>
                    <a:cubicBezTo>
                      <a:pt x="63" y="148"/>
                      <a:pt x="63" y="148"/>
                      <a:pt x="63" y="148"/>
                    </a:cubicBezTo>
                    <a:cubicBezTo>
                      <a:pt x="63" y="149"/>
                      <a:pt x="63" y="149"/>
                      <a:pt x="63" y="149"/>
                    </a:cubicBezTo>
                    <a:cubicBezTo>
                      <a:pt x="63" y="149"/>
                      <a:pt x="63" y="149"/>
                      <a:pt x="63" y="149"/>
                    </a:cubicBezTo>
                    <a:close/>
                    <a:moveTo>
                      <a:pt x="53" y="142"/>
                    </a:moveTo>
                    <a:cubicBezTo>
                      <a:pt x="53" y="142"/>
                      <a:pt x="53" y="142"/>
                      <a:pt x="53" y="142"/>
                    </a:cubicBezTo>
                    <a:cubicBezTo>
                      <a:pt x="54" y="142"/>
                      <a:pt x="54" y="142"/>
                      <a:pt x="54" y="142"/>
                    </a:cubicBezTo>
                    <a:cubicBezTo>
                      <a:pt x="54" y="142"/>
                      <a:pt x="54" y="142"/>
                      <a:pt x="54" y="142"/>
                    </a:cubicBezTo>
                    <a:cubicBezTo>
                      <a:pt x="54" y="142"/>
                      <a:pt x="54" y="142"/>
                      <a:pt x="54" y="142"/>
                    </a:cubicBezTo>
                    <a:cubicBezTo>
                      <a:pt x="54" y="142"/>
                      <a:pt x="54" y="142"/>
                      <a:pt x="54" y="142"/>
                    </a:cubicBezTo>
                    <a:cubicBezTo>
                      <a:pt x="54" y="142"/>
                      <a:pt x="54" y="142"/>
                      <a:pt x="54" y="142"/>
                    </a:cubicBezTo>
                    <a:cubicBezTo>
                      <a:pt x="54" y="142"/>
                      <a:pt x="54" y="142"/>
                      <a:pt x="54" y="142"/>
                    </a:cubicBezTo>
                    <a:cubicBezTo>
                      <a:pt x="54" y="142"/>
                      <a:pt x="54" y="142"/>
                      <a:pt x="54" y="142"/>
                    </a:cubicBezTo>
                    <a:cubicBezTo>
                      <a:pt x="54" y="142"/>
                      <a:pt x="54" y="142"/>
                      <a:pt x="54" y="142"/>
                    </a:cubicBezTo>
                    <a:cubicBezTo>
                      <a:pt x="54" y="142"/>
                      <a:pt x="54" y="142"/>
                      <a:pt x="54" y="142"/>
                    </a:cubicBezTo>
                    <a:cubicBezTo>
                      <a:pt x="54" y="142"/>
                      <a:pt x="54" y="142"/>
                      <a:pt x="54" y="142"/>
                    </a:cubicBezTo>
                    <a:cubicBezTo>
                      <a:pt x="54" y="142"/>
                      <a:pt x="54" y="142"/>
                      <a:pt x="54" y="142"/>
                    </a:cubicBezTo>
                    <a:cubicBezTo>
                      <a:pt x="54" y="141"/>
                      <a:pt x="54" y="141"/>
                      <a:pt x="54" y="141"/>
                    </a:cubicBezTo>
                    <a:cubicBezTo>
                      <a:pt x="54" y="141"/>
                      <a:pt x="54" y="141"/>
                      <a:pt x="54" y="141"/>
                    </a:cubicBezTo>
                    <a:cubicBezTo>
                      <a:pt x="54" y="141"/>
                      <a:pt x="54" y="141"/>
                      <a:pt x="54" y="141"/>
                    </a:cubicBezTo>
                    <a:cubicBezTo>
                      <a:pt x="54" y="142"/>
                      <a:pt x="54" y="142"/>
                      <a:pt x="54" y="142"/>
                    </a:cubicBezTo>
                    <a:cubicBezTo>
                      <a:pt x="53" y="142"/>
                      <a:pt x="53" y="142"/>
                      <a:pt x="53" y="142"/>
                    </a:cubicBezTo>
                    <a:cubicBezTo>
                      <a:pt x="52" y="142"/>
                      <a:pt x="52" y="142"/>
                      <a:pt x="52" y="142"/>
                    </a:cubicBezTo>
                    <a:cubicBezTo>
                      <a:pt x="51" y="142"/>
                      <a:pt x="51" y="142"/>
                      <a:pt x="51" y="142"/>
                    </a:cubicBezTo>
                    <a:cubicBezTo>
                      <a:pt x="53" y="142"/>
                      <a:pt x="53" y="142"/>
                      <a:pt x="53" y="142"/>
                    </a:cubicBezTo>
                    <a:close/>
                    <a:moveTo>
                      <a:pt x="65" y="150"/>
                    </a:moveTo>
                    <a:cubicBezTo>
                      <a:pt x="65" y="150"/>
                      <a:pt x="65" y="150"/>
                      <a:pt x="65" y="150"/>
                    </a:cubicBezTo>
                    <a:cubicBezTo>
                      <a:pt x="65" y="150"/>
                      <a:pt x="65" y="150"/>
                      <a:pt x="65" y="150"/>
                    </a:cubicBezTo>
                    <a:cubicBezTo>
                      <a:pt x="65" y="149"/>
                      <a:pt x="65" y="149"/>
                      <a:pt x="65" y="149"/>
                    </a:cubicBezTo>
                    <a:cubicBezTo>
                      <a:pt x="66" y="149"/>
                      <a:pt x="66" y="149"/>
                      <a:pt x="66" y="149"/>
                    </a:cubicBezTo>
                    <a:cubicBezTo>
                      <a:pt x="66" y="149"/>
                      <a:pt x="66" y="149"/>
                      <a:pt x="66" y="149"/>
                    </a:cubicBezTo>
                    <a:cubicBezTo>
                      <a:pt x="65" y="148"/>
                      <a:pt x="65" y="148"/>
                      <a:pt x="65" y="148"/>
                    </a:cubicBezTo>
                    <a:cubicBezTo>
                      <a:pt x="65" y="148"/>
                      <a:pt x="65" y="148"/>
                      <a:pt x="65" y="148"/>
                    </a:cubicBezTo>
                    <a:cubicBezTo>
                      <a:pt x="65" y="148"/>
                      <a:pt x="65" y="148"/>
                      <a:pt x="65" y="148"/>
                    </a:cubicBezTo>
                    <a:cubicBezTo>
                      <a:pt x="65" y="148"/>
                      <a:pt x="65" y="148"/>
                      <a:pt x="65" y="148"/>
                    </a:cubicBezTo>
                    <a:cubicBezTo>
                      <a:pt x="65" y="148"/>
                      <a:pt x="65" y="148"/>
                      <a:pt x="65" y="148"/>
                    </a:cubicBezTo>
                    <a:cubicBezTo>
                      <a:pt x="65" y="148"/>
                      <a:pt x="65" y="148"/>
                      <a:pt x="65" y="148"/>
                    </a:cubicBezTo>
                    <a:cubicBezTo>
                      <a:pt x="65" y="148"/>
                      <a:pt x="65" y="148"/>
                      <a:pt x="65" y="148"/>
                    </a:cubicBezTo>
                    <a:cubicBezTo>
                      <a:pt x="64" y="149"/>
                      <a:pt x="64" y="149"/>
                      <a:pt x="64" y="149"/>
                    </a:cubicBezTo>
                    <a:cubicBezTo>
                      <a:pt x="64" y="149"/>
                      <a:pt x="64" y="149"/>
                      <a:pt x="64" y="149"/>
                    </a:cubicBezTo>
                    <a:cubicBezTo>
                      <a:pt x="64" y="149"/>
                      <a:pt x="64" y="149"/>
                      <a:pt x="64" y="149"/>
                    </a:cubicBezTo>
                    <a:cubicBezTo>
                      <a:pt x="65" y="149"/>
                      <a:pt x="65" y="149"/>
                      <a:pt x="65" y="149"/>
                    </a:cubicBezTo>
                    <a:cubicBezTo>
                      <a:pt x="65" y="149"/>
                      <a:pt x="65" y="149"/>
                      <a:pt x="65" y="149"/>
                    </a:cubicBezTo>
                    <a:cubicBezTo>
                      <a:pt x="65" y="149"/>
                      <a:pt x="65" y="149"/>
                      <a:pt x="65" y="149"/>
                    </a:cubicBezTo>
                    <a:cubicBezTo>
                      <a:pt x="65" y="149"/>
                      <a:pt x="65" y="149"/>
                      <a:pt x="65" y="149"/>
                    </a:cubicBezTo>
                    <a:cubicBezTo>
                      <a:pt x="65" y="148"/>
                      <a:pt x="65" y="148"/>
                      <a:pt x="65" y="148"/>
                    </a:cubicBezTo>
                    <a:cubicBezTo>
                      <a:pt x="65" y="148"/>
                      <a:pt x="65" y="148"/>
                      <a:pt x="65" y="148"/>
                    </a:cubicBezTo>
                    <a:cubicBezTo>
                      <a:pt x="65" y="148"/>
                      <a:pt x="65" y="148"/>
                      <a:pt x="65" y="148"/>
                    </a:cubicBezTo>
                    <a:cubicBezTo>
                      <a:pt x="65" y="148"/>
                      <a:pt x="65" y="148"/>
                      <a:pt x="65" y="148"/>
                    </a:cubicBezTo>
                    <a:cubicBezTo>
                      <a:pt x="65" y="148"/>
                      <a:pt x="65" y="148"/>
                      <a:pt x="65" y="148"/>
                    </a:cubicBezTo>
                    <a:cubicBezTo>
                      <a:pt x="65" y="148"/>
                      <a:pt x="65" y="148"/>
                      <a:pt x="65" y="148"/>
                    </a:cubicBezTo>
                    <a:cubicBezTo>
                      <a:pt x="65" y="148"/>
                      <a:pt x="65" y="148"/>
                      <a:pt x="65" y="148"/>
                    </a:cubicBezTo>
                    <a:cubicBezTo>
                      <a:pt x="65" y="148"/>
                      <a:pt x="65" y="148"/>
                      <a:pt x="65" y="148"/>
                    </a:cubicBezTo>
                    <a:cubicBezTo>
                      <a:pt x="65" y="149"/>
                      <a:pt x="65" y="149"/>
                      <a:pt x="65" y="149"/>
                    </a:cubicBezTo>
                    <a:cubicBezTo>
                      <a:pt x="65" y="149"/>
                      <a:pt x="65" y="149"/>
                      <a:pt x="65" y="149"/>
                    </a:cubicBezTo>
                    <a:cubicBezTo>
                      <a:pt x="65" y="149"/>
                      <a:pt x="65" y="149"/>
                      <a:pt x="65" y="149"/>
                    </a:cubicBezTo>
                    <a:cubicBezTo>
                      <a:pt x="65" y="149"/>
                      <a:pt x="65" y="149"/>
                      <a:pt x="65" y="149"/>
                    </a:cubicBezTo>
                    <a:cubicBezTo>
                      <a:pt x="65" y="149"/>
                      <a:pt x="65" y="149"/>
                      <a:pt x="65" y="149"/>
                    </a:cubicBezTo>
                    <a:cubicBezTo>
                      <a:pt x="65" y="150"/>
                      <a:pt x="65" y="150"/>
                      <a:pt x="65" y="150"/>
                    </a:cubicBezTo>
                    <a:close/>
                    <a:moveTo>
                      <a:pt x="48" y="140"/>
                    </a:moveTo>
                    <a:cubicBezTo>
                      <a:pt x="49" y="140"/>
                      <a:pt x="49" y="140"/>
                      <a:pt x="49" y="140"/>
                    </a:cubicBezTo>
                    <a:cubicBezTo>
                      <a:pt x="49" y="140"/>
                      <a:pt x="49" y="140"/>
                      <a:pt x="49" y="140"/>
                    </a:cubicBezTo>
                    <a:cubicBezTo>
                      <a:pt x="50" y="140"/>
                      <a:pt x="50" y="140"/>
                      <a:pt x="50" y="140"/>
                    </a:cubicBezTo>
                    <a:cubicBezTo>
                      <a:pt x="50" y="140"/>
                      <a:pt x="50" y="140"/>
                      <a:pt x="50" y="140"/>
                    </a:cubicBezTo>
                    <a:cubicBezTo>
                      <a:pt x="50" y="140"/>
                      <a:pt x="50" y="140"/>
                      <a:pt x="50" y="140"/>
                    </a:cubicBezTo>
                    <a:cubicBezTo>
                      <a:pt x="50" y="140"/>
                      <a:pt x="50" y="140"/>
                      <a:pt x="50" y="140"/>
                    </a:cubicBezTo>
                    <a:cubicBezTo>
                      <a:pt x="50" y="140"/>
                      <a:pt x="50" y="140"/>
                      <a:pt x="50" y="140"/>
                    </a:cubicBezTo>
                    <a:cubicBezTo>
                      <a:pt x="50" y="140"/>
                      <a:pt x="50" y="140"/>
                      <a:pt x="50" y="140"/>
                    </a:cubicBezTo>
                    <a:cubicBezTo>
                      <a:pt x="50" y="140"/>
                      <a:pt x="50" y="140"/>
                      <a:pt x="50" y="140"/>
                    </a:cubicBezTo>
                    <a:cubicBezTo>
                      <a:pt x="50" y="140"/>
                      <a:pt x="50" y="140"/>
                      <a:pt x="50" y="140"/>
                    </a:cubicBezTo>
                    <a:cubicBezTo>
                      <a:pt x="50" y="140"/>
                      <a:pt x="50" y="140"/>
                      <a:pt x="50" y="140"/>
                    </a:cubicBezTo>
                    <a:cubicBezTo>
                      <a:pt x="50" y="140"/>
                      <a:pt x="50" y="140"/>
                      <a:pt x="50" y="140"/>
                    </a:cubicBezTo>
                    <a:cubicBezTo>
                      <a:pt x="50" y="140"/>
                      <a:pt x="50" y="140"/>
                      <a:pt x="50" y="140"/>
                    </a:cubicBezTo>
                    <a:cubicBezTo>
                      <a:pt x="49" y="140"/>
                      <a:pt x="49" y="140"/>
                      <a:pt x="49" y="140"/>
                    </a:cubicBezTo>
                    <a:cubicBezTo>
                      <a:pt x="49" y="139"/>
                      <a:pt x="49" y="139"/>
                      <a:pt x="49"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40"/>
                      <a:pt x="48" y="140"/>
                      <a:pt x="48" y="140"/>
                    </a:cubicBezTo>
                    <a:close/>
                    <a:moveTo>
                      <a:pt x="46" y="134"/>
                    </a:moveTo>
                    <a:cubicBezTo>
                      <a:pt x="46" y="134"/>
                      <a:pt x="46" y="134"/>
                      <a:pt x="46" y="134"/>
                    </a:cubicBezTo>
                    <a:cubicBezTo>
                      <a:pt x="46" y="134"/>
                      <a:pt x="46" y="134"/>
                      <a:pt x="46" y="134"/>
                    </a:cubicBezTo>
                    <a:cubicBezTo>
                      <a:pt x="46" y="134"/>
                      <a:pt x="46" y="134"/>
                      <a:pt x="46" y="134"/>
                    </a:cubicBezTo>
                    <a:cubicBezTo>
                      <a:pt x="46" y="134"/>
                      <a:pt x="46" y="134"/>
                      <a:pt x="46" y="134"/>
                    </a:cubicBezTo>
                    <a:cubicBezTo>
                      <a:pt x="46" y="133"/>
                      <a:pt x="46" y="133"/>
                      <a:pt x="46" y="133"/>
                    </a:cubicBezTo>
                    <a:cubicBezTo>
                      <a:pt x="46" y="133"/>
                      <a:pt x="46" y="133"/>
                      <a:pt x="46" y="133"/>
                    </a:cubicBezTo>
                    <a:cubicBezTo>
                      <a:pt x="46" y="133"/>
                      <a:pt x="46" y="133"/>
                      <a:pt x="46" y="133"/>
                    </a:cubicBezTo>
                    <a:cubicBezTo>
                      <a:pt x="46" y="133"/>
                      <a:pt x="46" y="133"/>
                      <a:pt x="46" y="133"/>
                    </a:cubicBezTo>
                    <a:cubicBezTo>
                      <a:pt x="46" y="133"/>
                      <a:pt x="46" y="133"/>
                      <a:pt x="46" y="133"/>
                    </a:cubicBezTo>
                    <a:cubicBezTo>
                      <a:pt x="46" y="133"/>
                      <a:pt x="46" y="133"/>
                      <a:pt x="46" y="133"/>
                    </a:cubicBezTo>
                    <a:cubicBezTo>
                      <a:pt x="46" y="134"/>
                      <a:pt x="46" y="134"/>
                      <a:pt x="46" y="134"/>
                    </a:cubicBezTo>
                    <a:cubicBezTo>
                      <a:pt x="46" y="134"/>
                      <a:pt x="46" y="134"/>
                      <a:pt x="46" y="134"/>
                    </a:cubicBezTo>
                    <a:close/>
                    <a:moveTo>
                      <a:pt x="55" y="139"/>
                    </a:moveTo>
                    <a:cubicBezTo>
                      <a:pt x="55" y="139"/>
                      <a:pt x="55" y="139"/>
                      <a:pt x="55" y="139"/>
                    </a:cubicBezTo>
                    <a:cubicBezTo>
                      <a:pt x="55" y="139"/>
                      <a:pt x="55" y="139"/>
                      <a:pt x="55" y="139"/>
                    </a:cubicBezTo>
                    <a:cubicBezTo>
                      <a:pt x="55" y="139"/>
                      <a:pt x="55" y="139"/>
                      <a:pt x="55" y="139"/>
                    </a:cubicBezTo>
                    <a:cubicBezTo>
                      <a:pt x="54" y="139"/>
                      <a:pt x="54" y="139"/>
                      <a:pt x="54" y="139"/>
                    </a:cubicBezTo>
                    <a:cubicBezTo>
                      <a:pt x="54" y="139"/>
                      <a:pt x="54" y="139"/>
                      <a:pt x="54" y="139"/>
                    </a:cubicBezTo>
                    <a:cubicBezTo>
                      <a:pt x="54" y="139"/>
                      <a:pt x="54" y="139"/>
                      <a:pt x="54" y="139"/>
                    </a:cubicBezTo>
                    <a:cubicBezTo>
                      <a:pt x="54" y="139"/>
                      <a:pt x="54" y="139"/>
                      <a:pt x="54" y="139"/>
                    </a:cubicBezTo>
                    <a:cubicBezTo>
                      <a:pt x="54" y="139"/>
                      <a:pt x="54" y="139"/>
                      <a:pt x="54" y="139"/>
                    </a:cubicBezTo>
                    <a:cubicBezTo>
                      <a:pt x="53" y="139"/>
                      <a:pt x="53" y="139"/>
                      <a:pt x="53" y="139"/>
                    </a:cubicBezTo>
                    <a:cubicBezTo>
                      <a:pt x="53" y="140"/>
                      <a:pt x="53" y="140"/>
                      <a:pt x="53" y="140"/>
                    </a:cubicBezTo>
                    <a:cubicBezTo>
                      <a:pt x="53" y="139"/>
                      <a:pt x="53" y="139"/>
                      <a:pt x="53" y="139"/>
                    </a:cubicBezTo>
                    <a:cubicBezTo>
                      <a:pt x="53" y="140"/>
                      <a:pt x="53" y="140"/>
                      <a:pt x="53" y="140"/>
                    </a:cubicBezTo>
                    <a:cubicBezTo>
                      <a:pt x="52" y="140"/>
                      <a:pt x="52" y="140"/>
                      <a:pt x="52" y="140"/>
                    </a:cubicBezTo>
                    <a:cubicBezTo>
                      <a:pt x="52" y="140"/>
                      <a:pt x="52" y="140"/>
                      <a:pt x="52" y="140"/>
                    </a:cubicBezTo>
                    <a:cubicBezTo>
                      <a:pt x="52" y="140"/>
                      <a:pt x="52" y="140"/>
                      <a:pt x="52" y="140"/>
                    </a:cubicBezTo>
                    <a:cubicBezTo>
                      <a:pt x="52" y="140"/>
                      <a:pt x="52" y="140"/>
                      <a:pt x="52" y="140"/>
                    </a:cubicBezTo>
                    <a:cubicBezTo>
                      <a:pt x="52" y="140"/>
                      <a:pt x="52" y="140"/>
                      <a:pt x="52" y="140"/>
                    </a:cubicBezTo>
                    <a:cubicBezTo>
                      <a:pt x="52" y="140"/>
                      <a:pt x="52" y="140"/>
                      <a:pt x="52" y="140"/>
                    </a:cubicBezTo>
                    <a:cubicBezTo>
                      <a:pt x="52" y="140"/>
                      <a:pt x="52" y="140"/>
                      <a:pt x="52" y="140"/>
                    </a:cubicBezTo>
                    <a:cubicBezTo>
                      <a:pt x="53" y="140"/>
                      <a:pt x="53" y="140"/>
                      <a:pt x="53" y="140"/>
                    </a:cubicBezTo>
                    <a:cubicBezTo>
                      <a:pt x="53" y="141"/>
                      <a:pt x="53" y="141"/>
                      <a:pt x="53" y="141"/>
                    </a:cubicBezTo>
                    <a:cubicBezTo>
                      <a:pt x="53" y="141"/>
                      <a:pt x="53" y="141"/>
                      <a:pt x="53" y="141"/>
                    </a:cubicBezTo>
                    <a:cubicBezTo>
                      <a:pt x="53" y="141"/>
                      <a:pt x="53" y="141"/>
                      <a:pt x="53" y="141"/>
                    </a:cubicBezTo>
                    <a:cubicBezTo>
                      <a:pt x="53" y="141"/>
                      <a:pt x="53" y="141"/>
                      <a:pt x="53" y="141"/>
                    </a:cubicBezTo>
                    <a:cubicBezTo>
                      <a:pt x="53" y="141"/>
                      <a:pt x="53" y="141"/>
                      <a:pt x="53" y="141"/>
                    </a:cubicBezTo>
                    <a:cubicBezTo>
                      <a:pt x="53" y="141"/>
                      <a:pt x="53" y="141"/>
                      <a:pt x="53" y="141"/>
                    </a:cubicBezTo>
                    <a:cubicBezTo>
                      <a:pt x="53" y="140"/>
                      <a:pt x="53" y="140"/>
                      <a:pt x="53" y="140"/>
                    </a:cubicBezTo>
                    <a:cubicBezTo>
                      <a:pt x="53" y="140"/>
                      <a:pt x="53" y="140"/>
                      <a:pt x="53" y="140"/>
                    </a:cubicBezTo>
                    <a:cubicBezTo>
                      <a:pt x="54" y="141"/>
                      <a:pt x="54" y="141"/>
                      <a:pt x="54" y="141"/>
                    </a:cubicBezTo>
                    <a:cubicBezTo>
                      <a:pt x="54" y="141"/>
                      <a:pt x="54" y="141"/>
                      <a:pt x="54" y="141"/>
                    </a:cubicBezTo>
                    <a:cubicBezTo>
                      <a:pt x="54" y="141"/>
                      <a:pt x="54" y="141"/>
                      <a:pt x="54" y="141"/>
                    </a:cubicBezTo>
                    <a:cubicBezTo>
                      <a:pt x="55" y="141"/>
                      <a:pt x="55" y="141"/>
                      <a:pt x="55" y="141"/>
                    </a:cubicBezTo>
                    <a:cubicBezTo>
                      <a:pt x="55" y="140"/>
                      <a:pt x="55" y="140"/>
                      <a:pt x="55" y="140"/>
                    </a:cubicBezTo>
                    <a:cubicBezTo>
                      <a:pt x="55" y="140"/>
                      <a:pt x="55" y="140"/>
                      <a:pt x="55" y="140"/>
                    </a:cubicBezTo>
                    <a:cubicBezTo>
                      <a:pt x="55" y="140"/>
                      <a:pt x="55" y="140"/>
                      <a:pt x="55" y="140"/>
                    </a:cubicBezTo>
                    <a:cubicBezTo>
                      <a:pt x="55" y="140"/>
                      <a:pt x="55" y="140"/>
                      <a:pt x="55" y="140"/>
                    </a:cubicBezTo>
                    <a:cubicBezTo>
                      <a:pt x="55" y="140"/>
                      <a:pt x="55" y="140"/>
                      <a:pt x="55" y="140"/>
                    </a:cubicBezTo>
                    <a:cubicBezTo>
                      <a:pt x="55" y="140"/>
                      <a:pt x="55" y="140"/>
                      <a:pt x="55" y="140"/>
                    </a:cubicBezTo>
                    <a:cubicBezTo>
                      <a:pt x="55" y="140"/>
                      <a:pt x="55" y="140"/>
                      <a:pt x="55" y="140"/>
                    </a:cubicBezTo>
                    <a:cubicBezTo>
                      <a:pt x="55" y="139"/>
                      <a:pt x="55" y="139"/>
                      <a:pt x="55" y="139"/>
                    </a:cubicBezTo>
                    <a:close/>
                    <a:moveTo>
                      <a:pt x="52" y="141"/>
                    </a:moveTo>
                    <a:cubicBezTo>
                      <a:pt x="52" y="141"/>
                      <a:pt x="52" y="141"/>
                      <a:pt x="52" y="141"/>
                    </a:cubicBezTo>
                    <a:cubicBezTo>
                      <a:pt x="53" y="141"/>
                      <a:pt x="53" y="141"/>
                      <a:pt x="53" y="141"/>
                    </a:cubicBezTo>
                    <a:cubicBezTo>
                      <a:pt x="53" y="141"/>
                      <a:pt x="53" y="141"/>
                      <a:pt x="53" y="141"/>
                    </a:cubicBezTo>
                    <a:cubicBezTo>
                      <a:pt x="53" y="141"/>
                      <a:pt x="53" y="141"/>
                      <a:pt x="53" y="141"/>
                    </a:cubicBezTo>
                    <a:cubicBezTo>
                      <a:pt x="53" y="141"/>
                      <a:pt x="53" y="141"/>
                      <a:pt x="53" y="141"/>
                    </a:cubicBezTo>
                    <a:cubicBezTo>
                      <a:pt x="53" y="141"/>
                      <a:pt x="53" y="141"/>
                      <a:pt x="53" y="141"/>
                    </a:cubicBezTo>
                    <a:cubicBezTo>
                      <a:pt x="54" y="141"/>
                      <a:pt x="54" y="141"/>
                      <a:pt x="54" y="141"/>
                    </a:cubicBezTo>
                    <a:cubicBezTo>
                      <a:pt x="53" y="141"/>
                      <a:pt x="53" y="141"/>
                      <a:pt x="53" y="141"/>
                    </a:cubicBezTo>
                    <a:cubicBezTo>
                      <a:pt x="53" y="141"/>
                      <a:pt x="53" y="141"/>
                      <a:pt x="53" y="141"/>
                    </a:cubicBezTo>
                    <a:cubicBezTo>
                      <a:pt x="53" y="141"/>
                      <a:pt x="53" y="141"/>
                      <a:pt x="53" y="141"/>
                    </a:cubicBezTo>
                    <a:cubicBezTo>
                      <a:pt x="52" y="141"/>
                      <a:pt x="52" y="141"/>
                      <a:pt x="52" y="141"/>
                    </a:cubicBezTo>
                    <a:cubicBezTo>
                      <a:pt x="52" y="141"/>
                      <a:pt x="52" y="141"/>
                      <a:pt x="52" y="141"/>
                    </a:cubicBezTo>
                    <a:cubicBezTo>
                      <a:pt x="52" y="141"/>
                      <a:pt x="52" y="141"/>
                      <a:pt x="52" y="141"/>
                    </a:cubicBezTo>
                    <a:cubicBezTo>
                      <a:pt x="52" y="141"/>
                      <a:pt x="52" y="141"/>
                      <a:pt x="52" y="141"/>
                    </a:cubicBezTo>
                    <a:cubicBezTo>
                      <a:pt x="52" y="141"/>
                      <a:pt x="52" y="141"/>
                      <a:pt x="52" y="141"/>
                    </a:cubicBezTo>
                    <a:cubicBezTo>
                      <a:pt x="52" y="141"/>
                      <a:pt x="52" y="141"/>
                      <a:pt x="52" y="141"/>
                    </a:cubicBezTo>
                    <a:cubicBezTo>
                      <a:pt x="52" y="141"/>
                      <a:pt x="52" y="141"/>
                      <a:pt x="52" y="141"/>
                    </a:cubicBezTo>
                    <a:cubicBezTo>
                      <a:pt x="52" y="141"/>
                      <a:pt x="52" y="141"/>
                      <a:pt x="52" y="141"/>
                    </a:cubicBezTo>
                    <a:cubicBezTo>
                      <a:pt x="52" y="141"/>
                      <a:pt x="52" y="141"/>
                      <a:pt x="52" y="141"/>
                    </a:cubicBezTo>
                    <a:close/>
                    <a:moveTo>
                      <a:pt x="51" y="141"/>
                    </a:moveTo>
                    <a:cubicBezTo>
                      <a:pt x="51" y="142"/>
                      <a:pt x="51" y="142"/>
                      <a:pt x="51" y="142"/>
                    </a:cubicBezTo>
                    <a:cubicBezTo>
                      <a:pt x="52" y="142"/>
                      <a:pt x="52" y="142"/>
                      <a:pt x="52" y="142"/>
                    </a:cubicBezTo>
                    <a:cubicBezTo>
                      <a:pt x="52" y="142"/>
                      <a:pt x="52" y="142"/>
                      <a:pt x="52" y="142"/>
                    </a:cubicBezTo>
                    <a:cubicBezTo>
                      <a:pt x="52" y="142"/>
                      <a:pt x="52" y="142"/>
                      <a:pt x="52" y="142"/>
                    </a:cubicBezTo>
                    <a:cubicBezTo>
                      <a:pt x="52" y="142"/>
                      <a:pt x="52" y="142"/>
                      <a:pt x="52" y="142"/>
                    </a:cubicBezTo>
                    <a:cubicBezTo>
                      <a:pt x="52" y="141"/>
                      <a:pt x="52" y="141"/>
                      <a:pt x="52" y="141"/>
                    </a:cubicBezTo>
                    <a:cubicBezTo>
                      <a:pt x="52" y="141"/>
                      <a:pt x="52" y="141"/>
                      <a:pt x="52" y="141"/>
                    </a:cubicBezTo>
                    <a:cubicBezTo>
                      <a:pt x="52" y="141"/>
                      <a:pt x="52" y="141"/>
                      <a:pt x="52" y="141"/>
                    </a:cubicBezTo>
                    <a:cubicBezTo>
                      <a:pt x="52" y="141"/>
                      <a:pt x="52" y="141"/>
                      <a:pt x="52" y="141"/>
                    </a:cubicBezTo>
                    <a:cubicBezTo>
                      <a:pt x="52" y="141"/>
                      <a:pt x="52" y="141"/>
                      <a:pt x="52" y="141"/>
                    </a:cubicBezTo>
                    <a:cubicBezTo>
                      <a:pt x="52" y="141"/>
                      <a:pt x="52" y="141"/>
                      <a:pt x="52" y="141"/>
                    </a:cubicBezTo>
                    <a:cubicBezTo>
                      <a:pt x="52" y="141"/>
                      <a:pt x="52" y="141"/>
                      <a:pt x="52" y="141"/>
                    </a:cubicBezTo>
                    <a:cubicBezTo>
                      <a:pt x="52" y="141"/>
                      <a:pt x="52" y="141"/>
                      <a:pt x="52" y="141"/>
                    </a:cubicBezTo>
                    <a:cubicBezTo>
                      <a:pt x="52" y="141"/>
                      <a:pt x="52" y="141"/>
                      <a:pt x="52" y="141"/>
                    </a:cubicBezTo>
                    <a:cubicBezTo>
                      <a:pt x="51" y="141"/>
                      <a:pt x="51" y="141"/>
                      <a:pt x="51" y="141"/>
                    </a:cubicBezTo>
                    <a:cubicBezTo>
                      <a:pt x="51" y="141"/>
                      <a:pt x="51" y="141"/>
                      <a:pt x="51" y="141"/>
                    </a:cubicBezTo>
                    <a:cubicBezTo>
                      <a:pt x="51" y="141"/>
                      <a:pt x="51" y="141"/>
                      <a:pt x="51" y="141"/>
                    </a:cubicBezTo>
                    <a:cubicBezTo>
                      <a:pt x="51" y="141"/>
                      <a:pt x="51" y="141"/>
                      <a:pt x="51" y="141"/>
                    </a:cubicBezTo>
                    <a:cubicBezTo>
                      <a:pt x="51" y="141"/>
                      <a:pt x="51" y="141"/>
                      <a:pt x="51" y="141"/>
                    </a:cubicBezTo>
                    <a:cubicBezTo>
                      <a:pt x="51" y="141"/>
                      <a:pt x="51" y="141"/>
                      <a:pt x="51" y="141"/>
                    </a:cubicBez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gf4bb91c855_5_265"/>
              <p:cNvSpPr/>
              <p:nvPr/>
            </p:nvSpPr>
            <p:spPr>
              <a:xfrm>
                <a:off x="2692702" y="2574257"/>
                <a:ext cx="264883" cy="480780"/>
              </a:xfrm>
              <a:custGeom>
                <a:rect b="b" l="l" r="r" t="t"/>
                <a:pathLst>
                  <a:path extrusionOk="0" h="149" w="82">
                    <a:moveTo>
                      <a:pt x="77" y="9"/>
                    </a:moveTo>
                    <a:cubicBezTo>
                      <a:pt x="58" y="7"/>
                      <a:pt x="38" y="5"/>
                      <a:pt x="18" y="1"/>
                    </a:cubicBezTo>
                    <a:cubicBezTo>
                      <a:pt x="17" y="1"/>
                      <a:pt x="16" y="1"/>
                      <a:pt x="15" y="0"/>
                    </a:cubicBezTo>
                    <a:cubicBezTo>
                      <a:pt x="11" y="20"/>
                      <a:pt x="8" y="40"/>
                      <a:pt x="4" y="59"/>
                    </a:cubicBezTo>
                    <a:cubicBezTo>
                      <a:pt x="3" y="66"/>
                      <a:pt x="2" y="72"/>
                      <a:pt x="1" y="79"/>
                    </a:cubicBezTo>
                    <a:cubicBezTo>
                      <a:pt x="0" y="79"/>
                      <a:pt x="0" y="79"/>
                      <a:pt x="0" y="79"/>
                    </a:cubicBezTo>
                    <a:cubicBezTo>
                      <a:pt x="0" y="79"/>
                      <a:pt x="0" y="79"/>
                      <a:pt x="0" y="79"/>
                    </a:cubicBezTo>
                    <a:cubicBezTo>
                      <a:pt x="0" y="80"/>
                      <a:pt x="0" y="80"/>
                      <a:pt x="0" y="80"/>
                    </a:cubicBezTo>
                    <a:cubicBezTo>
                      <a:pt x="0" y="80"/>
                      <a:pt x="0" y="80"/>
                      <a:pt x="0"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1"/>
                    </a:cubicBezTo>
                    <a:cubicBezTo>
                      <a:pt x="2" y="81"/>
                      <a:pt x="2" y="81"/>
                      <a:pt x="2" y="81"/>
                    </a:cubicBezTo>
                    <a:cubicBezTo>
                      <a:pt x="2" y="81"/>
                      <a:pt x="2" y="81"/>
                      <a:pt x="2" y="81"/>
                    </a:cubicBezTo>
                    <a:cubicBezTo>
                      <a:pt x="2" y="81"/>
                      <a:pt x="2" y="81"/>
                      <a:pt x="2" y="81"/>
                    </a:cubicBezTo>
                    <a:cubicBezTo>
                      <a:pt x="2" y="81"/>
                      <a:pt x="2" y="81"/>
                      <a:pt x="2" y="81"/>
                    </a:cubicBezTo>
                    <a:cubicBezTo>
                      <a:pt x="2" y="82"/>
                      <a:pt x="2" y="82"/>
                      <a:pt x="2" y="82"/>
                    </a:cubicBezTo>
                    <a:cubicBezTo>
                      <a:pt x="2" y="82"/>
                      <a:pt x="2" y="82"/>
                      <a:pt x="2" y="82"/>
                    </a:cubicBezTo>
                    <a:cubicBezTo>
                      <a:pt x="2" y="82"/>
                      <a:pt x="2" y="82"/>
                      <a:pt x="2" y="82"/>
                    </a:cubicBezTo>
                    <a:cubicBezTo>
                      <a:pt x="2" y="82"/>
                      <a:pt x="2" y="82"/>
                      <a:pt x="2" y="82"/>
                    </a:cubicBezTo>
                    <a:cubicBezTo>
                      <a:pt x="2" y="82"/>
                      <a:pt x="2" y="82"/>
                      <a:pt x="2" y="82"/>
                    </a:cubicBezTo>
                    <a:cubicBezTo>
                      <a:pt x="1" y="82"/>
                      <a:pt x="1" y="82"/>
                      <a:pt x="1" y="82"/>
                    </a:cubicBezTo>
                    <a:cubicBezTo>
                      <a:pt x="1" y="82"/>
                      <a:pt x="1" y="82"/>
                      <a:pt x="1" y="82"/>
                    </a:cubicBezTo>
                    <a:cubicBezTo>
                      <a:pt x="1" y="82"/>
                      <a:pt x="1" y="82"/>
                      <a:pt x="1" y="82"/>
                    </a:cubicBezTo>
                    <a:cubicBezTo>
                      <a:pt x="1" y="82"/>
                      <a:pt x="1" y="82"/>
                      <a:pt x="1" y="82"/>
                    </a:cubicBezTo>
                    <a:cubicBezTo>
                      <a:pt x="1" y="82"/>
                      <a:pt x="1" y="82"/>
                      <a:pt x="1" y="82"/>
                    </a:cubicBezTo>
                    <a:cubicBezTo>
                      <a:pt x="0" y="82"/>
                      <a:pt x="0" y="82"/>
                      <a:pt x="0" y="82"/>
                    </a:cubicBezTo>
                    <a:cubicBezTo>
                      <a:pt x="0" y="82"/>
                      <a:pt x="0" y="82"/>
                      <a:pt x="0" y="82"/>
                    </a:cubicBezTo>
                    <a:cubicBezTo>
                      <a:pt x="0" y="82"/>
                      <a:pt x="0" y="82"/>
                      <a:pt x="0" y="82"/>
                    </a:cubicBezTo>
                    <a:cubicBezTo>
                      <a:pt x="1" y="82"/>
                      <a:pt x="1" y="82"/>
                      <a:pt x="1" y="82"/>
                    </a:cubicBezTo>
                    <a:cubicBezTo>
                      <a:pt x="1" y="83"/>
                      <a:pt x="1" y="83"/>
                      <a:pt x="1" y="83"/>
                    </a:cubicBezTo>
                    <a:cubicBezTo>
                      <a:pt x="1" y="83"/>
                      <a:pt x="1" y="83"/>
                      <a:pt x="1" y="83"/>
                    </a:cubicBezTo>
                    <a:cubicBezTo>
                      <a:pt x="1" y="83"/>
                      <a:pt x="1" y="83"/>
                      <a:pt x="1" y="83"/>
                    </a:cubicBezTo>
                    <a:cubicBezTo>
                      <a:pt x="1" y="83"/>
                      <a:pt x="1" y="83"/>
                      <a:pt x="1" y="83"/>
                    </a:cubicBezTo>
                    <a:cubicBezTo>
                      <a:pt x="0" y="83"/>
                      <a:pt x="0" y="83"/>
                      <a:pt x="0" y="83"/>
                    </a:cubicBezTo>
                    <a:cubicBezTo>
                      <a:pt x="0" y="83"/>
                      <a:pt x="0" y="83"/>
                      <a:pt x="0" y="83"/>
                    </a:cubicBezTo>
                    <a:cubicBezTo>
                      <a:pt x="0" y="83"/>
                      <a:pt x="0" y="83"/>
                      <a:pt x="0" y="83"/>
                    </a:cubicBezTo>
                    <a:cubicBezTo>
                      <a:pt x="0" y="83"/>
                      <a:pt x="0" y="83"/>
                      <a:pt x="0" y="83"/>
                    </a:cubicBezTo>
                    <a:cubicBezTo>
                      <a:pt x="1" y="83"/>
                      <a:pt x="1" y="83"/>
                      <a:pt x="1" y="83"/>
                    </a:cubicBezTo>
                    <a:cubicBezTo>
                      <a:pt x="1" y="83"/>
                      <a:pt x="1" y="83"/>
                      <a:pt x="1" y="83"/>
                    </a:cubicBezTo>
                    <a:cubicBezTo>
                      <a:pt x="1" y="83"/>
                      <a:pt x="1" y="83"/>
                      <a:pt x="1" y="83"/>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2" y="85"/>
                      <a:pt x="2" y="85"/>
                      <a:pt x="2" y="85"/>
                    </a:cubicBezTo>
                    <a:cubicBezTo>
                      <a:pt x="2" y="85"/>
                      <a:pt x="2" y="85"/>
                      <a:pt x="2" y="85"/>
                    </a:cubicBezTo>
                    <a:cubicBezTo>
                      <a:pt x="2" y="86"/>
                      <a:pt x="2" y="86"/>
                      <a:pt x="2" y="86"/>
                    </a:cubicBezTo>
                    <a:cubicBezTo>
                      <a:pt x="2" y="86"/>
                      <a:pt x="2" y="86"/>
                      <a:pt x="2" y="86"/>
                    </a:cubicBezTo>
                    <a:cubicBezTo>
                      <a:pt x="2" y="86"/>
                      <a:pt x="2" y="86"/>
                      <a:pt x="2" y="86"/>
                    </a:cubicBezTo>
                    <a:cubicBezTo>
                      <a:pt x="2" y="86"/>
                      <a:pt x="2" y="86"/>
                      <a:pt x="2" y="86"/>
                    </a:cubicBezTo>
                    <a:cubicBezTo>
                      <a:pt x="2" y="85"/>
                      <a:pt x="2" y="85"/>
                      <a:pt x="2" y="85"/>
                    </a:cubicBezTo>
                    <a:cubicBezTo>
                      <a:pt x="2" y="85"/>
                      <a:pt x="2" y="85"/>
                      <a:pt x="2" y="85"/>
                    </a:cubicBezTo>
                    <a:cubicBezTo>
                      <a:pt x="2" y="85"/>
                      <a:pt x="2" y="85"/>
                      <a:pt x="2" y="85"/>
                    </a:cubicBezTo>
                    <a:cubicBezTo>
                      <a:pt x="3" y="86"/>
                      <a:pt x="3" y="86"/>
                      <a:pt x="3" y="86"/>
                    </a:cubicBezTo>
                    <a:cubicBezTo>
                      <a:pt x="3" y="86"/>
                      <a:pt x="3" y="86"/>
                      <a:pt x="3" y="86"/>
                    </a:cubicBezTo>
                    <a:cubicBezTo>
                      <a:pt x="3" y="86"/>
                      <a:pt x="3" y="86"/>
                      <a:pt x="3" y="86"/>
                    </a:cubicBezTo>
                    <a:cubicBezTo>
                      <a:pt x="3" y="86"/>
                      <a:pt x="3" y="86"/>
                      <a:pt x="3" y="86"/>
                    </a:cubicBezTo>
                    <a:cubicBezTo>
                      <a:pt x="3" y="86"/>
                      <a:pt x="3" y="86"/>
                      <a:pt x="3" y="86"/>
                    </a:cubicBezTo>
                    <a:cubicBezTo>
                      <a:pt x="3" y="86"/>
                      <a:pt x="3" y="86"/>
                      <a:pt x="3" y="86"/>
                    </a:cubicBezTo>
                    <a:cubicBezTo>
                      <a:pt x="3" y="86"/>
                      <a:pt x="3" y="86"/>
                      <a:pt x="3" y="86"/>
                    </a:cubicBezTo>
                    <a:cubicBezTo>
                      <a:pt x="3" y="86"/>
                      <a:pt x="3" y="86"/>
                      <a:pt x="3" y="86"/>
                    </a:cubicBezTo>
                    <a:cubicBezTo>
                      <a:pt x="4" y="86"/>
                      <a:pt x="4" y="86"/>
                      <a:pt x="4" y="86"/>
                    </a:cubicBezTo>
                    <a:cubicBezTo>
                      <a:pt x="4" y="86"/>
                      <a:pt x="4" y="86"/>
                      <a:pt x="4" y="86"/>
                    </a:cubicBezTo>
                    <a:cubicBezTo>
                      <a:pt x="4" y="86"/>
                      <a:pt x="4" y="86"/>
                      <a:pt x="4" y="86"/>
                    </a:cubicBezTo>
                    <a:cubicBezTo>
                      <a:pt x="4" y="86"/>
                      <a:pt x="4" y="86"/>
                      <a:pt x="4" y="86"/>
                    </a:cubicBezTo>
                    <a:cubicBezTo>
                      <a:pt x="4" y="86"/>
                      <a:pt x="4" y="86"/>
                      <a:pt x="4" y="86"/>
                    </a:cubicBezTo>
                    <a:cubicBezTo>
                      <a:pt x="4" y="86"/>
                      <a:pt x="4" y="86"/>
                      <a:pt x="4" y="86"/>
                    </a:cubicBezTo>
                    <a:cubicBezTo>
                      <a:pt x="4" y="86"/>
                      <a:pt x="4" y="86"/>
                      <a:pt x="4" y="86"/>
                    </a:cubicBezTo>
                    <a:cubicBezTo>
                      <a:pt x="4" y="87"/>
                      <a:pt x="4" y="87"/>
                      <a:pt x="4" y="87"/>
                    </a:cubicBezTo>
                    <a:cubicBezTo>
                      <a:pt x="4" y="87"/>
                      <a:pt x="4" y="87"/>
                      <a:pt x="4" y="87"/>
                    </a:cubicBezTo>
                    <a:cubicBezTo>
                      <a:pt x="4" y="87"/>
                      <a:pt x="4" y="87"/>
                      <a:pt x="4" y="87"/>
                    </a:cubicBezTo>
                    <a:cubicBezTo>
                      <a:pt x="4" y="87"/>
                      <a:pt x="4" y="87"/>
                      <a:pt x="4" y="87"/>
                    </a:cubicBezTo>
                    <a:cubicBezTo>
                      <a:pt x="4" y="87"/>
                      <a:pt x="4" y="87"/>
                      <a:pt x="4" y="87"/>
                    </a:cubicBezTo>
                    <a:cubicBezTo>
                      <a:pt x="4" y="88"/>
                      <a:pt x="4" y="88"/>
                      <a:pt x="4" y="88"/>
                    </a:cubicBezTo>
                    <a:cubicBezTo>
                      <a:pt x="4" y="88"/>
                      <a:pt x="4" y="88"/>
                      <a:pt x="4" y="88"/>
                    </a:cubicBezTo>
                    <a:cubicBezTo>
                      <a:pt x="4" y="88"/>
                      <a:pt x="4" y="88"/>
                      <a:pt x="4" y="88"/>
                    </a:cubicBezTo>
                    <a:cubicBezTo>
                      <a:pt x="5" y="88"/>
                      <a:pt x="5" y="88"/>
                      <a:pt x="5" y="88"/>
                    </a:cubicBezTo>
                    <a:cubicBezTo>
                      <a:pt x="5" y="88"/>
                      <a:pt x="5" y="88"/>
                      <a:pt x="5" y="88"/>
                    </a:cubicBezTo>
                    <a:cubicBezTo>
                      <a:pt x="5" y="88"/>
                      <a:pt x="5" y="88"/>
                      <a:pt x="5" y="88"/>
                    </a:cubicBezTo>
                    <a:cubicBezTo>
                      <a:pt x="5" y="88"/>
                      <a:pt x="5" y="88"/>
                      <a:pt x="5" y="88"/>
                    </a:cubicBezTo>
                    <a:cubicBezTo>
                      <a:pt x="5" y="88"/>
                      <a:pt x="5" y="88"/>
                      <a:pt x="5" y="88"/>
                    </a:cubicBezTo>
                    <a:cubicBezTo>
                      <a:pt x="5" y="88"/>
                      <a:pt x="5" y="88"/>
                      <a:pt x="5" y="88"/>
                    </a:cubicBezTo>
                    <a:cubicBezTo>
                      <a:pt x="5" y="88"/>
                      <a:pt x="5" y="88"/>
                      <a:pt x="5" y="88"/>
                    </a:cubicBezTo>
                    <a:cubicBezTo>
                      <a:pt x="5" y="88"/>
                      <a:pt x="5" y="88"/>
                      <a:pt x="5" y="88"/>
                    </a:cubicBezTo>
                    <a:cubicBezTo>
                      <a:pt x="5" y="89"/>
                      <a:pt x="5" y="89"/>
                      <a:pt x="5" y="89"/>
                    </a:cubicBezTo>
                    <a:cubicBezTo>
                      <a:pt x="5" y="89"/>
                      <a:pt x="5" y="89"/>
                      <a:pt x="5" y="89"/>
                    </a:cubicBezTo>
                    <a:cubicBezTo>
                      <a:pt x="5" y="89"/>
                      <a:pt x="5" y="89"/>
                      <a:pt x="5" y="89"/>
                    </a:cubicBezTo>
                    <a:cubicBezTo>
                      <a:pt x="5" y="89"/>
                      <a:pt x="5" y="89"/>
                      <a:pt x="5" y="89"/>
                    </a:cubicBezTo>
                    <a:cubicBezTo>
                      <a:pt x="6" y="89"/>
                      <a:pt x="6" y="89"/>
                      <a:pt x="6" y="89"/>
                    </a:cubicBezTo>
                    <a:cubicBezTo>
                      <a:pt x="6" y="89"/>
                      <a:pt x="6" y="89"/>
                      <a:pt x="6" y="89"/>
                    </a:cubicBezTo>
                    <a:cubicBezTo>
                      <a:pt x="6" y="89"/>
                      <a:pt x="6" y="89"/>
                      <a:pt x="6" y="89"/>
                    </a:cubicBezTo>
                    <a:cubicBezTo>
                      <a:pt x="6" y="89"/>
                      <a:pt x="6" y="89"/>
                      <a:pt x="6" y="89"/>
                    </a:cubicBezTo>
                    <a:cubicBezTo>
                      <a:pt x="6" y="89"/>
                      <a:pt x="6" y="89"/>
                      <a:pt x="6" y="89"/>
                    </a:cubicBezTo>
                    <a:cubicBezTo>
                      <a:pt x="6" y="89"/>
                      <a:pt x="6" y="89"/>
                      <a:pt x="6" y="89"/>
                    </a:cubicBezTo>
                    <a:cubicBezTo>
                      <a:pt x="6" y="89"/>
                      <a:pt x="6" y="89"/>
                      <a:pt x="6" y="89"/>
                    </a:cubicBezTo>
                    <a:cubicBezTo>
                      <a:pt x="6" y="89"/>
                      <a:pt x="6" y="89"/>
                      <a:pt x="6" y="89"/>
                    </a:cubicBezTo>
                    <a:cubicBezTo>
                      <a:pt x="6" y="89"/>
                      <a:pt x="6" y="89"/>
                      <a:pt x="6" y="89"/>
                    </a:cubicBezTo>
                    <a:cubicBezTo>
                      <a:pt x="6" y="89"/>
                      <a:pt x="6" y="89"/>
                      <a:pt x="6" y="89"/>
                    </a:cubicBezTo>
                    <a:cubicBezTo>
                      <a:pt x="6" y="89"/>
                      <a:pt x="6" y="89"/>
                      <a:pt x="6" y="89"/>
                    </a:cubicBezTo>
                    <a:cubicBezTo>
                      <a:pt x="6" y="89"/>
                      <a:pt x="6" y="89"/>
                      <a:pt x="6" y="89"/>
                    </a:cubicBezTo>
                    <a:cubicBezTo>
                      <a:pt x="6" y="88"/>
                      <a:pt x="6" y="88"/>
                      <a:pt x="6" y="88"/>
                    </a:cubicBezTo>
                    <a:cubicBezTo>
                      <a:pt x="6" y="88"/>
                      <a:pt x="6" y="88"/>
                      <a:pt x="6" y="88"/>
                    </a:cubicBezTo>
                    <a:cubicBezTo>
                      <a:pt x="6" y="88"/>
                      <a:pt x="6" y="88"/>
                      <a:pt x="6" y="88"/>
                    </a:cubicBezTo>
                    <a:cubicBezTo>
                      <a:pt x="6" y="88"/>
                      <a:pt x="6" y="88"/>
                      <a:pt x="6" y="88"/>
                    </a:cubicBezTo>
                    <a:cubicBezTo>
                      <a:pt x="6" y="88"/>
                      <a:pt x="6" y="88"/>
                      <a:pt x="6" y="88"/>
                    </a:cubicBezTo>
                    <a:cubicBezTo>
                      <a:pt x="7" y="88"/>
                      <a:pt x="7" y="88"/>
                      <a:pt x="7" y="88"/>
                    </a:cubicBezTo>
                    <a:cubicBezTo>
                      <a:pt x="7" y="88"/>
                      <a:pt x="7" y="88"/>
                      <a:pt x="7" y="88"/>
                    </a:cubicBezTo>
                    <a:cubicBezTo>
                      <a:pt x="7" y="88"/>
                      <a:pt x="7" y="88"/>
                      <a:pt x="7" y="88"/>
                    </a:cubicBezTo>
                    <a:cubicBezTo>
                      <a:pt x="7" y="88"/>
                      <a:pt x="7" y="88"/>
                      <a:pt x="7" y="88"/>
                    </a:cubicBezTo>
                    <a:cubicBezTo>
                      <a:pt x="7" y="88"/>
                      <a:pt x="7" y="88"/>
                      <a:pt x="7" y="88"/>
                    </a:cubicBezTo>
                    <a:cubicBezTo>
                      <a:pt x="7" y="88"/>
                      <a:pt x="7" y="88"/>
                      <a:pt x="7" y="88"/>
                    </a:cubicBezTo>
                    <a:cubicBezTo>
                      <a:pt x="7" y="88"/>
                      <a:pt x="7" y="88"/>
                      <a:pt x="7" y="88"/>
                    </a:cubicBezTo>
                    <a:cubicBezTo>
                      <a:pt x="7" y="89"/>
                      <a:pt x="7" y="89"/>
                      <a:pt x="7" y="89"/>
                    </a:cubicBezTo>
                    <a:cubicBezTo>
                      <a:pt x="7" y="89"/>
                      <a:pt x="7" y="89"/>
                      <a:pt x="7" y="89"/>
                    </a:cubicBezTo>
                    <a:cubicBezTo>
                      <a:pt x="7" y="89"/>
                      <a:pt x="7" y="89"/>
                      <a:pt x="7" y="89"/>
                    </a:cubicBezTo>
                    <a:cubicBezTo>
                      <a:pt x="8" y="89"/>
                      <a:pt x="8" y="89"/>
                      <a:pt x="8" y="89"/>
                    </a:cubicBezTo>
                    <a:cubicBezTo>
                      <a:pt x="8" y="89"/>
                      <a:pt x="8" y="89"/>
                      <a:pt x="8" y="89"/>
                    </a:cubicBezTo>
                    <a:cubicBezTo>
                      <a:pt x="8" y="90"/>
                      <a:pt x="8" y="90"/>
                      <a:pt x="8" y="90"/>
                    </a:cubicBezTo>
                    <a:cubicBezTo>
                      <a:pt x="8" y="90"/>
                      <a:pt x="8" y="90"/>
                      <a:pt x="8" y="90"/>
                    </a:cubicBezTo>
                    <a:cubicBezTo>
                      <a:pt x="8" y="90"/>
                      <a:pt x="8" y="90"/>
                      <a:pt x="8" y="90"/>
                    </a:cubicBezTo>
                    <a:cubicBezTo>
                      <a:pt x="8" y="90"/>
                      <a:pt x="8" y="90"/>
                      <a:pt x="8" y="90"/>
                    </a:cubicBezTo>
                    <a:cubicBezTo>
                      <a:pt x="8" y="90"/>
                      <a:pt x="8" y="90"/>
                      <a:pt x="8" y="90"/>
                    </a:cubicBezTo>
                    <a:cubicBezTo>
                      <a:pt x="8" y="90"/>
                      <a:pt x="8" y="90"/>
                      <a:pt x="8" y="90"/>
                    </a:cubicBezTo>
                    <a:cubicBezTo>
                      <a:pt x="8" y="90"/>
                      <a:pt x="8" y="90"/>
                      <a:pt x="8" y="90"/>
                    </a:cubicBezTo>
                    <a:cubicBezTo>
                      <a:pt x="8" y="90"/>
                      <a:pt x="8" y="90"/>
                      <a:pt x="8" y="90"/>
                    </a:cubicBezTo>
                    <a:cubicBezTo>
                      <a:pt x="8" y="90"/>
                      <a:pt x="8" y="90"/>
                      <a:pt x="8" y="90"/>
                    </a:cubicBezTo>
                    <a:cubicBezTo>
                      <a:pt x="8" y="91"/>
                      <a:pt x="8" y="91"/>
                      <a:pt x="8" y="91"/>
                    </a:cubicBezTo>
                    <a:cubicBezTo>
                      <a:pt x="8" y="91"/>
                      <a:pt x="8" y="91"/>
                      <a:pt x="8" y="91"/>
                    </a:cubicBezTo>
                    <a:cubicBezTo>
                      <a:pt x="8" y="91"/>
                      <a:pt x="8" y="91"/>
                      <a:pt x="8" y="91"/>
                    </a:cubicBezTo>
                    <a:cubicBezTo>
                      <a:pt x="8" y="90"/>
                      <a:pt x="8" y="90"/>
                      <a:pt x="8" y="90"/>
                    </a:cubicBezTo>
                    <a:cubicBezTo>
                      <a:pt x="8" y="90"/>
                      <a:pt x="8" y="90"/>
                      <a:pt x="8" y="90"/>
                    </a:cubicBezTo>
                    <a:cubicBezTo>
                      <a:pt x="8" y="91"/>
                      <a:pt x="8" y="91"/>
                      <a:pt x="8" y="91"/>
                    </a:cubicBezTo>
                    <a:cubicBezTo>
                      <a:pt x="8" y="91"/>
                      <a:pt x="8" y="91"/>
                      <a:pt x="8" y="91"/>
                    </a:cubicBezTo>
                    <a:cubicBezTo>
                      <a:pt x="8" y="91"/>
                      <a:pt x="8" y="91"/>
                      <a:pt x="8" y="91"/>
                    </a:cubicBezTo>
                    <a:cubicBezTo>
                      <a:pt x="8" y="91"/>
                      <a:pt x="8" y="91"/>
                      <a:pt x="8" y="91"/>
                    </a:cubicBezTo>
                    <a:cubicBezTo>
                      <a:pt x="8" y="91"/>
                      <a:pt x="8" y="91"/>
                      <a:pt x="8" y="91"/>
                    </a:cubicBezTo>
                    <a:cubicBezTo>
                      <a:pt x="8" y="91"/>
                      <a:pt x="8" y="91"/>
                      <a:pt x="8" y="91"/>
                    </a:cubicBezTo>
                    <a:cubicBezTo>
                      <a:pt x="9" y="91"/>
                      <a:pt x="9" y="91"/>
                      <a:pt x="9" y="91"/>
                    </a:cubicBezTo>
                    <a:cubicBezTo>
                      <a:pt x="8" y="91"/>
                      <a:pt x="8" y="91"/>
                      <a:pt x="8" y="91"/>
                    </a:cubicBezTo>
                    <a:cubicBezTo>
                      <a:pt x="8" y="92"/>
                      <a:pt x="8" y="92"/>
                      <a:pt x="8" y="92"/>
                    </a:cubicBezTo>
                    <a:cubicBezTo>
                      <a:pt x="8" y="92"/>
                      <a:pt x="8" y="92"/>
                      <a:pt x="8" y="92"/>
                    </a:cubicBezTo>
                    <a:cubicBezTo>
                      <a:pt x="8" y="92"/>
                      <a:pt x="8" y="92"/>
                      <a:pt x="8" y="92"/>
                    </a:cubicBezTo>
                    <a:cubicBezTo>
                      <a:pt x="9" y="92"/>
                      <a:pt x="9" y="92"/>
                      <a:pt x="9" y="92"/>
                    </a:cubicBezTo>
                    <a:cubicBezTo>
                      <a:pt x="9" y="93"/>
                      <a:pt x="9" y="93"/>
                      <a:pt x="9" y="93"/>
                    </a:cubicBezTo>
                    <a:cubicBezTo>
                      <a:pt x="9" y="93"/>
                      <a:pt x="9" y="93"/>
                      <a:pt x="9" y="93"/>
                    </a:cubicBezTo>
                    <a:cubicBezTo>
                      <a:pt x="9" y="93"/>
                      <a:pt x="9" y="93"/>
                      <a:pt x="9" y="93"/>
                    </a:cubicBezTo>
                    <a:cubicBezTo>
                      <a:pt x="9" y="93"/>
                      <a:pt x="9" y="93"/>
                      <a:pt x="9" y="93"/>
                    </a:cubicBezTo>
                    <a:cubicBezTo>
                      <a:pt x="9" y="93"/>
                      <a:pt x="9" y="93"/>
                      <a:pt x="9" y="93"/>
                    </a:cubicBezTo>
                    <a:cubicBezTo>
                      <a:pt x="9" y="93"/>
                      <a:pt x="9" y="93"/>
                      <a:pt x="9" y="93"/>
                    </a:cubicBezTo>
                    <a:cubicBezTo>
                      <a:pt x="9" y="93"/>
                      <a:pt x="9" y="93"/>
                      <a:pt x="9" y="93"/>
                    </a:cubicBezTo>
                    <a:cubicBezTo>
                      <a:pt x="9" y="93"/>
                      <a:pt x="9" y="93"/>
                      <a:pt x="9" y="93"/>
                    </a:cubicBezTo>
                    <a:cubicBezTo>
                      <a:pt x="9" y="93"/>
                      <a:pt x="9" y="93"/>
                      <a:pt x="9" y="93"/>
                    </a:cubicBezTo>
                    <a:cubicBezTo>
                      <a:pt x="10" y="93"/>
                      <a:pt x="10" y="93"/>
                      <a:pt x="10" y="93"/>
                    </a:cubicBezTo>
                    <a:cubicBezTo>
                      <a:pt x="10" y="93"/>
                      <a:pt x="10" y="93"/>
                      <a:pt x="10" y="93"/>
                    </a:cubicBezTo>
                    <a:cubicBezTo>
                      <a:pt x="10" y="93"/>
                      <a:pt x="10" y="93"/>
                      <a:pt x="10" y="93"/>
                    </a:cubicBezTo>
                    <a:cubicBezTo>
                      <a:pt x="10" y="93"/>
                      <a:pt x="10" y="93"/>
                      <a:pt x="10" y="93"/>
                    </a:cubicBezTo>
                    <a:cubicBezTo>
                      <a:pt x="10" y="93"/>
                      <a:pt x="10" y="93"/>
                      <a:pt x="10" y="93"/>
                    </a:cubicBezTo>
                    <a:cubicBezTo>
                      <a:pt x="10" y="93"/>
                      <a:pt x="10" y="93"/>
                      <a:pt x="10" y="93"/>
                    </a:cubicBezTo>
                    <a:cubicBezTo>
                      <a:pt x="10" y="93"/>
                      <a:pt x="10" y="93"/>
                      <a:pt x="10" y="93"/>
                    </a:cubicBezTo>
                    <a:cubicBezTo>
                      <a:pt x="10" y="93"/>
                      <a:pt x="10" y="93"/>
                      <a:pt x="10" y="93"/>
                    </a:cubicBezTo>
                    <a:cubicBezTo>
                      <a:pt x="10" y="94"/>
                      <a:pt x="10" y="94"/>
                      <a:pt x="10" y="94"/>
                    </a:cubicBezTo>
                    <a:cubicBezTo>
                      <a:pt x="10" y="94"/>
                      <a:pt x="10" y="94"/>
                      <a:pt x="10" y="94"/>
                    </a:cubicBezTo>
                    <a:cubicBezTo>
                      <a:pt x="10" y="94"/>
                      <a:pt x="10" y="94"/>
                      <a:pt x="10" y="94"/>
                    </a:cubicBezTo>
                    <a:cubicBezTo>
                      <a:pt x="10" y="94"/>
                      <a:pt x="10" y="94"/>
                      <a:pt x="10" y="94"/>
                    </a:cubicBezTo>
                    <a:cubicBezTo>
                      <a:pt x="10" y="94"/>
                      <a:pt x="10" y="94"/>
                      <a:pt x="10" y="94"/>
                    </a:cubicBezTo>
                    <a:cubicBezTo>
                      <a:pt x="10" y="94"/>
                      <a:pt x="10" y="94"/>
                      <a:pt x="10" y="94"/>
                    </a:cubicBezTo>
                    <a:cubicBezTo>
                      <a:pt x="10" y="94"/>
                      <a:pt x="10" y="94"/>
                      <a:pt x="10" y="94"/>
                    </a:cubicBezTo>
                    <a:cubicBezTo>
                      <a:pt x="10" y="95"/>
                      <a:pt x="10" y="95"/>
                      <a:pt x="10" y="95"/>
                    </a:cubicBezTo>
                    <a:cubicBezTo>
                      <a:pt x="10" y="95"/>
                      <a:pt x="10" y="95"/>
                      <a:pt x="10" y="95"/>
                    </a:cubicBezTo>
                    <a:cubicBezTo>
                      <a:pt x="10" y="95"/>
                      <a:pt x="10" y="95"/>
                      <a:pt x="10" y="95"/>
                    </a:cubicBezTo>
                    <a:cubicBezTo>
                      <a:pt x="10" y="95"/>
                      <a:pt x="10" y="95"/>
                      <a:pt x="10" y="95"/>
                    </a:cubicBezTo>
                    <a:cubicBezTo>
                      <a:pt x="10" y="95"/>
                      <a:pt x="10" y="95"/>
                      <a:pt x="10" y="95"/>
                    </a:cubicBezTo>
                    <a:cubicBezTo>
                      <a:pt x="10" y="95"/>
                      <a:pt x="10" y="95"/>
                      <a:pt x="10" y="95"/>
                    </a:cubicBezTo>
                    <a:cubicBezTo>
                      <a:pt x="10" y="96"/>
                      <a:pt x="10" y="96"/>
                      <a:pt x="10" y="96"/>
                    </a:cubicBezTo>
                    <a:cubicBezTo>
                      <a:pt x="10" y="96"/>
                      <a:pt x="10" y="96"/>
                      <a:pt x="10" y="96"/>
                    </a:cubicBezTo>
                    <a:cubicBezTo>
                      <a:pt x="10" y="96"/>
                      <a:pt x="10" y="96"/>
                      <a:pt x="10" y="96"/>
                    </a:cubicBezTo>
                    <a:cubicBezTo>
                      <a:pt x="10" y="96"/>
                      <a:pt x="10" y="96"/>
                      <a:pt x="10" y="96"/>
                    </a:cubicBezTo>
                    <a:cubicBezTo>
                      <a:pt x="10" y="96"/>
                      <a:pt x="10" y="96"/>
                      <a:pt x="10" y="96"/>
                    </a:cubicBezTo>
                    <a:cubicBezTo>
                      <a:pt x="10" y="96"/>
                      <a:pt x="10" y="96"/>
                      <a:pt x="10" y="96"/>
                    </a:cubicBezTo>
                    <a:cubicBezTo>
                      <a:pt x="10" y="96"/>
                      <a:pt x="10" y="96"/>
                      <a:pt x="10" y="96"/>
                    </a:cubicBezTo>
                    <a:cubicBezTo>
                      <a:pt x="10" y="96"/>
                      <a:pt x="10" y="96"/>
                      <a:pt x="10" y="96"/>
                    </a:cubicBezTo>
                    <a:cubicBezTo>
                      <a:pt x="10" y="97"/>
                      <a:pt x="10" y="97"/>
                      <a:pt x="10" y="97"/>
                    </a:cubicBezTo>
                    <a:cubicBezTo>
                      <a:pt x="10" y="97"/>
                      <a:pt x="10" y="97"/>
                      <a:pt x="10" y="97"/>
                    </a:cubicBezTo>
                    <a:cubicBezTo>
                      <a:pt x="10" y="97"/>
                      <a:pt x="10" y="97"/>
                      <a:pt x="10" y="97"/>
                    </a:cubicBezTo>
                    <a:cubicBezTo>
                      <a:pt x="10" y="97"/>
                      <a:pt x="10" y="97"/>
                      <a:pt x="10" y="97"/>
                    </a:cubicBezTo>
                    <a:cubicBezTo>
                      <a:pt x="10" y="97"/>
                      <a:pt x="10" y="97"/>
                      <a:pt x="10" y="97"/>
                    </a:cubicBezTo>
                    <a:cubicBezTo>
                      <a:pt x="10" y="97"/>
                      <a:pt x="10" y="97"/>
                      <a:pt x="10" y="97"/>
                    </a:cubicBezTo>
                    <a:cubicBezTo>
                      <a:pt x="10" y="97"/>
                      <a:pt x="10" y="97"/>
                      <a:pt x="10" y="97"/>
                    </a:cubicBezTo>
                    <a:cubicBezTo>
                      <a:pt x="10" y="97"/>
                      <a:pt x="10" y="97"/>
                      <a:pt x="10" y="97"/>
                    </a:cubicBezTo>
                    <a:cubicBezTo>
                      <a:pt x="10" y="97"/>
                      <a:pt x="10" y="97"/>
                      <a:pt x="10" y="97"/>
                    </a:cubicBezTo>
                    <a:cubicBezTo>
                      <a:pt x="10" y="98"/>
                      <a:pt x="10" y="98"/>
                      <a:pt x="10" y="98"/>
                    </a:cubicBezTo>
                    <a:cubicBezTo>
                      <a:pt x="10" y="98"/>
                      <a:pt x="10" y="98"/>
                      <a:pt x="10" y="98"/>
                    </a:cubicBezTo>
                    <a:cubicBezTo>
                      <a:pt x="10" y="98"/>
                      <a:pt x="10" y="98"/>
                      <a:pt x="10" y="98"/>
                    </a:cubicBezTo>
                    <a:cubicBezTo>
                      <a:pt x="10" y="98"/>
                      <a:pt x="10" y="98"/>
                      <a:pt x="10" y="98"/>
                    </a:cubicBezTo>
                    <a:cubicBezTo>
                      <a:pt x="11" y="98"/>
                      <a:pt x="11" y="98"/>
                      <a:pt x="11" y="98"/>
                    </a:cubicBezTo>
                    <a:cubicBezTo>
                      <a:pt x="11" y="98"/>
                      <a:pt x="11" y="98"/>
                      <a:pt x="11" y="98"/>
                    </a:cubicBezTo>
                    <a:cubicBezTo>
                      <a:pt x="11" y="98"/>
                      <a:pt x="11" y="98"/>
                      <a:pt x="11" y="98"/>
                    </a:cubicBezTo>
                    <a:cubicBezTo>
                      <a:pt x="11" y="98"/>
                      <a:pt x="11" y="98"/>
                      <a:pt x="11" y="98"/>
                    </a:cubicBezTo>
                    <a:cubicBezTo>
                      <a:pt x="11" y="98"/>
                      <a:pt x="11" y="98"/>
                      <a:pt x="11" y="98"/>
                    </a:cubicBezTo>
                    <a:cubicBezTo>
                      <a:pt x="11" y="98"/>
                      <a:pt x="11" y="98"/>
                      <a:pt x="11" y="98"/>
                    </a:cubicBezTo>
                    <a:cubicBezTo>
                      <a:pt x="11" y="98"/>
                      <a:pt x="11" y="98"/>
                      <a:pt x="11" y="98"/>
                    </a:cubicBezTo>
                    <a:cubicBezTo>
                      <a:pt x="11" y="99"/>
                      <a:pt x="11" y="99"/>
                      <a:pt x="11" y="99"/>
                    </a:cubicBezTo>
                    <a:cubicBezTo>
                      <a:pt x="10" y="99"/>
                      <a:pt x="10" y="99"/>
                      <a:pt x="10" y="99"/>
                    </a:cubicBezTo>
                    <a:cubicBezTo>
                      <a:pt x="10" y="99"/>
                      <a:pt x="10" y="99"/>
                      <a:pt x="10" y="99"/>
                    </a:cubicBezTo>
                    <a:cubicBezTo>
                      <a:pt x="10" y="99"/>
                      <a:pt x="10" y="99"/>
                      <a:pt x="10" y="99"/>
                    </a:cubicBezTo>
                    <a:cubicBezTo>
                      <a:pt x="10" y="99"/>
                      <a:pt x="10" y="99"/>
                      <a:pt x="10" y="99"/>
                    </a:cubicBezTo>
                    <a:cubicBezTo>
                      <a:pt x="10" y="99"/>
                      <a:pt x="10" y="99"/>
                      <a:pt x="10" y="99"/>
                    </a:cubicBezTo>
                    <a:cubicBezTo>
                      <a:pt x="10" y="99"/>
                      <a:pt x="10" y="99"/>
                      <a:pt x="10" y="99"/>
                    </a:cubicBezTo>
                    <a:cubicBezTo>
                      <a:pt x="10" y="99"/>
                      <a:pt x="10" y="99"/>
                      <a:pt x="10" y="99"/>
                    </a:cubicBezTo>
                    <a:cubicBezTo>
                      <a:pt x="10" y="99"/>
                      <a:pt x="10" y="99"/>
                      <a:pt x="10" y="100"/>
                    </a:cubicBezTo>
                    <a:cubicBezTo>
                      <a:pt x="10" y="100"/>
                      <a:pt x="10" y="100"/>
                      <a:pt x="10" y="100"/>
                    </a:cubicBezTo>
                    <a:cubicBezTo>
                      <a:pt x="11" y="100"/>
                      <a:pt x="11" y="100"/>
                      <a:pt x="11" y="100"/>
                    </a:cubicBezTo>
                    <a:cubicBezTo>
                      <a:pt x="11" y="100"/>
                      <a:pt x="11" y="100"/>
                      <a:pt x="11" y="100"/>
                    </a:cubicBezTo>
                    <a:cubicBezTo>
                      <a:pt x="11" y="99"/>
                      <a:pt x="11" y="99"/>
                      <a:pt x="11" y="99"/>
                    </a:cubicBezTo>
                    <a:cubicBezTo>
                      <a:pt x="11" y="99"/>
                      <a:pt x="11" y="99"/>
                      <a:pt x="11" y="99"/>
                    </a:cubicBezTo>
                    <a:cubicBezTo>
                      <a:pt x="11" y="99"/>
                      <a:pt x="11" y="99"/>
                      <a:pt x="11" y="99"/>
                    </a:cubicBezTo>
                    <a:cubicBezTo>
                      <a:pt x="11" y="99"/>
                      <a:pt x="11" y="99"/>
                      <a:pt x="11" y="99"/>
                    </a:cubicBezTo>
                    <a:cubicBezTo>
                      <a:pt x="12" y="99"/>
                      <a:pt x="12" y="99"/>
                      <a:pt x="12" y="99"/>
                    </a:cubicBezTo>
                    <a:cubicBezTo>
                      <a:pt x="12" y="99"/>
                      <a:pt x="12" y="99"/>
                      <a:pt x="12" y="99"/>
                    </a:cubicBezTo>
                    <a:cubicBezTo>
                      <a:pt x="12" y="99"/>
                      <a:pt x="12" y="99"/>
                      <a:pt x="12" y="99"/>
                    </a:cubicBezTo>
                    <a:cubicBezTo>
                      <a:pt x="12" y="99"/>
                      <a:pt x="12" y="99"/>
                      <a:pt x="12" y="99"/>
                    </a:cubicBezTo>
                    <a:cubicBezTo>
                      <a:pt x="12" y="99"/>
                      <a:pt x="12" y="99"/>
                      <a:pt x="12" y="99"/>
                    </a:cubicBezTo>
                    <a:cubicBezTo>
                      <a:pt x="12" y="99"/>
                      <a:pt x="12" y="99"/>
                      <a:pt x="12" y="99"/>
                    </a:cubicBezTo>
                    <a:cubicBezTo>
                      <a:pt x="12" y="99"/>
                      <a:pt x="12" y="99"/>
                      <a:pt x="12" y="99"/>
                    </a:cubicBezTo>
                    <a:cubicBezTo>
                      <a:pt x="12" y="99"/>
                      <a:pt x="12" y="99"/>
                      <a:pt x="12" y="99"/>
                    </a:cubicBezTo>
                    <a:cubicBezTo>
                      <a:pt x="12" y="99"/>
                      <a:pt x="12" y="99"/>
                      <a:pt x="12" y="99"/>
                    </a:cubicBezTo>
                    <a:cubicBezTo>
                      <a:pt x="12" y="99"/>
                      <a:pt x="12" y="99"/>
                      <a:pt x="12" y="99"/>
                    </a:cubicBezTo>
                    <a:cubicBezTo>
                      <a:pt x="12" y="99"/>
                      <a:pt x="12" y="99"/>
                      <a:pt x="12" y="99"/>
                    </a:cubicBezTo>
                    <a:cubicBezTo>
                      <a:pt x="12" y="99"/>
                      <a:pt x="12" y="99"/>
                      <a:pt x="12" y="99"/>
                    </a:cubicBezTo>
                    <a:cubicBezTo>
                      <a:pt x="12" y="99"/>
                      <a:pt x="12" y="99"/>
                      <a:pt x="12" y="99"/>
                    </a:cubicBezTo>
                    <a:cubicBezTo>
                      <a:pt x="12" y="98"/>
                      <a:pt x="12" y="98"/>
                      <a:pt x="12" y="98"/>
                    </a:cubicBezTo>
                    <a:cubicBezTo>
                      <a:pt x="12" y="99"/>
                      <a:pt x="12" y="99"/>
                      <a:pt x="12" y="99"/>
                    </a:cubicBezTo>
                    <a:cubicBezTo>
                      <a:pt x="13" y="99"/>
                      <a:pt x="13" y="99"/>
                      <a:pt x="13" y="99"/>
                    </a:cubicBezTo>
                    <a:cubicBezTo>
                      <a:pt x="13" y="99"/>
                      <a:pt x="13" y="99"/>
                      <a:pt x="13" y="99"/>
                    </a:cubicBezTo>
                    <a:cubicBezTo>
                      <a:pt x="13" y="99"/>
                      <a:pt x="13" y="99"/>
                      <a:pt x="13" y="99"/>
                    </a:cubicBezTo>
                    <a:cubicBezTo>
                      <a:pt x="13" y="99"/>
                      <a:pt x="13" y="99"/>
                      <a:pt x="13" y="99"/>
                    </a:cubicBezTo>
                    <a:cubicBezTo>
                      <a:pt x="13" y="99"/>
                      <a:pt x="13" y="99"/>
                      <a:pt x="13" y="99"/>
                    </a:cubicBezTo>
                    <a:cubicBezTo>
                      <a:pt x="14" y="100"/>
                      <a:pt x="14" y="100"/>
                      <a:pt x="14" y="100"/>
                    </a:cubicBezTo>
                    <a:cubicBezTo>
                      <a:pt x="14" y="100"/>
                      <a:pt x="14" y="100"/>
                      <a:pt x="14" y="100"/>
                    </a:cubicBezTo>
                    <a:cubicBezTo>
                      <a:pt x="14" y="100"/>
                      <a:pt x="14" y="100"/>
                      <a:pt x="14" y="100"/>
                    </a:cubicBezTo>
                    <a:cubicBezTo>
                      <a:pt x="14" y="100"/>
                      <a:pt x="14" y="100"/>
                      <a:pt x="14" y="100"/>
                    </a:cubicBezTo>
                    <a:cubicBezTo>
                      <a:pt x="14" y="100"/>
                      <a:pt x="14" y="100"/>
                      <a:pt x="14" y="100"/>
                    </a:cubicBezTo>
                    <a:cubicBezTo>
                      <a:pt x="14" y="101"/>
                      <a:pt x="14" y="101"/>
                      <a:pt x="14" y="101"/>
                    </a:cubicBezTo>
                    <a:cubicBezTo>
                      <a:pt x="14" y="101"/>
                      <a:pt x="14" y="101"/>
                      <a:pt x="14" y="101"/>
                    </a:cubicBezTo>
                    <a:cubicBezTo>
                      <a:pt x="14" y="101"/>
                      <a:pt x="14" y="101"/>
                      <a:pt x="14" y="101"/>
                    </a:cubicBezTo>
                    <a:cubicBezTo>
                      <a:pt x="13" y="101"/>
                      <a:pt x="13" y="101"/>
                      <a:pt x="13" y="101"/>
                    </a:cubicBezTo>
                    <a:cubicBezTo>
                      <a:pt x="13" y="101"/>
                      <a:pt x="13" y="101"/>
                      <a:pt x="13" y="101"/>
                    </a:cubicBezTo>
                    <a:cubicBezTo>
                      <a:pt x="13" y="102"/>
                      <a:pt x="13" y="102"/>
                      <a:pt x="14" y="102"/>
                    </a:cubicBezTo>
                    <a:cubicBezTo>
                      <a:pt x="14" y="102"/>
                      <a:pt x="14" y="102"/>
                      <a:pt x="14" y="102"/>
                    </a:cubicBezTo>
                    <a:cubicBezTo>
                      <a:pt x="14" y="102"/>
                      <a:pt x="14" y="102"/>
                      <a:pt x="14" y="102"/>
                    </a:cubicBezTo>
                    <a:cubicBezTo>
                      <a:pt x="14" y="102"/>
                      <a:pt x="14" y="102"/>
                      <a:pt x="14" y="102"/>
                    </a:cubicBezTo>
                    <a:cubicBezTo>
                      <a:pt x="14" y="103"/>
                      <a:pt x="14" y="103"/>
                      <a:pt x="14" y="103"/>
                    </a:cubicBezTo>
                    <a:cubicBezTo>
                      <a:pt x="14" y="103"/>
                      <a:pt x="14" y="103"/>
                      <a:pt x="14" y="103"/>
                    </a:cubicBezTo>
                    <a:cubicBezTo>
                      <a:pt x="15" y="103"/>
                      <a:pt x="15" y="103"/>
                      <a:pt x="15" y="103"/>
                    </a:cubicBezTo>
                    <a:cubicBezTo>
                      <a:pt x="15" y="103"/>
                      <a:pt x="15" y="103"/>
                      <a:pt x="15" y="103"/>
                    </a:cubicBezTo>
                    <a:cubicBezTo>
                      <a:pt x="15" y="103"/>
                      <a:pt x="15" y="103"/>
                      <a:pt x="15" y="103"/>
                    </a:cubicBezTo>
                    <a:cubicBezTo>
                      <a:pt x="15" y="103"/>
                      <a:pt x="15" y="103"/>
                      <a:pt x="15" y="103"/>
                    </a:cubicBezTo>
                    <a:cubicBezTo>
                      <a:pt x="16" y="103"/>
                      <a:pt x="16" y="103"/>
                      <a:pt x="16" y="103"/>
                    </a:cubicBezTo>
                    <a:cubicBezTo>
                      <a:pt x="16" y="103"/>
                      <a:pt x="16" y="103"/>
                      <a:pt x="16" y="103"/>
                    </a:cubicBezTo>
                    <a:cubicBezTo>
                      <a:pt x="16" y="104"/>
                      <a:pt x="16" y="104"/>
                      <a:pt x="16" y="104"/>
                    </a:cubicBezTo>
                    <a:cubicBezTo>
                      <a:pt x="16" y="104"/>
                      <a:pt x="16" y="104"/>
                      <a:pt x="16" y="104"/>
                    </a:cubicBezTo>
                    <a:cubicBezTo>
                      <a:pt x="17" y="103"/>
                      <a:pt x="17" y="103"/>
                      <a:pt x="17" y="103"/>
                    </a:cubicBezTo>
                    <a:cubicBezTo>
                      <a:pt x="17" y="103"/>
                      <a:pt x="17" y="103"/>
                      <a:pt x="17" y="103"/>
                    </a:cubicBezTo>
                    <a:cubicBezTo>
                      <a:pt x="17" y="103"/>
                      <a:pt x="17" y="103"/>
                      <a:pt x="17" y="103"/>
                    </a:cubicBezTo>
                    <a:cubicBezTo>
                      <a:pt x="17" y="103"/>
                      <a:pt x="17" y="103"/>
                      <a:pt x="17" y="103"/>
                    </a:cubicBezTo>
                    <a:cubicBezTo>
                      <a:pt x="17" y="103"/>
                      <a:pt x="17" y="103"/>
                      <a:pt x="17" y="103"/>
                    </a:cubicBezTo>
                    <a:cubicBezTo>
                      <a:pt x="17" y="103"/>
                      <a:pt x="17" y="103"/>
                      <a:pt x="17" y="103"/>
                    </a:cubicBezTo>
                    <a:cubicBezTo>
                      <a:pt x="17" y="103"/>
                      <a:pt x="17" y="103"/>
                      <a:pt x="17" y="103"/>
                    </a:cubicBezTo>
                    <a:cubicBezTo>
                      <a:pt x="17" y="103"/>
                      <a:pt x="17" y="103"/>
                      <a:pt x="17" y="103"/>
                    </a:cubicBezTo>
                    <a:cubicBezTo>
                      <a:pt x="17" y="103"/>
                      <a:pt x="17" y="103"/>
                      <a:pt x="17" y="103"/>
                    </a:cubicBezTo>
                    <a:cubicBezTo>
                      <a:pt x="17" y="104"/>
                      <a:pt x="17" y="104"/>
                      <a:pt x="17" y="104"/>
                    </a:cubicBezTo>
                    <a:cubicBezTo>
                      <a:pt x="17" y="104"/>
                      <a:pt x="17" y="104"/>
                      <a:pt x="17" y="104"/>
                    </a:cubicBezTo>
                    <a:cubicBezTo>
                      <a:pt x="17" y="104"/>
                      <a:pt x="17" y="104"/>
                      <a:pt x="17" y="104"/>
                    </a:cubicBezTo>
                    <a:cubicBezTo>
                      <a:pt x="17" y="104"/>
                      <a:pt x="17" y="104"/>
                      <a:pt x="17" y="104"/>
                    </a:cubicBezTo>
                    <a:cubicBezTo>
                      <a:pt x="17" y="104"/>
                      <a:pt x="17" y="104"/>
                      <a:pt x="17" y="104"/>
                    </a:cubicBezTo>
                    <a:cubicBezTo>
                      <a:pt x="17" y="104"/>
                      <a:pt x="17" y="104"/>
                      <a:pt x="17" y="104"/>
                    </a:cubicBezTo>
                    <a:cubicBezTo>
                      <a:pt x="17" y="104"/>
                      <a:pt x="17" y="104"/>
                      <a:pt x="17" y="104"/>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8" y="106"/>
                      <a:pt x="18" y="106"/>
                      <a:pt x="18" y="106"/>
                    </a:cubicBezTo>
                    <a:cubicBezTo>
                      <a:pt x="18" y="106"/>
                      <a:pt x="18" y="106"/>
                      <a:pt x="18" y="106"/>
                    </a:cubicBezTo>
                    <a:cubicBezTo>
                      <a:pt x="18" y="106"/>
                      <a:pt x="18" y="106"/>
                      <a:pt x="18" y="106"/>
                    </a:cubicBezTo>
                    <a:cubicBezTo>
                      <a:pt x="18" y="106"/>
                      <a:pt x="18" y="106"/>
                      <a:pt x="18" y="106"/>
                    </a:cubicBezTo>
                    <a:cubicBezTo>
                      <a:pt x="18" y="106"/>
                      <a:pt x="18" y="106"/>
                      <a:pt x="18" y="106"/>
                    </a:cubicBezTo>
                    <a:cubicBezTo>
                      <a:pt x="18" y="106"/>
                      <a:pt x="18" y="106"/>
                      <a:pt x="18" y="106"/>
                    </a:cubicBezTo>
                    <a:cubicBezTo>
                      <a:pt x="18" y="106"/>
                      <a:pt x="18" y="106"/>
                      <a:pt x="18" y="106"/>
                    </a:cubicBezTo>
                    <a:cubicBezTo>
                      <a:pt x="18" y="106"/>
                      <a:pt x="18" y="106"/>
                      <a:pt x="18" y="106"/>
                    </a:cubicBezTo>
                    <a:cubicBezTo>
                      <a:pt x="18" y="107"/>
                      <a:pt x="18" y="107"/>
                      <a:pt x="18" y="107"/>
                    </a:cubicBezTo>
                    <a:cubicBezTo>
                      <a:pt x="18" y="107"/>
                      <a:pt x="18" y="107"/>
                      <a:pt x="18" y="107"/>
                    </a:cubicBezTo>
                    <a:cubicBezTo>
                      <a:pt x="19" y="107"/>
                      <a:pt x="19" y="107"/>
                      <a:pt x="19" y="107"/>
                    </a:cubicBezTo>
                    <a:cubicBezTo>
                      <a:pt x="19" y="107"/>
                      <a:pt x="19" y="107"/>
                      <a:pt x="19" y="107"/>
                    </a:cubicBezTo>
                    <a:cubicBezTo>
                      <a:pt x="19" y="107"/>
                      <a:pt x="19" y="107"/>
                      <a:pt x="18" y="107"/>
                    </a:cubicBezTo>
                    <a:cubicBezTo>
                      <a:pt x="18" y="107"/>
                      <a:pt x="18" y="107"/>
                      <a:pt x="18" y="107"/>
                    </a:cubicBezTo>
                    <a:cubicBezTo>
                      <a:pt x="18" y="107"/>
                      <a:pt x="18" y="107"/>
                      <a:pt x="18" y="107"/>
                    </a:cubicBezTo>
                    <a:cubicBezTo>
                      <a:pt x="19" y="107"/>
                      <a:pt x="19" y="107"/>
                      <a:pt x="19" y="107"/>
                    </a:cubicBezTo>
                    <a:cubicBezTo>
                      <a:pt x="19" y="108"/>
                      <a:pt x="19" y="108"/>
                      <a:pt x="19" y="108"/>
                    </a:cubicBezTo>
                    <a:cubicBezTo>
                      <a:pt x="19" y="108"/>
                      <a:pt x="19" y="108"/>
                      <a:pt x="19" y="108"/>
                    </a:cubicBezTo>
                    <a:cubicBezTo>
                      <a:pt x="19" y="108"/>
                      <a:pt x="19" y="108"/>
                      <a:pt x="19" y="108"/>
                    </a:cubicBezTo>
                    <a:cubicBezTo>
                      <a:pt x="19" y="108"/>
                      <a:pt x="19" y="108"/>
                      <a:pt x="19" y="108"/>
                    </a:cubicBezTo>
                    <a:cubicBezTo>
                      <a:pt x="19" y="108"/>
                      <a:pt x="19" y="108"/>
                      <a:pt x="19" y="108"/>
                    </a:cubicBezTo>
                    <a:cubicBezTo>
                      <a:pt x="19" y="108"/>
                      <a:pt x="19" y="108"/>
                      <a:pt x="19" y="108"/>
                    </a:cubicBezTo>
                    <a:cubicBezTo>
                      <a:pt x="19" y="108"/>
                      <a:pt x="19" y="108"/>
                      <a:pt x="19" y="108"/>
                    </a:cubicBezTo>
                    <a:cubicBezTo>
                      <a:pt x="19" y="109"/>
                      <a:pt x="19" y="109"/>
                      <a:pt x="19" y="109"/>
                    </a:cubicBezTo>
                    <a:cubicBezTo>
                      <a:pt x="19" y="109"/>
                      <a:pt x="19" y="109"/>
                      <a:pt x="19" y="109"/>
                    </a:cubicBezTo>
                    <a:cubicBezTo>
                      <a:pt x="19" y="109"/>
                      <a:pt x="19" y="109"/>
                      <a:pt x="19" y="109"/>
                    </a:cubicBezTo>
                    <a:cubicBezTo>
                      <a:pt x="19" y="109"/>
                      <a:pt x="19" y="109"/>
                      <a:pt x="19" y="109"/>
                    </a:cubicBezTo>
                    <a:cubicBezTo>
                      <a:pt x="19" y="109"/>
                      <a:pt x="19" y="109"/>
                      <a:pt x="19" y="109"/>
                    </a:cubicBezTo>
                    <a:cubicBezTo>
                      <a:pt x="20" y="109"/>
                      <a:pt x="20" y="109"/>
                      <a:pt x="20" y="109"/>
                    </a:cubicBezTo>
                    <a:cubicBezTo>
                      <a:pt x="20" y="109"/>
                      <a:pt x="20" y="109"/>
                      <a:pt x="20" y="109"/>
                    </a:cubicBezTo>
                    <a:cubicBezTo>
                      <a:pt x="20" y="109"/>
                      <a:pt x="20" y="109"/>
                      <a:pt x="20" y="109"/>
                    </a:cubicBezTo>
                    <a:cubicBezTo>
                      <a:pt x="20" y="109"/>
                      <a:pt x="20" y="109"/>
                      <a:pt x="20" y="109"/>
                    </a:cubicBezTo>
                    <a:cubicBezTo>
                      <a:pt x="20" y="109"/>
                      <a:pt x="20" y="109"/>
                      <a:pt x="20" y="109"/>
                    </a:cubicBezTo>
                    <a:cubicBezTo>
                      <a:pt x="20" y="109"/>
                      <a:pt x="20" y="109"/>
                      <a:pt x="20" y="109"/>
                    </a:cubicBezTo>
                    <a:cubicBezTo>
                      <a:pt x="20" y="109"/>
                      <a:pt x="20" y="109"/>
                      <a:pt x="20" y="109"/>
                    </a:cubicBezTo>
                    <a:cubicBezTo>
                      <a:pt x="20" y="109"/>
                      <a:pt x="20" y="109"/>
                      <a:pt x="20" y="109"/>
                    </a:cubicBezTo>
                    <a:cubicBezTo>
                      <a:pt x="20" y="109"/>
                      <a:pt x="20" y="109"/>
                      <a:pt x="20" y="109"/>
                    </a:cubicBezTo>
                    <a:cubicBezTo>
                      <a:pt x="20" y="109"/>
                      <a:pt x="20" y="109"/>
                      <a:pt x="20" y="109"/>
                    </a:cubicBezTo>
                    <a:cubicBezTo>
                      <a:pt x="20" y="109"/>
                      <a:pt x="20" y="109"/>
                      <a:pt x="20" y="109"/>
                    </a:cubicBezTo>
                    <a:cubicBezTo>
                      <a:pt x="20" y="109"/>
                      <a:pt x="20" y="109"/>
                      <a:pt x="20" y="109"/>
                    </a:cubicBezTo>
                    <a:cubicBezTo>
                      <a:pt x="20" y="108"/>
                      <a:pt x="20" y="108"/>
                      <a:pt x="20" y="108"/>
                    </a:cubicBezTo>
                    <a:cubicBezTo>
                      <a:pt x="20" y="108"/>
                      <a:pt x="20" y="108"/>
                      <a:pt x="20" y="108"/>
                    </a:cubicBezTo>
                    <a:cubicBezTo>
                      <a:pt x="21" y="108"/>
                      <a:pt x="21" y="108"/>
                      <a:pt x="21" y="108"/>
                    </a:cubicBezTo>
                    <a:cubicBezTo>
                      <a:pt x="21" y="108"/>
                      <a:pt x="21" y="108"/>
                      <a:pt x="21" y="108"/>
                    </a:cubicBezTo>
                    <a:cubicBezTo>
                      <a:pt x="21" y="108"/>
                      <a:pt x="21" y="108"/>
                      <a:pt x="21" y="108"/>
                    </a:cubicBezTo>
                    <a:cubicBezTo>
                      <a:pt x="21" y="108"/>
                      <a:pt x="21" y="108"/>
                      <a:pt x="21" y="108"/>
                    </a:cubicBezTo>
                    <a:cubicBezTo>
                      <a:pt x="21" y="108"/>
                      <a:pt x="21" y="108"/>
                      <a:pt x="21" y="108"/>
                    </a:cubicBezTo>
                    <a:cubicBezTo>
                      <a:pt x="21" y="108"/>
                      <a:pt x="21" y="108"/>
                      <a:pt x="21" y="108"/>
                    </a:cubicBezTo>
                    <a:cubicBezTo>
                      <a:pt x="21" y="109"/>
                      <a:pt x="21" y="109"/>
                      <a:pt x="21" y="109"/>
                    </a:cubicBezTo>
                    <a:cubicBezTo>
                      <a:pt x="21" y="109"/>
                      <a:pt x="21" y="109"/>
                      <a:pt x="21" y="109"/>
                    </a:cubicBezTo>
                    <a:cubicBezTo>
                      <a:pt x="21" y="109"/>
                      <a:pt x="21" y="109"/>
                      <a:pt x="21" y="109"/>
                    </a:cubicBezTo>
                    <a:cubicBezTo>
                      <a:pt x="21" y="109"/>
                      <a:pt x="21" y="109"/>
                      <a:pt x="21" y="109"/>
                    </a:cubicBezTo>
                    <a:cubicBezTo>
                      <a:pt x="21" y="109"/>
                      <a:pt x="21" y="109"/>
                      <a:pt x="21" y="109"/>
                    </a:cubicBezTo>
                    <a:cubicBezTo>
                      <a:pt x="21" y="109"/>
                      <a:pt x="21" y="109"/>
                      <a:pt x="21" y="109"/>
                    </a:cubicBezTo>
                    <a:cubicBezTo>
                      <a:pt x="21" y="109"/>
                      <a:pt x="21" y="109"/>
                      <a:pt x="21" y="109"/>
                    </a:cubicBezTo>
                    <a:cubicBezTo>
                      <a:pt x="21" y="109"/>
                      <a:pt x="21" y="109"/>
                      <a:pt x="21" y="109"/>
                    </a:cubicBezTo>
                    <a:cubicBezTo>
                      <a:pt x="21" y="109"/>
                      <a:pt x="21" y="109"/>
                      <a:pt x="21" y="109"/>
                    </a:cubicBezTo>
                    <a:cubicBezTo>
                      <a:pt x="21" y="110"/>
                      <a:pt x="21" y="110"/>
                      <a:pt x="21" y="110"/>
                    </a:cubicBezTo>
                    <a:cubicBezTo>
                      <a:pt x="21" y="110"/>
                      <a:pt x="21" y="110"/>
                      <a:pt x="21" y="110"/>
                    </a:cubicBezTo>
                    <a:cubicBezTo>
                      <a:pt x="21" y="110"/>
                      <a:pt x="21" y="110"/>
                      <a:pt x="21" y="110"/>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2"/>
                      <a:pt x="22" y="112"/>
                      <a:pt x="22" y="112"/>
                    </a:cubicBezTo>
                    <a:cubicBezTo>
                      <a:pt x="22" y="112"/>
                      <a:pt x="22" y="112"/>
                      <a:pt x="22" y="112"/>
                    </a:cubicBezTo>
                    <a:cubicBezTo>
                      <a:pt x="22" y="112"/>
                      <a:pt x="22" y="112"/>
                      <a:pt x="22" y="112"/>
                    </a:cubicBezTo>
                    <a:cubicBezTo>
                      <a:pt x="23" y="112"/>
                      <a:pt x="23" y="112"/>
                      <a:pt x="23" y="112"/>
                    </a:cubicBezTo>
                    <a:cubicBezTo>
                      <a:pt x="23" y="112"/>
                      <a:pt x="23" y="112"/>
                      <a:pt x="23" y="112"/>
                    </a:cubicBezTo>
                    <a:cubicBezTo>
                      <a:pt x="23" y="112"/>
                      <a:pt x="23" y="112"/>
                      <a:pt x="23" y="112"/>
                    </a:cubicBezTo>
                    <a:cubicBezTo>
                      <a:pt x="23" y="112"/>
                      <a:pt x="23" y="112"/>
                      <a:pt x="23" y="112"/>
                    </a:cubicBezTo>
                    <a:cubicBezTo>
                      <a:pt x="23" y="112"/>
                      <a:pt x="23" y="112"/>
                      <a:pt x="23" y="112"/>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3" y="113"/>
                      <a:pt x="23" y="113"/>
                      <a:pt x="23" y="113"/>
                    </a:cubicBezTo>
                    <a:cubicBezTo>
                      <a:pt x="23" y="114"/>
                      <a:pt x="23" y="114"/>
                      <a:pt x="23" y="114"/>
                    </a:cubicBezTo>
                    <a:cubicBezTo>
                      <a:pt x="23" y="114"/>
                      <a:pt x="23" y="114"/>
                      <a:pt x="23" y="114"/>
                    </a:cubicBezTo>
                    <a:cubicBezTo>
                      <a:pt x="23" y="114"/>
                      <a:pt x="23" y="114"/>
                      <a:pt x="23" y="114"/>
                    </a:cubicBezTo>
                    <a:cubicBezTo>
                      <a:pt x="23" y="114"/>
                      <a:pt x="23" y="114"/>
                      <a:pt x="23" y="114"/>
                    </a:cubicBezTo>
                    <a:cubicBezTo>
                      <a:pt x="23" y="114"/>
                      <a:pt x="23" y="114"/>
                      <a:pt x="23" y="114"/>
                    </a:cubicBezTo>
                    <a:cubicBezTo>
                      <a:pt x="23" y="114"/>
                      <a:pt x="23" y="114"/>
                      <a:pt x="23" y="114"/>
                    </a:cubicBezTo>
                    <a:cubicBezTo>
                      <a:pt x="23" y="114"/>
                      <a:pt x="23" y="115"/>
                      <a:pt x="23" y="115"/>
                    </a:cubicBezTo>
                    <a:cubicBezTo>
                      <a:pt x="23" y="115"/>
                      <a:pt x="23" y="115"/>
                      <a:pt x="23" y="115"/>
                    </a:cubicBezTo>
                    <a:cubicBezTo>
                      <a:pt x="23" y="115"/>
                      <a:pt x="23" y="115"/>
                      <a:pt x="23" y="115"/>
                    </a:cubicBezTo>
                    <a:cubicBezTo>
                      <a:pt x="23" y="115"/>
                      <a:pt x="23" y="115"/>
                      <a:pt x="23" y="115"/>
                    </a:cubicBezTo>
                    <a:cubicBezTo>
                      <a:pt x="23" y="115"/>
                      <a:pt x="23" y="115"/>
                      <a:pt x="23" y="115"/>
                    </a:cubicBezTo>
                    <a:cubicBezTo>
                      <a:pt x="24" y="115"/>
                      <a:pt x="24" y="115"/>
                      <a:pt x="24" y="115"/>
                    </a:cubicBezTo>
                    <a:cubicBezTo>
                      <a:pt x="24" y="115"/>
                      <a:pt x="24" y="115"/>
                      <a:pt x="24" y="115"/>
                    </a:cubicBezTo>
                    <a:cubicBezTo>
                      <a:pt x="24" y="115"/>
                      <a:pt x="24" y="115"/>
                      <a:pt x="24" y="115"/>
                    </a:cubicBezTo>
                    <a:cubicBezTo>
                      <a:pt x="24" y="115"/>
                      <a:pt x="24" y="115"/>
                      <a:pt x="24" y="115"/>
                    </a:cubicBezTo>
                    <a:cubicBezTo>
                      <a:pt x="24" y="115"/>
                      <a:pt x="24" y="115"/>
                      <a:pt x="24" y="115"/>
                    </a:cubicBezTo>
                    <a:cubicBezTo>
                      <a:pt x="24" y="115"/>
                      <a:pt x="24" y="115"/>
                      <a:pt x="24" y="115"/>
                    </a:cubicBezTo>
                    <a:cubicBezTo>
                      <a:pt x="24" y="115"/>
                      <a:pt x="24" y="115"/>
                      <a:pt x="24" y="116"/>
                    </a:cubicBezTo>
                    <a:cubicBezTo>
                      <a:pt x="24" y="116"/>
                      <a:pt x="24" y="116"/>
                      <a:pt x="24" y="116"/>
                    </a:cubicBezTo>
                    <a:cubicBezTo>
                      <a:pt x="24" y="116"/>
                      <a:pt x="24" y="116"/>
                      <a:pt x="24" y="116"/>
                    </a:cubicBezTo>
                    <a:cubicBezTo>
                      <a:pt x="25" y="116"/>
                      <a:pt x="25" y="116"/>
                      <a:pt x="25" y="116"/>
                    </a:cubicBezTo>
                    <a:cubicBezTo>
                      <a:pt x="25" y="116"/>
                      <a:pt x="25" y="116"/>
                      <a:pt x="25" y="116"/>
                    </a:cubicBezTo>
                    <a:cubicBezTo>
                      <a:pt x="25" y="116"/>
                      <a:pt x="25" y="116"/>
                      <a:pt x="25" y="116"/>
                    </a:cubicBezTo>
                    <a:cubicBezTo>
                      <a:pt x="25" y="117"/>
                      <a:pt x="25" y="117"/>
                      <a:pt x="25" y="117"/>
                    </a:cubicBezTo>
                    <a:cubicBezTo>
                      <a:pt x="25" y="117"/>
                      <a:pt x="25" y="117"/>
                      <a:pt x="25" y="117"/>
                    </a:cubicBezTo>
                    <a:cubicBezTo>
                      <a:pt x="25" y="117"/>
                      <a:pt x="25" y="117"/>
                      <a:pt x="25" y="117"/>
                    </a:cubicBezTo>
                    <a:cubicBezTo>
                      <a:pt x="25" y="117"/>
                      <a:pt x="25" y="117"/>
                      <a:pt x="25" y="117"/>
                    </a:cubicBezTo>
                    <a:cubicBezTo>
                      <a:pt x="25" y="118"/>
                      <a:pt x="25" y="118"/>
                      <a:pt x="25" y="118"/>
                    </a:cubicBezTo>
                    <a:cubicBezTo>
                      <a:pt x="25" y="118"/>
                      <a:pt x="25" y="118"/>
                      <a:pt x="25" y="118"/>
                    </a:cubicBezTo>
                    <a:cubicBezTo>
                      <a:pt x="25" y="118"/>
                      <a:pt x="25" y="118"/>
                      <a:pt x="25" y="118"/>
                    </a:cubicBezTo>
                    <a:cubicBezTo>
                      <a:pt x="26" y="118"/>
                      <a:pt x="26" y="118"/>
                      <a:pt x="26" y="118"/>
                    </a:cubicBezTo>
                    <a:cubicBezTo>
                      <a:pt x="26" y="118"/>
                      <a:pt x="26" y="118"/>
                      <a:pt x="26" y="118"/>
                    </a:cubicBezTo>
                    <a:cubicBezTo>
                      <a:pt x="26" y="118"/>
                      <a:pt x="26" y="118"/>
                      <a:pt x="26" y="118"/>
                    </a:cubicBezTo>
                    <a:cubicBezTo>
                      <a:pt x="26" y="118"/>
                      <a:pt x="26" y="118"/>
                      <a:pt x="26" y="118"/>
                    </a:cubicBezTo>
                    <a:cubicBezTo>
                      <a:pt x="26" y="118"/>
                      <a:pt x="26" y="118"/>
                      <a:pt x="26" y="118"/>
                    </a:cubicBezTo>
                    <a:cubicBezTo>
                      <a:pt x="26" y="118"/>
                      <a:pt x="26" y="118"/>
                      <a:pt x="26" y="118"/>
                    </a:cubicBezTo>
                    <a:cubicBezTo>
                      <a:pt x="27" y="118"/>
                      <a:pt x="27" y="118"/>
                      <a:pt x="27" y="118"/>
                    </a:cubicBezTo>
                    <a:cubicBezTo>
                      <a:pt x="27" y="118"/>
                      <a:pt x="27" y="118"/>
                      <a:pt x="27" y="118"/>
                    </a:cubicBezTo>
                    <a:cubicBezTo>
                      <a:pt x="27" y="119"/>
                      <a:pt x="27" y="119"/>
                      <a:pt x="27" y="119"/>
                    </a:cubicBezTo>
                    <a:cubicBezTo>
                      <a:pt x="27" y="119"/>
                      <a:pt x="27" y="119"/>
                      <a:pt x="27" y="119"/>
                    </a:cubicBezTo>
                    <a:cubicBezTo>
                      <a:pt x="27" y="119"/>
                      <a:pt x="27" y="119"/>
                      <a:pt x="27" y="119"/>
                    </a:cubicBezTo>
                    <a:cubicBezTo>
                      <a:pt x="27" y="119"/>
                      <a:pt x="27" y="119"/>
                      <a:pt x="27" y="119"/>
                    </a:cubicBezTo>
                    <a:cubicBezTo>
                      <a:pt x="27" y="119"/>
                      <a:pt x="27" y="119"/>
                      <a:pt x="27" y="119"/>
                    </a:cubicBezTo>
                    <a:cubicBezTo>
                      <a:pt x="27" y="119"/>
                      <a:pt x="27" y="119"/>
                      <a:pt x="27" y="119"/>
                    </a:cubicBezTo>
                    <a:cubicBezTo>
                      <a:pt x="27" y="119"/>
                      <a:pt x="27" y="119"/>
                      <a:pt x="27" y="119"/>
                    </a:cubicBezTo>
                    <a:cubicBezTo>
                      <a:pt x="27" y="119"/>
                      <a:pt x="27" y="119"/>
                      <a:pt x="27" y="119"/>
                    </a:cubicBezTo>
                    <a:cubicBezTo>
                      <a:pt x="27" y="119"/>
                      <a:pt x="27" y="119"/>
                      <a:pt x="27" y="119"/>
                    </a:cubicBezTo>
                    <a:cubicBezTo>
                      <a:pt x="27" y="119"/>
                      <a:pt x="27" y="119"/>
                      <a:pt x="27" y="119"/>
                    </a:cubicBezTo>
                    <a:cubicBezTo>
                      <a:pt x="27" y="120"/>
                      <a:pt x="27" y="120"/>
                      <a:pt x="27" y="120"/>
                    </a:cubicBezTo>
                    <a:cubicBezTo>
                      <a:pt x="27" y="120"/>
                      <a:pt x="27" y="120"/>
                      <a:pt x="27" y="120"/>
                    </a:cubicBezTo>
                    <a:cubicBezTo>
                      <a:pt x="27" y="120"/>
                      <a:pt x="27" y="120"/>
                      <a:pt x="27" y="120"/>
                    </a:cubicBezTo>
                    <a:cubicBezTo>
                      <a:pt x="28" y="120"/>
                      <a:pt x="28" y="120"/>
                      <a:pt x="28" y="120"/>
                    </a:cubicBezTo>
                    <a:cubicBezTo>
                      <a:pt x="28" y="120"/>
                      <a:pt x="28" y="120"/>
                      <a:pt x="28" y="120"/>
                    </a:cubicBezTo>
                    <a:cubicBezTo>
                      <a:pt x="28" y="120"/>
                      <a:pt x="28" y="120"/>
                      <a:pt x="28" y="120"/>
                    </a:cubicBezTo>
                    <a:cubicBezTo>
                      <a:pt x="28" y="120"/>
                      <a:pt x="28" y="120"/>
                      <a:pt x="28" y="120"/>
                    </a:cubicBezTo>
                    <a:cubicBezTo>
                      <a:pt x="28" y="120"/>
                      <a:pt x="28" y="120"/>
                      <a:pt x="28" y="120"/>
                    </a:cubicBezTo>
                    <a:cubicBezTo>
                      <a:pt x="28" y="120"/>
                      <a:pt x="28" y="120"/>
                      <a:pt x="28" y="120"/>
                    </a:cubicBezTo>
                    <a:cubicBezTo>
                      <a:pt x="28" y="120"/>
                      <a:pt x="28" y="120"/>
                      <a:pt x="28" y="120"/>
                    </a:cubicBezTo>
                    <a:cubicBezTo>
                      <a:pt x="28" y="121"/>
                      <a:pt x="28" y="121"/>
                      <a:pt x="28" y="121"/>
                    </a:cubicBezTo>
                    <a:cubicBezTo>
                      <a:pt x="28" y="121"/>
                      <a:pt x="28" y="121"/>
                      <a:pt x="28" y="121"/>
                    </a:cubicBezTo>
                    <a:cubicBezTo>
                      <a:pt x="28" y="121"/>
                      <a:pt x="28" y="121"/>
                      <a:pt x="28" y="121"/>
                    </a:cubicBezTo>
                    <a:cubicBezTo>
                      <a:pt x="28" y="121"/>
                      <a:pt x="28" y="121"/>
                      <a:pt x="28" y="121"/>
                    </a:cubicBezTo>
                    <a:cubicBezTo>
                      <a:pt x="28" y="121"/>
                      <a:pt x="28" y="121"/>
                      <a:pt x="28" y="121"/>
                    </a:cubicBezTo>
                    <a:cubicBezTo>
                      <a:pt x="28" y="121"/>
                      <a:pt x="28" y="121"/>
                      <a:pt x="28" y="121"/>
                    </a:cubicBezTo>
                    <a:cubicBezTo>
                      <a:pt x="27" y="121"/>
                      <a:pt x="27" y="121"/>
                      <a:pt x="27" y="121"/>
                    </a:cubicBezTo>
                    <a:cubicBezTo>
                      <a:pt x="27" y="121"/>
                      <a:pt x="27" y="121"/>
                      <a:pt x="27" y="121"/>
                    </a:cubicBezTo>
                    <a:cubicBezTo>
                      <a:pt x="27" y="121"/>
                      <a:pt x="27" y="121"/>
                      <a:pt x="27" y="121"/>
                    </a:cubicBezTo>
                    <a:cubicBezTo>
                      <a:pt x="27" y="121"/>
                      <a:pt x="27" y="121"/>
                      <a:pt x="27" y="121"/>
                    </a:cubicBezTo>
                    <a:cubicBezTo>
                      <a:pt x="28" y="121"/>
                      <a:pt x="28" y="121"/>
                      <a:pt x="28" y="121"/>
                    </a:cubicBezTo>
                    <a:cubicBezTo>
                      <a:pt x="28" y="122"/>
                      <a:pt x="28" y="122"/>
                      <a:pt x="28" y="122"/>
                    </a:cubicBezTo>
                    <a:cubicBezTo>
                      <a:pt x="28" y="122"/>
                      <a:pt x="28" y="122"/>
                      <a:pt x="28" y="122"/>
                    </a:cubicBezTo>
                    <a:cubicBezTo>
                      <a:pt x="28" y="122"/>
                      <a:pt x="28" y="122"/>
                      <a:pt x="28" y="122"/>
                    </a:cubicBezTo>
                    <a:cubicBezTo>
                      <a:pt x="28" y="122"/>
                      <a:pt x="28" y="122"/>
                      <a:pt x="28" y="122"/>
                    </a:cubicBezTo>
                    <a:cubicBezTo>
                      <a:pt x="28" y="122"/>
                      <a:pt x="28" y="122"/>
                      <a:pt x="28" y="122"/>
                    </a:cubicBezTo>
                    <a:cubicBezTo>
                      <a:pt x="28" y="122"/>
                      <a:pt x="28" y="122"/>
                      <a:pt x="28" y="122"/>
                    </a:cubicBezTo>
                    <a:cubicBezTo>
                      <a:pt x="28" y="122"/>
                      <a:pt x="28" y="122"/>
                      <a:pt x="28" y="122"/>
                    </a:cubicBezTo>
                    <a:cubicBezTo>
                      <a:pt x="28" y="122"/>
                      <a:pt x="28" y="122"/>
                      <a:pt x="28" y="122"/>
                    </a:cubicBezTo>
                    <a:cubicBezTo>
                      <a:pt x="28" y="122"/>
                      <a:pt x="28" y="122"/>
                      <a:pt x="28" y="123"/>
                    </a:cubicBezTo>
                    <a:cubicBezTo>
                      <a:pt x="29" y="123"/>
                      <a:pt x="29" y="123"/>
                      <a:pt x="29" y="123"/>
                    </a:cubicBezTo>
                    <a:cubicBezTo>
                      <a:pt x="29" y="123"/>
                      <a:pt x="29" y="123"/>
                      <a:pt x="29" y="123"/>
                    </a:cubicBezTo>
                    <a:cubicBezTo>
                      <a:pt x="29" y="123"/>
                      <a:pt x="29" y="123"/>
                      <a:pt x="29" y="123"/>
                    </a:cubicBezTo>
                    <a:cubicBezTo>
                      <a:pt x="29" y="123"/>
                      <a:pt x="29" y="123"/>
                      <a:pt x="29" y="123"/>
                    </a:cubicBezTo>
                    <a:cubicBezTo>
                      <a:pt x="29" y="123"/>
                      <a:pt x="29" y="123"/>
                      <a:pt x="29" y="123"/>
                    </a:cubicBezTo>
                    <a:cubicBezTo>
                      <a:pt x="29" y="123"/>
                      <a:pt x="29" y="123"/>
                      <a:pt x="29" y="123"/>
                    </a:cubicBezTo>
                    <a:cubicBezTo>
                      <a:pt x="29" y="123"/>
                      <a:pt x="29" y="123"/>
                      <a:pt x="29" y="123"/>
                    </a:cubicBezTo>
                    <a:cubicBezTo>
                      <a:pt x="29" y="123"/>
                      <a:pt x="29" y="123"/>
                      <a:pt x="29" y="123"/>
                    </a:cubicBezTo>
                    <a:cubicBezTo>
                      <a:pt x="29" y="123"/>
                      <a:pt x="29" y="123"/>
                      <a:pt x="29" y="123"/>
                    </a:cubicBezTo>
                    <a:cubicBezTo>
                      <a:pt x="29" y="123"/>
                      <a:pt x="29" y="123"/>
                      <a:pt x="29" y="123"/>
                    </a:cubicBezTo>
                    <a:cubicBezTo>
                      <a:pt x="29" y="123"/>
                      <a:pt x="29" y="123"/>
                      <a:pt x="29" y="123"/>
                    </a:cubicBezTo>
                    <a:cubicBezTo>
                      <a:pt x="29" y="123"/>
                      <a:pt x="29" y="123"/>
                      <a:pt x="29" y="123"/>
                    </a:cubicBezTo>
                    <a:cubicBezTo>
                      <a:pt x="29" y="123"/>
                      <a:pt x="29" y="123"/>
                      <a:pt x="29" y="123"/>
                    </a:cubicBezTo>
                    <a:cubicBezTo>
                      <a:pt x="30" y="123"/>
                      <a:pt x="30" y="123"/>
                      <a:pt x="30" y="123"/>
                    </a:cubicBezTo>
                    <a:cubicBezTo>
                      <a:pt x="30" y="123"/>
                      <a:pt x="30" y="123"/>
                      <a:pt x="30" y="123"/>
                    </a:cubicBezTo>
                    <a:cubicBezTo>
                      <a:pt x="30" y="123"/>
                      <a:pt x="30" y="123"/>
                      <a:pt x="30" y="123"/>
                    </a:cubicBezTo>
                    <a:cubicBezTo>
                      <a:pt x="30" y="124"/>
                      <a:pt x="30" y="124"/>
                      <a:pt x="30" y="124"/>
                    </a:cubicBezTo>
                    <a:cubicBezTo>
                      <a:pt x="30" y="124"/>
                      <a:pt x="30" y="124"/>
                      <a:pt x="30" y="124"/>
                    </a:cubicBezTo>
                    <a:cubicBezTo>
                      <a:pt x="30" y="124"/>
                      <a:pt x="30" y="124"/>
                      <a:pt x="30" y="124"/>
                    </a:cubicBezTo>
                    <a:cubicBezTo>
                      <a:pt x="30" y="124"/>
                      <a:pt x="30" y="124"/>
                      <a:pt x="30" y="124"/>
                    </a:cubicBezTo>
                    <a:cubicBezTo>
                      <a:pt x="30" y="124"/>
                      <a:pt x="30" y="124"/>
                      <a:pt x="30" y="124"/>
                    </a:cubicBezTo>
                    <a:cubicBezTo>
                      <a:pt x="30" y="124"/>
                      <a:pt x="30" y="124"/>
                      <a:pt x="30" y="124"/>
                    </a:cubicBezTo>
                    <a:cubicBezTo>
                      <a:pt x="29" y="124"/>
                      <a:pt x="29" y="124"/>
                      <a:pt x="29" y="124"/>
                    </a:cubicBezTo>
                    <a:cubicBezTo>
                      <a:pt x="29" y="124"/>
                      <a:pt x="29" y="124"/>
                      <a:pt x="29" y="124"/>
                    </a:cubicBezTo>
                    <a:cubicBezTo>
                      <a:pt x="30" y="125"/>
                      <a:pt x="30" y="125"/>
                      <a:pt x="30" y="125"/>
                    </a:cubicBezTo>
                    <a:cubicBezTo>
                      <a:pt x="30" y="125"/>
                      <a:pt x="30" y="125"/>
                      <a:pt x="30" y="125"/>
                    </a:cubicBezTo>
                    <a:cubicBezTo>
                      <a:pt x="30" y="125"/>
                      <a:pt x="30" y="125"/>
                      <a:pt x="30" y="125"/>
                    </a:cubicBezTo>
                    <a:cubicBezTo>
                      <a:pt x="30" y="125"/>
                      <a:pt x="30" y="125"/>
                      <a:pt x="30" y="125"/>
                    </a:cubicBezTo>
                    <a:cubicBezTo>
                      <a:pt x="30" y="125"/>
                      <a:pt x="30" y="125"/>
                      <a:pt x="30" y="125"/>
                    </a:cubicBezTo>
                    <a:cubicBezTo>
                      <a:pt x="30" y="125"/>
                      <a:pt x="30" y="125"/>
                      <a:pt x="30" y="125"/>
                    </a:cubicBezTo>
                    <a:cubicBezTo>
                      <a:pt x="30" y="125"/>
                      <a:pt x="30" y="125"/>
                      <a:pt x="30" y="125"/>
                    </a:cubicBezTo>
                    <a:cubicBezTo>
                      <a:pt x="30" y="125"/>
                      <a:pt x="30" y="125"/>
                      <a:pt x="30" y="125"/>
                    </a:cubicBezTo>
                    <a:cubicBezTo>
                      <a:pt x="30" y="125"/>
                      <a:pt x="30" y="125"/>
                      <a:pt x="30" y="125"/>
                    </a:cubicBezTo>
                    <a:cubicBezTo>
                      <a:pt x="30" y="125"/>
                      <a:pt x="30" y="125"/>
                      <a:pt x="30" y="125"/>
                    </a:cubicBezTo>
                    <a:cubicBezTo>
                      <a:pt x="31" y="125"/>
                      <a:pt x="31" y="125"/>
                      <a:pt x="31" y="125"/>
                    </a:cubicBezTo>
                    <a:cubicBezTo>
                      <a:pt x="31" y="125"/>
                      <a:pt x="31" y="125"/>
                      <a:pt x="31" y="125"/>
                    </a:cubicBezTo>
                    <a:cubicBezTo>
                      <a:pt x="31" y="125"/>
                      <a:pt x="31" y="125"/>
                      <a:pt x="31" y="125"/>
                    </a:cubicBezTo>
                    <a:cubicBezTo>
                      <a:pt x="31" y="125"/>
                      <a:pt x="31" y="125"/>
                      <a:pt x="31" y="125"/>
                    </a:cubicBezTo>
                    <a:cubicBezTo>
                      <a:pt x="31" y="125"/>
                      <a:pt x="31" y="125"/>
                      <a:pt x="31" y="125"/>
                    </a:cubicBezTo>
                    <a:cubicBezTo>
                      <a:pt x="31" y="125"/>
                      <a:pt x="31" y="125"/>
                      <a:pt x="31" y="125"/>
                    </a:cubicBezTo>
                    <a:cubicBezTo>
                      <a:pt x="32" y="125"/>
                      <a:pt x="32" y="125"/>
                      <a:pt x="32" y="125"/>
                    </a:cubicBezTo>
                    <a:cubicBezTo>
                      <a:pt x="32" y="125"/>
                      <a:pt x="32" y="125"/>
                      <a:pt x="32" y="125"/>
                    </a:cubicBezTo>
                    <a:cubicBezTo>
                      <a:pt x="32" y="125"/>
                      <a:pt x="32" y="125"/>
                      <a:pt x="32" y="125"/>
                    </a:cubicBezTo>
                    <a:cubicBezTo>
                      <a:pt x="32" y="126"/>
                      <a:pt x="32" y="126"/>
                      <a:pt x="32" y="126"/>
                    </a:cubicBezTo>
                    <a:cubicBezTo>
                      <a:pt x="32" y="126"/>
                      <a:pt x="32" y="126"/>
                      <a:pt x="32" y="126"/>
                    </a:cubicBezTo>
                    <a:cubicBezTo>
                      <a:pt x="32" y="126"/>
                      <a:pt x="32" y="126"/>
                      <a:pt x="32" y="126"/>
                    </a:cubicBezTo>
                    <a:cubicBezTo>
                      <a:pt x="32" y="126"/>
                      <a:pt x="32" y="126"/>
                      <a:pt x="32" y="126"/>
                    </a:cubicBezTo>
                    <a:cubicBezTo>
                      <a:pt x="32" y="127"/>
                      <a:pt x="32" y="127"/>
                      <a:pt x="32" y="127"/>
                    </a:cubicBezTo>
                    <a:cubicBezTo>
                      <a:pt x="32" y="127"/>
                      <a:pt x="32" y="127"/>
                      <a:pt x="32" y="127"/>
                    </a:cubicBezTo>
                    <a:cubicBezTo>
                      <a:pt x="32" y="127"/>
                      <a:pt x="32" y="127"/>
                      <a:pt x="32" y="127"/>
                    </a:cubicBezTo>
                    <a:cubicBezTo>
                      <a:pt x="32" y="127"/>
                      <a:pt x="32" y="127"/>
                      <a:pt x="32" y="127"/>
                    </a:cubicBezTo>
                    <a:cubicBezTo>
                      <a:pt x="33" y="127"/>
                      <a:pt x="33" y="127"/>
                      <a:pt x="33" y="127"/>
                    </a:cubicBezTo>
                    <a:cubicBezTo>
                      <a:pt x="33" y="127"/>
                      <a:pt x="33" y="127"/>
                      <a:pt x="33" y="127"/>
                    </a:cubicBezTo>
                    <a:cubicBezTo>
                      <a:pt x="33" y="127"/>
                      <a:pt x="33" y="127"/>
                      <a:pt x="33" y="127"/>
                    </a:cubicBezTo>
                    <a:cubicBezTo>
                      <a:pt x="33" y="128"/>
                      <a:pt x="33" y="128"/>
                      <a:pt x="33" y="128"/>
                    </a:cubicBezTo>
                    <a:cubicBezTo>
                      <a:pt x="33" y="128"/>
                      <a:pt x="33" y="128"/>
                      <a:pt x="33" y="128"/>
                    </a:cubicBezTo>
                    <a:cubicBezTo>
                      <a:pt x="33" y="128"/>
                      <a:pt x="33" y="128"/>
                      <a:pt x="33" y="128"/>
                    </a:cubicBezTo>
                    <a:cubicBezTo>
                      <a:pt x="33" y="128"/>
                      <a:pt x="33" y="128"/>
                      <a:pt x="33" y="128"/>
                    </a:cubicBezTo>
                    <a:cubicBezTo>
                      <a:pt x="33" y="128"/>
                      <a:pt x="33" y="128"/>
                      <a:pt x="33" y="128"/>
                    </a:cubicBezTo>
                    <a:cubicBezTo>
                      <a:pt x="33" y="128"/>
                      <a:pt x="33" y="128"/>
                      <a:pt x="33" y="128"/>
                    </a:cubicBezTo>
                    <a:cubicBezTo>
                      <a:pt x="33" y="128"/>
                      <a:pt x="33" y="128"/>
                      <a:pt x="33" y="128"/>
                    </a:cubicBezTo>
                    <a:cubicBezTo>
                      <a:pt x="33" y="128"/>
                      <a:pt x="33" y="128"/>
                      <a:pt x="33" y="128"/>
                    </a:cubicBezTo>
                    <a:cubicBezTo>
                      <a:pt x="33" y="129"/>
                      <a:pt x="33" y="129"/>
                      <a:pt x="33" y="129"/>
                    </a:cubicBezTo>
                    <a:cubicBezTo>
                      <a:pt x="33" y="129"/>
                      <a:pt x="33" y="129"/>
                      <a:pt x="33" y="129"/>
                    </a:cubicBezTo>
                    <a:cubicBezTo>
                      <a:pt x="33" y="129"/>
                      <a:pt x="33" y="129"/>
                      <a:pt x="33" y="129"/>
                    </a:cubicBezTo>
                    <a:cubicBezTo>
                      <a:pt x="33" y="129"/>
                      <a:pt x="33" y="129"/>
                      <a:pt x="33" y="129"/>
                    </a:cubicBezTo>
                    <a:cubicBezTo>
                      <a:pt x="33" y="129"/>
                      <a:pt x="33" y="129"/>
                      <a:pt x="33" y="129"/>
                    </a:cubicBezTo>
                    <a:cubicBezTo>
                      <a:pt x="33" y="129"/>
                      <a:pt x="33" y="129"/>
                      <a:pt x="33" y="129"/>
                    </a:cubicBezTo>
                    <a:cubicBezTo>
                      <a:pt x="33" y="129"/>
                      <a:pt x="33" y="129"/>
                      <a:pt x="33" y="129"/>
                    </a:cubicBezTo>
                    <a:cubicBezTo>
                      <a:pt x="33" y="130"/>
                      <a:pt x="33" y="130"/>
                      <a:pt x="33" y="130"/>
                    </a:cubicBezTo>
                    <a:cubicBezTo>
                      <a:pt x="33" y="130"/>
                      <a:pt x="33" y="130"/>
                      <a:pt x="33" y="130"/>
                    </a:cubicBezTo>
                    <a:cubicBezTo>
                      <a:pt x="33" y="130"/>
                      <a:pt x="33" y="130"/>
                      <a:pt x="33" y="130"/>
                    </a:cubicBezTo>
                    <a:cubicBezTo>
                      <a:pt x="33" y="130"/>
                      <a:pt x="33" y="130"/>
                      <a:pt x="33" y="130"/>
                    </a:cubicBezTo>
                    <a:cubicBezTo>
                      <a:pt x="33" y="130"/>
                      <a:pt x="33" y="130"/>
                      <a:pt x="33" y="130"/>
                    </a:cubicBezTo>
                    <a:cubicBezTo>
                      <a:pt x="33" y="131"/>
                      <a:pt x="33" y="131"/>
                      <a:pt x="33" y="131"/>
                    </a:cubicBezTo>
                    <a:cubicBezTo>
                      <a:pt x="33" y="131"/>
                      <a:pt x="33" y="131"/>
                      <a:pt x="33" y="131"/>
                    </a:cubicBezTo>
                    <a:cubicBezTo>
                      <a:pt x="33" y="131"/>
                      <a:pt x="33" y="131"/>
                      <a:pt x="33" y="131"/>
                    </a:cubicBezTo>
                    <a:cubicBezTo>
                      <a:pt x="33" y="131"/>
                      <a:pt x="33" y="131"/>
                      <a:pt x="33" y="131"/>
                    </a:cubicBezTo>
                    <a:cubicBezTo>
                      <a:pt x="33" y="131"/>
                      <a:pt x="33" y="131"/>
                      <a:pt x="33" y="131"/>
                    </a:cubicBezTo>
                    <a:cubicBezTo>
                      <a:pt x="33" y="131"/>
                      <a:pt x="33" y="131"/>
                      <a:pt x="33" y="131"/>
                    </a:cubicBezTo>
                    <a:cubicBezTo>
                      <a:pt x="33" y="131"/>
                      <a:pt x="33" y="131"/>
                      <a:pt x="33" y="131"/>
                    </a:cubicBezTo>
                    <a:cubicBezTo>
                      <a:pt x="33" y="131"/>
                      <a:pt x="33" y="131"/>
                      <a:pt x="33" y="131"/>
                    </a:cubicBezTo>
                    <a:cubicBezTo>
                      <a:pt x="33" y="131"/>
                      <a:pt x="33" y="131"/>
                      <a:pt x="33" y="131"/>
                    </a:cubicBezTo>
                    <a:cubicBezTo>
                      <a:pt x="33" y="131"/>
                      <a:pt x="33" y="131"/>
                      <a:pt x="33" y="131"/>
                    </a:cubicBezTo>
                    <a:cubicBezTo>
                      <a:pt x="33" y="131"/>
                      <a:pt x="33" y="132"/>
                      <a:pt x="33" y="132"/>
                    </a:cubicBezTo>
                    <a:cubicBezTo>
                      <a:pt x="33" y="132"/>
                      <a:pt x="33" y="132"/>
                      <a:pt x="33" y="132"/>
                    </a:cubicBezTo>
                    <a:cubicBezTo>
                      <a:pt x="33" y="132"/>
                      <a:pt x="33" y="132"/>
                      <a:pt x="33" y="132"/>
                    </a:cubicBezTo>
                    <a:cubicBezTo>
                      <a:pt x="33" y="132"/>
                      <a:pt x="33" y="132"/>
                      <a:pt x="34" y="132"/>
                    </a:cubicBezTo>
                    <a:cubicBezTo>
                      <a:pt x="34" y="132"/>
                      <a:pt x="34" y="132"/>
                      <a:pt x="34" y="132"/>
                    </a:cubicBezTo>
                    <a:cubicBezTo>
                      <a:pt x="34" y="132"/>
                      <a:pt x="34" y="132"/>
                      <a:pt x="34" y="132"/>
                    </a:cubicBezTo>
                    <a:cubicBezTo>
                      <a:pt x="34" y="132"/>
                      <a:pt x="34" y="132"/>
                      <a:pt x="34" y="132"/>
                    </a:cubicBezTo>
                    <a:cubicBezTo>
                      <a:pt x="34" y="132"/>
                      <a:pt x="34" y="132"/>
                      <a:pt x="34" y="132"/>
                    </a:cubicBezTo>
                    <a:cubicBezTo>
                      <a:pt x="34" y="132"/>
                      <a:pt x="34" y="132"/>
                      <a:pt x="34" y="132"/>
                    </a:cubicBezTo>
                    <a:cubicBezTo>
                      <a:pt x="34" y="132"/>
                      <a:pt x="34" y="132"/>
                      <a:pt x="34" y="132"/>
                    </a:cubicBezTo>
                    <a:cubicBezTo>
                      <a:pt x="33" y="132"/>
                      <a:pt x="33" y="132"/>
                      <a:pt x="33" y="132"/>
                    </a:cubicBezTo>
                    <a:cubicBezTo>
                      <a:pt x="33" y="132"/>
                      <a:pt x="33" y="132"/>
                      <a:pt x="33" y="132"/>
                    </a:cubicBezTo>
                    <a:cubicBezTo>
                      <a:pt x="33" y="133"/>
                      <a:pt x="33" y="133"/>
                      <a:pt x="33" y="133"/>
                    </a:cubicBezTo>
                    <a:cubicBezTo>
                      <a:pt x="34" y="133"/>
                      <a:pt x="34" y="133"/>
                      <a:pt x="34" y="133"/>
                    </a:cubicBezTo>
                    <a:cubicBezTo>
                      <a:pt x="34" y="133"/>
                      <a:pt x="34" y="133"/>
                      <a:pt x="34" y="133"/>
                    </a:cubicBezTo>
                    <a:cubicBezTo>
                      <a:pt x="34" y="133"/>
                      <a:pt x="34" y="133"/>
                      <a:pt x="34" y="133"/>
                    </a:cubicBezTo>
                    <a:cubicBezTo>
                      <a:pt x="33" y="133"/>
                      <a:pt x="33" y="133"/>
                      <a:pt x="33" y="133"/>
                    </a:cubicBezTo>
                    <a:cubicBezTo>
                      <a:pt x="33" y="133"/>
                      <a:pt x="33" y="133"/>
                      <a:pt x="33" y="133"/>
                    </a:cubicBezTo>
                    <a:cubicBezTo>
                      <a:pt x="33" y="133"/>
                      <a:pt x="33" y="133"/>
                      <a:pt x="33" y="133"/>
                    </a:cubicBezTo>
                    <a:cubicBezTo>
                      <a:pt x="33" y="133"/>
                      <a:pt x="33" y="133"/>
                      <a:pt x="33" y="133"/>
                    </a:cubicBezTo>
                    <a:cubicBezTo>
                      <a:pt x="33" y="133"/>
                      <a:pt x="33" y="133"/>
                      <a:pt x="33" y="133"/>
                    </a:cubicBezTo>
                    <a:cubicBezTo>
                      <a:pt x="33" y="133"/>
                      <a:pt x="33" y="133"/>
                      <a:pt x="33" y="133"/>
                    </a:cubicBezTo>
                    <a:cubicBezTo>
                      <a:pt x="33" y="134"/>
                      <a:pt x="33" y="134"/>
                      <a:pt x="33" y="134"/>
                    </a:cubicBezTo>
                    <a:cubicBezTo>
                      <a:pt x="33" y="134"/>
                      <a:pt x="33" y="134"/>
                      <a:pt x="33" y="134"/>
                    </a:cubicBezTo>
                    <a:cubicBezTo>
                      <a:pt x="33" y="134"/>
                      <a:pt x="33" y="134"/>
                      <a:pt x="33" y="134"/>
                    </a:cubicBezTo>
                    <a:cubicBezTo>
                      <a:pt x="33" y="134"/>
                      <a:pt x="33" y="134"/>
                      <a:pt x="33" y="134"/>
                    </a:cubicBezTo>
                    <a:cubicBezTo>
                      <a:pt x="33" y="135"/>
                      <a:pt x="33" y="135"/>
                      <a:pt x="33" y="135"/>
                    </a:cubicBezTo>
                    <a:cubicBezTo>
                      <a:pt x="33" y="135"/>
                      <a:pt x="33" y="135"/>
                      <a:pt x="33" y="135"/>
                    </a:cubicBezTo>
                    <a:cubicBezTo>
                      <a:pt x="33" y="135"/>
                      <a:pt x="33" y="135"/>
                      <a:pt x="33" y="135"/>
                    </a:cubicBezTo>
                    <a:cubicBezTo>
                      <a:pt x="33" y="135"/>
                      <a:pt x="33" y="135"/>
                      <a:pt x="33" y="135"/>
                    </a:cubicBezTo>
                    <a:cubicBezTo>
                      <a:pt x="33" y="135"/>
                      <a:pt x="33" y="135"/>
                      <a:pt x="33" y="135"/>
                    </a:cubicBezTo>
                    <a:cubicBezTo>
                      <a:pt x="33" y="135"/>
                      <a:pt x="33" y="135"/>
                      <a:pt x="33" y="135"/>
                    </a:cubicBezTo>
                    <a:cubicBezTo>
                      <a:pt x="33" y="135"/>
                      <a:pt x="33" y="135"/>
                      <a:pt x="33" y="135"/>
                    </a:cubicBezTo>
                    <a:cubicBezTo>
                      <a:pt x="33" y="136"/>
                      <a:pt x="33" y="136"/>
                      <a:pt x="33" y="136"/>
                    </a:cubicBezTo>
                    <a:cubicBezTo>
                      <a:pt x="33" y="136"/>
                      <a:pt x="33" y="136"/>
                      <a:pt x="33" y="136"/>
                    </a:cubicBezTo>
                    <a:cubicBezTo>
                      <a:pt x="33" y="136"/>
                      <a:pt x="33" y="136"/>
                      <a:pt x="33" y="136"/>
                    </a:cubicBezTo>
                    <a:cubicBezTo>
                      <a:pt x="33" y="136"/>
                      <a:pt x="33" y="136"/>
                      <a:pt x="33" y="136"/>
                    </a:cubicBezTo>
                    <a:cubicBezTo>
                      <a:pt x="33" y="136"/>
                      <a:pt x="33" y="136"/>
                      <a:pt x="33" y="136"/>
                    </a:cubicBezTo>
                    <a:cubicBezTo>
                      <a:pt x="33" y="136"/>
                      <a:pt x="33" y="136"/>
                      <a:pt x="33" y="136"/>
                    </a:cubicBezTo>
                    <a:cubicBezTo>
                      <a:pt x="33" y="136"/>
                      <a:pt x="33" y="136"/>
                      <a:pt x="33" y="136"/>
                    </a:cubicBezTo>
                    <a:cubicBezTo>
                      <a:pt x="33" y="136"/>
                      <a:pt x="33" y="136"/>
                      <a:pt x="33" y="136"/>
                    </a:cubicBezTo>
                    <a:cubicBezTo>
                      <a:pt x="33" y="136"/>
                      <a:pt x="33" y="136"/>
                      <a:pt x="33" y="136"/>
                    </a:cubicBezTo>
                    <a:cubicBezTo>
                      <a:pt x="33" y="136"/>
                      <a:pt x="33" y="136"/>
                      <a:pt x="33" y="136"/>
                    </a:cubicBezTo>
                    <a:cubicBezTo>
                      <a:pt x="33" y="136"/>
                      <a:pt x="33" y="136"/>
                      <a:pt x="33" y="136"/>
                    </a:cubicBezTo>
                    <a:cubicBezTo>
                      <a:pt x="33" y="136"/>
                      <a:pt x="33" y="136"/>
                      <a:pt x="33" y="136"/>
                    </a:cubicBezTo>
                    <a:cubicBezTo>
                      <a:pt x="33" y="136"/>
                      <a:pt x="33" y="136"/>
                      <a:pt x="33" y="136"/>
                    </a:cubicBezTo>
                    <a:cubicBezTo>
                      <a:pt x="33" y="136"/>
                      <a:pt x="33" y="136"/>
                      <a:pt x="33" y="136"/>
                    </a:cubicBezTo>
                    <a:cubicBezTo>
                      <a:pt x="33" y="136"/>
                      <a:pt x="33" y="136"/>
                      <a:pt x="33" y="136"/>
                    </a:cubicBezTo>
                    <a:cubicBezTo>
                      <a:pt x="33" y="137"/>
                      <a:pt x="33" y="137"/>
                      <a:pt x="33" y="137"/>
                    </a:cubicBezTo>
                    <a:cubicBezTo>
                      <a:pt x="33" y="137"/>
                      <a:pt x="33" y="137"/>
                      <a:pt x="33" y="137"/>
                    </a:cubicBezTo>
                    <a:cubicBezTo>
                      <a:pt x="33" y="137"/>
                      <a:pt x="33" y="137"/>
                      <a:pt x="33" y="137"/>
                    </a:cubicBezTo>
                    <a:cubicBezTo>
                      <a:pt x="33" y="137"/>
                      <a:pt x="33" y="137"/>
                      <a:pt x="33" y="137"/>
                    </a:cubicBezTo>
                    <a:cubicBezTo>
                      <a:pt x="33" y="137"/>
                      <a:pt x="33" y="137"/>
                      <a:pt x="33" y="137"/>
                    </a:cubicBezTo>
                    <a:cubicBezTo>
                      <a:pt x="33" y="137"/>
                      <a:pt x="33" y="137"/>
                      <a:pt x="33" y="137"/>
                    </a:cubicBezTo>
                    <a:cubicBezTo>
                      <a:pt x="33" y="137"/>
                      <a:pt x="33" y="137"/>
                      <a:pt x="33" y="137"/>
                    </a:cubicBezTo>
                    <a:cubicBezTo>
                      <a:pt x="33" y="137"/>
                      <a:pt x="33" y="137"/>
                      <a:pt x="32" y="137"/>
                    </a:cubicBezTo>
                    <a:cubicBezTo>
                      <a:pt x="32" y="137"/>
                      <a:pt x="32" y="137"/>
                      <a:pt x="32" y="137"/>
                    </a:cubicBezTo>
                    <a:cubicBezTo>
                      <a:pt x="32" y="137"/>
                      <a:pt x="32" y="137"/>
                      <a:pt x="32" y="137"/>
                    </a:cubicBezTo>
                    <a:cubicBezTo>
                      <a:pt x="32" y="137"/>
                      <a:pt x="32" y="137"/>
                      <a:pt x="32" y="137"/>
                    </a:cubicBezTo>
                    <a:cubicBezTo>
                      <a:pt x="32" y="137"/>
                      <a:pt x="32" y="137"/>
                      <a:pt x="32" y="137"/>
                    </a:cubicBezTo>
                    <a:cubicBezTo>
                      <a:pt x="32" y="138"/>
                      <a:pt x="32" y="138"/>
                      <a:pt x="32" y="138"/>
                    </a:cubicBezTo>
                    <a:cubicBezTo>
                      <a:pt x="32" y="138"/>
                      <a:pt x="32" y="138"/>
                      <a:pt x="32" y="138"/>
                    </a:cubicBezTo>
                    <a:cubicBezTo>
                      <a:pt x="32" y="138"/>
                      <a:pt x="32" y="138"/>
                      <a:pt x="32" y="138"/>
                    </a:cubicBezTo>
                    <a:cubicBezTo>
                      <a:pt x="32" y="138"/>
                      <a:pt x="32" y="138"/>
                      <a:pt x="32" y="138"/>
                    </a:cubicBezTo>
                    <a:cubicBezTo>
                      <a:pt x="32" y="138"/>
                      <a:pt x="32" y="138"/>
                      <a:pt x="32" y="138"/>
                    </a:cubicBezTo>
                    <a:cubicBezTo>
                      <a:pt x="32" y="138"/>
                      <a:pt x="32" y="138"/>
                      <a:pt x="32" y="138"/>
                    </a:cubicBezTo>
                    <a:cubicBezTo>
                      <a:pt x="32" y="138"/>
                      <a:pt x="32" y="138"/>
                      <a:pt x="32" y="138"/>
                    </a:cubicBezTo>
                    <a:cubicBezTo>
                      <a:pt x="32" y="138"/>
                      <a:pt x="32" y="138"/>
                      <a:pt x="32" y="138"/>
                    </a:cubicBezTo>
                    <a:cubicBezTo>
                      <a:pt x="32" y="138"/>
                      <a:pt x="32" y="138"/>
                      <a:pt x="32" y="138"/>
                    </a:cubicBezTo>
                    <a:cubicBezTo>
                      <a:pt x="32" y="138"/>
                      <a:pt x="32" y="138"/>
                      <a:pt x="32" y="138"/>
                    </a:cubicBezTo>
                    <a:cubicBezTo>
                      <a:pt x="32" y="138"/>
                      <a:pt x="32" y="138"/>
                      <a:pt x="32" y="138"/>
                    </a:cubicBezTo>
                    <a:cubicBezTo>
                      <a:pt x="33" y="138"/>
                      <a:pt x="33" y="138"/>
                      <a:pt x="33" y="138"/>
                    </a:cubicBezTo>
                    <a:cubicBezTo>
                      <a:pt x="33" y="138"/>
                      <a:pt x="33" y="138"/>
                      <a:pt x="33" y="138"/>
                    </a:cubicBezTo>
                    <a:cubicBezTo>
                      <a:pt x="33" y="138"/>
                      <a:pt x="33" y="138"/>
                      <a:pt x="33" y="138"/>
                    </a:cubicBezTo>
                    <a:cubicBezTo>
                      <a:pt x="33" y="138"/>
                      <a:pt x="33" y="138"/>
                      <a:pt x="33" y="138"/>
                    </a:cubicBezTo>
                    <a:cubicBezTo>
                      <a:pt x="33" y="138"/>
                      <a:pt x="33" y="138"/>
                      <a:pt x="33" y="138"/>
                    </a:cubicBezTo>
                    <a:cubicBezTo>
                      <a:pt x="33" y="138"/>
                      <a:pt x="33" y="138"/>
                      <a:pt x="33" y="138"/>
                    </a:cubicBezTo>
                    <a:cubicBezTo>
                      <a:pt x="33" y="138"/>
                      <a:pt x="33" y="138"/>
                      <a:pt x="33" y="138"/>
                    </a:cubicBezTo>
                    <a:cubicBezTo>
                      <a:pt x="33" y="138"/>
                      <a:pt x="33" y="138"/>
                      <a:pt x="33" y="138"/>
                    </a:cubicBezTo>
                    <a:cubicBezTo>
                      <a:pt x="33" y="138"/>
                      <a:pt x="33" y="138"/>
                      <a:pt x="33" y="138"/>
                    </a:cubicBezTo>
                    <a:cubicBezTo>
                      <a:pt x="33" y="138"/>
                      <a:pt x="33" y="138"/>
                      <a:pt x="33" y="138"/>
                    </a:cubicBezTo>
                    <a:cubicBezTo>
                      <a:pt x="33" y="138"/>
                      <a:pt x="33" y="138"/>
                      <a:pt x="33" y="138"/>
                    </a:cubicBezTo>
                    <a:cubicBezTo>
                      <a:pt x="33" y="138"/>
                      <a:pt x="33" y="138"/>
                      <a:pt x="33" y="138"/>
                    </a:cubicBezTo>
                    <a:cubicBezTo>
                      <a:pt x="33" y="139"/>
                      <a:pt x="33" y="139"/>
                      <a:pt x="33" y="139"/>
                    </a:cubicBezTo>
                    <a:cubicBezTo>
                      <a:pt x="33" y="139"/>
                      <a:pt x="33" y="139"/>
                      <a:pt x="33" y="139"/>
                    </a:cubicBezTo>
                    <a:cubicBezTo>
                      <a:pt x="33" y="139"/>
                      <a:pt x="33" y="139"/>
                      <a:pt x="33" y="139"/>
                    </a:cubicBezTo>
                    <a:cubicBezTo>
                      <a:pt x="33" y="139"/>
                      <a:pt x="33" y="139"/>
                      <a:pt x="33" y="139"/>
                    </a:cubicBezTo>
                    <a:cubicBezTo>
                      <a:pt x="33" y="140"/>
                      <a:pt x="33" y="140"/>
                      <a:pt x="33" y="140"/>
                    </a:cubicBezTo>
                    <a:cubicBezTo>
                      <a:pt x="33" y="140"/>
                      <a:pt x="33" y="140"/>
                      <a:pt x="33" y="140"/>
                    </a:cubicBezTo>
                    <a:cubicBezTo>
                      <a:pt x="33" y="140"/>
                      <a:pt x="33" y="140"/>
                      <a:pt x="33" y="140"/>
                    </a:cubicBezTo>
                    <a:cubicBezTo>
                      <a:pt x="33" y="140"/>
                      <a:pt x="33" y="140"/>
                      <a:pt x="33" y="140"/>
                    </a:cubicBezTo>
                    <a:cubicBezTo>
                      <a:pt x="33" y="140"/>
                      <a:pt x="33" y="140"/>
                      <a:pt x="33" y="140"/>
                    </a:cubicBezTo>
                    <a:cubicBezTo>
                      <a:pt x="33" y="140"/>
                      <a:pt x="33" y="140"/>
                      <a:pt x="33" y="140"/>
                    </a:cubicBezTo>
                    <a:cubicBezTo>
                      <a:pt x="33" y="140"/>
                      <a:pt x="33" y="140"/>
                      <a:pt x="33" y="140"/>
                    </a:cubicBezTo>
                    <a:cubicBezTo>
                      <a:pt x="33" y="140"/>
                      <a:pt x="33" y="140"/>
                      <a:pt x="33" y="140"/>
                    </a:cubicBezTo>
                    <a:cubicBezTo>
                      <a:pt x="33" y="141"/>
                      <a:pt x="33" y="141"/>
                      <a:pt x="33" y="141"/>
                    </a:cubicBezTo>
                    <a:cubicBezTo>
                      <a:pt x="33" y="141"/>
                      <a:pt x="33" y="141"/>
                      <a:pt x="33" y="141"/>
                    </a:cubicBezTo>
                    <a:cubicBezTo>
                      <a:pt x="34" y="141"/>
                      <a:pt x="34" y="141"/>
                      <a:pt x="34" y="141"/>
                    </a:cubicBezTo>
                    <a:cubicBezTo>
                      <a:pt x="34" y="141"/>
                      <a:pt x="34" y="141"/>
                      <a:pt x="34" y="141"/>
                    </a:cubicBezTo>
                    <a:cubicBezTo>
                      <a:pt x="34" y="141"/>
                      <a:pt x="34" y="141"/>
                      <a:pt x="34" y="141"/>
                    </a:cubicBezTo>
                    <a:cubicBezTo>
                      <a:pt x="34" y="141"/>
                      <a:pt x="34" y="141"/>
                      <a:pt x="34" y="141"/>
                    </a:cubicBezTo>
                    <a:cubicBezTo>
                      <a:pt x="34" y="141"/>
                      <a:pt x="34" y="141"/>
                      <a:pt x="34" y="141"/>
                    </a:cubicBezTo>
                    <a:cubicBezTo>
                      <a:pt x="34" y="141"/>
                      <a:pt x="34" y="141"/>
                      <a:pt x="34" y="141"/>
                    </a:cubicBezTo>
                    <a:cubicBezTo>
                      <a:pt x="34" y="141"/>
                      <a:pt x="34" y="141"/>
                      <a:pt x="34" y="141"/>
                    </a:cubicBezTo>
                    <a:cubicBezTo>
                      <a:pt x="34" y="141"/>
                      <a:pt x="34" y="141"/>
                      <a:pt x="34" y="141"/>
                    </a:cubicBezTo>
                    <a:cubicBezTo>
                      <a:pt x="34" y="141"/>
                      <a:pt x="34" y="141"/>
                      <a:pt x="34" y="141"/>
                    </a:cubicBezTo>
                    <a:cubicBezTo>
                      <a:pt x="34" y="141"/>
                      <a:pt x="34" y="141"/>
                      <a:pt x="34" y="141"/>
                    </a:cubicBezTo>
                    <a:cubicBezTo>
                      <a:pt x="34" y="141"/>
                      <a:pt x="34" y="141"/>
                      <a:pt x="34" y="141"/>
                    </a:cubicBezTo>
                    <a:cubicBezTo>
                      <a:pt x="34" y="142"/>
                      <a:pt x="34" y="142"/>
                      <a:pt x="34" y="142"/>
                    </a:cubicBezTo>
                    <a:cubicBezTo>
                      <a:pt x="34" y="142"/>
                      <a:pt x="34" y="142"/>
                      <a:pt x="34" y="142"/>
                    </a:cubicBezTo>
                    <a:cubicBezTo>
                      <a:pt x="34" y="142"/>
                      <a:pt x="34" y="142"/>
                      <a:pt x="34" y="142"/>
                    </a:cubicBezTo>
                    <a:cubicBezTo>
                      <a:pt x="34" y="142"/>
                      <a:pt x="34" y="142"/>
                      <a:pt x="34" y="142"/>
                    </a:cubicBezTo>
                    <a:cubicBezTo>
                      <a:pt x="34" y="142"/>
                      <a:pt x="34" y="142"/>
                      <a:pt x="34" y="142"/>
                    </a:cubicBezTo>
                    <a:cubicBezTo>
                      <a:pt x="34" y="142"/>
                      <a:pt x="34" y="142"/>
                      <a:pt x="34" y="142"/>
                    </a:cubicBezTo>
                    <a:cubicBezTo>
                      <a:pt x="34" y="142"/>
                      <a:pt x="34" y="142"/>
                      <a:pt x="34" y="142"/>
                    </a:cubicBezTo>
                    <a:cubicBezTo>
                      <a:pt x="35" y="142"/>
                      <a:pt x="35" y="142"/>
                      <a:pt x="35" y="142"/>
                    </a:cubicBezTo>
                    <a:cubicBezTo>
                      <a:pt x="34" y="142"/>
                      <a:pt x="34" y="142"/>
                      <a:pt x="34" y="142"/>
                    </a:cubicBezTo>
                    <a:cubicBezTo>
                      <a:pt x="34" y="142"/>
                      <a:pt x="34" y="142"/>
                      <a:pt x="34" y="142"/>
                    </a:cubicBezTo>
                    <a:cubicBezTo>
                      <a:pt x="34" y="142"/>
                      <a:pt x="34" y="142"/>
                      <a:pt x="34" y="142"/>
                    </a:cubicBezTo>
                    <a:cubicBezTo>
                      <a:pt x="34" y="142"/>
                      <a:pt x="34" y="142"/>
                      <a:pt x="34" y="142"/>
                    </a:cubicBezTo>
                    <a:cubicBezTo>
                      <a:pt x="34" y="143"/>
                      <a:pt x="34" y="143"/>
                      <a:pt x="34" y="143"/>
                    </a:cubicBezTo>
                    <a:cubicBezTo>
                      <a:pt x="35" y="143"/>
                      <a:pt x="35" y="143"/>
                      <a:pt x="35" y="143"/>
                    </a:cubicBezTo>
                    <a:cubicBezTo>
                      <a:pt x="35" y="143"/>
                      <a:pt x="35" y="143"/>
                      <a:pt x="35" y="143"/>
                    </a:cubicBezTo>
                    <a:cubicBezTo>
                      <a:pt x="35" y="143"/>
                      <a:pt x="35" y="143"/>
                      <a:pt x="35" y="143"/>
                    </a:cubicBezTo>
                    <a:cubicBezTo>
                      <a:pt x="35" y="143"/>
                      <a:pt x="35" y="143"/>
                      <a:pt x="35" y="143"/>
                    </a:cubicBezTo>
                    <a:cubicBezTo>
                      <a:pt x="35" y="143"/>
                      <a:pt x="35" y="143"/>
                      <a:pt x="35" y="143"/>
                    </a:cubicBezTo>
                    <a:cubicBezTo>
                      <a:pt x="35" y="143"/>
                      <a:pt x="35" y="143"/>
                      <a:pt x="35" y="143"/>
                    </a:cubicBezTo>
                    <a:cubicBezTo>
                      <a:pt x="35" y="143"/>
                      <a:pt x="35" y="143"/>
                      <a:pt x="35" y="143"/>
                    </a:cubicBezTo>
                    <a:cubicBezTo>
                      <a:pt x="35" y="143"/>
                      <a:pt x="35" y="143"/>
                      <a:pt x="35" y="143"/>
                    </a:cubicBezTo>
                    <a:cubicBezTo>
                      <a:pt x="35" y="143"/>
                      <a:pt x="35" y="143"/>
                      <a:pt x="35" y="143"/>
                    </a:cubicBezTo>
                    <a:cubicBezTo>
                      <a:pt x="36" y="143"/>
                      <a:pt x="36" y="143"/>
                      <a:pt x="36" y="143"/>
                    </a:cubicBezTo>
                    <a:cubicBezTo>
                      <a:pt x="36" y="143"/>
                      <a:pt x="36" y="143"/>
                      <a:pt x="36" y="143"/>
                    </a:cubicBezTo>
                    <a:cubicBezTo>
                      <a:pt x="36" y="143"/>
                      <a:pt x="36" y="143"/>
                      <a:pt x="36" y="143"/>
                    </a:cubicBezTo>
                    <a:cubicBezTo>
                      <a:pt x="36" y="143"/>
                      <a:pt x="36" y="143"/>
                      <a:pt x="36" y="143"/>
                    </a:cubicBezTo>
                    <a:cubicBezTo>
                      <a:pt x="36" y="143"/>
                      <a:pt x="36" y="143"/>
                      <a:pt x="36" y="143"/>
                    </a:cubicBezTo>
                    <a:cubicBezTo>
                      <a:pt x="36" y="144"/>
                      <a:pt x="36" y="144"/>
                      <a:pt x="36" y="144"/>
                    </a:cubicBezTo>
                    <a:cubicBezTo>
                      <a:pt x="36" y="144"/>
                      <a:pt x="36" y="144"/>
                      <a:pt x="36" y="144"/>
                    </a:cubicBezTo>
                    <a:cubicBezTo>
                      <a:pt x="36" y="144"/>
                      <a:pt x="36" y="144"/>
                      <a:pt x="36" y="144"/>
                    </a:cubicBezTo>
                    <a:cubicBezTo>
                      <a:pt x="36" y="144"/>
                      <a:pt x="36" y="144"/>
                      <a:pt x="36" y="144"/>
                    </a:cubicBezTo>
                    <a:cubicBezTo>
                      <a:pt x="36" y="144"/>
                      <a:pt x="36" y="144"/>
                      <a:pt x="36" y="144"/>
                    </a:cubicBezTo>
                    <a:cubicBezTo>
                      <a:pt x="36" y="144"/>
                      <a:pt x="36" y="144"/>
                      <a:pt x="36" y="144"/>
                    </a:cubicBezTo>
                    <a:cubicBezTo>
                      <a:pt x="36" y="144"/>
                      <a:pt x="36" y="144"/>
                      <a:pt x="36" y="144"/>
                    </a:cubicBezTo>
                    <a:cubicBezTo>
                      <a:pt x="36" y="145"/>
                      <a:pt x="36" y="145"/>
                      <a:pt x="36" y="145"/>
                    </a:cubicBezTo>
                    <a:cubicBezTo>
                      <a:pt x="36" y="145"/>
                      <a:pt x="36" y="145"/>
                      <a:pt x="36" y="145"/>
                    </a:cubicBezTo>
                    <a:cubicBezTo>
                      <a:pt x="37" y="145"/>
                      <a:pt x="37" y="145"/>
                      <a:pt x="37" y="145"/>
                    </a:cubicBezTo>
                    <a:cubicBezTo>
                      <a:pt x="37" y="145"/>
                      <a:pt x="37" y="145"/>
                      <a:pt x="37" y="145"/>
                    </a:cubicBezTo>
                    <a:cubicBezTo>
                      <a:pt x="37" y="145"/>
                      <a:pt x="37" y="145"/>
                      <a:pt x="37" y="145"/>
                    </a:cubicBezTo>
                    <a:cubicBezTo>
                      <a:pt x="37" y="145"/>
                      <a:pt x="37" y="145"/>
                      <a:pt x="37" y="145"/>
                    </a:cubicBezTo>
                    <a:cubicBezTo>
                      <a:pt x="37" y="145"/>
                      <a:pt x="37" y="145"/>
                      <a:pt x="37" y="145"/>
                    </a:cubicBezTo>
                    <a:cubicBezTo>
                      <a:pt x="37" y="145"/>
                      <a:pt x="37" y="145"/>
                      <a:pt x="37" y="145"/>
                    </a:cubicBezTo>
                    <a:cubicBezTo>
                      <a:pt x="37" y="145"/>
                      <a:pt x="37" y="145"/>
                      <a:pt x="37" y="145"/>
                    </a:cubicBezTo>
                    <a:cubicBezTo>
                      <a:pt x="37" y="145"/>
                      <a:pt x="37" y="145"/>
                      <a:pt x="37" y="145"/>
                    </a:cubicBezTo>
                    <a:cubicBezTo>
                      <a:pt x="47" y="147"/>
                      <a:pt x="58" y="148"/>
                      <a:pt x="69" y="149"/>
                    </a:cubicBezTo>
                    <a:cubicBezTo>
                      <a:pt x="69" y="149"/>
                      <a:pt x="69" y="149"/>
                      <a:pt x="69" y="149"/>
                    </a:cubicBezTo>
                    <a:cubicBezTo>
                      <a:pt x="71" y="129"/>
                      <a:pt x="73" y="109"/>
                      <a:pt x="74" y="89"/>
                    </a:cubicBezTo>
                    <a:cubicBezTo>
                      <a:pt x="76" y="68"/>
                      <a:pt x="78" y="48"/>
                      <a:pt x="80" y="28"/>
                    </a:cubicBezTo>
                    <a:cubicBezTo>
                      <a:pt x="80" y="22"/>
                      <a:pt x="81" y="16"/>
                      <a:pt x="82" y="10"/>
                    </a:cubicBezTo>
                    <a:lnTo>
                      <a:pt x="77" y="9"/>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gf4bb91c855_5_265"/>
              <p:cNvSpPr/>
              <p:nvPr/>
            </p:nvSpPr>
            <p:spPr>
              <a:xfrm>
                <a:off x="2453218" y="2020905"/>
                <a:ext cx="7257" cy="9071"/>
              </a:xfrm>
              <a:custGeom>
                <a:rect b="b" l="l" r="r" t="t"/>
                <a:pathLst>
                  <a:path extrusionOk="0" h="5" w="4">
                    <a:moveTo>
                      <a:pt x="2" y="0"/>
                    </a:moveTo>
                    <a:lnTo>
                      <a:pt x="2" y="0"/>
                    </a:lnTo>
                    <a:lnTo>
                      <a:pt x="2" y="1"/>
                    </a:lnTo>
                    <a:lnTo>
                      <a:pt x="2" y="1"/>
                    </a:lnTo>
                    <a:lnTo>
                      <a:pt x="2" y="1"/>
                    </a:lnTo>
                    <a:lnTo>
                      <a:pt x="4" y="3"/>
                    </a:lnTo>
                    <a:lnTo>
                      <a:pt x="4" y="5"/>
                    </a:lnTo>
                    <a:lnTo>
                      <a:pt x="4" y="5"/>
                    </a:lnTo>
                    <a:lnTo>
                      <a:pt x="4" y="5"/>
                    </a:lnTo>
                    <a:lnTo>
                      <a:pt x="4" y="3"/>
                    </a:lnTo>
                    <a:lnTo>
                      <a:pt x="4" y="3"/>
                    </a:lnTo>
                    <a:lnTo>
                      <a:pt x="4" y="1"/>
                    </a:lnTo>
                    <a:lnTo>
                      <a:pt x="2" y="0"/>
                    </a:lnTo>
                    <a:lnTo>
                      <a:pt x="0" y="0"/>
                    </a:lnTo>
                    <a:lnTo>
                      <a:pt x="0" y="0"/>
                    </a:lnTo>
                    <a:lnTo>
                      <a:pt x="2" y="0"/>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gf4bb91c855_5_265"/>
              <p:cNvSpPr/>
              <p:nvPr/>
            </p:nvSpPr>
            <p:spPr>
              <a:xfrm>
                <a:off x="2349805" y="1933820"/>
                <a:ext cx="7257" cy="9071"/>
              </a:xfrm>
              <a:custGeom>
                <a:rect b="b" l="l" r="r" t="t"/>
                <a:pathLst>
                  <a:path extrusionOk="0" h="5" w="4">
                    <a:moveTo>
                      <a:pt x="2" y="1"/>
                    </a:moveTo>
                    <a:lnTo>
                      <a:pt x="2" y="3"/>
                    </a:lnTo>
                    <a:lnTo>
                      <a:pt x="2" y="3"/>
                    </a:lnTo>
                    <a:lnTo>
                      <a:pt x="4" y="3"/>
                    </a:lnTo>
                    <a:lnTo>
                      <a:pt x="4" y="3"/>
                    </a:lnTo>
                    <a:lnTo>
                      <a:pt x="4" y="5"/>
                    </a:lnTo>
                    <a:lnTo>
                      <a:pt x="4" y="5"/>
                    </a:lnTo>
                    <a:lnTo>
                      <a:pt x="4" y="3"/>
                    </a:lnTo>
                    <a:lnTo>
                      <a:pt x="4" y="3"/>
                    </a:lnTo>
                    <a:lnTo>
                      <a:pt x="4" y="3"/>
                    </a:lnTo>
                    <a:lnTo>
                      <a:pt x="2" y="3"/>
                    </a:lnTo>
                    <a:lnTo>
                      <a:pt x="2" y="3"/>
                    </a:lnTo>
                    <a:lnTo>
                      <a:pt x="2" y="0"/>
                    </a:lnTo>
                    <a:lnTo>
                      <a:pt x="0" y="0"/>
                    </a:lnTo>
                    <a:lnTo>
                      <a:pt x="0" y="0"/>
                    </a:lnTo>
                    <a:lnTo>
                      <a:pt x="0" y="0"/>
                    </a:lnTo>
                    <a:lnTo>
                      <a:pt x="0" y="0"/>
                    </a:lnTo>
                    <a:lnTo>
                      <a:pt x="2" y="1"/>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gf4bb91c855_5_265"/>
              <p:cNvSpPr/>
              <p:nvPr/>
            </p:nvSpPr>
            <p:spPr>
              <a:xfrm>
                <a:off x="2377019" y="2590585"/>
                <a:ext cx="16329" cy="61685"/>
              </a:xfrm>
              <a:custGeom>
                <a:rect b="b" l="l" r="r" t="t"/>
                <a:pathLst>
                  <a:path extrusionOk="0" h="34" w="9">
                    <a:moveTo>
                      <a:pt x="5" y="30"/>
                    </a:moveTo>
                    <a:lnTo>
                      <a:pt x="5" y="30"/>
                    </a:lnTo>
                    <a:lnTo>
                      <a:pt x="5" y="29"/>
                    </a:lnTo>
                    <a:lnTo>
                      <a:pt x="5" y="29"/>
                    </a:lnTo>
                    <a:lnTo>
                      <a:pt x="5" y="29"/>
                    </a:lnTo>
                    <a:lnTo>
                      <a:pt x="5" y="29"/>
                    </a:lnTo>
                    <a:lnTo>
                      <a:pt x="5" y="29"/>
                    </a:lnTo>
                    <a:lnTo>
                      <a:pt x="5" y="27"/>
                    </a:lnTo>
                    <a:lnTo>
                      <a:pt x="5" y="27"/>
                    </a:lnTo>
                    <a:lnTo>
                      <a:pt x="5" y="25"/>
                    </a:lnTo>
                    <a:lnTo>
                      <a:pt x="5" y="25"/>
                    </a:lnTo>
                    <a:lnTo>
                      <a:pt x="5" y="25"/>
                    </a:lnTo>
                    <a:lnTo>
                      <a:pt x="5" y="25"/>
                    </a:lnTo>
                    <a:lnTo>
                      <a:pt x="5" y="25"/>
                    </a:lnTo>
                    <a:lnTo>
                      <a:pt x="5" y="27"/>
                    </a:lnTo>
                    <a:lnTo>
                      <a:pt x="5" y="27"/>
                    </a:lnTo>
                    <a:lnTo>
                      <a:pt x="7" y="27"/>
                    </a:lnTo>
                    <a:lnTo>
                      <a:pt x="7" y="27"/>
                    </a:lnTo>
                    <a:lnTo>
                      <a:pt x="7" y="25"/>
                    </a:lnTo>
                    <a:lnTo>
                      <a:pt x="7" y="25"/>
                    </a:lnTo>
                    <a:lnTo>
                      <a:pt x="7" y="22"/>
                    </a:lnTo>
                    <a:lnTo>
                      <a:pt x="7" y="22"/>
                    </a:lnTo>
                    <a:lnTo>
                      <a:pt x="7" y="22"/>
                    </a:lnTo>
                    <a:lnTo>
                      <a:pt x="7" y="22"/>
                    </a:lnTo>
                    <a:lnTo>
                      <a:pt x="7" y="22"/>
                    </a:lnTo>
                    <a:lnTo>
                      <a:pt x="7" y="22"/>
                    </a:lnTo>
                    <a:lnTo>
                      <a:pt x="7" y="20"/>
                    </a:lnTo>
                    <a:lnTo>
                      <a:pt x="7" y="20"/>
                    </a:lnTo>
                    <a:lnTo>
                      <a:pt x="7" y="18"/>
                    </a:lnTo>
                    <a:lnTo>
                      <a:pt x="7" y="18"/>
                    </a:lnTo>
                    <a:lnTo>
                      <a:pt x="7" y="18"/>
                    </a:lnTo>
                    <a:lnTo>
                      <a:pt x="7" y="18"/>
                    </a:lnTo>
                    <a:lnTo>
                      <a:pt x="9" y="18"/>
                    </a:lnTo>
                    <a:lnTo>
                      <a:pt x="7" y="16"/>
                    </a:lnTo>
                    <a:lnTo>
                      <a:pt x="7" y="16"/>
                    </a:lnTo>
                    <a:lnTo>
                      <a:pt x="9" y="16"/>
                    </a:lnTo>
                    <a:lnTo>
                      <a:pt x="9" y="16"/>
                    </a:lnTo>
                    <a:lnTo>
                      <a:pt x="9" y="16"/>
                    </a:lnTo>
                    <a:lnTo>
                      <a:pt x="9" y="16"/>
                    </a:lnTo>
                    <a:lnTo>
                      <a:pt x="9" y="16"/>
                    </a:lnTo>
                    <a:lnTo>
                      <a:pt x="9" y="16"/>
                    </a:lnTo>
                    <a:lnTo>
                      <a:pt x="9" y="16"/>
                    </a:lnTo>
                    <a:lnTo>
                      <a:pt x="9" y="14"/>
                    </a:lnTo>
                    <a:lnTo>
                      <a:pt x="9" y="14"/>
                    </a:lnTo>
                    <a:lnTo>
                      <a:pt x="9" y="14"/>
                    </a:lnTo>
                    <a:lnTo>
                      <a:pt x="9" y="14"/>
                    </a:lnTo>
                    <a:lnTo>
                      <a:pt x="9" y="14"/>
                    </a:lnTo>
                    <a:lnTo>
                      <a:pt x="9" y="14"/>
                    </a:lnTo>
                    <a:lnTo>
                      <a:pt x="9" y="14"/>
                    </a:lnTo>
                    <a:lnTo>
                      <a:pt x="9" y="14"/>
                    </a:lnTo>
                    <a:lnTo>
                      <a:pt x="9" y="13"/>
                    </a:lnTo>
                    <a:lnTo>
                      <a:pt x="9" y="13"/>
                    </a:lnTo>
                    <a:lnTo>
                      <a:pt x="7" y="13"/>
                    </a:lnTo>
                    <a:lnTo>
                      <a:pt x="9" y="13"/>
                    </a:lnTo>
                    <a:lnTo>
                      <a:pt x="9" y="11"/>
                    </a:lnTo>
                    <a:lnTo>
                      <a:pt x="9" y="11"/>
                    </a:lnTo>
                    <a:lnTo>
                      <a:pt x="9" y="11"/>
                    </a:lnTo>
                    <a:lnTo>
                      <a:pt x="9" y="11"/>
                    </a:lnTo>
                    <a:lnTo>
                      <a:pt x="9" y="11"/>
                    </a:lnTo>
                    <a:lnTo>
                      <a:pt x="9" y="11"/>
                    </a:lnTo>
                    <a:lnTo>
                      <a:pt x="9" y="11"/>
                    </a:lnTo>
                    <a:lnTo>
                      <a:pt x="9" y="9"/>
                    </a:lnTo>
                    <a:lnTo>
                      <a:pt x="9" y="9"/>
                    </a:lnTo>
                    <a:lnTo>
                      <a:pt x="7" y="9"/>
                    </a:lnTo>
                    <a:lnTo>
                      <a:pt x="7" y="9"/>
                    </a:lnTo>
                    <a:lnTo>
                      <a:pt x="7" y="9"/>
                    </a:lnTo>
                    <a:lnTo>
                      <a:pt x="7" y="9"/>
                    </a:lnTo>
                    <a:lnTo>
                      <a:pt x="7" y="9"/>
                    </a:lnTo>
                    <a:lnTo>
                      <a:pt x="7" y="9"/>
                    </a:lnTo>
                    <a:lnTo>
                      <a:pt x="7" y="9"/>
                    </a:lnTo>
                    <a:lnTo>
                      <a:pt x="7" y="9"/>
                    </a:lnTo>
                    <a:lnTo>
                      <a:pt x="7" y="9"/>
                    </a:lnTo>
                    <a:lnTo>
                      <a:pt x="7" y="9"/>
                    </a:lnTo>
                    <a:lnTo>
                      <a:pt x="7" y="7"/>
                    </a:lnTo>
                    <a:lnTo>
                      <a:pt x="7" y="7"/>
                    </a:lnTo>
                    <a:lnTo>
                      <a:pt x="7" y="7"/>
                    </a:lnTo>
                    <a:lnTo>
                      <a:pt x="7" y="7"/>
                    </a:lnTo>
                    <a:lnTo>
                      <a:pt x="7" y="7"/>
                    </a:lnTo>
                    <a:lnTo>
                      <a:pt x="7" y="7"/>
                    </a:lnTo>
                    <a:lnTo>
                      <a:pt x="7" y="7"/>
                    </a:lnTo>
                    <a:lnTo>
                      <a:pt x="9" y="7"/>
                    </a:lnTo>
                    <a:lnTo>
                      <a:pt x="9" y="7"/>
                    </a:lnTo>
                    <a:lnTo>
                      <a:pt x="7" y="6"/>
                    </a:lnTo>
                    <a:lnTo>
                      <a:pt x="7" y="6"/>
                    </a:lnTo>
                    <a:lnTo>
                      <a:pt x="7" y="6"/>
                    </a:lnTo>
                    <a:lnTo>
                      <a:pt x="7" y="6"/>
                    </a:lnTo>
                    <a:lnTo>
                      <a:pt x="7" y="6"/>
                    </a:lnTo>
                    <a:lnTo>
                      <a:pt x="7" y="4"/>
                    </a:lnTo>
                    <a:lnTo>
                      <a:pt x="7" y="4"/>
                    </a:lnTo>
                    <a:lnTo>
                      <a:pt x="5" y="4"/>
                    </a:lnTo>
                    <a:lnTo>
                      <a:pt x="5" y="4"/>
                    </a:lnTo>
                    <a:lnTo>
                      <a:pt x="5" y="4"/>
                    </a:lnTo>
                    <a:lnTo>
                      <a:pt x="7" y="4"/>
                    </a:lnTo>
                    <a:lnTo>
                      <a:pt x="7" y="4"/>
                    </a:lnTo>
                    <a:lnTo>
                      <a:pt x="7" y="4"/>
                    </a:lnTo>
                    <a:lnTo>
                      <a:pt x="5" y="4"/>
                    </a:lnTo>
                    <a:lnTo>
                      <a:pt x="5" y="4"/>
                    </a:lnTo>
                    <a:lnTo>
                      <a:pt x="5" y="4"/>
                    </a:lnTo>
                    <a:lnTo>
                      <a:pt x="5" y="4"/>
                    </a:lnTo>
                    <a:lnTo>
                      <a:pt x="5" y="4"/>
                    </a:lnTo>
                    <a:lnTo>
                      <a:pt x="5" y="4"/>
                    </a:lnTo>
                    <a:lnTo>
                      <a:pt x="5" y="4"/>
                    </a:lnTo>
                    <a:lnTo>
                      <a:pt x="3" y="4"/>
                    </a:lnTo>
                    <a:lnTo>
                      <a:pt x="3" y="4"/>
                    </a:lnTo>
                    <a:lnTo>
                      <a:pt x="3" y="4"/>
                    </a:lnTo>
                    <a:lnTo>
                      <a:pt x="3" y="4"/>
                    </a:lnTo>
                    <a:lnTo>
                      <a:pt x="3" y="4"/>
                    </a:lnTo>
                    <a:lnTo>
                      <a:pt x="5" y="2"/>
                    </a:lnTo>
                    <a:lnTo>
                      <a:pt x="5" y="2"/>
                    </a:lnTo>
                    <a:lnTo>
                      <a:pt x="5" y="2"/>
                    </a:lnTo>
                    <a:lnTo>
                      <a:pt x="3" y="2"/>
                    </a:lnTo>
                    <a:lnTo>
                      <a:pt x="3" y="0"/>
                    </a:lnTo>
                    <a:lnTo>
                      <a:pt x="3" y="2"/>
                    </a:lnTo>
                    <a:lnTo>
                      <a:pt x="3" y="2"/>
                    </a:lnTo>
                    <a:lnTo>
                      <a:pt x="3" y="2"/>
                    </a:lnTo>
                    <a:lnTo>
                      <a:pt x="1" y="2"/>
                    </a:lnTo>
                    <a:lnTo>
                      <a:pt x="1" y="2"/>
                    </a:lnTo>
                    <a:lnTo>
                      <a:pt x="1" y="2"/>
                    </a:lnTo>
                    <a:lnTo>
                      <a:pt x="1" y="2"/>
                    </a:lnTo>
                    <a:lnTo>
                      <a:pt x="1" y="2"/>
                    </a:lnTo>
                    <a:lnTo>
                      <a:pt x="1" y="2"/>
                    </a:lnTo>
                    <a:lnTo>
                      <a:pt x="1" y="2"/>
                    </a:lnTo>
                    <a:lnTo>
                      <a:pt x="1" y="2"/>
                    </a:lnTo>
                    <a:lnTo>
                      <a:pt x="1" y="2"/>
                    </a:lnTo>
                    <a:lnTo>
                      <a:pt x="1" y="2"/>
                    </a:lnTo>
                    <a:lnTo>
                      <a:pt x="1" y="4"/>
                    </a:lnTo>
                    <a:lnTo>
                      <a:pt x="1" y="4"/>
                    </a:lnTo>
                    <a:lnTo>
                      <a:pt x="1" y="4"/>
                    </a:lnTo>
                    <a:lnTo>
                      <a:pt x="1" y="4"/>
                    </a:lnTo>
                    <a:lnTo>
                      <a:pt x="1" y="4"/>
                    </a:lnTo>
                    <a:lnTo>
                      <a:pt x="0" y="4"/>
                    </a:lnTo>
                    <a:lnTo>
                      <a:pt x="0" y="4"/>
                    </a:lnTo>
                    <a:lnTo>
                      <a:pt x="0" y="4"/>
                    </a:lnTo>
                    <a:lnTo>
                      <a:pt x="0" y="4"/>
                    </a:lnTo>
                    <a:lnTo>
                      <a:pt x="1" y="4"/>
                    </a:lnTo>
                    <a:lnTo>
                      <a:pt x="1" y="4"/>
                    </a:lnTo>
                    <a:lnTo>
                      <a:pt x="1" y="6"/>
                    </a:lnTo>
                    <a:lnTo>
                      <a:pt x="1" y="6"/>
                    </a:lnTo>
                    <a:lnTo>
                      <a:pt x="1" y="6"/>
                    </a:lnTo>
                    <a:lnTo>
                      <a:pt x="1" y="6"/>
                    </a:lnTo>
                    <a:lnTo>
                      <a:pt x="0" y="4"/>
                    </a:lnTo>
                    <a:lnTo>
                      <a:pt x="0" y="4"/>
                    </a:lnTo>
                    <a:lnTo>
                      <a:pt x="0" y="4"/>
                    </a:lnTo>
                    <a:lnTo>
                      <a:pt x="0" y="4"/>
                    </a:lnTo>
                    <a:lnTo>
                      <a:pt x="0" y="4"/>
                    </a:lnTo>
                    <a:lnTo>
                      <a:pt x="0" y="6"/>
                    </a:lnTo>
                    <a:lnTo>
                      <a:pt x="0" y="6"/>
                    </a:lnTo>
                    <a:lnTo>
                      <a:pt x="0" y="6"/>
                    </a:lnTo>
                    <a:lnTo>
                      <a:pt x="0" y="7"/>
                    </a:lnTo>
                    <a:lnTo>
                      <a:pt x="0" y="7"/>
                    </a:lnTo>
                    <a:lnTo>
                      <a:pt x="0" y="7"/>
                    </a:lnTo>
                    <a:lnTo>
                      <a:pt x="1" y="7"/>
                    </a:lnTo>
                    <a:lnTo>
                      <a:pt x="1" y="7"/>
                    </a:lnTo>
                    <a:lnTo>
                      <a:pt x="1" y="7"/>
                    </a:lnTo>
                    <a:lnTo>
                      <a:pt x="1" y="7"/>
                    </a:lnTo>
                    <a:lnTo>
                      <a:pt x="3" y="7"/>
                    </a:lnTo>
                    <a:lnTo>
                      <a:pt x="1" y="9"/>
                    </a:lnTo>
                    <a:lnTo>
                      <a:pt x="1" y="9"/>
                    </a:lnTo>
                    <a:lnTo>
                      <a:pt x="1" y="9"/>
                    </a:lnTo>
                    <a:lnTo>
                      <a:pt x="1" y="9"/>
                    </a:lnTo>
                    <a:lnTo>
                      <a:pt x="1" y="9"/>
                    </a:lnTo>
                    <a:lnTo>
                      <a:pt x="1" y="9"/>
                    </a:lnTo>
                    <a:lnTo>
                      <a:pt x="1" y="11"/>
                    </a:lnTo>
                    <a:lnTo>
                      <a:pt x="1" y="11"/>
                    </a:lnTo>
                    <a:lnTo>
                      <a:pt x="1" y="9"/>
                    </a:lnTo>
                    <a:lnTo>
                      <a:pt x="1" y="9"/>
                    </a:lnTo>
                    <a:lnTo>
                      <a:pt x="1" y="9"/>
                    </a:lnTo>
                    <a:lnTo>
                      <a:pt x="3" y="9"/>
                    </a:lnTo>
                    <a:lnTo>
                      <a:pt x="3" y="11"/>
                    </a:lnTo>
                    <a:lnTo>
                      <a:pt x="3" y="11"/>
                    </a:lnTo>
                    <a:lnTo>
                      <a:pt x="1" y="11"/>
                    </a:lnTo>
                    <a:lnTo>
                      <a:pt x="1" y="11"/>
                    </a:lnTo>
                    <a:lnTo>
                      <a:pt x="1" y="11"/>
                    </a:lnTo>
                    <a:lnTo>
                      <a:pt x="1" y="11"/>
                    </a:lnTo>
                    <a:lnTo>
                      <a:pt x="1" y="13"/>
                    </a:lnTo>
                    <a:lnTo>
                      <a:pt x="1" y="13"/>
                    </a:lnTo>
                    <a:lnTo>
                      <a:pt x="1" y="13"/>
                    </a:lnTo>
                    <a:lnTo>
                      <a:pt x="1" y="13"/>
                    </a:lnTo>
                    <a:lnTo>
                      <a:pt x="3" y="13"/>
                    </a:lnTo>
                    <a:lnTo>
                      <a:pt x="3" y="13"/>
                    </a:lnTo>
                    <a:lnTo>
                      <a:pt x="3" y="14"/>
                    </a:lnTo>
                    <a:lnTo>
                      <a:pt x="3" y="14"/>
                    </a:lnTo>
                    <a:lnTo>
                      <a:pt x="1" y="14"/>
                    </a:lnTo>
                    <a:lnTo>
                      <a:pt x="1" y="14"/>
                    </a:lnTo>
                    <a:lnTo>
                      <a:pt x="1" y="14"/>
                    </a:lnTo>
                    <a:lnTo>
                      <a:pt x="1" y="14"/>
                    </a:lnTo>
                    <a:lnTo>
                      <a:pt x="1" y="14"/>
                    </a:lnTo>
                    <a:lnTo>
                      <a:pt x="1" y="14"/>
                    </a:lnTo>
                    <a:lnTo>
                      <a:pt x="1" y="14"/>
                    </a:lnTo>
                    <a:lnTo>
                      <a:pt x="1" y="14"/>
                    </a:lnTo>
                    <a:lnTo>
                      <a:pt x="0" y="14"/>
                    </a:lnTo>
                    <a:lnTo>
                      <a:pt x="0" y="14"/>
                    </a:lnTo>
                    <a:lnTo>
                      <a:pt x="0" y="14"/>
                    </a:lnTo>
                    <a:lnTo>
                      <a:pt x="0" y="14"/>
                    </a:lnTo>
                    <a:lnTo>
                      <a:pt x="0" y="14"/>
                    </a:lnTo>
                    <a:lnTo>
                      <a:pt x="0" y="14"/>
                    </a:lnTo>
                    <a:lnTo>
                      <a:pt x="0" y="14"/>
                    </a:lnTo>
                    <a:lnTo>
                      <a:pt x="0" y="14"/>
                    </a:lnTo>
                    <a:lnTo>
                      <a:pt x="0" y="16"/>
                    </a:lnTo>
                    <a:lnTo>
                      <a:pt x="0" y="16"/>
                    </a:lnTo>
                    <a:lnTo>
                      <a:pt x="0" y="16"/>
                    </a:lnTo>
                    <a:lnTo>
                      <a:pt x="0" y="16"/>
                    </a:lnTo>
                    <a:lnTo>
                      <a:pt x="0" y="16"/>
                    </a:lnTo>
                    <a:lnTo>
                      <a:pt x="0" y="16"/>
                    </a:lnTo>
                    <a:lnTo>
                      <a:pt x="0" y="16"/>
                    </a:lnTo>
                    <a:lnTo>
                      <a:pt x="0" y="16"/>
                    </a:lnTo>
                    <a:lnTo>
                      <a:pt x="0" y="18"/>
                    </a:lnTo>
                    <a:lnTo>
                      <a:pt x="0" y="18"/>
                    </a:lnTo>
                    <a:lnTo>
                      <a:pt x="0" y="18"/>
                    </a:lnTo>
                    <a:lnTo>
                      <a:pt x="0" y="18"/>
                    </a:lnTo>
                    <a:lnTo>
                      <a:pt x="0" y="18"/>
                    </a:lnTo>
                    <a:lnTo>
                      <a:pt x="0" y="18"/>
                    </a:lnTo>
                    <a:lnTo>
                      <a:pt x="1" y="18"/>
                    </a:lnTo>
                    <a:lnTo>
                      <a:pt x="1" y="18"/>
                    </a:lnTo>
                    <a:lnTo>
                      <a:pt x="1" y="18"/>
                    </a:lnTo>
                    <a:lnTo>
                      <a:pt x="1" y="18"/>
                    </a:lnTo>
                    <a:lnTo>
                      <a:pt x="1" y="18"/>
                    </a:lnTo>
                    <a:lnTo>
                      <a:pt x="1" y="18"/>
                    </a:lnTo>
                    <a:lnTo>
                      <a:pt x="1" y="18"/>
                    </a:lnTo>
                    <a:lnTo>
                      <a:pt x="1" y="18"/>
                    </a:lnTo>
                    <a:lnTo>
                      <a:pt x="1" y="20"/>
                    </a:lnTo>
                    <a:lnTo>
                      <a:pt x="1" y="20"/>
                    </a:lnTo>
                    <a:lnTo>
                      <a:pt x="1" y="20"/>
                    </a:lnTo>
                    <a:lnTo>
                      <a:pt x="0" y="20"/>
                    </a:lnTo>
                    <a:lnTo>
                      <a:pt x="0" y="20"/>
                    </a:lnTo>
                    <a:lnTo>
                      <a:pt x="0" y="20"/>
                    </a:lnTo>
                    <a:lnTo>
                      <a:pt x="0" y="20"/>
                    </a:lnTo>
                    <a:lnTo>
                      <a:pt x="0" y="20"/>
                    </a:lnTo>
                    <a:lnTo>
                      <a:pt x="0" y="20"/>
                    </a:lnTo>
                    <a:lnTo>
                      <a:pt x="0" y="22"/>
                    </a:lnTo>
                    <a:lnTo>
                      <a:pt x="0" y="22"/>
                    </a:lnTo>
                    <a:lnTo>
                      <a:pt x="0" y="22"/>
                    </a:lnTo>
                    <a:lnTo>
                      <a:pt x="0" y="22"/>
                    </a:lnTo>
                    <a:lnTo>
                      <a:pt x="0" y="22"/>
                    </a:lnTo>
                    <a:lnTo>
                      <a:pt x="1" y="22"/>
                    </a:lnTo>
                    <a:lnTo>
                      <a:pt x="3" y="20"/>
                    </a:lnTo>
                    <a:lnTo>
                      <a:pt x="3" y="20"/>
                    </a:lnTo>
                    <a:lnTo>
                      <a:pt x="3" y="20"/>
                    </a:lnTo>
                    <a:lnTo>
                      <a:pt x="3" y="20"/>
                    </a:lnTo>
                    <a:lnTo>
                      <a:pt x="3" y="20"/>
                    </a:lnTo>
                    <a:lnTo>
                      <a:pt x="3" y="20"/>
                    </a:lnTo>
                    <a:lnTo>
                      <a:pt x="3" y="20"/>
                    </a:lnTo>
                    <a:lnTo>
                      <a:pt x="1" y="22"/>
                    </a:lnTo>
                    <a:lnTo>
                      <a:pt x="1" y="22"/>
                    </a:lnTo>
                    <a:lnTo>
                      <a:pt x="1" y="22"/>
                    </a:lnTo>
                    <a:lnTo>
                      <a:pt x="1" y="22"/>
                    </a:lnTo>
                    <a:lnTo>
                      <a:pt x="1" y="22"/>
                    </a:lnTo>
                    <a:lnTo>
                      <a:pt x="0" y="23"/>
                    </a:lnTo>
                    <a:lnTo>
                      <a:pt x="0" y="23"/>
                    </a:lnTo>
                    <a:lnTo>
                      <a:pt x="1" y="23"/>
                    </a:lnTo>
                    <a:lnTo>
                      <a:pt x="1" y="23"/>
                    </a:lnTo>
                    <a:lnTo>
                      <a:pt x="1" y="23"/>
                    </a:lnTo>
                    <a:lnTo>
                      <a:pt x="1" y="23"/>
                    </a:lnTo>
                    <a:lnTo>
                      <a:pt x="1" y="23"/>
                    </a:lnTo>
                    <a:lnTo>
                      <a:pt x="3" y="22"/>
                    </a:lnTo>
                    <a:lnTo>
                      <a:pt x="3" y="22"/>
                    </a:lnTo>
                    <a:lnTo>
                      <a:pt x="3" y="22"/>
                    </a:lnTo>
                    <a:lnTo>
                      <a:pt x="3" y="22"/>
                    </a:lnTo>
                    <a:lnTo>
                      <a:pt x="3" y="22"/>
                    </a:lnTo>
                    <a:lnTo>
                      <a:pt x="3" y="22"/>
                    </a:lnTo>
                    <a:lnTo>
                      <a:pt x="3" y="22"/>
                    </a:lnTo>
                    <a:lnTo>
                      <a:pt x="3" y="22"/>
                    </a:lnTo>
                    <a:lnTo>
                      <a:pt x="1" y="23"/>
                    </a:lnTo>
                    <a:lnTo>
                      <a:pt x="1" y="23"/>
                    </a:lnTo>
                    <a:lnTo>
                      <a:pt x="3" y="23"/>
                    </a:lnTo>
                    <a:lnTo>
                      <a:pt x="3" y="23"/>
                    </a:lnTo>
                    <a:lnTo>
                      <a:pt x="3" y="23"/>
                    </a:lnTo>
                    <a:lnTo>
                      <a:pt x="3" y="23"/>
                    </a:lnTo>
                    <a:lnTo>
                      <a:pt x="3" y="22"/>
                    </a:lnTo>
                    <a:lnTo>
                      <a:pt x="3" y="22"/>
                    </a:lnTo>
                    <a:lnTo>
                      <a:pt x="3" y="22"/>
                    </a:lnTo>
                    <a:lnTo>
                      <a:pt x="5" y="22"/>
                    </a:lnTo>
                    <a:lnTo>
                      <a:pt x="3" y="23"/>
                    </a:lnTo>
                    <a:lnTo>
                      <a:pt x="3" y="23"/>
                    </a:lnTo>
                    <a:lnTo>
                      <a:pt x="3" y="23"/>
                    </a:lnTo>
                    <a:lnTo>
                      <a:pt x="1" y="23"/>
                    </a:lnTo>
                    <a:lnTo>
                      <a:pt x="1" y="23"/>
                    </a:lnTo>
                    <a:lnTo>
                      <a:pt x="1" y="23"/>
                    </a:lnTo>
                    <a:lnTo>
                      <a:pt x="1" y="23"/>
                    </a:lnTo>
                    <a:lnTo>
                      <a:pt x="1" y="23"/>
                    </a:lnTo>
                    <a:lnTo>
                      <a:pt x="1" y="25"/>
                    </a:lnTo>
                    <a:lnTo>
                      <a:pt x="1" y="25"/>
                    </a:lnTo>
                    <a:lnTo>
                      <a:pt x="1" y="25"/>
                    </a:lnTo>
                    <a:lnTo>
                      <a:pt x="1" y="25"/>
                    </a:lnTo>
                    <a:lnTo>
                      <a:pt x="1" y="25"/>
                    </a:lnTo>
                    <a:lnTo>
                      <a:pt x="1" y="25"/>
                    </a:lnTo>
                    <a:lnTo>
                      <a:pt x="1" y="25"/>
                    </a:lnTo>
                    <a:lnTo>
                      <a:pt x="1" y="25"/>
                    </a:lnTo>
                    <a:lnTo>
                      <a:pt x="1" y="25"/>
                    </a:lnTo>
                    <a:lnTo>
                      <a:pt x="1" y="27"/>
                    </a:lnTo>
                    <a:lnTo>
                      <a:pt x="1" y="27"/>
                    </a:lnTo>
                    <a:lnTo>
                      <a:pt x="1" y="29"/>
                    </a:lnTo>
                    <a:lnTo>
                      <a:pt x="1" y="29"/>
                    </a:lnTo>
                    <a:lnTo>
                      <a:pt x="1" y="29"/>
                    </a:lnTo>
                    <a:lnTo>
                      <a:pt x="1" y="29"/>
                    </a:lnTo>
                    <a:lnTo>
                      <a:pt x="1" y="29"/>
                    </a:lnTo>
                    <a:lnTo>
                      <a:pt x="1" y="29"/>
                    </a:lnTo>
                    <a:lnTo>
                      <a:pt x="1" y="29"/>
                    </a:lnTo>
                    <a:lnTo>
                      <a:pt x="1" y="30"/>
                    </a:lnTo>
                    <a:lnTo>
                      <a:pt x="1" y="30"/>
                    </a:lnTo>
                    <a:lnTo>
                      <a:pt x="1" y="30"/>
                    </a:lnTo>
                    <a:lnTo>
                      <a:pt x="1" y="30"/>
                    </a:lnTo>
                    <a:lnTo>
                      <a:pt x="1" y="30"/>
                    </a:lnTo>
                    <a:lnTo>
                      <a:pt x="1" y="30"/>
                    </a:lnTo>
                    <a:lnTo>
                      <a:pt x="1" y="30"/>
                    </a:lnTo>
                    <a:lnTo>
                      <a:pt x="1" y="30"/>
                    </a:lnTo>
                    <a:lnTo>
                      <a:pt x="1" y="30"/>
                    </a:lnTo>
                    <a:lnTo>
                      <a:pt x="1" y="32"/>
                    </a:lnTo>
                    <a:lnTo>
                      <a:pt x="1" y="32"/>
                    </a:lnTo>
                    <a:lnTo>
                      <a:pt x="1" y="32"/>
                    </a:lnTo>
                    <a:lnTo>
                      <a:pt x="1" y="32"/>
                    </a:lnTo>
                    <a:lnTo>
                      <a:pt x="1" y="32"/>
                    </a:lnTo>
                    <a:lnTo>
                      <a:pt x="1" y="32"/>
                    </a:lnTo>
                    <a:lnTo>
                      <a:pt x="1" y="32"/>
                    </a:lnTo>
                    <a:lnTo>
                      <a:pt x="1" y="32"/>
                    </a:lnTo>
                    <a:lnTo>
                      <a:pt x="1" y="32"/>
                    </a:lnTo>
                    <a:lnTo>
                      <a:pt x="3" y="32"/>
                    </a:lnTo>
                    <a:lnTo>
                      <a:pt x="3" y="32"/>
                    </a:lnTo>
                    <a:lnTo>
                      <a:pt x="3" y="32"/>
                    </a:lnTo>
                    <a:lnTo>
                      <a:pt x="3" y="32"/>
                    </a:lnTo>
                    <a:lnTo>
                      <a:pt x="3" y="32"/>
                    </a:lnTo>
                    <a:lnTo>
                      <a:pt x="3" y="34"/>
                    </a:lnTo>
                    <a:lnTo>
                      <a:pt x="3" y="34"/>
                    </a:lnTo>
                    <a:lnTo>
                      <a:pt x="3" y="34"/>
                    </a:lnTo>
                    <a:lnTo>
                      <a:pt x="3" y="34"/>
                    </a:lnTo>
                    <a:lnTo>
                      <a:pt x="3" y="34"/>
                    </a:lnTo>
                    <a:lnTo>
                      <a:pt x="3" y="34"/>
                    </a:lnTo>
                    <a:lnTo>
                      <a:pt x="3" y="34"/>
                    </a:lnTo>
                    <a:lnTo>
                      <a:pt x="3" y="34"/>
                    </a:lnTo>
                    <a:lnTo>
                      <a:pt x="3" y="32"/>
                    </a:lnTo>
                    <a:lnTo>
                      <a:pt x="3" y="32"/>
                    </a:lnTo>
                    <a:lnTo>
                      <a:pt x="3" y="32"/>
                    </a:lnTo>
                    <a:lnTo>
                      <a:pt x="3" y="32"/>
                    </a:lnTo>
                    <a:lnTo>
                      <a:pt x="5" y="32"/>
                    </a:lnTo>
                    <a:lnTo>
                      <a:pt x="5" y="30"/>
                    </a:lnTo>
                    <a:lnTo>
                      <a:pt x="5" y="30"/>
                    </a:lnTo>
                    <a:lnTo>
                      <a:pt x="5" y="30"/>
                    </a:lnTo>
                    <a:lnTo>
                      <a:pt x="5" y="30"/>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gf4bb91c855_5_265"/>
              <p:cNvSpPr/>
              <p:nvPr/>
            </p:nvSpPr>
            <p:spPr>
              <a:xfrm>
                <a:off x="2386090" y="2664970"/>
                <a:ext cx="7257" cy="3629"/>
              </a:xfrm>
              <a:custGeom>
                <a:rect b="b" l="l" r="r" t="t"/>
                <a:pathLst>
                  <a:path extrusionOk="0" h="2" w="4">
                    <a:moveTo>
                      <a:pt x="2" y="0"/>
                    </a:moveTo>
                    <a:lnTo>
                      <a:pt x="2" y="0"/>
                    </a:lnTo>
                    <a:lnTo>
                      <a:pt x="0" y="0"/>
                    </a:lnTo>
                    <a:lnTo>
                      <a:pt x="2" y="0"/>
                    </a:lnTo>
                    <a:lnTo>
                      <a:pt x="2"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2" y="2"/>
                    </a:lnTo>
                    <a:lnTo>
                      <a:pt x="2" y="2"/>
                    </a:lnTo>
                    <a:lnTo>
                      <a:pt x="2" y="2"/>
                    </a:lnTo>
                    <a:lnTo>
                      <a:pt x="4" y="0"/>
                    </a:lnTo>
                    <a:lnTo>
                      <a:pt x="2" y="0"/>
                    </a:lnTo>
                    <a:lnTo>
                      <a:pt x="2" y="0"/>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gf4bb91c855_5_265"/>
              <p:cNvSpPr/>
              <p:nvPr/>
            </p:nvSpPr>
            <p:spPr>
              <a:xfrm>
                <a:off x="2389718" y="2713955"/>
                <a:ext cx="0" cy="3629"/>
              </a:xfrm>
              <a:custGeom>
                <a:rect b="b" l="l" r="r" t="t"/>
                <a:pathLst>
                  <a:path extrusionOk="0" h="1" w="120000">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gf4bb91c855_5_265"/>
              <p:cNvSpPr/>
              <p:nvPr/>
            </p:nvSpPr>
            <p:spPr>
              <a:xfrm>
                <a:off x="2366134" y="2597842"/>
                <a:ext cx="10886" cy="16328"/>
              </a:xfrm>
              <a:custGeom>
                <a:rect b="b" l="l" r="r" t="t"/>
                <a:pathLst>
                  <a:path extrusionOk="0" h="9" w="6">
                    <a:moveTo>
                      <a:pt x="6" y="5"/>
                    </a:moveTo>
                    <a:lnTo>
                      <a:pt x="4" y="5"/>
                    </a:lnTo>
                    <a:lnTo>
                      <a:pt x="4" y="5"/>
                    </a:lnTo>
                    <a:lnTo>
                      <a:pt x="4" y="5"/>
                    </a:lnTo>
                    <a:lnTo>
                      <a:pt x="6" y="5"/>
                    </a:lnTo>
                    <a:lnTo>
                      <a:pt x="6" y="3"/>
                    </a:lnTo>
                    <a:lnTo>
                      <a:pt x="6" y="3"/>
                    </a:lnTo>
                    <a:lnTo>
                      <a:pt x="6" y="3"/>
                    </a:lnTo>
                    <a:lnTo>
                      <a:pt x="6" y="3"/>
                    </a:lnTo>
                    <a:lnTo>
                      <a:pt x="6" y="3"/>
                    </a:lnTo>
                    <a:lnTo>
                      <a:pt x="6" y="3"/>
                    </a:lnTo>
                    <a:lnTo>
                      <a:pt x="6" y="3"/>
                    </a:lnTo>
                    <a:lnTo>
                      <a:pt x="6" y="3"/>
                    </a:lnTo>
                    <a:lnTo>
                      <a:pt x="6" y="2"/>
                    </a:lnTo>
                    <a:lnTo>
                      <a:pt x="4" y="2"/>
                    </a:lnTo>
                    <a:lnTo>
                      <a:pt x="4" y="0"/>
                    </a:lnTo>
                    <a:lnTo>
                      <a:pt x="2" y="0"/>
                    </a:lnTo>
                    <a:lnTo>
                      <a:pt x="2" y="2"/>
                    </a:lnTo>
                    <a:lnTo>
                      <a:pt x="2" y="2"/>
                    </a:lnTo>
                    <a:lnTo>
                      <a:pt x="2" y="2"/>
                    </a:lnTo>
                    <a:lnTo>
                      <a:pt x="2" y="2"/>
                    </a:lnTo>
                    <a:lnTo>
                      <a:pt x="2" y="2"/>
                    </a:lnTo>
                    <a:lnTo>
                      <a:pt x="2" y="3"/>
                    </a:lnTo>
                    <a:lnTo>
                      <a:pt x="2" y="3"/>
                    </a:lnTo>
                    <a:lnTo>
                      <a:pt x="2" y="2"/>
                    </a:lnTo>
                    <a:lnTo>
                      <a:pt x="2" y="3"/>
                    </a:lnTo>
                    <a:lnTo>
                      <a:pt x="2" y="3"/>
                    </a:lnTo>
                    <a:lnTo>
                      <a:pt x="2" y="3"/>
                    </a:lnTo>
                    <a:lnTo>
                      <a:pt x="2" y="3"/>
                    </a:lnTo>
                    <a:lnTo>
                      <a:pt x="2" y="3"/>
                    </a:lnTo>
                    <a:lnTo>
                      <a:pt x="2" y="3"/>
                    </a:lnTo>
                    <a:lnTo>
                      <a:pt x="4" y="5"/>
                    </a:lnTo>
                    <a:lnTo>
                      <a:pt x="4" y="5"/>
                    </a:lnTo>
                    <a:lnTo>
                      <a:pt x="2" y="5"/>
                    </a:lnTo>
                    <a:lnTo>
                      <a:pt x="2" y="5"/>
                    </a:lnTo>
                    <a:lnTo>
                      <a:pt x="2" y="5"/>
                    </a:lnTo>
                    <a:lnTo>
                      <a:pt x="2" y="5"/>
                    </a:lnTo>
                    <a:lnTo>
                      <a:pt x="2" y="5"/>
                    </a:lnTo>
                    <a:lnTo>
                      <a:pt x="0" y="7"/>
                    </a:lnTo>
                    <a:lnTo>
                      <a:pt x="0" y="7"/>
                    </a:lnTo>
                    <a:lnTo>
                      <a:pt x="2" y="9"/>
                    </a:lnTo>
                    <a:lnTo>
                      <a:pt x="2" y="9"/>
                    </a:lnTo>
                    <a:lnTo>
                      <a:pt x="2" y="9"/>
                    </a:lnTo>
                    <a:lnTo>
                      <a:pt x="2" y="9"/>
                    </a:lnTo>
                    <a:lnTo>
                      <a:pt x="4" y="9"/>
                    </a:lnTo>
                    <a:lnTo>
                      <a:pt x="4" y="9"/>
                    </a:lnTo>
                    <a:lnTo>
                      <a:pt x="4" y="7"/>
                    </a:lnTo>
                    <a:lnTo>
                      <a:pt x="4" y="7"/>
                    </a:lnTo>
                    <a:lnTo>
                      <a:pt x="6" y="5"/>
                    </a:lnTo>
                    <a:lnTo>
                      <a:pt x="6" y="5"/>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gf4bb91c855_5_265"/>
              <p:cNvSpPr/>
              <p:nvPr/>
            </p:nvSpPr>
            <p:spPr>
              <a:xfrm>
                <a:off x="2395162" y="2688555"/>
                <a:ext cx="7257" cy="1814"/>
              </a:xfrm>
              <a:custGeom>
                <a:rect b="b" l="l" r="r" t="t"/>
                <a:pathLst>
                  <a:path extrusionOk="0" h="1" w="4">
                    <a:moveTo>
                      <a:pt x="2" y="0"/>
                    </a:moveTo>
                    <a:lnTo>
                      <a:pt x="2" y="0"/>
                    </a:lnTo>
                    <a:lnTo>
                      <a:pt x="2" y="0"/>
                    </a:lnTo>
                    <a:lnTo>
                      <a:pt x="2" y="0"/>
                    </a:lnTo>
                    <a:lnTo>
                      <a:pt x="2" y="0"/>
                    </a:lnTo>
                    <a:lnTo>
                      <a:pt x="2" y="0"/>
                    </a:lnTo>
                    <a:lnTo>
                      <a:pt x="0" y="0"/>
                    </a:lnTo>
                    <a:lnTo>
                      <a:pt x="0" y="0"/>
                    </a:lnTo>
                    <a:lnTo>
                      <a:pt x="2" y="1"/>
                    </a:lnTo>
                    <a:lnTo>
                      <a:pt x="2" y="1"/>
                    </a:lnTo>
                    <a:lnTo>
                      <a:pt x="2" y="1"/>
                    </a:lnTo>
                    <a:lnTo>
                      <a:pt x="2" y="1"/>
                    </a:lnTo>
                    <a:lnTo>
                      <a:pt x="2" y="1"/>
                    </a:lnTo>
                    <a:lnTo>
                      <a:pt x="2" y="1"/>
                    </a:lnTo>
                    <a:lnTo>
                      <a:pt x="4" y="1"/>
                    </a:lnTo>
                    <a:lnTo>
                      <a:pt x="4" y="0"/>
                    </a:lnTo>
                    <a:lnTo>
                      <a:pt x="4" y="0"/>
                    </a:lnTo>
                    <a:lnTo>
                      <a:pt x="4" y="0"/>
                    </a:lnTo>
                    <a:lnTo>
                      <a:pt x="2" y="0"/>
                    </a:lnTo>
                    <a:lnTo>
                      <a:pt x="2" y="0"/>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gf4bb91c855_5_265"/>
              <p:cNvSpPr/>
              <p:nvPr/>
            </p:nvSpPr>
            <p:spPr>
              <a:xfrm>
                <a:off x="2398790" y="2661342"/>
                <a:ext cx="12700" cy="10886"/>
              </a:xfrm>
              <a:custGeom>
                <a:rect b="b" l="l" r="r" t="t"/>
                <a:pathLst>
                  <a:path extrusionOk="0" h="6" w="7">
                    <a:moveTo>
                      <a:pt x="7" y="2"/>
                    </a:moveTo>
                    <a:lnTo>
                      <a:pt x="7" y="2"/>
                    </a:lnTo>
                    <a:lnTo>
                      <a:pt x="7" y="0"/>
                    </a:lnTo>
                    <a:lnTo>
                      <a:pt x="7" y="0"/>
                    </a:lnTo>
                    <a:lnTo>
                      <a:pt x="7" y="0"/>
                    </a:lnTo>
                    <a:lnTo>
                      <a:pt x="5" y="0"/>
                    </a:lnTo>
                    <a:lnTo>
                      <a:pt x="5" y="0"/>
                    </a:lnTo>
                    <a:lnTo>
                      <a:pt x="5" y="0"/>
                    </a:lnTo>
                    <a:lnTo>
                      <a:pt x="5" y="0"/>
                    </a:lnTo>
                    <a:lnTo>
                      <a:pt x="5" y="0"/>
                    </a:lnTo>
                    <a:lnTo>
                      <a:pt x="5" y="0"/>
                    </a:lnTo>
                    <a:lnTo>
                      <a:pt x="5" y="0"/>
                    </a:lnTo>
                    <a:lnTo>
                      <a:pt x="4" y="0"/>
                    </a:lnTo>
                    <a:lnTo>
                      <a:pt x="4" y="0"/>
                    </a:lnTo>
                    <a:lnTo>
                      <a:pt x="4" y="0"/>
                    </a:lnTo>
                    <a:lnTo>
                      <a:pt x="4" y="0"/>
                    </a:lnTo>
                    <a:lnTo>
                      <a:pt x="4" y="0"/>
                    </a:lnTo>
                    <a:lnTo>
                      <a:pt x="4" y="2"/>
                    </a:lnTo>
                    <a:lnTo>
                      <a:pt x="5" y="2"/>
                    </a:lnTo>
                    <a:lnTo>
                      <a:pt x="4" y="2"/>
                    </a:lnTo>
                    <a:lnTo>
                      <a:pt x="4" y="2"/>
                    </a:lnTo>
                    <a:lnTo>
                      <a:pt x="4" y="2"/>
                    </a:lnTo>
                    <a:lnTo>
                      <a:pt x="2" y="2"/>
                    </a:lnTo>
                    <a:lnTo>
                      <a:pt x="2" y="2"/>
                    </a:lnTo>
                    <a:lnTo>
                      <a:pt x="2" y="2"/>
                    </a:lnTo>
                    <a:lnTo>
                      <a:pt x="2" y="2"/>
                    </a:lnTo>
                    <a:lnTo>
                      <a:pt x="0" y="2"/>
                    </a:lnTo>
                    <a:lnTo>
                      <a:pt x="0" y="4"/>
                    </a:lnTo>
                    <a:lnTo>
                      <a:pt x="0" y="4"/>
                    </a:lnTo>
                    <a:lnTo>
                      <a:pt x="0" y="4"/>
                    </a:lnTo>
                    <a:lnTo>
                      <a:pt x="0" y="4"/>
                    </a:lnTo>
                    <a:lnTo>
                      <a:pt x="0" y="6"/>
                    </a:lnTo>
                    <a:lnTo>
                      <a:pt x="0" y="6"/>
                    </a:lnTo>
                    <a:lnTo>
                      <a:pt x="0" y="4"/>
                    </a:lnTo>
                    <a:lnTo>
                      <a:pt x="0" y="4"/>
                    </a:lnTo>
                    <a:lnTo>
                      <a:pt x="2" y="6"/>
                    </a:lnTo>
                    <a:lnTo>
                      <a:pt x="2" y="6"/>
                    </a:lnTo>
                    <a:lnTo>
                      <a:pt x="2" y="4"/>
                    </a:lnTo>
                    <a:lnTo>
                      <a:pt x="2" y="4"/>
                    </a:lnTo>
                    <a:lnTo>
                      <a:pt x="2" y="4"/>
                    </a:lnTo>
                    <a:lnTo>
                      <a:pt x="2" y="4"/>
                    </a:lnTo>
                    <a:lnTo>
                      <a:pt x="2" y="4"/>
                    </a:lnTo>
                    <a:lnTo>
                      <a:pt x="4" y="4"/>
                    </a:lnTo>
                    <a:lnTo>
                      <a:pt x="4" y="4"/>
                    </a:lnTo>
                    <a:lnTo>
                      <a:pt x="4" y="4"/>
                    </a:lnTo>
                    <a:lnTo>
                      <a:pt x="4" y="4"/>
                    </a:lnTo>
                    <a:lnTo>
                      <a:pt x="4" y="4"/>
                    </a:lnTo>
                    <a:lnTo>
                      <a:pt x="4" y="4"/>
                    </a:lnTo>
                    <a:lnTo>
                      <a:pt x="5" y="4"/>
                    </a:lnTo>
                    <a:lnTo>
                      <a:pt x="5" y="4"/>
                    </a:lnTo>
                    <a:lnTo>
                      <a:pt x="5" y="4"/>
                    </a:lnTo>
                    <a:lnTo>
                      <a:pt x="5" y="4"/>
                    </a:lnTo>
                    <a:lnTo>
                      <a:pt x="5" y="4"/>
                    </a:lnTo>
                    <a:lnTo>
                      <a:pt x="5" y="4"/>
                    </a:lnTo>
                    <a:lnTo>
                      <a:pt x="7" y="4"/>
                    </a:lnTo>
                    <a:lnTo>
                      <a:pt x="7" y="4"/>
                    </a:lnTo>
                    <a:lnTo>
                      <a:pt x="7" y="2"/>
                    </a:lnTo>
                    <a:lnTo>
                      <a:pt x="7" y="2"/>
                    </a:lnTo>
                    <a:lnTo>
                      <a:pt x="7" y="2"/>
                    </a:lnTo>
                    <a:lnTo>
                      <a:pt x="7" y="2"/>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gf4bb91c855_5_265"/>
              <p:cNvSpPr/>
              <p:nvPr/>
            </p:nvSpPr>
            <p:spPr>
              <a:xfrm>
                <a:off x="2398790" y="2674041"/>
                <a:ext cx="9072" cy="3629"/>
              </a:xfrm>
              <a:custGeom>
                <a:rect b="b" l="l" r="r" t="t"/>
                <a:pathLst>
                  <a:path extrusionOk="0" h="2" w="5">
                    <a:moveTo>
                      <a:pt x="4" y="2"/>
                    </a:moveTo>
                    <a:lnTo>
                      <a:pt x="4" y="2"/>
                    </a:lnTo>
                    <a:lnTo>
                      <a:pt x="5" y="2"/>
                    </a:lnTo>
                    <a:lnTo>
                      <a:pt x="5" y="2"/>
                    </a:lnTo>
                    <a:lnTo>
                      <a:pt x="5" y="2"/>
                    </a:lnTo>
                    <a:lnTo>
                      <a:pt x="5" y="2"/>
                    </a:lnTo>
                    <a:lnTo>
                      <a:pt x="4" y="2"/>
                    </a:lnTo>
                    <a:lnTo>
                      <a:pt x="4" y="2"/>
                    </a:lnTo>
                    <a:lnTo>
                      <a:pt x="4" y="2"/>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0"/>
                    </a:lnTo>
                    <a:lnTo>
                      <a:pt x="0" y="2"/>
                    </a:lnTo>
                    <a:lnTo>
                      <a:pt x="0" y="2"/>
                    </a:lnTo>
                    <a:lnTo>
                      <a:pt x="2" y="2"/>
                    </a:lnTo>
                    <a:lnTo>
                      <a:pt x="2" y="2"/>
                    </a:lnTo>
                    <a:lnTo>
                      <a:pt x="2" y="2"/>
                    </a:lnTo>
                    <a:lnTo>
                      <a:pt x="2" y="2"/>
                    </a:lnTo>
                    <a:lnTo>
                      <a:pt x="2" y="0"/>
                    </a:lnTo>
                    <a:lnTo>
                      <a:pt x="2" y="2"/>
                    </a:lnTo>
                    <a:lnTo>
                      <a:pt x="2" y="2"/>
                    </a:lnTo>
                    <a:lnTo>
                      <a:pt x="4" y="2"/>
                    </a:lnTo>
                    <a:lnTo>
                      <a:pt x="4" y="2"/>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gf4bb91c855_5_265"/>
              <p:cNvSpPr/>
              <p:nvPr/>
            </p:nvSpPr>
            <p:spPr>
              <a:xfrm>
                <a:off x="2402419" y="2690370"/>
                <a:ext cx="3629" cy="3629"/>
              </a:xfrm>
              <a:custGeom>
                <a:rect b="b" l="l" r="r" t="t"/>
                <a:pathLst>
                  <a:path extrusionOk="0" h="2" w="2">
                    <a:moveTo>
                      <a:pt x="0" y="0"/>
                    </a:moveTo>
                    <a:lnTo>
                      <a:pt x="0" y="0"/>
                    </a:lnTo>
                    <a:lnTo>
                      <a:pt x="0" y="0"/>
                    </a:lnTo>
                    <a:lnTo>
                      <a:pt x="0" y="2"/>
                    </a:lnTo>
                    <a:lnTo>
                      <a:pt x="2" y="2"/>
                    </a:lnTo>
                    <a:lnTo>
                      <a:pt x="2" y="0"/>
                    </a:lnTo>
                    <a:lnTo>
                      <a:pt x="2" y="0"/>
                    </a:lnTo>
                    <a:lnTo>
                      <a:pt x="0" y="0"/>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gf4bb91c855_5_265"/>
              <p:cNvSpPr/>
              <p:nvPr/>
            </p:nvSpPr>
            <p:spPr>
              <a:xfrm>
                <a:off x="2402419" y="2684927"/>
                <a:ext cx="3629" cy="5442"/>
              </a:xfrm>
              <a:custGeom>
                <a:rect b="b" l="l" r="r" t="t"/>
                <a:pathLst>
                  <a:path extrusionOk="0" h="3" w="2">
                    <a:moveTo>
                      <a:pt x="2" y="2"/>
                    </a:moveTo>
                    <a:lnTo>
                      <a:pt x="2" y="2"/>
                    </a:lnTo>
                    <a:lnTo>
                      <a:pt x="2" y="2"/>
                    </a:lnTo>
                    <a:lnTo>
                      <a:pt x="2" y="2"/>
                    </a:lnTo>
                    <a:lnTo>
                      <a:pt x="0" y="0"/>
                    </a:lnTo>
                    <a:lnTo>
                      <a:pt x="0" y="0"/>
                    </a:lnTo>
                    <a:lnTo>
                      <a:pt x="0" y="2"/>
                    </a:lnTo>
                    <a:lnTo>
                      <a:pt x="0" y="2"/>
                    </a:lnTo>
                    <a:lnTo>
                      <a:pt x="0" y="2"/>
                    </a:lnTo>
                    <a:lnTo>
                      <a:pt x="0" y="2"/>
                    </a:lnTo>
                    <a:lnTo>
                      <a:pt x="0" y="3"/>
                    </a:lnTo>
                    <a:lnTo>
                      <a:pt x="0" y="3"/>
                    </a:lnTo>
                    <a:lnTo>
                      <a:pt x="0" y="3"/>
                    </a:lnTo>
                    <a:lnTo>
                      <a:pt x="0" y="3"/>
                    </a:lnTo>
                    <a:lnTo>
                      <a:pt x="0" y="3"/>
                    </a:lnTo>
                    <a:lnTo>
                      <a:pt x="2" y="3"/>
                    </a:lnTo>
                    <a:lnTo>
                      <a:pt x="2" y="3"/>
                    </a:lnTo>
                    <a:lnTo>
                      <a:pt x="2" y="2"/>
                    </a:lnTo>
                    <a:lnTo>
                      <a:pt x="2" y="2"/>
                    </a:lnTo>
                    <a:lnTo>
                      <a:pt x="2" y="2"/>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gf4bb91c855_5_265"/>
              <p:cNvSpPr/>
              <p:nvPr/>
            </p:nvSpPr>
            <p:spPr>
              <a:xfrm>
                <a:off x="2435076" y="2655898"/>
                <a:ext cx="9072" cy="16328"/>
              </a:xfrm>
              <a:custGeom>
                <a:rect b="b" l="l" r="r" t="t"/>
                <a:pathLst>
                  <a:path extrusionOk="0" h="9" w="5">
                    <a:moveTo>
                      <a:pt x="0" y="5"/>
                    </a:moveTo>
                    <a:lnTo>
                      <a:pt x="0" y="5"/>
                    </a:lnTo>
                    <a:lnTo>
                      <a:pt x="0" y="5"/>
                    </a:lnTo>
                    <a:lnTo>
                      <a:pt x="0" y="7"/>
                    </a:lnTo>
                    <a:lnTo>
                      <a:pt x="0" y="7"/>
                    </a:lnTo>
                    <a:lnTo>
                      <a:pt x="1" y="7"/>
                    </a:lnTo>
                    <a:lnTo>
                      <a:pt x="1" y="7"/>
                    </a:lnTo>
                    <a:lnTo>
                      <a:pt x="1" y="9"/>
                    </a:lnTo>
                    <a:lnTo>
                      <a:pt x="1" y="9"/>
                    </a:lnTo>
                    <a:lnTo>
                      <a:pt x="1" y="9"/>
                    </a:lnTo>
                    <a:lnTo>
                      <a:pt x="1" y="9"/>
                    </a:lnTo>
                    <a:lnTo>
                      <a:pt x="1" y="9"/>
                    </a:lnTo>
                    <a:lnTo>
                      <a:pt x="1" y="9"/>
                    </a:lnTo>
                    <a:lnTo>
                      <a:pt x="1" y="9"/>
                    </a:lnTo>
                    <a:lnTo>
                      <a:pt x="1" y="9"/>
                    </a:lnTo>
                    <a:lnTo>
                      <a:pt x="1" y="9"/>
                    </a:lnTo>
                    <a:lnTo>
                      <a:pt x="3" y="9"/>
                    </a:lnTo>
                    <a:lnTo>
                      <a:pt x="3" y="9"/>
                    </a:lnTo>
                    <a:lnTo>
                      <a:pt x="3" y="9"/>
                    </a:lnTo>
                    <a:lnTo>
                      <a:pt x="3" y="9"/>
                    </a:lnTo>
                    <a:lnTo>
                      <a:pt x="3" y="9"/>
                    </a:lnTo>
                    <a:lnTo>
                      <a:pt x="3" y="9"/>
                    </a:lnTo>
                    <a:lnTo>
                      <a:pt x="5" y="9"/>
                    </a:lnTo>
                    <a:lnTo>
                      <a:pt x="5" y="9"/>
                    </a:lnTo>
                    <a:lnTo>
                      <a:pt x="5" y="7"/>
                    </a:lnTo>
                    <a:lnTo>
                      <a:pt x="5" y="5"/>
                    </a:lnTo>
                    <a:lnTo>
                      <a:pt x="5" y="5"/>
                    </a:lnTo>
                    <a:lnTo>
                      <a:pt x="5" y="5"/>
                    </a:lnTo>
                    <a:lnTo>
                      <a:pt x="5" y="5"/>
                    </a:lnTo>
                    <a:lnTo>
                      <a:pt x="3" y="3"/>
                    </a:lnTo>
                    <a:lnTo>
                      <a:pt x="3" y="3"/>
                    </a:lnTo>
                    <a:lnTo>
                      <a:pt x="3" y="3"/>
                    </a:lnTo>
                    <a:lnTo>
                      <a:pt x="3" y="3"/>
                    </a:lnTo>
                    <a:lnTo>
                      <a:pt x="3" y="3"/>
                    </a:lnTo>
                    <a:lnTo>
                      <a:pt x="3" y="3"/>
                    </a:lnTo>
                    <a:lnTo>
                      <a:pt x="1" y="3"/>
                    </a:lnTo>
                    <a:lnTo>
                      <a:pt x="1" y="3"/>
                    </a:lnTo>
                    <a:lnTo>
                      <a:pt x="1" y="2"/>
                    </a:lnTo>
                    <a:lnTo>
                      <a:pt x="1" y="2"/>
                    </a:lnTo>
                    <a:lnTo>
                      <a:pt x="1" y="2"/>
                    </a:lnTo>
                    <a:lnTo>
                      <a:pt x="1" y="0"/>
                    </a:lnTo>
                    <a:lnTo>
                      <a:pt x="1" y="0"/>
                    </a:lnTo>
                    <a:lnTo>
                      <a:pt x="1" y="0"/>
                    </a:lnTo>
                    <a:lnTo>
                      <a:pt x="1" y="0"/>
                    </a:lnTo>
                    <a:lnTo>
                      <a:pt x="1" y="2"/>
                    </a:lnTo>
                    <a:lnTo>
                      <a:pt x="1" y="2"/>
                    </a:lnTo>
                    <a:lnTo>
                      <a:pt x="1" y="2"/>
                    </a:lnTo>
                    <a:lnTo>
                      <a:pt x="1" y="2"/>
                    </a:lnTo>
                    <a:lnTo>
                      <a:pt x="1" y="2"/>
                    </a:lnTo>
                    <a:lnTo>
                      <a:pt x="0" y="3"/>
                    </a:lnTo>
                    <a:lnTo>
                      <a:pt x="0" y="3"/>
                    </a:lnTo>
                    <a:lnTo>
                      <a:pt x="0" y="3"/>
                    </a:lnTo>
                    <a:lnTo>
                      <a:pt x="0" y="3"/>
                    </a:lnTo>
                    <a:lnTo>
                      <a:pt x="0" y="3"/>
                    </a:lnTo>
                    <a:lnTo>
                      <a:pt x="0" y="3"/>
                    </a:lnTo>
                    <a:lnTo>
                      <a:pt x="0" y="5"/>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gf4bb91c855_5_265"/>
              <p:cNvSpPr/>
              <p:nvPr/>
            </p:nvSpPr>
            <p:spPr>
              <a:xfrm>
                <a:off x="2418747" y="2652270"/>
                <a:ext cx="12700" cy="9071"/>
              </a:xfrm>
              <a:custGeom>
                <a:rect b="b" l="l" r="r" t="t"/>
                <a:pathLst>
                  <a:path extrusionOk="0" h="5" w="7">
                    <a:moveTo>
                      <a:pt x="7" y="2"/>
                    </a:moveTo>
                    <a:lnTo>
                      <a:pt x="7" y="2"/>
                    </a:lnTo>
                    <a:lnTo>
                      <a:pt x="5" y="2"/>
                    </a:lnTo>
                    <a:lnTo>
                      <a:pt x="5" y="2"/>
                    </a:lnTo>
                    <a:lnTo>
                      <a:pt x="5" y="2"/>
                    </a:lnTo>
                    <a:lnTo>
                      <a:pt x="3" y="2"/>
                    </a:lnTo>
                    <a:lnTo>
                      <a:pt x="3" y="2"/>
                    </a:lnTo>
                    <a:lnTo>
                      <a:pt x="3" y="2"/>
                    </a:lnTo>
                    <a:lnTo>
                      <a:pt x="3" y="2"/>
                    </a:lnTo>
                    <a:lnTo>
                      <a:pt x="3" y="0"/>
                    </a:lnTo>
                    <a:lnTo>
                      <a:pt x="3" y="2"/>
                    </a:lnTo>
                    <a:lnTo>
                      <a:pt x="2" y="2"/>
                    </a:lnTo>
                    <a:lnTo>
                      <a:pt x="2" y="2"/>
                    </a:lnTo>
                    <a:lnTo>
                      <a:pt x="2" y="2"/>
                    </a:lnTo>
                    <a:lnTo>
                      <a:pt x="0" y="4"/>
                    </a:lnTo>
                    <a:lnTo>
                      <a:pt x="0" y="4"/>
                    </a:lnTo>
                    <a:lnTo>
                      <a:pt x="2" y="4"/>
                    </a:lnTo>
                    <a:lnTo>
                      <a:pt x="2" y="5"/>
                    </a:lnTo>
                    <a:lnTo>
                      <a:pt x="3" y="5"/>
                    </a:lnTo>
                    <a:lnTo>
                      <a:pt x="3" y="5"/>
                    </a:lnTo>
                    <a:lnTo>
                      <a:pt x="5" y="5"/>
                    </a:lnTo>
                    <a:lnTo>
                      <a:pt x="5" y="5"/>
                    </a:lnTo>
                    <a:lnTo>
                      <a:pt x="5" y="5"/>
                    </a:lnTo>
                    <a:lnTo>
                      <a:pt x="5" y="5"/>
                    </a:lnTo>
                    <a:lnTo>
                      <a:pt x="5" y="4"/>
                    </a:lnTo>
                    <a:lnTo>
                      <a:pt x="5" y="4"/>
                    </a:lnTo>
                    <a:lnTo>
                      <a:pt x="5" y="4"/>
                    </a:lnTo>
                    <a:lnTo>
                      <a:pt x="7" y="4"/>
                    </a:lnTo>
                    <a:lnTo>
                      <a:pt x="7" y="4"/>
                    </a:lnTo>
                    <a:lnTo>
                      <a:pt x="7" y="4"/>
                    </a:lnTo>
                    <a:lnTo>
                      <a:pt x="7" y="2"/>
                    </a:lnTo>
                    <a:lnTo>
                      <a:pt x="7" y="2"/>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gf4bb91c855_5_265"/>
              <p:cNvSpPr/>
              <p:nvPr/>
            </p:nvSpPr>
            <p:spPr>
              <a:xfrm>
                <a:off x="2366134" y="2557928"/>
                <a:ext cx="32657" cy="43542"/>
              </a:xfrm>
              <a:custGeom>
                <a:rect b="b" l="l" r="r" t="t"/>
                <a:pathLst>
                  <a:path extrusionOk="0" h="24" w="18">
                    <a:moveTo>
                      <a:pt x="0" y="9"/>
                    </a:moveTo>
                    <a:lnTo>
                      <a:pt x="0" y="9"/>
                    </a:lnTo>
                    <a:lnTo>
                      <a:pt x="0" y="9"/>
                    </a:lnTo>
                    <a:lnTo>
                      <a:pt x="0" y="9"/>
                    </a:lnTo>
                    <a:lnTo>
                      <a:pt x="0" y="9"/>
                    </a:lnTo>
                    <a:lnTo>
                      <a:pt x="0" y="9"/>
                    </a:lnTo>
                    <a:lnTo>
                      <a:pt x="0" y="11"/>
                    </a:lnTo>
                    <a:lnTo>
                      <a:pt x="0" y="11"/>
                    </a:lnTo>
                    <a:lnTo>
                      <a:pt x="2" y="11"/>
                    </a:lnTo>
                    <a:lnTo>
                      <a:pt x="2" y="11"/>
                    </a:lnTo>
                    <a:lnTo>
                      <a:pt x="2" y="11"/>
                    </a:lnTo>
                    <a:lnTo>
                      <a:pt x="2" y="11"/>
                    </a:lnTo>
                    <a:lnTo>
                      <a:pt x="2" y="11"/>
                    </a:lnTo>
                    <a:lnTo>
                      <a:pt x="2" y="13"/>
                    </a:lnTo>
                    <a:lnTo>
                      <a:pt x="2" y="13"/>
                    </a:lnTo>
                    <a:lnTo>
                      <a:pt x="2" y="13"/>
                    </a:lnTo>
                    <a:lnTo>
                      <a:pt x="2" y="13"/>
                    </a:lnTo>
                    <a:lnTo>
                      <a:pt x="2" y="15"/>
                    </a:lnTo>
                    <a:lnTo>
                      <a:pt x="2" y="15"/>
                    </a:lnTo>
                    <a:lnTo>
                      <a:pt x="2" y="15"/>
                    </a:lnTo>
                    <a:lnTo>
                      <a:pt x="2" y="15"/>
                    </a:lnTo>
                    <a:lnTo>
                      <a:pt x="2" y="15"/>
                    </a:lnTo>
                    <a:lnTo>
                      <a:pt x="2" y="15"/>
                    </a:lnTo>
                    <a:lnTo>
                      <a:pt x="2" y="15"/>
                    </a:lnTo>
                    <a:lnTo>
                      <a:pt x="2" y="15"/>
                    </a:lnTo>
                    <a:lnTo>
                      <a:pt x="2" y="15"/>
                    </a:lnTo>
                    <a:lnTo>
                      <a:pt x="2" y="15"/>
                    </a:lnTo>
                    <a:lnTo>
                      <a:pt x="2" y="15"/>
                    </a:lnTo>
                    <a:lnTo>
                      <a:pt x="4" y="15"/>
                    </a:lnTo>
                    <a:lnTo>
                      <a:pt x="4" y="15"/>
                    </a:lnTo>
                    <a:lnTo>
                      <a:pt x="4" y="15"/>
                    </a:lnTo>
                    <a:lnTo>
                      <a:pt x="4" y="15"/>
                    </a:lnTo>
                    <a:lnTo>
                      <a:pt x="4" y="16"/>
                    </a:lnTo>
                    <a:lnTo>
                      <a:pt x="4" y="15"/>
                    </a:lnTo>
                    <a:lnTo>
                      <a:pt x="4" y="16"/>
                    </a:lnTo>
                    <a:lnTo>
                      <a:pt x="4" y="16"/>
                    </a:lnTo>
                    <a:lnTo>
                      <a:pt x="2" y="16"/>
                    </a:lnTo>
                    <a:lnTo>
                      <a:pt x="2" y="16"/>
                    </a:lnTo>
                    <a:lnTo>
                      <a:pt x="2" y="16"/>
                    </a:lnTo>
                    <a:lnTo>
                      <a:pt x="4" y="15"/>
                    </a:lnTo>
                    <a:lnTo>
                      <a:pt x="2" y="15"/>
                    </a:lnTo>
                    <a:lnTo>
                      <a:pt x="2" y="15"/>
                    </a:lnTo>
                    <a:lnTo>
                      <a:pt x="2" y="15"/>
                    </a:lnTo>
                    <a:lnTo>
                      <a:pt x="2" y="16"/>
                    </a:lnTo>
                    <a:lnTo>
                      <a:pt x="4" y="18"/>
                    </a:lnTo>
                    <a:lnTo>
                      <a:pt x="4" y="20"/>
                    </a:lnTo>
                    <a:lnTo>
                      <a:pt x="4" y="20"/>
                    </a:lnTo>
                    <a:lnTo>
                      <a:pt x="4" y="20"/>
                    </a:lnTo>
                    <a:lnTo>
                      <a:pt x="4" y="20"/>
                    </a:lnTo>
                    <a:lnTo>
                      <a:pt x="4" y="18"/>
                    </a:lnTo>
                    <a:lnTo>
                      <a:pt x="4" y="18"/>
                    </a:lnTo>
                    <a:lnTo>
                      <a:pt x="2" y="18"/>
                    </a:lnTo>
                    <a:lnTo>
                      <a:pt x="2" y="18"/>
                    </a:lnTo>
                    <a:lnTo>
                      <a:pt x="2" y="18"/>
                    </a:lnTo>
                    <a:lnTo>
                      <a:pt x="2" y="18"/>
                    </a:lnTo>
                    <a:lnTo>
                      <a:pt x="2" y="18"/>
                    </a:lnTo>
                    <a:lnTo>
                      <a:pt x="2" y="18"/>
                    </a:lnTo>
                    <a:lnTo>
                      <a:pt x="2" y="20"/>
                    </a:lnTo>
                    <a:lnTo>
                      <a:pt x="4" y="20"/>
                    </a:lnTo>
                    <a:lnTo>
                      <a:pt x="4" y="20"/>
                    </a:lnTo>
                    <a:lnTo>
                      <a:pt x="4" y="20"/>
                    </a:lnTo>
                    <a:lnTo>
                      <a:pt x="4" y="20"/>
                    </a:lnTo>
                    <a:lnTo>
                      <a:pt x="4" y="22"/>
                    </a:lnTo>
                    <a:lnTo>
                      <a:pt x="6" y="22"/>
                    </a:lnTo>
                    <a:lnTo>
                      <a:pt x="6" y="22"/>
                    </a:lnTo>
                    <a:lnTo>
                      <a:pt x="6" y="22"/>
                    </a:lnTo>
                    <a:lnTo>
                      <a:pt x="6" y="22"/>
                    </a:lnTo>
                    <a:lnTo>
                      <a:pt x="6" y="22"/>
                    </a:lnTo>
                    <a:lnTo>
                      <a:pt x="6" y="22"/>
                    </a:lnTo>
                    <a:lnTo>
                      <a:pt x="6" y="22"/>
                    </a:lnTo>
                    <a:lnTo>
                      <a:pt x="6" y="22"/>
                    </a:lnTo>
                    <a:lnTo>
                      <a:pt x="6" y="22"/>
                    </a:lnTo>
                    <a:lnTo>
                      <a:pt x="6" y="22"/>
                    </a:lnTo>
                    <a:lnTo>
                      <a:pt x="6" y="22"/>
                    </a:lnTo>
                    <a:lnTo>
                      <a:pt x="6" y="22"/>
                    </a:lnTo>
                    <a:lnTo>
                      <a:pt x="6" y="22"/>
                    </a:lnTo>
                    <a:lnTo>
                      <a:pt x="6" y="22"/>
                    </a:lnTo>
                    <a:lnTo>
                      <a:pt x="6" y="22"/>
                    </a:lnTo>
                    <a:lnTo>
                      <a:pt x="6" y="22"/>
                    </a:lnTo>
                    <a:lnTo>
                      <a:pt x="6" y="22"/>
                    </a:lnTo>
                    <a:lnTo>
                      <a:pt x="7" y="22"/>
                    </a:lnTo>
                    <a:lnTo>
                      <a:pt x="6" y="20"/>
                    </a:lnTo>
                    <a:lnTo>
                      <a:pt x="7" y="20"/>
                    </a:lnTo>
                    <a:lnTo>
                      <a:pt x="7" y="20"/>
                    </a:lnTo>
                    <a:lnTo>
                      <a:pt x="7" y="20"/>
                    </a:lnTo>
                    <a:lnTo>
                      <a:pt x="7" y="20"/>
                    </a:lnTo>
                    <a:lnTo>
                      <a:pt x="7" y="20"/>
                    </a:lnTo>
                    <a:lnTo>
                      <a:pt x="7" y="20"/>
                    </a:lnTo>
                    <a:lnTo>
                      <a:pt x="7" y="20"/>
                    </a:lnTo>
                    <a:lnTo>
                      <a:pt x="7" y="20"/>
                    </a:lnTo>
                    <a:lnTo>
                      <a:pt x="7" y="20"/>
                    </a:lnTo>
                    <a:lnTo>
                      <a:pt x="7" y="18"/>
                    </a:lnTo>
                    <a:lnTo>
                      <a:pt x="7" y="18"/>
                    </a:lnTo>
                    <a:lnTo>
                      <a:pt x="7" y="18"/>
                    </a:lnTo>
                    <a:lnTo>
                      <a:pt x="7" y="18"/>
                    </a:lnTo>
                    <a:lnTo>
                      <a:pt x="7" y="18"/>
                    </a:lnTo>
                    <a:lnTo>
                      <a:pt x="7" y="18"/>
                    </a:lnTo>
                    <a:lnTo>
                      <a:pt x="7" y="18"/>
                    </a:lnTo>
                    <a:lnTo>
                      <a:pt x="7" y="18"/>
                    </a:lnTo>
                    <a:lnTo>
                      <a:pt x="7" y="18"/>
                    </a:lnTo>
                    <a:lnTo>
                      <a:pt x="7" y="18"/>
                    </a:lnTo>
                    <a:lnTo>
                      <a:pt x="7" y="18"/>
                    </a:lnTo>
                    <a:lnTo>
                      <a:pt x="7" y="16"/>
                    </a:lnTo>
                    <a:lnTo>
                      <a:pt x="7" y="16"/>
                    </a:lnTo>
                    <a:lnTo>
                      <a:pt x="7" y="16"/>
                    </a:lnTo>
                    <a:lnTo>
                      <a:pt x="7" y="16"/>
                    </a:lnTo>
                    <a:lnTo>
                      <a:pt x="7" y="16"/>
                    </a:lnTo>
                    <a:lnTo>
                      <a:pt x="6" y="16"/>
                    </a:lnTo>
                    <a:lnTo>
                      <a:pt x="6" y="15"/>
                    </a:lnTo>
                    <a:lnTo>
                      <a:pt x="6" y="15"/>
                    </a:lnTo>
                    <a:lnTo>
                      <a:pt x="7" y="15"/>
                    </a:lnTo>
                    <a:lnTo>
                      <a:pt x="7" y="15"/>
                    </a:lnTo>
                    <a:lnTo>
                      <a:pt x="7" y="15"/>
                    </a:lnTo>
                    <a:lnTo>
                      <a:pt x="7" y="15"/>
                    </a:lnTo>
                    <a:lnTo>
                      <a:pt x="7" y="15"/>
                    </a:lnTo>
                    <a:lnTo>
                      <a:pt x="7" y="15"/>
                    </a:lnTo>
                    <a:lnTo>
                      <a:pt x="7" y="15"/>
                    </a:lnTo>
                    <a:lnTo>
                      <a:pt x="7" y="15"/>
                    </a:lnTo>
                    <a:lnTo>
                      <a:pt x="7" y="13"/>
                    </a:lnTo>
                    <a:lnTo>
                      <a:pt x="7" y="13"/>
                    </a:lnTo>
                    <a:lnTo>
                      <a:pt x="7" y="13"/>
                    </a:lnTo>
                    <a:lnTo>
                      <a:pt x="7" y="13"/>
                    </a:lnTo>
                    <a:lnTo>
                      <a:pt x="6" y="13"/>
                    </a:lnTo>
                    <a:lnTo>
                      <a:pt x="7" y="13"/>
                    </a:lnTo>
                    <a:lnTo>
                      <a:pt x="7" y="15"/>
                    </a:lnTo>
                    <a:lnTo>
                      <a:pt x="9" y="16"/>
                    </a:lnTo>
                    <a:lnTo>
                      <a:pt x="9" y="16"/>
                    </a:lnTo>
                    <a:lnTo>
                      <a:pt x="9" y="16"/>
                    </a:lnTo>
                    <a:lnTo>
                      <a:pt x="9" y="16"/>
                    </a:lnTo>
                    <a:lnTo>
                      <a:pt x="9" y="16"/>
                    </a:lnTo>
                    <a:lnTo>
                      <a:pt x="11" y="18"/>
                    </a:lnTo>
                    <a:lnTo>
                      <a:pt x="13" y="20"/>
                    </a:lnTo>
                    <a:lnTo>
                      <a:pt x="13" y="22"/>
                    </a:lnTo>
                    <a:lnTo>
                      <a:pt x="13" y="22"/>
                    </a:lnTo>
                    <a:lnTo>
                      <a:pt x="15" y="24"/>
                    </a:lnTo>
                    <a:lnTo>
                      <a:pt x="16" y="24"/>
                    </a:lnTo>
                    <a:lnTo>
                      <a:pt x="16" y="24"/>
                    </a:lnTo>
                    <a:lnTo>
                      <a:pt x="16" y="22"/>
                    </a:lnTo>
                    <a:lnTo>
                      <a:pt x="16" y="22"/>
                    </a:lnTo>
                    <a:lnTo>
                      <a:pt x="16" y="24"/>
                    </a:lnTo>
                    <a:lnTo>
                      <a:pt x="16" y="22"/>
                    </a:lnTo>
                    <a:lnTo>
                      <a:pt x="16" y="22"/>
                    </a:lnTo>
                    <a:lnTo>
                      <a:pt x="16" y="22"/>
                    </a:lnTo>
                    <a:lnTo>
                      <a:pt x="16" y="22"/>
                    </a:lnTo>
                    <a:lnTo>
                      <a:pt x="16" y="22"/>
                    </a:lnTo>
                    <a:lnTo>
                      <a:pt x="16" y="22"/>
                    </a:lnTo>
                    <a:lnTo>
                      <a:pt x="16" y="22"/>
                    </a:lnTo>
                    <a:lnTo>
                      <a:pt x="16" y="20"/>
                    </a:lnTo>
                    <a:lnTo>
                      <a:pt x="16" y="20"/>
                    </a:lnTo>
                    <a:lnTo>
                      <a:pt x="16" y="18"/>
                    </a:lnTo>
                    <a:lnTo>
                      <a:pt x="16" y="18"/>
                    </a:lnTo>
                    <a:lnTo>
                      <a:pt x="16" y="18"/>
                    </a:lnTo>
                    <a:lnTo>
                      <a:pt x="16" y="18"/>
                    </a:lnTo>
                    <a:lnTo>
                      <a:pt x="16" y="16"/>
                    </a:lnTo>
                    <a:lnTo>
                      <a:pt x="16" y="16"/>
                    </a:lnTo>
                    <a:lnTo>
                      <a:pt x="16" y="16"/>
                    </a:lnTo>
                    <a:lnTo>
                      <a:pt x="16" y="16"/>
                    </a:lnTo>
                    <a:lnTo>
                      <a:pt x="16" y="16"/>
                    </a:lnTo>
                    <a:lnTo>
                      <a:pt x="16" y="16"/>
                    </a:lnTo>
                    <a:lnTo>
                      <a:pt x="16" y="16"/>
                    </a:lnTo>
                    <a:lnTo>
                      <a:pt x="16" y="16"/>
                    </a:lnTo>
                    <a:lnTo>
                      <a:pt x="16" y="16"/>
                    </a:lnTo>
                    <a:lnTo>
                      <a:pt x="15" y="16"/>
                    </a:lnTo>
                    <a:lnTo>
                      <a:pt x="15" y="16"/>
                    </a:lnTo>
                    <a:lnTo>
                      <a:pt x="15" y="16"/>
                    </a:lnTo>
                    <a:lnTo>
                      <a:pt x="15" y="16"/>
                    </a:lnTo>
                    <a:lnTo>
                      <a:pt x="15" y="16"/>
                    </a:lnTo>
                    <a:lnTo>
                      <a:pt x="15" y="16"/>
                    </a:lnTo>
                    <a:lnTo>
                      <a:pt x="15" y="16"/>
                    </a:lnTo>
                    <a:lnTo>
                      <a:pt x="13" y="16"/>
                    </a:lnTo>
                    <a:lnTo>
                      <a:pt x="13" y="16"/>
                    </a:lnTo>
                    <a:lnTo>
                      <a:pt x="13" y="16"/>
                    </a:lnTo>
                    <a:lnTo>
                      <a:pt x="13" y="16"/>
                    </a:lnTo>
                    <a:lnTo>
                      <a:pt x="13" y="16"/>
                    </a:lnTo>
                    <a:lnTo>
                      <a:pt x="13" y="16"/>
                    </a:lnTo>
                    <a:lnTo>
                      <a:pt x="13" y="16"/>
                    </a:lnTo>
                    <a:lnTo>
                      <a:pt x="13" y="15"/>
                    </a:lnTo>
                    <a:lnTo>
                      <a:pt x="11" y="15"/>
                    </a:lnTo>
                    <a:lnTo>
                      <a:pt x="11" y="15"/>
                    </a:lnTo>
                    <a:lnTo>
                      <a:pt x="11" y="15"/>
                    </a:lnTo>
                    <a:lnTo>
                      <a:pt x="11" y="15"/>
                    </a:lnTo>
                    <a:lnTo>
                      <a:pt x="13" y="15"/>
                    </a:lnTo>
                    <a:lnTo>
                      <a:pt x="13" y="15"/>
                    </a:lnTo>
                    <a:lnTo>
                      <a:pt x="13" y="15"/>
                    </a:lnTo>
                    <a:lnTo>
                      <a:pt x="13" y="13"/>
                    </a:lnTo>
                    <a:lnTo>
                      <a:pt x="13" y="13"/>
                    </a:lnTo>
                    <a:lnTo>
                      <a:pt x="11" y="13"/>
                    </a:lnTo>
                    <a:lnTo>
                      <a:pt x="11" y="13"/>
                    </a:lnTo>
                    <a:lnTo>
                      <a:pt x="11" y="13"/>
                    </a:lnTo>
                    <a:lnTo>
                      <a:pt x="11" y="13"/>
                    </a:lnTo>
                    <a:lnTo>
                      <a:pt x="11" y="11"/>
                    </a:lnTo>
                    <a:lnTo>
                      <a:pt x="11" y="11"/>
                    </a:lnTo>
                    <a:lnTo>
                      <a:pt x="11" y="11"/>
                    </a:lnTo>
                    <a:lnTo>
                      <a:pt x="11" y="11"/>
                    </a:lnTo>
                    <a:lnTo>
                      <a:pt x="11" y="11"/>
                    </a:lnTo>
                    <a:lnTo>
                      <a:pt x="9" y="11"/>
                    </a:lnTo>
                    <a:lnTo>
                      <a:pt x="9" y="11"/>
                    </a:lnTo>
                    <a:lnTo>
                      <a:pt x="7" y="9"/>
                    </a:lnTo>
                    <a:lnTo>
                      <a:pt x="7" y="9"/>
                    </a:lnTo>
                    <a:lnTo>
                      <a:pt x="7" y="8"/>
                    </a:lnTo>
                    <a:lnTo>
                      <a:pt x="7" y="8"/>
                    </a:lnTo>
                    <a:lnTo>
                      <a:pt x="7" y="8"/>
                    </a:lnTo>
                    <a:lnTo>
                      <a:pt x="7" y="8"/>
                    </a:lnTo>
                    <a:lnTo>
                      <a:pt x="7" y="8"/>
                    </a:lnTo>
                    <a:lnTo>
                      <a:pt x="7" y="8"/>
                    </a:lnTo>
                    <a:lnTo>
                      <a:pt x="9" y="9"/>
                    </a:lnTo>
                    <a:lnTo>
                      <a:pt x="11" y="11"/>
                    </a:lnTo>
                    <a:lnTo>
                      <a:pt x="11" y="11"/>
                    </a:lnTo>
                    <a:lnTo>
                      <a:pt x="11" y="11"/>
                    </a:lnTo>
                    <a:lnTo>
                      <a:pt x="11" y="11"/>
                    </a:lnTo>
                    <a:lnTo>
                      <a:pt x="13" y="13"/>
                    </a:lnTo>
                    <a:lnTo>
                      <a:pt x="13" y="15"/>
                    </a:lnTo>
                    <a:lnTo>
                      <a:pt x="15" y="15"/>
                    </a:lnTo>
                    <a:lnTo>
                      <a:pt x="16" y="15"/>
                    </a:lnTo>
                    <a:lnTo>
                      <a:pt x="16" y="15"/>
                    </a:lnTo>
                    <a:lnTo>
                      <a:pt x="16" y="15"/>
                    </a:lnTo>
                    <a:lnTo>
                      <a:pt x="16" y="15"/>
                    </a:lnTo>
                    <a:lnTo>
                      <a:pt x="16" y="15"/>
                    </a:lnTo>
                    <a:lnTo>
                      <a:pt x="18" y="15"/>
                    </a:lnTo>
                    <a:lnTo>
                      <a:pt x="16" y="15"/>
                    </a:lnTo>
                    <a:lnTo>
                      <a:pt x="16" y="15"/>
                    </a:lnTo>
                    <a:lnTo>
                      <a:pt x="16" y="15"/>
                    </a:lnTo>
                    <a:lnTo>
                      <a:pt x="16" y="15"/>
                    </a:lnTo>
                    <a:lnTo>
                      <a:pt x="16" y="15"/>
                    </a:lnTo>
                    <a:lnTo>
                      <a:pt x="16" y="13"/>
                    </a:lnTo>
                    <a:lnTo>
                      <a:pt x="16" y="13"/>
                    </a:lnTo>
                    <a:lnTo>
                      <a:pt x="16" y="13"/>
                    </a:lnTo>
                    <a:lnTo>
                      <a:pt x="16" y="13"/>
                    </a:lnTo>
                    <a:lnTo>
                      <a:pt x="15" y="13"/>
                    </a:lnTo>
                    <a:lnTo>
                      <a:pt x="15" y="11"/>
                    </a:lnTo>
                    <a:lnTo>
                      <a:pt x="15" y="11"/>
                    </a:lnTo>
                    <a:lnTo>
                      <a:pt x="15" y="11"/>
                    </a:lnTo>
                    <a:lnTo>
                      <a:pt x="16" y="11"/>
                    </a:lnTo>
                    <a:lnTo>
                      <a:pt x="16" y="13"/>
                    </a:lnTo>
                    <a:lnTo>
                      <a:pt x="16" y="13"/>
                    </a:lnTo>
                    <a:lnTo>
                      <a:pt x="16" y="13"/>
                    </a:lnTo>
                    <a:lnTo>
                      <a:pt x="18" y="15"/>
                    </a:lnTo>
                    <a:lnTo>
                      <a:pt x="18" y="15"/>
                    </a:lnTo>
                    <a:lnTo>
                      <a:pt x="18" y="15"/>
                    </a:lnTo>
                    <a:lnTo>
                      <a:pt x="18" y="15"/>
                    </a:lnTo>
                    <a:lnTo>
                      <a:pt x="18" y="13"/>
                    </a:lnTo>
                    <a:lnTo>
                      <a:pt x="18" y="13"/>
                    </a:lnTo>
                    <a:lnTo>
                      <a:pt x="18" y="13"/>
                    </a:lnTo>
                    <a:lnTo>
                      <a:pt x="18" y="13"/>
                    </a:lnTo>
                    <a:lnTo>
                      <a:pt x="18" y="13"/>
                    </a:lnTo>
                    <a:lnTo>
                      <a:pt x="18" y="13"/>
                    </a:lnTo>
                    <a:lnTo>
                      <a:pt x="18" y="13"/>
                    </a:lnTo>
                    <a:lnTo>
                      <a:pt x="18" y="11"/>
                    </a:lnTo>
                    <a:lnTo>
                      <a:pt x="18" y="11"/>
                    </a:lnTo>
                    <a:lnTo>
                      <a:pt x="18" y="11"/>
                    </a:lnTo>
                    <a:lnTo>
                      <a:pt x="18" y="11"/>
                    </a:lnTo>
                    <a:lnTo>
                      <a:pt x="18" y="11"/>
                    </a:lnTo>
                    <a:lnTo>
                      <a:pt x="18" y="11"/>
                    </a:lnTo>
                    <a:lnTo>
                      <a:pt x="18" y="9"/>
                    </a:lnTo>
                    <a:lnTo>
                      <a:pt x="16" y="9"/>
                    </a:lnTo>
                    <a:lnTo>
                      <a:pt x="16" y="9"/>
                    </a:lnTo>
                    <a:lnTo>
                      <a:pt x="18" y="9"/>
                    </a:lnTo>
                    <a:lnTo>
                      <a:pt x="18" y="9"/>
                    </a:lnTo>
                    <a:lnTo>
                      <a:pt x="18" y="8"/>
                    </a:lnTo>
                    <a:lnTo>
                      <a:pt x="16" y="8"/>
                    </a:lnTo>
                    <a:lnTo>
                      <a:pt x="16" y="8"/>
                    </a:lnTo>
                    <a:lnTo>
                      <a:pt x="16" y="8"/>
                    </a:lnTo>
                    <a:lnTo>
                      <a:pt x="16" y="8"/>
                    </a:lnTo>
                    <a:lnTo>
                      <a:pt x="16" y="8"/>
                    </a:lnTo>
                    <a:lnTo>
                      <a:pt x="15" y="8"/>
                    </a:lnTo>
                    <a:lnTo>
                      <a:pt x="15" y="8"/>
                    </a:lnTo>
                    <a:lnTo>
                      <a:pt x="15" y="8"/>
                    </a:lnTo>
                    <a:lnTo>
                      <a:pt x="15" y="8"/>
                    </a:lnTo>
                    <a:lnTo>
                      <a:pt x="15" y="8"/>
                    </a:lnTo>
                    <a:lnTo>
                      <a:pt x="15" y="6"/>
                    </a:lnTo>
                    <a:lnTo>
                      <a:pt x="15" y="6"/>
                    </a:lnTo>
                    <a:lnTo>
                      <a:pt x="15" y="6"/>
                    </a:lnTo>
                    <a:lnTo>
                      <a:pt x="15" y="6"/>
                    </a:lnTo>
                    <a:lnTo>
                      <a:pt x="13" y="6"/>
                    </a:lnTo>
                    <a:lnTo>
                      <a:pt x="13" y="6"/>
                    </a:lnTo>
                    <a:lnTo>
                      <a:pt x="13" y="6"/>
                    </a:lnTo>
                    <a:lnTo>
                      <a:pt x="13" y="8"/>
                    </a:lnTo>
                    <a:lnTo>
                      <a:pt x="13" y="8"/>
                    </a:lnTo>
                    <a:lnTo>
                      <a:pt x="13" y="8"/>
                    </a:lnTo>
                    <a:lnTo>
                      <a:pt x="13" y="8"/>
                    </a:lnTo>
                    <a:lnTo>
                      <a:pt x="11" y="9"/>
                    </a:lnTo>
                    <a:lnTo>
                      <a:pt x="11" y="9"/>
                    </a:lnTo>
                    <a:lnTo>
                      <a:pt x="11" y="9"/>
                    </a:lnTo>
                    <a:lnTo>
                      <a:pt x="11" y="9"/>
                    </a:lnTo>
                    <a:lnTo>
                      <a:pt x="11" y="9"/>
                    </a:lnTo>
                    <a:lnTo>
                      <a:pt x="11" y="9"/>
                    </a:lnTo>
                    <a:lnTo>
                      <a:pt x="11" y="9"/>
                    </a:lnTo>
                    <a:lnTo>
                      <a:pt x="11" y="9"/>
                    </a:lnTo>
                    <a:lnTo>
                      <a:pt x="9" y="9"/>
                    </a:lnTo>
                    <a:lnTo>
                      <a:pt x="9" y="9"/>
                    </a:lnTo>
                    <a:lnTo>
                      <a:pt x="9" y="9"/>
                    </a:lnTo>
                    <a:lnTo>
                      <a:pt x="9" y="9"/>
                    </a:lnTo>
                    <a:lnTo>
                      <a:pt x="9" y="8"/>
                    </a:lnTo>
                    <a:lnTo>
                      <a:pt x="9" y="8"/>
                    </a:lnTo>
                    <a:lnTo>
                      <a:pt x="9" y="8"/>
                    </a:lnTo>
                    <a:lnTo>
                      <a:pt x="11" y="8"/>
                    </a:lnTo>
                    <a:lnTo>
                      <a:pt x="11" y="8"/>
                    </a:lnTo>
                    <a:lnTo>
                      <a:pt x="11" y="8"/>
                    </a:lnTo>
                    <a:lnTo>
                      <a:pt x="11" y="8"/>
                    </a:lnTo>
                    <a:lnTo>
                      <a:pt x="11" y="8"/>
                    </a:lnTo>
                    <a:lnTo>
                      <a:pt x="11" y="8"/>
                    </a:lnTo>
                    <a:lnTo>
                      <a:pt x="11" y="8"/>
                    </a:lnTo>
                    <a:lnTo>
                      <a:pt x="11" y="8"/>
                    </a:lnTo>
                    <a:lnTo>
                      <a:pt x="9" y="8"/>
                    </a:lnTo>
                    <a:lnTo>
                      <a:pt x="9" y="8"/>
                    </a:lnTo>
                    <a:lnTo>
                      <a:pt x="9" y="8"/>
                    </a:lnTo>
                    <a:lnTo>
                      <a:pt x="9" y="8"/>
                    </a:lnTo>
                    <a:lnTo>
                      <a:pt x="11" y="8"/>
                    </a:lnTo>
                    <a:lnTo>
                      <a:pt x="11" y="8"/>
                    </a:lnTo>
                    <a:lnTo>
                      <a:pt x="11" y="8"/>
                    </a:lnTo>
                    <a:lnTo>
                      <a:pt x="11" y="8"/>
                    </a:lnTo>
                    <a:lnTo>
                      <a:pt x="13" y="6"/>
                    </a:lnTo>
                    <a:lnTo>
                      <a:pt x="13" y="6"/>
                    </a:lnTo>
                    <a:lnTo>
                      <a:pt x="13" y="6"/>
                    </a:lnTo>
                    <a:lnTo>
                      <a:pt x="13" y="6"/>
                    </a:lnTo>
                    <a:lnTo>
                      <a:pt x="13" y="6"/>
                    </a:lnTo>
                    <a:lnTo>
                      <a:pt x="13" y="6"/>
                    </a:lnTo>
                    <a:lnTo>
                      <a:pt x="13" y="6"/>
                    </a:lnTo>
                    <a:lnTo>
                      <a:pt x="13" y="6"/>
                    </a:lnTo>
                    <a:lnTo>
                      <a:pt x="13" y="6"/>
                    </a:lnTo>
                    <a:lnTo>
                      <a:pt x="13" y="6"/>
                    </a:lnTo>
                    <a:lnTo>
                      <a:pt x="13" y="4"/>
                    </a:lnTo>
                    <a:lnTo>
                      <a:pt x="13" y="4"/>
                    </a:lnTo>
                    <a:lnTo>
                      <a:pt x="13" y="4"/>
                    </a:lnTo>
                    <a:lnTo>
                      <a:pt x="13" y="4"/>
                    </a:lnTo>
                    <a:lnTo>
                      <a:pt x="13" y="4"/>
                    </a:lnTo>
                    <a:lnTo>
                      <a:pt x="13" y="4"/>
                    </a:lnTo>
                    <a:lnTo>
                      <a:pt x="13" y="4"/>
                    </a:lnTo>
                    <a:lnTo>
                      <a:pt x="13" y="4"/>
                    </a:lnTo>
                    <a:lnTo>
                      <a:pt x="11" y="4"/>
                    </a:lnTo>
                    <a:lnTo>
                      <a:pt x="11" y="4"/>
                    </a:lnTo>
                    <a:lnTo>
                      <a:pt x="11" y="2"/>
                    </a:lnTo>
                    <a:lnTo>
                      <a:pt x="11" y="2"/>
                    </a:lnTo>
                    <a:lnTo>
                      <a:pt x="11" y="2"/>
                    </a:lnTo>
                    <a:lnTo>
                      <a:pt x="11" y="2"/>
                    </a:lnTo>
                    <a:lnTo>
                      <a:pt x="9" y="2"/>
                    </a:lnTo>
                    <a:lnTo>
                      <a:pt x="9" y="2"/>
                    </a:lnTo>
                    <a:lnTo>
                      <a:pt x="7" y="2"/>
                    </a:lnTo>
                    <a:lnTo>
                      <a:pt x="7" y="2"/>
                    </a:lnTo>
                    <a:lnTo>
                      <a:pt x="7" y="4"/>
                    </a:lnTo>
                    <a:lnTo>
                      <a:pt x="7" y="4"/>
                    </a:lnTo>
                    <a:lnTo>
                      <a:pt x="7" y="4"/>
                    </a:lnTo>
                    <a:lnTo>
                      <a:pt x="7" y="2"/>
                    </a:lnTo>
                    <a:lnTo>
                      <a:pt x="7" y="2"/>
                    </a:lnTo>
                    <a:lnTo>
                      <a:pt x="6" y="2"/>
                    </a:lnTo>
                    <a:lnTo>
                      <a:pt x="6" y="2"/>
                    </a:lnTo>
                    <a:lnTo>
                      <a:pt x="6" y="2"/>
                    </a:lnTo>
                    <a:lnTo>
                      <a:pt x="6" y="2"/>
                    </a:lnTo>
                    <a:lnTo>
                      <a:pt x="6" y="2"/>
                    </a:lnTo>
                    <a:lnTo>
                      <a:pt x="6" y="2"/>
                    </a:lnTo>
                    <a:lnTo>
                      <a:pt x="6" y="2"/>
                    </a:lnTo>
                    <a:lnTo>
                      <a:pt x="6" y="2"/>
                    </a:lnTo>
                    <a:lnTo>
                      <a:pt x="6" y="2"/>
                    </a:lnTo>
                    <a:lnTo>
                      <a:pt x="6" y="4"/>
                    </a:lnTo>
                    <a:lnTo>
                      <a:pt x="6" y="4"/>
                    </a:lnTo>
                    <a:lnTo>
                      <a:pt x="6" y="4"/>
                    </a:lnTo>
                    <a:lnTo>
                      <a:pt x="6" y="4"/>
                    </a:lnTo>
                    <a:lnTo>
                      <a:pt x="6" y="4"/>
                    </a:lnTo>
                    <a:lnTo>
                      <a:pt x="6" y="4"/>
                    </a:lnTo>
                    <a:lnTo>
                      <a:pt x="6" y="6"/>
                    </a:lnTo>
                    <a:lnTo>
                      <a:pt x="4" y="4"/>
                    </a:lnTo>
                    <a:lnTo>
                      <a:pt x="4" y="4"/>
                    </a:lnTo>
                    <a:lnTo>
                      <a:pt x="4" y="4"/>
                    </a:lnTo>
                    <a:lnTo>
                      <a:pt x="6" y="4"/>
                    </a:lnTo>
                    <a:lnTo>
                      <a:pt x="6" y="4"/>
                    </a:lnTo>
                    <a:lnTo>
                      <a:pt x="6" y="4"/>
                    </a:lnTo>
                    <a:lnTo>
                      <a:pt x="4" y="2"/>
                    </a:lnTo>
                    <a:lnTo>
                      <a:pt x="4" y="2"/>
                    </a:lnTo>
                    <a:lnTo>
                      <a:pt x="4" y="2"/>
                    </a:lnTo>
                    <a:lnTo>
                      <a:pt x="4" y="2"/>
                    </a:lnTo>
                    <a:lnTo>
                      <a:pt x="4" y="2"/>
                    </a:lnTo>
                    <a:lnTo>
                      <a:pt x="4" y="0"/>
                    </a:lnTo>
                    <a:lnTo>
                      <a:pt x="4" y="0"/>
                    </a:lnTo>
                    <a:lnTo>
                      <a:pt x="4" y="0"/>
                    </a:lnTo>
                    <a:lnTo>
                      <a:pt x="4" y="0"/>
                    </a:lnTo>
                    <a:lnTo>
                      <a:pt x="4" y="0"/>
                    </a:lnTo>
                    <a:lnTo>
                      <a:pt x="4" y="2"/>
                    </a:lnTo>
                    <a:lnTo>
                      <a:pt x="4" y="2"/>
                    </a:lnTo>
                    <a:lnTo>
                      <a:pt x="4" y="2"/>
                    </a:lnTo>
                    <a:lnTo>
                      <a:pt x="4" y="2"/>
                    </a:lnTo>
                    <a:lnTo>
                      <a:pt x="4" y="4"/>
                    </a:lnTo>
                    <a:lnTo>
                      <a:pt x="4" y="4"/>
                    </a:lnTo>
                    <a:lnTo>
                      <a:pt x="4" y="4"/>
                    </a:lnTo>
                    <a:lnTo>
                      <a:pt x="4" y="2"/>
                    </a:lnTo>
                    <a:lnTo>
                      <a:pt x="4" y="2"/>
                    </a:lnTo>
                    <a:lnTo>
                      <a:pt x="2" y="2"/>
                    </a:lnTo>
                    <a:lnTo>
                      <a:pt x="2" y="2"/>
                    </a:lnTo>
                    <a:lnTo>
                      <a:pt x="2" y="2"/>
                    </a:lnTo>
                    <a:lnTo>
                      <a:pt x="2" y="2"/>
                    </a:lnTo>
                    <a:lnTo>
                      <a:pt x="2" y="4"/>
                    </a:lnTo>
                    <a:lnTo>
                      <a:pt x="2" y="4"/>
                    </a:lnTo>
                    <a:lnTo>
                      <a:pt x="2" y="6"/>
                    </a:lnTo>
                    <a:lnTo>
                      <a:pt x="4" y="6"/>
                    </a:lnTo>
                    <a:lnTo>
                      <a:pt x="4" y="6"/>
                    </a:lnTo>
                    <a:lnTo>
                      <a:pt x="4" y="8"/>
                    </a:lnTo>
                    <a:lnTo>
                      <a:pt x="4" y="8"/>
                    </a:lnTo>
                    <a:lnTo>
                      <a:pt x="4" y="9"/>
                    </a:lnTo>
                    <a:lnTo>
                      <a:pt x="4" y="9"/>
                    </a:lnTo>
                    <a:lnTo>
                      <a:pt x="4" y="9"/>
                    </a:lnTo>
                    <a:lnTo>
                      <a:pt x="4" y="9"/>
                    </a:lnTo>
                    <a:lnTo>
                      <a:pt x="4" y="8"/>
                    </a:lnTo>
                    <a:lnTo>
                      <a:pt x="2" y="6"/>
                    </a:lnTo>
                    <a:lnTo>
                      <a:pt x="2" y="6"/>
                    </a:lnTo>
                    <a:lnTo>
                      <a:pt x="2" y="6"/>
                    </a:lnTo>
                    <a:lnTo>
                      <a:pt x="2" y="6"/>
                    </a:lnTo>
                    <a:lnTo>
                      <a:pt x="2" y="6"/>
                    </a:lnTo>
                    <a:lnTo>
                      <a:pt x="2" y="6"/>
                    </a:lnTo>
                    <a:lnTo>
                      <a:pt x="2" y="6"/>
                    </a:lnTo>
                    <a:lnTo>
                      <a:pt x="2" y="6"/>
                    </a:lnTo>
                    <a:lnTo>
                      <a:pt x="2" y="8"/>
                    </a:lnTo>
                    <a:lnTo>
                      <a:pt x="2" y="8"/>
                    </a:lnTo>
                    <a:lnTo>
                      <a:pt x="2" y="8"/>
                    </a:lnTo>
                    <a:lnTo>
                      <a:pt x="0" y="8"/>
                    </a:lnTo>
                    <a:lnTo>
                      <a:pt x="0" y="9"/>
                    </a:lnTo>
                    <a:lnTo>
                      <a:pt x="0" y="9"/>
                    </a:lnTo>
                    <a:lnTo>
                      <a:pt x="0" y="9"/>
                    </a:lnTo>
                    <a:lnTo>
                      <a:pt x="0" y="9"/>
                    </a:lnTo>
                    <a:lnTo>
                      <a:pt x="0" y="9"/>
                    </a:lnTo>
                    <a:lnTo>
                      <a:pt x="0" y="9"/>
                    </a:lnTo>
                    <a:lnTo>
                      <a:pt x="0" y="9"/>
                    </a:lnTo>
                    <a:lnTo>
                      <a:pt x="0" y="9"/>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gf4bb91c855_5_265"/>
              <p:cNvSpPr/>
              <p:nvPr/>
            </p:nvSpPr>
            <p:spPr>
              <a:xfrm>
                <a:off x="2389718" y="2557928"/>
                <a:ext cx="3629" cy="0"/>
              </a:xfrm>
              <a:custGeom>
                <a:rect b="b" l="l" r="r" t="t"/>
                <a:pathLst>
                  <a:path extrusionOk="0" h="120000" w="2">
                    <a:moveTo>
                      <a:pt x="0" y="0"/>
                    </a:moveTo>
                    <a:lnTo>
                      <a:pt x="2" y="0"/>
                    </a:lnTo>
                    <a:lnTo>
                      <a:pt x="2" y="0"/>
                    </a:lnTo>
                    <a:lnTo>
                      <a:pt x="0" y="0"/>
                    </a:lnTo>
                    <a:lnTo>
                      <a:pt x="0" y="0"/>
                    </a:lnTo>
                    <a:lnTo>
                      <a:pt x="0" y="0"/>
                    </a:lnTo>
                    <a:lnTo>
                      <a:pt x="0" y="0"/>
                    </a:lnTo>
                    <a:lnTo>
                      <a:pt x="0" y="0"/>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gf4bb91c855_5_265"/>
              <p:cNvSpPr/>
              <p:nvPr/>
            </p:nvSpPr>
            <p:spPr>
              <a:xfrm>
                <a:off x="2424190" y="2661342"/>
                <a:ext cx="12700" cy="19956"/>
              </a:xfrm>
              <a:custGeom>
                <a:rect b="b" l="l" r="r" t="t"/>
                <a:pathLst>
                  <a:path extrusionOk="0" h="6" w="4">
                    <a:moveTo>
                      <a:pt x="3" y="0"/>
                    </a:moveTo>
                    <a:cubicBezTo>
                      <a:pt x="3" y="0"/>
                      <a:pt x="3" y="0"/>
                      <a:pt x="3" y="0"/>
                    </a:cubicBezTo>
                    <a:cubicBezTo>
                      <a:pt x="3" y="0"/>
                      <a:pt x="3" y="0"/>
                      <a:pt x="3" y="0"/>
                    </a:cubicBezTo>
                    <a:cubicBezTo>
                      <a:pt x="3" y="0"/>
                      <a:pt x="3" y="0"/>
                      <a:pt x="3" y="0"/>
                    </a:cubicBezTo>
                    <a:cubicBezTo>
                      <a:pt x="3" y="0"/>
                      <a:pt x="3" y="0"/>
                      <a:pt x="3"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2" y="3"/>
                      <a:pt x="2" y="3"/>
                      <a:pt x="2" y="3"/>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1" y="4"/>
                      <a:pt x="1" y="4"/>
                      <a:pt x="1" y="4"/>
                    </a:cubicBezTo>
                    <a:cubicBezTo>
                      <a:pt x="1" y="5"/>
                      <a:pt x="1" y="5"/>
                      <a:pt x="1"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6"/>
                      <a:pt x="3" y="6"/>
                      <a:pt x="3" y="6"/>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3"/>
                      <a:pt x="3" y="3"/>
                      <a:pt x="3" y="3"/>
                    </a:cubicBezTo>
                    <a:cubicBezTo>
                      <a:pt x="3" y="3"/>
                      <a:pt x="3" y="3"/>
                      <a:pt x="3" y="3"/>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3"/>
                      <a:pt x="4" y="3"/>
                      <a:pt x="4" y="3"/>
                    </a:cubicBezTo>
                    <a:cubicBezTo>
                      <a:pt x="4" y="3"/>
                      <a:pt x="4" y="3"/>
                      <a:pt x="4" y="3"/>
                    </a:cubicBezTo>
                    <a:cubicBezTo>
                      <a:pt x="4" y="3"/>
                      <a:pt x="4" y="3"/>
                      <a:pt x="4" y="3"/>
                    </a:cubicBezTo>
                    <a:cubicBezTo>
                      <a:pt x="4" y="2"/>
                      <a:pt x="4" y="2"/>
                      <a:pt x="4" y="2"/>
                    </a:cubicBezTo>
                    <a:cubicBezTo>
                      <a:pt x="4" y="2"/>
                      <a:pt x="4" y="2"/>
                      <a:pt x="4" y="2"/>
                    </a:cubicBezTo>
                    <a:cubicBezTo>
                      <a:pt x="3" y="2"/>
                      <a:pt x="3" y="2"/>
                      <a:pt x="3" y="2"/>
                    </a:cubicBezTo>
                    <a:cubicBezTo>
                      <a:pt x="3" y="2"/>
                      <a:pt x="3" y="2"/>
                      <a:pt x="3" y="2"/>
                    </a:cubicBezTo>
                    <a:cubicBezTo>
                      <a:pt x="3" y="2"/>
                      <a:pt x="3" y="2"/>
                      <a:pt x="3" y="2"/>
                    </a:cubicBezTo>
                    <a:cubicBezTo>
                      <a:pt x="3" y="2"/>
                      <a:pt x="3" y="2"/>
                      <a:pt x="3" y="2"/>
                    </a:cubicBezTo>
                    <a:cubicBezTo>
                      <a:pt x="2" y="2"/>
                      <a:pt x="2" y="2"/>
                      <a:pt x="2" y="2"/>
                    </a:cubicBezTo>
                    <a:cubicBezTo>
                      <a:pt x="2" y="2"/>
                      <a:pt x="2" y="2"/>
                      <a:pt x="2" y="2"/>
                    </a:cubicBezTo>
                    <a:cubicBezTo>
                      <a:pt x="2" y="2"/>
                      <a:pt x="2" y="2"/>
                      <a:pt x="2" y="2"/>
                    </a:cubicBezTo>
                    <a:cubicBezTo>
                      <a:pt x="2" y="2"/>
                      <a:pt x="2" y="2"/>
                      <a:pt x="2" y="2"/>
                    </a:cubicBezTo>
                    <a:cubicBezTo>
                      <a:pt x="2" y="1"/>
                      <a:pt x="2" y="1"/>
                      <a:pt x="2" y="1"/>
                    </a:cubicBezTo>
                    <a:cubicBezTo>
                      <a:pt x="2" y="1"/>
                      <a:pt x="2" y="1"/>
                      <a:pt x="2" y="1"/>
                    </a:cubicBezTo>
                    <a:cubicBezTo>
                      <a:pt x="2" y="1"/>
                      <a:pt x="2" y="1"/>
                      <a:pt x="2"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0"/>
                      <a:pt x="3" y="0"/>
                      <a:pt x="3" y="0"/>
                    </a:cubicBezTo>
                    <a:cubicBezTo>
                      <a:pt x="3" y="0"/>
                      <a:pt x="3" y="0"/>
                      <a:pt x="3" y="0"/>
                    </a:cubicBez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gf4bb91c855_5_265"/>
              <p:cNvSpPr/>
              <p:nvPr/>
            </p:nvSpPr>
            <p:spPr>
              <a:xfrm>
                <a:off x="2364319" y="2561557"/>
                <a:ext cx="5443" cy="12699"/>
              </a:xfrm>
              <a:custGeom>
                <a:rect b="b" l="l" r="r" t="t"/>
                <a:pathLst>
                  <a:path extrusionOk="0" h="7" w="3">
                    <a:moveTo>
                      <a:pt x="1" y="6"/>
                    </a:moveTo>
                    <a:lnTo>
                      <a:pt x="1" y="6"/>
                    </a:lnTo>
                    <a:lnTo>
                      <a:pt x="1" y="6"/>
                    </a:lnTo>
                    <a:lnTo>
                      <a:pt x="3" y="4"/>
                    </a:lnTo>
                    <a:lnTo>
                      <a:pt x="3" y="4"/>
                    </a:lnTo>
                    <a:lnTo>
                      <a:pt x="3" y="4"/>
                    </a:lnTo>
                    <a:lnTo>
                      <a:pt x="3" y="4"/>
                    </a:lnTo>
                    <a:lnTo>
                      <a:pt x="3" y="4"/>
                    </a:lnTo>
                    <a:lnTo>
                      <a:pt x="3" y="2"/>
                    </a:lnTo>
                    <a:lnTo>
                      <a:pt x="3" y="2"/>
                    </a:lnTo>
                    <a:lnTo>
                      <a:pt x="3" y="0"/>
                    </a:lnTo>
                    <a:lnTo>
                      <a:pt x="3" y="0"/>
                    </a:lnTo>
                    <a:lnTo>
                      <a:pt x="1" y="0"/>
                    </a:lnTo>
                    <a:lnTo>
                      <a:pt x="1" y="0"/>
                    </a:lnTo>
                    <a:lnTo>
                      <a:pt x="1" y="2"/>
                    </a:lnTo>
                    <a:lnTo>
                      <a:pt x="1" y="2"/>
                    </a:lnTo>
                    <a:lnTo>
                      <a:pt x="1" y="2"/>
                    </a:lnTo>
                    <a:lnTo>
                      <a:pt x="1" y="2"/>
                    </a:lnTo>
                    <a:lnTo>
                      <a:pt x="1" y="2"/>
                    </a:lnTo>
                    <a:lnTo>
                      <a:pt x="1" y="2"/>
                    </a:lnTo>
                    <a:lnTo>
                      <a:pt x="1" y="2"/>
                    </a:lnTo>
                    <a:lnTo>
                      <a:pt x="1" y="2"/>
                    </a:lnTo>
                    <a:lnTo>
                      <a:pt x="1" y="2"/>
                    </a:lnTo>
                    <a:lnTo>
                      <a:pt x="1" y="4"/>
                    </a:lnTo>
                    <a:lnTo>
                      <a:pt x="1" y="4"/>
                    </a:lnTo>
                    <a:lnTo>
                      <a:pt x="0" y="4"/>
                    </a:lnTo>
                    <a:lnTo>
                      <a:pt x="1" y="4"/>
                    </a:lnTo>
                    <a:lnTo>
                      <a:pt x="0" y="4"/>
                    </a:lnTo>
                    <a:lnTo>
                      <a:pt x="0" y="4"/>
                    </a:lnTo>
                    <a:lnTo>
                      <a:pt x="0" y="4"/>
                    </a:lnTo>
                    <a:lnTo>
                      <a:pt x="0" y="4"/>
                    </a:lnTo>
                    <a:lnTo>
                      <a:pt x="0" y="4"/>
                    </a:lnTo>
                    <a:lnTo>
                      <a:pt x="1" y="4"/>
                    </a:lnTo>
                    <a:lnTo>
                      <a:pt x="1" y="4"/>
                    </a:lnTo>
                    <a:lnTo>
                      <a:pt x="1" y="4"/>
                    </a:lnTo>
                    <a:lnTo>
                      <a:pt x="1" y="4"/>
                    </a:lnTo>
                    <a:lnTo>
                      <a:pt x="1" y="4"/>
                    </a:lnTo>
                    <a:lnTo>
                      <a:pt x="1" y="6"/>
                    </a:lnTo>
                    <a:lnTo>
                      <a:pt x="1" y="6"/>
                    </a:lnTo>
                    <a:lnTo>
                      <a:pt x="0" y="6"/>
                    </a:lnTo>
                    <a:lnTo>
                      <a:pt x="1" y="6"/>
                    </a:lnTo>
                    <a:lnTo>
                      <a:pt x="1" y="6"/>
                    </a:lnTo>
                    <a:lnTo>
                      <a:pt x="1" y="6"/>
                    </a:lnTo>
                    <a:lnTo>
                      <a:pt x="1" y="6"/>
                    </a:lnTo>
                    <a:lnTo>
                      <a:pt x="1" y="6"/>
                    </a:lnTo>
                    <a:lnTo>
                      <a:pt x="1" y="6"/>
                    </a:lnTo>
                    <a:lnTo>
                      <a:pt x="1" y="6"/>
                    </a:lnTo>
                    <a:lnTo>
                      <a:pt x="1" y="7"/>
                    </a:lnTo>
                    <a:lnTo>
                      <a:pt x="1" y="6"/>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gf4bb91c855_5_265"/>
              <p:cNvSpPr/>
              <p:nvPr/>
            </p:nvSpPr>
            <p:spPr>
              <a:xfrm>
                <a:off x="2377019" y="2557928"/>
                <a:ext cx="1815" cy="0"/>
              </a:xfrm>
              <a:custGeom>
                <a:rect b="b" l="l" r="r" t="t"/>
                <a:pathLst>
                  <a:path extrusionOk="0" h="120000" w="1">
                    <a:moveTo>
                      <a:pt x="1" y="0"/>
                    </a:moveTo>
                    <a:lnTo>
                      <a:pt x="1" y="0"/>
                    </a:lnTo>
                    <a:lnTo>
                      <a:pt x="1" y="0"/>
                    </a:lnTo>
                    <a:lnTo>
                      <a:pt x="1" y="0"/>
                    </a:lnTo>
                    <a:lnTo>
                      <a:pt x="1" y="0"/>
                    </a:lnTo>
                    <a:lnTo>
                      <a:pt x="0" y="0"/>
                    </a:lnTo>
                    <a:lnTo>
                      <a:pt x="1" y="0"/>
                    </a:lnTo>
                    <a:lnTo>
                      <a:pt x="1" y="0"/>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gf4bb91c855_5_265"/>
              <p:cNvSpPr/>
              <p:nvPr/>
            </p:nvSpPr>
            <p:spPr>
              <a:xfrm>
                <a:off x="2393347" y="2561557"/>
                <a:ext cx="25400" cy="58057"/>
              </a:xfrm>
              <a:custGeom>
                <a:rect b="b" l="l" r="r" t="t"/>
                <a:pathLst>
                  <a:path extrusionOk="0" h="32" w="14">
                    <a:moveTo>
                      <a:pt x="5" y="23"/>
                    </a:moveTo>
                    <a:lnTo>
                      <a:pt x="3" y="23"/>
                    </a:lnTo>
                    <a:lnTo>
                      <a:pt x="3" y="23"/>
                    </a:lnTo>
                    <a:lnTo>
                      <a:pt x="3" y="23"/>
                    </a:lnTo>
                    <a:lnTo>
                      <a:pt x="3" y="25"/>
                    </a:lnTo>
                    <a:lnTo>
                      <a:pt x="3" y="25"/>
                    </a:lnTo>
                    <a:lnTo>
                      <a:pt x="3" y="25"/>
                    </a:lnTo>
                    <a:lnTo>
                      <a:pt x="3" y="25"/>
                    </a:lnTo>
                    <a:lnTo>
                      <a:pt x="5" y="25"/>
                    </a:lnTo>
                    <a:lnTo>
                      <a:pt x="5" y="25"/>
                    </a:lnTo>
                    <a:lnTo>
                      <a:pt x="5" y="25"/>
                    </a:lnTo>
                    <a:lnTo>
                      <a:pt x="5" y="27"/>
                    </a:lnTo>
                    <a:lnTo>
                      <a:pt x="3" y="25"/>
                    </a:lnTo>
                    <a:lnTo>
                      <a:pt x="3" y="27"/>
                    </a:lnTo>
                    <a:lnTo>
                      <a:pt x="3" y="27"/>
                    </a:lnTo>
                    <a:lnTo>
                      <a:pt x="3" y="27"/>
                    </a:lnTo>
                    <a:lnTo>
                      <a:pt x="3" y="27"/>
                    </a:lnTo>
                    <a:lnTo>
                      <a:pt x="3" y="27"/>
                    </a:lnTo>
                    <a:lnTo>
                      <a:pt x="3" y="27"/>
                    </a:lnTo>
                    <a:lnTo>
                      <a:pt x="3" y="27"/>
                    </a:lnTo>
                    <a:lnTo>
                      <a:pt x="3" y="27"/>
                    </a:lnTo>
                    <a:lnTo>
                      <a:pt x="3" y="29"/>
                    </a:lnTo>
                    <a:lnTo>
                      <a:pt x="3" y="29"/>
                    </a:lnTo>
                    <a:lnTo>
                      <a:pt x="1" y="27"/>
                    </a:lnTo>
                    <a:lnTo>
                      <a:pt x="1" y="27"/>
                    </a:lnTo>
                    <a:lnTo>
                      <a:pt x="1" y="27"/>
                    </a:lnTo>
                    <a:lnTo>
                      <a:pt x="1" y="29"/>
                    </a:lnTo>
                    <a:lnTo>
                      <a:pt x="1" y="29"/>
                    </a:lnTo>
                    <a:lnTo>
                      <a:pt x="1" y="29"/>
                    </a:lnTo>
                    <a:lnTo>
                      <a:pt x="1" y="29"/>
                    </a:lnTo>
                    <a:lnTo>
                      <a:pt x="1" y="29"/>
                    </a:lnTo>
                    <a:lnTo>
                      <a:pt x="1" y="30"/>
                    </a:lnTo>
                    <a:lnTo>
                      <a:pt x="1" y="30"/>
                    </a:lnTo>
                    <a:lnTo>
                      <a:pt x="1" y="30"/>
                    </a:lnTo>
                    <a:lnTo>
                      <a:pt x="1" y="32"/>
                    </a:lnTo>
                    <a:lnTo>
                      <a:pt x="0" y="32"/>
                    </a:lnTo>
                    <a:lnTo>
                      <a:pt x="1" y="32"/>
                    </a:lnTo>
                    <a:lnTo>
                      <a:pt x="1" y="32"/>
                    </a:lnTo>
                    <a:lnTo>
                      <a:pt x="1" y="32"/>
                    </a:lnTo>
                    <a:lnTo>
                      <a:pt x="1" y="32"/>
                    </a:lnTo>
                    <a:lnTo>
                      <a:pt x="3" y="32"/>
                    </a:lnTo>
                    <a:lnTo>
                      <a:pt x="3" y="32"/>
                    </a:lnTo>
                    <a:lnTo>
                      <a:pt x="3" y="32"/>
                    </a:lnTo>
                    <a:lnTo>
                      <a:pt x="3" y="32"/>
                    </a:lnTo>
                    <a:lnTo>
                      <a:pt x="5" y="32"/>
                    </a:lnTo>
                    <a:lnTo>
                      <a:pt x="3" y="30"/>
                    </a:lnTo>
                    <a:lnTo>
                      <a:pt x="3" y="30"/>
                    </a:lnTo>
                    <a:lnTo>
                      <a:pt x="3" y="30"/>
                    </a:lnTo>
                    <a:lnTo>
                      <a:pt x="3" y="30"/>
                    </a:lnTo>
                    <a:lnTo>
                      <a:pt x="3" y="30"/>
                    </a:lnTo>
                    <a:lnTo>
                      <a:pt x="3" y="30"/>
                    </a:lnTo>
                    <a:lnTo>
                      <a:pt x="5" y="30"/>
                    </a:lnTo>
                    <a:lnTo>
                      <a:pt x="5" y="30"/>
                    </a:lnTo>
                    <a:lnTo>
                      <a:pt x="5" y="30"/>
                    </a:lnTo>
                    <a:lnTo>
                      <a:pt x="5" y="30"/>
                    </a:lnTo>
                    <a:lnTo>
                      <a:pt x="5" y="30"/>
                    </a:lnTo>
                    <a:lnTo>
                      <a:pt x="5" y="30"/>
                    </a:lnTo>
                    <a:lnTo>
                      <a:pt x="5" y="30"/>
                    </a:lnTo>
                    <a:lnTo>
                      <a:pt x="5" y="30"/>
                    </a:lnTo>
                    <a:lnTo>
                      <a:pt x="5" y="30"/>
                    </a:lnTo>
                    <a:lnTo>
                      <a:pt x="5" y="30"/>
                    </a:lnTo>
                    <a:lnTo>
                      <a:pt x="5" y="30"/>
                    </a:lnTo>
                    <a:lnTo>
                      <a:pt x="5" y="30"/>
                    </a:lnTo>
                    <a:lnTo>
                      <a:pt x="7" y="30"/>
                    </a:lnTo>
                    <a:lnTo>
                      <a:pt x="7" y="30"/>
                    </a:lnTo>
                    <a:lnTo>
                      <a:pt x="7" y="30"/>
                    </a:lnTo>
                    <a:lnTo>
                      <a:pt x="7" y="30"/>
                    </a:lnTo>
                    <a:lnTo>
                      <a:pt x="7" y="30"/>
                    </a:lnTo>
                    <a:lnTo>
                      <a:pt x="7" y="30"/>
                    </a:lnTo>
                    <a:lnTo>
                      <a:pt x="7" y="30"/>
                    </a:lnTo>
                    <a:lnTo>
                      <a:pt x="7" y="30"/>
                    </a:lnTo>
                    <a:lnTo>
                      <a:pt x="7" y="30"/>
                    </a:lnTo>
                    <a:lnTo>
                      <a:pt x="7" y="29"/>
                    </a:lnTo>
                    <a:lnTo>
                      <a:pt x="8" y="29"/>
                    </a:lnTo>
                    <a:lnTo>
                      <a:pt x="8" y="29"/>
                    </a:lnTo>
                    <a:lnTo>
                      <a:pt x="8" y="29"/>
                    </a:lnTo>
                    <a:lnTo>
                      <a:pt x="8" y="29"/>
                    </a:lnTo>
                    <a:lnTo>
                      <a:pt x="8" y="29"/>
                    </a:lnTo>
                    <a:lnTo>
                      <a:pt x="8" y="29"/>
                    </a:lnTo>
                    <a:lnTo>
                      <a:pt x="8" y="27"/>
                    </a:lnTo>
                    <a:lnTo>
                      <a:pt x="8" y="27"/>
                    </a:lnTo>
                    <a:lnTo>
                      <a:pt x="8" y="27"/>
                    </a:lnTo>
                    <a:lnTo>
                      <a:pt x="8" y="27"/>
                    </a:lnTo>
                    <a:lnTo>
                      <a:pt x="8" y="27"/>
                    </a:lnTo>
                    <a:lnTo>
                      <a:pt x="8" y="27"/>
                    </a:lnTo>
                    <a:lnTo>
                      <a:pt x="8" y="27"/>
                    </a:lnTo>
                    <a:lnTo>
                      <a:pt x="8" y="25"/>
                    </a:lnTo>
                    <a:lnTo>
                      <a:pt x="8" y="25"/>
                    </a:lnTo>
                    <a:lnTo>
                      <a:pt x="8" y="25"/>
                    </a:lnTo>
                    <a:lnTo>
                      <a:pt x="8" y="27"/>
                    </a:lnTo>
                    <a:lnTo>
                      <a:pt x="8" y="27"/>
                    </a:lnTo>
                    <a:lnTo>
                      <a:pt x="8" y="27"/>
                    </a:lnTo>
                    <a:lnTo>
                      <a:pt x="8" y="27"/>
                    </a:lnTo>
                    <a:lnTo>
                      <a:pt x="8" y="27"/>
                    </a:lnTo>
                    <a:lnTo>
                      <a:pt x="8" y="27"/>
                    </a:lnTo>
                    <a:lnTo>
                      <a:pt x="8" y="27"/>
                    </a:lnTo>
                    <a:lnTo>
                      <a:pt x="8" y="27"/>
                    </a:lnTo>
                    <a:lnTo>
                      <a:pt x="8" y="27"/>
                    </a:lnTo>
                    <a:lnTo>
                      <a:pt x="8" y="27"/>
                    </a:lnTo>
                    <a:lnTo>
                      <a:pt x="10" y="27"/>
                    </a:lnTo>
                    <a:lnTo>
                      <a:pt x="10" y="27"/>
                    </a:lnTo>
                    <a:lnTo>
                      <a:pt x="10" y="27"/>
                    </a:lnTo>
                    <a:lnTo>
                      <a:pt x="10" y="29"/>
                    </a:lnTo>
                    <a:lnTo>
                      <a:pt x="10" y="29"/>
                    </a:lnTo>
                    <a:lnTo>
                      <a:pt x="10" y="29"/>
                    </a:lnTo>
                    <a:lnTo>
                      <a:pt x="10" y="27"/>
                    </a:lnTo>
                    <a:lnTo>
                      <a:pt x="12" y="27"/>
                    </a:lnTo>
                    <a:lnTo>
                      <a:pt x="12" y="27"/>
                    </a:lnTo>
                    <a:lnTo>
                      <a:pt x="12" y="27"/>
                    </a:lnTo>
                    <a:lnTo>
                      <a:pt x="12" y="27"/>
                    </a:lnTo>
                    <a:lnTo>
                      <a:pt x="12" y="27"/>
                    </a:lnTo>
                    <a:lnTo>
                      <a:pt x="12" y="27"/>
                    </a:lnTo>
                    <a:lnTo>
                      <a:pt x="12" y="27"/>
                    </a:lnTo>
                    <a:lnTo>
                      <a:pt x="12" y="25"/>
                    </a:lnTo>
                    <a:lnTo>
                      <a:pt x="12" y="25"/>
                    </a:lnTo>
                    <a:lnTo>
                      <a:pt x="12" y="25"/>
                    </a:lnTo>
                    <a:lnTo>
                      <a:pt x="12" y="25"/>
                    </a:lnTo>
                    <a:lnTo>
                      <a:pt x="12" y="25"/>
                    </a:lnTo>
                    <a:lnTo>
                      <a:pt x="12" y="25"/>
                    </a:lnTo>
                    <a:lnTo>
                      <a:pt x="12" y="25"/>
                    </a:lnTo>
                    <a:lnTo>
                      <a:pt x="10" y="25"/>
                    </a:lnTo>
                    <a:lnTo>
                      <a:pt x="10" y="25"/>
                    </a:lnTo>
                    <a:lnTo>
                      <a:pt x="10" y="25"/>
                    </a:lnTo>
                    <a:lnTo>
                      <a:pt x="10" y="25"/>
                    </a:lnTo>
                    <a:lnTo>
                      <a:pt x="10" y="25"/>
                    </a:lnTo>
                    <a:lnTo>
                      <a:pt x="10" y="23"/>
                    </a:lnTo>
                    <a:lnTo>
                      <a:pt x="10" y="23"/>
                    </a:lnTo>
                    <a:lnTo>
                      <a:pt x="10" y="23"/>
                    </a:lnTo>
                    <a:lnTo>
                      <a:pt x="10" y="23"/>
                    </a:lnTo>
                    <a:lnTo>
                      <a:pt x="10" y="23"/>
                    </a:lnTo>
                    <a:lnTo>
                      <a:pt x="10" y="23"/>
                    </a:lnTo>
                    <a:lnTo>
                      <a:pt x="10" y="23"/>
                    </a:lnTo>
                    <a:lnTo>
                      <a:pt x="10" y="23"/>
                    </a:lnTo>
                    <a:lnTo>
                      <a:pt x="10" y="23"/>
                    </a:lnTo>
                    <a:lnTo>
                      <a:pt x="10" y="23"/>
                    </a:lnTo>
                    <a:lnTo>
                      <a:pt x="12" y="25"/>
                    </a:lnTo>
                    <a:lnTo>
                      <a:pt x="12" y="25"/>
                    </a:lnTo>
                    <a:lnTo>
                      <a:pt x="12" y="25"/>
                    </a:lnTo>
                    <a:lnTo>
                      <a:pt x="12" y="25"/>
                    </a:lnTo>
                    <a:lnTo>
                      <a:pt x="12" y="25"/>
                    </a:lnTo>
                    <a:lnTo>
                      <a:pt x="12" y="25"/>
                    </a:lnTo>
                    <a:lnTo>
                      <a:pt x="12" y="23"/>
                    </a:lnTo>
                    <a:lnTo>
                      <a:pt x="12" y="25"/>
                    </a:lnTo>
                    <a:lnTo>
                      <a:pt x="12" y="25"/>
                    </a:lnTo>
                    <a:lnTo>
                      <a:pt x="12" y="25"/>
                    </a:lnTo>
                    <a:lnTo>
                      <a:pt x="12" y="25"/>
                    </a:lnTo>
                    <a:lnTo>
                      <a:pt x="12" y="25"/>
                    </a:lnTo>
                    <a:lnTo>
                      <a:pt x="12" y="25"/>
                    </a:lnTo>
                    <a:lnTo>
                      <a:pt x="12" y="25"/>
                    </a:lnTo>
                    <a:lnTo>
                      <a:pt x="12" y="25"/>
                    </a:lnTo>
                    <a:lnTo>
                      <a:pt x="12" y="23"/>
                    </a:lnTo>
                    <a:lnTo>
                      <a:pt x="12" y="23"/>
                    </a:lnTo>
                    <a:lnTo>
                      <a:pt x="12" y="23"/>
                    </a:lnTo>
                    <a:lnTo>
                      <a:pt x="12" y="22"/>
                    </a:lnTo>
                    <a:lnTo>
                      <a:pt x="12" y="22"/>
                    </a:lnTo>
                    <a:lnTo>
                      <a:pt x="12" y="22"/>
                    </a:lnTo>
                    <a:lnTo>
                      <a:pt x="12" y="22"/>
                    </a:lnTo>
                    <a:lnTo>
                      <a:pt x="12" y="20"/>
                    </a:lnTo>
                    <a:lnTo>
                      <a:pt x="12" y="20"/>
                    </a:lnTo>
                    <a:lnTo>
                      <a:pt x="12" y="20"/>
                    </a:lnTo>
                    <a:lnTo>
                      <a:pt x="12" y="20"/>
                    </a:lnTo>
                    <a:lnTo>
                      <a:pt x="12" y="20"/>
                    </a:lnTo>
                    <a:lnTo>
                      <a:pt x="12" y="20"/>
                    </a:lnTo>
                    <a:lnTo>
                      <a:pt x="12" y="20"/>
                    </a:lnTo>
                    <a:lnTo>
                      <a:pt x="10" y="16"/>
                    </a:lnTo>
                    <a:lnTo>
                      <a:pt x="10" y="14"/>
                    </a:lnTo>
                    <a:lnTo>
                      <a:pt x="10" y="16"/>
                    </a:lnTo>
                    <a:lnTo>
                      <a:pt x="10" y="14"/>
                    </a:lnTo>
                    <a:lnTo>
                      <a:pt x="10" y="14"/>
                    </a:lnTo>
                    <a:lnTo>
                      <a:pt x="10" y="14"/>
                    </a:lnTo>
                    <a:lnTo>
                      <a:pt x="10" y="14"/>
                    </a:lnTo>
                    <a:lnTo>
                      <a:pt x="10" y="14"/>
                    </a:lnTo>
                    <a:lnTo>
                      <a:pt x="10" y="13"/>
                    </a:lnTo>
                    <a:lnTo>
                      <a:pt x="10" y="13"/>
                    </a:lnTo>
                    <a:lnTo>
                      <a:pt x="10" y="13"/>
                    </a:lnTo>
                    <a:lnTo>
                      <a:pt x="10" y="11"/>
                    </a:lnTo>
                    <a:lnTo>
                      <a:pt x="10" y="11"/>
                    </a:lnTo>
                    <a:lnTo>
                      <a:pt x="12" y="13"/>
                    </a:lnTo>
                    <a:lnTo>
                      <a:pt x="12" y="13"/>
                    </a:lnTo>
                    <a:lnTo>
                      <a:pt x="12" y="13"/>
                    </a:lnTo>
                    <a:lnTo>
                      <a:pt x="12" y="13"/>
                    </a:lnTo>
                    <a:lnTo>
                      <a:pt x="12" y="11"/>
                    </a:lnTo>
                    <a:lnTo>
                      <a:pt x="12" y="11"/>
                    </a:lnTo>
                    <a:lnTo>
                      <a:pt x="12" y="11"/>
                    </a:lnTo>
                    <a:lnTo>
                      <a:pt x="12" y="11"/>
                    </a:lnTo>
                    <a:lnTo>
                      <a:pt x="12" y="11"/>
                    </a:lnTo>
                    <a:lnTo>
                      <a:pt x="12" y="11"/>
                    </a:lnTo>
                    <a:lnTo>
                      <a:pt x="12" y="11"/>
                    </a:lnTo>
                    <a:lnTo>
                      <a:pt x="12" y="11"/>
                    </a:lnTo>
                    <a:lnTo>
                      <a:pt x="12" y="9"/>
                    </a:lnTo>
                    <a:lnTo>
                      <a:pt x="12" y="9"/>
                    </a:lnTo>
                    <a:lnTo>
                      <a:pt x="12" y="9"/>
                    </a:lnTo>
                    <a:lnTo>
                      <a:pt x="12" y="9"/>
                    </a:lnTo>
                    <a:lnTo>
                      <a:pt x="12" y="9"/>
                    </a:lnTo>
                    <a:lnTo>
                      <a:pt x="12" y="9"/>
                    </a:lnTo>
                    <a:lnTo>
                      <a:pt x="12" y="9"/>
                    </a:lnTo>
                    <a:lnTo>
                      <a:pt x="12" y="9"/>
                    </a:lnTo>
                    <a:lnTo>
                      <a:pt x="12" y="9"/>
                    </a:lnTo>
                    <a:lnTo>
                      <a:pt x="12" y="11"/>
                    </a:lnTo>
                    <a:lnTo>
                      <a:pt x="12" y="11"/>
                    </a:lnTo>
                    <a:lnTo>
                      <a:pt x="12" y="11"/>
                    </a:lnTo>
                    <a:lnTo>
                      <a:pt x="12" y="11"/>
                    </a:lnTo>
                    <a:lnTo>
                      <a:pt x="12" y="13"/>
                    </a:lnTo>
                    <a:lnTo>
                      <a:pt x="12" y="11"/>
                    </a:lnTo>
                    <a:lnTo>
                      <a:pt x="12" y="11"/>
                    </a:lnTo>
                    <a:lnTo>
                      <a:pt x="12" y="11"/>
                    </a:lnTo>
                    <a:lnTo>
                      <a:pt x="12" y="11"/>
                    </a:lnTo>
                    <a:lnTo>
                      <a:pt x="12" y="13"/>
                    </a:lnTo>
                    <a:lnTo>
                      <a:pt x="12" y="13"/>
                    </a:lnTo>
                    <a:lnTo>
                      <a:pt x="12" y="13"/>
                    </a:lnTo>
                    <a:lnTo>
                      <a:pt x="12" y="13"/>
                    </a:lnTo>
                    <a:lnTo>
                      <a:pt x="12" y="14"/>
                    </a:lnTo>
                    <a:lnTo>
                      <a:pt x="12" y="14"/>
                    </a:lnTo>
                    <a:lnTo>
                      <a:pt x="12" y="16"/>
                    </a:lnTo>
                    <a:lnTo>
                      <a:pt x="12" y="16"/>
                    </a:lnTo>
                    <a:lnTo>
                      <a:pt x="14" y="16"/>
                    </a:lnTo>
                    <a:lnTo>
                      <a:pt x="14" y="16"/>
                    </a:lnTo>
                    <a:lnTo>
                      <a:pt x="14" y="18"/>
                    </a:lnTo>
                    <a:lnTo>
                      <a:pt x="14" y="18"/>
                    </a:lnTo>
                    <a:lnTo>
                      <a:pt x="14" y="18"/>
                    </a:lnTo>
                    <a:lnTo>
                      <a:pt x="14" y="18"/>
                    </a:lnTo>
                    <a:lnTo>
                      <a:pt x="14" y="18"/>
                    </a:lnTo>
                    <a:lnTo>
                      <a:pt x="12" y="20"/>
                    </a:lnTo>
                    <a:lnTo>
                      <a:pt x="14" y="20"/>
                    </a:lnTo>
                    <a:lnTo>
                      <a:pt x="14" y="20"/>
                    </a:lnTo>
                    <a:lnTo>
                      <a:pt x="14" y="22"/>
                    </a:lnTo>
                    <a:lnTo>
                      <a:pt x="14" y="22"/>
                    </a:lnTo>
                    <a:lnTo>
                      <a:pt x="14" y="22"/>
                    </a:lnTo>
                    <a:lnTo>
                      <a:pt x="14" y="23"/>
                    </a:lnTo>
                    <a:lnTo>
                      <a:pt x="14" y="23"/>
                    </a:lnTo>
                    <a:lnTo>
                      <a:pt x="14" y="23"/>
                    </a:lnTo>
                    <a:lnTo>
                      <a:pt x="14" y="22"/>
                    </a:lnTo>
                    <a:lnTo>
                      <a:pt x="14" y="22"/>
                    </a:lnTo>
                    <a:lnTo>
                      <a:pt x="14" y="20"/>
                    </a:lnTo>
                    <a:lnTo>
                      <a:pt x="14" y="20"/>
                    </a:lnTo>
                    <a:lnTo>
                      <a:pt x="14" y="20"/>
                    </a:lnTo>
                    <a:lnTo>
                      <a:pt x="14" y="20"/>
                    </a:lnTo>
                    <a:lnTo>
                      <a:pt x="14" y="18"/>
                    </a:lnTo>
                    <a:lnTo>
                      <a:pt x="14" y="18"/>
                    </a:lnTo>
                    <a:lnTo>
                      <a:pt x="14" y="18"/>
                    </a:lnTo>
                    <a:lnTo>
                      <a:pt x="14" y="18"/>
                    </a:lnTo>
                    <a:lnTo>
                      <a:pt x="14" y="18"/>
                    </a:lnTo>
                    <a:lnTo>
                      <a:pt x="14" y="18"/>
                    </a:lnTo>
                    <a:lnTo>
                      <a:pt x="14" y="16"/>
                    </a:lnTo>
                    <a:lnTo>
                      <a:pt x="14" y="16"/>
                    </a:lnTo>
                    <a:lnTo>
                      <a:pt x="14" y="16"/>
                    </a:lnTo>
                    <a:lnTo>
                      <a:pt x="14" y="14"/>
                    </a:lnTo>
                    <a:lnTo>
                      <a:pt x="14" y="13"/>
                    </a:lnTo>
                    <a:lnTo>
                      <a:pt x="14" y="13"/>
                    </a:lnTo>
                    <a:lnTo>
                      <a:pt x="14" y="11"/>
                    </a:lnTo>
                    <a:lnTo>
                      <a:pt x="14" y="11"/>
                    </a:lnTo>
                    <a:lnTo>
                      <a:pt x="14" y="9"/>
                    </a:lnTo>
                    <a:lnTo>
                      <a:pt x="14" y="9"/>
                    </a:lnTo>
                    <a:lnTo>
                      <a:pt x="14" y="9"/>
                    </a:lnTo>
                    <a:lnTo>
                      <a:pt x="14" y="9"/>
                    </a:lnTo>
                    <a:lnTo>
                      <a:pt x="14" y="9"/>
                    </a:lnTo>
                    <a:lnTo>
                      <a:pt x="14" y="9"/>
                    </a:lnTo>
                    <a:lnTo>
                      <a:pt x="14" y="9"/>
                    </a:lnTo>
                    <a:lnTo>
                      <a:pt x="14" y="9"/>
                    </a:lnTo>
                    <a:lnTo>
                      <a:pt x="14" y="9"/>
                    </a:lnTo>
                    <a:lnTo>
                      <a:pt x="14" y="7"/>
                    </a:lnTo>
                    <a:lnTo>
                      <a:pt x="12" y="7"/>
                    </a:lnTo>
                    <a:lnTo>
                      <a:pt x="12" y="7"/>
                    </a:lnTo>
                    <a:lnTo>
                      <a:pt x="12" y="7"/>
                    </a:lnTo>
                    <a:lnTo>
                      <a:pt x="10" y="7"/>
                    </a:lnTo>
                    <a:lnTo>
                      <a:pt x="10" y="7"/>
                    </a:lnTo>
                    <a:lnTo>
                      <a:pt x="10" y="7"/>
                    </a:lnTo>
                    <a:lnTo>
                      <a:pt x="10" y="7"/>
                    </a:lnTo>
                    <a:lnTo>
                      <a:pt x="8" y="7"/>
                    </a:lnTo>
                    <a:lnTo>
                      <a:pt x="8" y="7"/>
                    </a:lnTo>
                    <a:lnTo>
                      <a:pt x="8" y="6"/>
                    </a:lnTo>
                    <a:lnTo>
                      <a:pt x="8" y="6"/>
                    </a:lnTo>
                    <a:lnTo>
                      <a:pt x="8" y="6"/>
                    </a:lnTo>
                    <a:lnTo>
                      <a:pt x="8" y="6"/>
                    </a:lnTo>
                    <a:lnTo>
                      <a:pt x="8" y="6"/>
                    </a:lnTo>
                    <a:lnTo>
                      <a:pt x="8" y="4"/>
                    </a:lnTo>
                    <a:lnTo>
                      <a:pt x="8" y="4"/>
                    </a:lnTo>
                    <a:lnTo>
                      <a:pt x="8" y="4"/>
                    </a:lnTo>
                    <a:lnTo>
                      <a:pt x="8" y="4"/>
                    </a:lnTo>
                    <a:lnTo>
                      <a:pt x="7" y="4"/>
                    </a:lnTo>
                    <a:lnTo>
                      <a:pt x="7" y="4"/>
                    </a:lnTo>
                    <a:lnTo>
                      <a:pt x="7" y="2"/>
                    </a:lnTo>
                    <a:lnTo>
                      <a:pt x="7" y="2"/>
                    </a:lnTo>
                    <a:lnTo>
                      <a:pt x="7" y="2"/>
                    </a:lnTo>
                    <a:lnTo>
                      <a:pt x="7" y="2"/>
                    </a:lnTo>
                    <a:lnTo>
                      <a:pt x="7" y="2"/>
                    </a:lnTo>
                    <a:lnTo>
                      <a:pt x="7" y="0"/>
                    </a:lnTo>
                    <a:lnTo>
                      <a:pt x="7" y="0"/>
                    </a:lnTo>
                    <a:lnTo>
                      <a:pt x="7" y="0"/>
                    </a:lnTo>
                    <a:lnTo>
                      <a:pt x="7" y="0"/>
                    </a:lnTo>
                    <a:lnTo>
                      <a:pt x="7" y="0"/>
                    </a:lnTo>
                    <a:lnTo>
                      <a:pt x="7" y="0"/>
                    </a:lnTo>
                    <a:lnTo>
                      <a:pt x="7" y="0"/>
                    </a:lnTo>
                    <a:lnTo>
                      <a:pt x="7" y="0"/>
                    </a:lnTo>
                    <a:lnTo>
                      <a:pt x="7" y="0"/>
                    </a:lnTo>
                    <a:lnTo>
                      <a:pt x="7" y="0"/>
                    </a:lnTo>
                    <a:lnTo>
                      <a:pt x="5" y="2"/>
                    </a:lnTo>
                    <a:lnTo>
                      <a:pt x="5" y="2"/>
                    </a:lnTo>
                    <a:lnTo>
                      <a:pt x="5" y="4"/>
                    </a:lnTo>
                    <a:lnTo>
                      <a:pt x="5" y="4"/>
                    </a:lnTo>
                    <a:lnTo>
                      <a:pt x="7" y="4"/>
                    </a:lnTo>
                    <a:lnTo>
                      <a:pt x="7" y="4"/>
                    </a:lnTo>
                    <a:lnTo>
                      <a:pt x="5" y="4"/>
                    </a:lnTo>
                    <a:lnTo>
                      <a:pt x="5" y="4"/>
                    </a:lnTo>
                    <a:lnTo>
                      <a:pt x="5" y="6"/>
                    </a:lnTo>
                    <a:lnTo>
                      <a:pt x="5" y="6"/>
                    </a:lnTo>
                    <a:lnTo>
                      <a:pt x="5" y="6"/>
                    </a:lnTo>
                    <a:lnTo>
                      <a:pt x="7" y="6"/>
                    </a:lnTo>
                    <a:lnTo>
                      <a:pt x="7" y="6"/>
                    </a:lnTo>
                    <a:lnTo>
                      <a:pt x="7" y="6"/>
                    </a:lnTo>
                    <a:lnTo>
                      <a:pt x="7" y="7"/>
                    </a:lnTo>
                    <a:lnTo>
                      <a:pt x="7" y="7"/>
                    </a:lnTo>
                    <a:lnTo>
                      <a:pt x="7" y="7"/>
                    </a:lnTo>
                    <a:lnTo>
                      <a:pt x="7" y="6"/>
                    </a:lnTo>
                    <a:lnTo>
                      <a:pt x="7" y="6"/>
                    </a:lnTo>
                    <a:lnTo>
                      <a:pt x="7" y="6"/>
                    </a:lnTo>
                    <a:lnTo>
                      <a:pt x="7" y="6"/>
                    </a:lnTo>
                    <a:lnTo>
                      <a:pt x="7" y="6"/>
                    </a:lnTo>
                    <a:lnTo>
                      <a:pt x="7" y="6"/>
                    </a:lnTo>
                    <a:lnTo>
                      <a:pt x="7" y="6"/>
                    </a:lnTo>
                    <a:lnTo>
                      <a:pt x="7" y="6"/>
                    </a:lnTo>
                    <a:lnTo>
                      <a:pt x="7" y="6"/>
                    </a:lnTo>
                    <a:lnTo>
                      <a:pt x="7" y="6"/>
                    </a:lnTo>
                    <a:lnTo>
                      <a:pt x="7" y="7"/>
                    </a:lnTo>
                    <a:lnTo>
                      <a:pt x="7" y="7"/>
                    </a:lnTo>
                    <a:lnTo>
                      <a:pt x="7" y="7"/>
                    </a:lnTo>
                    <a:lnTo>
                      <a:pt x="7" y="7"/>
                    </a:lnTo>
                    <a:lnTo>
                      <a:pt x="7" y="7"/>
                    </a:lnTo>
                    <a:lnTo>
                      <a:pt x="7" y="7"/>
                    </a:lnTo>
                    <a:lnTo>
                      <a:pt x="5" y="7"/>
                    </a:lnTo>
                    <a:lnTo>
                      <a:pt x="5" y="9"/>
                    </a:lnTo>
                    <a:lnTo>
                      <a:pt x="5" y="9"/>
                    </a:lnTo>
                    <a:lnTo>
                      <a:pt x="5" y="9"/>
                    </a:lnTo>
                    <a:lnTo>
                      <a:pt x="5" y="9"/>
                    </a:lnTo>
                    <a:lnTo>
                      <a:pt x="5" y="9"/>
                    </a:lnTo>
                    <a:lnTo>
                      <a:pt x="5" y="11"/>
                    </a:lnTo>
                    <a:lnTo>
                      <a:pt x="5" y="11"/>
                    </a:lnTo>
                    <a:lnTo>
                      <a:pt x="5" y="11"/>
                    </a:lnTo>
                    <a:lnTo>
                      <a:pt x="5" y="13"/>
                    </a:lnTo>
                    <a:lnTo>
                      <a:pt x="5" y="13"/>
                    </a:lnTo>
                    <a:lnTo>
                      <a:pt x="5" y="14"/>
                    </a:lnTo>
                    <a:lnTo>
                      <a:pt x="5" y="14"/>
                    </a:lnTo>
                    <a:lnTo>
                      <a:pt x="5" y="14"/>
                    </a:lnTo>
                    <a:lnTo>
                      <a:pt x="5" y="16"/>
                    </a:lnTo>
                    <a:lnTo>
                      <a:pt x="5" y="16"/>
                    </a:lnTo>
                    <a:lnTo>
                      <a:pt x="5" y="16"/>
                    </a:lnTo>
                    <a:lnTo>
                      <a:pt x="5" y="16"/>
                    </a:lnTo>
                    <a:lnTo>
                      <a:pt x="5" y="16"/>
                    </a:lnTo>
                    <a:lnTo>
                      <a:pt x="5" y="16"/>
                    </a:lnTo>
                    <a:lnTo>
                      <a:pt x="5" y="18"/>
                    </a:lnTo>
                    <a:lnTo>
                      <a:pt x="5" y="18"/>
                    </a:lnTo>
                    <a:lnTo>
                      <a:pt x="5" y="18"/>
                    </a:lnTo>
                    <a:lnTo>
                      <a:pt x="5" y="20"/>
                    </a:lnTo>
                    <a:lnTo>
                      <a:pt x="5" y="20"/>
                    </a:lnTo>
                    <a:lnTo>
                      <a:pt x="5" y="20"/>
                    </a:lnTo>
                    <a:lnTo>
                      <a:pt x="5" y="20"/>
                    </a:lnTo>
                    <a:lnTo>
                      <a:pt x="5" y="22"/>
                    </a:lnTo>
                    <a:lnTo>
                      <a:pt x="5" y="22"/>
                    </a:lnTo>
                    <a:lnTo>
                      <a:pt x="5" y="22"/>
                    </a:lnTo>
                    <a:lnTo>
                      <a:pt x="5" y="22"/>
                    </a:lnTo>
                    <a:lnTo>
                      <a:pt x="7" y="22"/>
                    </a:lnTo>
                    <a:lnTo>
                      <a:pt x="7" y="22"/>
                    </a:lnTo>
                    <a:lnTo>
                      <a:pt x="7" y="22"/>
                    </a:lnTo>
                    <a:lnTo>
                      <a:pt x="7" y="22"/>
                    </a:lnTo>
                    <a:lnTo>
                      <a:pt x="5" y="22"/>
                    </a:lnTo>
                    <a:lnTo>
                      <a:pt x="5" y="22"/>
                    </a:lnTo>
                    <a:lnTo>
                      <a:pt x="5" y="22"/>
                    </a:lnTo>
                    <a:lnTo>
                      <a:pt x="5" y="22"/>
                    </a:lnTo>
                    <a:lnTo>
                      <a:pt x="5" y="22"/>
                    </a:lnTo>
                    <a:lnTo>
                      <a:pt x="5" y="22"/>
                    </a:lnTo>
                    <a:lnTo>
                      <a:pt x="5" y="22"/>
                    </a:lnTo>
                    <a:lnTo>
                      <a:pt x="5" y="22"/>
                    </a:lnTo>
                    <a:lnTo>
                      <a:pt x="5" y="22"/>
                    </a:lnTo>
                    <a:lnTo>
                      <a:pt x="5" y="22"/>
                    </a:lnTo>
                    <a:lnTo>
                      <a:pt x="5" y="23"/>
                    </a:lnTo>
                    <a:lnTo>
                      <a:pt x="5" y="23"/>
                    </a:lnTo>
                    <a:lnTo>
                      <a:pt x="5" y="23"/>
                    </a:lnTo>
                    <a:lnTo>
                      <a:pt x="5" y="23"/>
                    </a:lnTo>
                    <a:lnTo>
                      <a:pt x="5" y="25"/>
                    </a:lnTo>
                    <a:lnTo>
                      <a:pt x="5" y="25"/>
                    </a:lnTo>
                    <a:lnTo>
                      <a:pt x="7" y="25"/>
                    </a:lnTo>
                    <a:lnTo>
                      <a:pt x="7" y="25"/>
                    </a:lnTo>
                    <a:lnTo>
                      <a:pt x="7" y="25"/>
                    </a:lnTo>
                    <a:lnTo>
                      <a:pt x="7" y="25"/>
                    </a:lnTo>
                    <a:lnTo>
                      <a:pt x="7" y="25"/>
                    </a:lnTo>
                    <a:lnTo>
                      <a:pt x="7" y="25"/>
                    </a:lnTo>
                    <a:lnTo>
                      <a:pt x="7" y="25"/>
                    </a:lnTo>
                    <a:lnTo>
                      <a:pt x="7" y="25"/>
                    </a:lnTo>
                    <a:lnTo>
                      <a:pt x="7" y="25"/>
                    </a:lnTo>
                    <a:lnTo>
                      <a:pt x="7" y="27"/>
                    </a:lnTo>
                    <a:lnTo>
                      <a:pt x="7" y="27"/>
                    </a:lnTo>
                    <a:lnTo>
                      <a:pt x="5" y="25"/>
                    </a:lnTo>
                    <a:lnTo>
                      <a:pt x="5" y="25"/>
                    </a:lnTo>
                    <a:lnTo>
                      <a:pt x="5" y="23"/>
                    </a:lnTo>
                    <a:lnTo>
                      <a:pt x="5" y="23"/>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gf4bb91c855_5_265"/>
              <p:cNvSpPr/>
              <p:nvPr/>
            </p:nvSpPr>
            <p:spPr>
              <a:xfrm>
                <a:off x="2424190" y="2639571"/>
                <a:ext cx="10886" cy="12699"/>
              </a:xfrm>
              <a:custGeom>
                <a:rect b="b" l="l" r="r" t="t"/>
                <a:pathLst>
                  <a:path extrusionOk="0" h="7" w="6">
                    <a:moveTo>
                      <a:pt x="4" y="2"/>
                    </a:moveTo>
                    <a:lnTo>
                      <a:pt x="4" y="0"/>
                    </a:lnTo>
                    <a:lnTo>
                      <a:pt x="4" y="0"/>
                    </a:lnTo>
                    <a:lnTo>
                      <a:pt x="2" y="0"/>
                    </a:lnTo>
                    <a:lnTo>
                      <a:pt x="2" y="0"/>
                    </a:lnTo>
                    <a:lnTo>
                      <a:pt x="2" y="0"/>
                    </a:lnTo>
                    <a:lnTo>
                      <a:pt x="2" y="0"/>
                    </a:lnTo>
                    <a:lnTo>
                      <a:pt x="2" y="0"/>
                    </a:lnTo>
                    <a:lnTo>
                      <a:pt x="2" y="0"/>
                    </a:lnTo>
                    <a:lnTo>
                      <a:pt x="2" y="2"/>
                    </a:lnTo>
                    <a:lnTo>
                      <a:pt x="2" y="2"/>
                    </a:lnTo>
                    <a:lnTo>
                      <a:pt x="2" y="2"/>
                    </a:lnTo>
                    <a:lnTo>
                      <a:pt x="2" y="2"/>
                    </a:lnTo>
                    <a:lnTo>
                      <a:pt x="2" y="2"/>
                    </a:lnTo>
                    <a:lnTo>
                      <a:pt x="2" y="3"/>
                    </a:lnTo>
                    <a:lnTo>
                      <a:pt x="2" y="3"/>
                    </a:lnTo>
                    <a:lnTo>
                      <a:pt x="2" y="3"/>
                    </a:lnTo>
                    <a:lnTo>
                      <a:pt x="2" y="3"/>
                    </a:lnTo>
                    <a:lnTo>
                      <a:pt x="0" y="3"/>
                    </a:lnTo>
                    <a:lnTo>
                      <a:pt x="0" y="3"/>
                    </a:lnTo>
                    <a:lnTo>
                      <a:pt x="0" y="5"/>
                    </a:lnTo>
                    <a:lnTo>
                      <a:pt x="0" y="5"/>
                    </a:lnTo>
                    <a:lnTo>
                      <a:pt x="0" y="5"/>
                    </a:lnTo>
                    <a:lnTo>
                      <a:pt x="0" y="7"/>
                    </a:lnTo>
                    <a:lnTo>
                      <a:pt x="0" y="7"/>
                    </a:lnTo>
                    <a:lnTo>
                      <a:pt x="2" y="7"/>
                    </a:lnTo>
                    <a:lnTo>
                      <a:pt x="2" y="7"/>
                    </a:lnTo>
                    <a:lnTo>
                      <a:pt x="2" y="7"/>
                    </a:lnTo>
                    <a:lnTo>
                      <a:pt x="2" y="7"/>
                    </a:lnTo>
                    <a:lnTo>
                      <a:pt x="2" y="7"/>
                    </a:lnTo>
                    <a:lnTo>
                      <a:pt x="2" y="7"/>
                    </a:lnTo>
                    <a:lnTo>
                      <a:pt x="2" y="7"/>
                    </a:lnTo>
                    <a:lnTo>
                      <a:pt x="2" y="7"/>
                    </a:lnTo>
                    <a:lnTo>
                      <a:pt x="2" y="7"/>
                    </a:lnTo>
                    <a:lnTo>
                      <a:pt x="4" y="7"/>
                    </a:lnTo>
                    <a:lnTo>
                      <a:pt x="4" y="7"/>
                    </a:lnTo>
                    <a:lnTo>
                      <a:pt x="4" y="7"/>
                    </a:lnTo>
                    <a:lnTo>
                      <a:pt x="4" y="7"/>
                    </a:lnTo>
                    <a:lnTo>
                      <a:pt x="4" y="7"/>
                    </a:lnTo>
                    <a:lnTo>
                      <a:pt x="4" y="7"/>
                    </a:lnTo>
                    <a:lnTo>
                      <a:pt x="6" y="7"/>
                    </a:lnTo>
                    <a:lnTo>
                      <a:pt x="6" y="7"/>
                    </a:lnTo>
                    <a:lnTo>
                      <a:pt x="6" y="7"/>
                    </a:lnTo>
                    <a:lnTo>
                      <a:pt x="6" y="7"/>
                    </a:lnTo>
                    <a:lnTo>
                      <a:pt x="6" y="7"/>
                    </a:lnTo>
                    <a:lnTo>
                      <a:pt x="6" y="7"/>
                    </a:lnTo>
                    <a:lnTo>
                      <a:pt x="6" y="5"/>
                    </a:lnTo>
                    <a:lnTo>
                      <a:pt x="6" y="5"/>
                    </a:lnTo>
                    <a:lnTo>
                      <a:pt x="6" y="5"/>
                    </a:lnTo>
                    <a:lnTo>
                      <a:pt x="6" y="5"/>
                    </a:lnTo>
                    <a:lnTo>
                      <a:pt x="6" y="5"/>
                    </a:lnTo>
                    <a:lnTo>
                      <a:pt x="6" y="5"/>
                    </a:lnTo>
                    <a:lnTo>
                      <a:pt x="6" y="5"/>
                    </a:lnTo>
                    <a:lnTo>
                      <a:pt x="6" y="5"/>
                    </a:lnTo>
                    <a:lnTo>
                      <a:pt x="6" y="5"/>
                    </a:lnTo>
                    <a:lnTo>
                      <a:pt x="6" y="3"/>
                    </a:lnTo>
                    <a:lnTo>
                      <a:pt x="6" y="3"/>
                    </a:lnTo>
                    <a:lnTo>
                      <a:pt x="6" y="3"/>
                    </a:lnTo>
                    <a:lnTo>
                      <a:pt x="4" y="3"/>
                    </a:lnTo>
                    <a:lnTo>
                      <a:pt x="4" y="3"/>
                    </a:lnTo>
                    <a:lnTo>
                      <a:pt x="4" y="3"/>
                    </a:lnTo>
                    <a:lnTo>
                      <a:pt x="4" y="3"/>
                    </a:lnTo>
                    <a:lnTo>
                      <a:pt x="4" y="3"/>
                    </a:lnTo>
                    <a:lnTo>
                      <a:pt x="4" y="2"/>
                    </a:lnTo>
                    <a:lnTo>
                      <a:pt x="4" y="2"/>
                    </a:lnTo>
                    <a:lnTo>
                      <a:pt x="4" y="2"/>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gf4bb91c855_5_265"/>
              <p:cNvSpPr/>
              <p:nvPr/>
            </p:nvSpPr>
            <p:spPr>
              <a:xfrm>
                <a:off x="2406047" y="2623242"/>
                <a:ext cx="21771" cy="29028"/>
              </a:xfrm>
              <a:custGeom>
                <a:rect b="b" l="l" r="r" t="t"/>
                <a:pathLst>
                  <a:path extrusionOk="0" h="16" w="12">
                    <a:moveTo>
                      <a:pt x="9" y="4"/>
                    </a:moveTo>
                    <a:lnTo>
                      <a:pt x="9" y="4"/>
                    </a:lnTo>
                    <a:lnTo>
                      <a:pt x="9" y="4"/>
                    </a:lnTo>
                    <a:lnTo>
                      <a:pt x="9" y="4"/>
                    </a:lnTo>
                    <a:lnTo>
                      <a:pt x="7" y="2"/>
                    </a:lnTo>
                    <a:lnTo>
                      <a:pt x="7" y="2"/>
                    </a:lnTo>
                    <a:lnTo>
                      <a:pt x="7" y="2"/>
                    </a:lnTo>
                    <a:lnTo>
                      <a:pt x="7" y="2"/>
                    </a:lnTo>
                    <a:lnTo>
                      <a:pt x="5" y="0"/>
                    </a:lnTo>
                    <a:lnTo>
                      <a:pt x="3" y="0"/>
                    </a:lnTo>
                    <a:lnTo>
                      <a:pt x="3" y="0"/>
                    </a:lnTo>
                    <a:lnTo>
                      <a:pt x="3" y="0"/>
                    </a:lnTo>
                    <a:lnTo>
                      <a:pt x="1" y="0"/>
                    </a:lnTo>
                    <a:lnTo>
                      <a:pt x="1" y="0"/>
                    </a:lnTo>
                    <a:lnTo>
                      <a:pt x="1" y="0"/>
                    </a:lnTo>
                    <a:lnTo>
                      <a:pt x="1" y="0"/>
                    </a:lnTo>
                    <a:lnTo>
                      <a:pt x="1" y="0"/>
                    </a:lnTo>
                    <a:lnTo>
                      <a:pt x="1" y="0"/>
                    </a:lnTo>
                    <a:lnTo>
                      <a:pt x="1" y="0"/>
                    </a:lnTo>
                    <a:lnTo>
                      <a:pt x="1" y="0"/>
                    </a:lnTo>
                    <a:lnTo>
                      <a:pt x="1" y="0"/>
                    </a:lnTo>
                    <a:lnTo>
                      <a:pt x="1" y="0"/>
                    </a:lnTo>
                    <a:lnTo>
                      <a:pt x="1" y="0"/>
                    </a:lnTo>
                    <a:lnTo>
                      <a:pt x="0" y="0"/>
                    </a:lnTo>
                    <a:lnTo>
                      <a:pt x="1" y="2"/>
                    </a:lnTo>
                    <a:lnTo>
                      <a:pt x="1" y="4"/>
                    </a:lnTo>
                    <a:lnTo>
                      <a:pt x="3" y="4"/>
                    </a:lnTo>
                    <a:lnTo>
                      <a:pt x="3" y="4"/>
                    </a:lnTo>
                    <a:lnTo>
                      <a:pt x="3" y="4"/>
                    </a:lnTo>
                    <a:lnTo>
                      <a:pt x="1" y="4"/>
                    </a:lnTo>
                    <a:lnTo>
                      <a:pt x="1" y="4"/>
                    </a:lnTo>
                    <a:lnTo>
                      <a:pt x="1" y="4"/>
                    </a:lnTo>
                    <a:lnTo>
                      <a:pt x="1" y="4"/>
                    </a:lnTo>
                    <a:lnTo>
                      <a:pt x="1" y="4"/>
                    </a:lnTo>
                    <a:lnTo>
                      <a:pt x="1" y="4"/>
                    </a:lnTo>
                    <a:lnTo>
                      <a:pt x="1" y="4"/>
                    </a:lnTo>
                    <a:lnTo>
                      <a:pt x="1" y="4"/>
                    </a:lnTo>
                    <a:lnTo>
                      <a:pt x="1" y="4"/>
                    </a:lnTo>
                    <a:lnTo>
                      <a:pt x="1" y="4"/>
                    </a:lnTo>
                    <a:lnTo>
                      <a:pt x="1" y="5"/>
                    </a:lnTo>
                    <a:lnTo>
                      <a:pt x="1" y="5"/>
                    </a:lnTo>
                    <a:lnTo>
                      <a:pt x="1" y="5"/>
                    </a:lnTo>
                    <a:lnTo>
                      <a:pt x="1" y="5"/>
                    </a:lnTo>
                    <a:lnTo>
                      <a:pt x="1" y="5"/>
                    </a:lnTo>
                    <a:lnTo>
                      <a:pt x="1" y="5"/>
                    </a:lnTo>
                    <a:lnTo>
                      <a:pt x="1" y="5"/>
                    </a:lnTo>
                    <a:lnTo>
                      <a:pt x="1" y="5"/>
                    </a:lnTo>
                    <a:lnTo>
                      <a:pt x="1" y="5"/>
                    </a:lnTo>
                    <a:lnTo>
                      <a:pt x="3" y="5"/>
                    </a:lnTo>
                    <a:lnTo>
                      <a:pt x="3" y="5"/>
                    </a:lnTo>
                    <a:lnTo>
                      <a:pt x="1" y="5"/>
                    </a:lnTo>
                    <a:lnTo>
                      <a:pt x="1"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7"/>
                    </a:lnTo>
                    <a:lnTo>
                      <a:pt x="3" y="7"/>
                    </a:lnTo>
                    <a:lnTo>
                      <a:pt x="3" y="7"/>
                    </a:lnTo>
                    <a:lnTo>
                      <a:pt x="3" y="7"/>
                    </a:lnTo>
                    <a:lnTo>
                      <a:pt x="3" y="7"/>
                    </a:lnTo>
                    <a:lnTo>
                      <a:pt x="3" y="7"/>
                    </a:lnTo>
                    <a:lnTo>
                      <a:pt x="3" y="7"/>
                    </a:lnTo>
                    <a:lnTo>
                      <a:pt x="3" y="7"/>
                    </a:lnTo>
                    <a:lnTo>
                      <a:pt x="3" y="7"/>
                    </a:lnTo>
                    <a:lnTo>
                      <a:pt x="3" y="7"/>
                    </a:lnTo>
                    <a:lnTo>
                      <a:pt x="1" y="9"/>
                    </a:lnTo>
                    <a:lnTo>
                      <a:pt x="1" y="9"/>
                    </a:lnTo>
                    <a:lnTo>
                      <a:pt x="1" y="9"/>
                    </a:lnTo>
                    <a:lnTo>
                      <a:pt x="1" y="9"/>
                    </a:lnTo>
                    <a:lnTo>
                      <a:pt x="1" y="9"/>
                    </a:lnTo>
                    <a:lnTo>
                      <a:pt x="1" y="9"/>
                    </a:lnTo>
                    <a:lnTo>
                      <a:pt x="1" y="11"/>
                    </a:lnTo>
                    <a:lnTo>
                      <a:pt x="1" y="11"/>
                    </a:lnTo>
                    <a:lnTo>
                      <a:pt x="1" y="11"/>
                    </a:lnTo>
                    <a:lnTo>
                      <a:pt x="1" y="11"/>
                    </a:lnTo>
                    <a:lnTo>
                      <a:pt x="1" y="11"/>
                    </a:lnTo>
                    <a:lnTo>
                      <a:pt x="1" y="11"/>
                    </a:lnTo>
                    <a:lnTo>
                      <a:pt x="1" y="11"/>
                    </a:lnTo>
                    <a:lnTo>
                      <a:pt x="1" y="11"/>
                    </a:lnTo>
                    <a:lnTo>
                      <a:pt x="1" y="12"/>
                    </a:lnTo>
                    <a:lnTo>
                      <a:pt x="1" y="14"/>
                    </a:lnTo>
                    <a:lnTo>
                      <a:pt x="1" y="14"/>
                    </a:lnTo>
                    <a:lnTo>
                      <a:pt x="3" y="14"/>
                    </a:lnTo>
                    <a:lnTo>
                      <a:pt x="3" y="14"/>
                    </a:lnTo>
                    <a:lnTo>
                      <a:pt x="3" y="14"/>
                    </a:lnTo>
                    <a:lnTo>
                      <a:pt x="3" y="14"/>
                    </a:lnTo>
                    <a:lnTo>
                      <a:pt x="5" y="14"/>
                    </a:lnTo>
                    <a:lnTo>
                      <a:pt x="5" y="14"/>
                    </a:lnTo>
                    <a:lnTo>
                      <a:pt x="5" y="14"/>
                    </a:lnTo>
                    <a:lnTo>
                      <a:pt x="3" y="14"/>
                    </a:lnTo>
                    <a:lnTo>
                      <a:pt x="3" y="14"/>
                    </a:lnTo>
                    <a:lnTo>
                      <a:pt x="5" y="14"/>
                    </a:lnTo>
                    <a:lnTo>
                      <a:pt x="5" y="14"/>
                    </a:lnTo>
                    <a:lnTo>
                      <a:pt x="5" y="14"/>
                    </a:lnTo>
                    <a:lnTo>
                      <a:pt x="5" y="14"/>
                    </a:lnTo>
                    <a:lnTo>
                      <a:pt x="5" y="14"/>
                    </a:lnTo>
                    <a:lnTo>
                      <a:pt x="5" y="14"/>
                    </a:lnTo>
                    <a:lnTo>
                      <a:pt x="7" y="14"/>
                    </a:lnTo>
                    <a:lnTo>
                      <a:pt x="7" y="16"/>
                    </a:lnTo>
                    <a:lnTo>
                      <a:pt x="7" y="16"/>
                    </a:lnTo>
                    <a:lnTo>
                      <a:pt x="7" y="16"/>
                    </a:lnTo>
                    <a:lnTo>
                      <a:pt x="7" y="16"/>
                    </a:lnTo>
                    <a:lnTo>
                      <a:pt x="7" y="16"/>
                    </a:lnTo>
                    <a:lnTo>
                      <a:pt x="7" y="16"/>
                    </a:lnTo>
                    <a:lnTo>
                      <a:pt x="7" y="16"/>
                    </a:lnTo>
                    <a:lnTo>
                      <a:pt x="7" y="16"/>
                    </a:lnTo>
                    <a:lnTo>
                      <a:pt x="7" y="16"/>
                    </a:lnTo>
                    <a:lnTo>
                      <a:pt x="9" y="16"/>
                    </a:lnTo>
                    <a:lnTo>
                      <a:pt x="9" y="14"/>
                    </a:lnTo>
                    <a:lnTo>
                      <a:pt x="9" y="14"/>
                    </a:lnTo>
                    <a:lnTo>
                      <a:pt x="9" y="14"/>
                    </a:lnTo>
                    <a:lnTo>
                      <a:pt x="9" y="14"/>
                    </a:lnTo>
                    <a:lnTo>
                      <a:pt x="9" y="14"/>
                    </a:lnTo>
                    <a:lnTo>
                      <a:pt x="9" y="12"/>
                    </a:lnTo>
                    <a:lnTo>
                      <a:pt x="9" y="12"/>
                    </a:lnTo>
                    <a:lnTo>
                      <a:pt x="9" y="12"/>
                    </a:lnTo>
                    <a:lnTo>
                      <a:pt x="9" y="12"/>
                    </a:lnTo>
                    <a:lnTo>
                      <a:pt x="9" y="12"/>
                    </a:lnTo>
                    <a:lnTo>
                      <a:pt x="9" y="12"/>
                    </a:lnTo>
                    <a:lnTo>
                      <a:pt x="9" y="12"/>
                    </a:lnTo>
                    <a:lnTo>
                      <a:pt x="9" y="12"/>
                    </a:lnTo>
                    <a:lnTo>
                      <a:pt x="9" y="12"/>
                    </a:lnTo>
                    <a:lnTo>
                      <a:pt x="9" y="12"/>
                    </a:lnTo>
                    <a:lnTo>
                      <a:pt x="9" y="12"/>
                    </a:lnTo>
                    <a:lnTo>
                      <a:pt x="9" y="12"/>
                    </a:lnTo>
                    <a:lnTo>
                      <a:pt x="9" y="12"/>
                    </a:lnTo>
                    <a:lnTo>
                      <a:pt x="9" y="11"/>
                    </a:lnTo>
                    <a:lnTo>
                      <a:pt x="7" y="11"/>
                    </a:lnTo>
                    <a:lnTo>
                      <a:pt x="7" y="11"/>
                    </a:lnTo>
                    <a:lnTo>
                      <a:pt x="7" y="12"/>
                    </a:lnTo>
                    <a:lnTo>
                      <a:pt x="7" y="12"/>
                    </a:lnTo>
                    <a:lnTo>
                      <a:pt x="7" y="11"/>
                    </a:lnTo>
                    <a:lnTo>
                      <a:pt x="7" y="11"/>
                    </a:lnTo>
                    <a:lnTo>
                      <a:pt x="9" y="11"/>
                    </a:lnTo>
                    <a:lnTo>
                      <a:pt x="9" y="11"/>
                    </a:lnTo>
                    <a:lnTo>
                      <a:pt x="9" y="11"/>
                    </a:lnTo>
                    <a:lnTo>
                      <a:pt x="9" y="9"/>
                    </a:lnTo>
                    <a:lnTo>
                      <a:pt x="9" y="9"/>
                    </a:lnTo>
                    <a:lnTo>
                      <a:pt x="9" y="9"/>
                    </a:lnTo>
                    <a:lnTo>
                      <a:pt x="7" y="9"/>
                    </a:lnTo>
                    <a:lnTo>
                      <a:pt x="7" y="9"/>
                    </a:lnTo>
                    <a:lnTo>
                      <a:pt x="7" y="9"/>
                    </a:lnTo>
                    <a:lnTo>
                      <a:pt x="7" y="9"/>
                    </a:lnTo>
                    <a:lnTo>
                      <a:pt x="7" y="9"/>
                    </a:lnTo>
                    <a:lnTo>
                      <a:pt x="7" y="9"/>
                    </a:lnTo>
                    <a:lnTo>
                      <a:pt x="7" y="9"/>
                    </a:lnTo>
                    <a:lnTo>
                      <a:pt x="7" y="7"/>
                    </a:lnTo>
                    <a:lnTo>
                      <a:pt x="7" y="7"/>
                    </a:lnTo>
                    <a:lnTo>
                      <a:pt x="7" y="7"/>
                    </a:lnTo>
                    <a:lnTo>
                      <a:pt x="7" y="7"/>
                    </a:lnTo>
                    <a:lnTo>
                      <a:pt x="9" y="7"/>
                    </a:lnTo>
                    <a:lnTo>
                      <a:pt x="9" y="7"/>
                    </a:lnTo>
                    <a:lnTo>
                      <a:pt x="9" y="7"/>
                    </a:lnTo>
                    <a:lnTo>
                      <a:pt x="9" y="9"/>
                    </a:lnTo>
                    <a:lnTo>
                      <a:pt x="9" y="9"/>
                    </a:lnTo>
                    <a:lnTo>
                      <a:pt x="9" y="9"/>
                    </a:lnTo>
                    <a:lnTo>
                      <a:pt x="9" y="9"/>
                    </a:lnTo>
                    <a:lnTo>
                      <a:pt x="9" y="11"/>
                    </a:lnTo>
                    <a:lnTo>
                      <a:pt x="9" y="12"/>
                    </a:lnTo>
                    <a:lnTo>
                      <a:pt x="9" y="12"/>
                    </a:lnTo>
                    <a:lnTo>
                      <a:pt x="10" y="12"/>
                    </a:lnTo>
                    <a:lnTo>
                      <a:pt x="10" y="12"/>
                    </a:lnTo>
                    <a:lnTo>
                      <a:pt x="10" y="12"/>
                    </a:lnTo>
                    <a:lnTo>
                      <a:pt x="10" y="12"/>
                    </a:lnTo>
                    <a:lnTo>
                      <a:pt x="10" y="12"/>
                    </a:lnTo>
                    <a:lnTo>
                      <a:pt x="10" y="12"/>
                    </a:lnTo>
                    <a:lnTo>
                      <a:pt x="10" y="12"/>
                    </a:lnTo>
                    <a:lnTo>
                      <a:pt x="10" y="12"/>
                    </a:lnTo>
                    <a:lnTo>
                      <a:pt x="10" y="12"/>
                    </a:lnTo>
                    <a:lnTo>
                      <a:pt x="12" y="12"/>
                    </a:lnTo>
                    <a:lnTo>
                      <a:pt x="12" y="12"/>
                    </a:lnTo>
                    <a:lnTo>
                      <a:pt x="12" y="12"/>
                    </a:lnTo>
                    <a:lnTo>
                      <a:pt x="10" y="11"/>
                    </a:lnTo>
                    <a:lnTo>
                      <a:pt x="10" y="11"/>
                    </a:lnTo>
                    <a:lnTo>
                      <a:pt x="10" y="11"/>
                    </a:lnTo>
                    <a:lnTo>
                      <a:pt x="12" y="11"/>
                    </a:lnTo>
                    <a:lnTo>
                      <a:pt x="12" y="11"/>
                    </a:lnTo>
                    <a:lnTo>
                      <a:pt x="12" y="11"/>
                    </a:lnTo>
                    <a:lnTo>
                      <a:pt x="12" y="9"/>
                    </a:lnTo>
                    <a:lnTo>
                      <a:pt x="12" y="9"/>
                    </a:lnTo>
                    <a:lnTo>
                      <a:pt x="12" y="9"/>
                    </a:lnTo>
                    <a:lnTo>
                      <a:pt x="12" y="9"/>
                    </a:lnTo>
                    <a:lnTo>
                      <a:pt x="12" y="9"/>
                    </a:lnTo>
                    <a:lnTo>
                      <a:pt x="12" y="9"/>
                    </a:lnTo>
                    <a:lnTo>
                      <a:pt x="12" y="7"/>
                    </a:lnTo>
                    <a:lnTo>
                      <a:pt x="12" y="7"/>
                    </a:lnTo>
                    <a:lnTo>
                      <a:pt x="12" y="7"/>
                    </a:lnTo>
                    <a:lnTo>
                      <a:pt x="12" y="5"/>
                    </a:lnTo>
                    <a:lnTo>
                      <a:pt x="12" y="5"/>
                    </a:lnTo>
                    <a:lnTo>
                      <a:pt x="12" y="5"/>
                    </a:lnTo>
                    <a:lnTo>
                      <a:pt x="12" y="5"/>
                    </a:lnTo>
                    <a:lnTo>
                      <a:pt x="12" y="5"/>
                    </a:lnTo>
                    <a:lnTo>
                      <a:pt x="12" y="4"/>
                    </a:lnTo>
                    <a:lnTo>
                      <a:pt x="10" y="4"/>
                    </a:lnTo>
                    <a:lnTo>
                      <a:pt x="9" y="4"/>
                    </a:lnTo>
                    <a:lnTo>
                      <a:pt x="9" y="4"/>
                    </a:lnTo>
                    <a:lnTo>
                      <a:pt x="9" y="4"/>
                    </a:lnTo>
                    <a:lnTo>
                      <a:pt x="9" y="5"/>
                    </a:lnTo>
                    <a:lnTo>
                      <a:pt x="9" y="5"/>
                    </a:lnTo>
                    <a:lnTo>
                      <a:pt x="9" y="5"/>
                    </a:lnTo>
                    <a:lnTo>
                      <a:pt x="9" y="5"/>
                    </a:lnTo>
                    <a:lnTo>
                      <a:pt x="9" y="4"/>
                    </a:lnTo>
                    <a:lnTo>
                      <a:pt x="9" y="4"/>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gf4bb91c855_5_265"/>
              <p:cNvSpPr/>
              <p:nvPr/>
            </p:nvSpPr>
            <p:spPr>
              <a:xfrm>
                <a:off x="2407861" y="2565185"/>
                <a:ext cx="10886" cy="9071"/>
              </a:xfrm>
              <a:custGeom>
                <a:rect b="b" l="l" r="r" t="t"/>
                <a:pathLst>
                  <a:path extrusionOk="0" h="5" w="6">
                    <a:moveTo>
                      <a:pt x="0" y="4"/>
                    </a:moveTo>
                    <a:lnTo>
                      <a:pt x="2" y="4"/>
                    </a:lnTo>
                    <a:lnTo>
                      <a:pt x="2" y="4"/>
                    </a:lnTo>
                    <a:lnTo>
                      <a:pt x="2" y="4"/>
                    </a:lnTo>
                    <a:lnTo>
                      <a:pt x="2" y="4"/>
                    </a:lnTo>
                    <a:lnTo>
                      <a:pt x="6" y="5"/>
                    </a:lnTo>
                    <a:lnTo>
                      <a:pt x="6" y="5"/>
                    </a:lnTo>
                    <a:lnTo>
                      <a:pt x="4" y="4"/>
                    </a:lnTo>
                    <a:lnTo>
                      <a:pt x="4" y="2"/>
                    </a:lnTo>
                    <a:lnTo>
                      <a:pt x="4" y="2"/>
                    </a:lnTo>
                    <a:lnTo>
                      <a:pt x="2" y="0"/>
                    </a:lnTo>
                    <a:lnTo>
                      <a:pt x="2" y="0"/>
                    </a:lnTo>
                    <a:lnTo>
                      <a:pt x="2" y="2"/>
                    </a:lnTo>
                    <a:lnTo>
                      <a:pt x="2" y="2"/>
                    </a:lnTo>
                    <a:lnTo>
                      <a:pt x="0" y="2"/>
                    </a:lnTo>
                    <a:lnTo>
                      <a:pt x="0" y="2"/>
                    </a:lnTo>
                    <a:lnTo>
                      <a:pt x="0" y="2"/>
                    </a:lnTo>
                    <a:lnTo>
                      <a:pt x="0" y="2"/>
                    </a:lnTo>
                    <a:lnTo>
                      <a:pt x="0" y="4"/>
                    </a:lnTo>
                    <a:lnTo>
                      <a:pt x="0" y="4"/>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gf4bb91c855_5_265"/>
              <p:cNvSpPr/>
              <p:nvPr/>
            </p:nvSpPr>
            <p:spPr>
              <a:xfrm>
                <a:off x="2389718" y="2626870"/>
                <a:ext cx="21771" cy="38099"/>
              </a:xfrm>
              <a:custGeom>
                <a:rect b="b" l="l" r="r" t="t"/>
                <a:pathLst>
                  <a:path extrusionOk="0" h="21" w="12">
                    <a:moveTo>
                      <a:pt x="2" y="19"/>
                    </a:moveTo>
                    <a:lnTo>
                      <a:pt x="2" y="19"/>
                    </a:lnTo>
                    <a:lnTo>
                      <a:pt x="2" y="19"/>
                    </a:lnTo>
                    <a:lnTo>
                      <a:pt x="2" y="19"/>
                    </a:lnTo>
                    <a:lnTo>
                      <a:pt x="2" y="19"/>
                    </a:lnTo>
                    <a:lnTo>
                      <a:pt x="2" y="18"/>
                    </a:lnTo>
                    <a:lnTo>
                      <a:pt x="2" y="18"/>
                    </a:lnTo>
                    <a:lnTo>
                      <a:pt x="2" y="18"/>
                    </a:lnTo>
                    <a:lnTo>
                      <a:pt x="2" y="18"/>
                    </a:lnTo>
                    <a:lnTo>
                      <a:pt x="2" y="18"/>
                    </a:lnTo>
                    <a:lnTo>
                      <a:pt x="2" y="18"/>
                    </a:lnTo>
                    <a:lnTo>
                      <a:pt x="2" y="18"/>
                    </a:lnTo>
                    <a:lnTo>
                      <a:pt x="2" y="18"/>
                    </a:lnTo>
                    <a:lnTo>
                      <a:pt x="2" y="18"/>
                    </a:lnTo>
                    <a:lnTo>
                      <a:pt x="2" y="16"/>
                    </a:lnTo>
                    <a:lnTo>
                      <a:pt x="2" y="16"/>
                    </a:lnTo>
                    <a:lnTo>
                      <a:pt x="2" y="16"/>
                    </a:lnTo>
                    <a:lnTo>
                      <a:pt x="3" y="16"/>
                    </a:lnTo>
                    <a:lnTo>
                      <a:pt x="3" y="16"/>
                    </a:lnTo>
                    <a:lnTo>
                      <a:pt x="3" y="16"/>
                    </a:lnTo>
                    <a:lnTo>
                      <a:pt x="3" y="14"/>
                    </a:lnTo>
                    <a:lnTo>
                      <a:pt x="3" y="14"/>
                    </a:lnTo>
                    <a:lnTo>
                      <a:pt x="5" y="14"/>
                    </a:lnTo>
                    <a:lnTo>
                      <a:pt x="5" y="14"/>
                    </a:lnTo>
                    <a:lnTo>
                      <a:pt x="3" y="14"/>
                    </a:lnTo>
                    <a:lnTo>
                      <a:pt x="3" y="16"/>
                    </a:lnTo>
                    <a:lnTo>
                      <a:pt x="3" y="16"/>
                    </a:lnTo>
                    <a:lnTo>
                      <a:pt x="3" y="16"/>
                    </a:lnTo>
                    <a:lnTo>
                      <a:pt x="3" y="16"/>
                    </a:lnTo>
                    <a:lnTo>
                      <a:pt x="3" y="16"/>
                    </a:lnTo>
                    <a:lnTo>
                      <a:pt x="3" y="18"/>
                    </a:lnTo>
                    <a:lnTo>
                      <a:pt x="3" y="18"/>
                    </a:lnTo>
                    <a:lnTo>
                      <a:pt x="3" y="18"/>
                    </a:lnTo>
                    <a:lnTo>
                      <a:pt x="3" y="19"/>
                    </a:lnTo>
                    <a:lnTo>
                      <a:pt x="3" y="19"/>
                    </a:lnTo>
                    <a:lnTo>
                      <a:pt x="3" y="19"/>
                    </a:lnTo>
                    <a:lnTo>
                      <a:pt x="3" y="19"/>
                    </a:lnTo>
                    <a:lnTo>
                      <a:pt x="3" y="19"/>
                    </a:lnTo>
                    <a:lnTo>
                      <a:pt x="5" y="18"/>
                    </a:lnTo>
                    <a:lnTo>
                      <a:pt x="5" y="18"/>
                    </a:lnTo>
                    <a:lnTo>
                      <a:pt x="5" y="18"/>
                    </a:lnTo>
                    <a:lnTo>
                      <a:pt x="5" y="18"/>
                    </a:lnTo>
                    <a:lnTo>
                      <a:pt x="5" y="18"/>
                    </a:lnTo>
                    <a:lnTo>
                      <a:pt x="5" y="18"/>
                    </a:lnTo>
                    <a:lnTo>
                      <a:pt x="5" y="18"/>
                    </a:lnTo>
                    <a:lnTo>
                      <a:pt x="5" y="16"/>
                    </a:lnTo>
                    <a:lnTo>
                      <a:pt x="5" y="16"/>
                    </a:lnTo>
                    <a:lnTo>
                      <a:pt x="5" y="16"/>
                    </a:lnTo>
                    <a:lnTo>
                      <a:pt x="5" y="16"/>
                    </a:lnTo>
                    <a:lnTo>
                      <a:pt x="5" y="16"/>
                    </a:lnTo>
                    <a:lnTo>
                      <a:pt x="5" y="14"/>
                    </a:lnTo>
                    <a:lnTo>
                      <a:pt x="5" y="14"/>
                    </a:lnTo>
                    <a:lnTo>
                      <a:pt x="5" y="14"/>
                    </a:lnTo>
                    <a:lnTo>
                      <a:pt x="5" y="14"/>
                    </a:lnTo>
                    <a:lnTo>
                      <a:pt x="5" y="14"/>
                    </a:lnTo>
                    <a:lnTo>
                      <a:pt x="5" y="14"/>
                    </a:lnTo>
                    <a:lnTo>
                      <a:pt x="5" y="14"/>
                    </a:lnTo>
                    <a:lnTo>
                      <a:pt x="5" y="12"/>
                    </a:lnTo>
                    <a:lnTo>
                      <a:pt x="5" y="12"/>
                    </a:lnTo>
                    <a:lnTo>
                      <a:pt x="5" y="12"/>
                    </a:lnTo>
                    <a:lnTo>
                      <a:pt x="5" y="14"/>
                    </a:lnTo>
                    <a:lnTo>
                      <a:pt x="7" y="14"/>
                    </a:lnTo>
                    <a:lnTo>
                      <a:pt x="7" y="16"/>
                    </a:lnTo>
                    <a:lnTo>
                      <a:pt x="7" y="14"/>
                    </a:lnTo>
                    <a:lnTo>
                      <a:pt x="7" y="14"/>
                    </a:lnTo>
                    <a:lnTo>
                      <a:pt x="7" y="14"/>
                    </a:lnTo>
                    <a:lnTo>
                      <a:pt x="7" y="14"/>
                    </a:lnTo>
                    <a:lnTo>
                      <a:pt x="7" y="14"/>
                    </a:lnTo>
                    <a:lnTo>
                      <a:pt x="7" y="12"/>
                    </a:lnTo>
                    <a:lnTo>
                      <a:pt x="7" y="12"/>
                    </a:lnTo>
                    <a:lnTo>
                      <a:pt x="7" y="12"/>
                    </a:lnTo>
                    <a:lnTo>
                      <a:pt x="7" y="12"/>
                    </a:lnTo>
                    <a:lnTo>
                      <a:pt x="7" y="12"/>
                    </a:lnTo>
                    <a:lnTo>
                      <a:pt x="7" y="12"/>
                    </a:lnTo>
                    <a:lnTo>
                      <a:pt x="7" y="12"/>
                    </a:lnTo>
                    <a:lnTo>
                      <a:pt x="7" y="12"/>
                    </a:lnTo>
                    <a:lnTo>
                      <a:pt x="7" y="12"/>
                    </a:lnTo>
                    <a:lnTo>
                      <a:pt x="7" y="12"/>
                    </a:lnTo>
                    <a:lnTo>
                      <a:pt x="7" y="12"/>
                    </a:lnTo>
                    <a:lnTo>
                      <a:pt x="9" y="12"/>
                    </a:lnTo>
                    <a:lnTo>
                      <a:pt x="7" y="12"/>
                    </a:lnTo>
                    <a:lnTo>
                      <a:pt x="7" y="10"/>
                    </a:lnTo>
                    <a:lnTo>
                      <a:pt x="7" y="10"/>
                    </a:lnTo>
                    <a:lnTo>
                      <a:pt x="7" y="10"/>
                    </a:lnTo>
                    <a:lnTo>
                      <a:pt x="7" y="10"/>
                    </a:lnTo>
                    <a:lnTo>
                      <a:pt x="7" y="10"/>
                    </a:lnTo>
                    <a:lnTo>
                      <a:pt x="7" y="10"/>
                    </a:lnTo>
                    <a:lnTo>
                      <a:pt x="7" y="10"/>
                    </a:lnTo>
                    <a:lnTo>
                      <a:pt x="7" y="10"/>
                    </a:lnTo>
                    <a:lnTo>
                      <a:pt x="7" y="10"/>
                    </a:lnTo>
                    <a:lnTo>
                      <a:pt x="7" y="10"/>
                    </a:lnTo>
                    <a:lnTo>
                      <a:pt x="7" y="10"/>
                    </a:lnTo>
                    <a:lnTo>
                      <a:pt x="9" y="9"/>
                    </a:lnTo>
                    <a:lnTo>
                      <a:pt x="9" y="9"/>
                    </a:lnTo>
                    <a:lnTo>
                      <a:pt x="9" y="9"/>
                    </a:lnTo>
                    <a:lnTo>
                      <a:pt x="9" y="9"/>
                    </a:lnTo>
                    <a:lnTo>
                      <a:pt x="9" y="9"/>
                    </a:lnTo>
                    <a:lnTo>
                      <a:pt x="9" y="9"/>
                    </a:lnTo>
                    <a:lnTo>
                      <a:pt x="9" y="7"/>
                    </a:lnTo>
                    <a:lnTo>
                      <a:pt x="9" y="7"/>
                    </a:lnTo>
                    <a:lnTo>
                      <a:pt x="9" y="9"/>
                    </a:lnTo>
                    <a:lnTo>
                      <a:pt x="9" y="9"/>
                    </a:lnTo>
                    <a:lnTo>
                      <a:pt x="9" y="9"/>
                    </a:lnTo>
                    <a:lnTo>
                      <a:pt x="9" y="9"/>
                    </a:lnTo>
                    <a:lnTo>
                      <a:pt x="9" y="9"/>
                    </a:lnTo>
                    <a:lnTo>
                      <a:pt x="9" y="9"/>
                    </a:lnTo>
                    <a:lnTo>
                      <a:pt x="10" y="9"/>
                    </a:lnTo>
                    <a:lnTo>
                      <a:pt x="10" y="9"/>
                    </a:lnTo>
                    <a:lnTo>
                      <a:pt x="10" y="9"/>
                    </a:lnTo>
                    <a:lnTo>
                      <a:pt x="10" y="9"/>
                    </a:lnTo>
                    <a:lnTo>
                      <a:pt x="10" y="9"/>
                    </a:lnTo>
                    <a:lnTo>
                      <a:pt x="10" y="7"/>
                    </a:lnTo>
                    <a:lnTo>
                      <a:pt x="10" y="7"/>
                    </a:lnTo>
                    <a:lnTo>
                      <a:pt x="10" y="7"/>
                    </a:lnTo>
                    <a:lnTo>
                      <a:pt x="10" y="7"/>
                    </a:lnTo>
                    <a:lnTo>
                      <a:pt x="10" y="7"/>
                    </a:lnTo>
                    <a:lnTo>
                      <a:pt x="10" y="7"/>
                    </a:lnTo>
                    <a:lnTo>
                      <a:pt x="10" y="7"/>
                    </a:lnTo>
                    <a:lnTo>
                      <a:pt x="12" y="5"/>
                    </a:lnTo>
                    <a:lnTo>
                      <a:pt x="10" y="5"/>
                    </a:lnTo>
                    <a:lnTo>
                      <a:pt x="10" y="5"/>
                    </a:lnTo>
                    <a:lnTo>
                      <a:pt x="10" y="5"/>
                    </a:lnTo>
                    <a:lnTo>
                      <a:pt x="10" y="5"/>
                    </a:lnTo>
                    <a:lnTo>
                      <a:pt x="10" y="5"/>
                    </a:lnTo>
                    <a:lnTo>
                      <a:pt x="10" y="3"/>
                    </a:lnTo>
                    <a:lnTo>
                      <a:pt x="10" y="3"/>
                    </a:lnTo>
                    <a:lnTo>
                      <a:pt x="10" y="3"/>
                    </a:lnTo>
                    <a:lnTo>
                      <a:pt x="10" y="3"/>
                    </a:lnTo>
                    <a:lnTo>
                      <a:pt x="10" y="5"/>
                    </a:lnTo>
                    <a:lnTo>
                      <a:pt x="10" y="5"/>
                    </a:lnTo>
                    <a:lnTo>
                      <a:pt x="9" y="5"/>
                    </a:lnTo>
                    <a:lnTo>
                      <a:pt x="9" y="5"/>
                    </a:lnTo>
                    <a:lnTo>
                      <a:pt x="9" y="5"/>
                    </a:lnTo>
                    <a:lnTo>
                      <a:pt x="9" y="5"/>
                    </a:lnTo>
                    <a:lnTo>
                      <a:pt x="9" y="5"/>
                    </a:lnTo>
                    <a:lnTo>
                      <a:pt x="9" y="5"/>
                    </a:lnTo>
                    <a:lnTo>
                      <a:pt x="9" y="5"/>
                    </a:lnTo>
                    <a:lnTo>
                      <a:pt x="9" y="5"/>
                    </a:lnTo>
                    <a:lnTo>
                      <a:pt x="9" y="5"/>
                    </a:lnTo>
                    <a:lnTo>
                      <a:pt x="9" y="7"/>
                    </a:lnTo>
                    <a:lnTo>
                      <a:pt x="9" y="7"/>
                    </a:lnTo>
                    <a:lnTo>
                      <a:pt x="7" y="7"/>
                    </a:lnTo>
                    <a:lnTo>
                      <a:pt x="7" y="7"/>
                    </a:lnTo>
                    <a:lnTo>
                      <a:pt x="7" y="7"/>
                    </a:lnTo>
                    <a:lnTo>
                      <a:pt x="7" y="7"/>
                    </a:lnTo>
                    <a:lnTo>
                      <a:pt x="7" y="7"/>
                    </a:lnTo>
                    <a:lnTo>
                      <a:pt x="9" y="7"/>
                    </a:lnTo>
                    <a:lnTo>
                      <a:pt x="9" y="5"/>
                    </a:lnTo>
                    <a:lnTo>
                      <a:pt x="9" y="5"/>
                    </a:lnTo>
                    <a:lnTo>
                      <a:pt x="9" y="5"/>
                    </a:lnTo>
                    <a:lnTo>
                      <a:pt x="9" y="5"/>
                    </a:lnTo>
                    <a:lnTo>
                      <a:pt x="9" y="5"/>
                    </a:lnTo>
                    <a:lnTo>
                      <a:pt x="9" y="5"/>
                    </a:lnTo>
                    <a:lnTo>
                      <a:pt x="9" y="5"/>
                    </a:lnTo>
                    <a:lnTo>
                      <a:pt x="9" y="5"/>
                    </a:lnTo>
                    <a:lnTo>
                      <a:pt x="9" y="5"/>
                    </a:lnTo>
                    <a:lnTo>
                      <a:pt x="9" y="5"/>
                    </a:lnTo>
                    <a:lnTo>
                      <a:pt x="9" y="5"/>
                    </a:lnTo>
                    <a:lnTo>
                      <a:pt x="9" y="5"/>
                    </a:lnTo>
                    <a:lnTo>
                      <a:pt x="9" y="3"/>
                    </a:lnTo>
                    <a:lnTo>
                      <a:pt x="9" y="3"/>
                    </a:lnTo>
                    <a:lnTo>
                      <a:pt x="9" y="3"/>
                    </a:lnTo>
                    <a:lnTo>
                      <a:pt x="9" y="3"/>
                    </a:lnTo>
                    <a:lnTo>
                      <a:pt x="9" y="3"/>
                    </a:lnTo>
                    <a:lnTo>
                      <a:pt x="9" y="3"/>
                    </a:lnTo>
                    <a:lnTo>
                      <a:pt x="9" y="3"/>
                    </a:lnTo>
                    <a:lnTo>
                      <a:pt x="9" y="3"/>
                    </a:lnTo>
                    <a:lnTo>
                      <a:pt x="9" y="3"/>
                    </a:lnTo>
                    <a:lnTo>
                      <a:pt x="9" y="2"/>
                    </a:lnTo>
                    <a:lnTo>
                      <a:pt x="9" y="2"/>
                    </a:lnTo>
                    <a:lnTo>
                      <a:pt x="9" y="2"/>
                    </a:lnTo>
                    <a:lnTo>
                      <a:pt x="9" y="0"/>
                    </a:lnTo>
                    <a:lnTo>
                      <a:pt x="7" y="0"/>
                    </a:lnTo>
                    <a:lnTo>
                      <a:pt x="7" y="0"/>
                    </a:lnTo>
                    <a:lnTo>
                      <a:pt x="7" y="0"/>
                    </a:lnTo>
                    <a:lnTo>
                      <a:pt x="7" y="0"/>
                    </a:lnTo>
                    <a:lnTo>
                      <a:pt x="7" y="0"/>
                    </a:lnTo>
                    <a:lnTo>
                      <a:pt x="7" y="0"/>
                    </a:lnTo>
                    <a:lnTo>
                      <a:pt x="7" y="0"/>
                    </a:lnTo>
                    <a:lnTo>
                      <a:pt x="7" y="0"/>
                    </a:lnTo>
                    <a:lnTo>
                      <a:pt x="7" y="0"/>
                    </a:lnTo>
                    <a:lnTo>
                      <a:pt x="7" y="0"/>
                    </a:lnTo>
                    <a:lnTo>
                      <a:pt x="7" y="2"/>
                    </a:lnTo>
                    <a:lnTo>
                      <a:pt x="7" y="2"/>
                    </a:lnTo>
                    <a:lnTo>
                      <a:pt x="7" y="2"/>
                    </a:lnTo>
                    <a:lnTo>
                      <a:pt x="7" y="2"/>
                    </a:lnTo>
                    <a:lnTo>
                      <a:pt x="7" y="2"/>
                    </a:lnTo>
                    <a:lnTo>
                      <a:pt x="7" y="2"/>
                    </a:lnTo>
                    <a:lnTo>
                      <a:pt x="7" y="2"/>
                    </a:lnTo>
                    <a:lnTo>
                      <a:pt x="7" y="2"/>
                    </a:lnTo>
                    <a:lnTo>
                      <a:pt x="7" y="0"/>
                    </a:lnTo>
                    <a:lnTo>
                      <a:pt x="7" y="0"/>
                    </a:lnTo>
                    <a:lnTo>
                      <a:pt x="5" y="0"/>
                    </a:lnTo>
                    <a:lnTo>
                      <a:pt x="5" y="0"/>
                    </a:lnTo>
                    <a:lnTo>
                      <a:pt x="5" y="0"/>
                    </a:lnTo>
                    <a:lnTo>
                      <a:pt x="5" y="2"/>
                    </a:lnTo>
                    <a:lnTo>
                      <a:pt x="5" y="2"/>
                    </a:lnTo>
                    <a:lnTo>
                      <a:pt x="5" y="2"/>
                    </a:lnTo>
                    <a:lnTo>
                      <a:pt x="5" y="2"/>
                    </a:lnTo>
                    <a:lnTo>
                      <a:pt x="5" y="2"/>
                    </a:lnTo>
                    <a:lnTo>
                      <a:pt x="5" y="2"/>
                    </a:lnTo>
                    <a:lnTo>
                      <a:pt x="5" y="2"/>
                    </a:lnTo>
                    <a:lnTo>
                      <a:pt x="5" y="0"/>
                    </a:lnTo>
                    <a:lnTo>
                      <a:pt x="5" y="0"/>
                    </a:lnTo>
                    <a:lnTo>
                      <a:pt x="3" y="0"/>
                    </a:lnTo>
                    <a:lnTo>
                      <a:pt x="3" y="0"/>
                    </a:lnTo>
                    <a:lnTo>
                      <a:pt x="3" y="0"/>
                    </a:lnTo>
                    <a:lnTo>
                      <a:pt x="3" y="0"/>
                    </a:lnTo>
                    <a:lnTo>
                      <a:pt x="3" y="0"/>
                    </a:lnTo>
                    <a:lnTo>
                      <a:pt x="3" y="2"/>
                    </a:lnTo>
                    <a:lnTo>
                      <a:pt x="3" y="2"/>
                    </a:lnTo>
                    <a:lnTo>
                      <a:pt x="3" y="3"/>
                    </a:lnTo>
                    <a:lnTo>
                      <a:pt x="3" y="3"/>
                    </a:lnTo>
                    <a:lnTo>
                      <a:pt x="3" y="3"/>
                    </a:lnTo>
                    <a:lnTo>
                      <a:pt x="3" y="3"/>
                    </a:lnTo>
                    <a:lnTo>
                      <a:pt x="3" y="3"/>
                    </a:lnTo>
                    <a:lnTo>
                      <a:pt x="3" y="5"/>
                    </a:lnTo>
                    <a:lnTo>
                      <a:pt x="3" y="5"/>
                    </a:lnTo>
                    <a:lnTo>
                      <a:pt x="3" y="5"/>
                    </a:lnTo>
                    <a:lnTo>
                      <a:pt x="3" y="5"/>
                    </a:lnTo>
                    <a:lnTo>
                      <a:pt x="5" y="5"/>
                    </a:lnTo>
                    <a:lnTo>
                      <a:pt x="5" y="5"/>
                    </a:lnTo>
                    <a:lnTo>
                      <a:pt x="5" y="5"/>
                    </a:lnTo>
                    <a:lnTo>
                      <a:pt x="5" y="5"/>
                    </a:lnTo>
                    <a:lnTo>
                      <a:pt x="5" y="5"/>
                    </a:lnTo>
                    <a:lnTo>
                      <a:pt x="5" y="5"/>
                    </a:lnTo>
                    <a:lnTo>
                      <a:pt x="5" y="5"/>
                    </a:lnTo>
                    <a:lnTo>
                      <a:pt x="5" y="5"/>
                    </a:lnTo>
                    <a:lnTo>
                      <a:pt x="3" y="5"/>
                    </a:lnTo>
                    <a:lnTo>
                      <a:pt x="3" y="5"/>
                    </a:lnTo>
                    <a:lnTo>
                      <a:pt x="3" y="5"/>
                    </a:lnTo>
                    <a:lnTo>
                      <a:pt x="3" y="7"/>
                    </a:lnTo>
                    <a:lnTo>
                      <a:pt x="5" y="7"/>
                    </a:lnTo>
                    <a:lnTo>
                      <a:pt x="5" y="5"/>
                    </a:lnTo>
                    <a:lnTo>
                      <a:pt x="5" y="5"/>
                    </a:lnTo>
                    <a:lnTo>
                      <a:pt x="7" y="7"/>
                    </a:lnTo>
                    <a:lnTo>
                      <a:pt x="5" y="7"/>
                    </a:lnTo>
                    <a:lnTo>
                      <a:pt x="5" y="7"/>
                    </a:lnTo>
                    <a:lnTo>
                      <a:pt x="5" y="7"/>
                    </a:lnTo>
                    <a:lnTo>
                      <a:pt x="5" y="7"/>
                    </a:lnTo>
                    <a:lnTo>
                      <a:pt x="5" y="7"/>
                    </a:lnTo>
                    <a:lnTo>
                      <a:pt x="3" y="7"/>
                    </a:lnTo>
                    <a:lnTo>
                      <a:pt x="3" y="7"/>
                    </a:lnTo>
                    <a:lnTo>
                      <a:pt x="3" y="7"/>
                    </a:lnTo>
                    <a:lnTo>
                      <a:pt x="3" y="7"/>
                    </a:lnTo>
                    <a:lnTo>
                      <a:pt x="3" y="7"/>
                    </a:lnTo>
                    <a:lnTo>
                      <a:pt x="3" y="7"/>
                    </a:lnTo>
                    <a:lnTo>
                      <a:pt x="3"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10"/>
                    </a:lnTo>
                    <a:lnTo>
                      <a:pt x="5" y="10"/>
                    </a:lnTo>
                    <a:lnTo>
                      <a:pt x="5" y="10"/>
                    </a:lnTo>
                    <a:lnTo>
                      <a:pt x="5" y="10"/>
                    </a:lnTo>
                    <a:lnTo>
                      <a:pt x="5" y="10"/>
                    </a:lnTo>
                    <a:lnTo>
                      <a:pt x="5" y="10"/>
                    </a:lnTo>
                    <a:lnTo>
                      <a:pt x="5" y="10"/>
                    </a:lnTo>
                    <a:lnTo>
                      <a:pt x="5" y="10"/>
                    </a:lnTo>
                    <a:lnTo>
                      <a:pt x="5" y="10"/>
                    </a:lnTo>
                    <a:lnTo>
                      <a:pt x="5" y="10"/>
                    </a:lnTo>
                    <a:lnTo>
                      <a:pt x="5" y="12"/>
                    </a:lnTo>
                    <a:lnTo>
                      <a:pt x="5" y="12"/>
                    </a:lnTo>
                    <a:lnTo>
                      <a:pt x="5" y="12"/>
                    </a:lnTo>
                    <a:lnTo>
                      <a:pt x="5" y="12"/>
                    </a:lnTo>
                    <a:lnTo>
                      <a:pt x="5" y="12"/>
                    </a:lnTo>
                    <a:lnTo>
                      <a:pt x="5" y="12"/>
                    </a:lnTo>
                    <a:lnTo>
                      <a:pt x="5" y="12"/>
                    </a:lnTo>
                    <a:lnTo>
                      <a:pt x="5" y="10"/>
                    </a:lnTo>
                    <a:lnTo>
                      <a:pt x="3" y="12"/>
                    </a:lnTo>
                    <a:lnTo>
                      <a:pt x="3" y="12"/>
                    </a:lnTo>
                    <a:lnTo>
                      <a:pt x="3" y="12"/>
                    </a:lnTo>
                    <a:lnTo>
                      <a:pt x="3" y="12"/>
                    </a:lnTo>
                    <a:lnTo>
                      <a:pt x="3" y="12"/>
                    </a:lnTo>
                    <a:lnTo>
                      <a:pt x="3" y="12"/>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2" y="12"/>
                    </a:lnTo>
                    <a:lnTo>
                      <a:pt x="2" y="12"/>
                    </a:lnTo>
                    <a:lnTo>
                      <a:pt x="2" y="12"/>
                    </a:lnTo>
                    <a:lnTo>
                      <a:pt x="2" y="12"/>
                    </a:lnTo>
                    <a:lnTo>
                      <a:pt x="2" y="12"/>
                    </a:lnTo>
                    <a:lnTo>
                      <a:pt x="2" y="12"/>
                    </a:lnTo>
                    <a:lnTo>
                      <a:pt x="2" y="12"/>
                    </a:lnTo>
                    <a:lnTo>
                      <a:pt x="2" y="12"/>
                    </a:lnTo>
                    <a:lnTo>
                      <a:pt x="2" y="12"/>
                    </a:lnTo>
                    <a:lnTo>
                      <a:pt x="2" y="14"/>
                    </a:lnTo>
                    <a:lnTo>
                      <a:pt x="2" y="14"/>
                    </a:lnTo>
                    <a:lnTo>
                      <a:pt x="2" y="14"/>
                    </a:lnTo>
                    <a:lnTo>
                      <a:pt x="2" y="14"/>
                    </a:lnTo>
                    <a:lnTo>
                      <a:pt x="2" y="12"/>
                    </a:lnTo>
                    <a:lnTo>
                      <a:pt x="2" y="12"/>
                    </a:lnTo>
                    <a:lnTo>
                      <a:pt x="3" y="12"/>
                    </a:lnTo>
                    <a:lnTo>
                      <a:pt x="3" y="12"/>
                    </a:lnTo>
                    <a:lnTo>
                      <a:pt x="3" y="14"/>
                    </a:lnTo>
                    <a:lnTo>
                      <a:pt x="3" y="14"/>
                    </a:lnTo>
                    <a:lnTo>
                      <a:pt x="3" y="14"/>
                    </a:lnTo>
                    <a:lnTo>
                      <a:pt x="2" y="14"/>
                    </a:lnTo>
                    <a:lnTo>
                      <a:pt x="2" y="14"/>
                    </a:lnTo>
                    <a:lnTo>
                      <a:pt x="2" y="14"/>
                    </a:lnTo>
                    <a:lnTo>
                      <a:pt x="2" y="14"/>
                    </a:lnTo>
                    <a:lnTo>
                      <a:pt x="2" y="14"/>
                    </a:lnTo>
                    <a:lnTo>
                      <a:pt x="2" y="14"/>
                    </a:lnTo>
                    <a:lnTo>
                      <a:pt x="2" y="14"/>
                    </a:lnTo>
                    <a:lnTo>
                      <a:pt x="2" y="14"/>
                    </a:lnTo>
                    <a:lnTo>
                      <a:pt x="2" y="14"/>
                    </a:lnTo>
                    <a:lnTo>
                      <a:pt x="2" y="16"/>
                    </a:lnTo>
                    <a:lnTo>
                      <a:pt x="2" y="16"/>
                    </a:lnTo>
                    <a:lnTo>
                      <a:pt x="2" y="16"/>
                    </a:lnTo>
                    <a:lnTo>
                      <a:pt x="2" y="16"/>
                    </a:lnTo>
                    <a:lnTo>
                      <a:pt x="2" y="16"/>
                    </a:lnTo>
                    <a:lnTo>
                      <a:pt x="2" y="16"/>
                    </a:lnTo>
                    <a:lnTo>
                      <a:pt x="2" y="16"/>
                    </a:lnTo>
                    <a:lnTo>
                      <a:pt x="2" y="16"/>
                    </a:lnTo>
                    <a:lnTo>
                      <a:pt x="2" y="18"/>
                    </a:lnTo>
                    <a:lnTo>
                      <a:pt x="0" y="18"/>
                    </a:lnTo>
                    <a:lnTo>
                      <a:pt x="0" y="18"/>
                    </a:lnTo>
                    <a:lnTo>
                      <a:pt x="2" y="18"/>
                    </a:lnTo>
                    <a:lnTo>
                      <a:pt x="2" y="18"/>
                    </a:lnTo>
                    <a:lnTo>
                      <a:pt x="2" y="18"/>
                    </a:lnTo>
                    <a:lnTo>
                      <a:pt x="0" y="18"/>
                    </a:lnTo>
                    <a:lnTo>
                      <a:pt x="0" y="18"/>
                    </a:lnTo>
                    <a:lnTo>
                      <a:pt x="2" y="19"/>
                    </a:lnTo>
                    <a:lnTo>
                      <a:pt x="2" y="19"/>
                    </a:lnTo>
                    <a:lnTo>
                      <a:pt x="2" y="19"/>
                    </a:lnTo>
                    <a:lnTo>
                      <a:pt x="2" y="19"/>
                    </a:lnTo>
                    <a:lnTo>
                      <a:pt x="2" y="19"/>
                    </a:lnTo>
                    <a:lnTo>
                      <a:pt x="2" y="21"/>
                    </a:lnTo>
                    <a:lnTo>
                      <a:pt x="2" y="19"/>
                    </a:lnTo>
                    <a:lnTo>
                      <a:pt x="2" y="19"/>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gf4bb91c855_5_265"/>
              <p:cNvSpPr/>
              <p:nvPr/>
            </p:nvSpPr>
            <p:spPr>
              <a:xfrm>
                <a:off x="2436889" y="2723027"/>
                <a:ext cx="7257" cy="3629"/>
              </a:xfrm>
              <a:custGeom>
                <a:rect b="b" l="l" r="r" t="t"/>
                <a:pathLst>
                  <a:path extrusionOk="0" h="2" w="4">
                    <a:moveTo>
                      <a:pt x="4" y="2"/>
                    </a:moveTo>
                    <a:lnTo>
                      <a:pt x="4" y="2"/>
                    </a:lnTo>
                    <a:lnTo>
                      <a:pt x="4" y="0"/>
                    </a:lnTo>
                    <a:lnTo>
                      <a:pt x="4" y="0"/>
                    </a:lnTo>
                    <a:lnTo>
                      <a:pt x="4" y="0"/>
                    </a:lnTo>
                    <a:lnTo>
                      <a:pt x="4" y="0"/>
                    </a:lnTo>
                    <a:lnTo>
                      <a:pt x="4" y="0"/>
                    </a:lnTo>
                    <a:lnTo>
                      <a:pt x="4" y="0"/>
                    </a:lnTo>
                    <a:lnTo>
                      <a:pt x="2" y="0"/>
                    </a:lnTo>
                    <a:lnTo>
                      <a:pt x="2" y="0"/>
                    </a:lnTo>
                    <a:lnTo>
                      <a:pt x="2" y="0"/>
                    </a:lnTo>
                    <a:lnTo>
                      <a:pt x="2" y="0"/>
                    </a:lnTo>
                    <a:lnTo>
                      <a:pt x="0" y="0"/>
                    </a:lnTo>
                    <a:lnTo>
                      <a:pt x="0" y="0"/>
                    </a:lnTo>
                    <a:lnTo>
                      <a:pt x="0" y="0"/>
                    </a:lnTo>
                    <a:lnTo>
                      <a:pt x="0" y="0"/>
                    </a:lnTo>
                    <a:lnTo>
                      <a:pt x="0" y="0"/>
                    </a:lnTo>
                    <a:lnTo>
                      <a:pt x="0" y="2"/>
                    </a:lnTo>
                    <a:lnTo>
                      <a:pt x="2" y="2"/>
                    </a:lnTo>
                    <a:lnTo>
                      <a:pt x="2" y="2"/>
                    </a:lnTo>
                    <a:lnTo>
                      <a:pt x="2" y="2"/>
                    </a:lnTo>
                    <a:lnTo>
                      <a:pt x="2" y="2"/>
                    </a:lnTo>
                    <a:lnTo>
                      <a:pt x="2" y="2"/>
                    </a:lnTo>
                    <a:lnTo>
                      <a:pt x="2" y="2"/>
                    </a:lnTo>
                    <a:lnTo>
                      <a:pt x="2" y="2"/>
                    </a:lnTo>
                    <a:lnTo>
                      <a:pt x="2" y="2"/>
                    </a:lnTo>
                    <a:lnTo>
                      <a:pt x="4" y="2"/>
                    </a:lnTo>
                    <a:lnTo>
                      <a:pt x="4" y="2"/>
                    </a:lnTo>
                    <a:lnTo>
                      <a:pt x="4" y="2"/>
                    </a:lnTo>
                    <a:lnTo>
                      <a:pt x="4" y="2"/>
                    </a:lnTo>
                    <a:lnTo>
                      <a:pt x="4" y="2"/>
                    </a:lnTo>
                    <a:lnTo>
                      <a:pt x="4" y="2"/>
                    </a:lnTo>
                    <a:lnTo>
                      <a:pt x="4" y="2"/>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gf4bb91c855_5_265"/>
              <p:cNvSpPr/>
              <p:nvPr/>
            </p:nvSpPr>
            <p:spPr>
              <a:xfrm>
                <a:off x="2436889" y="2684927"/>
                <a:ext cx="19958" cy="32657"/>
              </a:xfrm>
              <a:custGeom>
                <a:rect b="b" l="l" r="r" t="t"/>
                <a:pathLst>
                  <a:path extrusionOk="0" h="18" w="11">
                    <a:moveTo>
                      <a:pt x="8" y="16"/>
                    </a:moveTo>
                    <a:lnTo>
                      <a:pt x="8" y="16"/>
                    </a:lnTo>
                    <a:lnTo>
                      <a:pt x="8" y="16"/>
                    </a:lnTo>
                    <a:lnTo>
                      <a:pt x="8" y="16"/>
                    </a:lnTo>
                    <a:lnTo>
                      <a:pt x="8" y="16"/>
                    </a:lnTo>
                    <a:lnTo>
                      <a:pt x="8" y="16"/>
                    </a:lnTo>
                    <a:lnTo>
                      <a:pt x="9" y="14"/>
                    </a:lnTo>
                    <a:lnTo>
                      <a:pt x="9" y="14"/>
                    </a:lnTo>
                    <a:lnTo>
                      <a:pt x="9" y="14"/>
                    </a:lnTo>
                    <a:lnTo>
                      <a:pt x="9" y="14"/>
                    </a:lnTo>
                    <a:lnTo>
                      <a:pt x="9" y="14"/>
                    </a:lnTo>
                    <a:lnTo>
                      <a:pt x="9" y="14"/>
                    </a:lnTo>
                    <a:lnTo>
                      <a:pt x="9" y="12"/>
                    </a:lnTo>
                    <a:lnTo>
                      <a:pt x="9" y="12"/>
                    </a:lnTo>
                    <a:lnTo>
                      <a:pt x="9" y="12"/>
                    </a:lnTo>
                    <a:lnTo>
                      <a:pt x="9" y="12"/>
                    </a:lnTo>
                    <a:lnTo>
                      <a:pt x="9" y="12"/>
                    </a:lnTo>
                    <a:lnTo>
                      <a:pt x="9" y="12"/>
                    </a:lnTo>
                    <a:lnTo>
                      <a:pt x="9" y="14"/>
                    </a:lnTo>
                    <a:lnTo>
                      <a:pt x="9" y="14"/>
                    </a:lnTo>
                    <a:lnTo>
                      <a:pt x="9" y="12"/>
                    </a:lnTo>
                    <a:lnTo>
                      <a:pt x="9" y="12"/>
                    </a:lnTo>
                    <a:lnTo>
                      <a:pt x="11" y="12"/>
                    </a:lnTo>
                    <a:lnTo>
                      <a:pt x="11" y="12"/>
                    </a:lnTo>
                    <a:lnTo>
                      <a:pt x="11" y="12"/>
                    </a:lnTo>
                    <a:lnTo>
                      <a:pt x="11" y="10"/>
                    </a:lnTo>
                    <a:lnTo>
                      <a:pt x="11" y="10"/>
                    </a:lnTo>
                    <a:lnTo>
                      <a:pt x="11" y="10"/>
                    </a:lnTo>
                    <a:lnTo>
                      <a:pt x="11" y="10"/>
                    </a:lnTo>
                    <a:lnTo>
                      <a:pt x="11" y="10"/>
                    </a:lnTo>
                    <a:lnTo>
                      <a:pt x="11" y="10"/>
                    </a:lnTo>
                    <a:lnTo>
                      <a:pt x="11" y="9"/>
                    </a:lnTo>
                    <a:lnTo>
                      <a:pt x="11" y="9"/>
                    </a:lnTo>
                    <a:lnTo>
                      <a:pt x="11" y="9"/>
                    </a:lnTo>
                    <a:lnTo>
                      <a:pt x="11" y="9"/>
                    </a:lnTo>
                    <a:lnTo>
                      <a:pt x="11" y="9"/>
                    </a:lnTo>
                    <a:lnTo>
                      <a:pt x="11" y="9"/>
                    </a:lnTo>
                    <a:lnTo>
                      <a:pt x="11" y="9"/>
                    </a:lnTo>
                    <a:lnTo>
                      <a:pt x="11" y="9"/>
                    </a:lnTo>
                    <a:lnTo>
                      <a:pt x="11" y="7"/>
                    </a:lnTo>
                    <a:lnTo>
                      <a:pt x="11" y="7"/>
                    </a:lnTo>
                    <a:lnTo>
                      <a:pt x="11" y="7"/>
                    </a:lnTo>
                    <a:lnTo>
                      <a:pt x="11" y="7"/>
                    </a:lnTo>
                    <a:lnTo>
                      <a:pt x="11" y="7"/>
                    </a:lnTo>
                    <a:lnTo>
                      <a:pt x="11" y="5"/>
                    </a:lnTo>
                    <a:lnTo>
                      <a:pt x="11" y="5"/>
                    </a:lnTo>
                    <a:lnTo>
                      <a:pt x="11" y="3"/>
                    </a:lnTo>
                    <a:lnTo>
                      <a:pt x="11" y="2"/>
                    </a:lnTo>
                    <a:lnTo>
                      <a:pt x="11" y="0"/>
                    </a:lnTo>
                    <a:lnTo>
                      <a:pt x="11" y="0"/>
                    </a:lnTo>
                    <a:lnTo>
                      <a:pt x="9" y="0"/>
                    </a:lnTo>
                    <a:lnTo>
                      <a:pt x="9" y="0"/>
                    </a:lnTo>
                    <a:lnTo>
                      <a:pt x="9" y="0"/>
                    </a:lnTo>
                    <a:lnTo>
                      <a:pt x="8" y="0"/>
                    </a:lnTo>
                    <a:lnTo>
                      <a:pt x="8" y="0"/>
                    </a:lnTo>
                    <a:lnTo>
                      <a:pt x="8" y="0"/>
                    </a:lnTo>
                    <a:lnTo>
                      <a:pt x="8" y="0"/>
                    </a:lnTo>
                    <a:lnTo>
                      <a:pt x="8" y="0"/>
                    </a:lnTo>
                    <a:lnTo>
                      <a:pt x="8" y="0"/>
                    </a:lnTo>
                    <a:lnTo>
                      <a:pt x="6" y="0"/>
                    </a:lnTo>
                    <a:lnTo>
                      <a:pt x="6" y="0"/>
                    </a:lnTo>
                    <a:lnTo>
                      <a:pt x="6" y="0"/>
                    </a:lnTo>
                    <a:lnTo>
                      <a:pt x="6" y="0"/>
                    </a:lnTo>
                    <a:lnTo>
                      <a:pt x="6" y="2"/>
                    </a:lnTo>
                    <a:lnTo>
                      <a:pt x="6" y="2"/>
                    </a:lnTo>
                    <a:lnTo>
                      <a:pt x="8" y="2"/>
                    </a:lnTo>
                    <a:lnTo>
                      <a:pt x="8" y="2"/>
                    </a:lnTo>
                    <a:lnTo>
                      <a:pt x="6" y="2"/>
                    </a:lnTo>
                    <a:lnTo>
                      <a:pt x="4" y="2"/>
                    </a:lnTo>
                    <a:lnTo>
                      <a:pt x="4" y="2"/>
                    </a:lnTo>
                    <a:lnTo>
                      <a:pt x="4" y="2"/>
                    </a:lnTo>
                    <a:lnTo>
                      <a:pt x="4" y="2"/>
                    </a:lnTo>
                    <a:lnTo>
                      <a:pt x="4" y="2"/>
                    </a:lnTo>
                    <a:lnTo>
                      <a:pt x="4" y="2"/>
                    </a:lnTo>
                    <a:lnTo>
                      <a:pt x="4" y="2"/>
                    </a:lnTo>
                    <a:lnTo>
                      <a:pt x="6" y="2"/>
                    </a:lnTo>
                    <a:lnTo>
                      <a:pt x="6" y="2"/>
                    </a:lnTo>
                    <a:lnTo>
                      <a:pt x="6" y="2"/>
                    </a:lnTo>
                    <a:lnTo>
                      <a:pt x="6" y="2"/>
                    </a:lnTo>
                    <a:lnTo>
                      <a:pt x="6" y="2"/>
                    </a:lnTo>
                    <a:lnTo>
                      <a:pt x="6" y="2"/>
                    </a:lnTo>
                    <a:lnTo>
                      <a:pt x="6" y="2"/>
                    </a:lnTo>
                    <a:lnTo>
                      <a:pt x="6" y="2"/>
                    </a:lnTo>
                    <a:lnTo>
                      <a:pt x="6" y="3"/>
                    </a:lnTo>
                    <a:lnTo>
                      <a:pt x="6" y="3"/>
                    </a:lnTo>
                    <a:lnTo>
                      <a:pt x="6" y="3"/>
                    </a:lnTo>
                    <a:lnTo>
                      <a:pt x="4" y="3"/>
                    </a:lnTo>
                    <a:lnTo>
                      <a:pt x="4" y="3"/>
                    </a:lnTo>
                    <a:lnTo>
                      <a:pt x="4" y="3"/>
                    </a:lnTo>
                    <a:lnTo>
                      <a:pt x="2" y="3"/>
                    </a:lnTo>
                    <a:lnTo>
                      <a:pt x="2" y="3"/>
                    </a:lnTo>
                    <a:lnTo>
                      <a:pt x="2" y="3"/>
                    </a:lnTo>
                    <a:lnTo>
                      <a:pt x="4" y="3"/>
                    </a:lnTo>
                    <a:lnTo>
                      <a:pt x="4" y="3"/>
                    </a:lnTo>
                    <a:lnTo>
                      <a:pt x="4" y="3"/>
                    </a:lnTo>
                    <a:lnTo>
                      <a:pt x="6" y="3"/>
                    </a:lnTo>
                    <a:lnTo>
                      <a:pt x="6" y="3"/>
                    </a:lnTo>
                    <a:lnTo>
                      <a:pt x="6" y="3"/>
                    </a:lnTo>
                    <a:lnTo>
                      <a:pt x="6" y="3"/>
                    </a:lnTo>
                    <a:lnTo>
                      <a:pt x="4" y="3"/>
                    </a:lnTo>
                    <a:lnTo>
                      <a:pt x="4" y="3"/>
                    </a:lnTo>
                    <a:lnTo>
                      <a:pt x="4" y="3"/>
                    </a:lnTo>
                    <a:lnTo>
                      <a:pt x="4" y="3"/>
                    </a:lnTo>
                    <a:lnTo>
                      <a:pt x="4" y="3"/>
                    </a:lnTo>
                    <a:lnTo>
                      <a:pt x="4" y="3"/>
                    </a:lnTo>
                    <a:lnTo>
                      <a:pt x="4" y="5"/>
                    </a:lnTo>
                    <a:lnTo>
                      <a:pt x="4" y="5"/>
                    </a:lnTo>
                    <a:lnTo>
                      <a:pt x="4" y="5"/>
                    </a:lnTo>
                    <a:lnTo>
                      <a:pt x="4" y="3"/>
                    </a:lnTo>
                    <a:lnTo>
                      <a:pt x="2" y="3"/>
                    </a:lnTo>
                    <a:lnTo>
                      <a:pt x="2" y="5"/>
                    </a:lnTo>
                    <a:lnTo>
                      <a:pt x="2" y="5"/>
                    </a:lnTo>
                    <a:lnTo>
                      <a:pt x="2" y="5"/>
                    </a:lnTo>
                    <a:lnTo>
                      <a:pt x="2" y="5"/>
                    </a:lnTo>
                    <a:lnTo>
                      <a:pt x="2" y="5"/>
                    </a:lnTo>
                    <a:lnTo>
                      <a:pt x="2" y="5"/>
                    </a:lnTo>
                    <a:lnTo>
                      <a:pt x="2" y="5"/>
                    </a:lnTo>
                    <a:lnTo>
                      <a:pt x="2" y="5"/>
                    </a:lnTo>
                    <a:lnTo>
                      <a:pt x="4" y="7"/>
                    </a:lnTo>
                    <a:lnTo>
                      <a:pt x="4" y="7"/>
                    </a:lnTo>
                    <a:lnTo>
                      <a:pt x="2" y="7"/>
                    </a:lnTo>
                    <a:lnTo>
                      <a:pt x="2" y="7"/>
                    </a:lnTo>
                    <a:lnTo>
                      <a:pt x="2" y="7"/>
                    </a:lnTo>
                    <a:lnTo>
                      <a:pt x="2" y="7"/>
                    </a:lnTo>
                    <a:lnTo>
                      <a:pt x="2" y="7"/>
                    </a:lnTo>
                    <a:lnTo>
                      <a:pt x="2" y="7"/>
                    </a:lnTo>
                    <a:lnTo>
                      <a:pt x="2" y="7"/>
                    </a:lnTo>
                    <a:lnTo>
                      <a:pt x="0" y="9"/>
                    </a:lnTo>
                    <a:lnTo>
                      <a:pt x="0" y="9"/>
                    </a:lnTo>
                    <a:lnTo>
                      <a:pt x="0" y="9"/>
                    </a:lnTo>
                    <a:lnTo>
                      <a:pt x="0" y="9"/>
                    </a:lnTo>
                    <a:lnTo>
                      <a:pt x="0" y="10"/>
                    </a:lnTo>
                    <a:lnTo>
                      <a:pt x="0" y="10"/>
                    </a:lnTo>
                    <a:lnTo>
                      <a:pt x="0" y="10"/>
                    </a:lnTo>
                    <a:lnTo>
                      <a:pt x="0" y="10"/>
                    </a:lnTo>
                    <a:lnTo>
                      <a:pt x="0" y="12"/>
                    </a:lnTo>
                    <a:lnTo>
                      <a:pt x="0" y="12"/>
                    </a:lnTo>
                    <a:lnTo>
                      <a:pt x="2" y="12"/>
                    </a:lnTo>
                    <a:lnTo>
                      <a:pt x="2" y="12"/>
                    </a:lnTo>
                    <a:lnTo>
                      <a:pt x="2" y="14"/>
                    </a:lnTo>
                    <a:lnTo>
                      <a:pt x="2" y="14"/>
                    </a:lnTo>
                    <a:lnTo>
                      <a:pt x="2" y="12"/>
                    </a:lnTo>
                    <a:lnTo>
                      <a:pt x="4" y="12"/>
                    </a:lnTo>
                    <a:lnTo>
                      <a:pt x="4" y="12"/>
                    </a:lnTo>
                    <a:lnTo>
                      <a:pt x="4" y="12"/>
                    </a:lnTo>
                    <a:lnTo>
                      <a:pt x="4" y="10"/>
                    </a:lnTo>
                    <a:lnTo>
                      <a:pt x="4" y="10"/>
                    </a:lnTo>
                    <a:lnTo>
                      <a:pt x="4" y="10"/>
                    </a:lnTo>
                    <a:lnTo>
                      <a:pt x="4" y="9"/>
                    </a:lnTo>
                    <a:lnTo>
                      <a:pt x="4" y="9"/>
                    </a:lnTo>
                    <a:lnTo>
                      <a:pt x="4" y="9"/>
                    </a:lnTo>
                    <a:lnTo>
                      <a:pt x="4" y="9"/>
                    </a:lnTo>
                    <a:lnTo>
                      <a:pt x="6" y="9"/>
                    </a:lnTo>
                    <a:lnTo>
                      <a:pt x="6" y="9"/>
                    </a:lnTo>
                    <a:lnTo>
                      <a:pt x="4" y="9"/>
                    </a:lnTo>
                    <a:lnTo>
                      <a:pt x="4" y="10"/>
                    </a:lnTo>
                    <a:lnTo>
                      <a:pt x="4" y="10"/>
                    </a:lnTo>
                    <a:lnTo>
                      <a:pt x="4" y="10"/>
                    </a:lnTo>
                    <a:lnTo>
                      <a:pt x="4" y="10"/>
                    </a:lnTo>
                    <a:lnTo>
                      <a:pt x="4" y="12"/>
                    </a:lnTo>
                    <a:lnTo>
                      <a:pt x="4" y="12"/>
                    </a:lnTo>
                    <a:lnTo>
                      <a:pt x="4" y="12"/>
                    </a:lnTo>
                    <a:lnTo>
                      <a:pt x="4" y="12"/>
                    </a:lnTo>
                    <a:lnTo>
                      <a:pt x="4" y="12"/>
                    </a:lnTo>
                    <a:lnTo>
                      <a:pt x="4" y="12"/>
                    </a:lnTo>
                    <a:lnTo>
                      <a:pt x="4" y="12"/>
                    </a:lnTo>
                    <a:lnTo>
                      <a:pt x="4" y="12"/>
                    </a:lnTo>
                    <a:lnTo>
                      <a:pt x="4" y="12"/>
                    </a:lnTo>
                    <a:lnTo>
                      <a:pt x="6" y="12"/>
                    </a:lnTo>
                    <a:lnTo>
                      <a:pt x="6" y="12"/>
                    </a:lnTo>
                    <a:lnTo>
                      <a:pt x="6" y="10"/>
                    </a:lnTo>
                    <a:lnTo>
                      <a:pt x="6" y="10"/>
                    </a:lnTo>
                    <a:lnTo>
                      <a:pt x="6" y="10"/>
                    </a:lnTo>
                    <a:lnTo>
                      <a:pt x="6" y="9"/>
                    </a:lnTo>
                    <a:lnTo>
                      <a:pt x="6" y="7"/>
                    </a:lnTo>
                    <a:lnTo>
                      <a:pt x="6" y="7"/>
                    </a:lnTo>
                    <a:lnTo>
                      <a:pt x="8" y="7"/>
                    </a:lnTo>
                    <a:lnTo>
                      <a:pt x="8" y="7"/>
                    </a:lnTo>
                    <a:lnTo>
                      <a:pt x="8" y="7"/>
                    </a:lnTo>
                    <a:lnTo>
                      <a:pt x="6" y="9"/>
                    </a:lnTo>
                    <a:lnTo>
                      <a:pt x="6" y="9"/>
                    </a:lnTo>
                    <a:lnTo>
                      <a:pt x="8" y="9"/>
                    </a:lnTo>
                    <a:lnTo>
                      <a:pt x="8" y="9"/>
                    </a:lnTo>
                    <a:lnTo>
                      <a:pt x="6" y="10"/>
                    </a:lnTo>
                    <a:lnTo>
                      <a:pt x="6" y="10"/>
                    </a:lnTo>
                    <a:lnTo>
                      <a:pt x="6" y="10"/>
                    </a:lnTo>
                    <a:lnTo>
                      <a:pt x="6" y="10"/>
                    </a:lnTo>
                    <a:lnTo>
                      <a:pt x="6" y="12"/>
                    </a:lnTo>
                    <a:lnTo>
                      <a:pt x="6" y="12"/>
                    </a:lnTo>
                    <a:lnTo>
                      <a:pt x="6" y="12"/>
                    </a:lnTo>
                    <a:lnTo>
                      <a:pt x="6" y="12"/>
                    </a:lnTo>
                    <a:lnTo>
                      <a:pt x="6" y="12"/>
                    </a:lnTo>
                    <a:lnTo>
                      <a:pt x="6" y="12"/>
                    </a:lnTo>
                    <a:lnTo>
                      <a:pt x="4" y="12"/>
                    </a:lnTo>
                    <a:lnTo>
                      <a:pt x="4" y="12"/>
                    </a:lnTo>
                    <a:lnTo>
                      <a:pt x="4" y="12"/>
                    </a:lnTo>
                    <a:lnTo>
                      <a:pt x="4" y="14"/>
                    </a:lnTo>
                    <a:lnTo>
                      <a:pt x="4" y="12"/>
                    </a:lnTo>
                    <a:lnTo>
                      <a:pt x="4" y="14"/>
                    </a:lnTo>
                    <a:lnTo>
                      <a:pt x="4" y="14"/>
                    </a:lnTo>
                    <a:lnTo>
                      <a:pt x="4" y="14"/>
                    </a:lnTo>
                    <a:lnTo>
                      <a:pt x="4" y="14"/>
                    </a:lnTo>
                    <a:lnTo>
                      <a:pt x="4" y="14"/>
                    </a:lnTo>
                    <a:lnTo>
                      <a:pt x="4" y="14"/>
                    </a:lnTo>
                    <a:lnTo>
                      <a:pt x="4" y="14"/>
                    </a:lnTo>
                    <a:lnTo>
                      <a:pt x="6" y="14"/>
                    </a:lnTo>
                    <a:lnTo>
                      <a:pt x="6" y="14"/>
                    </a:lnTo>
                    <a:lnTo>
                      <a:pt x="6" y="14"/>
                    </a:lnTo>
                    <a:lnTo>
                      <a:pt x="6" y="14"/>
                    </a:lnTo>
                    <a:lnTo>
                      <a:pt x="6" y="12"/>
                    </a:lnTo>
                    <a:lnTo>
                      <a:pt x="6" y="12"/>
                    </a:lnTo>
                    <a:lnTo>
                      <a:pt x="6" y="12"/>
                    </a:lnTo>
                    <a:lnTo>
                      <a:pt x="6" y="12"/>
                    </a:lnTo>
                    <a:lnTo>
                      <a:pt x="8" y="12"/>
                    </a:lnTo>
                    <a:lnTo>
                      <a:pt x="8" y="12"/>
                    </a:lnTo>
                    <a:lnTo>
                      <a:pt x="8" y="12"/>
                    </a:lnTo>
                    <a:lnTo>
                      <a:pt x="8" y="12"/>
                    </a:lnTo>
                    <a:lnTo>
                      <a:pt x="8" y="12"/>
                    </a:lnTo>
                    <a:lnTo>
                      <a:pt x="8" y="12"/>
                    </a:lnTo>
                    <a:lnTo>
                      <a:pt x="8" y="12"/>
                    </a:lnTo>
                    <a:lnTo>
                      <a:pt x="8" y="14"/>
                    </a:lnTo>
                    <a:lnTo>
                      <a:pt x="8" y="14"/>
                    </a:lnTo>
                    <a:lnTo>
                      <a:pt x="8" y="14"/>
                    </a:lnTo>
                    <a:lnTo>
                      <a:pt x="6" y="14"/>
                    </a:lnTo>
                    <a:lnTo>
                      <a:pt x="6" y="14"/>
                    </a:lnTo>
                    <a:lnTo>
                      <a:pt x="6" y="14"/>
                    </a:lnTo>
                    <a:lnTo>
                      <a:pt x="6" y="14"/>
                    </a:lnTo>
                    <a:lnTo>
                      <a:pt x="4" y="16"/>
                    </a:lnTo>
                    <a:lnTo>
                      <a:pt x="6" y="16"/>
                    </a:lnTo>
                    <a:lnTo>
                      <a:pt x="6" y="16"/>
                    </a:lnTo>
                    <a:lnTo>
                      <a:pt x="6" y="18"/>
                    </a:lnTo>
                    <a:lnTo>
                      <a:pt x="6" y="18"/>
                    </a:lnTo>
                    <a:lnTo>
                      <a:pt x="6" y="16"/>
                    </a:lnTo>
                    <a:lnTo>
                      <a:pt x="8" y="16"/>
                    </a:lnTo>
                    <a:lnTo>
                      <a:pt x="8" y="16"/>
                    </a:lnTo>
                    <a:lnTo>
                      <a:pt x="8" y="16"/>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gf4bb91c855_5_265"/>
              <p:cNvSpPr/>
              <p:nvPr/>
            </p:nvSpPr>
            <p:spPr>
              <a:xfrm>
                <a:off x="2444147" y="2719398"/>
                <a:ext cx="3629" cy="0"/>
              </a:xfrm>
              <a:custGeom>
                <a:rect b="b" l="l" r="r" t="t"/>
                <a:pathLst>
                  <a:path extrusionOk="0" h="120000" w="2">
                    <a:moveTo>
                      <a:pt x="0" y="0"/>
                    </a:moveTo>
                    <a:lnTo>
                      <a:pt x="0" y="0"/>
                    </a:lnTo>
                    <a:lnTo>
                      <a:pt x="0" y="0"/>
                    </a:lnTo>
                    <a:lnTo>
                      <a:pt x="2" y="0"/>
                    </a:lnTo>
                    <a:lnTo>
                      <a:pt x="2" y="0"/>
                    </a:lnTo>
                    <a:lnTo>
                      <a:pt x="2" y="0"/>
                    </a:lnTo>
                    <a:lnTo>
                      <a:pt x="2" y="0"/>
                    </a:lnTo>
                    <a:lnTo>
                      <a:pt x="0" y="0"/>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gf4bb91c855_5_265"/>
              <p:cNvSpPr/>
              <p:nvPr/>
            </p:nvSpPr>
            <p:spPr>
              <a:xfrm>
                <a:off x="2407861" y="2672227"/>
                <a:ext cx="0" cy="5442"/>
              </a:xfrm>
              <a:custGeom>
                <a:rect b="b" l="l" r="r" t="t"/>
                <a:pathLst>
                  <a:path extrusionOk="0" h="3" w="120000">
                    <a:moveTo>
                      <a:pt x="0" y="1"/>
                    </a:moveTo>
                    <a:lnTo>
                      <a:pt x="0" y="3"/>
                    </a:lnTo>
                    <a:lnTo>
                      <a:pt x="0" y="3"/>
                    </a:lnTo>
                    <a:lnTo>
                      <a:pt x="0" y="3"/>
                    </a:lnTo>
                    <a:lnTo>
                      <a:pt x="0" y="3"/>
                    </a:lnTo>
                    <a:lnTo>
                      <a:pt x="0" y="3"/>
                    </a:lnTo>
                    <a:lnTo>
                      <a:pt x="0" y="3"/>
                    </a:lnTo>
                    <a:lnTo>
                      <a:pt x="0" y="3"/>
                    </a:lnTo>
                    <a:lnTo>
                      <a:pt x="0" y="3"/>
                    </a:lnTo>
                    <a:lnTo>
                      <a:pt x="0" y="3"/>
                    </a:lnTo>
                    <a:lnTo>
                      <a:pt x="0" y="1"/>
                    </a:lnTo>
                    <a:lnTo>
                      <a:pt x="0" y="1"/>
                    </a:lnTo>
                    <a:lnTo>
                      <a:pt x="0" y="1"/>
                    </a:lnTo>
                    <a:lnTo>
                      <a:pt x="0" y="1"/>
                    </a:lnTo>
                    <a:lnTo>
                      <a:pt x="0" y="1"/>
                    </a:lnTo>
                    <a:lnTo>
                      <a:pt x="0" y="1"/>
                    </a:lnTo>
                    <a:lnTo>
                      <a:pt x="0" y="1"/>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gf4bb91c855_5_265"/>
              <p:cNvSpPr/>
              <p:nvPr/>
            </p:nvSpPr>
            <p:spPr>
              <a:xfrm>
                <a:off x="2395162" y="2693999"/>
                <a:ext cx="7257" cy="7257"/>
              </a:xfrm>
              <a:custGeom>
                <a:rect b="b" l="l" r="r" t="t"/>
                <a:pathLst>
                  <a:path extrusionOk="0" h="4" w="4">
                    <a:moveTo>
                      <a:pt x="4" y="4"/>
                    </a:moveTo>
                    <a:lnTo>
                      <a:pt x="4" y="4"/>
                    </a:lnTo>
                    <a:lnTo>
                      <a:pt x="4" y="4"/>
                    </a:lnTo>
                    <a:lnTo>
                      <a:pt x="4" y="4"/>
                    </a:lnTo>
                    <a:lnTo>
                      <a:pt x="4" y="2"/>
                    </a:lnTo>
                    <a:lnTo>
                      <a:pt x="4" y="2"/>
                    </a:lnTo>
                    <a:lnTo>
                      <a:pt x="4" y="2"/>
                    </a:lnTo>
                    <a:lnTo>
                      <a:pt x="4" y="2"/>
                    </a:lnTo>
                    <a:lnTo>
                      <a:pt x="4" y="2"/>
                    </a:lnTo>
                    <a:lnTo>
                      <a:pt x="4" y="2"/>
                    </a:lnTo>
                    <a:lnTo>
                      <a:pt x="4" y="2"/>
                    </a:lnTo>
                    <a:lnTo>
                      <a:pt x="4" y="2"/>
                    </a:lnTo>
                    <a:lnTo>
                      <a:pt x="4" y="0"/>
                    </a:lnTo>
                    <a:lnTo>
                      <a:pt x="4" y="0"/>
                    </a:lnTo>
                    <a:lnTo>
                      <a:pt x="4" y="0"/>
                    </a:lnTo>
                    <a:lnTo>
                      <a:pt x="2" y="0"/>
                    </a:lnTo>
                    <a:lnTo>
                      <a:pt x="2" y="0"/>
                    </a:lnTo>
                    <a:lnTo>
                      <a:pt x="2" y="0"/>
                    </a:lnTo>
                    <a:lnTo>
                      <a:pt x="2" y="0"/>
                    </a:lnTo>
                    <a:lnTo>
                      <a:pt x="2" y="0"/>
                    </a:lnTo>
                    <a:lnTo>
                      <a:pt x="2" y="0"/>
                    </a:lnTo>
                    <a:lnTo>
                      <a:pt x="2" y="2"/>
                    </a:lnTo>
                    <a:lnTo>
                      <a:pt x="2" y="2"/>
                    </a:lnTo>
                    <a:lnTo>
                      <a:pt x="2" y="2"/>
                    </a:lnTo>
                    <a:lnTo>
                      <a:pt x="2" y="2"/>
                    </a:lnTo>
                    <a:lnTo>
                      <a:pt x="2" y="2"/>
                    </a:lnTo>
                    <a:lnTo>
                      <a:pt x="2" y="2"/>
                    </a:lnTo>
                    <a:lnTo>
                      <a:pt x="2" y="2"/>
                    </a:lnTo>
                    <a:lnTo>
                      <a:pt x="2" y="2"/>
                    </a:lnTo>
                    <a:lnTo>
                      <a:pt x="0" y="2"/>
                    </a:lnTo>
                    <a:lnTo>
                      <a:pt x="0"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4" y="4"/>
                    </a:lnTo>
                    <a:lnTo>
                      <a:pt x="4" y="4"/>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gf4bb91c855_5_265"/>
              <p:cNvSpPr/>
              <p:nvPr/>
            </p:nvSpPr>
            <p:spPr>
              <a:xfrm>
                <a:off x="2393347" y="2690370"/>
                <a:ext cx="5443" cy="7257"/>
              </a:xfrm>
              <a:custGeom>
                <a:rect b="b" l="l" r="r" t="t"/>
                <a:pathLst>
                  <a:path extrusionOk="0" h="4" w="3">
                    <a:moveTo>
                      <a:pt x="3" y="2"/>
                    </a:moveTo>
                    <a:lnTo>
                      <a:pt x="3" y="2"/>
                    </a:lnTo>
                    <a:lnTo>
                      <a:pt x="3" y="2"/>
                    </a:lnTo>
                    <a:lnTo>
                      <a:pt x="3" y="2"/>
                    </a:lnTo>
                    <a:lnTo>
                      <a:pt x="3" y="2"/>
                    </a:lnTo>
                    <a:lnTo>
                      <a:pt x="3" y="2"/>
                    </a:lnTo>
                    <a:lnTo>
                      <a:pt x="3" y="2"/>
                    </a:lnTo>
                    <a:lnTo>
                      <a:pt x="3" y="2"/>
                    </a:lnTo>
                    <a:lnTo>
                      <a:pt x="3" y="0"/>
                    </a:lnTo>
                    <a:lnTo>
                      <a:pt x="3" y="0"/>
                    </a:lnTo>
                    <a:lnTo>
                      <a:pt x="3" y="0"/>
                    </a:lnTo>
                    <a:lnTo>
                      <a:pt x="3" y="0"/>
                    </a:lnTo>
                    <a:lnTo>
                      <a:pt x="3" y="0"/>
                    </a:lnTo>
                    <a:lnTo>
                      <a:pt x="1" y="0"/>
                    </a:lnTo>
                    <a:lnTo>
                      <a:pt x="1" y="0"/>
                    </a:lnTo>
                    <a:lnTo>
                      <a:pt x="1" y="0"/>
                    </a:lnTo>
                    <a:lnTo>
                      <a:pt x="1" y="0"/>
                    </a:lnTo>
                    <a:lnTo>
                      <a:pt x="1" y="0"/>
                    </a:lnTo>
                    <a:lnTo>
                      <a:pt x="1" y="0"/>
                    </a:lnTo>
                    <a:lnTo>
                      <a:pt x="1" y="0"/>
                    </a:lnTo>
                    <a:lnTo>
                      <a:pt x="1" y="0"/>
                    </a:lnTo>
                    <a:lnTo>
                      <a:pt x="1" y="0"/>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4"/>
                    </a:lnTo>
                    <a:lnTo>
                      <a:pt x="0" y="4"/>
                    </a:lnTo>
                    <a:lnTo>
                      <a:pt x="0" y="4"/>
                    </a:lnTo>
                    <a:lnTo>
                      <a:pt x="0" y="4"/>
                    </a:lnTo>
                    <a:lnTo>
                      <a:pt x="1" y="4"/>
                    </a:lnTo>
                    <a:lnTo>
                      <a:pt x="1" y="2"/>
                    </a:lnTo>
                    <a:lnTo>
                      <a:pt x="1" y="2"/>
                    </a:lnTo>
                    <a:lnTo>
                      <a:pt x="1" y="2"/>
                    </a:lnTo>
                    <a:lnTo>
                      <a:pt x="1" y="2"/>
                    </a:lnTo>
                    <a:lnTo>
                      <a:pt x="1" y="2"/>
                    </a:lnTo>
                    <a:lnTo>
                      <a:pt x="1" y="2"/>
                    </a:lnTo>
                    <a:lnTo>
                      <a:pt x="1" y="2"/>
                    </a:lnTo>
                    <a:lnTo>
                      <a:pt x="1" y="2"/>
                    </a:lnTo>
                    <a:lnTo>
                      <a:pt x="1" y="2"/>
                    </a:lnTo>
                    <a:lnTo>
                      <a:pt x="1" y="2"/>
                    </a:lnTo>
                    <a:lnTo>
                      <a:pt x="3" y="2"/>
                    </a:lnTo>
                    <a:lnTo>
                      <a:pt x="3" y="2"/>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gf4bb91c855_5_265"/>
              <p:cNvSpPr/>
              <p:nvPr/>
            </p:nvSpPr>
            <p:spPr>
              <a:xfrm>
                <a:off x="2393347" y="2684927"/>
                <a:ext cx="5443" cy="3629"/>
              </a:xfrm>
              <a:custGeom>
                <a:rect b="b" l="l" r="r" t="t"/>
                <a:pathLst>
                  <a:path extrusionOk="0" h="2" w="3">
                    <a:moveTo>
                      <a:pt x="0" y="2"/>
                    </a:moveTo>
                    <a:lnTo>
                      <a:pt x="1" y="2"/>
                    </a:lnTo>
                    <a:lnTo>
                      <a:pt x="1" y="2"/>
                    </a:lnTo>
                    <a:lnTo>
                      <a:pt x="1" y="2"/>
                    </a:lnTo>
                    <a:lnTo>
                      <a:pt x="1" y="2"/>
                    </a:lnTo>
                    <a:lnTo>
                      <a:pt x="1" y="2"/>
                    </a:lnTo>
                    <a:lnTo>
                      <a:pt x="1" y="2"/>
                    </a:lnTo>
                    <a:lnTo>
                      <a:pt x="3" y="2"/>
                    </a:lnTo>
                    <a:lnTo>
                      <a:pt x="3" y="2"/>
                    </a:lnTo>
                    <a:lnTo>
                      <a:pt x="3" y="0"/>
                    </a:lnTo>
                    <a:lnTo>
                      <a:pt x="3" y="0"/>
                    </a:lnTo>
                    <a:lnTo>
                      <a:pt x="3"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0" y="0"/>
                    </a:lnTo>
                    <a:lnTo>
                      <a:pt x="0" y="2"/>
                    </a:lnTo>
                    <a:lnTo>
                      <a:pt x="0" y="2"/>
                    </a:lnTo>
                    <a:lnTo>
                      <a:pt x="0" y="2"/>
                    </a:lnTo>
                    <a:lnTo>
                      <a:pt x="0" y="2"/>
                    </a:lnTo>
                    <a:lnTo>
                      <a:pt x="0" y="2"/>
                    </a:lnTo>
                    <a:lnTo>
                      <a:pt x="0" y="2"/>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gf4bb91c855_5_265"/>
              <p:cNvSpPr/>
              <p:nvPr/>
            </p:nvSpPr>
            <p:spPr>
              <a:xfrm>
                <a:off x="2395162" y="2668599"/>
                <a:ext cx="0" cy="3629"/>
              </a:xfrm>
              <a:custGeom>
                <a:rect b="b" l="l" r="r" t="t"/>
                <a:pathLst>
                  <a:path extrusionOk="0" h="2" w="120000">
                    <a:moveTo>
                      <a:pt x="0" y="0"/>
                    </a:moveTo>
                    <a:lnTo>
                      <a:pt x="0" y="0"/>
                    </a:lnTo>
                    <a:lnTo>
                      <a:pt x="0" y="0"/>
                    </a:lnTo>
                    <a:lnTo>
                      <a:pt x="0" y="0"/>
                    </a:lnTo>
                    <a:lnTo>
                      <a:pt x="0" y="2"/>
                    </a:lnTo>
                    <a:lnTo>
                      <a:pt x="0" y="2"/>
                    </a:lnTo>
                    <a:lnTo>
                      <a:pt x="0" y="2"/>
                    </a:lnTo>
                    <a:lnTo>
                      <a:pt x="0" y="0"/>
                    </a:lnTo>
                    <a:lnTo>
                      <a:pt x="0" y="0"/>
                    </a:lnTo>
                    <a:lnTo>
                      <a:pt x="0" y="0"/>
                    </a:lnTo>
                    <a:lnTo>
                      <a:pt x="0" y="0"/>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gf4bb91c855_5_265"/>
              <p:cNvSpPr/>
              <p:nvPr/>
            </p:nvSpPr>
            <p:spPr>
              <a:xfrm>
                <a:off x="2402419" y="2701256"/>
                <a:ext cx="5443" cy="25400"/>
              </a:xfrm>
              <a:custGeom>
                <a:rect b="b" l="l" r="r" t="t"/>
                <a:pathLst>
                  <a:path extrusionOk="0" h="14" w="3">
                    <a:moveTo>
                      <a:pt x="3" y="12"/>
                    </a:moveTo>
                    <a:lnTo>
                      <a:pt x="2" y="12"/>
                    </a:lnTo>
                    <a:lnTo>
                      <a:pt x="2" y="12"/>
                    </a:lnTo>
                    <a:lnTo>
                      <a:pt x="3" y="12"/>
                    </a:lnTo>
                    <a:lnTo>
                      <a:pt x="3" y="12"/>
                    </a:lnTo>
                    <a:lnTo>
                      <a:pt x="3" y="12"/>
                    </a:lnTo>
                    <a:lnTo>
                      <a:pt x="3" y="12"/>
                    </a:lnTo>
                    <a:lnTo>
                      <a:pt x="3" y="10"/>
                    </a:lnTo>
                    <a:lnTo>
                      <a:pt x="3" y="10"/>
                    </a:lnTo>
                    <a:lnTo>
                      <a:pt x="3" y="10"/>
                    </a:lnTo>
                    <a:lnTo>
                      <a:pt x="3" y="10"/>
                    </a:lnTo>
                    <a:lnTo>
                      <a:pt x="3" y="10"/>
                    </a:lnTo>
                    <a:lnTo>
                      <a:pt x="3" y="10"/>
                    </a:lnTo>
                    <a:lnTo>
                      <a:pt x="3" y="10"/>
                    </a:lnTo>
                    <a:lnTo>
                      <a:pt x="2" y="9"/>
                    </a:lnTo>
                    <a:lnTo>
                      <a:pt x="2" y="9"/>
                    </a:lnTo>
                    <a:lnTo>
                      <a:pt x="2" y="9"/>
                    </a:lnTo>
                    <a:lnTo>
                      <a:pt x="3" y="9"/>
                    </a:lnTo>
                    <a:lnTo>
                      <a:pt x="2" y="9"/>
                    </a:lnTo>
                    <a:lnTo>
                      <a:pt x="2" y="9"/>
                    </a:lnTo>
                    <a:lnTo>
                      <a:pt x="2" y="9"/>
                    </a:lnTo>
                    <a:lnTo>
                      <a:pt x="2" y="9"/>
                    </a:lnTo>
                    <a:lnTo>
                      <a:pt x="2" y="7"/>
                    </a:lnTo>
                    <a:lnTo>
                      <a:pt x="2" y="7"/>
                    </a:lnTo>
                    <a:lnTo>
                      <a:pt x="2" y="7"/>
                    </a:lnTo>
                    <a:lnTo>
                      <a:pt x="2" y="7"/>
                    </a:lnTo>
                    <a:lnTo>
                      <a:pt x="2" y="7"/>
                    </a:lnTo>
                    <a:lnTo>
                      <a:pt x="2" y="7"/>
                    </a:lnTo>
                    <a:lnTo>
                      <a:pt x="2" y="7"/>
                    </a:lnTo>
                    <a:lnTo>
                      <a:pt x="2" y="7"/>
                    </a:lnTo>
                    <a:lnTo>
                      <a:pt x="2" y="7"/>
                    </a:lnTo>
                    <a:lnTo>
                      <a:pt x="2" y="7"/>
                    </a:lnTo>
                    <a:lnTo>
                      <a:pt x="2" y="7"/>
                    </a:lnTo>
                    <a:lnTo>
                      <a:pt x="2" y="5"/>
                    </a:lnTo>
                    <a:lnTo>
                      <a:pt x="2" y="5"/>
                    </a:lnTo>
                    <a:lnTo>
                      <a:pt x="2" y="5"/>
                    </a:lnTo>
                    <a:lnTo>
                      <a:pt x="2" y="5"/>
                    </a:lnTo>
                    <a:lnTo>
                      <a:pt x="2" y="3"/>
                    </a:lnTo>
                    <a:lnTo>
                      <a:pt x="2" y="3"/>
                    </a:lnTo>
                    <a:lnTo>
                      <a:pt x="2" y="3"/>
                    </a:lnTo>
                    <a:lnTo>
                      <a:pt x="2" y="3"/>
                    </a:lnTo>
                    <a:lnTo>
                      <a:pt x="2" y="3"/>
                    </a:lnTo>
                    <a:lnTo>
                      <a:pt x="0" y="3"/>
                    </a:lnTo>
                    <a:lnTo>
                      <a:pt x="2" y="3"/>
                    </a:lnTo>
                    <a:lnTo>
                      <a:pt x="2" y="3"/>
                    </a:lnTo>
                    <a:lnTo>
                      <a:pt x="2" y="3"/>
                    </a:lnTo>
                    <a:lnTo>
                      <a:pt x="2" y="3"/>
                    </a:lnTo>
                    <a:lnTo>
                      <a:pt x="2" y="3"/>
                    </a:lnTo>
                    <a:lnTo>
                      <a:pt x="2" y="3"/>
                    </a:lnTo>
                    <a:lnTo>
                      <a:pt x="2" y="3"/>
                    </a:lnTo>
                    <a:lnTo>
                      <a:pt x="2" y="3"/>
                    </a:lnTo>
                    <a:lnTo>
                      <a:pt x="2" y="1"/>
                    </a:lnTo>
                    <a:lnTo>
                      <a:pt x="2" y="1"/>
                    </a:lnTo>
                    <a:lnTo>
                      <a:pt x="2" y="1"/>
                    </a:lnTo>
                    <a:lnTo>
                      <a:pt x="2" y="1"/>
                    </a:lnTo>
                    <a:lnTo>
                      <a:pt x="2" y="1"/>
                    </a:lnTo>
                    <a:lnTo>
                      <a:pt x="2" y="0"/>
                    </a:lnTo>
                    <a:lnTo>
                      <a:pt x="2" y="0"/>
                    </a:lnTo>
                    <a:lnTo>
                      <a:pt x="2" y="0"/>
                    </a:lnTo>
                    <a:lnTo>
                      <a:pt x="2" y="0"/>
                    </a:lnTo>
                    <a:lnTo>
                      <a:pt x="2" y="0"/>
                    </a:lnTo>
                    <a:lnTo>
                      <a:pt x="2" y="0"/>
                    </a:lnTo>
                    <a:lnTo>
                      <a:pt x="2"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3"/>
                    </a:lnTo>
                    <a:lnTo>
                      <a:pt x="0" y="3"/>
                    </a:lnTo>
                    <a:lnTo>
                      <a:pt x="0" y="1"/>
                    </a:lnTo>
                    <a:lnTo>
                      <a:pt x="0" y="3"/>
                    </a:lnTo>
                    <a:lnTo>
                      <a:pt x="0" y="3"/>
                    </a:lnTo>
                    <a:lnTo>
                      <a:pt x="0" y="3"/>
                    </a:lnTo>
                    <a:lnTo>
                      <a:pt x="0" y="3"/>
                    </a:lnTo>
                    <a:lnTo>
                      <a:pt x="0" y="5"/>
                    </a:lnTo>
                    <a:lnTo>
                      <a:pt x="0" y="5"/>
                    </a:lnTo>
                    <a:lnTo>
                      <a:pt x="0" y="5"/>
                    </a:lnTo>
                    <a:lnTo>
                      <a:pt x="0" y="5"/>
                    </a:lnTo>
                    <a:lnTo>
                      <a:pt x="0" y="5"/>
                    </a:lnTo>
                    <a:lnTo>
                      <a:pt x="0" y="5"/>
                    </a:lnTo>
                    <a:lnTo>
                      <a:pt x="0" y="5"/>
                    </a:lnTo>
                    <a:lnTo>
                      <a:pt x="0" y="5"/>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7"/>
                    </a:lnTo>
                    <a:lnTo>
                      <a:pt x="0" y="9"/>
                    </a:lnTo>
                    <a:lnTo>
                      <a:pt x="0" y="9"/>
                    </a:lnTo>
                    <a:lnTo>
                      <a:pt x="0" y="9"/>
                    </a:lnTo>
                    <a:lnTo>
                      <a:pt x="0" y="9"/>
                    </a:lnTo>
                    <a:lnTo>
                      <a:pt x="0" y="9"/>
                    </a:lnTo>
                    <a:lnTo>
                      <a:pt x="2" y="9"/>
                    </a:lnTo>
                    <a:lnTo>
                      <a:pt x="2" y="9"/>
                    </a:lnTo>
                    <a:lnTo>
                      <a:pt x="2" y="9"/>
                    </a:lnTo>
                    <a:lnTo>
                      <a:pt x="2" y="9"/>
                    </a:lnTo>
                    <a:lnTo>
                      <a:pt x="2" y="10"/>
                    </a:lnTo>
                    <a:lnTo>
                      <a:pt x="0" y="10"/>
                    </a:lnTo>
                    <a:lnTo>
                      <a:pt x="0" y="10"/>
                    </a:lnTo>
                    <a:lnTo>
                      <a:pt x="0" y="10"/>
                    </a:lnTo>
                    <a:lnTo>
                      <a:pt x="2" y="12"/>
                    </a:lnTo>
                    <a:lnTo>
                      <a:pt x="2" y="12"/>
                    </a:lnTo>
                    <a:lnTo>
                      <a:pt x="2" y="12"/>
                    </a:lnTo>
                    <a:lnTo>
                      <a:pt x="2" y="12"/>
                    </a:lnTo>
                    <a:lnTo>
                      <a:pt x="2" y="12"/>
                    </a:lnTo>
                    <a:lnTo>
                      <a:pt x="2" y="12"/>
                    </a:lnTo>
                    <a:lnTo>
                      <a:pt x="2" y="12"/>
                    </a:lnTo>
                    <a:lnTo>
                      <a:pt x="2" y="12"/>
                    </a:lnTo>
                    <a:lnTo>
                      <a:pt x="2" y="12"/>
                    </a:lnTo>
                    <a:lnTo>
                      <a:pt x="2" y="14"/>
                    </a:lnTo>
                    <a:lnTo>
                      <a:pt x="2" y="14"/>
                    </a:lnTo>
                    <a:lnTo>
                      <a:pt x="3" y="14"/>
                    </a:lnTo>
                    <a:lnTo>
                      <a:pt x="3" y="14"/>
                    </a:lnTo>
                    <a:lnTo>
                      <a:pt x="3" y="12"/>
                    </a:lnTo>
                    <a:lnTo>
                      <a:pt x="3" y="12"/>
                    </a:lnTo>
                    <a:lnTo>
                      <a:pt x="3" y="12"/>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gf4bb91c855_5_265"/>
              <p:cNvSpPr/>
              <p:nvPr/>
            </p:nvSpPr>
            <p:spPr>
              <a:xfrm>
                <a:off x="2402419" y="2652270"/>
                <a:ext cx="29028" cy="78013"/>
              </a:xfrm>
              <a:custGeom>
                <a:rect b="b" l="l" r="r" t="t"/>
                <a:pathLst>
                  <a:path extrusionOk="0" h="43" w="16">
                    <a:moveTo>
                      <a:pt x="16" y="30"/>
                    </a:moveTo>
                    <a:lnTo>
                      <a:pt x="16" y="30"/>
                    </a:lnTo>
                    <a:lnTo>
                      <a:pt x="16" y="30"/>
                    </a:lnTo>
                    <a:lnTo>
                      <a:pt x="14" y="30"/>
                    </a:lnTo>
                    <a:lnTo>
                      <a:pt x="14" y="30"/>
                    </a:lnTo>
                    <a:lnTo>
                      <a:pt x="14" y="32"/>
                    </a:lnTo>
                    <a:lnTo>
                      <a:pt x="12" y="30"/>
                    </a:lnTo>
                    <a:lnTo>
                      <a:pt x="12" y="30"/>
                    </a:lnTo>
                    <a:lnTo>
                      <a:pt x="12" y="30"/>
                    </a:lnTo>
                    <a:lnTo>
                      <a:pt x="12" y="30"/>
                    </a:lnTo>
                    <a:lnTo>
                      <a:pt x="12" y="30"/>
                    </a:lnTo>
                    <a:lnTo>
                      <a:pt x="12" y="30"/>
                    </a:lnTo>
                    <a:lnTo>
                      <a:pt x="12" y="30"/>
                    </a:lnTo>
                    <a:lnTo>
                      <a:pt x="12" y="30"/>
                    </a:lnTo>
                    <a:lnTo>
                      <a:pt x="12" y="30"/>
                    </a:lnTo>
                    <a:lnTo>
                      <a:pt x="12" y="30"/>
                    </a:lnTo>
                    <a:lnTo>
                      <a:pt x="12" y="30"/>
                    </a:lnTo>
                    <a:lnTo>
                      <a:pt x="12" y="30"/>
                    </a:lnTo>
                    <a:lnTo>
                      <a:pt x="12" y="30"/>
                    </a:lnTo>
                    <a:lnTo>
                      <a:pt x="14" y="30"/>
                    </a:lnTo>
                    <a:lnTo>
                      <a:pt x="14" y="30"/>
                    </a:lnTo>
                    <a:lnTo>
                      <a:pt x="14" y="30"/>
                    </a:lnTo>
                    <a:lnTo>
                      <a:pt x="14" y="30"/>
                    </a:lnTo>
                    <a:lnTo>
                      <a:pt x="14" y="30"/>
                    </a:lnTo>
                    <a:lnTo>
                      <a:pt x="14" y="28"/>
                    </a:lnTo>
                    <a:lnTo>
                      <a:pt x="14" y="28"/>
                    </a:lnTo>
                    <a:lnTo>
                      <a:pt x="14" y="28"/>
                    </a:lnTo>
                    <a:lnTo>
                      <a:pt x="14" y="28"/>
                    </a:lnTo>
                    <a:lnTo>
                      <a:pt x="14" y="28"/>
                    </a:lnTo>
                    <a:lnTo>
                      <a:pt x="14" y="28"/>
                    </a:lnTo>
                    <a:lnTo>
                      <a:pt x="14" y="28"/>
                    </a:lnTo>
                    <a:lnTo>
                      <a:pt x="14" y="28"/>
                    </a:lnTo>
                    <a:lnTo>
                      <a:pt x="14" y="28"/>
                    </a:lnTo>
                    <a:lnTo>
                      <a:pt x="14" y="27"/>
                    </a:lnTo>
                    <a:lnTo>
                      <a:pt x="14" y="27"/>
                    </a:lnTo>
                    <a:lnTo>
                      <a:pt x="14" y="27"/>
                    </a:lnTo>
                    <a:lnTo>
                      <a:pt x="14" y="27"/>
                    </a:lnTo>
                    <a:lnTo>
                      <a:pt x="14" y="27"/>
                    </a:lnTo>
                    <a:lnTo>
                      <a:pt x="14" y="27"/>
                    </a:lnTo>
                    <a:lnTo>
                      <a:pt x="14" y="27"/>
                    </a:lnTo>
                    <a:lnTo>
                      <a:pt x="12" y="27"/>
                    </a:lnTo>
                    <a:lnTo>
                      <a:pt x="12" y="27"/>
                    </a:lnTo>
                    <a:lnTo>
                      <a:pt x="12" y="27"/>
                    </a:lnTo>
                    <a:lnTo>
                      <a:pt x="12" y="27"/>
                    </a:lnTo>
                    <a:lnTo>
                      <a:pt x="12" y="27"/>
                    </a:lnTo>
                    <a:lnTo>
                      <a:pt x="12" y="27"/>
                    </a:lnTo>
                    <a:lnTo>
                      <a:pt x="12" y="27"/>
                    </a:lnTo>
                    <a:lnTo>
                      <a:pt x="12" y="27"/>
                    </a:lnTo>
                    <a:lnTo>
                      <a:pt x="12" y="27"/>
                    </a:lnTo>
                    <a:lnTo>
                      <a:pt x="12" y="25"/>
                    </a:lnTo>
                    <a:lnTo>
                      <a:pt x="11" y="25"/>
                    </a:lnTo>
                    <a:lnTo>
                      <a:pt x="11" y="25"/>
                    </a:lnTo>
                    <a:lnTo>
                      <a:pt x="11" y="25"/>
                    </a:lnTo>
                    <a:lnTo>
                      <a:pt x="11" y="25"/>
                    </a:lnTo>
                    <a:lnTo>
                      <a:pt x="11" y="25"/>
                    </a:lnTo>
                    <a:lnTo>
                      <a:pt x="11" y="25"/>
                    </a:lnTo>
                    <a:lnTo>
                      <a:pt x="11" y="25"/>
                    </a:lnTo>
                    <a:lnTo>
                      <a:pt x="12" y="25"/>
                    </a:lnTo>
                    <a:lnTo>
                      <a:pt x="12" y="25"/>
                    </a:lnTo>
                    <a:lnTo>
                      <a:pt x="12" y="25"/>
                    </a:lnTo>
                    <a:lnTo>
                      <a:pt x="12" y="25"/>
                    </a:lnTo>
                    <a:lnTo>
                      <a:pt x="12" y="25"/>
                    </a:lnTo>
                    <a:lnTo>
                      <a:pt x="12" y="25"/>
                    </a:lnTo>
                    <a:lnTo>
                      <a:pt x="12" y="25"/>
                    </a:lnTo>
                    <a:lnTo>
                      <a:pt x="12" y="25"/>
                    </a:lnTo>
                    <a:lnTo>
                      <a:pt x="12" y="25"/>
                    </a:lnTo>
                    <a:lnTo>
                      <a:pt x="12" y="25"/>
                    </a:lnTo>
                    <a:lnTo>
                      <a:pt x="12" y="25"/>
                    </a:lnTo>
                    <a:lnTo>
                      <a:pt x="12" y="25"/>
                    </a:lnTo>
                    <a:lnTo>
                      <a:pt x="12" y="25"/>
                    </a:lnTo>
                    <a:lnTo>
                      <a:pt x="12" y="23"/>
                    </a:lnTo>
                    <a:lnTo>
                      <a:pt x="12" y="23"/>
                    </a:lnTo>
                    <a:lnTo>
                      <a:pt x="12" y="23"/>
                    </a:lnTo>
                    <a:lnTo>
                      <a:pt x="11" y="23"/>
                    </a:lnTo>
                    <a:lnTo>
                      <a:pt x="11" y="23"/>
                    </a:lnTo>
                    <a:lnTo>
                      <a:pt x="11" y="23"/>
                    </a:lnTo>
                    <a:lnTo>
                      <a:pt x="11" y="23"/>
                    </a:lnTo>
                    <a:lnTo>
                      <a:pt x="11" y="23"/>
                    </a:lnTo>
                    <a:lnTo>
                      <a:pt x="11" y="23"/>
                    </a:lnTo>
                    <a:lnTo>
                      <a:pt x="11" y="23"/>
                    </a:lnTo>
                    <a:lnTo>
                      <a:pt x="11" y="23"/>
                    </a:lnTo>
                    <a:lnTo>
                      <a:pt x="11" y="23"/>
                    </a:lnTo>
                    <a:lnTo>
                      <a:pt x="11" y="23"/>
                    </a:lnTo>
                    <a:lnTo>
                      <a:pt x="11" y="23"/>
                    </a:lnTo>
                    <a:lnTo>
                      <a:pt x="11" y="23"/>
                    </a:lnTo>
                    <a:lnTo>
                      <a:pt x="11" y="23"/>
                    </a:lnTo>
                    <a:lnTo>
                      <a:pt x="11" y="23"/>
                    </a:lnTo>
                    <a:lnTo>
                      <a:pt x="9" y="23"/>
                    </a:lnTo>
                    <a:lnTo>
                      <a:pt x="9" y="23"/>
                    </a:lnTo>
                    <a:lnTo>
                      <a:pt x="9" y="25"/>
                    </a:lnTo>
                    <a:lnTo>
                      <a:pt x="9" y="25"/>
                    </a:lnTo>
                    <a:lnTo>
                      <a:pt x="9" y="25"/>
                    </a:lnTo>
                    <a:lnTo>
                      <a:pt x="9" y="23"/>
                    </a:lnTo>
                    <a:lnTo>
                      <a:pt x="9" y="23"/>
                    </a:lnTo>
                    <a:lnTo>
                      <a:pt x="9" y="23"/>
                    </a:lnTo>
                    <a:lnTo>
                      <a:pt x="9" y="23"/>
                    </a:lnTo>
                    <a:lnTo>
                      <a:pt x="9" y="23"/>
                    </a:lnTo>
                    <a:lnTo>
                      <a:pt x="11" y="23"/>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0"/>
                    </a:lnTo>
                    <a:lnTo>
                      <a:pt x="12" y="21"/>
                    </a:lnTo>
                    <a:lnTo>
                      <a:pt x="12" y="23"/>
                    </a:lnTo>
                    <a:lnTo>
                      <a:pt x="12" y="23"/>
                    </a:lnTo>
                    <a:lnTo>
                      <a:pt x="12" y="23"/>
                    </a:lnTo>
                    <a:lnTo>
                      <a:pt x="14" y="23"/>
                    </a:lnTo>
                    <a:lnTo>
                      <a:pt x="14" y="25"/>
                    </a:lnTo>
                    <a:lnTo>
                      <a:pt x="14" y="25"/>
                    </a:lnTo>
                    <a:lnTo>
                      <a:pt x="14" y="25"/>
                    </a:lnTo>
                    <a:lnTo>
                      <a:pt x="14" y="25"/>
                    </a:lnTo>
                    <a:lnTo>
                      <a:pt x="14" y="25"/>
                    </a:lnTo>
                    <a:lnTo>
                      <a:pt x="14" y="25"/>
                    </a:lnTo>
                    <a:lnTo>
                      <a:pt x="14" y="25"/>
                    </a:lnTo>
                    <a:lnTo>
                      <a:pt x="14" y="23"/>
                    </a:lnTo>
                    <a:lnTo>
                      <a:pt x="14" y="23"/>
                    </a:lnTo>
                    <a:lnTo>
                      <a:pt x="14" y="23"/>
                    </a:lnTo>
                    <a:lnTo>
                      <a:pt x="14" y="23"/>
                    </a:lnTo>
                    <a:lnTo>
                      <a:pt x="14" y="21"/>
                    </a:lnTo>
                    <a:lnTo>
                      <a:pt x="14" y="21"/>
                    </a:lnTo>
                    <a:lnTo>
                      <a:pt x="14" y="21"/>
                    </a:lnTo>
                    <a:lnTo>
                      <a:pt x="14" y="21"/>
                    </a:lnTo>
                    <a:lnTo>
                      <a:pt x="14" y="21"/>
                    </a:lnTo>
                    <a:lnTo>
                      <a:pt x="14" y="20"/>
                    </a:lnTo>
                    <a:lnTo>
                      <a:pt x="14" y="20"/>
                    </a:lnTo>
                    <a:lnTo>
                      <a:pt x="12" y="20"/>
                    </a:lnTo>
                    <a:lnTo>
                      <a:pt x="12" y="21"/>
                    </a:lnTo>
                    <a:lnTo>
                      <a:pt x="12" y="21"/>
                    </a:lnTo>
                    <a:lnTo>
                      <a:pt x="12" y="20"/>
                    </a:lnTo>
                    <a:lnTo>
                      <a:pt x="12" y="20"/>
                    </a:lnTo>
                    <a:lnTo>
                      <a:pt x="12" y="20"/>
                    </a:lnTo>
                    <a:lnTo>
                      <a:pt x="12" y="20"/>
                    </a:lnTo>
                    <a:lnTo>
                      <a:pt x="12" y="20"/>
                    </a:lnTo>
                    <a:lnTo>
                      <a:pt x="12" y="20"/>
                    </a:lnTo>
                    <a:lnTo>
                      <a:pt x="12" y="18"/>
                    </a:lnTo>
                    <a:lnTo>
                      <a:pt x="12" y="18"/>
                    </a:lnTo>
                    <a:lnTo>
                      <a:pt x="12" y="18"/>
                    </a:lnTo>
                    <a:lnTo>
                      <a:pt x="12" y="18"/>
                    </a:lnTo>
                    <a:lnTo>
                      <a:pt x="12" y="18"/>
                    </a:lnTo>
                    <a:lnTo>
                      <a:pt x="12" y="16"/>
                    </a:lnTo>
                    <a:lnTo>
                      <a:pt x="12" y="16"/>
                    </a:lnTo>
                    <a:lnTo>
                      <a:pt x="12" y="14"/>
                    </a:lnTo>
                    <a:lnTo>
                      <a:pt x="12" y="14"/>
                    </a:lnTo>
                    <a:lnTo>
                      <a:pt x="12" y="14"/>
                    </a:lnTo>
                    <a:lnTo>
                      <a:pt x="12" y="14"/>
                    </a:lnTo>
                    <a:lnTo>
                      <a:pt x="12" y="14"/>
                    </a:lnTo>
                    <a:lnTo>
                      <a:pt x="12" y="14"/>
                    </a:lnTo>
                    <a:lnTo>
                      <a:pt x="12" y="14"/>
                    </a:lnTo>
                    <a:lnTo>
                      <a:pt x="12" y="12"/>
                    </a:lnTo>
                    <a:lnTo>
                      <a:pt x="12" y="12"/>
                    </a:lnTo>
                    <a:lnTo>
                      <a:pt x="11" y="12"/>
                    </a:lnTo>
                    <a:lnTo>
                      <a:pt x="11" y="12"/>
                    </a:lnTo>
                    <a:lnTo>
                      <a:pt x="11" y="11"/>
                    </a:lnTo>
                    <a:lnTo>
                      <a:pt x="11" y="11"/>
                    </a:lnTo>
                    <a:lnTo>
                      <a:pt x="11" y="11"/>
                    </a:lnTo>
                    <a:lnTo>
                      <a:pt x="11" y="11"/>
                    </a:lnTo>
                    <a:lnTo>
                      <a:pt x="11" y="11"/>
                    </a:lnTo>
                    <a:lnTo>
                      <a:pt x="11" y="11"/>
                    </a:lnTo>
                    <a:lnTo>
                      <a:pt x="11" y="11"/>
                    </a:lnTo>
                    <a:lnTo>
                      <a:pt x="11" y="11"/>
                    </a:lnTo>
                    <a:lnTo>
                      <a:pt x="9" y="11"/>
                    </a:lnTo>
                    <a:lnTo>
                      <a:pt x="9" y="11"/>
                    </a:lnTo>
                    <a:lnTo>
                      <a:pt x="9" y="11"/>
                    </a:lnTo>
                    <a:lnTo>
                      <a:pt x="9" y="11"/>
                    </a:lnTo>
                    <a:lnTo>
                      <a:pt x="9" y="11"/>
                    </a:lnTo>
                    <a:lnTo>
                      <a:pt x="9" y="9"/>
                    </a:lnTo>
                    <a:lnTo>
                      <a:pt x="9" y="9"/>
                    </a:lnTo>
                    <a:lnTo>
                      <a:pt x="9" y="9"/>
                    </a:lnTo>
                    <a:lnTo>
                      <a:pt x="9" y="9"/>
                    </a:lnTo>
                    <a:lnTo>
                      <a:pt x="9" y="9"/>
                    </a:lnTo>
                    <a:lnTo>
                      <a:pt x="9" y="9"/>
                    </a:lnTo>
                    <a:lnTo>
                      <a:pt x="9" y="9"/>
                    </a:lnTo>
                    <a:lnTo>
                      <a:pt x="9" y="9"/>
                    </a:lnTo>
                    <a:lnTo>
                      <a:pt x="9" y="9"/>
                    </a:lnTo>
                    <a:lnTo>
                      <a:pt x="9" y="9"/>
                    </a:lnTo>
                    <a:lnTo>
                      <a:pt x="7" y="9"/>
                    </a:lnTo>
                    <a:lnTo>
                      <a:pt x="7" y="9"/>
                    </a:lnTo>
                    <a:lnTo>
                      <a:pt x="7" y="9"/>
                    </a:lnTo>
                    <a:lnTo>
                      <a:pt x="7" y="9"/>
                    </a:lnTo>
                    <a:lnTo>
                      <a:pt x="7" y="7"/>
                    </a:lnTo>
                    <a:lnTo>
                      <a:pt x="7" y="7"/>
                    </a:lnTo>
                    <a:lnTo>
                      <a:pt x="7" y="7"/>
                    </a:lnTo>
                    <a:lnTo>
                      <a:pt x="7" y="7"/>
                    </a:lnTo>
                    <a:lnTo>
                      <a:pt x="9" y="7"/>
                    </a:lnTo>
                    <a:lnTo>
                      <a:pt x="9" y="7"/>
                    </a:lnTo>
                    <a:lnTo>
                      <a:pt x="9" y="7"/>
                    </a:lnTo>
                    <a:lnTo>
                      <a:pt x="9" y="7"/>
                    </a:lnTo>
                    <a:lnTo>
                      <a:pt x="9" y="7"/>
                    </a:lnTo>
                    <a:lnTo>
                      <a:pt x="9" y="7"/>
                    </a:lnTo>
                    <a:lnTo>
                      <a:pt x="9" y="7"/>
                    </a:lnTo>
                    <a:lnTo>
                      <a:pt x="9" y="5"/>
                    </a:lnTo>
                    <a:lnTo>
                      <a:pt x="9" y="5"/>
                    </a:lnTo>
                    <a:lnTo>
                      <a:pt x="9" y="5"/>
                    </a:lnTo>
                    <a:lnTo>
                      <a:pt x="9" y="5"/>
                    </a:lnTo>
                    <a:lnTo>
                      <a:pt x="9" y="5"/>
                    </a:lnTo>
                    <a:lnTo>
                      <a:pt x="9" y="5"/>
                    </a:lnTo>
                    <a:lnTo>
                      <a:pt x="9" y="5"/>
                    </a:lnTo>
                    <a:lnTo>
                      <a:pt x="9" y="5"/>
                    </a:lnTo>
                    <a:lnTo>
                      <a:pt x="9" y="5"/>
                    </a:lnTo>
                    <a:lnTo>
                      <a:pt x="9" y="5"/>
                    </a:lnTo>
                    <a:lnTo>
                      <a:pt x="9" y="5"/>
                    </a:lnTo>
                    <a:lnTo>
                      <a:pt x="9" y="5"/>
                    </a:lnTo>
                    <a:lnTo>
                      <a:pt x="9" y="5"/>
                    </a:lnTo>
                    <a:lnTo>
                      <a:pt x="9" y="5"/>
                    </a:lnTo>
                    <a:lnTo>
                      <a:pt x="9" y="4"/>
                    </a:lnTo>
                    <a:lnTo>
                      <a:pt x="9" y="4"/>
                    </a:lnTo>
                    <a:lnTo>
                      <a:pt x="9" y="4"/>
                    </a:lnTo>
                    <a:lnTo>
                      <a:pt x="9" y="4"/>
                    </a:lnTo>
                    <a:lnTo>
                      <a:pt x="9" y="4"/>
                    </a:lnTo>
                    <a:lnTo>
                      <a:pt x="9" y="4"/>
                    </a:lnTo>
                    <a:lnTo>
                      <a:pt x="9" y="4"/>
                    </a:lnTo>
                    <a:lnTo>
                      <a:pt x="9" y="4"/>
                    </a:lnTo>
                    <a:lnTo>
                      <a:pt x="9" y="4"/>
                    </a:lnTo>
                    <a:lnTo>
                      <a:pt x="9" y="2"/>
                    </a:lnTo>
                    <a:lnTo>
                      <a:pt x="7" y="2"/>
                    </a:lnTo>
                    <a:lnTo>
                      <a:pt x="7" y="2"/>
                    </a:lnTo>
                    <a:lnTo>
                      <a:pt x="7" y="2"/>
                    </a:lnTo>
                    <a:lnTo>
                      <a:pt x="7" y="4"/>
                    </a:lnTo>
                    <a:lnTo>
                      <a:pt x="7" y="4"/>
                    </a:lnTo>
                    <a:lnTo>
                      <a:pt x="7" y="4"/>
                    </a:lnTo>
                    <a:lnTo>
                      <a:pt x="7" y="4"/>
                    </a:lnTo>
                    <a:lnTo>
                      <a:pt x="7" y="4"/>
                    </a:lnTo>
                    <a:lnTo>
                      <a:pt x="5" y="4"/>
                    </a:lnTo>
                    <a:lnTo>
                      <a:pt x="5" y="4"/>
                    </a:lnTo>
                    <a:lnTo>
                      <a:pt x="5" y="2"/>
                    </a:lnTo>
                    <a:lnTo>
                      <a:pt x="7" y="2"/>
                    </a:lnTo>
                    <a:lnTo>
                      <a:pt x="7" y="2"/>
                    </a:lnTo>
                    <a:lnTo>
                      <a:pt x="5" y="2"/>
                    </a:lnTo>
                    <a:lnTo>
                      <a:pt x="5" y="2"/>
                    </a:lnTo>
                    <a:lnTo>
                      <a:pt x="3" y="0"/>
                    </a:lnTo>
                    <a:lnTo>
                      <a:pt x="3" y="0"/>
                    </a:lnTo>
                    <a:lnTo>
                      <a:pt x="3" y="0"/>
                    </a:lnTo>
                    <a:lnTo>
                      <a:pt x="3" y="2"/>
                    </a:lnTo>
                    <a:lnTo>
                      <a:pt x="3" y="2"/>
                    </a:lnTo>
                    <a:lnTo>
                      <a:pt x="3" y="2"/>
                    </a:lnTo>
                    <a:lnTo>
                      <a:pt x="3" y="2"/>
                    </a:lnTo>
                    <a:lnTo>
                      <a:pt x="2" y="2"/>
                    </a:lnTo>
                    <a:lnTo>
                      <a:pt x="2" y="2"/>
                    </a:lnTo>
                    <a:lnTo>
                      <a:pt x="2" y="2"/>
                    </a:lnTo>
                    <a:lnTo>
                      <a:pt x="2" y="2"/>
                    </a:lnTo>
                    <a:lnTo>
                      <a:pt x="2" y="2"/>
                    </a:lnTo>
                    <a:lnTo>
                      <a:pt x="2" y="2"/>
                    </a:lnTo>
                    <a:lnTo>
                      <a:pt x="2" y="4"/>
                    </a:lnTo>
                    <a:lnTo>
                      <a:pt x="2" y="4"/>
                    </a:lnTo>
                    <a:lnTo>
                      <a:pt x="2" y="4"/>
                    </a:lnTo>
                    <a:lnTo>
                      <a:pt x="2" y="4"/>
                    </a:lnTo>
                    <a:lnTo>
                      <a:pt x="2" y="4"/>
                    </a:lnTo>
                    <a:lnTo>
                      <a:pt x="2" y="4"/>
                    </a:lnTo>
                    <a:lnTo>
                      <a:pt x="2" y="4"/>
                    </a:lnTo>
                    <a:lnTo>
                      <a:pt x="2" y="4"/>
                    </a:lnTo>
                    <a:lnTo>
                      <a:pt x="2" y="4"/>
                    </a:lnTo>
                    <a:lnTo>
                      <a:pt x="2" y="4"/>
                    </a:lnTo>
                    <a:lnTo>
                      <a:pt x="3" y="4"/>
                    </a:lnTo>
                    <a:lnTo>
                      <a:pt x="3" y="4"/>
                    </a:lnTo>
                    <a:lnTo>
                      <a:pt x="3" y="5"/>
                    </a:lnTo>
                    <a:lnTo>
                      <a:pt x="3" y="5"/>
                    </a:lnTo>
                    <a:lnTo>
                      <a:pt x="3" y="5"/>
                    </a:lnTo>
                    <a:lnTo>
                      <a:pt x="5" y="5"/>
                    </a:lnTo>
                    <a:lnTo>
                      <a:pt x="5" y="5"/>
                    </a:lnTo>
                    <a:lnTo>
                      <a:pt x="5" y="7"/>
                    </a:lnTo>
                    <a:lnTo>
                      <a:pt x="5" y="7"/>
                    </a:lnTo>
                    <a:lnTo>
                      <a:pt x="5" y="7"/>
                    </a:lnTo>
                    <a:lnTo>
                      <a:pt x="5" y="9"/>
                    </a:lnTo>
                    <a:lnTo>
                      <a:pt x="5" y="9"/>
                    </a:lnTo>
                    <a:lnTo>
                      <a:pt x="5" y="9"/>
                    </a:lnTo>
                    <a:lnTo>
                      <a:pt x="5" y="11"/>
                    </a:lnTo>
                    <a:lnTo>
                      <a:pt x="5" y="11"/>
                    </a:lnTo>
                    <a:lnTo>
                      <a:pt x="5" y="11"/>
                    </a:lnTo>
                    <a:lnTo>
                      <a:pt x="5" y="11"/>
                    </a:lnTo>
                    <a:lnTo>
                      <a:pt x="3" y="11"/>
                    </a:lnTo>
                    <a:lnTo>
                      <a:pt x="5" y="11"/>
                    </a:lnTo>
                    <a:lnTo>
                      <a:pt x="5" y="11"/>
                    </a:lnTo>
                    <a:lnTo>
                      <a:pt x="3" y="11"/>
                    </a:lnTo>
                    <a:lnTo>
                      <a:pt x="3" y="12"/>
                    </a:lnTo>
                    <a:lnTo>
                      <a:pt x="5" y="12"/>
                    </a:lnTo>
                    <a:lnTo>
                      <a:pt x="5" y="12"/>
                    </a:lnTo>
                    <a:lnTo>
                      <a:pt x="5" y="12"/>
                    </a:lnTo>
                    <a:lnTo>
                      <a:pt x="5" y="12"/>
                    </a:lnTo>
                    <a:lnTo>
                      <a:pt x="5" y="12"/>
                    </a:lnTo>
                    <a:lnTo>
                      <a:pt x="5" y="12"/>
                    </a:lnTo>
                    <a:lnTo>
                      <a:pt x="5" y="12"/>
                    </a:lnTo>
                    <a:lnTo>
                      <a:pt x="5" y="12"/>
                    </a:lnTo>
                    <a:lnTo>
                      <a:pt x="5" y="12"/>
                    </a:lnTo>
                    <a:lnTo>
                      <a:pt x="5" y="12"/>
                    </a:lnTo>
                    <a:lnTo>
                      <a:pt x="5" y="12"/>
                    </a:lnTo>
                    <a:lnTo>
                      <a:pt x="5" y="14"/>
                    </a:lnTo>
                    <a:lnTo>
                      <a:pt x="5" y="14"/>
                    </a:lnTo>
                    <a:lnTo>
                      <a:pt x="5" y="14"/>
                    </a:lnTo>
                    <a:lnTo>
                      <a:pt x="3" y="14"/>
                    </a:lnTo>
                    <a:lnTo>
                      <a:pt x="3" y="14"/>
                    </a:lnTo>
                    <a:lnTo>
                      <a:pt x="3" y="14"/>
                    </a:lnTo>
                    <a:lnTo>
                      <a:pt x="3" y="16"/>
                    </a:lnTo>
                    <a:lnTo>
                      <a:pt x="3" y="14"/>
                    </a:lnTo>
                    <a:lnTo>
                      <a:pt x="3" y="14"/>
                    </a:lnTo>
                    <a:lnTo>
                      <a:pt x="2" y="14"/>
                    </a:lnTo>
                    <a:lnTo>
                      <a:pt x="2" y="14"/>
                    </a:lnTo>
                    <a:lnTo>
                      <a:pt x="2" y="16"/>
                    </a:lnTo>
                    <a:lnTo>
                      <a:pt x="2" y="16"/>
                    </a:lnTo>
                    <a:lnTo>
                      <a:pt x="2" y="16"/>
                    </a:lnTo>
                    <a:lnTo>
                      <a:pt x="2" y="16"/>
                    </a:lnTo>
                    <a:lnTo>
                      <a:pt x="2" y="14"/>
                    </a:lnTo>
                    <a:lnTo>
                      <a:pt x="2" y="14"/>
                    </a:lnTo>
                    <a:lnTo>
                      <a:pt x="2" y="14"/>
                    </a:lnTo>
                    <a:lnTo>
                      <a:pt x="2" y="16"/>
                    </a:lnTo>
                    <a:lnTo>
                      <a:pt x="2" y="16"/>
                    </a:lnTo>
                    <a:lnTo>
                      <a:pt x="2" y="16"/>
                    </a:lnTo>
                    <a:lnTo>
                      <a:pt x="2" y="16"/>
                    </a:lnTo>
                    <a:lnTo>
                      <a:pt x="2" y="16"/>
                    </a:lnTo>
                    <a:lnTo>
                      <a:pt x="2" y="16"/>
                    </a:lnTo>
                    <a:lnTo>
                      <a:pt x="2" y="16"/>
                    </a:lnTo>
                    <a:lnTo>
                      <a:pt x="2" y="16"/>
                    </a:lnTo>
                    <a:lnTo>
                      <a:pt x="2" y="16"/>
                    </a:lnTo>
                    <a:lnTo>
                      <a:pt x="0" y="16"/>
                    </a:lnTo>
                    <a:lnTo>
                      <a:pt x="0" y="18"/>
                    </a:lnTo>
                    <a:lnTo>
                      <a:pt x="2" y="18"/>
                    </a:lnTo>
                    <a:lnTo>
                      <a:pt x="2" y="18"/>
                    </a:lnTo>
                    <a:lnTo>
                      <a:pt x="3" y="20"/>
                    </a:lnTo>
                    <a:lnTo>
                      <a:pt x="5" y="18"/>
                    </a:lnTo>
                    <a:lnTo>
                      <a:pt x="5" y="18"/>
                    </a:lnTo>
                    <a:lnTo>
                      <a:pt x="5" y="18"/>
                    </a:lnTo>
                    <a:lnTo>
                      <a:pt x="5" y="18"/>
                    </a:lnTo>
                    <a:lnTo>
                      <a:pt x="7" y="18"/>
                    </a:lnTo>
                    <a:lnTo>
                      <a:pt x="7" y="18"/>
                    </a:lnTo>
                    <a:lnTo>
                      <a:pt x="7" y="20"/>
                    </a:lnTo>
                    <a:lnTo>
                      <a:pt x="7" y="20"/>
                    </a:lnTo>
                    <a:lnTo>
                      <a:pt x="5" y="20"/>
                    </a:lnTo>
                    <a:lnTo>
                      <a:pt x="5" y="20"/>
                    </a:lnTo>
                    <a:lnTo>
                      <a:pt x="5" y="20"/>
                    </a:lnTo>
                    <a:lnTo>
                      <a:pt x="5" y="20"/>
                    </a:lnTo>
                    <a:lnTo>
                      <a:pt x="3" y="20"/>
                    </a:lnTo>
                    <a:lnTo>
                      <a:pt x="3" y="20"/>
                    </a:lnTo>
                    <a:lnTo>
                      <a:pt x="3" y="20"/>
                    </a:lnTo>
                    <a:lnTo>
                      <a:pt x="3" y="20"/>
                    </a:lnTo>
                    <a:lnTo>
                      <a:pt x="3" y="20"/>
                    </a:lnTo>
                    <a:lnTo>
                      <a:pt x="3" y="21"/>
                    </a:lnTo>
                    <a:lnTo>
                      <a:pt x="3" y="21"/>
                    </a:lnTo>
                    <a:lnTo>
                      <a:pt x="3" y="21"/>
                    </a:lnTo>
                    <a:lnTo>
                      <a:pt x="3" y="21"/>
                    </a:lnTo>
                    <a:lnTo>
                      <a:pt x="3" y="21"/>
                    </a:lnTo>
                    <a:lnTo>
                      <a:pt x="3" y="23"/>
                    </a:lnTo>
                    <a:lnTo>
                      <a:pt x="5" y="23"/>
                    </a:lnTo>
                    <a:lnTo>
                      <a:pt x="3" y="23"/>
                    </a:lnTo>
                    <a:lnTo>
                      <a:pt x="3" y="23"/>
                    </a:lnTo>
                    <a:lnTo>
                      <a:pt x="3" y="23"/>
                    </a:lnTo>
                    <a:lnTo>
                      <a:pt x="3" y="23"/>
                    </a:lnTo>
                    <a:lnTo>
                      <a:pt x="3" y="23"/>
                    </a:lnTo>
                    <a:lnTo>
                      <a:pt x="3" y="23"/>
                    </a:lnTo>
                    <a:lnTo>
                      <a:pt x="3" y="23"/>
                    </a:lnTo>
                    <a:lnTo>
                      <a:pt x="3" y="23"/>
                    </a:lnTo>
                    <a:lnTo>
                      <a:pt x="3" y="23"/>
                    </a:lnTo>
                    <a:lnTo>
                      <a:pt x="3" y="23"/>
                    </a:lnTo>
                    <a:lnTo>
                      <a:pt x="3" y="25"/>
                    </a:lnTo>
                    <a:lnTo>
                      <a:pt x="5" y="25"/>
                    </a:lnTo>
                    <a:lnTo>
                      <a:pt x="5" y="25"/>
                    </a:lnTo>
                    <a:lnTo>
                      <a:pt x="5" y="25"/>
                    </a:lnTo>
                    <a:lnTo>
                      <a:pt x="3" y="25"/>
                    </a:lnTo>
                    <a:lnTo>
                      <a:pt x="3" y="25"/>
                    </a:lnTo>
                    <a:lnTo>
                      <a:pt x="3" y="25"/>
                    </a:lnTo>
                    <a:lnTo>
                      <a:pt x="3" y="25"/>
                    </a:lnTo>
                    <a:lnTo>
                      <a:pt x="3" y="23"/>
                    </a:lnTo>
                    <a:lnTo>
                      <a:pt x="2" y="23"/>
                    </a:lnTo>
                    <a:lnTo>
                      <a:pt x="2" y="23"/>
                    </a:lnTo>
                    <a:lnTo>
                      <a:pt x="2" y="23"/>
                    </a:lnTo>
                    <a:lnTo>
                      <a:pt x="2" y="23"/>
                    </a:lnTo>
                    <a:lnTo>
                      <a:pt x="2" y="23"/>
                    </a:lnTo>
                    <a:lnTo>
                      <a:pt x="2" y="23"/>
                    </a:lnTo>
                    <a:lnTo>
                      <a:pt x="2" y="23"/>
                    </a:lnTo>
                    <a:lnTo>
                      <a:pt x="2" y="23"/>
                    </a:lnTo>
                    <a:lnTo>
                      <a:pt x="2" y="23"/>
                    </a:lnTo>
                    <a:lnTo>
                      <a:pt x="2" y="23"/>
                    </a:lnTo>
                    <a:lnTo>
                      <a:pt x="2" y="23"/>
                    </a:lnTo>
                    <a:lnTo>
                      <a:pt x="0" y="23"/>
                    </a:lnTo>
                    <a:lnTo>
                      <a:pt x="0" y="23"/>
                    </a:lnTo>
                    <a:lnTo>
                      <a:pt x="0" y="23"/>
                    </a:lnTo>
                    <a:lnTo>
                      <a:pt x="0" y="23"/>
                    </a:lnTo>
                    <a:lnTo>
                      <a:pt x="0" y="23"/>
                    </a:lnTo>
                    <a:lnTo>
                      <a:pt x="0" y="25"/>
                    </a:lnTo>
                    <a:lnTo>
                      <a:pt x="0" y="25"/>
                    </a:lnTo>
                    <a:lnTo>
                      <a:pt x="0" y="25"/>
                    </a:lnTo>
                    <a:lnTo>
                      <a:pt x="0" y="25"/>
                    </a:lnTo>
                    <a:lnTo>
                      <a:pt x="0" y="25"/>
                    </a:lnTo>
                    <a:lnTo>
                      <a:pt x="0" y="25"/>
                    </a:lnTo>
                    <a:lnTo>
                      <a:pt x="0" y="25"/>
                    </a:lnTo>
                    <a:lnTo>
                      <a:pt x="2" y="25"/>
                    </a:lnTo>
                    <a:lnTo>
                      <a:pt x="2" y="25"/>
                    </a:lnTo>
                    <a:lnTo>
                      <a:pt x="2" y="25"/>
                    </a:lnTo>
                    <a:lnTo>
                      <a:pt x="2" y="25"/>
                    </a:lnTo>
                    <a:lnTo>
                      <a:pt x="2" y="25"/>
                    </a:lnTo>
                    <a:lnTo>
                      <a:pt x="2" y="27"/>
                    </a:lnTo>
                    <a:lnTo>
                      <a:pt x="2" y="27"/>
                    </a:lnTo>
                    <a:lnTo>
                      <a:pt x="2" y="27"/>
                    </a:lnTo>
                    <a:lnTo>
                      <a:pt x="2" y="27"/>
                    </a:lnTo>
                    <a:lnTo>
                      <a:pt x="3" y="27"/>
                    </a:lnTo>
                    <a:lnTo>
                      <a:pt x="3" y="27"/>
                    </a:lnTo>
                    <a:lnTo>
                      <a:pt x="3" y="27"/>
                    </a:lnTo>
                    <a:lnTo>
                      <a:pt x="3" y="27"/>
                    </a:lnTo>
                    <a:lnTo>
                      <a:pt x="3" y="27"/>
                    </a:lnTo>
                    <a:lnTo>
                      <a:pt x="3" y="27"/>
                    </a:lnTo>
                    <a:lnTo>
                      <a:pt x="3" y="27"/>
                    </a:lnTo>
                    <a:lnTo>
                      <a:pt x="2" y="27"/>
                    </a:lnTo>
                    <a:lnTo>
                      <a:pt x="2" y="27"/>
                    </a:lnTo>
                    <a:lnTo>
                      <a:pt x="2" y="27"/>
                    </a:lnTo>
                    <a:lnTo>
                      <a:pt x="3" y="28"/>
                    </a:lnTo>
                    <a:lnTo>
                      <a:pt x="3" y="28"/>
                    </a:lnTo>
                    <a:lnTo>
                      <a:pt x="3" y="28"/>
                    </a:lnTo>
                    <a:lnTo>
                      <a:pt x="5" y="28"/>
                    </a:lnTo>
                    <a:lnTo>
                      <a:pt x="5" y="27"/>
                    </a:lnTo>
                    <a:lnTo>
                      <a:pt x="5" y="27"/>
                    </a:lnTo>
                    <a:lnTo>
                      <a:pt x="5" y="27"/>
                    </a:lnTo>
                    <a:lnTo>
                      <a:pt x="5" y="27"/>
                    </a:lnTo>
                    <a:lnTo>
                      <a:pt x="5" y="27"/>
                    </a:lnTo>
                    <a:lnTo>
                      <a:pt x="5" y="27"/>
                    </a:lnTo>
                    <a:lnTo>
                      <a:pt x="5" y="27"/>
                    </a:lnTo>
                    <a:lnTo>
                      <a:pt x="5" y="27"/>
                    </a:lnTo>
                    <a:lnTo>
                      <a:pt x="5" y="28"/>
                    </a:lnTo>
                    <a:lnTo>
                      <a:pt x="5" y="28"/>
                    </a:lnTo>
                    <a:lnTo>
                      <a:pt x="5" y="28"/>
                    </a:lnTo>
                    <a:lnTo>
                      <a:pt x="5" y="28"/>
                    </a:lnTo>
                    <a:lnTo>
                      <a:pt x="5" y="30"/>
                    </a:lnTo>
                    <a:lnTo>
                      <a:pt x="5" y="30"/>
                    </a:lnTo>
                    <a:lnTo>
                      <a:pt x="5" y="30"/>
                    </a:lnTo>
                    <a:lnTo>
                      <a:pt x="7" y="30"/>
                    </a:lnTo>
                    <a:lnTo>
                      <a:pt x="7" y="30"/>
                    </a:lnTo>
                    <a:lnTo>
                      <a:pt x="7" y="30"/>
                    </a:lnTo>
                    <a:lnTo>
                      <a:pt x="7" y="30"/>
                    </a:lnTo>
                    <a:lnTo>
                      <a:pt x="7" y="30"/>
                    </a:lnTo>
                    <a:lnTo>
                      <a:pt x="7" y="28"/>
                    </a:lnTo>
                    <a:lnTo>
                      <a:pt x="7" y="28"/>
                    </a:lnTo>
                    <a:lnTo>
                      <a:pt x="7" y="28"/>
                    </a:lnTo>
                    <a:lnTo>
                      <a:pt x="7" y="28"/>
                    </a:lnTo>
                    <a:lnTo>
                      <a:pt x="7" y="28"/>
                    </a:lnTo>
                    <a:lnTo>
                      <a:pt x="7" y="28"/>
                    </a:lnTo>
                    <a:lnTo>
                      <a:pt x="7" y="28"/>
                    </a:lnTo>
                    <a:lnTo>
                      <a:pt x="7" y="30"/>
                    </a:lnTo>
                    <a:lnTo>
                      <a:pt x="7" y="30"/>
                    </a:lnTo>
                    <a:lnTo>
                      <a:pt x="7" y="30"/>
                    </a:lnTo>
                    <a:lnTo>
                      <a:pt x="7" y="30"/>
                    </a:lnTo>
                    <a:lnTo>
                      <a:pt x="7" y="30"/>
                    </a:lnTo>
                    <a:lnTo>
                      <a:pt x="7" y="32"/>
                    </a:lnTo>
                    <a:lnTo>
                      <a:pt x="7" y="32"/>
                    </a:lnTo>
                    <a:lnTo>
                      <a:pt x="7" y="32"/>
                    </a:lnTo>
                    <a:lnTo>
                      <a:pt x="7" y="32"/>
                    </a:lnTo>
                    <a:lnTo>
                      <a:pt x="7" y="32"/>
                    </a:lnTo>
                    <a:lnTo>
                      <a:pt x="7" y="32"/>
                    </a:lnTo>
                    <a:lnTo>
                      <a:pt x="7" y="32"/>
                    </a:lnTo>
                    <a:lnTo>
                      <a:pt x="9" y="32"/>
                    </a:lnTo>
                    <a:lnTo>
                      <a:pt x="7" y="32"/>
                    </a:lnTo>
                    <a:lnTo>
                      <a:pt x="7" y="32"/>
                    </a:lnTo>
                    <a:lnTo>
                      <a:pt x="7" y="32"/>
                    </a:lnTo>
                    <a:lnTo>
                      <a:pt x="9" y="34"/>
                    </a:lnTo>
                    <a:lnTo>
                      <a:pt x="7" y="34"/>
                    </a:lnTo>
                    <a:lnTo>
                      <a:pt x="7" y="34"/>
                    </a:lnTo>
                    <a:lnTo>
                      <a:pt x="7" y="34"/>
                    </a:lnTo>
                    <a:lnTo>
                      <a:pt x="7" y="32"/>
                    </a:lnTo>
                    <a:lnTo>
                      <a:pt x="7" y="32"/>
                    </a:lnTo>
                    <a:lnTo>
                      <a:pt x="7" y="34"/>
                    </a:lnTo>
                    <a:lnTo>
                      <a:pt x="7" y="34"/>
                    </a:lnTo>
                    <a:lnTo>
                      <a:pt x="7" y="34"/>
                    </a:lnTo>
                    <a:lnTo>
                      <a:pt x="7" y="34"/>
                    </a:lnTo>
                    <a:lnTo>
                      <a:pt x="7" y="34"/>
                    </a:lnTo>
                    <a:lnTo>
                      <a:pt x="7" y="34"/>
                    </a:lnTo>
                    <a:lnTo>
                      <a:pt x="7" y="34"/>
                    </a:lnTo>
                    <a:lnTo>
                      <a:pt x="7" y="34"/>
                    </a:lnTo>
                    <a:lnTo>
                      <a:pt x="7" y="34"/>
                    </a:lnTo>
                    <a:lnTo>
                      <a:pt x="7" y="34"/>
                    </a:lnTo>
                    <a:lnTo>
                      <a:pt x="5" y="34"/>
                    </a:lnTo>
                    <a:lnTo>
                      <a:pt x="5" y="34"/>
                    </a:lnTo>
                    <a:lnTo>
                      <a:pt x="5" y="34"/>
                    </a:lnTo>
                    <a:lnTo>
                      <a:pt x="5" y="36"/>
                    </a:lnTo>
                    <a:lnTo>
                      <a:pt x="7" y="36"/>
                    </a:lnTo>
                    <a:lnTo>
                      <a:pt x="7" y="36"/>
                    </a:lnTo>
                    <a:lnTo>
                      <a:pt x="7" y="36"/>
                    </a:lnTo>
                    <a:lnTo>
                      <a:pt x="7" y="34"/>
                    </a:lnTo>
                    <a:lnTo>
                      <a:pt x="7" y="34"/>
                    </a:lnTo>
                    <a:lnTo>
                      <a:pt x="7" y="36"/>
                    </a:lnTo>
                    <a:lnTo>
                      <a:pt x="7" y="36"/>
                    </a:lnTo>
                    <a:lnTo>
                      <a:pt x="7" y="36"/>
                    </a:lnTo>
                    <a:lnTo>
                      <a:pt x="7" y="36"/>
                    </a:lnTo>
                    <a:lnTo>
                      <a:pt x="7" y="36"/>
                    </a:lnTo>
                    <a:lnTo>
                      <a:pt x="7" y="36"/>
                    </a:lnTo>
                    <a:lnTo>
                      <a:pt x="7" y="36"/>
                    </a:lnTo>
                    <a:lnTo>
                      <a:pt x="7" y="36"/>
                    </a:lnTo>
                    <a:lnTo>
                      <a:pt x="7" y="36"/>
                    </a:lnTo>
                    <a:lnTo>
                      <a:pt x="7" y="36"/>
                    </a:lnTo>
                    <a:lnTo>
                      <a:pt x="7" y="36"/>
                    </a:lnTo>
                    <a:lnTo>
                      <a:pt x="7" y="36"/>
                    </a:lnTo>
                    <a:lnTo>
                      <a:pt x="7" y="36"/>
                    </a:lnTo>
                    <a:lnTo>
                      <a:pt x="9" y="36"/>
                    </a:lnTo>
                    <a:lnTo>
                      <a:pt x="9" y="36"/>
                    </a:lnTo>
                    <a:lnTo>
                      <a:pt x="9" y="36"/>
                    </a:lnTo>
                    <a:lnTo>
                      <a:pt x="9" y="36"/>
                    </a:lnTo>
                    <a:lnTo>
                      <a:pt x="9" y="36"/>
                    </a:lnTo>
                    <a:lnTo>
                      <a:pt x="9" y="34"/>
                    </a:lnTo>
                    <a:lnTo>
                      <a:pt x="9" y="34"/>
                    </a:lnTo>
                    <a:lnTo>
                      <a:pt x="9" y="34"/>
                    </a:lnTo>
                    <a:lnTo>
                      <a:pt x="9" y="34"/>
                    </a:lnTo>
                    <a:lnTo>
                      <a:pt x="9" y="36"/>
                    </a:lnTo>
                    <a:lnTo>
                      <a:pt x="9" y="36"/>
                    </a:lnTo>
                    <a:lnTo>
                      <a:pt x="9" y="36"/>
                    </a:lnTo>
                    <a:lnTo>
                      <a:pt x="9" y="36"/>
                    </a:lnTo>
                    <a:lnTo>
                      <a:pt x="9" y="36"/>
                    </a:lnTo>
                    <a:lnTo>
                      <a:pt x="9" y="36"/>
                    </a:lnTo>
                    <a:lnTo>
                      <a:pt x="9" y="36"/>
                    </a:lnTo>
                    <a:lnTo>
                      <a:pt x="9" y="36"/>
                    </a:lnTo>
                    <a:lnTo>
                      <a:pt x="9" y="36"/>
                    </a:lnTo>
                    <a:lnTo>
                      <a:pt x="9" y="36"/>
                    </a:lnTo>
                    <a:lnTo>
                      <a:pt x="9" y="36"/>
                    </a:lnTo>
                    <a:lnTo>
                      <a:pt x="9" y="36"/>
                    </a:lnTo>
                    <a:lnTo>
                      <a:pt x="9" y="36"/>
                    </a:lnTo>
                    <a:lnTo>
                      <a:pt x="9" y="37"/>
                    </a:lnTo>
                    <a:lnTo>
                      <a:pt x="9" y="37"/>
                    </a:lnTo>
                    <a:lnTo>
                      <a:pt x="9" y="37"/>
                    </a:lnTo>
                    <a:lnTo>
                      <a:pt x="9" y="37"/>
                    </a:lnTo>
                    <a:lnTo>
                      <a:pt x="9" y="37"/>
                    </a:lnTo>
                    <a:lnTo>
                      <a:pt x="9" y="37"/>
                    </a:lnTo>
                    <a:lnTo>
                      <a:pt x="9" y="37"/>
                    </a:lnTo>
                    <a:lnTo>
                      <a:pt x="9" y="37"/>
                    </a:lnTo>
                    <a:lnTo>
                      <a:pt x="9" y="37"/>
                    </a:lnTo>
                    <a:lnTo>
                      <a:pt x="9" y="37"/>
                    </a:lnTo>
                    <a:lnTo>
                      <a:pt x="9" y="37"/>
                    </a:lnTo>
                    <a:lnTo>
                      <a:pt x="9" y="37"/>
                    </a:lnTo>
                    <a:lnTo>
                      <a:pt x="9" y="39"/>
                    </a:lnTo>
                    <a:lnTo>
                      <a:pt x="9" y="39"/>
                    </a:lnTo>
                    <a:lnTo>
                      <a:pt x="9" y="39"/>
                    </a:lnTo>
                    <a:lnTo>
                      <a:pt x="7" y="39"/>
                    </a:lnTo>
                    <a:lnTo>
                      <a:pt x="9" y="39"/>
                    </a:lnTo>
                    <a:lnTo>
                      <a:pt x="9" y="39"/>
                    </a:lnTo>
                    <a:lnTo>
                      <a:pt x="9" y="39"/>
                    </a:lnTo>
                    <a:lnTo>
                      <a:pt x="9" y="39"/>
                    </a:lnTo>
                    <a:lnTo>
                      <a:pt x="9" y="39"/>
                    </a:lnTo>
                    <a:lnTo>
                      <a:pt x="9" y="39"/>
                    </a:lnTo>
                    <a:lnTo>
                      <a:pt x="9" y="39"/>
                    </a:lnTo>
                    <a:lnTo>
                      <a:pt x="9" y="39"/>
                    </a:lnTo>
                    <a:lnTo>
                      <a:pt x="9" y="39"/>
                    </a:lnTo>
                    <a:lnTo>
                      <a:pt x="9" y="39"/>
                    </a:lnTo>
                    <a:lnTo>
                      <a:pt x="9" y="39"/>
                    </a:lnTo>
                    <a:lnTo>
                      <a:pt x="9" y="39"/>
                    </a:lnTo>
                    <a:lnTo>
                      <a:pt x="9" y="39"/>
                    </a:lnTo>
                    <a:lnTo>
                      <a:pt x="9" y="39"/>
                    </a:lnTo>
                    <a:lnTo>
                      <a:pt x="9" y="41"/>
                    </a:lnTo>
                    <a:lnTo>
                      <a:pt x="9" y="41"/>
                    </a:lnTo>
                    <a:lnTo>
                      <a:pt x="9" y="41"/>
                    </a:lnTo>
                    <a:lnTo>
                      <a:pt x="9" y="41"/>
                    </a:lnTo>
                    <a:lnTo>
                      <a:pt x="9" y="41"/>
                    </a:lnTo>
                    <a:lnTo>
                      <a:pt x="9" y="41"/>
                    </a:lnTo>
                    <a:lnTo>
                      <a:pt x="11" y="43"/>
                    </a:lnTo>
                    <a:lnTo>
                      <a:pt x="11" y="43"/>
                    </a:lnTo>
                    <a:lnTo>
                      <a:pt x="11" y="41"/>
                    </a:lnTo>
                    <a:lnTo>
                      <a:pt x="11" y="41"/>
                    </a:lnTo>
                    <a:lnTo>
                      <a:pt x="11" y="43"/>
                    </a:lnTo>
                    <a:lnTo>
                      <a:pt x="11" y="43"/>
                    </a:lnTo>
                    <a:lnTo>
                      <a:pt x="11" y="43"/>
                    </a:lnTo>
                    <a:lnTo>
                      <a:pt x="12" y="43"/>
                    </a:lnTo>
                    <a:lnTo>
                      <a:pt x="12" y="43"/>
                    </a:lnTo>
                    <a:lnTo>
                      <a:pt x="12" y="43"/>
                    </a:lnTo>
                    <a:lnTo>
                      <a:pt x="12" y="43"/>
                    </a:lnTo>
                    <a:lnTo>
                      <a:pt x="12" y="41"/>
                    </a:lnTo>
                    <a:lnTo>
                      <a:pt x="12" y="41"/>
                    </a:lnTo>
                    <a:lnTo>
                      <a:pt x="12" y="41"/>
                    </a:lnTo>
                    <a:lnTo>
                      <a:pt x="12" y="41"/>
                    </a:lnTo>
                    <a:lnTo>
                      <a:pt x="12" y="41"/>
                    </a:lnTo>
                    <a:lnTo>
                      <a:pt x="12" y="41"/>
                    </a:lnTo>
                    <a:lnTo>
                      <a:pt x="12" y="41"/>
                    </a:lnTo>
                    <a:lnTo>
                      <a:pt x="12" y="41"/>
                    </a:lnTo>
                    <a:lnTo>
                      <a:pt x="12" y="41"/>
                    </a:lnTo>
                    <a:lnTo>
                      <a:pt x="12" y="41"/>
                    </a:lnTo>
                    <a:lnTo>
                      <a:pt x="12" y="41"/>
                    </a:lnTo>
                    <a:lnTo>
                      <a:pt x="12" y="39"/>
                    </a:lnTo>
                    <a:lnTo>
                      <a:pt x="12" y="39"/>
                    </a:lnTo>
                    <a:lnTo>
                      <a:pt x="12" y="39"/>
                    </a:lnTo>
                    <a:lnTo>
                      <a:pt x="12" y="39"/>
                    </a:lnTo>
                    <a:lnTo>
                      <a:pt x="12" y="39"/>
                    </a:lnTo>
                    <a:lnTo>
                      <a:pt x="12" y="39"/>
                    </a:lnTo>
                    <a:lnTo>
                      <a:pt x="12" y="39"/>
                    </a:lnTo>
                    <a:lnTo>
                      <a:pt x="12" y="39"/>
                    </a:lnTo>
                    <a:lnTo>
                      <a:pt x="12" y="39"/>
                    </a:lnTo>
                    <a:lnTo>
                      <a:pt x="12" y="39"/>
                    </a:lnTo>
                    <a:lnTo>
                      <a:pt x="12" y="37"/>
                    </a:lnTo>
                    <a:lnTo>
                      <a:pt x="12" y="37"/>
                    </a:lnTo>
                    <a:lnTo>
                      <a:pt x="12" y="37"/>
                    </a:lnTo>
                    <a:lnTo>
                      <a:pt x="12" y="37"/>
                    </a:lnTo>
                    <a:lnTo>
                      <a:pt x="14" y="37"/>
                    </a:lnTo>
                    <a:lnTo>
                      <a:pt x="14" y="37"/>
                    </a:lnTo>
                    <a:lnTo>
                      <a:pt x="14" y="37"/>
                    </a:lnTo>
                    <a:lnTo>
                      <a:pt x="14" y="37"/>
                    </a:lnTo>
                    <a:lnTo>
                      <a:pt x="14" y="37"/>
                    </a:lnTo>
                    <a:lnTo>
                      <a:pt x="14" y="37"/>
                    </a:lnTo>
                    <a:lnTo>
                      <a:pt x="14" y="37"/>
                    </a:lnTo>
                    <a:lnTo>
                      <a:pt x="14" y="37"/>
                    </a:lnTo>
                    <a:lnTo>
                      <a:pt x="14" y="36"/>
                    </a:lnTo>
                    <a:lnTo>
                      <a:pt x="14" y="36"/>
                    </a:lnTo>
                    <a:lnTo>
                      <a:pt x="14" y="36"/>
                    </a:lnTo>
                    <a:lnTo>
                      <a:pt x="14" y="36"/>
                    </a:lnTo>
                    <a:lnTo>
                      <a:pt x="14" y="36"/>
                    </a:lnTo>
                    <a:lnTo>
                      <a:pt x="14" y="36"/>
                    </a:lnTo>
                    <a:lnTo>
                      <a:pt x="14" y="36"/>
                    </a:lnTo>
                    <a:lnTo>
                      <a:pt x="14" y="36"/>
                    </a:lnTo>
                    <a:lnTo>
                      <a:pt x="14" y="36"/>
                    </a:lnTo>
                    <a:lnTo>
                      <a:pt x="12" y="36"/>
                    </a:lnTo>
                    <a:lnTo>
                      <a:pt x="12" y="36"/>
                    </a:lnTo>
                    <a:lnTo>
                      <a:pt x="12" y="36"/>
                    </a:lnTo>
                    <a:lnTo>
                      <a:pt x="12" y="36"/>
                    </a:lnTo>
                    <a:lnTo>
                      <a:pt x="12" y="36"/>
                    </a:lnTo>
                    <a:lnTo>
                      <a:pt x="12" y="36"/>
                    </a:lnTo>
                    <a:lnTo>
                      <a:pt x="12" y="36"/>
                    </a:lnTo>
                    <a:lnTo>
                      <a:pt x="12" y="36"/>
                    </a:lnTo>
                    <a:lnTo>
                      <a:pt x="12" y="36"/>
                    </a:lnTo>
                    <a:lnTo>
                      <a:pt x="12" y="36"/>
                    </a:lnTo>
                    <a:lnTo>
                      <a:pt x="11" y="36"/>
                    </a:lnTo>
                    <a:lnTo>
                      <a:pt x="11" y="36"/>
                    </a:lnTo>
                    <a:lnTo>
                      <a:pt x="11" y="36"/>
                    </a:lnTo>
                    <a:lnTo>
                      <a:pt x="12" y="36"/>
                    </a:lnTo>
                    <a:lnTo>
                      <a:pt x="12" y="36"/>
                    </a:lnTo>
                    <a:lnTo>
                      <a:pt x="12" y="36"/>
                    </a:lnTo>
                    <a:lnTo>
                      <a:pt x="12" y="36"/>
                    </a:lnTo>
                    <a:lnTo>
                      <a:pt x="12" y="34"/>
                    </a:lnTo>
                    <a:lnTo>
                      <a:pt x="12" y="34"/>
                    </a:lnTo>
                    <a:lnTo>
                      <a:pt x="12" y="34"/>
                    </a:lnTo>
                    <a:lnTo>
                      <a:pt x="12" y="34"/>
                    </a:lnTo>
                    <a:lnTo>
                      <a:pt x="12" y="34"/>
                    </a:lnTo>
                    <a:lnTo>
                      <a:pt x="12" y="34"/>
                    </a:lnTo>
                    <a:lnTo>
                      <a:pt x="12" y="34"/>
                    </a:lnTo>
                    <a:lnTo>
                      <a:pt x="12" y="34"/>
                    </a:lnTo>
                    <a:lnTo>
                      <a:pt x="12" y="34"/>
                    </a:lnTo>
                    <a:lnTo>
                      <a:pt x="12" y="34"/>
                    </a:lnTo>
                    <a:lnTo>
                      <a:pt x="12" y="34"/>
                    </a:lnTo>
                    <a:lnTo>
                      <a:pt x="12" y="34"/>
                    </a:lnTo>
                    <a:lnTo>
                      <a:pt x="14" y="34"/>
                    </a:lnTo>
                    <a:lnTo>
                      <a:pt x="14" y="34"/>
                    </a:lnTo>
                    <a:lnTo>
                      <a:pt x="14" y="34"/>
                    </a:lnTo>
                    <a:lnTo>
                      <a:pt x="14" y="34"/>
                    </a:lnTo>
                    <a:lnTo>
                      <a:pt x="14" y="34"/>
                    </a:lnTo>
                    <a:lnTo>
                      <a:pt x="14" y="34"/>
                    </a:lnTo>
                    <a:lnTo>
                      <a:pt x="14" y="34"/>
                    </a:lnTo>
                    <a:lnTo>
                      <a:pt x="14" y="34"/>
                    </a:lnTo>
                    <a:lnTo>
                      <a:pt x="14" y="32"/>
                    </a:lnTo>
                    <a:lnTo>
                      <a:pt x="14" y="32"/>
                    </a:lnTo>
                    <a:lnTo>
                      <a:pt x="16" y="32"/>
                    </a:lnTo>
                    <a:lnTo>
                      <a:pt x="16" y="32"/>
                    </a:lnTo>
                    <a:lnTo>
                      <a:pt x="16" y="32"/>
                    </a:lnTo>
                    <a:lnTo>
                      <a:pt x="16" y="30"/>
                    </a:lnTo>
                    <a:lnTo>
                      <a:pt x="16" y="30"/>
                    </a:lnTo>
                    <a:lnTo>
                      <a:pt x="16" y="30"/>
                    </a:lnTo>
                    <a:lnTo>
                      <a:pt x="16" y="30"/>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gf4bb91c855_5_265"/>
              <p:cNvSpPr/>
              <p:nvPr/>
            </p:nvSpPr>
            <p:spPr>
              <a:xfrm>
                <a:off x="2435076" y="2710326"/>
                <a:ext cx="9072" cy="9071"/>
              </a:xfrm>
              <a:custGeom>
                <a:rect b="b" l="l" r="r" t="t"/>
                <a:pathLst>
                  <a:path extrusionOk="0" h="5" w="5">
                    <a:moveTo>
                      <a:pt x="1" y="5"/>
                    </a:moveTo>
                    <a:lnTo>
                      <a:pt x="1" y="4"/>
                    </a:lnTo>
                    <a:lnTo>
                      <a:pt x="1" y="4"/>
                    </a:lnTo>
                    <a:lnTo>
                      <a:pt x="1" y="4"/>
                    </a:lnTo>
                    <a:lnTo>
                      <a:pt x="1" y="4"/>
                    </a:lnTo>
                    <a:lnTo>
                      <a:pt x="1" y="4"/>
                    </a:lnTo>
                    <a:lnTo>
                      <a:pt x="1" y="5"/>
                    </a:lnTo>
                    <a:lnTo>
                      <a:pt x="3" y="5"/>
                    </a:lnTo>
                    <a:lnTo>
                      <a:pt x="1" y="5"/>
                    </a:lnTo>
                    <a:lnTo>
                      <a:pt x="1" y="5"/>
                    </a:lnTo>
                    <a:lnTo>
                      <a:pt x="1" y="5"/>
                    </a:lnTo>
                    <a:lnTo>
                      <a:pt x="1" y="5"/>
                    </a:lnTo>
                    <a:lnTo>
                      <a:pt x="1" y="5"/>
                    </a:lnTo>
                    <a:lnTo>
                      <a:pt x="3" y="5"/>
                    </a:lnTo>
                    <a:lnTo>
                      <a:pt x="3" y="5"/>
                    </a:lnTo>
                    <a:lnTo>
                      <a:pt x="3" y="5"/>
                    </a:lnTo>
                    <a:lnTo>
                      <a:pt x="5" y="5"/>
                    </a:lnTo>
                    <a:lnTo>
                      <a:pt x="5" y="5"/>
                    </a:lnTo>
                    <a:lnTo>
                      <a:pt x="5" y="5"/>
                    </a:lnTo>
                    <a:lnTo>
                      <a:pt x="5" y="4"/>
                    </a:lnTo>
                    <a:lnTo>
                      <a:pt x="5" y="4"/>
                    </a:lnTo>
                    <a:lnTo>
                      <a:pt x="5" y="4"/>
                    </a:lnTo>
                    <a:lnTo>
                      <a:pt x="5" y="4"/>
                    </a:lnTo>
                    <a:lnTo>
                      <a:pt x="5" y="4"/>
                    </a:lnTo>
                    <a:lnTo>
                      <a:pt x="5" y="4"/>
                    </a:lnTo>
                    <a:lnTo>
                      <a:pt x="5" y="4"/>
                    </a:lnTo>
                    <a:lnTo>
                      <a:pt x="5" y="2"/>
                    </a:lnTo>
                    <a:lnTo>
                      <a:pt x="5" y="2"/>
                    </a:lnTo>
                    <a:lnTo>
                      <a:pt x="5" y="2"/>
                    </a:lnTo>
                    <a:lnTo>
                      <a:pt x="3" y="2"/>
                    </a:lnTo>
                    <a:lnTo>
                      <a:pt x="3" y="0"/>
                    </a:lnTo>
                    <a:lnTo>
                      <a:pt x="3" y="0"/>
                    </a:lnTo>
                    <a:lnTo>
                      <a:pt x="3" y="0"/>
                    </a:lnTo>
                    <a:lnTo>
                      <a:pt x="3" y="0"/>
                    </a:lnTo>
                    <a:lnTo>
                      <a:pt x="3" y="0"/>
                    </a:lnTo>
                    <a:lnTo>
                      <a:pt x="3" y="0"/>
                    </a:lnTo>
                    <a:lnTo>
                      <a:pt x="3" y="0"/>
                    </a:lnTo>
                    <a:lnTo>
                      <a:pt x="3" y="0"/>
                    </a:lnTo>
                    <a:lnTo>
                      <a:pt x="1" y="0"/>
                    </a:lnTo>
                    <a:lnTo>
                      <a:pt x="1" y="0"/>
                    </a:lnTo>
                    <a:lnTo>
                      <a:pt x="1" y="2"/>
                    </a:lnTo>
                    <a:lnTo>
                      <a:pt x="1" y="2"/>
                    </a:lnTo>
                    <a:lnTo>
                      <a:pt x="3" y="2"/>
                    </a:lnTo>
                    <a:lnTo>
                      <a:pt x="1" y="2"/>
                    </a:lnTo>
                    <a:lnTo>
                      <a:pt x="1" y="2"/>
                    </a:lnTo>
                    <a:lnTo>
                      <a:pt x="1" y="2"/>
                    </a:lnTo>
                    <a:lnTo>
                      <a:pt x="1" y="2"/>
                    </a:lnTo>
                    <a:lnTo>
                      <a:pt x="3" y="2"/>
                    </a:lnTo>
                    <a:lnTo>
                      <a:pt x="3" y="4"/>
                    </a:lnTo>
                    <a:lnTo>
                      <a:pt x="3" y="4"/>
                    </a:lnTo>
                    <a:lnTo>
                      <a:pt x="1" y="4"/>
                    </a:lnTo>
                    <a:lnTo>
                      <a:pt x="1" y="4"/>
                    </a:lnTo>
                    <a:lnTo>
                      <a:pt x="1" y="4"/>
                    </a:lnTo>
                    <a:lnTo>
                      <a:pt x="1" y="4"/>
                    </a:lnTo>
                    <a:lnTo>
                      <a:pt x="1" y="4"/>
                    </a:lnTo>
                    <a:lnTo>
                      <a:pt x="1" y="4"/>
                    </a:lnTo>
                    <a:lnTo>
                      <a:pt x="1" y="5"/>
                    </a:lnTo>
                    <a:lnTo>
                      <a:pt x="0"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gf4bb91c855_5_265"/>
              <p:cNvSpPr/>
              <p:nvPr/>
            </p:nvSpPr>
            <p:spPr>
              <a:xfrm>
                <a:off x="2407861" y="2713955"/>
                <a:ext cx="3629" cy="9071"/>
              </a:xfrm>
              <a:custGeom>
                <a:rect b="b" l="l" r="r" t="t"/>
                <a:pathLst>
                  <a:path extrusionOk="0" h="5" w="2">
                    <a:moveTo>
                      <a:pt x="2" y="2"/>
                    </a:moveTo>
                    <a:lnTo>
                      <a:pt x="2" y="2"/>
                    </a:lnTo>
                    <a:lnTo>
                      <a:pt x="2" y="2"/>
                    </a:lnTo>
                    <a:lnTo>
                      <a:pt x="2" y="2"/>
                    </a:lnTo>
                    <a:lnTo>
                      <a:pt x="2" y="2"/>
                    </a:lnTo>
                    <a:lnTo>
                      <a:pt x="2" y="2"/>
                    </a:lnTo>
                    <a:lnTo>
                      <a:pt x="2" y="2"/>
                    </a:lnTo>
                    <a:lnTo>
                      <a:pt x="0" y="2"/>
                    </a:lnTo>
                    <a:lnTo>
                      <a:pt x="0" y="2"/>
                    </a:lnTo>
                    <a:lnTo>
                      <a:pt x="0" y="2"/>
                    </a:lnTo>
                    <a:lnTo>
                      <a:pt x="0" y="2"/>
                    </a:lnTo>
                    <a:lnTo>
                      <a:pt x="0" y="2"/>
                    </a:lnTo>
                    <a:lnTo>
                      <a:pt x="0" y="2"/>
                    </a:lnTo>
                    <a:lnTo>
                      <a:pt x="0" y="2"/>
                    </a:lnTo>
                    <a:lnTo>
                      <a:pt x="2" y="0"/>
                    </a:lnTo>
                    <a:lnTo>
                      <a:pt x="0" y="0"/>
                    </a:lnTo>
                    <a:lnTo>
                      <a:pt x="0" y="0"/>
                    </a:lnTo>
                    <a:lnTo>
                      <a:pt x="0" y="0"/>
                    </a:lnTo>
                    <a:lnTo>
                      <a:pt x="0"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0" y="3"/>
                    </a:lnTo>
                    <a:lnTo>
                      <a:pt x="0" y="3"/>
                    </a:lnTo>
                    <a:lnTo>
                      <a:pt x="0" y="3"/>
                    </a:lnTo>
                    <a:lnTo>
                      <a:pt x="0" y="3"/>
                    </a:lnTo>
                    <a:lnTo>
                      <a:pt x="0" y="3"/>
                    </a:lnTo>
                    <a:lnTo>
                      <a:pt x="0" y="3"/>
                    </a:lnTo>
                    <a:lnTo>
                      <a:pt x="0" y="3"/>
                    </a:lnTo>
                    <a:lnTo>
                      <a:pt x="0" y="3"/>
                    </a:lnTo>
                    <a:lnTo>
                      <a:pt x="0" y="5"/>
                    </a:lnTo>
                    <a:lnTo>
                      <a:pt x="0" y="5"/>
                    </a:lnTo>
                    <a:lnTo>
                      <a:pt x="2" y="5"/>
                    </a:lnTo>
                    <a:lnTo>
                      <a:pt x="2" y="5"/>
                    </a:lnTo>
                    <a:lnTo>
                      <a:pt x="2" y="3"/>
                    </a:lnTo>
                    <a:lnTo>
                      <a:pt x="2" y="3"/>
                    </a:lnTo>
                    <a:lnTo>
                      <a:pt x="2" y="3"/>
                    </a:lnTo>
                    <a:lnTo>
                      <a:pt x="2" y="3"/>
                    </a:lnTo>
                    <a:lnTo>
                      <a:pt x="0" y="3"/>
                    </a:lnTo>
                    <a:lnTo>
                      <a:pt x="0" y="3"/>
                    </a:lnTo>
                    <a:lnTo>
                      <a:pt x="0" y="3"/>
                    </a:lnTo>
                    <a:lnTo>
                      <a:pt x="0" y="3"/>
                    </a:lnTo>
                    <a:lnTo>
                      <a:pt x="0" y="3"/>
                    </a:lnTo>
                    <a:lnTo>
                      <a:pt x="2" y="3"/>
                    </a:lnTo>
                    <a:lnTo>
                      <a:pt x="2" y="3"/>
                    </a:lnTo>
                    <a:lnTo>
                      <a:pt x="2" y="3"/>
                    </a:lnTo>
                    <a:lnTo>
                      <a:pt x="2" y="3"/>
                    </a:lnTo>
                    <a:lnTo>
                      <a:pt x="2" y="3"/>
                    </a:lnTo>
                    <a:lnTo>
                      <a:pt x="2" y="3"/>
                    </a:lnTo>
                    <a:lnTo>
                      <a:pt x="2" y="2"/>
                    </a:lnTo>
                    <a:lnTo>
                      <a:pt x="2" y="2"/>
                    </a:lnTo>
                    <a:lnTo>
                      <a:pt x="2" y="2"/>
                    </a:lnTo>
                    <a:lnTo>
                      <a:pt x="2" y="2"/>
                    </a:lnTo>
                    <a:lnTo>
                      <a:pt x="2" y="2"/>
                    </a:lnTo>
                    <a:lnTo>
                      <a:pt x="2" y="2"/>
                    </a:lnTo>
                    <a:lnTo>
                      <a:pt x="2" y="2"/>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gf4bb91c855_5_265"/>
              <p:cNvSpPr/>
              <p:nvPr/>
            </p:nvSpPr>
            <p:spPr>
              <a:xfrm>
                <a:off x="2435076" y="2701256"/>
                <a:ext cx="1815" cy="12699"/>
              </a:xfrm>
              <a:custGeom>
                <a:rect b="b" l="l" r="r" t="t"/>
                <a:pathLst>
                  <a:path extrusionOk="0" h="7" w="1">
                    <a:moveTo>
                      <a:pt x="0" y="5"/>
                    </a:moveTo>
                    <a:lnTo>
                      <a:pt x="0" y="5"/>
                    </a:lnTo>
                    <a:lnTo>
                      <a:pt x="0" y="5"/>
                    </a:lnTo>
                    <a:lnTo>
                      <a:pt x="0" y="5"/>
                    </a:lnTo>
                    <a:lnTo>
                      <a:pt x="1" y="5"/>
                    </a:lnTo>
                    <a:lnTo>
                      <a:pt x="1" y="5"/>
                    </a:lnTo>
                    <a:lnTo>
                      <a:pt x="1" y="5"/>
                    </a:lnTo>
                    <a:lnTo>
                      <a:pt x="1" y="3"/>
                    </a:lnTo>
                    <a:lnTo>
                      <a:pt x="1" y="3"/>
                    </a:lnTo>
                    <a:lnTo>
                      <a:pt x="1" y="3"/>
                    </a:lnTo>
                    <a:lnTo>
                      <a:pt x="1" y="3"/>
                    </a:lnTo>
                    <a:lnTo>
                      <a:pt x="1" y="5"/>
                    </a:lnTo>
                    <a:lnTo>
                      <a:pt x="1" y="5"/>
                    </a:lnTo>
                    <a:lnTo>
                      <a:pt x="1" y="3"/>
                    </a:lnTo>
                    <a:lnTo>
                      <a:pt x="1" y="3"/>
                    </a:lnTo>
                    <a:lnTo>
                      <a:pt x="1" y="1"/>
                    </a:lnTo>
                    <a:lnTo>
                      <a:pt x="0" y="0"/>
                    </a:lnTo>
                    <a:lnTo>
                      <a:pt x="0" y="0"/>
                    </a:lnTo>
                    <a:lnTo>
                      <a:pt x="0" y="1"/>
                    </a:lnTo>
                    <a:lnTo>
                      <a:pt x="0" y="1"/>
                    </a:lnTo>
                    <a:lnTo>
                      <a:pt x="0" y="1"/>
                    </a:lnTo>
                    <a:lnTo>
                      <a:pt x="0" y="1"/>
                    </a:lnTo>
                    <a:lnTo>
                      <a:pt x="0" y="1"/>
                    </a:lnTo>
                    <a:lnTo>
                      <a:pt x="0" y="1"/>
                    </a:lnTo>
                    <a:lnTo>
                      <a:pt x="0" y="3"/>
                    </a:lnTo>
                    <a:lnTo>
                      <a:pt x="0" y="5"/>
                    </a:lnTo>
                    <a:lnTo>
                      <a:pt x="0" y="5"/>
                    </a:lnTo>
                    <a:lnTo>
                      <a:pt x="0" y="7"/>
                    </a:lnTo>
                    <a:lnTo>
                      <a:pt x="0" y="7"/>
                    </a:lnTo>
                    <a:lnTo>
                      <a:pt x="0" y="7"/>
                    </a:lnTo>
                    <a:lnTo>
                      <a:pt x="0" y="7"/>
                    </a:lnTo>
                    <a:lnTo>
                      <a:pt x="0" y="7"/>
                    </a:lnTo>
                    <a:lnTo>
                      <a:pt x="0" y="7"/>
                    </a:lnTo>
                    <a:lnTo>
                      <a:pt x="1" y="5"/>
                    </a:lnTo>
                    <a:lnTo>
                      <a:pt x="0" y="5"/>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gf4bb91c855_5_265"/>
              <p:cNvSpPr/>
              <p:nvPr/>
            </p:nvSpPr>
            <p:spPr>
              <a:xfrm>
                <a:off x="2407861" y="2703069"/>
                <a:ext cx="3629" cy="10886"/>
              </a:xfrm>
              <a:custGeom>
                <a:rect b="b" l="l" r="r" t="t"/>
                <a:pathLst>
                  <a:path extrusionOk="0" h="6" w="2">
                    <a:moveTo>
                      <a:pt x="2" y="2"/>
                    </a:moveTo>
                    <a:lnTo>
                      <a:pt x="2" y="0"/>
                    </a:lnTo>
                    <a:lnTo>
                      <a:pt x="2" y="0"/>
                    </a:lnTo>
                    <a:lnTo>
                      <a:pt x="2" y="0"/>
                    </a:lnTo>
                    <a:lnTo>
                      <a:pt x="2"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6"/>
                    </a:lnTo>
                    <a:lnTo>
                      <a:pt x="0" y="6"/>
                    </a:lnTo>
                    <a:lnTo>
                      <a:pt x="2" y="4"/>
                    </a:lnTo>
                    <a:lnTo>
                      <a:pt x="2" y="4"/>
                    </a:lnTo>
                    <a:lnTo>
                      <a:pt x="2" y="2"/>
                    </a:lnTo>
                    <a:lnTo>
                      <a:pt x="2" y="2"/>
                    </a:lnTo>
                    <a:close/>
                  </a:path>
                </a:pathLst>
              </a:custGeom>
              <a:solidFill>
                <a:srgbClr val="D8D8D8"/>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4" name="Google Shape;454;gf4bb91c855_5_265"/>
            <p:cNvGrpSpPr/>
            <p:nvPr/>
          </p:nvGrpSpPr>
          <p:grpSpPr>
            <a:xfrm>
              <a:off x="1513825" y="1451027"/>
              <a:ext cx="6001388" cy="3111299"/>
              <a:chOff x="2476803" y="3004238"/>
              <a:chExt cx="1583856" cy="932532"/>
            </a:xfrm>
          </p:grpSpPr>
          <p:sp>
            <p:nvSpPr>
              <p:cNvPr id="455" name="Google Shape;455;gf4bb91c855_5_265"/>
              <p:cNvSpPr/>
              <p:nvPr/>
            </p:nvSpPr>
            <p:spPr>
              <a:xfrm>
                <a:off x="2857799" y="3207436"/>
                <a:ext cx="206826" cy="163284"/>
              </a:xfrm>
              <a:custGeom>
                <a:rect b="b" l="l" r="r" t="t"/>
                <a:pathLst>
                  <a:path extrusionOk="0" h="51" w="64">
                    <a:moveTo>
                      <a:pt x="63" y="4"/>
                    </a:moveTo>
                    <a:cubicBezTo>
                      <a:pt x="43" y="3"/>
                      <a:pt x="24" y="2"/>
                      <a:pt x="5" y="0"/>
                    </a:cubicBezTo>
                    <a:cubicBezTo>
                      <a:pt x="3" y="16"/>
                      <a:pt x="2" y="31"/>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18" y="49"/>
                      <a:pt x="37" y="50"/>
                      <a:pt x="55" y="51"/>
                    </a:cubicBezTo>
                    <a:cubicBezTo>
                      <a:pt x="57" y="51"/>
                      <a:pt x="60" y="51"/>
                      <a:pt x="62" y="51"/>
                    </a:cubicBezTo>
                    <a:cubicBezTo>
                      <a:pt x="62" y="35"/>
                      <a:pt x="63" y="20"/>
                      <a:pt x="64" y="4"/>
                    </a:cubicBezTo>
                    <a:lnTo>
                      <a:pt x="63" y="4"/>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gf4bb91c855_5_265"/>
              <p:cNvSpPr/>
              <p:nvPr/>
            </p:nvSpPr>
            <p:spPr>
              <a:xfrm>
                <a:off x="3363980" y="3129423"/>
                <a:ext cx="165099" cy="174170"/>
              </a:xfrm>
              <a:custGeom>
                <a:rect b="b" l="l" r="r" t="t"/>
                <a:pathLst>
                  <a:path extrusionOk="0" h="54" w="51">
                    <a:moveTo>
                      <a:pt x="16" y="4"/>
                    </a:moveTo>
                    <a:cubicBezTo>
                      <a:pt x="16" y="4"/>
                      <a:pt x="16" y="4"/>
                      <a:pt x="16"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7" y="3"/>
                      <a:pt x="17" y="3"/>
                      <a:pt x="17" y="3"/>
                    </a:cubicBezTo>
                    <a:cubicBezTo>
                      <a:pt x="17" y="3"/>
                      <a:pt x="17" y="3"/>
                      <a:pt x="17" y="3"/>
                    </a:cubicBezTo>
                    <a:cubicBezTo>
                      <a:pt x="17" y="3"/>
                      <a:pt x="17" y="3"/>
                      <a:pt x="17" y="3"/>
                    </a:cubicBezTo>
                    <a:cubicBezTo>
                      <a:pt x="17" y="4"/>
                      <a:pt x="17" y="4"/>
                      <a:pt x="17" y="4"/>
                    </a:cubicBezTo>
                    <a:lnTo>
                      <a:pt x="16" y="4"/>
                    </a:lnTo>
                    <a:close/>
                    <a:moveTo>
                      <a:pt x="18" y="2"/>
                    </a:move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7" y="2"/>
                      <a:pt x="17" y="2"/>
                      <a:pt x="17" y="2"/>
                    </a:cubicBezTo>
                    <a:cubicBezTo>
                      <a:pt x="17" y="2"/>
                      <a:pt x="17" y="2"/>
                      <a:pt x="17" y="2"/>
                    </a:cubicBezTo>
                    <a:cubicBezTo>
                      <a:pt x="17" y="2"/>
                      <a:pt x="17" y="2"/>
                      <a:pt x="17" y="2"/>
                    </a:cubicBezTo>
                    <a:lnTo>
                      <a:pt x="18" y="2"/>
                    </a:lnTo>
                    <a:close/>
                    <a:moveTo>
                      <a:pt x="17" y="2"/>
                    </a:move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6" y="2"/>
                      <a:pt x="16" y="2"/>
                      <a:pt x="16" y="2"/>
                    </a:cubicBezTo>
                    <a:cubicBezTo>
                      <a:pt x="17" y="2"/>
                      <a:pt x="17" y="2"/>
                      <a:pt x="17" y="2"/>
                    </a:cubicBezTo>
                    <a:close/>
                    <a:moveTo>
                      <a:pt x="19" y="1"/>
                    </a:moveTo>
                    <a:cubicBezTo>
                      <a:pt x="19" y="1"/>
                      <a:pt x="19" y="1"/>
                      <a:pt x="19" y="1"/>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0"/>
                      <a:pt x="19" y="0"/>
                      <a:pt x="19" y="0"/>
                    </a:cubicBezTo>
                    <a:cubicBezTo>
                      <a:pt x="19" y="1"/>
                      <a:pt x="19" y="1"/>
                      <a:pt x="19" y="1"/>
                    </a:cubicBezTo>
                    <a:cubicBezTo>
                      <a:pt x="19" y="1"/>
                      <a:pt x="19" y="1"/>
                      <a:pt x="19" y="1"/>
                    </a:cubicBezTo>
                    <a:cubicBezTo>
                      <a:pt x="19" y="1"/>
                      <a:pt x="19" y="1"/>
                      <a:pt x="19" y="1"/>
                    </a:cubicBezTo>
                    <a:close/>
                    <a:moveTo>
                      <a:pt x="50" y="19"/>
                    </a:move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20"/>
                      <a:pt x="49" y="20"/>
                      <a:pt x="49" y="20"/>
                    </a:cubicBezTo>
                    <a:cubicBezTo>
                      <a:pt x="49" y="20"/>
                      <a:pt x="49" y="20"/>
                      <a:pt x="49" y="20"/>
                    </a:cubicBezTo>
                    <a:cubicBezTo>
                      <a:pt x="49" y="20"/>
                      <a:pt x="49" y="20"/>
                      <a:pt x="49" y="20"/>
                    </a:cubicBez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cubicBezTo>
                      <a:pt x="48" y="21"/>
                      <a:pt x="48" y="21"/>
                      <a:pt x="48" y="21"/>
                    </a:cubicBezTo>
                    <a:cubicBezTo>
                      <a:pt x="48" y="21"/>
                      <a:pt x="48" y="21"/>
                      <a:pt x="48" y="21"/>
                    </a:cubicBezTo>
                    <a:cubicBezTo>
                      <a:pt x="48" y="21"/>
                      <a:pt x="48" y="21"/>
                      <a:pt x="48" y="21"/>
                    </a:cubicBezTo>
                    <a:cubicBezTo>
                      <a:pt x="48" y="21"/>
                      <a:pt x="48" y="21"/>
                      <a:pt x="48" y="21"/>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7" y="22"/>
                      <a:pt x="47" y="22"/>
                      <a:pt x="47" y="22"/>
                    </a:cubicBezTo>
                    <a:cubicBezTo>
                      <a:pt x="47" y="22"/>
                      <a:pt x="47" y="22"/>
                      <a:pt x="47" y="22"/>
                    </a:cubicBezTo>
                    <a:cubicBezTo>
                      <a:pt x="47" y="22"/>
                      <a:pt x="47" y="22"/>
                      <a:pt x="47" y="22"/>
                    </a:cubicBezTo>
                    <a:cubicBezTo>
                      <a:pt x="47" y="23"/>
                      <a:pt x="47" y="23"/>
                      <a:pt x="47" y="23"/>
                    </a:cubicBezTo>
                    <a:cubicBezTo>
                      <a:pt x="47" y="23"/>
                      <a:pt x="47" y="23"/>
                      <a:pt x="47" y="23"/>
                    </a:cubicBezTo>
                    <a:cubicBezTo>
                      <a:pt x="47" y="24"/>
                      <a:pt x="47" y="24"/>
                      <a:pt x="47" y="24"/>
                    </a:cubicBezTo>
                    <a:cubicBezTo>
                      <a:pt x="47" y="24"/>
                      <a:pt x="47" y="24"/>
                      <a:pt x="47" y="24"/>
                    </a:cubicBezTo>
                    <a:cubicBezTo>
                      <a:pt x="47" y="25"/>
                      <a:pt x="47" y="25"/>
                      <a:pt x="47" y="25"/>
                    </a:cubicBezTo>
                    <a:cubicBezTo>
                      <a:pt x="48" y="25"/>
                      <a:pt x="48" y="25"/>
                      <a:pt x="48" y="25"/>
                    </a:cubicBezTo>
                    <a:cubicBezTo>
                      <a:pt x="48" y="24"/>
                      <a:pt x="48" y="24"/>
                      <a:pt x="48" y="24"/>
                    </a:cubicBezTo>
                    <a:cubicBezTo>
                      <a:pt x="48" y="24"/>
                      <a:pt x="48" y="24"/>
                      <a:pt x="48" y="24"/>
                    </a:cubicBezTo>
                    <a:cubicBezTo>
                      <a:pt x="48" y="24"/>
                      <a:pt x="48" y="24"/>
                      <a:pt x="48" y="24"/>
                    </a:cubicBezTo>
                    <a:cubicBezTo>
                      <a:pt x="48" y="23"/>
                      <a:pt x="48" y="23"/>
                      <a:pt x="48" y="23"/>
                    </a:cubicBezTo>
                    <a:cubicBezTo>
                      <a:pt x="48" y="23"/>
                      <a:pt x="48" y="23"/>
                      <a:pt x="48" y="23"/>
                    </a:cubicBezTo>
                    <a:cubicBezTo>
                      <a:pt x="48" y="23"/>
                      <a:pt x="48" y="23"/>
                      <a:pt x="48" y="23"/>
                    </a:cubicBezTo>
                    <a:cubicBezTo>
                      <a:pt x="49" y="23"/>
                      <a:pt x="49" y="23"/>
                      <a:pt x="49" y="23"/>
                    </a:cubicBezTo>
                    <a:cubicBezTo>
                      <a:pt x="49" y="23"/>
                      <a:pt x="49" y="23"/>
                      <a:pt x="49" y="23"/>
                    </a:cubicBezTo>
                    <a:cubicBezTo>
                      <a:pt x="48" y="23"/>
                      <a:pt x="48" y="23"/>
                      <a:pt x="48" y="23"/>
                    </a:cubicBezTo>
                    <a:cubicBezTo>
                      <a:pt x="49" y="22"/>
                      <a:pt x="49" y="22"/>
                      <a:pt x="49" y="22"/>
                    </a:cubicBezTo>
                    <a:cubicBezTo>
                      <a:pt x="49" y="22"/>
                      <a:pt x="49" y="22"/>
                      <a:pt x="49" y="22"/>
                    </a:cubicBezTo>
                    <a:cubicBezTo>
                      <a:pt x="49" y="22"/>
                      <a:pt x="49" y="22"/>
                      <a:pt x="49" y="22"/>
                    </a:cubicBezTo>
                    <a:cubicBezTo>
                      <a:pt x="49" y="21"/>
                      <a:pt x="49" y="21"/>
                      <a:pt x="49" y="21"/>
                    </a:cubicBezTo>
                    <a:cubicBezTo>
                      <a:pt x="49" y="21"/>
                      <a:pt x="49" y="21"/>
                      <a:pt x="49" y="21"/>
                    </a:cubicBezTo>
                    <a:cubicBezTo>
                      <a:pt x="49" y="21"/>
                      <a:pt x="49" y="21"/>
                      <a:pt x="49" y="21"/>
                    </a:cubicBezTo>
                    <a:cubicBezTo>
                      <a:pt x="49" y="21"/>
                      <a:pt x="49" y="21"/>
                      <a:pt x="49" y="21"/>
                    </a:cubicBezTo>
                    <a:cubicBezTo>
                      <a:pt x="49" y="21"/>
                      <a:pt x="49" y="21"/>
                      <a:pt x="49" y="21"/>
                    </a:cubicBezTo>
                    <a:cubicBezTo>
                      <a:pt x="49" y="21"/>
                      <a:pt x="49" y="21"/>
                      <a:pt x="49" y="21"/>
                    </a:cubicBezTo>
                    <a:cubicBezTo>
                      <a:pt x="49" y="21"/>
                      <a:pt x="49" y="21"/>
                      <a:pt x="49" y="21"/>
                    </a:cubicBezTo>
                    <a:cubicBezTo>
                      <a:pt x="49" y="21"/>
                      <a:pt x="49" y="21"/>
                      <a:pt x="49" y="21"/>
                    </a:cubicBezTo>
                    <a:cubicBezTo>
                      <a:pt x="49" y="21"/>
                      <a:pt x="49" y="21"/>
                      <a:pt x="49" y="21"/>
                    </a:cubicBezTo>
                    <a:cubicBezTo>
                      <a:pt x="49" y="21"/>
                      <a:pt x="49" y="21"/>
                      <a:pt x="49" y="21"/>
                    </a:cubicBezTo>
                    <a:cubicBezTo>
                      <a:pt x="49" y="21"/>
                      <a:pt x="49" y="21"/>
                      <a:pt x="49" y="21"/>
                    </a:cubicBezTo>
                    <a:cubicBezTo>
                      <a:pt x="49" y="21"/>
                      <a:pt x="49" y="21"/>
                      <a:pt x="49" y="21"/>
                    </a:cubicBezTo>
                    <a:cubicBezTo>
                      <a:pt x="49" y="21"/>
                      <a:pt x="49" y="21"/>
                      <a:pt x="49" y="21"/>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49" y="19"/>
                      <a:pt x="49" y="19"/>
                      <a:pt x="49" y="19"/>
                    </a:cubicBezTo>
                    <a:cubicBezTo>
                      <a:pt x="50" y="19"/>
                      <a:pt x="50" y="19"/>
                      <a:pt x="50" y="19"/>
                    </a:cubicBezTo>
                    <a:cubicBezTo>
                      <a:pt x="50" y="19"/>
                      <a:pt x="50" y="19"/>
                      <a:pt x="50" y="19"/>
                    </a:cubicBezTo>
                    <a:cubicBezTo>
                      <a:pt x="50" y="19"/>
                      <a:pt x="50" y="19"/>
                      <a:pt x="50" y="19"/>
                    </a:cubicBezTo>
                    <a:close/>
                    <a:moveTo>
                      <a:pt x="51" y="18"/>
                    </a:moveTo>
                    <a:cubicBezTo>
                      <a:pt x="51" y="18"/>
                      <a:pt x="51" y="18"/>
                      <a:pt x="51" y="18"/>
                    </a:cubicBezTo>
                    <a:cubicBezTo>
                      <a:pt x="51" y="17"/>
                      <a:pt x="51" y="17"/>
                      <a:pt x="51" y="17"/>
                    </a:cubicBezTo>
                    <a:cubicBezTo>
                      <a:pt x="51" y="17"/>
                      <a:pt x="51" y="17"/>
                      <a:pt x="51" y="17"/>
                    </a:cubicBezTo>
                    <a:cubicBezTo>
                      <a:pt x="51" y="17"/>
                      <a:pt x="51" y="17"/>
                      <a:pt x="51" y="17"/>
                    </a:cubicBezTo>
                    <a:cubicBezTo>
                      <a:pt x="50" y="17"/>
                      <a:pt x="50" y="17"/>
                      <a:pt x="50" y="17"/>
                    </a:cubicBezTo>
                    <a:cubicBezTo>
                      <a:pt x="50" y="17"/>
                      <a:pt x="50" y="17"/>
                      <a:pt x="50" y="17"/>
                    </a:cubicBezTo>
                    <a:cubicBezTo>
                      <a:pt x="50" y="17"/>
                      <a:pt x="50" y="17"/>
                      <a:pt x="50" y="17"/>
                    </a:cubicBezTo>
                    <a:cubicBezTo>
                      <a:pt x="50" y="17"/>
                      <a:pt x="50" y="17"/>
                      <a:pt x="50" y="17"/>
                    </a:cubicBezTo>
                    <a:cubicBezTo>
                      <a:pt x="50" y="17"/>
                      <a:pt x="50" y="17"/>
                      <a:pt x="50" y="17"/>
                    </a:cubicBezTo>
                    <a:cubicBezTo>
                      <a:pt x="50" y="17"/>
                      <a:pt x="50" y="17"/>
                      <a:pt x="50" y="17"/>
                    </a:cubicBezTo>
                    <a:cubicBezTo>
                      <a:pt x="50" y="17"/>
                      <a:pt x="50" y="17"/>
                      <a:pt x="50" y="17"/>
                    </a:cubicBezTo>
                    <a:cubicBezTo>
                      <a:pt x="50" y="17"/>
                      <a:pt x="50" y="17"/>
                      <a:pt x="50" y="17"/>
                    </a:cubicBezTo>
                    <a:cubicBezTo>
                      <a:pt x="50" y="18"/>
                      <a:pt x="50" y="18"/>
                      <a:pt x="50" y="18"/>
                    </a:cubicBezTo>
                    <a:cubicBezTo>
                      <a:pt x="50" y="18"/>
                      <a:pt x="50" y="18"/>
                      <a:pt x="50" y="18"/>
                    </a:cubicBezTo>
                    <a:cubicBezTo>
                      <a:pt x="50" y="18"/>
                      <a:pt x="50" y="18"/>
                      <a:pt x="50" y="18"/>
                    </a:cubicBezTo>
                    <a:cubicBezTo>
                      <a:pt x="50" y="18"/>
                      <a:pt x="50" y="18"/>
                      <a:pt x="50" y="18"/>
                    </a:cubicBezTo>
                    <a:cubicBezTo>
                      <a:pt x="50" y="18"/>
                      <a:pt x="50" y="18"/>
                      <a:pt x="50" y="18"/>
                    </a:cubicBezTo>
                    <a:cubicBezTo>
                      <a:pt x="50" y="18"/>
                      <a:pt x="50" y="18"/>
                      <a:pt x="50" y="18"/>
                    </a:cubicBezTo>
                    <a:cubicBezTo>
                      <a:pt x="51" y="18"/>
                      <a:pt x="51" y="18"/>
                      <a:pt x="51" y="18"/>
                    </a:cubicBezTo>
                    <a:cubicBezTo>
                      <a:pt x="51" y="18"/>
                      <a:pt x="51" y="18"/>
                      <a:pt x="51" y="18"/>
                    </a:cubicBezTo>
                    <a:close/>
                    <a:moveTo>
                      <a:pt x="47" y="25"/>
                    </a:moveTo>
                    <a:cubicBezTo>
                      <a:pt x="47" y="25"/>
                      <a:pt x="47" y="25"/>
                      <a:pt x="47" y="25"/>
                    </a:cubicBezTo>
                    <a:cubicBezTo>
                      <a:pt x="47" y="24"/>
                      <a:pt x="47" y="24"/>
                      <a:pt x="47" y="24"/>
                    </a:cubicBezTo>
                    <a:cubicBezTo>
                      <a:pt x="47" y="24"/>
                      <a:pt x="47" y="24"/>
                      <a:pt x="47"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5"/>
                      <a:pt x="46" y="25"/>
                      <a:pt x="46" y="25"/>
                    </a:cubicBezTo>
                    <a:cubicBezTo>
                      <a:pt x="46" y="24"/>
                      <a:pt x="46" y="24"/>
                      <a:pt x="46" y="24"/>
                    </a:cubicBezTo>
                    <a:cubicBezTo>
                      <a:pt x="45" y="24"/>
                      <a:pt x="45" y="24"/>
                      <a:pt x="45" y="24"/>
                    </a:cubicBezTo>
                    <a:cubicBezTo>
                      <a:pt x="45" y="25"/>
                      <a:pt x="45" y="25"/>
                      <a:pt x="45" y="25"/>
                    </a:cubicBezTo>
                    <a:cubicBezTo>
                      <a:pt x="45" y="25"/>
                      <a:pt x="45" y="25"/>
                      <a:pt x="45" y="25"/>
                    </a:cubicBezTo>
                    <a:cubicBezTo>
                      <a:pt x="45" y="25"/>
                      <a:pt x="45" y="25"/>
                      <a:pt x="45" y="25"/>
                    </a:cubicBezTo>
                    <a:cubicBezTo>
                      <a:pt x="45" y="25"/>
                      <a:pt x="45" y="25"/>
                      <a:pt x="45" y="25"/>
                    </a:cubicBezTo>
                    <a:cubicBezTo>
                      <a:pt x="44" y="26"/>
                      <a:pt x="44" y="26"/>
                      <a:pt x="44" y="26"/>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7"/>
                      <a:pt x="44" y="27"/>
                    </a:cubicBezTo>
                    <a:cubicBezTo>
                      <a:pt x="44" y="27"/>
                      <a:pt x="44" y="27"/>
                      <a:pt x="44" y="27"/>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2" y="26"/>
                    </a:cubicBezTo>
                    <a:cubicBezTo>
                      <a:pt x="42" y="26"/>
                      <a:pt x="42" y="26"/>
                      <a:pt x="42" y="26"/>
                    </a:cubicBezTo>
                    <a:cubicBezTo>
                      <a:pt x="42" y="26"/>
                      <a:pt x="42" y="26"/>
                      <a:pt x="42" y="26"/>
                    </a:cubicBezTo>
                    <a:cubicBezTo>
                      <a:pt x="42" y="26"/>
                      <a:pt x="42" y="26"/>
                      <a:pt x="42" y="26"/>
                    </a:cubicBezTo>
                    <a:cubicBezTo>
                      <a:pt x="43" y="26"/>
                      <a:pt x="43" y="26"/>
                      <a:pt x="43" y="26"/>
                    </a:cubicBezTo>
                    <a:cubicBezTo>
                      <a:pt x="43" y="26"/>
                      <a:pt x="43" y="26"/>
                      <a:pt x="43" y="26"/>
                    </a:cubicBezTo>
                    <a:cubicBezTo>
                      <a:pt x="43" y="26"/>
                      <a:pt x="43" y="26"/>
                      <a:pt x="43" y="26"/>
                    </a:cubicBezTo>
                    <a:cubicBezTo>
                      <a:pt x="43" y="25"/>
                      <a:pt x="43" y="25"/>
                      <a:pt x="43" y="25"/>
                    </a:cubicBezTo>
                    <a:cubicBezTo>
                      <a:pt x="43" y="25"/>
                      <a:pt x="43" y="25"/>
                      <a:pt x="43" y="25"/>
                    </a:cubicBezTo>
                    <a:cubicBezTo>
                      <a:pt x="43" y="25"/>
                      <a:pt x="43" y="25"/>
                      <a:pt x="43" y="25"/>
                    </a:cubicBezTo>
                    <a:cubicBezTo>
                      <a:pt x="43" y="24"/>
                      <a:pt x="43" y="24"/>
                      <a:pt x="43" y="24"/>
                    </a:cubicBezTo>
                    <a:cubicBezTo>
                      <a:pt x="43" y="24"/>
                      <a:pt x="43" y="24"/>
                      <a:pt x="43" y="24"/>
                    </a:cubicBezTo>
                    <a:cubicBezTo>
                      <a:pt x="43" y="24"/>
                      <a:pt x="43" y="24"/>
                      <a:pt x="43" y="24"/>
                    </a:cubicBezTo>
                    <a:cubicBezTo>
                      <a:pt x="43" y="23"/>
                      <a:pt x="43" y="23"/>
                      <a:pt x="43" y="23"/>
                    </a:cubicBezTo>
                    <a:cubicBezTo>
                      <a:pt x="44" y="23"/>
                      <a:pt x="44" y="23"/>
                      <a:pt x="44" y="23"/>
                    </a:cubicBezTo>
                    <a:cubicBezTo>
                      <a:pt x="44" y="23"/>
                      <a:pt x="44" y="23"/>
                      <a:pt x="44" y="23"/>
                    </a:cubicBezTo>
                    <a:cubicBezTo>
                      <a:pt x="45" y="23"/>
                      <a:pt x="45" y="23"/>
                      <a:pt x="45" y="23"/>
                    </a:cubicBezTo>
                    <a:cubicBezTo>
                      <a:pt x="45" y="23"/>
                      <a:pt x="45" y="23"/>
                      <a:pt x="45" y="23"/>
                    </a:cubicBezTo>
                    <a:cubicBezTo>
                      <a:pt x="45" y="23"/>
                      <a:pt x="45" y="23"/>
                      <a:pt x="45" y="23"/>
                    </a:cubicBezTo>
                    <a:cubicBezTo>
                      <a:pt x="45" y="22"/>
                      <a:pt x="45" y="22"/>
                      <a:pt x="45" y="22"/>
                    </a:cubicBezTo>
                    <a:cubicBezTo>
                      <a:pt x="45" y="22"/>
                      <a:pt x="45" y="22"/>
                      <a:pt x="45" y="22"/>
                    </a:cubicBezTo>
                    <a:cubicBezTo>
                      <a:pt x="45" y="22"/>
                      <a:pt x="45" y="22"/>
                      <a:pt x="45" y="22"/>
                    </a:cubicBezTo>
                    <a:cubicBezTo>
                      <a:pt x="45" y="22"/>
                      <a:pt x="45" y="22"/>
                      <a:pt x="45" y="22"/>
                    </a:cubicBezTo>
                    <a:cubicBezTo>
                      <a:pt x="45" y="22"/>
                      <a:pt x="45" y="22"/>
                      <a:pt x="45" y="22"/>
                    </a:cubicBezTo>
                    <a:cubicBezTo>
                      <a:pt x="45" y="21"/>
                      <a:pt x="45" y="21"/>
                      <a:pt x="45" y="21"/>
                    </a:cubicBezTo>
                    <a:cubicBezTo>
                      <a:pt x="44" y="21"/>
                      <a:pt x="44" y="21"/>
                      <a:pt x="44" y="21"/>
                    </a:cubicBezTo>
                    <a:cubicBezTo>
                      <a:pt x="44" y="21"/>
                      <a:pt x="44" y="21"/>
                      <a:pt x="44" y="21"/>
                    </a:cubicBezTo>
                    <a:cubicBezTo>
                      <a:pt x="44" y="21"/>
                      <a:pt x="44" y="21"/>
                      <a:pt x="44" y="21"/>
                    </a:cubicBezTo>
                    <a:cubicBezTo>
                      <a:pt x="44" y="21"/>
                      <a:pt x="44" y="21"/>
                      <a:pt x="44" y="21"/>
                    </a:cubicBezTo>
                    <a:cubicBezTo>
                      <a:pt x="44" y="21"/>
                      <a:pt x="44" y="21"/>
                      <a:pt x="44" y="21"/>
                    </a:cubicBezTo>
                    <a:cubicBezTo>
                      <a:pt x="44" y="21"/>
                      <a:pt x="44" y="21"/>
                      <a:pt x="44" y="21"/>
                    </a:cubicBezTo>
                    <a:cubicBezTo>
                      <a:pt x="44" y="21"/>
                      <a:pt x="44" y="21"/>
                      <a:pt x="44" y="21"/>
                    </a:cubicBezTo>
                    <a:cubicBezTo>
                      <a:pt x="44" y="21"/>
                      <a:pt x="44" y="21"/>
                      <a:pt x="44" y="21"/>
                    </a:cubicBezTo>
                    <a:cubicBezTo>
                      <a:pt x="44" y="20"/>
                      <a:pt x="44" y="20"/>
                      <a:pt x="44" y="20"/>
                    </a:cubicBezTo>
                    <a:cubicBezTo>
                      <a:pt x="44" y="20"/>
                      <a:pt x="44" y="20"/>
                      <a:pt x="44" y="20"/>
                    </a:cubicBezTo>
                    <a:cubicBezTo>
                      <a:pt x="44" y="20"/>
                      <a:pt x="44" y="20"/>
                      <a:pt x="44" y="20"/>
                    </a:cubicBezTo>
                    <a:cubicBezTo>
                      <a:pt x="44" y="19"/>
                      <a:pt x="44" y="19"/>
                      <a:pt x="44" y="19"/>
                    </a:cubicBezTo>
                    <a:cubicBezTo>
                      <a:pt x="44" y="19"/>
                      <a:pt x="44" y="19"/>
                      <a:pt x="44" y="19"/>
                    </a:cubicBezTo>
                    <a:cubicBezTo>
                      <a:pt x="44" y="19"/>
                      <a:pt x="44" y="19"/>
                      <a:pt x="44" y="19"/>
                    </a:cubicBezTo>
                    <a:cubicBezTo>
                      <a:pt x="44" y="19"/>
                      <a:pt x="44" y="19"/>
                      <a:pt x="44" y="19"/>
                    </a:cubicBezTo>
                    <a:cubicBezTo>
                      <a:pt x="44" y="19"/>
                      <a:pt x="44" y="19"/>
                      <a:pt x="44" y="19"/>
                    </a:cubicBezTo>
                    <a:cubicBezTo>
                      <a:pt x="44" y="19"/>
                      <a:pt x="44" y="19"/>
                      <a:pt x="44" y="19"/>
                    </a:cubicBezTo>
                    <a:cubicBezTo>
                      <a:pt x="44" y="18"/>
                      <a:pt x="44" y="18"/>
                      <a:pt x="44" y="18"/>
                    </a:cubicBezTo>
                    <a:cubicBezTo>
                      <a:pt x="44" y="18"/>
                      <a:pt x="44" y="18"/>
                      <a:pt x="44" y="18"/>
                    </a:cubicBezTo>
                    <a:cubicBezTo>
                      <a:pt x="44" y="18"/>
                      <a:pt x="44" y="18"/>
                      <a:pt x="44" y="18"/>
                    </a:cubicBezTo>
                    <a:cubicBezTo>
                      <a:pt x="44" y="18"/>
                      <a:pt x="44" y="18"/>
                      <a:pt x="44" y="18"/>
                    </a:cubicBezTo>
                    <a:cubicBezTo>
                      <a:pt x="44" y="18"/>
                      <a:pt x="44" y="18"/>
                      <a:pt x="44" y="18"/>
                    </a:cubicBezTo>
                    <a:cubicBezTo>
                      <a:pt x="44" y="18"/>
                      <a:pt x="44" y="18"/>
                      <a:pt x="44" y="18"/>
                    </a:cubicBezTo>
                    <a:cubicBezTo>
                      <a:pt x="44" y="18"/>
                      <a:pt x="44" y="18"/>
                      <a:pt x="44" y="18"/>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3" y="19"/>
                      <a:pt x="43" y="19"/>
                      <a:pt x="43" y="19"/>
                    </a:cubicBezTo>
                    <a:cubicBezTo>
                      <a:pt x="42" y="19"/>
                      <a:pt x="42" y="19"/>
                      <a:pt x="42" y="19"/>
                    </a:cubicBezTo>
                    <a:cubicBezTo>
                      <a:pt x="42" y="19"/>
                      <a:pt x="42" y="19"/>
                      <a:pt x="42" y="19"/>
                    </a:cubicBezTo>
                    <a:cubicBezTo>
                      <a:pt x="42" y="19"/>
                      <a:pt x="42" y="19"/>
                      <a:pt x="42" y="19"/>
                    </a:cubicBezTo>
                    <a:cubicBezTo>
                      <a:pt x="42" y="19"/>
                      <a:pt x="42" y="19"/>
                      <a:pt x="42" y="19"/>
                    </a:cubicBezTo>
                    <a:cubicBezTo>
                      <a:pt x="42" y="18"/>
                      <a:pt x="42" y="18"/>
                      <a:pt x="42" y="18"/>
                    </a:cubicBezTo>
                    <a:cubicBezTo>
                      <a:pt x="42" y="18"/>
                      <a:pt x="42" y="18"/>
                      <a:pt x="42" y="18"/>
                    </a:cubicBezTo>
                    <a:cubicBezTo>
                      <a:pt x="42" y="18"/>
                      <a:pt x="42" y="18"/>
                      <a:pt x="42" y="18"/>
                    </a:cubicBezTo>
                    <a:cubicBezTo>
                      <a:pt x="42" y="18"/>
                      <a:pt x="42" y="18"/>
                      <a:pt x="42" y="18"/>
                    </a:cubicBezTo>
                    <a:cubicBezTo>
                      <a:pt x="42" y="18"/>
                      <a:pt x="42" y="18"/>
                      <a:pt x="42" y="18"/>
                    </a:cubicBezTo>
                    <a:cubicBezTo>
                      <a:pt x="42" y="18"/>
                      <a:pt x="42" y="18"/>
                      <a:pt x="42" y="18"/>
                    </a:cubicBezTo>
                    <a:cubicBezTo>
                      <a:pt x="42" y="18"/>
                      <a:pt x="42" y="18"/>
                      <a:pt x="42" y="18"/>
                    </a:cubicBezTo>
                    <a:cubicBezTo>
                      <a:pt x="42" y="18"/>
                      <a:pt x="42" y="18"/>
                      <a:pt x="42" y="18"/>
                    </a:cubicBezTo>
                    <a:cubicBezTo>
                      <a:pt x="42" y="18"/>
                      <a:pt x="42" y="18"/>
                      <a:pt x="42" y="18"/>
                    </a:cubicBezTo>
                    <a:cubicBezTo>
                      <a:pt x="43" y="17"/>
                      <a:pt x="43" y="17"/>
                      <a:pt x="43" y="17"/>
                    </a:cubicBezTo>
                    <a:cubicBezTo>
                      <a:pt x="43" y="17"/>
                      <a:pt x="43" y="17"/>
                      <a:pt x="43" y="17"/>
                    </a:cubicBezTo>
                    <a:cubicBezTo>
                      <a:pt x="43" y="17"/>
                      <a:pt x="43" y="17"/>
                      <a:pt x="43" y="17"/>
                    </a:cubicBezTo>
                    <a:cubicBezTo>
                      <a:pt x="43" y="17"/>
                      <a:pt x="43" y="17"/>
                      <a:pt x="43" y="17"/>
                    </a:cubicBezTo>
                    <a:cubicBezTo>
                      <a:pt x="43" y="17"/>
                      <a:pt x="43" y="17"/>
                      <a:pt x="43" y="17"/>
                    </a:cubicBezTo>
                    <a:cubicBezTo>
                      <a:pt x="43" y="17"/>
                      <a:pt x="43" y="17"/>
                      <a:pt x="43" y="17"/>
                    </a:cubicBezTo>
                    <a:cubicBezTo>
                      <a:pt x="43" y="17"/>
                      <a:pt x="43" y="17"/>
                      <a:pt x="43" y="17"/>
                    </a:cubicBezTo>
                    <a:cubicBezTo>
                      <a:pt x="43" y="17"/>
                      <a:pt x="43" y="17"/>
                      <a:pt x="43" y="17"/>
                    </a:cubicBezTo>
                    <a:cubicBezTo>
                      <a:pt x="43" y="16"/>
                      <a:pt x="43" y="16"/>
                      <a:pt x="43" y="16"/>
                    </a:cubicBezTo>
                    <a:cubicBezTo>
                      <a:pt x="42" y="16"/>
                      <a:pt x="42" y="16"/>
                      <a:pt x="42" y="16"/>
                    </a:cubicBezTo>
                    <a:cubicBezTo>
                      <a:pt x="42" y="16"/>
                      <a:pt x="42" y="16"/>
                      <a:pt x="42" y="16"/>
                    </a:cubicBezTo>
                    <a:cubicBezTo>
                      <a:pt x="42" y="16"/>
                      <a:pt x="42" y="16"/>
                      <a:pt x="42" y="16"/>
                    </a:cubicBezTo>
                    <a:cubicBezTo>
                      <a:pt x="43" y="16"/>
                      <a:pt x="43" y="16"/>
                      <a:pt x="43" y="16"/>
                    </a:cubicBezTo>
                    <a:cubicBezTo>
                      <a:pt x="43" y="16"/>
                      <a:pt x="43" y="16"/>
                      <a:pt x="43" y="16"/>
                    </a:cubicBezTo>
                    <a:cubicBezTo>
                      <a:pt x="43" y="16"/>
                      <a:pt x="43" y="16"/>
                      <a:pt x="43" y="16"/>
                    </a:cubicBezTo>
                    <a:cubicBezTo>
                      <a:pt x="43" y="16"/>
                      <a:pt x="43" y="16"/>
                      <a:pt x="43" y="16"/>
                    </a:cubicBezTo>
                    <a:cubicBezTo>
                      <a:pt x="43" y="16"/>
                      <a:pt x="43" y="16"/>
                      <a:pt x="43" y="16"/>
                    </a:cubicBezTo>
                    <a:cubicBezTo>
                      <a:pt x="43" y="16"/>
                      <a:pt x="43" y="16"/>
                      <a:pt x="43" y="16"/>
                    </a:cubicBezTo>
                    <a:cubicBezTo>
                      <a:pt x="43" y="16"/>
                      <a:pt x="43" y="16"/>
                      <a:pt x="43" y="16"/>
                    </a:cubicBezTo>
                    <a:cubicBezTo>
                      <a:pt x="43" y="16"/>
                      <a:pt x="43" y="16"/>
                      <a:pt x="43" y="16"/>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2" y="15"/>
                      <a:pt x="42" y="15"/>
                      <a:pt x="42" y="15"/>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1" y="14"/>
                      <a:pt x="41" y="14"/>
                      <a:pt x="41"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4"/>
                      <a:pt x="40" y="14"/>
                      <a:pt x="40" y="14"/>
                    </a:cubicBezTo>
                    <a:cubicBezTo>
                      <a:pt x="40" y="13"/>
                      <a:pt x="40" y="13"/>
                      <a:pt x="40" y="13"/>
                    </a:cubicBezTo>
                    <a:cubicBezTo>
                      <a:pt x="40" y="13"/>
                      <a:pt x="40" y="13"/>
                      <a:pt x="40" y="13"/>
                    </a:cubicBezTo>
                    <a:cubicBezTo>
                      <a:pt x="40" y="13"/>
                      <a:pt x="40" y="13"/>
                      <a:pt x="40" y="13"/>
                    </a:cubicBezTo>
                    <a:cubicBezTo>
                      <a:pt x="40" y="13"/>
                      <a:pt x="40" y="13"/>
                      <a:pt x="40" y="13"/>
                    </a:cubicBezTo>
                    <a:cubicBezTo>
                      <a:pt x="40" y="13"/>
                      <a:pt x="40" y="13"/>
                      <a:pt x="40" y="13"/>
                    </a:cubicBezTo>
                    <a:cubicBezTo>
                      <a:pt x="40" y="13"/>
                      <a:pt x="40" y="13"/>
                      <a:pt x="40" y="13"/>
                    </a:cubicBezTo>
                    <a:cubicBezTo>
                      <a:pt x="40" y="13"/>
                      <a:pt x="40" y="13"/>
                      <a:pt x="40" y="13"/>
                    </a:cubicBezTo>
                    <a:cubicBezTo>
                      <a:pt x="40" y="13"/>
                      <a:pt x="40" y="13"/>
                      <a:pt x="40" y="13"/>
                    </a:cubicBezTo>
                    <a:cubicBezTo>
                      <a:pt x="40" y="13"/>
                      <a:pt x="40" y="13"/>
                      <a:pt x="40" y="13"/>
                    </a:cubicBezTo>
                    <a:cubicBezTo>
                      <a:pt x="40" y="12"/>
                      <a:pt x="40" y="12"/>
                      <a:pt x="40"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8" y="12"/>
                      <a:pt x="38" y="12"/>
                      <a:pt x="38" y="12"/>
                    </a:cubicBezTo>
                    <a:cubicBezTo>
                      <a:pt x="38" y="12"/>
                      <a:pt x="38" y="12"/>
                      <a:pt x="38" y="12"/>
                    </a:cubicBezTo>
                    <a:cubicBezTo>
                      <a:pt x="38" y="12"/>
                      <a:pt x="38" y="12"/>
                      <a:pt x="38" y="12"/>
                    </a:cubicBezTo>
                    <a:cubicBezTo>
                      <a:pt x="38" y="12"/>
                      <a:pt x="38" y="12"/>
                      <a:pt x="38" y="12"/>
                    </a:cubicBezTo>
                    <a:cubicBezTo>
                      <a:pt x="38" y="12"/>
                      <a:pt x="38" y="12"/>
                      <a:pt x="38" y="12"/>
                    </a:cubicBezTo>
                    <a:cubicBezTo>
                      <a:pt x="38" y="12"/>
                      <a:pt x="38" y="12"/>
                      <a:pt x="38" y="12"/>
                    </a:cubicBezTo>
                    <a:cubicBezTo>
                      <a:pt x="38" y="12"/>
                      <a:pt x="38" y="12"/>
                      <a:pt x="38" y="12"/>
                    </a:cubicBezTo>
                    <a:cubicBezTo>
                      <a:pt x="37" y="12"/>
                      <a:pt x="37" y="12"/>
                      <a:pt x="37" y="12"/>
                    </a:cubicBezTo>
                    <a:cubicBezTo>
                      <a:pt x="37" y="12"/>
                      <a:pt x="37" y="12"/>
                      <a:pt x="37" y="12"/>
                    </a:cubicBezTo>
                    <a:cubicBezTo>
                      <a:pt x="37" y="12"/>
                      <a:pt x="37" y="12"/>
                      <a:pt x="37" y="12"/>
                    </a:cubicBezTo>
                    <a:cubicBezTo>
                      <a:pt x="37" y="12"/>
                      <a:pt x="37" y="12"/>
                      <a:pt x="37" y="12"/>
                    </a:cubicBezTo>
                    <a:cubicBezTo>
                      <a:pt x="37" y="12"/>
                      <a:pt x="37" y="12"/>
                      <a:pt x="37" y="12"/>
                    </a:cubicBezTo>
                    <a:cubicBezTo>
                      <a:pt x="37" y="12"/>
                      <a:pt x="37" y="12"/>
                      <a:pt x="37" y="12"/>
                    </a:cubicBezTo>
                    <a:cubicBezTo>
                      <a:pt x="37" y="12"/>
                      <a:pt x="37" y="12"/>
                      <a:pt x="37" y="12"/>
                    </a:cubicBezTo>
                    <a:cubicBezTo>
                      <a:pt x="37" y="12"/>
                      <a:pt x="37" y="12"/>
                      <a:pt x="37" y="12"/>
                    </a:cubicBezTo>
                    <a:cubicBezTo>
                      <a:pt x="37" y="12"/>
                      <a:pt x="37" y="12"/>
                      <a:pt x="37" y="12"/>
                    </a:cubicBezTo>
                    <a:cubicBezTo>
                      <a:pt x="36" y="12"/>
                      <a:pt x="36" y="12"/>
                      <a:pt x="36" y="12"/>
                    </a:cubicBezTo>
                    <a:cubicBezTo>
                      <a:pt x="36" y="12"/>
                      <a:pt x="36" y="12"/>
                      <a:pt x="36" y="12"/>
                    </a:cubicBezTo>
                    <a:cubicBezTo>
                      <a:pt x="36" y="12"/>
                      <a:pt x="36" y="12"/>
                      <a:pt x="36" y="12"/>
                    </a:cubicBezTo>
                    <a:cubicBezTo>
                      <a:pt x="36" y="11"/>
                      <a:pt x="36" y="11"/>
                      <a:pt x="36" y="11"/>
                    </a:cubicBezTo>
                    <a:cubicBezTo>
                      <a:pt x="36" y="11"/>
                      <a:pt x="36" y="11"/>
                      <a:pt x="36" y="11"/>
                    </a:cubicBezTo>
                    <a:cubicBezTo>
                      <a:pt x="36" y="11"/>
                      <a:pt x="36" y="11"/>
                      <a:pt x="36" y="11"/>
                    </a:cubicBezTo>
                    <a:cubicBezTo>
                      <a:pt x="36" y="11"/>
                      <a:pt x="36" y="11"/>
                      <a:pt x="36" y="11"/>
                    </a:cubicBezTo>
                    <a:cubicBezTo>
                      <a:pt x="36" y="11"/>
                      <a:pt x="36" y="11"/>
                      <a:pt x="36" y="11"/>
                    </a:cubicBezTo>
                    <a:cubicBezTo>
                      <a:pt x="36" y="11"/>
                      <a:pt x="36" y="11"/>
                      <a:pt x="36" y="11"/>
                    </a:cubicBezTo>
                    <a:cubicBezTo>
                      <a:pt x="36" y="11"/>
                      <a:pt x="36" y="11"/>
                      <a:pt x="36" y="11"/>
                    </a:cubicBezTo>
                    <a:cubicBezTo>
                      <a:pt x="36" y="11"/>
                      <a:pt x="36" y="11"/>
                      <a:pt x="36" y="11"/>
                    </a:cubicBezTo>
                    <a:cubicBezTo>
                      <a:pt x="36" y="11"/>
                      <a:pt x="36" y="11"/>
                      <a:pt x="36" y="11"/>
                    </a:cubicBezTo>
                    <a:cubicBezTo>
                      <a:pt x="36" y="11"/>
                      <a:pt x="36" y="11"/>
                      <a:pt x="36" y="11"/>
                    </a:cubicBezTo>
                    <a:cubicBezTo>
                      <a:pt x="35" y="11"/>
                      <a:pt x="35" y="11"/>
                      <a:pt x="35" y="11"/>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4" y="11"/>
                      <a:pt x="34" y="11"/>
                      <a:pt x="34" y="11"/>
                    </a:cubicBezTo>
                    <a:cubicBezTo>
                      <a:pt x="34" y="11"/>
                      <a:pt x="34" y="11"/>
                      <a:pt x="34" y="11"/>
                    </a:cubicBezTo>
                    <a:cubicBezTo>
                      <a:pt x="34" y="11"/>
                      <a:pt x="34" y="11"/>
                      <a:pt x="34" y="11"/>
                    </a:cubicBezTo>
                    <a:cubicBezTo>
                      <a:pt x="34" y="11"/>
                      <a:pt x="34" y="11"/>
                      <a:pt x="34" y="11"/>
                    </a:cubicBezTo>
                    <a:cubicBezTo>
                      <a:pt x="34" y="12"/>
                      <a:pt x="34" y="12"/>
                      <a:pt x="34" y="12"/>
                    </a:cubicBezTo>
                    <a:cubicBezTo>
                      <a:pt x="34" y="12"/>
                      <a:pt x="34" y="12"/>
                      <a:pt x="34" y="12"/>
                    </a:cubicBezTo>
                    <a:cubicBezTo>
                      <a:pt x="34" y="12"/>
                      <a:pt x="34" y="12"/>
                      <a:pt x="34" y="12"/>
                    </a:cubicBezTo>
                    <a:cubicBezTo>
                      <a:pt x="34" y="11"/>
                      <a:pt x="34" y="11"/>
                      <a:pt x="34" y="11"/>
                    </a:cubicBezTo>
                    <a:cubicBezTo>
                      <a:pt x="34" y="11"/>
                      <a:pt x="34" y="11"/>
                      <a:pt x="34" y="11"/>
                    </a:cubicBezTo>
                    <a:cubicBezTo>
                      <a:pt x="34" y="11"/>
                      <a:pt x="34" y="11"/>
                      <a:pt x="34" y="11"/>
                    </a:cubicBezTo>
                    <a:cubicBezTo>
                      <a:pt x="34" y="12"/>
                      <a:pt x="34" y="12"/>
                      <a:pt x="34" y="12"/>
                    </a:cubicBezTo>
                    <a:cubicBezTo>
                      <a:pt x="34" y="12"/>
                      <a:pt x="34" y="12"/>
                      <a:pt x="34" y="12"/>
                    </a:cubicBezTo>
                    <a:cubicBezTo>
                      <a:pt x="33" y="12"/>
                      <a:pt x="33" y="12"/>
                      <a:pt x="33" y="12"/>
                    </a:cubicBezTo>
                    <a:cubicBezTo>
                      <a:pt x="33" y="11"/>
                      <a:pt x="32" y="11"/>
                      <a:pt x="31" y="10"/>
                    </a:cubicBezTo>
                    <a:cubicBezTo>
                      <a:pt x="28" y="10"/>
                      <a:pt x="25" y="9"/>
                      <a:pt x="22" y="9"/>
                    </a:cubicBezTo>
                    <a:cubicBezTo>
                      <a:pt x="22" y="9"/>
                      <a:pt x="22" y="9"/>
                      <a:pt x="22" y="9"/>
                    </a:cubicBezTo>
                    <a:cubicBezTo>
                      <a:pt x="22" y="9"/>
                      <a:pt x="22" y="9"/>
                      <a:pt x="22" y="9"/>
                    </a:cubicBezTo>
                    <a:cubicBezTo>
                      <a:pt x="22" y="9"/>
                      <a:pt x="22" y="9"/>
                      <a:pt x="22" y="9"/>
                    </a:cubicBezTo>
                    <a:cubicBezTo>
                      <a:pt x="22" y="8"/>
                      <a:pt x="22" y="8"/>
                      <a:pt x="22"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1" y="7"/>
                      <a:pt x="21" y="7"/>
                      <a:pt x="21" y="7"/>
                    </a:cubicBezTo>
                    <a:cubicBezTo>
                      <a:pt x="20" y="6"/>
                      <a:pt x="20" y="6"/>
                      <a:pt x="20" y="6"/>
                    </a:cubicBezTo>
                    <a:cubicBezTo>
                      <a:pt x="20" y="6"/>
                      <a:pt x="20" y="6"/>
                      <a:pt x="20" y="6"/>
                    </a:cubicBezTo>
                    <a:cubicBezTo>
                      <a:pt x="20" y="6"/>
                      <a:pt x="20" y="6"/>
                      <a:pt x="20" y="6"/>
                    </a:cubicBezTo>
                    <a:cubicBezTo>
                      <a:pt x="20" y="7"/>
                      <a:pt x="20" y="7"/>
                      <a:pt x="20" y="7"/>
                    </a:cubicBezTo>
                    <a:cubicBezTo>
                      <a:pt x="20" y="7"/>
                      <a:pt x="20" y="7"/>
                      <a:pt x="20" y="7"/>
                    </a:cubicBezTo>
                    <a:cubicBezTo>
                      <a:pt x="20" y="7"/>
                      <a:pt x="20" y="7"/>
                      <a:pt x="20" y="7"/>
                    </a:cubicBezTo>
                    <a:cubicBezTo>
                      <a:pt x="20" y="7"/>
                      <a:pt x="20" y="7"/>
                      <a:pt x="20" y="7"/>
                    </a:cubicBezTo>
                    <a:cubicBezTo>
                      <a:pt x="20" y="7"/>
                      <a:pt x="20" y="7"/>
                      <a:pt x="20" y="7"/>
                    </a:cubicBezTo>
                    <a:cubicBezTo>
                      <a:pt x="20" y="7"/>
                      <a:pt x="20" y="7"/>
                      <a:pt x="20" y="7"/>
                    </a:cubicBezTo>
                    <a:cubicBezTo>
                      <a:pt x="20" y="6"/>
                      <a:pt x="20" y="6"/>
                      <a:pt x="20" y="6"/>
                    </a:cubicBezTo>
                    <a:cubicBezTo>
                      <a:pt x="20" y="6"/>
                      <a:pt x="20" y="6"/>
                      <a:pt x="20" y="6"/>
                    </a:cubicBezTo>
                    <a:cubicBezTo>
                      <a:pt x="20" y="6"/>
                      <a:pt x="20" y="6"/>
                      <a:pt x="20" y="6"/>
                    </a:cubicBezTo>
                    <a:cubicBezTo>
                      <a:pt x="20" y="6"/>
                      <a:pt x="20" y="6"/>
                      <a:pt x="20" y="6"/>
                    </a:cubicBezTo>
                    <a:cubicBezTo>
                      <a:pt x="19" y="6"/>
                      <a:pt x="19" y="6"/>
                      <a:pt x="19" y="6"/>
                    </a:cubicBezTo>
                    <a:cubicBezTo>
                      <a:pt x="19" y="6"/>
                      <a:pt x="19" y="6"/>
                      <a:pt x="19" y="6"/>
                    </a:cubicBezTo>
                    <a:cubicBezTo>
                      <a:pt x="18" y="6"/>
                      <a:pt x="18" y="6"/>
                      <a:pt x="18" y="6"/>
                    </a:cubicBezTo>
                    <a:cubicBezTo>
                      <a:pt x="18" y="6"/>
                      <a:pt x="18" y="6"/>
                      <a:pt x="18" y="6"/>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6"/>
                      <a:pt x="17" y="6"/>
                      <a:pt x="17" y="6"/>
                    </a:cubicBezTo>
                    <a:cubicBezTo>
                      <a:pt x="17" y="6"/>
                      <a:pt x="17" y="6"/>
                      <a:pt x="17" y="6"/>
                    </a:cubicBezTo>
                    <a:cubicBezTo>
                      <a:pt x="16" y="6"/>
                      <a:pt x="16" y="6"/>
                      <a:pt x="16" y="6"/>
                    </a:cubicBezTo>
                    <a:cubicBezTo>
                      <a:pt x="16" y="6"/>
                      <a:pt x="16" y="6"/>
                      <a:pt x="16" y="6"/>
                    </a:cubicBezTo>
                    <a:cubicBezTo>
                      <a:pt x="15" y="6"/>
                      <a:pt x="15" y="6"/>
                      <a:pt x="15" y="6"/>
                    </a:cubicBezTo>
                    <a:cubicBezTo>
                      <a:pt x="15" y="6"/>
                      <a:pt x="15" y="6"/>
                      <a:pt x="15" y="6"/>
                    </a:cubicBezTo>
                    <a:cubicBezTo>
                      <a:pt x="16" y="6"/>
                      <a:pt x="16" y="6"/>
                      <a:pt x="16" y="6"/>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3"/>
                      <a:pt x="16" y="3"/>
                      <a:pt x="16" y="3"/>
                    </a:cubicBezTo>
                    <a:cubicBezTo>
                      <a:pt x="17" y="3"/>
                      <a:pt x="17" y="3"/>
                      <a:pt x="17" y="3"/>
                    </a:cubicBezTo>
                    <a:cubicBezTo>
                      <a:pt x="16" y="3"/>
                      <a:pt x="16" y="3"/>
                      <a:pt x="16" y="3"/>
                    </a:cubicBezTo>
                    <a:cubicBezTo>
                      <a:pt x="16" y="3"/>
                      <a:pt x="16" y="3"/>
                      <a:pt x="16" y="3"/>
                    </a:cubicBezTo>
                    <a:cubicBezTo>
                      <a:pt x="17" y="3"/>
                      <a:pt x="17" y="3"/>
                      <a:pt x="17" y="3"/>
                    </a:cubicBezTo>
                    <a:cubicBezTo>
                      <a:pt x="17" y="3"/>
                      <a:pt x="17" y="3"/>
                      <a:pt x="17" y="3"/>
                    </a:cubicBezTo>
                    <a:cubicBezTo>
                      <a:pt x="16" y="3"/>
                      <a:pt x="16" y="3"/>
                      <a:pt x="16" y="3"/>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2" y="4"/>
                      <a:pt x="12" y="4"/>
                      <a:pt x="12" y="4"/>
                    </a:cubicBezTo>
                    <a:cubicBezTo>
                      <a:pt x="12" y="4"/>
                      <a:pt x="12" y="4"/>
                      <a:pt x="12" y="4"/>
                    </a:cubicBezTo>
                    <a:cubicBezTo>
                      <a:pt x="11" y="4"/>
                      <a:pt x="11" y="4"/>
                      <a:pt x="11" y="4"/>
                    </a:cubicBezTo>
                    <a:cubicBezTo>
                      <a:pt x="11" y="4"/>
                      <a:pt x="11" y="4"/>
                      <a:pt x="11" y="4"/>
                    </a:cubicBezTo>
                    <a:cubicBezTo>
                      <a:pt x="11" y="5"/>
                      <a:pt x="11" y="5"/>
                      <a:pt x="11" y="5"/>
                    </a:cubicBezTo>
                    <a:cubicBezTo>
                      <a:pt x="10" y="5"/>
                      <a:pt x="10" y="5"/>
                      <a:pt x="10" y="5"/>
                    </a:cubicBezTo>
                    <a:cubicBezTo>
                      <a:pt x="8" y="6"/>
                      <a:pt x="8" y="6"/>
                      <a:pt x="8" y="6"/>
                    </a:cubicBezTo>
                    <a:cubicBezTo>
                      <a:pt x="7" y="6"/>
                      <a:pt x="7" y="6"/>
                      <a:pt x="7" y="6"/>
                    </a:cubicBezTo>
                    <a:cubicBezTo>
                      <a:pt x="7" y="6"/>
                      <a:pt x="7" y="6"/>
                      <a:pt x="7" y="6"/>
                    </a:cubicBezTo>
                    <a:cubicBezTo>
                      <a:pt x="6" y="6"/>
                      <a:pt x="6" y="6"/>
                      <a:pt x="6" y="6"/>
                    </a:cubicBezTo>
                    <a:cubicBezTo>
                      <a:pt x="6" y="6"/>
                      <a:pt x="6" y="6"/>
                      <a:pt x="6" y="6"/>
                    </a:cubicBezTo>
                    <a:cubicBezTo>
                      <a:pt x="6" y="6"/>
                      <a:pt x="6" y="6"/>
                      <a:pt x="6" y="6"/>
                    </a:cubicBezTo>
                    <a:cubicBezTo>
                      <a:pt x="6" y="5"/>
                      <a:pt x="6" y="5"/>
                      <a:pt x="6" y="5"/>
                    </a:cubicBezTo>
                    <a:cubicBezTo>
                      <a:pt x="6" y="5"/>
                      <a:pt x="6" y="5"/>
                      <a:pt x="6" y="5"/>
                    </a:cubicBezTo>
                    <a:cubicBezTo>
                      <a:pt x="6" y="5"/>
                      <a:pt x="6" y="5"/>
                      <a:pt x="6" y="5"/>
                    </a:cubicBezTo>
                    <a:cubicBezTo>
                      <a:pt x="6" y="5"/>
                      <a:pt x="6" y="5"/>
                      <a:pt x="6" y="5"/>
                    </a:cubicBezTo>
                    <a:cubicBezTo>
                      <a:pt x="5" y="5"/>
                      <a:pt x="5" y="5"/>
                      <a:pt x="5" y="5"/>
                    </a:cubicBezTo>
                    <a:cubicBezTo>
                      <a:pt x="5" y="5"/>
                      <a:pt x="5" y="5"/>
                      <a:pt x="5" y="5"/>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7"/>
                      <a:pt x="5" y="7"/>
                      <a:pt x="5" y="7"/>
                    </a:cubicBezTo>
                    <a:cubicBezTo>
                      <a:pt x="4" y="7"/>
                      <a:pt x="4" y="7"/>
                      <a:pt x="4" y="7"/>
                    </a:cubicBezTo>
                    <a:cubicBezTo>
                      <a:pt x="4" y="6"/>
                      <a:pt x="4" y="6"/>
                      <a:pt x="4" y="6"/>
                    </a:cubicBezTo>
                    <a:cubicBezTo>
                      <a:pt x="4" y="6"/>
                      <a:pt x="4" y="6"/>
                      <a:pt x="4" y="6"/>
                    </a:cubicBezTo>
                    <a:cubicBezTo>
                      <a:pt x="4" y="7"/>
                      <a:pt x="4" y="7"/>
                      <a:pt x="4" y="7"/>
                    </a:cubicBezTo>
                    <a:cubicBezTo>
                      <a:pt x="4" y="9"/>
                      <a:pt x="5" y="11"/>
                      <a:pt x="5" y="13"/>
                    </a:cubicBezTo>
                    <a:cubicBezTo>
                      <a:pt x="5" y="13"/>
                      <a:pt x="5" y="13"/>
                      <a:pt x="5" y="13"/>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2" y="15"/>
                      <a:pt x="2" y="15"/>
                      <a:pt x="2" y="15"/>
                    </a:cubicBezTo>
                    <a:cubicBezTo>
                      <a:pt x="2" y="15"/>
                      <a:pt x="2" y="15"/>
                      <a:pt x="2" y="15"/>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7"/>
                      <a:pt x="1" y="17"/>
                      <a:pt x="1" y="17"/>
                    </a:cubicBezTo>
                    <a:cubicBezTo>
                      <a:pt x="0" y="18"/>
                      <a:pt x="0" y="18"/>
                      <a:pt x="0" y="18"/>
                    </a:cubicBezTo>
                    <a:cubicBezTo>
                      <a:pt x="0" y="18"/>
                      <a:pt x="0" y="18"/>
                      <a:pt x="0" y="18"/>
                    </a:cubicBezTo>
                    <a:cubicBezTo>
                      <a:pt x="0" y="18"/>
                      <a:pt x="0" y="18"/>
                      <a:pt x="0" y="18"/>
                    </a:cubicBezTo>
                    <a:cubicBezTo>
                      <a:pt x="0" y="19"/>
                      <a:pt x="0" y="19"/>
                      <a:pt x="0" y="19"/>
                    </a:cubicBezTo>
                    <a:cubicBezTo>
                      <a:pt x="0" y="20"/>
                      <a:pt x="0" y="20"/>
                      <a:pt x="0" y="20"/>
                    </a:cubicBezTo>
                    <a:cubicBezTo>
                      <a:pt x="1" y="20"/>
                      <a:pt x="1" y="20"/>
                      <a:pt x="1" y="20"/>
                    </a:cubicBezTo>
                    <a:cubicBezTo>
                      <a:pt x="1" y="20"/>
                      <a:pt x="1" y="20"/>
                      <a:pt x="1" y="20"/>
                    </a:cubicBezTo>
                    <a:cubicBezTo>
                      <a:pt x="1" y="20"/>
                      <a:pt x="1" y="20"/>
                      <a:pt x="1" y="20"/>
                    </a:cubicBezTo>
                    <a:cubicBezTo>
                      <a:pt x="1" y="20"/>
                      <a:pt x="1" y="20"/>
                      <a:pt x="1" y="20"/>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2" y="21"/>
                    </a:cubicBezTo>
                    <a:cubicBezTo>
                      <a:pt x="2" y="22"/>
                      <a:pt x="2" y="22"/>
                      <a:pt x="2" y="22"/>
                    </a:cubicBezTo>
                    <a:cubicBezTo>
                      <a:pt x="2" y="22"/>
                      <a:pt x="2" y="22"/>
                      <a:pt x="2" y="22"/>
                    </a:cubicBezTo>
                    <a:cubicBezTo>
                      <a:pt x="2" y="22"/>
                      <a:pt x="2" y="22"/>
                      <a:pt x="2" y="23"/>
                    </a:cubicBezTo>
                    <a:cubicBezTo>
                      <a:pt x="2" y="23"/>
                      <a:pt x="2" y="23"/>
                      <a:pt x="2" y="23"/>
                    </a:cubicBezTo>
                    <a:cubicBezTo>
                      <a:pt x="2" y="23"/>
                      <a:pt x="2" y="23"/>
                      <a:pt x="2" y="23"/>
                    </a:cubicBezTo>
                    <a:cubicBezTo>
                      <a:pt x="2" y="23"/>
                      <a:pt x="2" y="23"/>
                      <a:pt x="2" y="23"/>
                    </a:cubicBezTo>
                    <a:cubicBezTo>
                      <a:pt x="1" y="23"/>
                      <a:pt x="1" y="23"/>
                      <a:pt x="1" y="23"/>
                    </a:cubicBezTo>
                    <a:cubicBezTo>
                      <a:pt x="1" y="23"/>
                      <a:pt x="1" y="23"/>
                      <a:pt x="1" y="23"/>
                    </a:cubicBezTo>
                    <a:cubicBezTo>
                      <a:pt x="1" y="24"/>
                      <a:pt x="1" y="24"/>
                      <a:pt x="1" y="24"/>
                    </a:cubicBezTo>
                    <a:cubicBezTo>
                      <a:pt x="1" y="24"/>
                      <a:pt x="1" y="24"/>
                      <a:pt x="1" y="24"/>
                    </a:cubicBezTo>
                    <a:cubicBezTo>
                      <a:pt x="1" y="24"/>
                      <a:pt x="1" y="24"/>
                      <a:pt x="1" y="24"/>
                    </a:cubicBezTo>
                    <a:cubicBezTo>
                      <a:pt x="1" y="24"/>
                      <a:pt x="1" y="24"/>
                      <a:pt x="1" y="24"/>
                    </a:cubicBezTo>
                    <a:cubicBezTo>
                      <a:pt x="2" y="25"/>
                      <a:pt x="2" y="25"/>
                      <a:pt x="2" y="25"/>
                    </a:cubicBezTo>
                    <a:cubicBezTo>
                      <a:pt x="2" y="25"/>
                      <a:pt x="2" y="25"/>
                      <a:pt x="2" y="25"/>
                    </a:cubicBezTo>
                    <a:cubicBezTo>
                      <a:pt x="2" y="25"/>
                      <a:pt x="2" y="25"/>
                      <a:pt x="2" y="25"/>
                    </a:cubicBezTo>
                    <a:cubicBezTo>
                      <a:pt x="2" y="25"/>
                      <a:pt x="2" y="25"/>
                      <a:pt x="2" y="25"/>
                    </a:cubicBezTo>
                    <a:cubicBezTo>
                      <a:pt x="1" y="26"/>
                      <a:pt x="1" y="26"/>
                      <a:pt x="1" y="26"/>
                    </a:cubicBezTo>
                    <a:cubicBezTo>
                      <a:pt x="1" y="26"/>
                      <a:pt x="1" y="26"/>
                      <a:pt x="1" y="26"/>
                    </a:cubicBezTo>
                    <a:cubicBezTo>
                      <a:pt x="1" y="26"/>
                      <a:pt x="1" y="26"/>
                      <a:pt x="1" y="26"/>
                    </a:cubicBezTo>
                    <a:cubicBezTo>
                      <a:pt x="2" y="26"/>
                      <a:pt x="2" y="26"/>
                      <a:pt x="2" y="26"/>
                    </a:cubicBezTo>
                    <a:cubicBezTo>
                      <a:pt x="2" y="27"/>
                      <a:pt x="2" y="27"/>
                      <a:pt x="2" y="27"/>
                    </a:cubicBezTo>
                    <a:cubicBezTo>
                      <a:pt x="2" y="27"/>
                      <a:pt x="2" y="27"/>
                      <a:pt x="2" y="27"/>
                    </a:cubicBezTo>
                    <a:cubicBezTo>
                      <a:pt x="2" y="27"/>
                      <a:pt x="2" y="27"/>
                      <a:pt x="2" y="27"/>
                    </a:cubicBezTo>
                    <a:cubicBezTo>
                      <a:pt x="2" y="28"/>
                      <a:pt x="2" y="28"/>
                      <a:pt x="2" y="28"/>
                    </a:cubicBezTo>
                    <a:cubicBezTo>
                      <a:pt x="2" y="28"/>
                      <a:pt x="2" y="28"/>
                      <a:pt x="2" y="28"/>
                    </a:cubicBezTo>
                    <a:cubicBezTo>
                      <a:pt x="2" y="28"/>
                      <a:pt x="2" y="28"/>
                      <a:pt x="2" y="28"/>
                    </a:cubicBezTo>
                    <a:cubicBezTo>
                      <a:pt x="2" y="28"/>
                      <a:pt x="2" y="28"/>
                      <a:pt x="2" y="28"/>
                    </a:cubicBezTo>
                    <a:cubicBezTo>
                      <a:pt x="2" y="29"/>
                      <a:pt x="2" y="29"/>
                      <a:pt x="2" y="29"/>
                    </a:cubicBezTo>
                    <a:cubicBezTo>
                      <a:pt x="1" y="29"/>
                      <a:pt x="1" y="29"/>
                      <a:pt x="1" y="29"/>
                    </a:cubicBezTo>
                    <a:cubicBezTo>
                      <a:pt x="2" y="30"/>
                      <a:pt x="2" y="30"/>
                      <a:pt x="2" y="30"/>
                    </a:cubicBezTo>
                    <a:cubicBezTo>
                      <a:pt x="2" y="30"/>
                      <a:pt x="2" y="30"/>
                      <a:pt x="2" y="30"/>
                    </a:cubicBezTo>
                    <a:cubicBezTo>
                      <a:pt x="3" y="31"/>
                      <a:pt x="3" y="31"/>
                      <a:pt x="3" y="31"/>
                    </a:cubicBezTo>
                    <a:cubicBezTo>
                      <a:pt x="3" y="31"/>
                      <a:pt x="3" y="31"/>
                      <a:pt x="3" y="31"/>
                    </a:cubicBezTo>
                    <a:cubicBezTo>
                      <a:pt x="3" y="31"/>
                      <a:pt x="3" y="31"/>
                      <a:pt x="3" y="31"/>
                    </a:cubicBezTo>
                    <a:cubicBezTo>
                      <a:pt x="3" y="31"/>
                      <a:pt x="3" y="31"/>
                      <a:pt x="3" y="31"/>
                    </a:cubicBezTo>
                    <a:cubicBezTo>
                      <a:pt x="3" y="31"/>
                      <a:pt x="3" y="31"/>
                      <a:pt x="3" y="31"/>
                    </a:cubicBezTo>
                    <a:cubicBezTo>
                      <a:pt x="3" y="31"/>
                      <a:pt x="3" y="31"/>
                      <a:pt x="3" y="31"/>
                    </a:cubicBezTo>
                    <a:cubicBezTo>
                      <a:pt x="5" y="31"/>
                      <a:pt x="5" y="31"/>
                      <a:pt x="5" y="31"/>
                    </a:cubicBezTo>
                    <a:cubicBezTo>
                      <a:pt x="5" y="31"/>
                      <a:pt x="5" y="31"/>
                      <a:pt x="5" y="31"/>
                    </a:cubicBezTo>
                    <a:cubicBezTo>
                      <a:pt x="5" y="32"/>
                      <a:pt x="5" y="32"/>
                      <a:pt x="5" y="32"/>
                    </a:cubicBezTo>
                    <a:cubicBezTo>
                      <a:pt x="6" y="32"/>
                      <a:pt x="6" y="32"/>
                      <a:pt x="6" y="32"/>
                    </a:cubicBezTo>
                    <a:cubicBezTo>
                      <a:pt x="6" y="32"/>
                      <a:pt x="6" y="32"/>
                      <a:pt x="6" y="32"/>
                    </a:cubicBezTo>
                    <a:cubicBezTo>
                      <a:pt x="6" y="32"/>
                      <a:pt x="6" y="32"/>
                      <a:pt x="6" y="32"/>
                    </a:cubicBezTo>
                    <a:cubicBezTo>
                      <a:pt x="6" y="33"/>
                      <a:pt x="6" y="33"/>
                      <a:pt x="6" y="33"/>
                    </a:cubicBezTo>
                    <a:cubicBezTo>
                      <a:pt x="6" y="33"/>
                      <a:pt x="6" y="33"/>
                      <a:pt x="6" y="33"/>
                    </a:cubicBezTo>
                    <a:cubicBezTo>
                      <a:pt x="7" y="33"/>
                      <a:pt x="7" y="33"/>
                      <a:pt x="7" y="33"/>
                    </a:cubicBezTo>
                    <a:cubicBezTo>
                      <a:pt x="8" y="33"/>
                      <a:pt x="8" y="33"/>
                      <a:pt x="8" y="33"/>
                    </a:cubicBezTo>
                    <a:cubicBezTo>
                      <a:pt x="9" y="34"/>
                      <a:pt x="9" y="34"/>
                      <a:pt x="9" y="34"/>
                    </a:cubicBezTo>
                    <a:cubicBezTo>
                      <a:pt x="9" y="34"/>
                      <a:pt x="9" y="34"/>
                      <a:pt x="9" y="34"/>
                    </a:cubicBezTo>
                    <a:cubicBezTo>
                      <a:pt x="10" y="36"/>
                      <a:pt x="10" y="36"/>
                      <a:pt x="10" y="36"/>
                    </a:cubicBezTo>
                    <a:cubicBezTo>
                      <a:pt x="10" y="36"/>
                      <a:pt x="10" y="36"/>
                      <a:pt x="10" y="36"/>
                    </a:cubicBezTo>
                    <a:cubicBezTo>
                      <a:pt x="11" y="36"/>
                      <a:pt x="11" y="36"/>
                      <a:pt x="11" y="36"/>
                    </a:cubicBezTo>
                    <a:cubicBezTo>
                      <a:pt x="12" y="37"/>
                      <a:pt x="12" y="37"/>
                      <a:pt x="12" y="37"/>
                    </a:cubicBezTo>
                    <a:cubicBezTo>
                      <a:pt x="12" y="37"/>
                      <a:pt x="12" y="37"/>
                      <a:pt x="12" y="37"/>
                    </a:cubicBezTo>
                    <a:cubicBezTo>
                      <a:pt x="12" y="37"/>
                      <a:pt x="12" y="37"/>
                      <a:pt x="12" y="37"/>
                    </a:cubicBezTo>
                    <a:cubicBezTo>
                      <a:pt x="13" y="37"/>
                      <a:pt x="13" y="37"/>
                      <a:pt x="13" y="37"/>
                    </a:cubicBezTo>
                    <a:cubicBezTo>
                      <a:pt x="13" y="37"/>
                      <a:pt x="13" y="37"/>
                      <a:pt x="13" y="37"/>
                    </a:cubicBezTo>
                    <a:cubicBezTo>
                      <a:pt x="13" y="37"/>
                      <a:pt x="13" y="37"/>
                      <a:pt x="13" y="37"/>
                    </a:cubicBezTo>
                    <a:cubicBezTo>
                      <a:pt x="13" y="37"/>
                      <a:pt x="13" y="37"/>
                      <a:pt x="13"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8"/>
                      <a:pt x="14" y="38"/>
                      <a:pt x="14" y="38"/>
                    </a:cubicBezTo>
                    <a:cubicBezTo>
                      <a:pt x="14" y="38"/>
                      <a:pt x="14" y="38"/>
                      <a:pt x="14" y="38"/>
                    </a:cubicBezTo>
                    <a:cubicBezTo>
                      <a:pt x="14" y="38"/>
                      <a:pt x="14" y="38"/>
                      <a:pt x="14" y="38"/>
                    </a:cubicBezTo>
                    <a:cubicBezTo>
                      <a:pt x="14" y="38"/>
                      <a:pt x="14" y="38"/>
                      <a:pt x="14" y="38"/>
                    </a:cubicBezTo>
                    <a:cubicBezTo>
                      <a:pt x="14" y="38"/>
                      <a:pt x="14" y="38"/>
                      <a:pt x="14" y="38"/>
                    </a:cubicBezTo>
                    <a:cubicBezTo>
                      <a:pt x="15" y="38"/>
                      <a:pt x="15" y="38"/>
                      <a:pt x="15" y="38"/>
                    </a:cubicBezTo>
                    <a:cubicBezTo>
                      <a:pt x="15" y="38"/>
                      <a:pt x="15" y="38"/>
                      <a:pt x="15" y="38"/>
                    </a:cubicBezTo>
                    <a:cubicBezTo>
                      <a:pt x="15" y="38"/>
                      <a:pt x="15" y="38"/>
                      <a:pt x="15" y="38"/>
                    </a:cubicBezTo>
                    <a:cubicBezTo>
                      <a:pt x="15" y="39"/>
                      <a:pt x="15" y="39"/>
                      <a:pt x="15" y="39"/>
                    </a:cubicBezTo>
                    <a:cubicBezTo>
                      <a:pt x="15" y="39"/>
                      <a:pt x="15" y="39"/>
                      <a:pt x="15" y="39"/>
                    </a:cubicBezTo>
                    <a:cubicBezTo>
                      <a:pt x="15" y="39"/>
                      <a:pt x="15" y="39"/>
                      <a:pt x="15" y="39"/>
                    </a:cubicBezTo>
                    <a:cubicBezTo>
                      <a:pt x="15" y="39"/>
                      <a:pt x="15" y="39"/>
                      <a:pt x="15" y="39"/>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6" y="40"/>
                      <a:pt x="16" y="40"/>
                      <a:pt x="16" y="40"/>
                    </a:cubicBezTo>
                    <a:cubicBezTo>
                      <a:pt x="16" y="40"/>
                      <a:pt x="16" y="40"/>
                      <a:pt x="16" y="40"/>
                    </a:cubicBezTo>
                    <a:cubicBezTo>
                      <a:pt x="16" y="40"/>
                      <a:pt x="16" y="40"/>
                      <a:pt x="16" y="40"/>
                    </a:cubicBezTo>
                    <a:cubicBezTo>
                      <a:pt x="16" y="40"/>
                      <a:pt x="16" y="40"/>
                      <a:pt x="16" y="40"/>
                    </a:cubicBezTo>
                    <a:cubicBezTo>
                      <a:pt x="16" y="41"/>
                      <a:pt x="16" y="41"/>
                      <a:pt x="16" y="41"/>
                    </a:cubicBezTo>
                    <a:cubicBezTo>
                      <a:pt x="16" y="41"/>
                      <a:pt x="16" y="41"/>
                      <a:pt x="16" y="41"/>
                    </a:cubicBezTo>
                    <a:cubicBezTo>
                      <a:pt x="16" y="41"/>
                      <a:pt x="16" y="41"/>
                      <a:pt x="16" y="41"/>
                    </a:cubicBezTo>
                    <a:cubicBezTo>
                      <a:pt x="16" y="42"/>
                      <a:pt x="16" y="42"/>
                      <a:pt x="16" y="42"/>
                    </a:cubicBezTo>
                    <a:cubicBezTo>
                      <a:pt x="16" y="42"/>
                      <a:pt x="16" y="42"/>
                      <a:pt x="16" y="42"/>
                    </a:cubicBezTo>
                    <a:cubicBezTo>
                      <a:pt x="16" y="42"/>
                      <a:pt x="16" y="42"/>
                      <a:pt x="16" y="42"/>
                    </a:cubicBezTo>
                    <a:cubicBezTo>
                      <a:pt x="16" y="42"/>
                      <a:pt x="16" y="42"/>
                      <a:pt x="16" y="42"/>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5"/>
                      <a:pt x="16" y="45"/>
                      <a:pt x="16" y="45"/>
                    </a:cubicBezTo>
                    <a:cubicBezTo>
                      <a:pt x="16" y="45"/>
                      <a:pt x="16" y="45"/>
                      <a:pt x="16" y="45"/>
                    </a:cubicBezTo>
                    <a:cubicBezTo>
                      <a:pt x="16" y="45"/>
                      <a:pt x="16" y="45"/>
                      <a:pt x="16" y="45"/>
                    </a:cubicBezTo>
                    <a:cubicBezTo>
                      <a:pt x="17" y="45"/>
                      <a:pt x="17" y="45"/>
                      <a:pt x="17" y="45"/>
                    </a:cubicBezTo>
                    <a:cubicBezTo>
                      <a:pt x="17" y="45"/>
                      <a:pt x="17" y="45"/>
                      <a:pt x="17" y="45"/>
                    </a:cubicBezTo>
                    <a:cubicBezTo>
                      <a:pt x="17" y="46"/>
                      <a:pt x="17" y="46"/>
                      <a:pt x="17" y="46"/>
                    </a:cubicBezTo>
                    <a:cubicBezTo>
                      <a:pt x="17" y="46"/>
                      <a:pt x="17" y="46"/>
                      <a:pt x="17" y="46"/>
                    </a:cubicBezTo>
                    <a:cubicBezTo>
                      <a:pt x="17" y="47"/>
                      <a:pt x="17" y="47"/>
                      <a:pt x="17" y="47"/>
                    </a:cubicBezTo>
                    <a:cubicBezTo>
                      <a:pt x="17" y="47"/>
                      <a:pt x="17" y="47"/>
                      <a:pt x="17" y="47"/>
                    </a:cubicBezTo>
                    <a:cubicBezTo>
                      <a:pt x="17" y="48"/>
                      <a:pt x="17" y="48"/>
                      <a:pt x="17" y="48"/>
                    </a:cubicBezTo>
                    <a:cubicBezTo>
                      <a:pt x="17" y="48"/>
                      <a:pt x="17" y="48"/>
                      <a:pt x="17" y="48"/>
                    </a:cubicBezTo>
                    <a:cubicBezTo>
                      <a:pt x="17" y="49"/>
                      <a:pt x="17" y="49"/>
                      <a:pt x="17" y="49"/>
                    </a:cubicBezTo>
                    <a:cubicBezTo>
                      <a:pt x="17" y="49"/>
                      <a:pt x="17" y="49"/>
                      <a:pt x="17" y="49"/>
                    </a:cubicBezTo>
                    <a:cubicBezTo>
                      <a:pt x="17" y="49"/>
                      <a:pt x="17" y="49"/>
                      <a:pt x="17" y="49"/>
                    </a:cubicBezTo>
                    <a:cubicBezTo>
                      <a:pt x="17" y="50"/>
                      <a:pt x="17" y="50"/>
                      <a:pt x="17" y="50"/>
                    </a:cubicBezTo>
                    <a:cubicBezTo>
                      <a:pt x="17" y="50"/>
                      <a:pt x="17" y="50"/>
                      <a:pt x="17" y="50"/>
                    </a:cubicBezTo>
                    <a:cubicBezTo>
                      <a:pt x="17" y="50"/>
                      <a:pt x="17" y="50"/>
                      <a:pt x="17" y="50"/>
                    </a:cubicBezTo>
                    <a:cubicBezTo>
                      <a:pt x="18" y="50"/>
                      <a:pt x="18" y="50"/>
                      <a:pt x="18" y="50"/>
                    </a:cubicBezTo>
                    <a:cubicBezTo>
                      <a:pt x="18" y="51"/>
                      <a:pt x="18" y="51"/>
                      <a:pt x="18" y="51"/>
                    </a:cubicBezTo>
                    <a:cubicBezTo>
                      <a:pt x="18" y="51"/>
                      <a:pt x="18" y="51"/>
                      <a:pt x="18" y="51"/>
                    </a:cubicBezTo>
                    <a:cubicBezTo>
                      <a:pt x="18" y="51"/>
                      <a:pt x="18" y="51"/>
                      <a:pt x="18" y="51"/>
                    </a:cubicBezTo>
                    <a:cubicBezTo>
                      <a:pt x="18" y="52"/>
                      <a:pt x="18" y="52"/>
                      <a:pt x="18" y="52"/>
                    </a:cubicBezTo>
                    <a:cubicBezTo>
                      <a:pt x="18" y="52"/>
                      <a:pt x="18" y="52"/>
                      <a:pt x="18" y="52"/>
                    </a:cubicBezTo>
                    <a:cubicBezTo>
                      <a:pt x="18" y="52"/>
                      <a:pt x="18" y="52"/>
                      <a:pt x="18" y="52"/>
                    </a:cubicBezTo>
                    <a:cubicBezTo>
                      <a:pt x="19" y="52"/>
                      <a:pt x="19" y="52"/>
                      <a:pt x="19" y="52"/>
                    </a:cubicBezTo>
                    <a:cubicBezTo>
                      <a:pt x="19" y="53"/>
                      <a:pt x="19" y="53"/>
                      <a:pt x="19" y="53"/>
                    </a:cubicBezTo>
                    <a:cubicBezTo>
                      <a:pt x="21" y="53"/>
                      <a:pt x="21" y="53"/>
                      <a:pt x="21" y="53"/>
                    </a:cubicBezTo>
                    <a:cubicBezTo>
                      <a:pt x="21" y="53"/>
                      <a:pt x="21" y="53"/>
                      <a:pt x="21" y="53"/>
                    </a:cubicBezTo>
                    <a:cubicBezTo>
                      <a:pt x="21" y="53"/>
                      <a:pt x="21" y="53"/>
                      <a:pt x="21" y="53"/>
                    </a:cubicBezTo>
                    <a:cubicBezTo>
                      <a:pt x="21" y="53"/>
                      <a:pt x="21" y="53"/>
                      <a:pt x="21" y="53"/>
                    </a:cubicBezTo>
                    <a:cubicBezTo>
                      <a:pt x="21" y="53"/>
                      <a:pt x="21" y="53"/>
                      <a:pt x="21" y="53"/>
                    </a:cubicBezTo>
                    <a:cubicBezTo>
                      <a:pt x="22" y="53"/>
                      <a:pt x="22" y="53"/>
                      <a:pt x="22" y="53"/>
                    </a:cubicBezTo>
                    <a:cubicBezTo>
                      <a:pt x="22" y="54"/>
                      <a:pt x="22" y="54"/>
                      <a:pt x="22" y="54"/>
                    </a:cubicBezTo>
                    <a:cubicBezTo>
                      <a:pt x="22" y="54"/>
                      <a:pt x="22" y="54"/>
                      <a:pt x="22" y="54"/>
                    </a:cubicBezTo>
                    <a:cubicBezTo>
                      <a:pt x="22" y="54"/>
                      <a:pt x="22" y="54"/>
                      <a:pt x="22" y="54"/>
                    </a:cubicBezTo>
                    <a:cubicBezTo>
                      <a:pt x="22" y="54"/>
                      <a:pt x="22" y="54"/>
                      <a:pt x="22" y="54"/>
                    </a:cubicBezTo>
                    <a:cubicBezTo>
                      <a:pt x="22" y="54"/>
                      <a:pt x="22" y="54"/>
                      <a:pt x="22" y="54"/>
                    </a:cubicBezTo>
                    <a:cubicBezTo>
                      <a:pt x="22" y="54"/>
                      <a:pt x="22" y="54"/>
                      <a:pt x="22" y="54"/>
                    </a:cubicBezTo>
                    <a:cubicBezTo>
                      <a:pt x="22" y="54"/>
                      <a:pt x="22" y="54"/>
                      <a:pt x="22" y="54"/>
                    </a:cubicBezTo>
                    <a:cubicBezTo>
                      <a:pt x="22" y="54"/>
                      <a:pt x="22" y="54"/>
                      <a:pt x="22" y="54"/>
                    </a:cubicBezTo>
                    <a:cubicBezTo>
                      <a:pt x="22" y="54"/>
                      <a:pt x="22" y="54"/>
                      <a:pt x="22" y="54"/>
                    </a:cubicBezTo>
                    <a:cubicBezTo>
                      <a:pt x="22" y="54"/>
                      <a:pt x="22" y="54"/>
                      <a:pt x="22" y="54"/>
                    </a:cubicBezTo>
                    <a:cubicBezTo>
                      <a:pt x="22" y="54"/>
                      <a:pt x="22" y="54"/>
                      <a:pt x="22" y="54"/>
                    </a:cubicBezTo>
                    <a:cubicBezTo>
                      <a:pt x="22" y="54"/>
                      <a:pt x="22" y="54"/>
                      <a:pt x="22" y="54"/>
                    </a:cubicBezTo>
                    <a:cubicBezTo>
                      <a:pt x="22" y="54"/>
                      <a:pt x="22" y="54"/>
                      <a:pt x="22" y="54"/>
                    </a:cubicBezTo>
                    <a:cubicBezTo>
                      <a:pt x="22" y="54"/>
                      <a:pt x="22" y="54"/>
                      <a:pt x="22" y="54"/>
                    </a:cubicBezTo>
                    <a:cubicBezTo>
                      <a:pt x="22" y="54"/>
                      <a:pt x="22" y="54"/>
                      <a:pt x="22" y="54"/>
                    </a:cubicBezTo>
                    <a:cubicBezTo>
                      <a:pt x="30" y="54"/>
                      <a:pt x="38" y="53"/>
                      <a:pt x="47" y="52"/>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0"/>
                      <a:pt x="46" y="50"/>
                      <a:pt x="46" y="50"/>
                    </a:cubicBezTo>
                    <a:cubicBezTo>
                      <a:pt x="46" y="50"/>
                      <a:pt x="46" y="50"/>
                      <a:pt x="46" y="50"/>
                    </a:cubicBezTo>
                    <a:cubicBezTo>
                      <a:pt x="47" y="50"/>
                      <a:pt x="47" y="50"/>
                      <a:pt x="47" y="50"/>
                    </a:cubicBezTo>
                    <a:cubicBezTo>
                      <a:pt x="47" y="49"/>
                      <a:pt x="47" y="49"/>
                      <a:pt x="47" y="49"/>
                    </a:cubicBezTo>
                    <a:cubicBezTo>
                      <a:pt x="46" y="49"/>
                      <a:pt x="46" y="49"/>
                      <a:pt x="46" y="49"/>
                    </a:cubicBezTo>
                    <a:cubicBezTo>
                      <a:pt x="46" y="49"/>
                      <a:pt x="46" y="49"/>
                      <a:pt x="46" y="49"/>
                    </a:cubicBezTo>
                    <a:cubicBezTo>
                      <a:pt x="46" y="48"/>
                      <a:pt x="46" y="48"/>
                      <a:pt x="46" y="48"/>
                    </a:cubicBezTo>
                    <a:cubicBezTo>
                      <a:pt x="46" y="48"/>
                      <a:pt x="46" y="48"/>
                      <a:pt x="46" y="48"/>
                    </a:cubicBezTo>
                    <a:cubicBezTo>
                      <a:pt x="46" y="48"/>
                      <a:pt x="46" y="48"/>
                      <a:pt x="46" y="48"/>
                    </a:cubicBezTo>
                    <a:cubicBezTo>
                      <a:pt x="46" y="47"/>
                      <a:pt x="46" y="47"/>
                      <a:pt x="46" y="47"/>
                    </a:cubicBezTo>
                    <a:cubicBezTo>
                      <a:pt x="46" y="47"/>
                      <a:pt x="46" y="47"/>
                      <a:pt x="46" y="47"/>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4"/>
                      <a:pt x="45" y="44"/>
                      <a:pt x="45" y="44"/>
                    </a:cubicBezTo>
                    <a:cubicBezTo>
                      <a:pt x="45" y="44"/>
                      <a:pt x="45" y="44"/>
                      <a:pt x="45" y="44"/>
                    </a:cubicBezTo>
                    <a:cubicBezTo>
                      <a:pt x="45" y="44"/>
                      <a:pt x="45" y="44"/>
                      <a:pt x="45" y="44"/>
                    </a:cubicBezTo>
                    <a:cubicBezTo>
                      <a:pt x="45" y="44"/>
                      <a:pt x="45" y="44"/>
                      <a:pt x="45" y="44"/>
                    </a:cubicBezTo>
                    <a:cubicBezTo>
                      <a:pt x="45" y="43"/>
                      <a:pt x="45" y="43"/>
                      <a:pt x="45" y="43"/>
                    </a:cubicBezTo>
                    <a:cubicBezTo>
                      <a:pt x="45" y="42"/>
                      <a:pt x="45" y="42"/>
                      <a:pt x="45" y="42"/>
                    </a:cubicBezTo>
                    <a:cubicBezTo>
                      <a:pt x="45" y="42"/>
                      <a:pt x="45" y="42"/>
                      <a:pt x="45" y="42"/>
                    </a:cubicBezTo>
                    <a:cubicBezTo>
                      <a:pt x="45" y="41"/>
                      <a:pt x="45" y="41"/>
                      <a:pt x="45" y="41"/>
                    </a:cubicBezTo>
                    <a:cubicBezTo>
                      <a:pt x="45" y="40"/>
                      <a:pt x="45" y="40"/>
                      <a:pt x="45" y="40"/>
                    </a:cubicBezTo>
                    <a:cubicBezTo>
                      <a:pt x="45" y="40"/>
                      <a:pt x="45" y="40"/>
                      <a:pt x="45" y="40"/>
                    </a:cubicBezTo>
                    <a:cubicBezTo>
                      <a:pt x="45" y="40"/>
                      <a:pt x="45" y="40"/>
                      <a:pt x="45" y="40"/>
                    </a:cubicBezTo>
                    <a:cubicBezTo>
                      <a:pt x="45" y="40"/>
                      <a:pt x="45" y="40"/>
                      <a:pt x="45" y="40"/>
                    </a:cubicBezTo>
                    <a:cubicBezTo>
                      <a:pt x="46" y="39"/>
                      <a:pt x="46" y="39"/>
                      <a:pt x="46" y="39"/>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7"/>
                      <a:pt x="46" y="37"/>
                      <a:pt x="46" y="37"/>
                    </a:cubicBezTo>
                    <a:cubicBezTo>
                      <a:pt x="46" y="37"/>
                      <a:pt x="46" y="37"/>
                      <a:pt x="46" y="37"/>
                    </a:cubicBezTo>
                    <a:cubicBezTo>
                      <a:pt x="46" y="37"/>
                      <a:pt x="46" y="37"/>
                      <a:pt x="46" y="37"/>
                    </a:cubicBezTo>
                    <a:cubicBezTo>
                      <a:pt x="46" y="37"/>
                      <a:pt x="46" y="37"/>
                      <a:pt x="46" y="37"/>
                    </a:cubicBezTo>
                    <a:cubicBezTo>
                      <a:pt x="46" y="37"/>
                      <a:pt x="46" y="37"/>
                      <a:pt x="46" y="37"/>
                    </a:cubicBezTo>
                    <a:cubicBezTo>
                      <a:pt x="45" y="37"/>
                      <a:pt x="45" y="37"/>
                      <a:pt x="45" y="37"/>
                    </a:cubicBezTo>
                    <a:cubicBezTo>
                      <a:pt x="45" y="36"/>
                      <a:pt x="45" y="36"/>
                      <a:pt x="45" y="36"/>
                    </a:cubicBezTo>
                    <a:cubicBezTo>
                      <a:pt x="45" y="35"/>
                      <a:pt x="45" y="35"/>
                      <a:pt x="45" y="35"/>
                    </a:cubicBezTo>
                    <a:cubicBezTo>
                      <a:pt x="45" y="35"/>
                      <a:pt x="45" y="35"/>
                      <a:pt x="45" y="35"/>
                    </a:cubicBezTo>
                    <a:cubicBezTo>
                      <a:pt x="46" y="35"/>
                      <a:pt x="46" y="35"/>
                      <a:pt x="46" y="35"/>
                    </a:cubicBezTo>
                    <a:cubicBezTo>
                      <a:pt x="46" y="35"/>
                      <a:pt x="46" y="35"/>
                      <a:pt x="46" y="35"/>
                    </a:cubicBezTo>
                    <a:cubicBezTo>
                      <a:pt x="46" y="35"/>
                      <a:pt x="46" y="35"/>
                      <a:pt x="46" y="35"/>
                    </a:cubicBezTo>
                    <a:cubicBezTo>
                      <a:pt x="46" y="34"/>
                      <a:pt x="46" y="34"/>
                      <a:pt x="46" y="34"/>
                    </a:cubicBezTo>
                    <a:cubicBezTo>
                      <a:pt x="46" y="33"/>
                      <a:pt x="46" y="33"/>
                      <a:pt x="46" y="33"/>
                    </a:cubicBezTo>
                    <a:cubicBezTo>
                      <a:pt x="46" y="33"/>
                      <a:pt x="46" y="33"/>
                      <a:pt x="46" y="33"/>
                    </a:cubicBezTo>
                    <a:cubicBezTo>
                      <a:pt x="46" y="33"/>
                      <a:pt x="46" y="33"/>
                      <a:pt x="46" y="33"/>
                    </a:cubicBezTo>
                    <a:cubicBezTo>
                      <a:pt x="47" y="33"/>
                      <a:pt x="47" y="33"/>
                      <a:pt x="47" y="33"/>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6" y="31"/>
                      <a:pt x="46" y="31"/>
                      <a:pt x="46" y="31"/>
                    </a:cubicBezTo>
                    <a:cubicBezTo>
                      <a:pt x="46" y="31"/>
                      <a:pt x="46" y="31"/>
                      <a:pt x="46" y="31"/>
                    </a:cubicBezTo>
                    <a:cubicBezTo>
                      <a:pt x="46" y="31"/>
                      <a:pt x="46" y="31"/>
                      <a:pt x="46" y="31"/>
                    </a:cubicBezTo>
                    <a:cubicBezTo>
                      <a:pt x="46" y="30"/>
                      <a:pt x="46" y="30"/>
                      <a:pt x="46" y="30"/>
                    </a:cubicBezTo>
                    <a:cubicBezTo>
                      <a:pt x="46" y="30"/>
                      <a:pt x="46" y="30"/>
                      <a:pt x="46" y="30"/>
                    </a:cubicBezTo>
                    <a:cubicBezTo>
                      <a:pt x="47" y="30"/>
                      <a:pt x="47" y="30"/>
                      <a:pt x="47" y="30"/>
                    </a:cubicBezTo>
                    <a:cubicBezTo>
                      <a:pt x="47" y="30"/>
                      <a:pt x="47" y="30"/>
                      <a:pt x="47" y="30"/>
                    </a:cubicBezTo>
                    <a:cubicBezTo>
                      <a:pt x="47" y="30"/>
                      <a:pt x="47" y="30"/>
                      <a:pt x="47" y="30"/>
                    </a:cubicBezTo>
                    <a:cubicBezTo>
                      <a:pt x="47" y="28"/>
                      <a:pt x="47" y="28"/>
                      <a:pt x="47" y="28"/>
                    </a:cubicBezTo>
                    <a:cubicBezTo>
                      <a:pt x="47" y="28"/>
                      <a:pt x="47" y="28"/>
                      <a:pt x="47" y="28"/>
                    </a:cubicBezTo>
                    <a:cubicBezTo>
                      <a:pt x="47" y="27"/>
                      <a:pt x="47" y="27"/>
                      <a:pt x="47" y="27"/>
                    </a:cubicBezTo>
                    <a:cubicBezTo>
                      <a:pt x="47" y="27"/>
                      <a:pt x="47" y="27"/>
                      <a:pt x="47" y="27"/>
                    </a:cubicBezTo>
                    <a:cubicBezTo>
                      <a:pt x="47" y="26"/>
                      <a:pt x="47" y="26"/>
                      <a:pt x="47" y="26"/>
                    </a:cubicBezTo>
                    <a:cubicBezTo>
                      <a:pt x="47" y="26"/>
                      <a:pt x="47" y="26"/>
                      <a:pt x="47" y="26"/>
                    </a:cubicBezTo>
                    <a:cubicBezTo>
                      <a:pt x="47" y="26"/>
                      <a:pt x="47" y="26"/>
                      <a:pt x="47" y="26"/>
                    </a:cubicBezTo>
                    <a:cubicBezTo>
                      <a:pt x="47" y="26"/>
                      <a:pt x="47" y="26"/>
                      <a:pt x="47" y="26"/>
                    </a:cubicBezTo>
                    <a:cubicBezTo>
                      <a:pt x="47" y="26"/>
                      <a:pt x="47" y="26"/>
                      <a:pt x="47" y="26"/>
                    </a:cubicBezTo>
                    <a:cubicBezTo>
                      <a:pt x="48" y="25"/>
                      <a:pt x="48" y="25"/>
                      <a:pt x="48" y="25"/>
                    </a:cubicBezTo>
                    <a:cubicBezTo>
                      <a:pt x="48" y="25"/>
                      <a:pt x="48" y="25"/>
                      <a:pt x="48" y="25"/>
                    </a:cubicBezTo>
                    <a:lnTo>
                      <a:pt x="47" y="25"/>
                    </a:lnTo>
                    <a:close/>
                    <a:moveTo>
                      <a:pt x="15" y="2"/>
                    </a:moveTo>
                    <a:cubicBezTo>
                      <a:pt x="15" y="2"/>
                      <a:pt x="15" y="2"/>
                      <a:pt x="15" y="2"/>
                    </a:cubicBezTo>
                    <a:cubicBezTo>
                      <a:pt x="15" y="2"/>
                      <a:pt x="15" y="2"/>
                      <a:pt x="15" y="2"/>
                    </a:cubicBezTo>
                    <a:cubicBezTo>
                      <a:pt x="15" y="2"/>
                      <a:pt x="15" y="2"/>
                      <a:pt x="15" y="2"/>
                    </a:cubicBezTo>
                    <a:cubicBezTo>
                      <a:pt x="15" y="1"/>
                      <a:pt x="15" y="1"/>
                      <a:pt x="15" y="1"/>
                    </a:cubicBezTo>
                    <a:cubicBezTo>
                      <a:pt x="15" y="2"/>
                      <a:pt x="15" y="2"/>
                      <a:pt x="15" y="2"/>
                    </a:cubicBezTo>
                    <a:cubicBezTo>
                      <a:pt x="15" y="2"/>
                      <a:pt x="15" y="2"/>
                      <a:pt x="15" y="2"/>
                    </a:cubicBezTo>
                    <a:cubicBezTo>
                      <a:pt x="15" y="2"/>
                      <a:pt x="15" y="2"/>
                      <a:pt x="15" y="2"/>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gf4bb91c855_5_265"/>
              <p:cNvSpPr/>
              <p:nvPr/>
            </p:nvSpPr>
            <p:spPr>
              <a:xfrm>
                <a:off x="3683291" y="3339878"/>
                <a:ext cx="136071" cy="132441"/>
              </a:xfrm>
              <a:custGeom>
                <a:rect b="b" l="l" r="r" t="t"/>
                <a:pathLst>
                  <a:path extrusionOk="0" h="41" w="42">
                    <a:moveTo>
                      <a:pt x="41" y="10"/>
                    </a:moveTo>
                    <a:cubicBezTo>
                      <a:pt x="41" y="10"/>
                      <a:pt x="41" y="10"/>
                      <a:pt x="41" y="10"/>
                    </a:cubicBezTo>
                    <a:cubicBezTo>
                      <a:pt x="41" y="10"/>
                      <a:pt x="41" y="10"/>
                      <a:pt x="41" y="10"/>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9"/>
                      <a:pt x="41" y="9"/>
                      <a:pt x="41" y="9"/>
                    </a:cubicBezTo>
                    <a:cubicBezTo>
                      <a:pt x="41" y="8"/>
                      <a:pt x="41" y="8"/>
                      <a:pt x="41" y="8"/>
                    </a:cubicBezTo>
                    <a:cubicBezTo>
                      <a:pt x="41" y="8"/>
                      <a:pt x="41" y="8"/>
                      <a:pt x="41" y="8"/>
                    </a:cubicBezTo>
                    <a:cubicBezTo>
                      <a:pt x="41" y="8"/>
                      <a:pt x="41" y="8"/>
                      <a:pt x="41" y="8"/>
                    </a:cubicBezTo>
                    <a:cubicBezTo>
                      <a:pt x="41" y="8"/>
                      <a:pt x="41" y="8"/>
                      <a:pt x="41" y="8"/>
                    </a:cubicBezTo>
                    <a:cubicBezTo>
                      <a:pt x="41" y="8"/>
                      <a:pt x="41" y="8"/>
                      <a:pt x="41" y="8"/>
                    </a:cubicBezTo>
                    <a:cubicBezTo>
                      <a:pt x="41" y="8"/>
                      <a:pt x="41" y="8"/>
                      <a:pt x="41" y="8"/>
                    </a:cubicBezTo>
                    <a:cubicBezTo>
                      <a:pt x="40" y="8"/>
                      <a:pt x="40" y="8"/>
                      <a:pt x="40" y="8"/>
                    </a:cubicBezTo>
                    <a:cubicBezTo>
                      <a:pt x="40" y="8"/>
                      <a:pt x="40" y="8"/>
                      <a:pt x="40" y="8"/>
                    </a:cubicBezTo>
                    <a:cubicBezTo>
                      <a:pt x="40" y="8"/>
                      <a:pt x="40" y="8"/>
                      <a:pt x="40" y="8"/>
                    </a:cubicBezTo>
                    <a:cubicBezTo>
                      <a:pt x="40" y="8"/>
                      <a:pt x="40" y="8"/>
                      <a:pt x="40" y="8"/>
                    </a:cubicBezTo>
                    <a:cubicBezTo>
                      <a:pt x="40" y="8"/>
                      <a:pt x="40" y="8"/>
                      <a:pt x="40" y="8"/>
                    </a:cubicBezTo>
                    <a:cubicBezTo>
                      <a:pt x="40" y="8"/>
                      <a:pt x="40" y="8"/>
                      <a:pt x="40" y="8"/>
                    </a:cubicBezTo>
                    <a:cubicBezTo>
                      <a:pt x="40" y="8"/>
                      <a:pt x="40" y="8"/>
                      <a:pt x="40" y="8"/>
                    </a:cubicBezTo>
                    <a:cubicBezTo>
                      <a:pt x="40" y="8"/>
                      <a:pt x="40" y="8"/>
                      <a:pt x="40" y="8"/>
                    </a:cubicBezTo>
                    <a:cubicBezTo>
                      <a:pt x="40" y="8"/>
                      <a:pt x="40" y="8"/>
                      <a:pt x="40" y="8"/>
                    </a:cubicBezTo>
                    <a:cubicBezTo>
                      <a:pt x="40" y="8"/>
                      <a:pt x="40" y="8"/>
                      <a:pt x="40" y="8"/>
                    </a:cubicBezTo>
                    <a:cubicBezTo>
                      <a:pt x="40" y="8"/>
                      <a:pt x="40" y="8"/>
                      <a:pt x="40"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40" y="7"/>
                    </a:cubicBezTo>
                    <a:cubicBezTo>
                      <a:pt x="40" y="7"/>
                      <a:pt x="40" y="7"/>
                      <a:pt x="40" y="7"/>
                    </a:cubicBezTo>
                    <a:cubicBezTo>
                      <a:pt x="40" y="7"/>
                      <a:pt x="40" y="7"/>
                      <a:pt x="40" y="7"/>
                    </a:cubicBezTo>
                    <a:cubicBezTo>
                      <a:pt x="40" y="7"/>
                      <a:pt x="40" y="7"/>
                      <a:pt x="40" y="7"/>
                    </a:cubicBezTo>
                    <a:cubicBezTo>
                      <a:pt x="40" y="7"/>
                      <a:pt x="40" y="7"/>
                      <a:pt x="40" y="7"/>
                    </a:cubicBezTo>
                    <a:cubicBezTo>
                      <a:pt x="40" y="7"/>
                      <a:pt x="40" y="7"/>
                      <a:pt x="40"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9" y="7"/>
                      <a:pt x="39" y="7"/>
                      <a:pt x="39" y="7"/>
                    </a:cubicBezTo>
                    <a:cubicBezTo>
                      <a:pt x="38" y="7"/>
                      <a:pt x="38" y="7"/>
                      <a:pt x="38" y="7"/>
                    </a:cubicBezTo>
                    <a:cubicBezTo>
                      <a:pt x="38" y="7"/>
                      <a:pt x="38" y="7"/>
                      <a:pt x="38" y="7"/>
                    </a:cubicBezTo>
                    <a:cubicBezTo>
                      <a:pt x="37" y="6"/>
                      <a:pt x="37" y="6"/>
                      <a:pt x="37" y="6"/>
                    </a:cubicBezTo>
                    <a:cubicBezTo>
                      <a:pt x="37" y="6"/>
                      <a:pt x="37" y="6"/>
                      <a:pt x="37" y="6"/>
                    </a:cubicBezTo>
                    <a:cubicBezTo>
                      <a:pt x="37" y="7"/>
                      <a:pt x="37" y="7"/>
                      <a:pt x="37" y="7"/>
                    </a:cubicBezTo>
                    <a:cubicBezTo>
                      <a:pt x="36" y="7"/>
                      <a:pt x="36" y="7"/>
                      <a:pt x="36" y="7"/>
                    </a:cubicBezTo>
                    <a:cubicBezTo>
                      <a:pt x="36" y="7"/>
                      <a:pt x="36" y="7"/>
                      <a:pt x="36" y="7"/>
                    </a:cubicBezTo>
                    <a:cubicBezTo>
                      <a:pt x="36" y="7"/>
                      <a:pt x="36" y="7"/>
                      <a:pt x="36" y="7"/>
                    </a:cubicBezTo>
                    <a:cubicBezTo>
                      <a:pt x="36" y="7"/>
                      <a:pt x="36" y="7"/>
                      <a:pt x="36" y="7"/>
                    </a:cubicBezTo>
                    <a:cubicBezTo>
                      <a:pt x="36" y="7"/>
                      <a:pt x="36" y="7"/>
                      <a:pt x="36" y="7"/>
                    </a:cubicBezTo>
                    <a:cubicBezTo>
                      <a:pt x="36" y="7"/>
                      <a:pt x="36" y="7"/>
                      <a:pt x="36" y="7"/>
                    </a:cubicBezTo>
                    <a:cubicBezTo>
                      <a:pt x="36" y="7"/>
                      <a:pt x="36" y="7"/>
                      <a:pt x="36" y="7"/>
                    </a:cubicBezTo>
                    <a:cubicBezTo>
                      <a:pt x="35" y="7"/>
                      <a:pt x="35" y="7"/>
                      <a:pt x="35" y="7"/>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9"/>
                      <a:pt x="35" y="9"/>
                      <a:pt x="35" y="9"/>
                    </a:cubicBezTo>
                    <a:cubicBezTo>
                      <a:pt x="35" y="9"/>
                      <a:pt x="35" y="9"/>
                      <a:pt x="35" y="9"/>
                    </a:cubicBezTo>
                    <a:cubicBezTo>
                      <a:pt x="35" y="9"/>
                      <a:pt x="35" y="9"/>
                      <a:pt x="35" y="9"/>
                    </a:cubicBezTo>
                    <a:cubicBezTo>
                      <a:pt x="34" y="9"/>
                      <a:pt x="34" y="9"/>
                      <a:pt x="34" y="9"/>
                    </a:cubicBezTo>
                    <a:cubicBezTo>
                      <a:pt x="34" y="9"/>
                      <a:pt x="34" y="9"/>
                      <a:pt x="34" y="9"/>
                    </a:cubicBezTo>
                    <a:cubicBezTo>
                      <a:pt x="34" y="9"/>
                      <a:pt x="34" y="9"/>
                      <a:pt x="34" y="9"/>
                    </a:cubicBezTo>
                    <a:cubicBezTo>
                      <a:pt x="33" y="9"/>
                      <a:pt x="33" y="9"/>
                      <a:pt x="33" y="9"/>
                    </a:cubicBezTo>
                    <a:cubicBezTo>
                      <a:pt x="33" y="9"/>
                      <a:pt x="33" y="9"/>
                      <a:pt x="33" y="9"/>
                    </a:cubicBezTo>
                    <a:cubicBezTo>
                      <a:pt x="33" y="9"/>
                      <a:pt x="33" y="9"/>
                      <a:pt x="33" y="9"/>
                    </a:cubicBezTo>
                    <a:cubicBezTo>
                      <a:pt x="33" y="9"/>
                      <a:pt x="33" y="9"/>
                      <a:pt x="33"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9"/>
                      <a:pt x="32" y="9"/>
                      <a:pt x="32" y="9"/>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10"/>
                      <a:pt x="31" y="10"/>
                      <a:pt x="31" y="10"/>
                    </a:cubicBezTo>
                    <a:cubicBezTo>
                      <a:pt x="31" y="10"/>
                      <a:pt x="31" y="10"/>
                      <a:pt x="31" y="10"/>
                    </a:cubicBezTo>
                    <a:cubicBezTo>
                      <a:pt x="31" y="10"/>
                      <a:pt x="31" y="10"/>
                      <a:pt x="31" y="10"/>
                    </a:cubicBezTo>
                    <a:cubicBezTo>
                      <a:pt x="30" y="11"/>
                      <a:pt x="30" y="11"/>
                      <a:pt x="30" y="11"/>
                    </a:cubicBezTo>
                    <a:cubicBezTo>
                      <a:pt x="30" y="11"/>
                      <a:pt x="30" y="11"/>
                      <a:pt x="30" y="11"/>
                    </a:cubicBezTo>
                    <a:cubicBezTo>
                      <a:pt x="30" y="11"/>
                      <a:pt x="30" y="11"/>
                      <a:pt x="30" y="11"/>
                    </a:cubicBezTo>
                    <a:cubicBezTo>
                      <a:pt x="30" y="11"/>
                      <a:pt x="30" y="11"/>
                      <a:pt x="30" y="11"/>
                    </a:cubicBezTo>
                    <a:cubicBezTo>
                      <a:pt x="30" y="11"/>
                      <a:pt x="30" y="11"/>
                      <a:pt x="30" y="11"/>
                    </a:cubicBezTo>
                    <a:cubicBezTo>
                      <a:pt x="30" y="11"/>
                      <a:pt x="30" y="11"/>
                      <a:pt x="30" y="11"/>
                    </a:cubicBezTo>
                    <a:cubicBezTo>
                      <a:pt x="30" y="11"/>
                      <a:pt x="30" y="11"/>
                      <a:pt x="30" y="11"/>
                    </a:cubicBezTo>
                    <a:cubicBezTo>
                      <a:pt x="30" y="11"/>
                      <a:pt x="30" y="11"/>
                      <a:pt x="30" y="11"/>
                    </a:cubicBezTo>
                    <a:cubicBezTo>
                      <a:pt x="30" y="11"/>
                      <a:pt x="30" y="11"/>
                      <a:pt x="30" y="11"/>
                    </a:cubicBezTo>
                    <a:cubicBezTo>
                      <a:pt x="30" y="10"/>
                      <a:pt x="30" y="10"/>
                      <a:pt x="30" y="10"/>
                    </a:cubicBezTo>
                    <a:cubicBezTo>
                      <a:pt x="29" y="10"/>
                      <a:pt x="29" y="10"/>
                      <a:pt x="29" y="10"/>
                    </a:cubicBezTo>
                    <a:cubicBezTo>
                      <a:pt x="29" y="11"/>
                      <a:pt x="29" y="11"/>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29" y="12"/>
                      <a:pt x="29" y="12"/>
                      <a:pt x="29" y="12"/>
                    </a:cubicBezTo>
                    <a:cubicBezTo>
                      <a:pt x="29" y="12"/>
                      <a:pt x="29" y="12"/>
                      <a:pt x="29" y="12"/>
                    </a:cubicBezTo>
                    <a:cubicBezTo>
                      <a:pt x="29" y="12"/>
                      <a:pt x="29" y="12"/>
                      <a:pt x="29" y="12"/>
                    </a:cubicBezTo>
                    <a:cubicBezTo>
                      <a:pt x="29" y="12"/>
                      <a:pt x="29" y="12"/>
                      <a:pt x="29" y="12"/>
                    </a:cubicBezTo>
                    <a:cubicBezTo>
                      <a:pt x="28" y="12"/>
                      <a:pt x="28" y="12"/>
                      <a:pt x="28" y="12"/>
                    </a:cubicBezTo>
                    <a:cubicBezTo>
                      <a:pt x="28" y="12"/>
                      <a:pt x="28" y="12"/>
                      <a:pt x="28" y="12"/>
                    </a:cubicBezTo>
                    <a:cubicBezTo>
                      <a:pt x="28" y="12"/>
                      <a:pt x="28" y="12"/>
                      <a:pt x="28" y="12"/>
                    </a:cubicBezTo>
                    <a:cubicBezTo>
                      <a:pt x="28" y="13"/>
                      <a:pt x="28" y="13"/>
                      <a:pt x="28" y="13"/>
                    </a:cubicBezTo>
                    <a:cubicBezTo>
                      <a:pt x="28" y="13"/>
                      <a:pt x="28" y="13"/>
                      <a:pt x="28" y="13"/>
                    </a:cubicBezTo>
                    <a:cubicBezTo>
                      <a:pt x="28" y="13"/>
                      <a:pt x="28" y="13"/>
                      <a:pt x="28" y="13"/>
                    </a:cubicBezTo>
                    <a:cubicBezTo>
                      <a:pt x="28" y="13"/>
                      <a:pt x="28" y="13"/>
                      <a:pt x="28" y="13"/>
                    </a:cubicBezTo>
                    <a:cubicBezTo>
                      <a:pt x="27" y="13"/>
                      <a:pt x="27" y="13"/>
                      <a:pt x="27" y="13"/>
                    </a:cubicBezTo>
                    <a:cubicBezTo>
                      <a:pt x="27" y="13"/>
                      <a:pt x="27" y="13"/>
                      <a:pt x="27" y="13"/>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5" y="8"/>
                      <a:pt x="25" y="8"/>
                      <a:pt x="25" y="8"/>
                    </a:cubicBezTo>
                    <a:cubicBezTo>
                      <a:pt x="22" y="9"/>
                      <a:pt x="19" y="10"/>
                      <a:pt x="16" y="10"/>
                    </a:cubicBezTo>
                    <a:cubicBezTo>
                      <a:pt x="15" y="7"/>
                      <a:pt x="15" y="3"/>
                      <a:pt x="14" y="0"/>
                    </a:cubicBezTo>
                    <a:cubicBezTo>
                      <a:pt x="14" y="0"/>
                      <a:pt x="14" y="0"/>
                      <a:pt x="14" y="0"/>
                    </a:cubicBezTo>
                    <a:cubicBezTo>
                      <a:pt x="14" y="0"/>
                      <a:pt x="14" y="0"/>
                      <a:pt x="14" y="0"/>
                    </a:cubicBezTo>
                    <a:cubicBezTo>
                      <a:pt x="14" y="0"/>
                      <a:pt x="14" y="0"/>
                      <a:pt x="14" y="0"/>
                    </a:cubicBezTo>
                    <a:cubicBezTo>
                      <a:pt x="14" y="0"/>
                      <a:pt x="14" y="0"/>
                      <a:pt x="14" y="0"/>
                    </a:cubicBezTo>
                    <a:cubicBezTo>
                      <a:pt x="14" y="0"/>
                      <a:pt x="14" y="0"/>
                      <a:pt x="14" y="0"/>
                    </a:cubicBezTo>
                    <a:cubicBezTo>
                      <a:pt x="14" y="0"/>
                      <a:pt x="14" y="0"/>
                      <a:pt x="14" y="0"/>
                    </a:cubicBezTo>
                    <a:cubicBezTo>
                      <a:pt x="14" y="0"/>
                      <a:pt x="14" y="0"/>
                      <a:pt x="14" y="0"/>
                    </a:cubicBezTo>
                    <a:cubicBezTo>
                      <a:pt x="14" y="0"/>
                      <a:pt x="14" y="0"/>
                      <a:pt x="14" y="0"/>
                    </a:cubicBezTo>
                    <a:cubicBezTo>
                      <a:pt x="13" y="0"/>
                      <a:pt x="13" y="0"/>
                      <a:pt x="13" y="0"/>
                    </a:cubicBezTo>
                    <a:cubicBezTo>
                      <a:pt x="13" y="0"/>
                      <a:pt x="13" y="0"/>
                      <a:pt x="13" y="0"/>
                    </a:cubicBezTo>
                    <a:cubicBezTo>
                      <a:pt x="13" y="0"/>
                      <a:pt x="13" y="0"/>
                      <a:pt x="13" y="0"/>
                    </a:cubicBezTo>
                    <a:cubicBezTo>
                      <a:pt x="13" y="0"/>
                      <a:pt x="13" y="0"/>
                      <a:pt x="13" y="0"/>
                    </a:cubicBezTo>
                    <a:cubicBezTo>
                      <a:pt x="13" y="0"/>
                      <a:pt x="13" y="0"/>
                      <a:pt x="13" y="0"/>
                    </a:cubicBezTo>
                    <a:cubicBezTo>
                      <a:pt x="13" y="1"/>
                      <a:pt x="13" y="1"/>
                      <a:pt x="13" y="1"/>
                    </a:cubicBezTo>
                    <a:cubicBezTo>
                      <a:pt x="13" y="1"/>
                      <a:pt x="13" y="1"/>
                      <a:pt x="13" y="1"/>
                    </a:cubicBezTo>
                    <a:cubicBezTo>
                      <a:pt x="14" y="1"/>
                      <a:pt x="14" y="1"/>
                      <a:pt x="14" y="1"/>
                    </a:cubicBezTo>
                    <a:cubicBezTo>
                      <a:pt x="14" y="2"/>
                      <a:pt x="14" y="2"/>
                      <a:pt x="14" y="2"/>
                    </a:cubicBezTo>
                    <a:cubicBezTo>
                      <a:pt x="14" y="2"/>
                      <a:pt x="14" y="2"/>
                      <a:pt x="14" y="2"/>
                    </a:cubicBezTo>
                    <a:cubicBezTo>
                      <a:pt x="14" y="2"/>
                      <a:pt x="14" y="2"/>
                      <a:pt x="14" y="2"/>
                    </a:cubicBezTo>
                    <a:cubicBezTo>
                      <a:pt x="14" y="2"/>
                      <a:pt x="14" y="2"/>
                      <a:pt x="14" y="2"/>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4"/>
                      <a:pt x="14" y="4"/>
                      <a:pt x="14" y="4"/>
                    </a:cubicBezTo>
                    <a:cubicBezTo>
                      <a:pt x="14" y="4"/>
                      <a:pt x="14" y="4"/>
                      <a:pt x="14" y="4"/>
                    </a:cubicBezTo>
                    <a:cubicBezTo>
                      <a:pt x="14" y="4"/>
                      <a:pt x="14" y="4"/>
                      <a:pt x="14" y="4"/>
                    </a:cubicBezTo>
                    <a:cubicBezTo>
                      <a:pt x="14" y="4"/>
                      <a:pt x="14" y="4"/>
                      <a:pt x="14" y="4"/>
                    </a:cubicBezTo>
                    <a:cubicBezTo>
                      <a:pt x="14" y="5"/>
                      <a:pt x="14" y="5"/>
                      <a:pt x="14" y="5"/>
                    </a:cubicBezTo>
                    <a:cubicBezTo>
                      <a:pt x="14" y="5"/>
                      <a:pt x="14" y="5"/>
                      <a:pt x="14" y="5"/>
                    </a:cubicBezTo>
                    <a:cubicBezTo>
                      <a:pt x="14" y="5"/>
                      <a:pt x="14" y="5"/>
                      <a:pt x="14" y="5"/>
                    </a:cubicBezTo>
                    <a:cubicBezTo>
                      <a:pt x="14" y="6"/>
                      <a:pt x="14" y="6"/>
                      <a:pt x="14" y="6"/>
                    </a:cubicBezTo>
                    <a:cubicBezTo>
                      <a:pt x="13" y="6"/>
                      <a:pt x="13" y="6"/>
                      <a:pt x="13" y="6"/>
                    </a:cubicBezTo>
                    <a:cubicBezTo>
                      <a:pt x="13" y="6"/>
                      <a:pt x="13" y="6"/>
                      <a:pt x="13" y="6"/>
                    </a:cubicBezTo>
                    <a:cubicBezTo>
                      <a:pt x="13" y="7"/>
                      <a:pt x="13" y="7"/>
                      <a:pt x="13" y="7"/>
                    </a:cubicBezTo>
                    <a:cubicBezTo>
                      <a:pt x="13" y="7"/>
                      <a:pt x="13" y="7"/>
                      <a:pt x="13" y="7"/>
                    </a:cubicBezTo>
                    <a:cubicBezTo>
                      <a:pt x="13" y="7"/>
                      <a:pt x="13" y="7"/>
                      <a:pt x="13" y="7"/>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1"/>
                      <a:pt x="13" y="11"/>
                      <a:pt x="13" y="11"/>
                    </a:cubicBezTo>
                    <a:cubicBezTo>
                      <a:pt x="13" y="12"/>
                      <a:pt x="13" y="12"/>
                      <a:pt x="13" y="12"/>
                    </a:cubicBezTo>
                    <a:cubicBezTo>
                      <a:pt x="13" y="12"/>
                      <a:pt x="13" y="12"/>
                      <a:pt x="13" y="12"/>
                    </a:cubicBezTo>
                    <a:cubicBezTo>
                      <a:pt x="12" y="12"/>
                      <a:pt x="12" y="12"/>
                      <a:pt x="12" y="12"/>
                    </a:cubicBezTo>
                    <a:cubicBezTo>
                      <a:pt x="12" y="13"/>
                      <a:pt x="12" y="13"/>
                      <a:pt x="12" y="13"/>
                    </a:cubicBezTo>
                    <a:cubicBezTo>
                      <a:pt x="11" y="14"/>
                      <a:pt x="11" y="14"/>
                      <a:pt x="11" y="14"/>
                    </a:cubicBezTo>
                    <a:cubicBezTo>
                      <a:pt x="11" y="14"/>
                      <a:pt x="11" y="14"/>
                      <a:pt x="11" y="14"/>
                    </a:cubicBezTo>
                    <a:cubicBezTo>
                      <a:pt x="11" y="14"/>
                      <a:pt x="11" y="14"/>
                      <a:pt x="11" y="14"/>
                    </a:cubicBezTo>
                    <a:cubicBezTo>
                      <a:pt x="11" y="14"/>
                      <a:pt x="11" y="14"/>
                      <a:pt x="11" y="14"/>
                    </a:cubicBezTo>
                    <a:cubicBezTo>
                      <a:pt x="11" y="15"/>
                      <a:pt x="11" y="15"/>
                      <a:pt x="11"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10" y="15"/>
                      <a:pt x="10" y="15"/>
                      <a:pt x="10" y="15"/>
                    </a:cubicBezTo>
                    <a:cubicBezTo>
                      <a:pt x="9" y="16"/>
                      <a:pt x="9" y="16"/>
                      <a:pt x="9" y="16"/>
                    </a:cubicBezTo>
                    <a:cubicBezTo>
                      <a:pt x="9" y="16"/>
                      <a:pt x="9" y="16"/>
                      <a:pt x="9" y="16"/>
                    </a:cubicBezTo>
                    <a:cubicBezTo>
                      <a:pt x="9" y="16"/>
                      <a:pt x="9" y="16"/>
                      <a:pt x="9" y="16"/>
                    </a:cubicBezTo>
                    <a:cubicBezTo>
                      <a:pt x="9" y="15"/>
                      <a:pt x="9" y="15"/>
                      <a:pt x="9" y="15"/>
                    </a:cubicBezTo>
                    <a:cubicBezTo>
                      <a:pt x="9" y="15"/>
                      <a:pt x="9" y="15"/>
                      <a:pt x="9" y="15"/>
                    </a:cubicBezTo>
                    <a:cubicBezTo>
                      <a:pt x="9" y="15"/>
                      <a:pt x="9" y="15"/>
                      <a:pt x="9" y="15"/>
                    </a:cubicBezTo>
                    <a:cubicBezTo>
                      <a:pt x="8" y="15"/>
                      <a:pt x="8" y="15"/>
                      <a:pt x="8" y="15"/>
                    </a:cubicBezTo>
                    <a:cubicBezTo>
                      <a:pt x="8" y="15"/>
                      <a:pt x="8" y="15"/>
                      <a:pt x="8" y="15"/>
                    </a:cubicBezTo>
                    <a:cubicBezTo>
                      <a:pt x="8" y="16"/>
                      <a:pt x="8" y="16"/>
                      <a:pt x="8" y="16"/>
                    </a:cubicBezTo>
                    <a:cubicBezTo>
                      <a:pt x="8" y="16"/>
                      <a:pt x="8" y="16"/>
                      <a:pt x="8" y="16"/>
                    </a:cubicBezTo>
                    <a:cubicBezTo>
                      <a:pt x="8" y="17"/>
                      <a:pt x="8" y="17"/>
                      <a:pt x="8" y="17"/>
                    </a:cubicBezTo>
                    <a:cubicBezTo>
                      <a:pt x="7" y="17"/>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7" y="17"/>
                      <a:pt x="7" y="17"/>
                      <a:pt x="7" y="17"/>
                    </a:cubicBezTo>
                    <a:cubicBezTo>
                      <a:pt x="6" y="18"/>
                      <a:pt x="6" y="18"/>
                      <a:pt x="6" y="18"/>
                    </a:cubicBezTo>
                    <a:cubicBezTo>
                      <a:pt x="6" y="18"/>
                      <a:pt x="6" y="18"/>
                      <a:pt x="6" y="18"/>
                    </a:cubicBezTo>
                    <a:cubicBezTo>
                      <a:pt x="6" y="18"/>
                      <a:pt x="6" y="18"/>
                      <a:pt x="6" y="18"/>
                    </a:cubicBezTo>
                    <a:cubicBezTo>
                      <a:pt x="6" y="18"/>
                      <a:pt x="6" y="18"/>
                      <a:pt x="6" y="18"/>
                    </a:cubicBezTo>
                    <a:cubicBezTo>
                      <a:pt x="6" y="19"/>
                      <a:pt x="6" y="19"/>
                      <a:pt x="6" y="19"/>
                    </a:cubicBezTo>
                    <a:cubicBezTo>
                      <a:pt x="6" y="19"/>
                      <a:pt x="6" y="19"/>
                      <a:pt x="6" y="19"/>
                    </a:cubicBezTo>
                    <a:cubicBezTo>
                      <a:pt x="6" y="19"/>
                      <a:pt x="6" y="19"/>
                      <a:pt x="6" y="19"/>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2"/>
                      <a:pt x="6" y="22"/>
                      <a:pt x="6" y="22"/>
                    </a:cubicBezTo>
                    <a:cubicBezTo>
                      <a:pt x="6" y="22"/>
                      <a:pt x="6" y="22"/>
                      <a:pt x="6"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4" y="21"/>
                      <a:pt x="4" y="21"/>
                      <a:pt x="4" y="21"/>
                    </a:cubicBezTo>
                    <a:cubicBezTo>
                      <a:pt x="4" y="20"/>
                      <a:pt x="4" y="20"/>
                      <a:pt x="4" y="20"/>
                    </a:cubicBezTo>
                    <a:cubicBezTo>
                      <a:pt x="4" y="20"/>
                      <a:pt x="4" y="20"/>
                      <a:pt x="4" y="20"/>
                    </a:cubicBezTo>
                    <a:cubicBezTo>
                      <a:pt x="4" y="21"/>
                      <a:pt x="4" y="21"/>
                      <a:pt x="4" y="21"/>
                    </a:cubicBezTo>
                    <a:cubicBezTo>
                      <a:pt x="3" y="21"/>
                      <a:pt x="3" y="21"/>
                      <a:pt x="3" y="21"/>
                    </a:cubicBezTo>
                    <a:cubicBezTo>
                      <a:pt x="3" y="22"/>
                      <a:pt x="3" y="22"/>
                      <a:pt x="3" y="22"/>
                    </a:cubicBezTo>
                    <a:cubicBezTo>
                      <a:pt x="3" y="22"/>
                      <a:pt x="3" y="22"/>
                      <a:pt x="3" y="22"/>
                    </a:cubicBezTo>
                    <a:cubicBezTo>
                      <a:pt x="3" y="23"/>
                      <a:pt x="3" y="23"/>
                      <a:pt x="3" y="23"/>
                    </a:cubicBezTo>
                    <a:cubicBezTo>
                      <a:pt x="3" y="23"/>
                      <a:pt x="3" y="23"/>
                      <a:pt x="3" y="23"/>
                    </a:cubicBezTo>
                    <a:cubicBezTo>
                      <a:pt x="3" y="23"/>
                      <a:pt x="3" y="23"/>
                      <a:pt x="3" y="23"/>
                    </a:cubicBezTo>
                    <a:cubicBezTo>
                      <a:pt x="3" y="23"/>
                      <a:pt x="3" y="23"/>
                      <a:pt x="3" y="23"/>
                    </a:cubicBezTo>
                    <a:cubicBezTo>
                      <a:pt x="3" y="23"/>
                      <a:pt x="3" y="23"/>
                      <a:pt x="3" y="23"/>
                    </a:cubicBezTo>
                    <a:cubicBezTo>
                      <a:pt x="3" y="23"/>
                      <a:pt x="3" y="23"/>
                      <a:pt x="3" y="23"/>
                    </a:cubicBezTo>
                    <a:cubicBezTo>
                      <a:pt x="3" y="24"/>
                      <a:pt x="3" y="24"/>
                      <a:pt x="3" y="24"/>
                    </a:cubicBezTo>
                    <a:cubicBezTo>
                      <a:pt x="3" y="24"/>
                      <a:pt x="3" y="24"/>
                      <a:pt x="3" y="24"/>
                    </a:cubicBezTo>
                    <a:cubicBezTo>
                      <a:pt x="3" y="24"/>
                      <a:pt x="3" y="24"/>
                      <a:pt x="3" y="24"/>
                    </a:cubicBezTo>
                    <a:cubicBezTo>
                      <a:pt x="3" y="24"/>
                      <a:pt x="3" y="24"/>
                      <a:pt x="3" y="24"/>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cubicBezTo>
                      <a:pt x="2" y="27"/>
                      <a:pt x="2" y="27"/>
                      <a:pt x="2" y="27"/>
                    </a:cubicBezTo>
                    <a:cubicBezTo>
                      <a:pt x="2" y="27"/>
                      <a:pt x="2" y="27"/>
                      <a:pt x="2" y="27"/>
                    </a:cubicBezTo>
                    <a:cubicBezTo>
                      <a:pt x="2" y="28"/>
                      <a:pt x="2" y="28"/>
                      <a:pt x="2" y="28"/>
                    </a:cubicBezTo>
                    <a:cubicBezTo>
                      <a:pt x="2" y="28"/>
                      <a:pt x="2" y="28"/>
                      <a:pt x="2" y="28"/>
                    </a:cubicBezTo>
                    <a:cubicBezTo>
                      <a:pt x="1" y="28"/>
                      <a:pt x="1" y="28"/>
                      <a:pt x="1" y="28"/>
                    </a:cubicBezTo>
                    <a:cubicBezTo>
                      <a:pt x="1" y="28"/>
                      <a:pt x="1" y="28"/>
                      <a:pt x="1" y="28"/>
                    </a:cubicBezTo>
                    <a:cubicBezTo>
                      <a:pt x="0" y="28"/>
                      <a:pt x="0" y="28"/>
                      <a:pt x="0" y="28"/>
                    </a:cubicBezTo>
                    <a:cubicBezTo>
                      <a:pt x="0" y="28"/>
                      <a:pt x="0" y="28"/>
                      <a:pt x="0" y="28"/>
                    </a:cubicBezTo>
                    <a:cubicBezTo>
                      <a:pt x="0" y="28"/>
                      <a:pt x="0" y="28"/>
                      <a:pt x="0" y="28"/>
                    </a:cubicBezTo>
                    <a:cubicBezTo>
                      <a:pt x="0" y="28"/>
                      <a:pt x="0" y="28"/>
                      <a:pt x="0" y="28"/>
                    </a:cubicBezTo>
                    <a:cubicBezTo>
                      <a:pt x="0" y="29"/>
                      <a:pt x="0" y="29"/>
                      <a:pt x="0" y="29"/>
                    </a:cubicBezTo>
                    <a:cubicBezTo>
                      <a:pt x="0" y="29"/>
                      <a:pt x="0" y="29"/>
                      <a:pt x="0" y="29"/>
                    </a:cubicBezTo>
                    <a:cubicBezTo>
                      <a:pt x="0" y="29"/>
                      <a:pt x="0" y="29"/>
                      <a:pt x="0" y="29"/>
                    </a:cubicBezTo>
                    <a:cubicBezTo>
                      <a:pt x="0" y="29"/>
                      <a:pt x="0" y="29"/>
                      <a:pt x="0" y="29"/>
                    </a:cubicBezTo>
                    <a:cubicBezTo>
                      <a:pt x="0" y="29"/>
                      <a:pt x="0" y="29"/>
                      <a:pt x="0" y="29"/>
                    </a:cubicBezTo>
                    <a:cubicBezTo>
                      <a:pt x="0" y="29"/>
                      <a:pt x="0" y="29"/>
                      <a:pt x="0" y="29"/>
                    </a:cubicBezTo>
                    <a:cubicBezTo>
                      <a:pt x="0" y="29"/>
                      <a:pt x="0" y="29"/>
                      <a:pt x="0" y="29"/>
                    </a:cubicBezTo>
                    <a:cubicBezTo>
                      <a:pt x="0" y="30"/>
                      <a:pt x="0" y="30"/>
                      <a:pt x="0" y="30"/>
                    </a:cubicBezTo>
                    <a:cubicBezTo>
                      <a:pt x="0" y="30"/>
                      <a:pt x="0" y="30"/>
                      <a:pt x="0" y="30"/>
                    </a:cubicBezTo>
                    <a:cubicBezTo>
                      <a:pt x="0" y="30"/>
                      <a:pt x="0" y="30"/>
                      <a:pt x="0" y="30"/>
                    </a:cubicBezTo>
                    <a:cubicBezTo>
                      <a:pt x="0" y="30"/>
                      <a:pt x="0" y="30"/>
                      <a:pt x="0" y="30"/>
                    </a:cubicBezTo>
                    <a:cubicBezTo>
                      <a:pt x="0" y="30"/>
                      <a:pt x="0" y="30"/>
                      <a:pt x="0" y="30"/>
                    </a:cubicBezTo>
                    <a:cubicBezTo>
                      <a:pt x="0" y="30"/>
                      <a:pt x="0" y="30"/>
                      <a:pt x="0" y="30"/>
                    </a:cubicBezTo>
                    <a:cubicBezTo>
                      <a:pt x="0" y="30"/>
                      <a:pt x="0" y="30"/>
                      <a:pt x="0" y="30"/>
                    </a:cubicBezTo>
                    <a:cubicBezTo>
                      <a:pt x="0" y="30"/>
                      <a:pt x="0" y="30"/>
                      <a:pt x="0" y="30"/>
                    </a:cubicBezTo>
                    <a:cubicBezTo>
                      <a:pt x="0" y="30"/>
                      <a:pt x="0" y="30"/>
                      <a:pt x="0" y="30"/>
                    </a:cubicBezTo>
                    <a:cubicBezTo>
                      <a:pt x="0" y="30"/>
                      <a:pt x="0" y="30"/>
                      <a:pt x="0" y="30"/>
                    </a:cubicBezTo>
                    <a:cubicBezTo>
                      <a:pt x="0" y="30"/>
                      <a:pt x="0" y="30"/>
                      <a:pt x="0" y="30"/>
                    </a:cubicBezTo>
                    <a:cubicBezTo>
                      <a:pt x="0" y="30"/>
                      <a:pt x="0" y="30"/>
                      <a:pt x="0" y="30"/>
                    </a:cubicBezTo>
                    <a:cubicBezTo>
                      <a:pt x="0" y="30"/>
                      <a:pt x="0" y="30"/>
                      <a:pt x="0" y="30"/>
                    </a:cubicBezTo>
                    <a:cubicBezTo>
                      <a:pt x="0" y="31"/>
                      <a:pt x="0" y="31"/>
                      <a:pt x="0" y="31"/>
                    </a:cubicBezTo>
                    <a:cubicBezTo>
                      <a:pt x="0" y="31"/>
                      <a:pt x="0" y="31"/>
                      <a:pt x="0" y="31"/>
                    </a:cubicBezTo>
                    <a:cubicBezTo>
                      <a:pt x="0" y="31"/>
                      <a:pt x="0" y="31"/>
                      <a:pt x="0" y="31"/>
                    </a:cubicBezTo>
                    <a:cubicBezTo>
                      <a:pt x="0" y="31"/>
                      <a:pt x="0" y="31"/>
                      <a:pt x="0" y="31"/>
                    </a:cubicBezTo>
                    <a:cubicBezTo>
                      <a:pt x="0" y="31"/>
                      <a:pt x="0" y="31"/>
                      <a:pt x="0" y="31"/>
                    </a:cubicBezTo>
                    <a:cubicBezTo>
                      <a:pt x="0" y="31"/>
                      <a:pt x="0" y="31"/>
                      <a:pt x="0" y="31"/>
                    </a:cubicBezTo>
                    <a:cubicBezTo>
                      <a:pt x="0" y="31"/>
                      <a:pt x="0" y="31"/>
                      <a:pt x="0" y="31"/>
                    </a:cubicBezTo>
                    <a:cubicBezTo>
                      <a:pt x="0" y="31"/>
                      <a:pt x="0" y="31"/>
                      <a:pt x="0" y="31"/>
                    </a:cubicBezTo>
                    <a:cubicBezTo>
                      <a:pt x="0" y="31"/>
                      <a:pt x="0" y="31"/>
                      <a:pt x="0" y="31"/>
                    </a:cubicBezTo>
                    <a:cubicBezTo>
                      <a:pt x="0" y="31"/>
                      <a:pt x="0" y="31"/>
                      <a:pt x="0" y="31"/>
                    </a:cubicBezTo>
                    <a:cubicBezTo>
                      <a:pt x="0" y="31"/>
                      <a:pt x="0" y="31"/>
                      <a:pt x="0" y="31"/>
                    </a:cubicBezTo>
                    <a:cubicBezTo>
                      <a:pt x="0" y="31"/>
                      <a:pt x="0" y="31"/>
                      <a:pt x="0" y="31"/>
                    </a:cubicBezTo>
                    <a:cubicBezTo>
                      <a:pt x="1" y="32"/>
                      <a:pt x="1" y="32"/>
                      <a:pt x="1" y="32"/>
                    </a:cubicBezTo>
                    <a:cubicBezTo>
                      <a:pt x="1" y="32"/>
                      <a:pt x="1" y="32"/>
                      <a:pt x="1" y="32"/>
                    </a:cubicBezTo>
                    <a:cubicBezTo>
                      <a:pt x="1" y="32"/>
                      <a:pt x="1" y="32"/>
                      <a:pt x="1" y="32"/>
                    </a:cubicBezTo>
                    <a:cubicBezTo>
                      <a:pt x="1" y="33"/>
                      <a:pt x="1" y="33"/>
                      <a:pt x="1" y="33"/>
                    </a:cubicBezTo>
                    <a:cubicBezTo>
                      <a:pt x="1" y="33"/>
                      <a:pt x="1" y="33"/>
                      <a:pt x="1" y="33"/>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3" y="34"/>
                      <a:pt x="3" y="34"/>
                      <a:pt x="3" y="34"/>
                    </a:cubicBezTo>
                    <a:cubicBezTo>
                      <a:pt x="3" y="34"/>
                      <a:pt x="3" y="34"/>
                      <a:pt x="3" y="34"/>
                    </a:cubicBezTo>
                    <a:cubicBezTo>
                      <a:pt x="3" y="34"/>
                      <a:pt x="3" y="34"/>
                      <a:pt x="3" y="34"/>
                    </a:cubicBezTo>
                    <a:cubicBezTo>
                      <a:pt x="3" y="35"/>
                      <a:pt x="3" y="35"/>
                      <a:pt x="3" y="35"/>
                    </a:cubicBezTo>
                    <a:cubicBezTo>
                      <a:pt x="3" y="35"/>
                      <a:pt x="3" y="35"/>
                      <a:pt x="3" y="35"/>
                    </a:cubicBezTo>
                    <a:cubicBezTo>
                      <a:pt x="3" y="35"/>
                      <a:pt x="3" y="35"/>
                      <a:pt x="3" y="35"/>
                    </a:cubicBezTo>
                    <a:cubicBezTo>
                      <a:pt x="3" y="35"/>
                      <a:pt x="3" y="35"/>
                      <a:pt x="3" y="35"/>
                    </a:cubicBezTo>
                    <a:cubicBezTo>
                      <a:pt x="3" y="35"/>
                      <a:pt x="3" y="35"/>
                      <a:pt x="3" y="35"/>
                    </a:cubicBezTo>
                    <a:cubicBezTo>
                      <a:pt x="4" y="35"/>
                      <a:pt x="4" y="35"/>
                      <a:pt x="4" y="35"/>
                    </a:cubicBezTo>
                    <a:cubicBezTo>
                      <a:pt x="4" y="36"/>
                      <a:pt x="4" y="36"/>
                      <a:pt x="4" y="36"/>
                    </a:cubicBezTo>
                    <a:cubicBezTo>
                      <a:pt x="4" y="36"/>
                      <a:pt x="4" y="36"/>
                      <a:pt x="4" y="36"/>
                    </a:cubicBezTo>
                    <a:cubicBezTo>
                      <a:pt x="4" y="36"/>
                      <a:pt x="4" y="36"/>
                      <a:pt x="4" y="36"/>
                    </a:cubicBezTo>
                    <a:cubicBezTo>
                      <a:pt x="4" y="36"/>
                      <a:pt x="4" y="36"/>
                      <a:pt x="4" y="36"/>
                    </a:cubicBezTo>
                    <a:cubicBezTo>
                      <a:pt x="4" y="36"/>
                      <a:pt x="4" y="36"/>
                      <a:pt x="4" y="36"/>
                    </a:cubicBezTo>
                    <a:cubicBezTo>
                      <a:pt x="4" y="36"/>
                      <a:pt x="4" y="36"/>
                      <a:pt x="4" y="36"/>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5" y="37"/>
                      <a:pt x="5" y="37"/>
                      <a:pt x="5" y="37"/>
                    </a:cubicBezTo>
                    <a:cubicBezTo>
                      <a:pt x="5" y="37"/>
                      <a:pt x="5" y="37"/>
                      <a:pt x="5" y="37"/>
                    </a:cubicBezTo>
                    <a:cubicBezTo>
                      <a:pt x="5" y="37"/>
                      <a:pt x="5" y="37"/>
                      <a:pt x="5" y="37"/>
                    </a:cubicBezTo>
                    <a:cubicBezTo>
                      <a:pt x="5" y="37"/>
                      <a:pt x="5" y="37"/>
                      <a:pt x="5" y="37"/>
                    </a:cubicBezTo>
                    <a:cubicBezTo>
                      <a:pt x="5" y="37"/>
                      <a:pt x="5" y="37"/>
                      <a:pt x="5" y="37"/>
                    </a:cubicBezTo>
                    <a:cubicBezTo>
                      <a:pt x="6" y="37"/>
                      <a:pt x="6" y="37"/>
                      <a:pt x="6" y="37"/>
                    </a:cubicBezTo>
                    <a:cubicBezTo>
                      <a:pt x="6" y="37"/>
                      <a:pt x="6" y="37"/>
                      <a:pt x="6" y="37"/>
                    </a:cubicBezTo>
                    <a:cubicBezTo>
                      <a:pt x="6" y="37"/>
                      <a:pt x="6" y="37"/>
                      <a:pt x="6" y="37"/>
                    </a:cubicBezTo>
                    <a:cubicBezTo>
                      <a:pt x="6" y="37"/>
                      <a:pt x="6" y="37"/>
                      <a:pt x="6" y="37"/>
                    </a:cubicBezTo>
                    <a:cubicBezTo>
                      <a:pt x="6" y="37"/>
                      <a:pt x="6" y="37"/>
                      <a:pt x="6" y="37"/>
                    </a:cubicBezTo>
                    <a:cubicBezTo>
                      <a:pt x="6" y="37"/>
                      <a:pt x="6" y="37"/>
                      <a:pt x="6" y="37"/>
                    </a:cubicBezTo>
                    <a:cubicBezTo>
                      <a:pt x="6" y="37"/>
                      <a:pt x="6" y="37"/>
                      <a:pt x="6" y="37"/>
                    </a:cubicBezTo>
                    <a:cubicBezTo>
                      <a:pt x="6" y="37"/>
                      <a:pt x="6" y="37"/>
                      <a:pt x="6"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7" y="38"/>
                      <a:pt x="7" y="38"/>
                      <a:pt x="7" y="38"/>
                    </a:cubicBezTo>
                    <a:cubicBezTo>
                      <a:pt x="8" y="38"/>
                      <a:pt x="8" y="38"/>
                      <a:pt x="8" y="38"/>
                    </a:cubicBezTo>
                    <a:cubicBezTo>
                      <a:pt x="8" y="38"/>
                      <a:pt x="8" y="38"/>
                      <a:pt x="8" y="38"/>
                    </a:cubicBezTo>
                    <a:cubicBezTo>
                      <a:pt x="8" y="38"/>
                      <a:pt x="8" y="38"/>
                      <a:pt x="8" y="38"/>
                    </a:cubicBezTo>
                    <a:cubicBezTo>
                      <a:pt x="8" y="38"/>
                      <a:pt x="8" y="38"/>
                      <a:pt x="8" y="38"/>
                    </a:cubicBezTo>
                    <a:cubicBezTo>
                      <a:pt x="8" y="39"/>
                      <a:pt x="8" y="39"/>
                      <a:pt x="8" y="39"/>
                    </a:cubicBezTo>
                    <a:cubicBezTo>
                      <a:pt x="8" y="39"/>
                      <a:pt x="8" y="39"/>
                      <a:pt x="8" y="39"/>
                    </a:cubicBezTo>
                    <a:cubicBezTo>
                      <a:pt x="8" y="39"/>
                      <a:pt x="8" y="39"/>
                      <a:pt x="8" y="39"/>
                    </a:cubicBezTo>
                    <a:cubicBezTo>
                      <a:pt x="8" y="39"/>
                      <a:pt x="8" y="39"/>
                      <a:pt x="8" y="39"/>
                    </a:cubicBezTo>
                    <a:cubicBezTo>
                      <a:pt x="8" y="39"/>
                      <a:pt x="8" y="39"/>
                      <a:pt x="8" y="39"/>
                    </a:cubicBezTo>
                    <a:cubicBezTo>
                      <a:pt x="8" y="39"/>
                      <a:pt x="8" y="39"/>
                      <a:pt x="8" y="39"/>
                    </a:cubicBezTo>
                    <a:cubicBezTo>
                      <a:pt x="8" y="39"/>
                      <a:pt x="8" y="39"/>
                      <a:pt x="8" y="39"/>
                    </a:cubicBezTo>
                    <a:cubicBezTo>
                      <a:pt x="8" y="39"/>
                      <a:pt x="8" y="39"/>
                      <a:pt x="8" y="39"/>
                    </a:cubicBezTo>
                    <a:cubicBezTo>
                      <a:pt x="8" y="39"/>
                      <a:pt x="8" y="39"/>
                      <a:pt x="8" y="39"/>
                    </a:cubicBezTo>
                    <a:cubicBezTo>
                      <a:pt x="8" y="39"/>
                      <a:pt x="8" y="39"/>
                      <a:pt x="8" y="39"/>
                    </a:cubicBezTo>
                    <a:cubicBezTo>
                      <a:pt x="8" y="40"/>
                      <a:pt x="8" y="40"/>
                      <a:pt x="8" y="40"/>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10" y="40"/>
                    </a:cubicBezTo>
                    <a:cubicBezTo>
                      <a:pt x="10" y="40"/>
                      <a:pt x="10" y="40"/>
                      <a:pt x="10" y="40"/>
                    </a:cubicBezTo>
                    <a:cubicBezTo>
                      <a:pt x="10" y="41"/>
                      <a:pt x="10" y="41"/>
                      <a:pt x="10"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1"/>
                      <a:pt x="12" y="41"/>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3" y="40"/>
                      <a:pt x="13" y="40"/>
                      <a:pt x="13" y="40"/>
                    </a:cubicBezTo>
                    <a:cubicBezTo>
                      <a:pt x="13" y="40"/>
                      <a:pt x="13" y="40"/>
                      <a:pt x="13" y="40"/>
                    </a:cubicBezTo>
                    <a:cubicBezTo>
                      <a:pt x="13" y="39"/>
                      <a:pt x="13" y="39"/>
                      <a:pt x="13" y="39"/>
                    </a:cubicBezTo>
                    <a:cubicBezTo>
                      <a:pt x="13" y="39"/>
                      <a:pt x="13" y="39"/>
                      <a:pt x="13" y="39"/>
                    </a:cubicBezTo>
                    <a:cubicBezTo>
                      <a:pt x="13" y="39"/>
                      <a:pt x="13" y="39"/>
                      <a:pt x="13" y="39"/>
                    </a:cubicBezTo>
                    <a:cubicBezTo>
                      <a:pt x="13" y="39"/>
                      <a:pt x="13" y="39"/>
                      <a:pt x="13" y="39"/>
                    </a:cubicBezTo>
                    <a:cubicBezTo>
                      <a:pt x="13" y="39"/>
                      <a:pt x="13" y="39"/>
                      <a:pt x="13" y="39"/>
                    </a:cubicBezTo>
                    <a:cubicBezTo>
                      <a:pt x="13" y="39"/>
                      <a:pt x="13" y="39"/>
                      <a:pt x="13" y="39"/>
                    </a:cubicBezTo>
                    <a:cubicBezTo>
                      <a:pt x="13" y="39"/>
                      <a:pt x="13" y="39"/>
                      <a:pt x="13" y="39"/>
                    </a:cubicBezTo>
                    <a:cubicBezTo>
                      <a:pt x="13" y="39"/>
                      <a:pt x="13" y="39"/>
                      <a:pt x="13" y="39"/>
                    </a:cubicBezTo>
                    <a:cubicBezTo>
                      <a:pt x="13" y="39"/>
                      <a:pt x="13" y="39"/>
                      <a:pt x="13" y="39"/>
                    </a:cubicBezTo>
                    <a:cubicBezTo>
                      <a:pt x="13" y="39"/>
                      <a:pt x="13" y="39"/>
                      <a:pt x="13" y="39"/>
                    </a:cubicBezTo>
                    <a:cubicBezTo>
                      <a:pt x="13" y="39"/>
                      <a:pt x="13" y="39"/>
                      <a:pt x="13" y="39"/>
                    </a:cubicBezTo>
                    <a:cubicBezTo>
                      <a:pt x="13" y="39"/>
                      <a:pt x="13" y="39"/>
                      <a:pt x="13"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39"/>
                      <a:pt x="15" y="39"/>
                      <a:pt x="15" y="39"/>
                    </a:cubicBezTo>
                    <a:cubicBezTo>
                      <a:pt x="16" y="39"/>
                      <a:pt x="16" y="39"/>
                      <a:pt x="16" y="39"/>
                    </a:cubicBezTo>
                    <a:cubicBezTo>
                      <a:pt x="16" y="39"/>
                      <a:pt x="16" y="39"/>
                      <a:pt x="16"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8" y="38"/>
                      <a:pt x="18" y="38"/>
                      <a:pt x="18" y="38"/>
                    </a:cubicBezTo>
                    <a:cubicBezTo>
                      <a:pt x="18" y="38"/>
                      <a:pt x="18" y="38"/>
                      <a:pt x="18" y="38"/>
                    </a:cubicBezTo>
                    <a:cubicBezTo>
                      <a:pt x="18" y="38"/>
                      <a:pt x="18" y="38"/>
                      <a:pt x="18" y="38"/>
                    </a:cubicBezTo>
                    <a:cubicBezTo>
                      <a:pt x="18" y="38"/>
                      <a:pt x="18" y="38"/>
                      <a:pt x="18" y="38"/>
                    </a:cubicBezTo>
                    <a:cubicBezTo>
                      <a:pt x="18" y="38"/>
                      <a:pt x="18" y="38"/>
                      <a:pt x="18" y="38"/>
                    </a:cubicBezTo>
                    <a:cubicBezTo>
                      <a:pt x="18" y="38"/>
                      <a:pt x="18" y="38"/>
                      <a:pt x="18" y="38"/>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8" y="37"/>
                      <a:pt x="18" y="37"/>
                      <a:pt x="18"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20" y="37"/>
                    </a:cubicBezTo>
                    <a:cubicBezTo>
                      <a:pt x="20" y="36"/>
                      <a:pt x="20" y="36"/>
                      <a:pt x="20"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2" y="36"/>
                      <a:pt x="22" y="36"/>
                      <a:pt x="22" y="36"/>
                    </a:cubicBezTo>
                    <a:cubicBezTo>
                      <a:pt x="23" y="35"/>
                      <a:pt x="23" y="35"/>
                      <a:pt x="23" y="35"/>
                    </a:cubicBezTo>
                    <a:cubicBezTo>
                      <a:pt x="23" y="35"/>
                      <a:pt x="23" y="35"/>
                      <a:pt x="23" y="35"/>
                    </a:cubicBezTo>
                    <a:cubicBezTo>
                      <a:pt x="23" y="35"/>
                      <a:pt x="23" y="35"/>
                      <a:pt x="23" y="35"/>
                    </a:cubicBezTo>
                    <a:cubicBezTo>
                      <a:pt x="23" y="35"/>
                      <a:pt x="23" y="35"/>
                      <a:pt x="23" y="35"/>
                    </a:cubicBezTo>
                    <a:cubicBezTo>
                      <a:pt x="23" y="35"/>
                      <a:pt x="23" y="35"/>
                      <a:pt x="23" y="35"/>
                    </a:cubicBezTo>
                    <a:cubicBezTo>
                      <a:pt x="22" y="35"/>
                      <a:pt x="22" y="35"/>
                      <a:pt x="22" y="35"/>
                    </a:cubicBezTo>
                    <a:cubicBezTo>
                      <a:pt x="22" y="35"/>
                      <a:pt x="22" y="35"/>
                      <a:pt x="22" y="35"/>
                    </a:cubicBezTo>
                    <a:cubicBezTo>
                      <a:pt x="22" y="35"/>
                      <a:pt x="22" y="35"/>
                      <a:pt x="22" y="35"/>
                    </a:cubicBezTo>
                    <a:cubicBezTo>
                      <a:pt x="22" y="35"/>
                      <a:pt x="22" y="35"/>
                      <a:pt x="22" y="35"/>
                    </a:cubicBezTo>
                    <a:cubicBezTo>
                      <a:pt x="22" y="35"/>
                      <a:pt x="22" y="35"/>
                      <a:pt x="22" y="35"/>
                    </a:cubicBezTo>
                    <a:cubicBezTo>
                      <a:pt x="22" y="34"/>
                      <a:pt x="22" y="34"/>
                      <a:pt x="22" y="34"/>
                    </a:cubicBezTo>
                    <a:cubicBezTo>
                      <a:pt x="22" y="34"/>
                      <a:pt x="22" y="34"/>
                      <a:pt x="22" y="34"/>
                    </a:cubicBezTo>
                    <a:cubicBezTo>
                      <a:pt x="22" y="34"/>
                      <a:pt x="22" y="34"/>
                      <a:pt x="22" y="34"/>
                    </a:cubicBezTo>
                    <a:cubicBezTo>
                      <a:pt x="22" y="34"/>
                      <a:pt x="22" y="34"/>
                      <a:pt x="22"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3"/>
                      <a:pt x="23" y="33"/>
                      <a:pt x="23" y="33"/>
                    </a:cubicBezTo>
                    <a:cubicBezTo>
                      <a:pt x="23" y="33"/>
                      <a:pt x="23" y="33"/>
                      <a:pt x="23"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3" y="32"/>
                      <a:pt x="23" y="32"/>
                    </a:cubicBezTo>
                    <a:cubicBezTo>
                      <a:pt x="23" y="32"/>
                      <a:pt x="23" y="32"/>
                      <a:pt x="23" y="32"/>
                    </a:cubicBezTo>
                    <a:cubicBezTo>
                      <a:pt x="23" y="31"/>
                      <a:pt x="23" y="31"/>
                      <a:pt x="23" y="31"/>
                    </a:cubicBezTo>
                    <a:cubicBezTo>
                      <a:pt x="23" y="31"/>
                      <a:pt x="23" y="31"/>
                      <a:pt x="23" y="31"/>
                    </a:cubicBezTo>
                    <a:cubicBezTo>
                      <a:pt x="23" y="31"/>
                      <a:pt x="24" y="30"/>
                      <a:pt x="24" y="29"/>
                    </a:cubicBezTo>
                    <a:cubicBezTo>
                      <a:pt x="24" y="29"/>
                      <a:pt x="24" y="28"/>
                      <a:pt x="25" y="28"/>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6" y="25"/>
                      <a:pt x="26" y="25"/>
                      <a:pt x="26" y="25"/>
                    </a:cubicBezTo>
                    <a:cubicBezTo>
                      <a:pt x="26" y="25"/>
                      <a:pt x="26" y="25"/>
                      <a:pt x="26" y="25"/>
                    </a:cubicBezTo>
                    <a:cubicBezTo>
                      <a:pt x="26" y="25"/>
                      <a:pt x="26" y="25"/>
                      <a:pt x="26" y="25"/>
                    </a:cubicBezTo>
                    <a:cubicBezTo>
                      <a:pt x="26" y="24"/>
                      <a:pt x="26" y="24"/>
                      <a:pt x="26" y="24"/>
                    </a:cubicBezTo>
                    <a:cubicBezTo>
                      <a:pt x="26" y="24"/>
                      <a:pt x="26" y="24"/>
                      <a:pt x="26" y="24"/>
                    </a:cubicBezTo>
                    <a:cubicBezTo>
                      <a:pt x="26" y="24"/>
                      <a:pt x="26" y="24"/>
                      <a:pt x="26" y="24"/>
                    </a:cubicBezTo>
                    <a:cubicBezTo>
                      <a:pt x="26" y="24"/>
                      <a:pt x="26" y="24"/>
                      <a:pt x="26" y="24"/>
                    </a:cubicBezTo>
                    <a:cubicBezTo>
                      <a:pt x="26" y="24"/>
                      <a:pt x="26" y="24"/>
                      <a:pt x="26" y="24"/>
                    </a:cubicBezTo>
                    <a:cubicBezTo>
                      <a:pt x="26" y="24"/>
                      <a:pt x="26" y="24"/>
                      <a:pt x="26" y="24"/>
                    </a:cubicBezTo>
                    <a:cubicBezTo>
                      <a:pt x="26" y="24"/>
                      <a:pt x="26" y="24"/>
                      <a:pt x="26" y="24"/>
                    </a:cubicBezTo>
                    <a:cubicBezTo>
                      <a:pt x="26" y="23"/>
                      <a:pt x="26" y="23"/>
                      <a:pt x="26" y="23"/>
                    </a:cubicBezTo>
                    <a:cubicBezTo>
                      <a:pt x="26" y="23"/>
                      <a:pt x="26" y="23"/>
                      <a:pt x="26" y="23"/>
                    </a:cubicBezTo>
                    <a:cubicBezTo>
                      <a:pt x="26" y="23"/>
                      <a:pt x="26" y="23"/>
                      <a:pt x="26" y="23"/>
                    </a:cubicBezTo>
                    <a:cubicBezTo>
                      <a:pt x="26" y="23"/>
                      <a:pt x="26" y="23"/>
                      <a:pt x="26" y="23"/>
                    </a:cubicBezTo>
                    <a:cubicBezTo>
                      <a:pt x="26" y="23"/>
                      <a:pt x="26" y="23"/>
                      <a:pt x="26" y="23"/>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7" y="22"/>
                      <a:pt x="27" y="22"/>
                      <a:pt x="27" y="22"/>
                    </a:cubicBezTo>
                    <a:cubicBezTo>
                      <a:pt x="27" y="22"/>
                      <a:pt x="27" y="22"/>
                      <a:pt x="27" y="22"/>
                    </a:cubicBezTo>
                    <a:cubicBezTo>
                      <a:pt x="27" y="22"/>
                      <a:pt x="27" y="22"/>
                      <a:pt x="27" y="22"/>
                    </a:cubicBezTo>
                    <a:cubicBezTo>
                      <a:pt x="27" y="22"/>
                      <a:pt x="27" y="22"/>
                      <a:pt x="27" y="22"/>
                    </a:cubicBezTo>
                    <a:cubicBezTo>
                      <a:pt x="28" y="22"/>
                      <a:pt x="28" y="22"/>
                      <a:pt x="28" y="22"/>
                    </a:cubicBezTo>
                    <a:cubicBezTo>
                      <a:pt x="28" y="22"/>
                      <a:pt x="28" y="22"/>
                      <a:pt x="28" y="22"/>
                    </a:cubicBezTo>
                    <a:cubicBezTo>
                      <a:pt x="28" y="22"/>
                      <a:pt x="28" y="22"/>
                      <a:pt x="28" y="22"/>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8" y="23"/>
                      <a:pt x="28" y="23"/>
                    </a:cubicBezTo>
                    <a:cubicBezTo>
                      <a:pt x="28" y="23"/>
                      <a:pt x="29" y="23"/>
                      <a:pt x="30" y="23"/>
                    </a:cubicBezTo>
                    <a:cubicBezTo>
                      <a:pt x="30" y="23"/>
                      <a:pt x="30" y="23"/>
                      <a:pt x="30" y="23"/>
                    </a:cubicBezTo>
                    <a:cubicBezTo>
                      <a:pt x="30" y="23"/>
                      <a:pt x="30" y="23"/>
                      <a:pt x="30" y="23"/>
                    </a:cubicBezTo>
                    <a:cubicBezTo>
                      <a:pt x="30" y="23"/>
                      <a:pt x="30" y="23"/>
                      <a:pt x="30" y="23"/>
                    </a:cubicBezTo>
                    <a:cubicBezTo>
                      <a:pt x="30" y="23"/>
                      <a:pt x="30" y="22"/>
                      <a:pt x="30" y="22"/>
                    </a:cubicBezTo>
                    <a:cubicBezTo>
                      <a:pt x="30" y="22"/>
                      <a:pt x="30" y="22"/>
                      <a:pt x="30" y="22"/>
                    </a:cubicBezTo>
                    <a:cubicBezTo>
                      <a:pt x="30" y="22"/>
                      <a:pt x="30" y="22"/>
                      <a:pt x="30" y="22"/>
                    </a:cubicBezTo>
                    <a:cubicBezTo>
                      <a:pt x="30" y="21"/>
                      <a:pt x="30" y="21"/>
                      <a:pt x="30" y="21"/>
                    </a:cubicBezTo>
                    <a:cubicBezTo>
                      <a:pt x="30" y="21"/>
                      <a:pt x="30" y="21"/>
                      <a:pt x="30" y="21"/>
                    </a:cubicBezTo>
                    <a:cubicBezTo>
                      <a:pt x="30" y="21"/>
                      <a:pt x="30" y="21"/>
                      <a:pt x="30" y="21"/>
                    </a:cubicBezTo>
                    <a:cubicBezTo>
                      <a:pt x="30" y="21"/>
                      <a:pt x="30" y="21"/>
                      <a:pt x="30" y="21"/>
                    </a:cubicBezTo>
                    <a:cubicBezTo>
                      <a:pt x="30" y="21"/>
                      <a:pt x="30" y="21"/>
                      <a:pt x="30" y="21"/>
                    </a:cubicBezTo>
                    <a:cubicBezTo>
                      <a:pt x="30" y="21"/>
                      <a:pt x="30" y="21"/>
                      <a:pt x="30" y="21"/>
                    </a:cubicBezTo>
                    <a:cubicBezTo>
                      <a:pt x="30" y="21"/>
                      <a:pt x="30" y="21"/>
                      <a:pt x="30" y="21"/>
                    </a:cubicBezTo>
                    <a:cubicBezTo>
                      <a:pt x="30" y="20"/>
                      <a:pt x="30" y="20"/>
                      <a:pt x="30"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8"/>
                      <a:pt x="31" y="18"/>
                      <a:pt x="31" y="18"/>
                    </a:cubicBezTo>
                    <a:cubicBezTo>
                      <a:pt x="31" y="18"/>
                      <a:pt x="31" y="18"/>
                      <a:pt x="31" y="18"/>
                    </a:cubicBezTo>
                    <a:cubicBezTo>
                      <a:pt x="31" y="18"/>
                      <a:pt x="31" y="18"/>
                      <a:pt x="31" y="18"/>
                    </a:cubicBezTo>
                    <a:cubicBezTo>
                      <a:pt x="31" y="18"/>
                      <a:pt x="31" y="18"/>
                      <a:pt x="31" y="18"/>
                    </a:cubicBezTo>
                    <a:cubicBezTo>
                      <a:pt x="31" y="18"/>
                      <a:pt x="31" y="18"/>
                      <a:pt x="31" y="18"/>
                    </a:cubicBezTo>
                    <a:cubicBezTo>
                      <a:pt x="32" y="18"/>
                      <a:pt x="32" y="18"/>
                      <a:pt x="33" y="18"/>
                    </a:cubicBezTo>
                    <a:cubicBezTo>
                      <a:pt x="33" y="18"/>
                      <a:pt x="33" y="18"/>
                      <a:pt x="33" y="18"/>
                    </a:cubicBezTo>
                    <a:cubicBezTo>
                      <a:pt x="33" y="18"/>
                      <a:pt x="33" y="18"/>
                      <a:pt x="33" y="18"/>
                    </a:cubicBezTo>
                    <a:cubicBezTo>
                      <a:pt x="33" y="18"/>
                      <a:pt x="33" y="18"/>
                      <a:pt x="33" y="18"/>
                    </a:cubicBezTo>
                    <a:cubicBezTo>
                      <a:pt x="33" y="17"/>
                      <a:pt x="33" y="17"/>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6"/>
                      <a:pt x="35" y="16"/>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5" y="14"/>
                      <a:pt x="35" y="14"/>
                      <a:pt x="35" y="14"/>
                    </a:cubicBezTo>
                    <a:cubicBezTo>
                      <a:pt x="35" y="14"/>
                      <a:pt x="35" y="14"/>
                      <a:pt x="35" y="14"/>
                    </a:cubicBezTo>
                    <a:cubicBezTo>
                      <a:pt x="36" y="14"/>
                      <a:pt x="36" y="14"/>
                      <a:pt x="36" y="14"/>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1"/>
                      <a:pt x="36" y="11"/>
                      <a:pt x="36" y="11"/>
                    </a:cubicBezTo>
                    <a:cubicBezTo>
                      <a:pt x="36" y="11"/>
                      <a:pt x="36" y="11"/>
                      <a:pt x="36" y="11"/>
                    </a:cubicBezTo>
                    <a:cubicBezTo>
                      <a:pt x="36" y="11"/>
                      <a:pt x="36" y="11"/>
                      <a:pt x="36" y="11"/>
                    </a:cubicBezTo>
                    <a:cubicBezTo>
                      <a:pt x="36" y="11"/>
                      <a:pt x="36" y="11"/>
                      <a:pt x="36" y="11"/>
                    </a:cubicBezTo>
                    <a:cubicBezTo>
                      <a:pt x="36" y="11"/>
                      <a:pt x="36" y="11"/>
                      <a:pt x="36" y="11"/>
                    </a:cubicBezTo>
                    <a:cubicBezTo>
                      <a:pt x="36" y="11"/>
                      <a:pt x="36" y="11"/>
                      <a:pt x="36" y="11"/>
                    </a:cubicBezTo>
                    <a:cubicBezTo>
                      <a:pt x="36" y="10"/>
                      <a:pt x="36" y="10"/>
                      <a:pt x="36" y="10"/>
                    </a:cubicBezTo>
                    <a:cubicBezTo>
                      <a:pt x="36" y="10"/>
                      <a:pt x="36" y="10"/>
                      <a:pt x="36" y="10"/>
                    </a:cubicBezTo>
                    <a:cubicBezTo>
                      <a:pt x="36" y="10"/>
                      <a:pt x="36" y="10"/>
                      <a:pt x="36" y="10"/>
                    </a:cubicBezTo>
                    <a:cubicBezTo>
                      <a:pt x="36" y="10"/>
                      <a:pt x="36" y="10"/>
                      <a:pt x="36" y="10"/>
                    </a:cubicBezTo>
                    <a:cubicBezTo>
                      <a:pt x="36" y="10"/>
                      <a:pt x="36" y="10"/>
                      <a:pt x="36" y="10"/>
                    </a:cubicBezTo>
                    <a:cubicBezTo>
                      <a:pt x="36" y="10"/>
                      <a:pt x="36" y="10"/>
                      <a:pt x="36" y="10"/>
                    </a:cubicBezTo>
                    <a:cubicBezTo>
                      <a:pt x="38" y="10"/>
                      <a:pt x="39" y="11"/>
                      <a:pt x="41" y="12"/>
                    </a:cubicBezTo>
                    <a:cubicBezTo>
                      <a:pt x="41" y="12"/>
                      <a:pt x="41" y="12"/>
                      <a:pt x="41" y="12"/>
                    </a:cubicBezTo>
                    <a:cubicBezTo>
                      <a:pt x="41" y="12"/>
                      <a:pt x="41" y="12"/>
                      <a:pt x="41" y="12"/>
                    </a:cubicBezTo>
                    <a:cubicBezTo>
                      <a:pt x="41" y="11"/>
                      <a:pt x="41" y="11"/>
                      <a:pt x="42" y="10"/>
                    </a:cubicBezTo>
                    <a:lnTo>
                      <a:pt x="41" y="10"/>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gf4bb91c855_5_265"/>
              <p:cNvSpPr/>
              <p:nvPr/>
            </p:nvSpPr>
            <p:spPr>
              <a:xfrm>
                <a:off x="3839318" y="3377977"/>
                <a:ext cx="5443" cy="9071"/>
              </a:xfrm>
              <a:custGeom>
                <a:rect b="b" l="l" r="r" t="t"/>
                <a:pathLst>
                  <a:path extrusionOk="0" h="5" w="3">
                    <a:moveTo>
                      <a:pt x="1" y="2"/>
                    </a:moveTo>
                    <a:lnTo>
                      <a:pt x="0" y="0"/>
                    </a:lnTo>
                    <a:lnTo>
                      <a:pt x="0" y="2"/>
                    </a:lnTo>
                    <a:lnTo>
                      <a:pt x="0" y="2"/>
                    </a:lnTo>
                    <a:lnTo>
                      <a:pt x="0" y="4"/>
                    </a:lnTo>
                    <a:lnTo>
                      <a:pt x="0" y="4"/>
                    </a:lnTo>
                    <a:lnTo>
                      <a:pt x="0" y="4"/>
                    </a:lnTo>
                    <a:lnTo>
                      <a:pt x="1" y="4"/>
                    </a:lnTo>
                    <a:lnTo>
                      <a:pt x="1" y="4"/>
                    </a:lnTo>
                    <a:lnTo>
                      <a:pt x="1" y="4"/>
                    </a:lnTo>
                    <a:lnTo>
                      <a:pt x="1" y="4"/>
                    </a:lnTo>
                    <a:lnTo>
                      <a:pt x="1" y="4"/>
                    </a:lnTo>
                    <a:lnTo>
                      <a:pt x="1" y="4"/>
                    </a:lnTo>
                    <a:lnTo>
                      <a:pt x="1" y="4"/>
                    </a:lnTo>
                    <a:lnTo>
                      <a:pt x="1" y="4"/>
                    </a:lnTo>
                    <a:lnTo>
                      <a:pt x="1" y="4"/>
                    </a:lnTo>
                    <a:lnTo>
                      <a:pt x="1" y="5"/>
                    </a:lnTo>
                    <a:lnTo>
                      <a:pt x="1" y="4"/>
                    </a:lnTo>
                    <a:lnTo>
                      <a:pt x="3" y="2"/>
                    </a:lnTo>
                    <a:lnTo>
                      <a:pt x="1" y="2"/>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gf4bb91c855_5_265"/>
              <p:cNvSpPr/>
              <p:nvPr/>
            </p:nvSpPr>
            <p:spPr>
              <a:xfrm>
                <a:off x="2531231" y="3004238"/>
                <a:ext cx="203198" cy="145141"/>
              </a:xfrm>
              <a:custGeom>
                <a:rect b="b" l="l" r="r" t="t"/>
                <a:pathLst>
                  <a:path extrusionOk="0" h="45" w="63">
                    <a:moveTo>
                      <a:pt x="16" y="12"/>
                    </a:moveTo>
                    <a:cubicBezTo>
                      <a:pt x="16" y="12"/>
                      <a:pt x="16" y="12"/>
                      <a:pt x="16" y="12"/>
                    </a:cubicBezTo>
                    <a:cubicBezTo>
                      <a:pt x="16" y="12"/>
                      <a:pt x="16" y="12"/>
                      <a:pt x="16" y="12"/>
                    </a:cubicBezTo>
                    <a:cubicBezTo>
                      <a:pt x="16" y="13"/>
                      <a:pt x="16" y="13"/>
                      <a:pt x="16" y="13"/>
                    </a:cubicBezTo>
                    <a:cubicBezTo>
                      <a:pt x="16" y="13"/>
                      <a:pt x="16" y="13"/>
                      <a:pt x="16" y="13"/>
                    </a:cubicBezTo>
                    <a:cubicBezTo>
                      <a:pt x="16" y="13"/>
                      <a:pt x="16" y="13"/>
                      <a:pt x="16" y="13"/>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ubicBezTo>
                      <a:pt x="16" y="12"/>
                      <a:pt x="16" y="12"/>
                      <a:pt x="16" y="12"/>
                    </a:cubicBezTo>
                    <a:close/>
                    <a:moveTo>
                      <a:pt x="16" y="0"/>
                    </a:moveTo>
                    <a:cubicBezTo>
                      <a:pt x="16" y="0"/>
                      <a:pt x="16" y="0"/>
                      <a:pt x="16" y="0"/>
                    </a:cubicBezTo>
                    <a:cubicBezTo>
                      <a:pt x="16" y="0"/>
                      <a:pt x="16" y="0"/>
                      <a:pt x="16" y="0"/>
                    </a:cubicBezTo>
                    <a:cubicBezTo>
                      <a:pt x="15" y="0"/>
                      <a:pt x="15" y="0"/>
                      <a:pt x="15" y="0"/>
                    </a:cubicBezTo>
                    <a:cubicBezTo>
                      <a:pt x="15" y="0"/>
                      <a:pt x="15" y="0"/>
                      <a:pt x="15" y="0"/>
                    </a:cubicBezTo>
                    <a:cubicBezTo>
                      <a:pt x="15" y="1"/>
                      <a:pt x="15" y="1"/>
                      <a:pt x="15" y="1"/>
                    </a:cubicBezTo>
                    <a:cubicBezTo>
                      <a:pt x="16" y="1"/>
                      <a:pt x="16" y="1"/>
                      <a:pt x="16" y="1"/>
                    </a:cubicBezTo>
                    <a:lnTo>
                      <a:pt x="16" y="0"/>
                    </a:lnTo>
                    <a:close/>
                    <a:moveTo>
                      <a:pt x="15" y="5"/>
                    </a:move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5"/>
                      <a:pt x="16" y="5"/>
                      <a:pt x="16" y="5"/>
                    </a:cubicBezTo>
                    <a:cubicBezTo>
                      <a:pt x="16" y="5"/>
                      <a:pt x="16" y="5"/>
                      <a:pt x="16" y="5"/>
                    </a:cubicBezTo>
                    <a:cubicBezTo>
                      <a:pt x="16" y="5"/>
                      <a:pt x="16" y="5"/>
                      <a:pt x="16"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4"/>
                      <a:pt x="17" y="4"/>
                      <a:pt x="17" y="4"/>
                    </a:cubicBezTo>
                    <a:cubicBezTo>
                      <a:pt x="16" y="4"/>
                      <a:pt x="16" y="4"/>
                      <a:pt x="16" y="4"/>
                    </a:cubicBezTo>
                    <a:cubicBezTo>
                      <a:pt x="16" y="4"/>
                      <a:pt x="16" y="4"/>
                      <a:pt x="16" y="4"/>
                    </a:cubicBezTo>
                    <a:cubicBezTo>
                      <a:pt x="16" y="4"/>
                      <a:pt x="16" y="4"/>
                      <a:pt x="16" y="4"/>
                    </a:cubicBezTo>
                    <a:cubicBezTo>
                      <a:pt x="15" y="4"/>
                      <a:pt x="15" y="4"/>
                      <a:pt x="15" y="4"/>
                    </a:cubicBezTo>
                    <a:cubicBezTo>
                      <a:pt x="15" y="4"/>
                      <a:pt x="15" y="4"/>
                      <a:pt x="15" y="4"/>
                    </a:cubicBezTo>
                    <a:cubicBezTo>
                      <a:pt x="15" y="4"/>
                      <a:pt x="15" y="4"/>
                      <a:pt x="15" y="4"/>
                    </a:cubicBezTo>
                    <a:cubicBezTo>
                      <a:pt x="15" y="5"/>
                      <a:pt x="15" y="5"/>
                      <a:pt x="15" y="5"/>
                    </a:cubicBezTo>
                    <a:cubicBezTo>
                      <a:pt x="15" y="5"/>
                      <a:pt x="15" y="5"/>
                      <a:pt x="15" y="5"/>
                    </a:cubicBezTo>
                    <a:cubicBezTo>
                      <a:pt x="15" y="5"/>
                      <a:pt x="15" y="5"/>
                      <a:pt x="15" y="5"/>
                    </a:cubicBezTo>
                    <a:cubicBezTo>
                      <a:pt x="15" y="5"/>
                      <a:pt x="15" y="5"/>
                      <a:pt x="15" y="5"/>
                    </a:cubicBezTo>
                    <a:close/>
                    <a:moveTo>
                      <a:pt x="17" y="6"/>
                    </a:move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7" y="6"/>
                      <a:pt x="17" y="6"/>
                      <a:pt x="17" y="6"/>
                    </a:cubicBezTo>
                    <a:cubicBezTo>
                      <a:pt x="17" y="6"/>
                      <a:pt x="17" y="6"/>
                      <a:pt x="17" y="6"/>
                    </a:cubicBezTo>
                    <a:cubicBezTo>
                      <a:pt x="17" y="6"/>
                      <a:pt x="17" y="6"/>
                      <a:pt x="17" y="6"/>
                    </a:cubicBezTo>
                    <a:close/>
                    <a:moveTo>
                      <a:pt x="14" y="6"/>
                    </a:move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4" y="6"/>
                    </a:cubicBezTo>
                    <a:cubicBezTo>
                      <a:pt x="14" y="7"/>
                      <a:pt x="14" y="7"/>
                      <a:pt x="14" y="7"/>
                    </a:cubicBezTo>
                    <a:cubicBezTo>
                      <a:pt x="14" y="7"/>
                      <a:pt x="14" y="7"/>
                      <a:pt x="14" y="7"/>
                    </a:cubicBezTo>
                    <a:cubicBezTo>
                      <a:pt x="14" y="7"/>
                      <a:pt x="14" y="7"/>
                      <a:pt x="14"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7"/>
                      <a:pt x="15" y="7"/>
                      <a:pt x="15" y="7"/>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6"/>
                      <a:pt x="14" y="6"/>
                      <a:pt x="14" y="6"/>
                    </a:cubicBezTo>
                    <a:cubicBezTo>
                      <a:pt x="14" y="6"/>
                      <a:pt x="14" y="6"/>
                      <a:pt x="14" y="6"/>
                    </a:cubicBezTo>
                    <a:close/>
                    <a:moveTo>
                      <a:pt x="18" y="8"/>
                    </a:moveTo>
                    <a:cubicBezTo>
                      <a:pt x="18" y="8"/>
                      <a:pt x="18" y="8"/>
                      <a:pt x="18" y="8"/>
                    </a:cubicBezTo>
                    <a:cubicBezTo>
                      <a:pt x="18" y="8"/>
                      <a:pt x="18" y="8"/>
                      <a:pt x="18" y="8"/>
                    </a:cubicBezTo>
                    <a:cubicBezTo>
                      <a:pt x="18" y="8"/>
                      <a:pt x="18" y="8"/>
                      <a:pt x="18" y="8"/>
                    </a:cubicBezTo>
                    <a:cubicBezTo>
                      <a:pt x="17" y="8"/>
                      <a:pt x="17" y="8"/>
                      <a:pt x="17" y="8"/>
                    </a:cubicBezTo>
                    <a:cubicBezTo>
                      <a:pt x="17" y="9"/>
                      <a:pt x="17" y="9"/>
                      <a:pt x="17" y="9"/>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1"/>
                      <a:pt x="16" y="11"/>
                      <a:pt x="16" y="11"/>
                    </a:cubicBezTo>
                    <a:cubicBezTo>
                      <a:pt x="16" y="11"/>
                      <a:pt x="16" y="11"/>
                      <a:pt x="16"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2"/>
                      <a:pt x="17" y="12"/>
                      <a:pt x="17" y="12"/>
                    </a:cubicBezTo>
                    <a:cubicBezTo>
                      <a:pt x="17" y="12"/>
                      <a:pt x="17" y="12"/>
                      <a:pt x="17" y="12"/>
                    </a:cubicBezTo>
                    <a:cubicBezTo>
                      <a:pt x="17" y="12"/>
                      <a:pt x="17" y="12"/>
                      <a:pt x="17" y="12"/>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8" y="13"/>
                      <a:pt x="18" y="13"/>
                      <a:pt x="18" y="13"/>
                    </a:cubicBezTo>
                    <a:cubicBezTo>
                      <a:pt x="18" y="13"/>
                      <a:pt x="18" y="13"/>
                      <a:pt x="18" y="13"/>
                    </a:cubicBezTo>
                    <a:cubicBezTo>
                      <a:pt x="18" y="13"/>
                      <a:pt x="18" y="13"/>
                      <a:pt x="18" y="13"/>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9" y="14"/>
                      <a:pt x="19" y="14"/>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3"/>
                      <a:pt x="19" y="13"/>
                      <a:pt x="19" y="13"/>
                    </a:cubicBezTo>
                    <a:cubicBezTo>
                      <a:pt x="19" y="13"/>
                      <a:pt x="19" y="13"/>
                      <a:pt x="19" y="13"/>
                    </a:cubicBezTo>
                    <a:cubicBezTo>
                      <a:pt x="18" y="13"/>
                      <a:pt x="18" y="13"/>
                      <a:pt x="18" y="13"/>
                    </a:cubicBezTo>
                    <a:cubicBezTo>
                      <a:pt x="18" y="12"/>
                      <a:pt x="18" y="12"/>
                      <a:pt x="18" y="12"/>
                    </a:cubicBezTo>
                    <a:cubicBezTo>
                      <a:pt x="18" y="12"/>
                      <a:pt x="18" y="12"/>
                      <a:pt x="18" y="12"/>
                    </a:cubicBezTo>
                    <a:cubicBezTo>
                      <a:pt x="18" y="12"/>
                      <a:pt x="18" y="12"/>
                      <a:pt x="18" y="12"/>
                    </a:cubicBezTo>
                    <a:cubicBezTo>
                      <a:pt x="18" y="12"/>
                      <a:pt x="18" y="12"/>
                      <a:pt x="18" y="12"/>
                    </a:cubicBezTo>
                    <a:cubicBezTo>
                      <a:pt x="18" y="12"/>
                      <a:pt x="18" y="12"/>
                      <a:pt x="18" y="12"/>
                    </a:cubicBezTo>
                    <a:cubicBezTo>
                      <a:pt x="18" y="13"/>
                      <a:pt x="18" y="13"/>
                      <a:pt x="18" y="13"/>
                    </a:cubicBezTo>
                    <a:cubicBezTo>
                      <a:pt x="17" y="13"/>
                      <a:pt x="17" y="13"/>
                      <a:pt x="17" y="13"/>
                    </a:cubicBezTo>
                    <a:cubicBezTo>
                      <a:pt x="17" y="13"/>
                      <a:pt x="17" y="13"/>
                      <a:pt x="17" y="13"/>
                    </a:cubicBezTo>
                    <a:cubicBezTo>
                      <a:pt x="17" y="13"/>
                      <a:pt x="17" y="13"/>
                      <a:pt x="17" y="13"/>
                    </a:cubicBezTo>
                    <a:cubicBezTo>
                      <a:pt x="17" y="12"/>
                      <a:pt x="17" y="12"/>
                      <a:pt x="17" y="12"/>
                    </a:cubicBezTo>
                    <a:cubicBezTo>
                      <a:pt x="17" y="12"/>
                      <a:pt x="17" y="12"/>
                      <a:pt x="17" y="12"/>
                    </a:cubicBezTo>
                    <a:cubicBezTo>
                      <a:pt x="17" y="11"/>
                      <a:pt x="17" y="11"/>
                      <a:pt x="17" y="11"/>
                    </a:cubicBezTo>
                    <a:cubicBezTo>
                      <a:pt x="17" y="11"/>
                      <a:pt x="17" y="11"/>
                      <a:pt x="17" y="11"/>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6" y="10"/>
                      <a:pt x="16" y="10"/>
                      <a:pt x="16" y="10"/>
                    </a:cubicBezTo>
                    <a:cubicBezTo>
                      <a:pt x="16" y="10"/>
                      <a:pt x="16" y="10"/>
                      <a:pt x="16" y="10"/>
                    </a:cubicBezTo>
                    <a:cubicBezTo>
                      <a:pt x="17" y="10"/>
                      <a:pt x="17" y="10"/>
                      <a:pt x="17" y="10"/>
                    </a:cubicBezTo>
                    <a:cubicBezTo>
                      <a:pt x="17" y="10"/>
                      <a:pt x="17" y="10"/>
                      <a:pt x="17" y="10"/>
                    </a:cubicBezTo>
                    <a:cubicBezTo>
                      <a:pt x="17" y="10"/>
                      <a:pt x="17" y="10"/>
                      <a:pt x="17" y="10"/>
                    </a:cubicBezTo>
                    <a:cubicBezTo>
                      <a:pt x="17" y="10"/>
                      <a:pt x="17" y="10"/>
                      <a:pt x="17" y="10"/>
                    </a:cubicBezTo>
                    <a:cubicBezTo>
                      <a:pt x="17" y="9"/>
                      <a:pt x="17" y="9"/>
                      <a:pt x="17" y="9"/>
                    </a:cubicBezTo>
                    <a:cubicBezTo>
                      <a:pt x="17" y="10"/>
                      <a:pt x="17" y="10"/>
                      <a:pt x="17" y="10"/>
                    </a:cubicBezTo>
                    <a:cubicBezTo>
                      <a:pt x="17" y="10"/>
                      <a:pt x="17" y="10"/>
                      <a:pt x="17" y="10"/>
                    </a:cubicBezTo>
                    <a:cubicBezTo>
                      <a:pt x="17" y="9"/>
                      <a:pt x="17" y="9"/>
                      <a:pt x="17" y="9"/>
                    </a:cubicBezTo>
                    <a:cubicBezTo>
                      <a:pt x="18" y="9"/>
                      <a:pt x="18" y="9"/>
                      <a:pt x="18" y="9"/>
                    </a:cubicBezTo>
                    <a:cubicBezTo>
                      <a:pt x="18" y="9"/>
                      <a:pt x="18" y="9"/>
                      <a:pt x="18" y="9"/>
                    </a:cubicBezTo>
                    <a:cubicBezTo>
                      <a:pt x="18" y="10"/>
                      <a:pt x="18" y="10"/>
                      <a:pt x="18" y="10"/>
                    </a:cubicBezTo>
                    <a:cubicBezTo>
                      <a:pt x="18" y="10"/>
                      <a:pt x="18" y="10"/>
                      <a:pt x="18" y="10"/>
                    </a:cubicBezTo>
                    <a:cubicBezTo>
                      <a:pt x="18" y="10"/>
                      <a:pt x="18" y="10"/>
                      <a:pt x="18" y="10"/>
                    </a:cubicBezTo>
                    <a:cubicBezTo>
                      <a:pt x="18" y="10"/>
                      <a:pt x="18" y="10"/>
                      <a:pt x="18" y="10"/>
                    </a:cubicBezTo>
                    <a:cubicBezTo>
                      <a:pt x="18" y="9"/>
                      <a:pt x="18" y="9"/>
                      <a:pt x="18" y="9"/>
                    </a:cubicBezTo>
                    <a:cubicBezTo>
                      <a:pt x="18" y="9"/>
                      <a:pt x="18" y="9"/>
                      <a:pt x="18" y="9"/>
                    </a:cubicBezTo>
                    <a:cubicBezTo>
                      <a:pt x="18" y="8"/>
                      <a:pt x="18" y="8"/>
                      <a:pt x="18" y="8"/>
                    </a:cubicBezTo>
                    <a:cubicBezTo>
                      <a:pt x="18" y="8"/>
                      <a:pt x="18" y="8"/>
                      <a:pt x="18" y="8"/>
                    </a:cubicBezTo>
                    <a:cubicBezTo>
                      <a:pt x="18" y="8"/>
                      <a:pt x="18" y="8"/>
                      <a:pt x="18" y="8"/>
                    </a:cubicBezTo>
                    <a:cubicBezTo>
                      <a:pt x="18" y="8"/>
                      <a:pt x="18" y="8"/>
                      <a:pt x="18" y="8"/>
                    </a:cubicBezTo>
                    <a:close/>
                    <a:moveTo>
                      <a:pt x="16" y="8"/>
                    </a:move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5" y="6"/>
                      <a:pt x="15" y="6"/>
                      <a:pt x="15" y="6"/>
                    </a:cubicBezTo>
                    <a:cubicBezTo>
                      <a:pt x="15" y="7"/>
                      <a:pt x="15" y="7"/>
                      <a:pt x="15" y="7"/>
                    </a:cubicBezTo>
                    <a:cubicBezTo>
                      <a:pt x="15" y="7"/>
                      <a:pt x="15" y="7"/>
                      <a:pt x="15" y="7"/>
                    </a:cubicBezTo>
                    <a:cubicBezTo>
                      <a:pt x="15" y="7"/>
                      <a:pt x="15" y="7"/>
                      <a:pt x="15" y="7"/>
                    </a:cubicBezTo>
                    <a:cubicBezTo>
                      <a:pt x="15" y="7"/>
                      <a:pt x="15" y="7"/>
                      <a:pt x="15" y="7"/>
                    </a:cubicBezTo>
                    <a:cubicBezTo>
                      <a:pt x="16" y="7"/>
                      <a:pt x="16" y="7"/>
                      <a:pt x="16" y="7"/>
                    </a:cubicBezTo>
                    <a:cubicBezTo>
                      <a:pt x="16" y="7"/>
                      <a:pt x="16" y="7"/>
                      <a:pt x="16" y="7"/>
                    </a:cubicBezTo>
                    <a:cubicBezTo>
                      <a:pt x="16" y="7"/>
                      <a:pt x="16" y="7"/>
                      <a:pt x="16" y="7"/>
                    </a:cubicBezTo>
                    <a:lnTo>
                      <a:pt x="16" y="8"/>
                    </a:lnTo>
                    <a:close/>
                    <a:moveTo>
                      <a:pt x="13" y="21"/>
                    </a:move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2" y="21"/>
                      <a:pt x="12" y="21"/>
                      <a:pt x="12" y="21"/>
                    </a:cubicBezTo>
                    <a:cubicBezTo>
                      <a:pt x="12" y="21"/>
                      <a:pt x="12" y="21"/>
                      <a:pt x="12" y="21"/>
                    </a:cubicBezTo>
                    <a:cubicBezTo>
                      <a:pt x="12" y="21"/>
                      <a:pt x="12" y="21"/>
                      <a:pt x="12" y="21"/>
                    </a:cubicBezTo>
                    <a:cubicBezTo>
                      <a:pt x="12" y="22"/>
                      <a:pt x="12" y="22"/>
                      <a:pt x="12" y="22"/>
                    </a:cubicBezTo>
                    <a:cubicBezTo>
                      <a:pt x="12" y="22"/>
                      <a:pt x="12" y="22"/>
                      <a:pt x="12"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1"/>
                      <a:pt x="13" y="21"/>
                      <a:pt x="13" y="21"/>
                    </a:cubicBezTo>
                    <a:cubicBezTo>
                      <a:pt x="13" y="21"/>
                      <a:pt x="13" y="21"/>
                      <a:pt x="13" y="21"/>
                    </a:cubicBezTo>
                    <a:close/>
                    <a:moveTo>
                      <a:pt x="14" y="22"/>
                    </a:moveTo>
                    <a:cubicBezTo>
                      <a:pt x="14" y="22"/>
                      <a:pt x="14" y="22"/>
                      <a:pt x="14" y="22"/>
                    </a:cubicBezTo>
                    <a:cubicBezTo>
                      <a:pt x="14" y="22"/>
                      <a:pt x="14" y="22"/>
                      <a:pt x="14" y="22"/>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2"/>
                      <a:pt x="14" y="22"/>
                      <a:pt x="14" y="22"/>
                    </a:cubicBezTo>
                    <a:close/>
                    <a:moveTo>
                      <a:pt x="16" y="18"/>
                    </a:moveTo>
                    <a:cubicBezTo>
                      <a:pt x="16" y="18"/>
                      <a:pt x="16" y="18"/>
                      <a:pt x="16" y="18"/>
                    </a:cubicBezTo>
                    <a:cubicBezTo>
                      <a:pt x="16" y="18"/>
                      <a:pt x="16" y="18"/>
                      <a:pt x="16" y="18"/>
                    </a:cubicBezTo>
                    <a:cubicBezTo>
                      <a:pt x="16" y="18"/>
                      <a:pt x="16" y="18"/>
                      <a:pt x="16" y="18"/>
                    </a:cubicBezTo>
                    <a:cubicBezTo>
                      <a:pt x="16" y="18"/>
                      <a:pt x="16" y="18"/>
                      <a:pt x="16"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8"/>
                      <a:pt x="17" y="18"/>
                      <a:pt x="17" y="18"/>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6"/>
                      <a:pt x="17" y="16"/>
                      <a:pt x="17" y="16"/>
                    </a:cubicBezTo>
                    <a:cubicBezTo>
                      <a:pt x="17" y="16"/>
                      <a:pt x="17" y="16"/>
                      <a:pt x="17" y="16"/>
                    </a:cubicBezTo>
                    <a:cubicBezTo>
                      <a:pt x="17" y="16"/>
                      <a:pt x="17" y="16"/>
                      <a:pt x="17" y="16"/>
                    </a:cubicBezTo>
                    <a:cubicBezTo>
                      <a:pt x="16" y="16"/>
                      <a:pt x="16" y="16"/>
                      <a:pt x="16" y="16"/>
                    </a:cubicBezTo>
                    <a:cubicBezTo>
                      <a:pt x="16" y="16"/>
                      <a:pt x="16" y="16"/>
                      <a:pt x="16" y="16"/>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lnTo>
                      <a:pt x="16" y="18"/>
                    </a:lnTo>
                    <a:close/>
                    <a:moveTo>
                      <a:pt x="18" y="5"/>
                    </a:move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lnTo>
                      <a:pt x="18" y="5"/>
                    </a:lnTo>
                    <a:close/>
                    <a:moveTo>
                      <a:pt x="2" y="29"/>
                    </a:moveTo>
                    <a:cubicBezTo>
                      <a:pt x="2" y="29"/>
                      <a:pt x="2" y="29"/>
                      <a:pt x="2" y="29"/>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9"/>
                      <a:pt x="2" y="29"/>
                      <a:pt x="2" y="29"/>
                    </a:cubicBezTo>
                    <a:cubicBezTo>
                      <a:pt x="2" y="29"/>
                      <a:pt x="2" y="29"/>
                      <a:pt x="2" y="29"/>
                    </a:cubicBezTo>
                    <a:cubicBezTo>
                      <a:pt x="2" y="29"/>
                      <a:pt x="2" y="29"/>
                      <a:pt x="2" y="29"/>
                    </a:cubicBezTo>
                    <a:close/>
                    <a:moveTo>
                      <a:pt x="16" y="21"/>
                    </a:move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7" y="21"/>
                      <a:pt x="17" y="21"/>
                      <a:pt x="17" y="21"/>
                    </a:cubicBezTo>
                    <a:cubicBezTo>
                      <a:pt x="17" y="21"/>
                      <a:pt x="17" y="21"/>
                      <a:pt x="17" y="21"/>
                    </a:cubicBezTo>
                    <a:cubicBezTo>
                      <a:pt x="17" y="21"/>
                      <a:pt x="17" y="21"/>
                      <a:pt x="17" y="21"/>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6" y="19"/>
                      <a:pt x="16" y="19"/>
                      <a:pt x="16" y="19"/>
                    </a:cubicBezTo>
                    <a:cubicBezTo>
                      <a:pt x="16" y="19"/>
                      <a:pt x="16" y="19"/>
                      <a:pt x="16" y="19"/>
                    </a:cubicBezTo>
                    <a:cubicBezTo>
                      <a:pt x="16" y="19"/>
                      <a:pt x="16" y="19"/>
                      <a:pt x="16" y="19"/>
                    </a:cubicBezTo>
                    <a:cubicBezTo>
                      <a:pt x="16" y="20"/>
                      <a:pt x="16" y="20"/>
                      <a:pt x="16" y="20"/>
                    </a:cubicBezTo>
                    <a:cubicBezTo>
                      <a:pt x="16" y="20"/>
                      <a:pt x="16" y="20"/>
                      <a:pt x="16" y="20"/>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0"/>
                      <a:pt x="16" y="20"/>
                      <a:pt x="16" y="20"/>
                    </a:cubicBezTo>
                    <a:cubicBezTo>
                      <a:pt x="16" y="20"/>
                      <a:pt x="16" y="20"/>
                      <a:pt x="16" y="20"/>
                    </a:cubicBezTo>
                    <a:cubicBezTo>
                      <a:pt x="16" y="20"/>
                      <a:pt x="16" y="20"/>
                      <a:pt x="16" y="20"/>
                    </a:cubicBezTo>
                    <a:cubicBezTo>
                      <a:pt x="16" y="20"/>
                      <a:pt x="16" y="20"/>
                      <a:pt x="16" y="20"/>
                    </a:cubicBezTo>
                    <a:cubicBezTo>
                      <a:pt x="16" y="20"/>
                      <a:pt x="16" y="20"/>
                      <a:pt x="16" y="20"/>
                    </a:cubicBezTo>
                    <a:cubicBezTo>
                      <a:pt x="17" y="20"/>
                      <a:pt x="17" y="20"/>
                      <a:pt x="17" y="20"/>
                    </a:cubicBezTo>
                    <a:cubicBezTo>
                      <a:pt x="17" y="20"/>
                      <a:pt x="17" y="20"/>
                      <a:pt x="17" y="20"/>
                    </a:cubicBezTo>
                    <a:cubicBezTo>
                      <a:pt x="17" y="20"/>
                      <a:pt x="17" y="20"/>
                      <a:pt x="17" y="20"/>
                    </a:cubicBezTo>
                    <a:lnTo>
                      <a:pt x="16" y="21"/>
                    </a:lnTo>
                    <a:close/>
                    <a:moveTo>
                      <a:pt x="62" y="9"/>
                    </a:moveTo>
                    <a:cubicBezTo>
                      <a:pt x="47" y="7"/>
                      <a:pt x="33" y="4"/>
                      <a:pt x="18" y="1"/>
                    </a:cubicBezTo>
                    <a:cubicBezTo>
                      <a:pt x="18" y="1"/>
                      <a:pt x="18" y="1"/>
                      <a:pt x="18" y="1"/>
                    </a:cubicBezTo>
                    <a:cubicBezTo>
                      <a:pt x="18" y="1"/>
                      <a:pt x="18" y="1"/>
                      <a:pt x="18" y="1"/>
                    </a:cubicBezTo>
                    <a:cubicBezTo>
                      <a:pt x="18" y="1"/>
                      <a:pt x="18" y="1"/>
                      <a:pt x="18" y="1"/>
                    </a:cubicBezTo>
                    <a:cubicBezTo>
                      <a:pt x="18" y="1"/>
                      <a:pt x="18" y="1"/>
                      <a:pt x="18" y="1"/>
                    </a:cubicBezTo>
                    <a:cubicBezTo>
                      <a:pt x="18" y="1"/>
                      <a:pt x="18" y="1"/>
                      <a:pt x="18" y="1"/>
                    </a:cubicBezTo>
                    <a:cubicBezTo>
                      <a:pt x="17" y="1"/>
                      <a:pt x="17" y="1"/>
                      <a:pt x="17" y="1"/>
                    </a:cubicBezTo>
                    <a:cubicBezTo>
                      <a:pt x="17" y="1"/>
                      <a:pt x="17" y="1"/>
                      <a:pt x="17" y="1"/>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8" y="4"/>
                      <a:pt x="18" y="4"/>
                      <a:pt x="18" y="4"/>
                    </a:cubicBezTo>
                    <a:cubicBezTo>
                      <a:pt x="19" y="4"/>
                      <a:pt x="19" y="4"/>
                      <a:pt x="19" y="4"/>
                    </a:cubicBezTo>
                    <a:cubicBezTo>
                      <a:pt x="19" y="4"/>
                      <a:pt x="19" y="4"/>
                      <a:pt x="19" y="4"/>
                    </a:cubicBezTo>
                    <a:cubicBezTo>
                      <a:pt x="19" y="4"/>
                      <a:pt x="19" y="4"/>
                      <a:pt x="19" y="4"/>
                    </a:cubicBezTo>
                    <a:cubicBezTo>
                      <a:pt x="19" y="4"/>
                      <a:pt x="19" y="4"/>
                      <a:pt x="19" y="4"/>
                    </a:cubicBezTo>
                    <a:cubicBezTo>
                      <a:pt x="19" y="4"/>
                      <a:pt x="19" y="4"/>
                      <a:pt x="19" y="4"/>
                    </a:cubicBezTo>
                    <a:cubicBezTo>
                      <a:pt x="19" y="4"/>
                      <a:pt x="19" y="4"/>
                      <a:pt x="19" y="4"/>
                    </a:cubicBezTo>
                    <a:cubicBezTo>
                      <a:pt x="19" y="4"/>
                      <a:pt x="19" y="4"/>
                      <a:pt x="19" y="4"/>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5"/>
                      <a:pt x="19" y="5"/>
                      <a:pt x="19" y="5"/>
                    </a:cubicBezTo>
                    <a:cubicBezTo>
                      <a:pt x="19" y="6"/>
                      <a:pt x="19" y="6"/>
                      <a:pt x="19" y="6"/>
                    </a:cubicBezTo>
                    <a:cubicBezTo>
                      <a:pt x="19" y="6"/>
                      <a:pt x="19" y="6"/>
                      <a:pt x="19" y="6"/>
                    </a:cubicBezTo>
                    <a:cubicBezTo>
                      <a:pt x="19" y="6"/>
                      <a:pt x="19" y="6"/>
                      <a:pt x="19" y="6"/>
                    </a:cubicBezTo>
                    <a:cubicBezTo>
                      <a:pt x="19" y="6"/>
                      <a:pt x="19" y="6"/>
                      <a:pt x="19" y="6"/>
                    </a:cubicBezTo>
                    <a:cubicBezTo>
                      <a:pt x="20" y="6"/>
                      <a:pt x="20" y="6"/>
                      <a:pt x="20" y="6"/>
                    </a:cubicBezTo>
                    <a:cubicBezTo>
                      <a:pt x="19" y="6"/>
                      <a:pt x="19" y="6"/>
                      <a:pt x="19" y="6"/>
                    </a:cubicBezTo>
                    <a:cubicBezTo>
                      <a:pt x="19" y="7"/>
                      <a:pt x="19" y="7"/>
                      <a:pt x="19" y="7"/>
                    </a:cubicBezTo>
                    <a:cubicBezTo>
                      <a:pt x="19" y="7"/>
                      <a:pt x="19" y="7"/>
                      <a:pt x="19" y="7"/>
                    </a:cubicBezTo>
                    <a:cubicBezTo>
                      <a:pt x="19" y="6"/>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8" y="7"/>
                      <a:pt x="18" y="7"/>
                      <a:pt x="18" y="7"/>
                    </a:cubicBezTo>
                    <a:cubicBezTo>
                      <a:pt x="18" y="7"/>
                      <a:pt x="18" y="7"/>
                      <a:pt x="18" y="7"/>
                    </a:cubicBezTo>
                    <a:cubicBezTo>
                      <a:pt x="18" y="7"/>
                      <a:pt x="18" y="7"/>
                      <a:pt x="18" y="7"/>
                    </a:cubicBezTo>
                    <a:cubicBezTo>
                      <a:pt x="18" y="8"/>
                      <a:pt x="18" y="8"/>
                      <a:pt x="18" y="8"/>
                    </a:cubicBezTo>
                    <a:cubicBezTo>
                      <a:pt x="18" y="7"/>
                      <a:pt x="18" y="7"/>
                      <a:pt x="18" y="7"/>
                    </a:cubicBezTo>
                    <a:cubicBezTo>
                      <a:pt x="18" y="7"/>
                      <a:pt x="18" y="7"/>
                      <a:pt x="18" y="7"/>
                    </a:cubicBezTo>
                    <a:cubicBezTo>
                      <a:pt x="18" y="7"/>
                      <a:pt x="18" y="7"/>
                      <a:pt x="18" y="7"/>
                    </a:cubicBezTo>
                    <a:cubicBezTo>
                      <a:pt x="18" y="7"/>
                      <a:pt x="18" y="7"/>
                      <a:pt x="18"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8" y="8"/>
                      <a:pt x="18" y="8"/>
                      <a:pt x="18" y="8"/>
                    </a:cubicBezTo>
                    <a:cubicBezTo>
                      <a:pt x="18" y="8"/>
                      <a:pt x="18" y="8"/>
                      <a:pt x="18" y="8"/>
                    </a:cubicBezTo>
                    <a:cubicBezTo>
                      <a:pt x="18" y="8"/>
                      <a:pt x="18" y="8"/>
                      <a:pt x="18" y="8"/>
                    </a:cubicBezTo>
                    <a:cubicBezTo>
                      <a:pt x="18" y="8"/>
                      <a:pt x="18" y="8"/>
                      <a:pt x="18" y="8"/>
                    </a:cubicBezTo>
                    <a:cubicBezTo>
                      <a:pt x="18" y="8"/>
                      <a:pt x="18" y="8"/>
                      <a:pt x="18" y="8"/>
                    </a:cubicBezTo>
                    <a:cubicBezTo>
                      <a:pt x="18" y="8"/>
                      <a:pt x="18" y="8"/>
                      <a:pt x="18" y="8"/>
                    </a:cubicBezTo>
                    <a:cubicBezTo>
                      <a:pt x="18" y="8"/>
                      <a:pt x="18" y="8"/>
                      <a:pt x="18" y="8"/>
                    </a:cubicBezTo>
                    <a:cubicBezTo>
                      <a:pt x="18" y="8"/>
                      <a:pt x="18" y="8"/>
                      <a:pt x="18" y="8"/>
                    </a:cubicBezTo>
                    <a:cubicBezTo>
                      <a:pt x="18" y="8"/>
                      <a:pt x="18" y="8"/>
                      <a:pt x="18" y="8"/>
                    </a:cubicBezTo>
                    <a:cubicBezTo>
                      <a:pt x="18" y="8"/>
                      <a:pt x="18" y="8"/>
                      <a:pt x="18" y="8"/>
                    </a:cubicBezTo>
                    <a:cubicBezTo>
                      <a:pt x="18" y="8"/>
                      <a:pt x="18" y="8"/>
                      <a:pt x="18" y="8"/>
                    </a:cubicBezTo>
                    <a:cubicBezTo>
                      <a:pt x="18" y="9"/>
                      <a:pt x="18" y="9"/>
                      <a:pt x="18" y="9"/>
                    </a:cubicBezTo>
                    <a:cubicBezTo>
                      <a:pt x="18" y="9"/>
                      <a:pt x="18" y="9"/>
                      <a:pt x="18" y="9"/>
                    </a:cubicBezTo>
                    <a:cubicBezTo>
                      <a:pt x="18" y="9"/>
                      <a:pt x="18" y="9"/>
                      <a:pt x="18" y="9"/>
                    </a:cubicBezTo>
                    <a:cubicBezTo>
                      <a:pt x="19" y="9"/>
                      <a:pt x="19" y="9"/>
                      <a:pt x="19" y="9"/>
                    </a:cubicBezTo>
                    <a:cubicBezTo>
                      <a:pt x="19" y="9"/>
                      <a:pt x="19" y="9"/>
                      <a:pt x="19" y="9"/>
                    </a:cubicBezTo>
                    <a:cubicBezTo>
                      <a:pt x="19" y="9"/>
                      <a:pt x="19" y="9"/>
                      <a:pt x="19" y="9"/>
                    </a:cubicBezTo>
                    <a:cubicBezTo>
                      <a:pt x="19" y="9"/>
                      <a:pt x="19" y="9"/>
                      <a:pt x="19" y="9"/>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9" y="10"/>
                      <a:pt x="19" y="10"/>
                      <a:pt x="19" y="10"/>
                    </a:cubicBezTo>
                    <a:cubicBezTo>
                      <a:pt x="18" y="10"/>
                      <a:pt x="18" y="10"/>
                      <a:pt x="18" y="10"/>
                    </a:cubicBezTo>
                    <a:cubicBezTo>
                      <a:pt x="18" y="10"/>
                      <a:pt x="18" y="10"/>
                      <a:pt x="18" y="10"/>
                    </a:cubicBezTo>
                    <a:cubicBezTo>
                      <a:pt x="18" y="10"/>
                      <a:pt x="18" y="10"/>
                      <a:pt x="18" y="10"/>
                    </a:cubicBezTo>
                    <a:cubicBezTo>
                      <a:pt x="18" y="11"/>
                      <a:pt x="18" y="11"/>
                      <a:pt x="18" y="11"/>
                    </a:cubicBezTo>
                    <a:cubicBezTo>
                      <a:pt x="18" y="11"/>
                      <a:pt x="18" y="11"/>
                      <a:pt x="18" y="11"/>
                    </a:cubicBezTo>
                    <a:cubicBezTo>
                      <a:pt x="18" y="11"/>
                      <a:pt x="18" y="11"/>
                      <a:pt x="18" y="11"/>
                    </a:cubicBezTo>
                    <a:cubicBezTo>
                      <a:pt x="18" y="12"/>
                      <a:pt x="18" y="12"/>
                      <a:pt x="18" y="12"/>
                    </a:cubicBezTo>
                    <a:cubicBezTo>
                      <a:pt x="19" y="12"/>
                      <a:pt x="19" y="12"/>
                      <a:pt x="19" y="12"/>
                    </a:cubicBezTo>
                    <a:cubicBezTo>
                      <a:pt x="19" y="12"/>
                      <a:pt x="19" y="12"/>
                      <a:pt x="19" y="12"/>
                    </a:cubicBezTo>
                    <a:cubicBezTo>
                      <a:pt x="19" y="13"/>
                      <a:pt x="19" y="13"/>
                      <a:pt x="19" y="13"/>
                    </a:cubicBezTo>
                    <a:cubicBezTo>
                      <a:pt x="19" y="13"/>
                      <a:pt x="19" y="13"/>
                      <a:pt x="19" y="13"/>
                    </a:cubicBezTo>
                    <a:cubicBezTo>
                      <a:pt x="19" y="13"/>
                      <a:pt x="19" y="13"/>
                      <a:pt x="19" y="13"/>
                    </a:cubicBezTo>
                    <a:cubicBezTo>
                      <a:pt x="19" y="12"/>
                      <a:pt x="19" y="12"/>
                      <a:pt x="19" y="12"/>
                    </a:cubicBezTo>
                    <a:cubicBezTo>
                      <a:pt x="19" y="12"/>
                      <a:pt x="19" y="12"/>
                      <a:pt x="19" y="12"/>
                    </a:cubicBezTo>
                    <a:cubicBezTo>
                      <a:pt x="19" y="12"/>
                      <a:pt x="19" y="12"/>
                      <a:pt x="19" y="12"/>
                    </a:cubicBezTo>
                    <a:cubicBezTo>
                      <a:pt x="19" y="12"/>
                      <a:pt x="19" y="12"/>
                      <a:pt x="19" y="12"/>
                    </a:cubicBezTo>
                    <a:cubicBezTo>
                      <a:pt x="18" y="12"/>
                      <a:pt x="18" y="12"/>
                      <a:pt x="18" y="12"/>
                    </a:cubicBezTo>
                    <a:cubicBezTo>
                      <a:pt x="18" y="12"/>
                      <a:pt x="18" y="12"/>
                      <a:pt x="18" y="12"/>
                    </a:cubicBezTo>
                    <a:cubicBezTo>
                      <a:pt x="18" y="11"/>
                      <a:pt x="18" y="11"/>
                      <a:pt x="18" y="11"/>
                    </a:cubicBezTo>
                    <a:cubicBezTo>
                      <a:pt x="18" y="11"/>
                      <a:pt x="18" y="11"/>
                      <a:pt x="18" y="11"/>
                    </a:cubicBezTo>
                    <a:cubicBezTo>
                      <a:pt x="18" y="11"/>
                      <a:pt x="18" y="11"/>
                      <a:pt x="18" y="11"/>
                    </a:cubicBezTo>
                    <a:cubicBezTo>
                      <a:pt x="18" y="11"/>
                      <a:pt x="18" y="11"/>
                      <a:pt x="18" y="11"/>
                    </a:cubicBezTo>
                    <a:cubicBezTo>
                      <a:pt x="19" y="11"/>
                      <a:pt x="19" y="11"/>
                      <a:pt x="19" y="11"/>
                    </a:cubicBezTo>
                    <a:cubicBezTo>
                      <a:pt x="19" y="11"/>
                      <a:pt x="19" y="11"/>
                      <a:pt x="19" y="11"/>
                    </a:cubicBezTo>
                    <a:cubicBezTo>
                      <a:pt x="19" y="10"/>
                      <a:pt x="19" y="10"/>
                      <a:pt x="19" y="10"/>
                    </a:cubicBezTo>
                    <a:cubicBezTo>
                      <a:pt x="19" y="10"/>
                      <a:pt x="19" y="10"/>
                      <a:pt x="19" y="10"/>
                    </a:cubicBezTo>
                    <a:cubicBezTo>
                      <a:pt x="19" y="10"/>
                      <a:pt x="19" y="10"/>
                      <a:pt x="19" y="10"/>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2"/>
                      <a:pt x="19" y="12"/>
                      <a:pt x="19" y="12"/>
                    </a:cubicBezTo>
                    <a:cubicBezTo>
                      <a:pt x="19" y="12"/>
                      <a:pt x="19" y="12"/>
                      <a:pt x="19" y="12"/>
                    </a:cubicBezTo>
                    <a:cubicBezTo>
                      <a:pt x="19" y="13"/>
                      <a:pt x="19" y="13"/>
                      <a:pt x="19"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4"/>
                      <a:pt x="20" y="14"/>
                      <a:pt x="20" y="14"/>
                    </a:cubicBezTo>
                    <a:cubicBezTo>
                      <a:pt x="20" y="14"/>
                      <a:pt x="20" y="14"/>
                      <a:pt x="20" y="14"/>
                    </a:cubicBezTo>
                    <a:cubicBezTo>
                      <a:pt x="20" y="14"/>
                      <a:pt x="20" y="14"/>
                      <a:pt x="20" y="14"/>
                    </a:cubicBezTo>
                    <a:cubicBezTo>
                      <a:pt x="20" y="14"/>
                      <a:pt x="20" y="14"/>
                      <a:pt x="20" y="14"/>
                    </a:cubicBezTo>
                    <a:cubicBezTo>
                      <a:pt x="19" y="14"/>
                      <a:pt x="19" y="14"/>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5"/>
                      <a:pt x="19" y="15"/>
                      <a:pt x="19" y="15"/>
                    </a:cubicBezTo>
                    <a:cubicBezTo>
                      <a:pt x="19" y="15"/>
                      <a:pt x="19" y="15"/>
                      <a:pt x="19" y="15"/>
                    </a:cubicBezTo>
                    <a:cubicBezTo>
                      <a:pt x="18" y="15"/>
                      <a:pt x="18" y="15"/>
                      <a:pt x="18" y="15"/>
                    </a:cubicBezTo>
                    <a:cubicBezTo>
                      <a:pt x="18" y="15"/>
                      <a:pt x="18" y="15"/>
                      <a:pt x="18" y="15"/>
                    </a:cubicBezTo>
                    <a:cubicBezTo>
                      <a:pt x="18" y="15"/>
                      <a:pt x="18" y="15"/>
                      <a:pt x="18" y="15"/>
                    </a:cubicBezTo>
                    <a:cubicBezTo>
                      <a:pt x="18" y="15"/>
                      <a:pt x="18" y="15"/>
                      <a:pt x="18" y="15"/>
                    </a:cubicBezTo>
                    <a:cubicBezTo>
                      <a:pt x="18" y="16"/>
                      <a:pt x="18" y="16"/>
                      <a:pt x="18" y="16"/>
                    </a:cubicBezTo>
                    <a:cubicBezTo>
                      <a:pt x="18" y="16"/>
                      <a:pt x="18" y="16"/>
                      <a:pt x="18" y="16"/>
                    </a:cubicBezTo>
                    <a:cubicBezTo>
                      <a:pt x="18" y="16"/>
                      <a:pt x="18" y="16"/>
                      <a:pt x="18" y="16"/>
                    </a:cubicBezTo>
                    <a:cubicBezTo>
                      <a:pt x="18" y="16"/>
                      <a:pt x="18" y="16"/>
                      <a:pt x="18" y="16"/>
                    </a:cubicBezTo>
                    <a:cubicBezTo>
                      <a:pt x="18" y="16"/>
                      <a:pt x="18" y="16"/>
                      <a:pt x="18" y="16"/>
                    </a:cubicBezTo>
                    <a:cubicBezTo>
                      <a:pt x="18" y="17"/>
                      <a:pt x="18" y="17"/>
                      <a:pt x="18" y="17"/>
                    </a:cubicBezTo>
                    <a:cubicBezTo>
                      <a:pt x="18" y="17"/>
                      <a:pt x="18" y="17"/>
                      <a:pt x="18" y="17"/>
                    </a:cubicBezTo>
                    <a:cubicBezTo>
                      <a:pt x="18" y="17"/>
                      <a:pt x="18" y="17"/>
                      <a:pt x="18" y="17"/>
                    </a:cubicBezTo>
                    <a:cubicBezTo>
                      <a:pt x="18" y="17"/>
                      <a:pt x="18" y="17"/>
                      <a:pt x="18" y="17"/>
                    </a:cubicBezTo>
                    <a:cubicBezTo>
                      <a:pt x="18" y="17"/>
                      <a:pt x="18" y="17"/>
                      <a:pt x="18"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8"/>
                      <a:pt x="17" y="18"/>
                      <a:pt x="17" y="18"/>
                    </a:cubicBezTo>
                    <a:cubicBezTo>
                      <a:pt x="18" y="18"/>
                      <a:pt x="18" y="18"/>
                      <a:pt x="18" y="18"/>
                    </a:cubicBezTo>
                    <a:cubicBezTo>
                      <a:pt x="18" y="18"/>
                      <a:pt x="18" y="18"/>
                      <a:pt x="18" y="18"/>
                    </a:cubicBezTo>
                    <a:cubicBezTo>
                      <a:pt x="18" y="18"/>
                      <a:pt x="18" y="18"/>
                      <a:pt x="18" y="18"/>
                    </a:cubicBezTo>
                    <a:cubicBezTo>
                      <a:pt x="18" y="18"/>
                      <a:pt x="18" y="18"/>
                      <a:pt x="18" y="18"/>
                    </a:cubicBezTo>
                    <a:cubicBezTo>
                      <a:pt x="18" y="19"/>
                      <a:pt x="18" y="19"/>
                      <a:pt x="18" y="19"/>
                    </a:cubicBezTo>
                    <a:cubicBezTo>
                      <a:pt x="18" y="18"/>
                      <a:pt x="18" y="18"/>
                      <a:pt x="18" y="18"/>
                    </a:cubicBezTo>
                    <a:cubicBezTo>
                      <a:pt x="18" y="18"/>
                      <a:pt x="18" y="18"/>
                      <a:pt x="18" y="18"/>
                    </a:cubicBezTo>
                    <a:cubicBezTo>
                      <a:pt x="18" y="18"/>
                      <a:pt x="18" y="18"/>
                      <a:pt x="18" y="18"/>
                    </a:cubicBezTo>
                    <a:cubicBezTo>
                      <a:pt x="17" y="18"/>
                      <a:pt x="17" y="18"/>
                      <a:pt x="17" y="18"/>
                    </a:cubicBezTo>
                    <a:cubicBezTo>
                      <a:pt x="17" y="18"/>
                      <a:pt x="17" y="18"/>
                      <a:pt x="17" y="18"/>
                    </a:cubicBezTo>
                    <a:cubicBezTo>
                      <a:pt x="17" y="18"/>
                      <a:pt x="17" y="18"/>
                      <a:pt x="17" y="18"/>
                    </a:cubicBezTo>
                    <a:cubicBezTo>
                      <a:pt x="17" y="18"/>
                      <a:pt x="17" y="18"/>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20"/>
                      <a:pt x="17" y="20"/>
                      <a:pt x="17" y="20"/>
                    </a:cubicBezTo>
                    <a:cubicBezTo>
                      <a:pt x="17" y="20"/>
                      <a:pt x="17" y="20"/>
                      <a:pt x="17" y="20"/>
                    </a:cubicBezTo>
                    <a:cubicBezTo>
                      <a:pt x="17" y="20"/>
                      <a:pt x="17" y="20"/>
                      <a:pt x="17" y="20"/>
                    </a:cubicBezTo>
                    <a:cubicBezTo>
                      <a:pt x="18" y="21"/>
                      <a:pt x="18" y="21"/>
                      <a:pt x="18"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6" y="21"/>
                      <a:pt x="16" y="21"/>
                      <a:pt x="16" y="21"/>
                    </a:cubicBezTo>
                    <a:cubicBezTo>
                      <a:pt x="16" y="22"/>
                      <a:pt x="16" y="22"/>
                      <a:pt x="16" y="22"/>
                    </a:cubicBezTo>
                    <a:cubicBezTo>
                      <a:pt x="17" y="22"/>
                      <a:pt x="17" y="22"/>
                      <a:pt x="17" y="22"/>
                    </a:cubicBezTo>
                    <a:cubicBezTo>
                      <a:pt x="17" y="22"/>
                      <a:pt x="17" y="22"/>
                      <a:pt x="17" y="22"/>
                    </a:cubicBezTo>
                    <a:cubicBezTo>
                      <a:pt x="16" y="22"/>
                      <a:pt x="16" y="22"/>
                      <a:pt x="16" y="22"/>
                    </a:cubicBezTo>
                    <a:cubicBezTo>
                      <a:pt x="16" y="22"/>
                      <a:pt x="16" y="22"/>
                      <a:pt x="16" y="22"/>
                    </a:cubicBezTo>
                    <a:cubicBezTo>
                      <a:pt x="16" y="22"/>
                      <a:pt x="16" y="22"/>
                      <a:pt x="16" y="22"/>
                    </a:cubicBezTo>
                    <a:cubicBezTo>
                      <a:pt x="16" y="21"/>
                      <a:pt x="16" y="21"/>
                      <a:pt x="16" y="21"/>
                    </a:cubicBezTo>
                    <a:cubicBezTo>
                      <a:pt x="16" y="21"/>
                      <a:pt x="16" y="21"/>
                      <a:pt x="16" y="21"/>
                    </a:cubicBezTo>
                    <a:cubicBezTo>
                      <a:pt x="16" y="21"/>
                      <a:pt x="16" y="21"/>
                      <a:pt x="16" y="21"/>
                    </a:cubicBezTo>
                    <a:cubicBezTo>
                      <a:pt x="16" y="22"/>
                      <a:pt x="16" y="22"/>
                      <a:pt x="16" y="22"/>
                    </a:cubicBezTo>
                    <a:cubicBezTo>
                      <a:pt x="15" y="22"/>
                      <a:pt x="15" y="22"/>
                      <a:pt x="15" y="22"/>
                    </a:cubicBezTo>
                    <a:cubicBezTo>
                      <a:pt x="15" y="22"/>
                      <a:pt x="15" y="22"/>
                      <a:pt x="15" y="22"/>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2"/>
                      <a:pt x="13" y="22"/>
                      <a:pt x="13" y="22"/>
                    </a:cubicBezTo>
                    <a:cubicBezTo>
                      <a:pt x="13" y="22"/>
                      <a:pt x="13" y="22"/>
                      <a:pt x="13" y="22"/>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3"/>
                      <a:pt x="13" y="23"/>
                      <a:pt x="13" y="23"/>
                    </a:cubicBezTo>
                    <a:cubicBezTo>
                      <a:pt x="13" y="22"/>
                      <a:pt x="13" y="22"/>
                      <a:pt x="13" y="22"/>
                    </a:cubicBezTo>
                    <a:cubicBezTo>
                      <a:pt x="13" y="22"/>
                      <a:pt x="13" y="22"/>
                      <a:pt x="13" y="22"/>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4"/>
                      <a:pt x="12" y="24"/>
                      <a:pt x="12" y="24"/>
                    </a:cubicBezTo>
                    <a:cubicBezTo>
                      <a:pt x="12" y="24"/>
                      <a:pt x="12" y="24"/>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1" y="23"/>
                      <a:pt x="11" y="23"/>
                      <a:pt x="11" y="23"/>
                    </a:cubicBezTo>
                    <a:cubicBezTo>
                      <a:pt x="11" y="23"/>
                      <a:pt x="11" y="23"/>
                      <a:pt x="11" y="23"/>
                    </a:cubicBezTo>
                    <a:cubicBezTo>
                      <a:pt x="11" y="23"/>
                      <a:pt x="11" y="23"/>
                      <a:pt x="11" y="23"/>
                    </a:cubicBezTo>
                    <a:cubicBezTo>
                      <a:pt x="12" y="23"/>
                      <a:pt x="12" y="23"/>
                      <a:pt x="12" y="23"/>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2" y="22"/>
                      <a:pt x="12" y="22"/>
                      <a:pt x="12" y="22"/>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2" y="22"/>
                      <a:pt x="12" y="22"/>
                      <a:pt x="12" y="22"/>
                    </a:cubicBezTo>
                    <a:cubicBezTo>
                      <a:pt x="12" y="22"/>
                      <a:pt x="12" y="22"/>
                      <a:pt x="12" y="22"/>
                    </a:cubicBezTo>
                    <a:cubicBezTo>
                      <a:pt x="12" y="22"/>
                      <a:pt x="12" y="22"/>
                      <a:pt x="12" y="22"/>
                    </a:cubicBezTo>
                    <a:cubicBezTo>
                      <a:pt x="12" y="21"/>
                      <a:pt x="12" y="21"/>
                      <a:pt x="12" y="21"/>
                    </a:cubicBezTo>
                    <a:cubicBezTo>
                      <a:pt x="13" y="21"/>
                      <a:pt x="13" y="21"/>
                      <a:pt x="13" y="21"/>
                    </a:cubicBezTo>
                    <a:cubicBezTo>
                      <a:pt x="13" y="21"/>
                      <a:pt x="13" y="21"/>
                      <a:pt x="13" y="21"/>
                    </a:cubicBezTo>
                    <a:cubicBezTo>
                      <a:pt x="13" y="21"/>
                      <a:pt x="13" y="21"/>
                      <a:pt x="13" y="21"/>
                    </a:cubicBezTo>
                    <a:cubicBezTo>
                      <a:pt x="13" y="21"/>
                      <a:pt x="13" y="21"/>
                      <a:pt x="13" y="21"/>
                    </a:cubicBezTo>
                    <a:cubicBezTo>
                      <a:pt x="13" y="21"/>
                      <a:pt x="13" y="21"/>
                      <a:pt x="13" y="21"/>
                    </a:cubicBezTo>
                    <a:cubicBezTo>
                      <a:pt x="13" y="20"/>
                      <a:pt x="13" y="20"/>
                      <a:pt x="13"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4" y="21"/>
                      <a:pt x="14" y="21"/>
                      <a:pt x="14" y="21"/>
                    </a:cubicBezTo>
                    <a:cubicBezTo>
                      <a:pt x="14" y="21"/>
                      <a:pt x="14" y="21"/>
                      <a:pt x="14" y="21"/>
                    </a:cubicBezTo>
                    <a:cubicBezTo>
                      <a:pt x="13" y="21"/>
                      <a:pt x="13" y="21"/>
                      <a:pt x="13" y="21"/>
                    </a:cubicBezTo>
                    <a:cubicBezTo>
                      <a:pt x="13" y="21"/>
                      <a:pt x="13" y="21"/>
                      <a:pt x="13" y="21"/>
                    </a:cubicBezTo>
                    <a:cubicBezTo>
                      <a:pt x="13" y="21"/>
                      <a:pt x="13" y="21"/>
                      <a:pt x="13" y="21"/>
                    </a:cubicBezTo>
                    <a:cubicBezTo>
                      <a:pt x="13" y="22"/>
                      <a:pt x="13" y="22"/>
                      <a:pt x="13" y="22"/>
                    </a:cubicBezTo>
                    <a:cubicBezTo>
                      <a:pt x="13" y="22"/>
                      <a:pt x="13" y="22"/>
                      <a:pt x="13"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0"/>
                      <a:pt x="14" y="20"/>
                      <a:pt x="14" y="20"/>
                    </a:cubicBezTo>
                    <a:cubicBezTo>
                      <a:pt x="14" y="20"/>
                      <a:pt x="14" y="20"/>
                      <a:pt x="14" y="20"/>
                    </a:cubicBezTo>
                    <a:cubicBezTo>
                      <a:pt x="14" y="20"/>
                      <a:pt x="14" y="20"/>
                      <a:pt x="14" y="20"/>
                    </a:cubicBezTo>
                    <a:cubicBezTo>
                      <a:pt x="14" y="20"/>
                      <a:pt x="14" y="20"/>
                      <a:pt x="14" y="20"/>
                    </a:cubicBezTo>
                    <a:cubicBezTo>
                      <a:pt x="15" y="20"/>
                      <a:pt x="15" y="20"/>
                      <a:pt x="15" y="20"/>
                    </a:cubicBezTo>
                    <a:cubicBezTo>
                      <a:pt x="15" y="20"/>
                      <a:pt x="15" y="20"/>
                      <a:pt x="15" y="20"/>
                    </a:cubicBezTo>
                    <a:cubicBezTo>
                      <a:pt x="15" y="20"/>
                      <a:pt x="15" y="20"/>
                      <a:pt x="15" y="20"/>
                    </a:cubicBezTo>
                    <a:cubicBezTo>
                      <a:pt x="15" y="20"/>
                      <a:pt x="15" y="20"/>
                      <a:pt x="15" y="20"/>
                    </a:cubicBezTo>
                    <a:cubicBezTo>
                      <a:pt x="15" y="20"/>
                      <a:pt x="15" y="20"/>
                      <a:pt x="15" y="20"/>
                    </a:cubicBezTo>
                    <a:cubicBezTo>
                      <a:pt x="15" y="20"/>
                      <a:pt x="15" y="20"/>
                      <a:pt x="15" y="20"/>
                    </a:cubicBezTo>
                    <a:cubicBezTo>
                      <a:pt x="15" y="21"/>
                      <a:pt x="15" y="21"/>
                      <a:pt x="15" y="21"/>
                    </a:cubicBezTo>
                    <a:cubicBezTo>
                      <a:pt x="15" y="21"/>
                      <a:pt x="15" y="21"/>
                      <a:pt x="15" y="21"/>
                    </a:cubicBezTo>
                    <a:cubicBezTo>
                      <a:pt x="15" y="21"/>
                      <a:pt x="15" y="21"/>
                      <a:pt x="15" y="21"/>
                    </a:cubicBezTo>
                    <a:cubicBezTo>
                      <a:pt x="14" y="21"/>
                      <a:pt x="14" y="21"/>
                      <a:pt x="14" y="21"/>
                    </a:cubicBezTo>
                    <a:cubicBezTo>
                      <a:pt x="14" y="21"/>
                      <a:pt x="14" y="21"/>
                      <a:pt x="14" y="21"/>
                    </a:cubicBezTo>
                    <a:cubicBezTo>
                      <a:pt x="15" y="21"/>
                      <a:pt x="15" y="21"/>
                      <a:pt x="15" y="21"/>
                    </a:cubicBezTo>
                    <a:cubicBezTo>
                      <a:pt x="15" y="22"/>
                      <a:pt x="15" y="22"/>
                      <a:pt x="15" y="22"/>
                    </a:cubicBezTo>
                    <a:cubicBezTo>
                      <a:pt x="15" y="22"/>
                      <a:pt x="15" y="22"/>
                      <a:pt x="15" y="22"/>
                    </a:cubicBezTo>
                    <a:cubicBezTo>
                      <a:pt x="15" y="21"/>
                      <a:pt x="15" y="21"/>
                      <a:pt x="15" y="21"/>
                    </a:cubicBezTo>
                    <a:cubicBezTo>
                      <a:pt x="15" y="21"/>
                      <a:pt x="15" y="21"/>
                      <a:pt x="15" y="21"/>
                    </a:cubicBezTo>
                    <a:cubicBezTo>
                      <a:pt x="15" y="21"/>
                      <a:pt x="15" y="21"/>
                      <a:pt x="15" y="21"/>
                    </a:cubicBezTo>
                    <a:cubicBezTo>
                      <a:pt x="15" y="21"/>
                      <a:pt x="15" y="21"/>
                      <a:pt x="15" y="21"/>
                    </a:cubicBezTo>
                    <a:cubicBezTo>
                      <a:pt x="16" y="21"/>
                      <a:pt x="16" y="21"/>
                      <a:pt x="16" y="21"/>
                    </a:cubicBezTo>
                    <a:cubicBezTo>
                      <a:pt x="16" y="21"/>
                      <a:pt x="16" y="21"/>
                      <a:pt x="16" y="21"/>
                    </a:cubicBezTo>
                    <a:cubicBezTo>
                      <a:pt x="16" y="20"/>
                      <a:pt x="16" y="20"/>
                      <a:pt x="16" y="20"/>
                    </a:cubicBezTo>
                    <a:cubicBezTo>
                      <a:pt x="16" y="20"/>
                      <a:pt x="16" y="20"/>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ubicBezTo>
                      <a:pt x="16" y="19"/>
                      <a:pt x="16" y="19"/>
                      <a:pt x="16" y="19"/>
                    </a:cubicBezTo>
                    <a:cubicBezTo>
                      <a:pt x="16" y="19"/>
                      <a:pt x="16" y="19"/>
                      <a:pt x="16" y="19"/>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7"/>
                      <a:pt x="15" y="17"/>
                      <a:pt x="15" y="17"/>
                    </a:cubicBezTo>
                    <a:cubicBezTo>
                      <a:pt x="15" y="17"/>
                      <a:pt x="15" y="17"/>
                      <a:pt x="15" y="17"/>
                    </a:cubicBezTo>
                    <a:cubicBezTo>
                      <a:pt x="15" y="17"/>
                      <a:pt x="15" y="17"/>
                      <a:pt x="15" y="17"/>
                    </a:cubicBezTo>
                    <a:cubicBezTo>
                      <a:pt x="15" y="17"/>
                      <a:pt x="15" y="17"/>
                      <a:pt x="15" y="17"/>
                    </a:cubicBezTo>
                    <a:cubicBezTo>
                      <a:pt x="15" y="17"/>
                      <a:pt x="15" y="17"/>
                      <a:pt x="15" y="17"/>
                    </a:cubicBezTo>
                    <a:cubicBezTo>
                      <a:pt x="15" y="18"/>
                      <a:pt x="15" y="18"/>
                      <a:pt x="15" y="18"/>
                    </a:cubicBezTo>
                    <a:cubicBezTo>
                      <a:pt x="16" y="18"/>
                      <a:pt x="16" y="18"/>
                      <a:pt x="16" y="18"/>
                    </a:cubicBezTo>
                    <a:cubicBezTo>
                      <a:pt x="16" y="18"/>
                      <a:pt x="16" y="18"/>
                      <a:pt x="16" y="18"/>
                    </a:cubicBezTo>
                    <a:cubicBezTo>
                      <a:pt x="16" y="18"/>
                      <a:pt x="16" y="18"/>
                      <a:pt x="16" y="18"/>
                    </a:cubicBezTo>
                    <a:cubicBezTo>
                      <a:pt x="16" y="18"/>
                      <a:pt x="16" y="18"/>
                      <a:pt x="16" y="18"/>
                    </a:cubicBezTo>
                    <a:cubicBezTo>
                      <a:pt x="16" y="17"/>
                      <a:pt x="16" y="17"/>
                      <a:pt x="16" y="17"/>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7"/>
                      <a:pt x="16" y="17"/>
                      <a:pt x="16" y="17"/>
                    </a:cubicBezTo>
                    <a:cubicBezTo>
                      <a:pt x="16" y="17"/>
                      <a:pt x="16" y="17"/>
                      <a:pt x="16" y="17"/>
                    </a:cubicBezTo>
                    <a:cubicBezTo>
                      <a:pt x="16" y="16"/>
                      <a:pt x="16" y="16"/>
                      <a:pt x="16" y="16"/>
                    </a:cubicBezTo>
                    <a:cubicBezTo>
                      <a:pt x="16" y="16"/>
                      <a:pt x="16" y="16"/>
                      <a:pt x="16"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7" y="15"/>
                      <a:pt x="17" y="15"/>
                      <a:pt x="17" y="15"/>
                    </a:cubicBezTo>
                    <a:cubicBezTo>
                      <a:pt x="17" y="15"/>
                      <a:pt x="17" y="15"/>
                      <a:pt x="17" y="15"/>
                    </a:cubicBezTo>
                    <a:cubicBezTo>
                      <a:pt x="17" y="15"/>
                      <a:pt x="17" y="15"/>
                      <a:pt x="17" y="15"/>
                    </a:cubicBezTo>
                    <a:cubicBezTo>
                      <a:pt x="17" y="15"/>
                      <a:pt x="17" y="15"/>
                      <a:pt x="17" y="15"/>
                    </a:cubicBezTo>
                    <a:cubicBezTo>
                      <a:pt x="17" y="15"/>
                      <a:pt x="17" y="15"/>
                      <a:pt x="17" y="15"/>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6" y="15"/>
                      <a:pt x="16" y="15"/>
                      <a:pt x="16" y="15"/>
                    </a:cubicBezTo>
                    <a:cubicBezTo>
                      <a:pt x="15" y="16"/>
                      <a:pt x="15" y="16"/>
                      <a:pt x="15" y="16"/>
                    </a:cubicBezTo>
                    <a:cubicBezTo>
                      <a:pt x="15" y="16"/>
                      <a:pt x="15" y="16"/>
                      <a:pt x="15" y="16"/>
                    </a:cubicBezTo>
                    <a:cubicBezTo>
                      <a:pt x="15" y="16"/>
                      <a:pt x="15" y="16"/>
                      <a:pt x="15" y="16"/>
                    </a:cubicBezTo>
                    <a:cubicBezTo>
                      <a:pt x="15" y="17"/>
                      <a:pt x="15" y="17"/>
                      <a:pt x="15" y="17"/>
                    </a:cubicBezTo>
                    <a:cubicBezTo>
                      <a:pt x="15" y="17"/>
                      <a:pt x="15" y="17"/>
                      <a:pt x="15" y="17"/>
                    </a:cubicBezTo>
                    <a:cubicBezTo>
                      <a:pt x="14" y="17"/>
                      <a:pt x="14" y="17"/>
                      <a:pt x="14" y="17"/>
                    </a:cubicBezTo>
                    <a:cubicBezTo>
                      <a:pt x="14" y="17"/>
                      <a:pt x="14" y="17"/>
                      <a:pt x="14" y="17"/>
                    </a:cubicBezTo>
                    <a:cubicBezTo>
                      <a:pt x="13" y="17"/>
                      <a:pt x="13" y="17"/>
                      <a:pt x="13" y="17"/>
                    </a:cubicBezTo>
                    <a:cubicBezTo>
                      <a:pt x="13" y="17"/>
                      <a:pt x="13" y="17"/>
                      <a:pt x="13" y="17"/>
                    </a:cubicBezTo>
                    <a:cubicBezTo>
                      <a:pt x="12" y="18"/>
                      <a:pt x="12" y="18"/>
                      <a:pt x="12" y="18"/>
                    </a:cubicBezTo>
                    <a:cubicBezTo>
                      <a:pt x="12" y="19"/>
                      <a:pt x="12" y="19"/>
                      <a:pt x="12" y="19"/>
                    </a:cubicBezTo>
                    <a:cubicBezTo>
                      <a:pt x="12" y="19"/>
                      <a:pt x="12" y="19"/>
                      <a:pt x="12" y="19"/>
                    </a:cubicBezTo>
                    <a:cubicBezTo>
                      <a:pt x="11" y="19"/>
                      <a:pt x="11" y="19"/>
                      <a:pt x="11" y="19"/>
                    </a:cubicBezTo>
                    <a:cubicBezTo>
                      <a:pt x="11" y="19"/>
                      <a:pt x="11" y="19"/>
                      <a:pt x="11" y="19"/>
                    </a:cubicBezTo>
                    <a:cubicBezTo>
                      <a:pt x="11" y="19"/>
                      <a:pt x="11" y="19"/>
                      <a:pt x="11" y="19"/>
                    </a:cubicBezTo>
                    <a:cubicBezTo>
                      <a:pt x="11" y="20"/>
                      <a:pt x="11" y="20"/>
                      <a:pt x="11" y="20"/>
                    </a:cubicBezTo>
                    <a:cubicBezTo>
                      <a:pt x="12" y="20"/>
                      <a:pt x="12" y="20"/>
                      <a:pt x="12" y="20"/>
                    </a:cubicBezTo>
                    <a:cubicBezTo>
                      <a:pt x="12" y="19"/>
                      <a:pt x="12" y="19"/>
                      <a:pt x="12" y="19"/>
                    </a:cubicBezTo>
                    <a:cubicBezTo>
                      <a:pt x="13" y="19"/>
                      <a:pt x="13" y="19"/>
                      <a:pt x="13" y="19"/>
                    </a:cubicBezTo>
                    <a:cubicBezTo>
                      <a:pt x="13" y="19"/>
                      <a:pt x="13" y="19"/>
                      <a:pt x="13" y="19"/>
                    </a:cubicBezTo>
                    <a:cubicBezTo>
                      <a:pt x="13" y="19"/>
                      <a:pt x="13" y="19"/>
                      <a:pt x="13" y="19"/>
                    </a:cubicBezTo>
                    <a:cubicBezTo>
                      <a:pt x="13" y="19"/>
                      <a:pt x="13" y="19"/>
                      <a:pt x="13" y="19"/>
                    </a:cubicBezTo>
                    <a:cubicBezTo>
                      <a:pt x="13" y="20"/>
                      <a:pt x="13" y="20"/>
                      <a:pt x="13" y="20"/>
                    </a:cubicBezTo>
                    <a:cubicBezTo>
                      <a:pt x="11" y="20"/>
                      <a:pt x="11" y="20"/>
                      <a:pt x="11" y="20"/>
                    </a:cubicBezTo>
                    <a:cubicBezTo>
                      <a:pt x="11" y="20"/>
                      <a:pt x="11" y="20"/>
                      <a:pt x="11" y="20"/>
                    </a:cubicBezTo>
                    <a:cubicBezTo>
                      <a:pt x="11" y="20"/>
                      <a:pt x="11" y="20"/>
                      <a:pt x="11" y="20"/>
                    </a:cubicBezTo>
                    <a:cubicBezTo>
                      <a:pt x="11" y="19"/>
                      <a:pt x="11" y="19"/>
                      <a:pt x="11" y="19"/>
                    </a:cubicBezTo>
                    <a:cubicBezTo>
                      <a:pt x="11" y="19"/>
                      <a:pt x="11" y="19"/>
                      <a:pt x="11" y="19"/>
                    </a:cubicBezTo>
                    <a:cubicBezTo>
                      <a:pt x="11" y="19"/>
                      <a:pt x="11" y="19"/>
                      <a:pt x="11" y="19"/>
                    </a:cubicBezTo>
                    <a:cubicBezTo>
                      <a:pt x="11" y="18"/>
                      <a:pt x="11" y="18"/>
                      <a:pt x="11" y="18"/>
                    </a:cubicBezTo>
                    <a:cubicBezTo>
                      <a:pt x="12" y="18"/>
                      <a:pt x="12" y="18"/>
                      <a:pt x="12" y="18"/>
                    </a:cubicBezTo>
                    <a:cubicBezTo>
                      <a:pt x="12" y="18"/>
                      <a:pt x="12" y="18"/>
                      <a:pt x="12" y="18"/>
                    </a:cubicBezTo>
                    <a:cubicBezTo>
                      <a:pt x="12" y="18"/>
                      <a:pt x="12" y="18"/>
                      <a:pt x="12" y="18"/>
                    </a:cubicBezTo>
                    <a:cubicBezTo>
                      <a:pt x="12" y="17"/>
                      <a:pt x="12" y="17"/>
                      <a:pt x="12" y="17"/>
                    </a:cubicBezTo>
                    <a:cubicBezTo>
                      <a:pt x="13" y="17"/>
                      <a:pt x="13" y="17"/>
                      <a:pt x="13" y="17"/>
                    </a:cubicBezTo>
                    <a:cubicBezTo>
                      <a:pt x="13" y="17"/>
                      <a:pt x="13" y="17"/>
                      <a:pt x="13" y="17"/>
                    </a:cubicBezTo>
                    <a:cubicBezTo>
                      <a:pt x="13" y="17"/>
                      <a:pt x="13" y="17"/>
                      <a:pt x="13" y="17"/>
                    </a:cubicBezTo>
                    <a:cubicBezTo>
                      <a:pt x="13" y="17"/>
                      <a:pt x="13" y="17"/>
                      <a:pt x="13" y="17"/>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5" y="15"/>
                      <a:pt x="15" y="15"/>
                      <a:pt x="15" y="15"/>
                    </a:cubicBezTo>
                    <a:cubicBezTo>
                      <a:pt x="15" y="15"/>
                      <a:pt x="15" y="15"/>
                      <a:pt x="15" y="15"/>
                    </a:cubicBezTo>
                    <a:cubicBezTo>
                      <a:pt x="15" y="15"/>
                      <a:pt x="15" y="15"/>
                      <a:pt x="15" y="15"/>
                    </a:cubicBezTo>
                    <a:cubicBezTo>
                      <a:pt x="15" y="14"/>
                      <a:pt x="15" y="14"/>
                      <a:pt x="15" y="14"/>
                    </a:cubicBezTo>
                    <a:cubicBezTo>
                      <a:pt x="15" y="15"/>
                      <a:pt x="15" y="15"/>
                      <a:pt x="15" y="15"/>
                    </a:cubicBezTo>
                    <a:cubicBezTo>
                      <a:pt x="15" y="15"/>
                      <a:pt x="15" y="15"/>
                      <a:pt x="15" y="15"/>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5"/>
                      <a:pt x="15" y="15"/>
                      <a:pt x="15" y="15"/>
                    </a:cubicBezTo>
                    <a:cubicBezTo>
                      <a:pt x="15" y="15"/>
                      <a:pt x="15" y="15"/>
                      <a:pt x="15" y="15"/>
                    </a:cubicBezTo>
                    <a:cubicBezTo>
                      <a:pt x="16" y="15"/>
                      <a:pt x="16" y="15"/>
                      <a:pt x="16" y="15"/>
                    </a:cubicBezTo>
                    <a:cubicBezTo>
                      <a:pt x="16" y="15"/>
                      <a:pt x="16" y="15"/>
                      <a:pt x="16" y="15"/>
                    </a:cubicBezTo>
                    <a:cubicBezTo>
                      <a:pt x="16" y="14"/>
                      <a:pt x="16" y="14"/>
                      <a:pt x="16" y="14"/>
                    </a:cubicBezTo>
                    <a:cubicBezTo>
                      <a:pt x="16" y="14"/>
                      <a:pt x="16" y="14"/>
                      <a:pt x="16" y="14"/>
                    </a:cubicBezTo>
                    <a:cubicBezTo>
                      <a:pt x="16" y="14"/>
                      <a:pt x="16" y="14"/>
                      <a:pt x="16" y="14"/>
                    </a:cubicBezTo>
                    <a:cubicBezTo>
                      <a:pt x="16" y="14"/>
                      <a:pt x="16" y="14"/>
                      <a:pt x="16" y="14"/>
                    </a:cubicBezTo>
                    <a:cubicBezTo>
                      <a:pt x="16" y="14"/>
                      <a:pt x="16" y="14"/>
                      <a:pt x="16" y="14"/>
                    </a:cubicBezTo>
                    <a:cubicBezTo>
                      <a:pt x="16" y="14"/>
                      <a:pt x="16" y="14"/>
                      <a:pt x="16" y="14"/>
                    </a:cubicBezTo>
                    <a:cubicBezTo>
                      <a:pt x="16" y="14"/>
                      <a:pt x="16" y="14"/>
                      <a:pt x="16" y="14"/>
                    </a:cubicBezTo>
                    <a:cubicBezTo>
                      <a:pt x="16" y="13"/>
                      <a:pt x="16" y="13"/>
                      <a:pt x="16" y="13"/>
                    </a:cubicBezTo>
                    <a:cubicBezTo>
                      <a:pt x="16" y="13"/>
                      <a:pt x="16" y="13"/>
                      <a:pt x="16" y="13"/>
                    </a:cubicBezTo>
                    <a:cubicBezTo>
                      <a:pt x="16" y="13"/>
                      <a:pt x="16" y="13"/>
                      <a:pt x="16" y="13"/>
                    </a:cubicBezTo>
                    <a:cubicBezTo>
                      <a:pt x="16" y="13"/>
                      <a:pt x="16" y="13"/>
                      <a:pt x="16" y="13"/>
                    </a:cubicBezTo>
                    <a:cubicBezTo>
                      <a:pt x="16" y="13"/>
                      <a:pt x="16" y="13"/>
                      <a:pt x="16" y="13"/>
                    </a:cubicBezTo>
                    <a:cubicBezTo>
                      <a:pt x="16" y="13"/>
                      <a:pt x="16" y="13"/>
                      <a:pt x="16" y="13"/>
                    </a:cubicBezTo>
                    <a:cubicBezTo>
                      <a:pt x="16" y="12"/>
                      <a:pt x="16" y="12"/>
                      <a:pt x="16" y="12"/>
                    </a:cubicBezTo>
                    <a:cubicBezTo>
                      <a:pt x="16" y="12"/>
                      <a:pt x="16" y="12"/>
                      <a:pt x="16" y="12"/>
                    </a:cubicBezTo>
                    <a:cubicBezTo>
                      <a:pt x="16" y="12"/>
                      <a:pt x="16" y="12"/>
                      <a:pt x="16" y="12"/>
                    </a:cubicBezTo>
                    <a:cubicBezTo>
                      <a:pt x="16" y="12"/>
                      <a:pt x="16" y="12"/>
                      <a:pt x="16" y="12"/>
                    </a:cubicBezTo>
                    <a:cubicBezTo>
                      <a:pt x="15" y="12"/>
                      <a:pt x="15" y="12"/>
                      <a:pt x="15" y="12"/>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6" y="11"/>
                      <a:pt x="16" y="11"/>
                      <a:pt x="16"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2"/>
                      <a:pt x="15" y="12"/>
                      <a:pt x="15" y="12"/>
                    </a:cubicBezTo>
                    <a:cubicBezTo>
                      <a:pt x="15" y="12"/>
                      <a:pt x="15" y="12"/>
                      <a:pt x="15" y="12"/>
                    </a:cubicBezTo>
                    <a:cubicBezTo>
                      <a:pt x="15" y="12"/>
                      <a:pt x="15" y="12"/>
                      <a:pt x="15" y="12"/>
                    </a:cubicBezTo>
                    <a:cubicBezTo>
                      <a:pt x="15" y="12"/>
                      <a:pt x="15" y="12"/>
                      <a:pt x="15" y="12"/>
                    </a:cubicBezTo>
                    <a:cubicBezTo>
                      <a:pt x="15" y="13"/>
                      <a:pt x="15" y="13"/>
                      <a:pt x="15" y="13"/>
                    </a:cubicBezTo>
                    <a:cubicBezTo>
                      <a:pt x="15" y="13"/>
                      <a:pt x="15" y="13"/>
                      <a:pt x="15" y="13"/>
                    </a:cubicBezTo>
                    <a:cubicBezTo>
                      <a:pt x="15" y="12"/>
                      <a:pt x="15" y="12"/>
                      <a:pt x="15" y="12"/>
                    </a:cubicBezTo>
                    <a:cubicBezTo>
                      <a:pt x="15" y="12"/>
                      <a:pt x="15" y="12"/>
                      <a:pt x="15" y="12"/>
                    </a:cubicBezTo>
                    <a:cubicBezTo>
                      <a:pt x="15" y="12"/>
                      <a:pt x="15" y="12"/>
                      <a:pt x="15" y="12"/>
                    </a:cubicBezTo>
                    <a:cubicBezTo>
                      <a:pt x="15" y="12"/>
                      <a:pt x="15" y="12"/>
                      <a:pt x="15" y="12"/>
                    </a:cubicBezTo>
                    <a:cubicBezTo>
                      <a:pt x="15" y="12"/>
                      <a:pt x="15" y="12"/>
                      <a:pt x="15" y="12"/>
                    </a:cubicBezTo>
                    <a:cubicBezTo>
                      <a:pt x="15" y="12"/>
                      <a:pt x="15" y="12"/>
                      <a:pt x="15" y="12"/>
                    </a:cubicBezTo>
                    <a:cubicBezTo>
                      <a:pt x="15" y="12"/>
                      <a:pt x="15" y="12"/>
                      <a:pt x="15" y="12"/>
                    </a:cubicBezTo>
                    <a:cubicBezTo>
                      <a:pt x="14" y="12"/>
                      <a:pt x="14" y="12"/>
                      <a:pt x="14" y="12"/>
                    </a:cubicBezTo>
                    <a:cubicBezTo>
                      <a:pt x="14" y="11"/>
                      <a:pt x="14" y="11"/>
                      <a:pt x="14" y="11"/>
                    </a:cubicBezTo>
                    <a:cubicBezTo>
                      <a:pt x="14" y="11"/>
                      <a:pt x="14" y="11"/>
                      <a:pt x="14" y="11"/>
                    </a:cubicBezTo>
                    <a:cubicBezTo>
                      <a:pt x="14" y="11"/>
                      <a:pt x="14" y="11"/>
                      <a:pt x="14" y="11"/>
                    </a:cubicBezTo>
                    <a:cubicBezTo>
                      <a:pt x="14" y="11"/>
                      <a:pt x="14" y="11"/>
                      <a:pt x="14" y="11"/>
                    </a:cubicBezTo>
                    <a:cubicBezTo>
                      <a:pt x="14" y="11"/>
                      <a:pt x="14" y="11"/>
                      <a:pt x="14" y="11"/>
                    </a:cubicBezTo>
                    <a:cubicBezTo>
                      <a:pt x="14" y="11"/>
                      <a:pt x="14" y="11"/>
                      <a:pt x="14" y="11"/>
                    </a:cubicBezTo>
                    <a:cubicBezTo>
                      <a:pt x="14" y="12"/>
                      <a:pt x="14" y="12"/>
                      <a:pt x="14" y="12"/>
                    </a:cubicBezTo>
                    <a:cubicBezTo>
                      <a:pt x="14" y="12"/>
                      <a:pt x="14" y="12"/>
                      <a:pt x="14" y="12"/>
                    </a:cubicBezTo>
                    <a:cubicBezTo>
                      <a:pt x="14" y="12"/>
                      <a:pt x="14" y="12"/>
                      <a:pt x="14" y="12"/>
                    </a:cubicBezTo>
                    <a:cubicBezTo>
                      <a:pt x="13" y="11"/>
                      <a:pt x="13" y="11"/>
                      <a:pt x="13" y="11"/>
                    </a:cubicBezTo>
                    <a:cubicBezTo>
                      <a:pt x="14" y="11"/>
                      <a:pt x="14" y="11"/>
                      <a:pt x="14" y="11"/>
                    </a:cubicBezTo>
                    <a:cubicBezTo>
                      <a:pt x="13" y="11"/>
                      <a:pt x="13" y="11"/>
                      <a:pt x="13" y="11"/>
                    </a:cubicBezTo>
                    <a:cubicBezTo>
                      <a:pt x="13" y="11"/>
                      <a:pt x="13" y="11"/>
                      <a:pt x="13" y="11"/>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2" y="10"/>
                      <a:pt x="12" y="10"/>
                      <a:pt x="12" y="10"/>
                    </a:cubicBezTo>
                    <a:cubicBezTo>
                      <a:pt x="12" y="10"/>
                      <a:pt x="12" y="10"/>
                      <a:pt x="12" y="10"/>
                    </a:cubicBezTo>
                    <a:cubicBezTo>
                      <a:pt x="12" y="10"/>
                      <a:pt x="12" y="10"/>
                      <a:pt x="12" y="10"/>
                    </a:cubicBezTo>
                    <a:cubicBezTo>
                      <a:pt x="11" y="10"/>
                      <a:pt x="11" y="10"/>
                      <a:pt x="11" y="10"/>
                    </a:cubicBezTo>
                    <a:cubicBezTo>
                      <a:pt x="11" y="10"/>
                      <a:pt x="11" y="10"/>
                      <a:pt x="11" y="10"/>
                    </a:cubicBezTo>
                    <a:cubicBezTo>
                      <a:pt x="11" y="10"/>
                      <a:pt x="11" y="10"/>
                      <a:pt x="11" y="10"/>
                    </a:cubicBezTo>
                    <a:cubicBezTo>
                      <a:pt x="10" y="10"/>
                      <a:pt x="10" y="10"/>
                      <a:pt x="10" y="10"/>
                    </a:cubicBezTo>
                    <a:cubicBezTo>
                      <a:pt x="10" y="10"/>
                      <a:pt x="10" y="10"/>
                      <a:pt x="10" y="10"/>
                    </a:cubicBezTo>
                    <a:cubicBezTo>
                      <a:pt x="10" y="10"/>
                      <a:pt x="10" y="10"/>
                      <a:pt x="10" y="10"/>
                    </a:cubicBezTo>
                    <a:cubicBezTo>
                      <a:pt x="11" y="10"/>
                      <a:pt x="11" y="10"/>
                      <a:pt x="11" y="10"/>
                    </a:cubicBezTo>
                    <a:cubicBezTo>
                      <a:pt x="11" y="10"/>
                      <a:pt x="11" y="10"/>
                      <a:pt x="11" y="10"/>
                    </a:cubicBezTo>
                    <a:cubicBezTo>
                      <a:pt x="11" y="10"/>
                      <a:pt x="11" y="10"/>
                      <a:pt x="11" y="10"/>
                    </a:cubicBezTo>
                    <a:cubicBezTo>
                      <a:pt x="11" y="10"/>
                      <a:pt x="11" y="10"/>
                      <a:pt x="11"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9" y="10"/>
                      <a:pt x="9" y="10"/>
                      <a:pt x="9" y="10"/>
                    </a:cubicBezTo>
                    <a:cubicBezTo>
                      <a:pt x="9" y="10"/>
                      <a:pt x="9" y="10"/>
                      <a:pt x="9" y="10"/>
                    </a:cubicBezTo>
                    <a:cubicBezTo>
                      <a:pt x="9" y="9"/>
                      <a:pt x="9" y="9"/>
                      <a:pt x="9" y="9"/>
                    </a:cubicBezTo>
                    <a:cubicBezTo>
                      <a:pt x="9" y="9"/>
                      <a:pt x="9" y="9"/>
                      <a:pt x="9" y="9"/>
                    </a:cubicBezTo>
                    <a:cubicBezTo>
                      <a:pt x="8" y="9"/>
                      <a:pt x="8" y="9"/>
                      <a:pt x="8" y="9"/>
                    </a:cubicBezTo>
                    <a:cubicBezTo>
                      <a:pt x="8" y="9"/>
                      <a:pt x="8" y="9"/>
                      <a:pt x="8" y="9"/>
                    </a:cubicBezTo>
                    <a:cubicBezTo>
                      <a:pt x="8" y="9"/>
                      <a:pt x="8" y="9"/>
                      <a:pt x="8" y="9"/>
                    </a:cubicBezTo>
                    <a:cubicBezTo>
                      <a:pt x="7" y="9"/>
                      <a:pt x="7" y="9"/>
                      <a:pt x="7" y="9"/>
                    </a:cubicBezTo>
                    <a:cubicBezTo>
                      <a:pt x="7" y="9"/>
                      <a:pt x="7" y="9"/>
                      <a:pt x="7" y="9"/>
                    </a:cubicBezTo>
                    <a:cubicBezTo>
                      <a:pt x="7" y="9"/>
                      <a:pt x="7" y="9"/>
                      <a:pt x="7" y="9"/>
                    </a:cubicBezTo>
                    <a:cubicBezTo>
                      <a:pt x="7" y="9"/>
                      <a:pt x="7" y="9"/>
                      <a:pt x="7" y="9"/>
                    </a:cubicBezTo>
                    <a:cubicBezTo>
                      <a:pt x="6" y="9"/>
                      <a:pt x="6" y="9"/>
                      <a:pt x="6" y="9"/>
                    </a:cubicBezTo>
                    <a:cubicBezTo>
                      <a:pt x="6" y="9"/>
                      <a:pt x="6" y="9"/>
                      <a:pt x="6" y="9"/>
                    </a:cubicBezTo>
                    <a:cubicBezTo>
                      <a:pt x="6" y="8"/>
                      <a:pt x="6" y="8"/>
                      <a:pt x="6" y="8"/>
                    </a:cubicBezTo>
                    <a:cubicBezTo>
                      <a:pt x="5" y="8"/>
                      <a:pt x="5" y="8"/>
                      <a:pt x="5" y="8"/>
                    </a:cubicBezTo>
                    <a:cubicBezTo>
                      <a:pt x="5" y="8"/>
                      <a:pt x="5" y="8"/>
                      <a:pt x="5" y="8"/>
                    </a:cubicBezTo>
                    <a:cubicBezTo>
                      <a:pt x="5" y="8"/>
                      <a:pt x="5" y="8"/>
                      <a:pt x="5" y="8"/>
                    </a:cubicBezTo>
                    <a:cubicBezTo>
                      <a:pt x="5" y="7"/>
                      <a:pt x="5" y="7"/>
                      <a:pt x="5"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3" y="6"/>
                      <a:pt x="3" y="6"/>
                      <a:pt x="3" y="6"/>
                    </a:cubicBezTo>
                    <a:cubicBezTo>
                      <a:pt x="3" y="6"/>
                      <a:pt x="3" y="6"/>
                      <a:pt x="3" y="6"/>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7"/>
                      <a:pt x="1" y="7"/>
                      <a:pt x="1" y="7"/>
                    </a:cubicBezTo>
                    <a:cubicBezTo>
                      <a:pt x="1" y="7"/>
                      <a:pt x="1" y="7"/>
                      <a:pt x="1" y="7"/>
                    </a:cubicBezTo>
                    <a:cubicBezTo>
                      <a:pt x="1" y="7"/>
                      <a:pt x="1" y="7"/>
                      <a:pt x="1" y="7"/>
                    </a:cubicBezTo>
                    <a:cubicBezTo>
                      <a:pt x="1" y="7"/>
                      <a:pt x="1" y="7"/>
                      <a:pt x="1" y="7"/>
                    </a:cubicBezTo>
                    <a:cubicBezTo>
                      <a:pt x="0" y="7"/>
                      <a:pt x="0" y="7"/>
                      <a:pt x="0" y="7"/>
                    </a:cubicBezTo>
                    <a:cubicBezTo>
                      <a:pt x="0" y="7"/>
                      <a:pt x="0" y="7"/>
                      <a:pt x="0" y="7"/>
                    </a:cubicBezTo>
                    <a:cubicBezTo>
                      <a:pt x="0" y="7"/>
                      <a:pt x="0" y="7"/>
                      <a:pt x="0" y="7"/>
                    </a:cubicBezTo>
                    <a:cubicBezTo>
                      <a:pt x="1" y="8"/>
                      <a:pt x="1" y="8"/>
                      <a:pt x="1" y="8"/>
                    </a:cubicBezTo>
                    <a:cubicBezTo>
                      <a:pt x="0" y="8"/>
                      <a:pt x="0" y="8"/>
                      <a:pt x="0" y="8"/>
                    </a:cubicBezTo>
                    <a:cubicBezTo>
                      <a:pt x="0" y="9"/>
                      <a:pt x="0" y="9"/>
                      <a:pt x="0" y="9"/>
                    </a:cubicBezTo>
                    <a:cubicBezTo>
                      <a:pt x="0" y="9"/>
                      <a:pt x="0" y="9"/>
                      <a:pt x="0" y="9"/>
                    </a:cubicBezTo>
                    <a:cubicBezTo>
                      <a:pt x="0" y="10"/>
                      <a:pt x="0" y="10"/>
                      <a:pt x="0" y="10"/>
                    </a:cubicBezTo>
                    <a:cubicBezTo>
                      <a:pt x="0" y="10"/>
                      <a:pt x="0" y="10"/>
                      <a:pt x="0" y="10"/>
                    </a:cubicBezTo>
                    <a:cubicBezTo>
                      <a:pt x="1" y="11"/>
                      <a:pt x="1" y="11"/>
                      <a:pt x="1" y="11"/>
                    </a:cubicBezTo>
                    <a:cubicBezTo>
                      <a:pt x="1" y="11"/>
                      <a:pt x="1" y="11"/>
                      <a:pt x="1" y="11"/>
                    </a:cubicBezTo>
                    <a:cubicBezTo>
                      <a:pt x="1" y="11"/>
                      <a:pt x="1" y="11"/>
                      <a:pt x="1" y="11"/>
                    </a:cubicBezTo>
                    <a:cubicBezTo>
                      <a:pt x="1" y="11"/>
                      <a:pt x="1" y="11"/>
                      <a:pt x="1" y="12"/>
                    </a:cubicBezTo>
                    <a:cubicBezTo>
                      <a:pt x="1" y="12"/>
                      <a:pt x="1" y="12"/>
                      <a:pt x="1" y="12"/>
                    </a:cubicBezTo>
                    <a:cubicBezTo>
                      <a:pt x="1" y="12"/>
                      <a:pt x="1" y="12"/>
                      <a:pt x="1" y="12"/>
                    </a:cubicBezTo>
                    <a:cubicBezTo>
                      <a:pt x="1" y="13"/>
                      <a:pt x="1" y="13"/>
                      <a:pt x="1"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4"/>
                      <a:pt x="2" y="14"/>
                      <a:pt x="2" y="14"/>
                    </a:cubicBezTo>
                    <a:cubicBezTo>
                      <a:pt x="2" y="15"/>
                      <a:pt x="2" y="15"/>
                      <a:pt x="2" y="15"/>
                    </a:cubicBezTo>
                    <a:cubicBezTo>
                      <a:pt x="2" y="15"/>
                      <a:pt x="2" y="15"/>
                      <a:pt x="2" y="15"/>
                    </a:cubicBezTo>
                    <a:cubicBezTo>
                      <a:pt x="2" y="16"/>
                      <a:pt x="2" y="16"/>
                      <a:pt x="2" y="16"/>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9"/>
                      <a:pt x="2" y="19"/>
                      <a:pt x="2" y="19"/>
                    </a:cubicBezTo>
                    <a:cubicBezTo>
                      <a:pt x="2" y="19"/>
                      <a:pt x="2" y="19"/>
                      <a:pt x="2" y="19"/>
                    </a:cubicBezTo>
                    <a:cubicBezTo>
                      <a:pt x="2" y="20"/>
                      <a:pt x="2" y="20"/>
                      <a:pt x="2" y="20"/>
                    </a:cubicBezTo>
                    <a:cubicBezTo>
                      <a:pt x="2" y="21"/>
                      <a:pt x="2" y="21"/>
                      <a:pt x="2" y="21"/>
                    </a:cubicBezTo>
                    <a:cubicBezTo>
                      <a:pt x="2" y="21"/>
                      <a:pt x="2" y="21"/>
                      <a:pt x="2" y="22"/>
                    </a:cubicBezTo>
                    <a:cubicBezTo>
                      <a:pt x="2" y="22"/>
                      <a:pt x="2" y="22"/>
                      <a:pt x="2" y="22"/>
                    </a:cubicBezTo>
                    <a:cubicBezTo>
                      <a:pt x="2" y="23"/>
                      <a:pt x="2" y="23"/>
                      <a:pt x="2" y="23"/>
                    </a:cubicBezTo>
                    <a:cubicBezTo>
                      <a:pt x="2" y="23"/>
                      <a:pt x="2" y="23"/>
                      <a:pt x="2" y="23"/>
                    </a:cubicBezTo>
                    <a:cubicBezTo>
                      <a:pt x="2" y="23"/>
                      <a:pt x="2" y="23"/>
                      <a:pt x="2" y="23"/>
                    </a:cubicBezTo>
                    <a:cubicBezTo>
                      <a:pt x="1" y="23"/>
                      <a:pt x="1" y="23"/>
                      <a:pt x="1" y="23"/>
                    </a:cubicBezTo>
                    <a:cubicBezTo>
                      <a:pt x="2" y="23"/>
                      <a:pt x="2" y="23"/>
                      <a:pt x="2" y="23"/>
                    </a:cubicBezTo>
                    <a:cubicBezTo>
                      <a:pt x="2" y="23"/>
                      <a:pt x="2" y="23"/>
                      <a:pt x="2" y="23"/>
                    </a:cubicBezTo>
                    <a:cubicBezTo>
                      <a:pt x="2" y="23"/>
                      <a:pt x="2" y="23"/>
                      <a:pt x="2" y="23"/>
                    </a:cubicBezTo>
                    <a:cubicBezTo>
                      <a:pt x="2" y="23"/>
                      <a:pt x="2" y="23"/>
                      <a:pt x="2" y="23"/>
                    </a:cubicBezTo>
                    <a:cubicBezTo>
                      <a:pt x="2" y="23"/>
                      <a:pt x="2" y="23"/>
                      <a:pt x="2" y="23"/>
                    </a:cubicBezTo>
                    <a:cubicBezTo>
                      <a:pt x="2" y="23"/>
                      <a:pt x="2" y="23"/>
                      <a:pt x="2" y="23"/>
                    </a:cubicBezTo>
                    <a:cubicBezTo>
                      <a:pt x="2" y="23"/>
                      <a:pt x="2" y="23"/>
                      <a:pt x="2" y="23"/>
                    </a:cubicBezTo>
                    <a:cubicBezTo>
                      <a:pt x="2" y="23"/>
                      <a:pt x="2" y="23"/>
                      <a:pt x="2" y="23"/>
                    </a:cubicBezTo>
                    <a:cubicBezTo>
                      <a:pt x="2" y="23"/>
                      <a:pt x="2" y="23"/>
                      <a:pt x="2" y="23"/>
                    </a:cubicBezTo>
                    <a:cubicBezTo>
                      <a:pt x="2" y="23"/>
                      <a:pt x="2" y="23"/>
                      <a:pt x="2" y="23"/>
                    </a:cubicBezTo>
                    <a:cubicBezTo>
                      <a:pt x="2" y="23"/>
                      <a:pt x="2" y="23"/>
                      <a:pt x="2" y="23"/>
                    </a:cubicBezTo>
                    <a:cubicBezTo>
                      <a:pt x="2" y="22"/>
                      <a:pt x="2" y="22"/>
                      <a:pt x="2" y="22"/>
                    </a:cubicBezTo>
                    <a:cubicBezTo>
                      <a:pt x="2" y="22"/>
                      <a:pt x="2" y="22"/>
                      <a:pt x="2" y="22"/>
                    </a:cubicBezTo>
                    <a:cubicBezTo>
                      <a:pt x="2" y="22"/>
                      <a:pt x="2" y="22"/>
                      <a:pt x="2" y="22"/>
                    </a:cubicBezTo>
                    <a:cubicBezTo>
                      <a:pt x="2" y="22"/>
                      <a:pt x="2" y="22"/>
                      <a:pt x="2" y="22"/>
                    </a:cubicBezTo>
                    <a:cubicBezTo>
                      <a:pt x="2" y="22"/>
                      <a:pt x="2" y="22"/>
                      <a:pt x="2" y="22"/>
                    </a:cubicBezTo>
                    <a:cubicBezTo>
                      <a:pt x="2" y="22"/>
                      <a:pt x="2" y="22"/>
                      <a:pt x="2" y="22"/>
                    </a:cubicBezTo>
                    <a:cubicBezTo>
                      <a:pt x="2" y="22"/>
                      <a:pt x="2" y="22"/>
                      <a:pt x="2" y="22"/>
                    </a:cubicBezTo>
                    <a:cubicBezTo>
                      <a:pt x="2" y="22"/>
                      <a:pt x="2" y="22"/>
                      <a:pt x="2" y="22"/>
                    </a:cubicBezTo>
                    <a:cubicBezTo>
                      <a:pt x="2" y="22"/>
                      <a:pt x="2" y="22"/>
                      <a:pt x="2"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3"/>
                      <a:pt x="3" y="23"/>
                      <a:pt x="3" y="23"/>
                    </a:cubicBezTo>
                    <a:cubicBezTo>
                      <a:pt x="4" y="23"/>
                      <a:pt x="4" y="23"/>
                      <a:pt x="4" y="23"/>
                    </a:cubicBezTo>
                    <a:cubicBezTo>
                      <a:pt x="3" y="23"/>
                      <a:pt x="3" y="23"/>
                      <a:pt x="3" y="23"/>
                    </a:cubicBezTo>
                    <a:cubicBezTo>
                      <a:pt x="3" y="23"/>
                      <a:pt x="3" y="23"/>
                      <a:pt x="3" y="23"/>
                    </a:cubicBezTo>
                    <a:cubicBezTo>
                      <a:pt x="3" y="23"/>
                      <a:pt x="3" y="23"/>
                      <a:pt x="3" y="23"/>
                    </a:cubicBezTo>
                    <a:cubicBezTo>
                      <a:pt x="4" y="23"/>
                      <a:pt x="4" y="23"/>
                      <a:pt x="4" y="23"/>
                    </a:cubicBezTo>
                    <a:cubicBezTo>
                      <a:pt x="4" y="23"/>
                      <a:pt x="4" y="23"/>
                      <a:pt x="4" y="23"/>
                    </a:cubicBezTo>
                    <a:cubicBezTo>
                      <a:pt x="4" y="23"/>
                      <a:pt x="4" y="23"/>
                      <a:pt x="4" y="23"/>
                    </a:cubicBezTo>
                    <a:cubicBezTo>
                      <a:pt x="5" y="23"/>
                      <a:pt x="5" y="23"/>
                      <a:pt x="5" y="23"/>
                    </a:cubicBezTo>
                    <a:cubicBezTo>
                      <a:pt x="4" y="23"/>
                      <a:pt x="4" y="23"/>
                      <a:pt x="4" y="23"/>
                    </a:cubicBezTo>
                    <a:cubicBezTo>
                      <a:pt x="3" y="23"/>
                      <a:pt x="3" y="23"/>
                      <a:pt x="3" y="23"/>
                    </a:cubicBezTo>
                    <a:cubicBezTo>
                      <a:pt x="3" y="23"/>
                      <a:pt x="3" y="23"/>
                      <a:pt x="3" y="23"/>
                    </a:cubicBezTo>
                    <a:cubicBezTo>
                      <a:pt x="3" y="23"/>
                      <a:pt x="3" y="23"/>
                      <a:pt x="3" y="23"/>
                    </a:cubicBezTo>
                    <a:cubicBezTo>
                      <a:pt x="3" y="23"/>
                      <a:pt x="3" y="23"/>
                      <a:pt x="3" y="23"/>
                    </a:cubicBezTo>
                    <a:cubicBezTo>
                      <a:pt x="2" y="23"/>
                      <a:pt x="2" y="23"/>
                      <a:pt x="2" y="23"/>
                    </a:cubicBezTo>
                    <a:cubicBezTo>
                      <a:pt x="2" y="24"/>
                      <a:pt x="2" y="24"/>
                      <a:pt x="2" y="24"/>
                    </a:cubicBezTo>
                    <a:cubicBezTo>
                      <a:pt x="2" y="24"/>
                      <a:pt x="2" y="24"/>
                      <a:pt x="2"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2" y="24"/>
                      <a:pt x="2" y="24"/>
                      <a:pt x="2" y="24"/>
                    </a:cubicBezTo>
                    <a:cubicBezTo>
                      <a:pt x="2" y="24"/>
                      <a:pt x="2" y="24"/>
                      <a:pt x="2" y="24"/>
                    </a:cubicBezTo>
                    <a:cubicBezTo>
                      <a:pt x="2" y="24"/>
                      <a:pt x="2" y="24"/>
                      <a:pt x="2" y="24"/>
                    </a:cubicBezTo>
                    <a:cubicBezTo>
                      <a:pt x="2" y="24"/>
                      <a:pt x="2" y="24"/>
                      <a:pt x="2" y="24"/>
                    </a:cubicBezTo>
                    <a:cubicBezTo>
                      <a:pt x="2" y="24"/>
                      <a:pt x="2" y="24"/>
                      <a:pt x="2" y="24"/>
                    </a:cubicBezTo>
                    <a:cubicBezTo>
                      <a:pt x="2" y="24"/>
                      <a:pt x="2" y="24"/>
                      <a:pt x="2" y="24"/>
                    </a:cubicBezTo>
                    <a:cubicBezTo>
                      <a:pt x="2" y="23"/>
                      <a:pt x="2" y="23"/>
                      <a:pt x="2" y="23"/>
                    </a:cubicBezTo>
                    <a:cubicBezTo>
                      <a:pt x="2" y="23"/>
                      <a:pt x="2" y="23"/>
                      <a:pt x="2" y="23"/>
                    </a:cubicBezTo>
                    <a:cubicBezTo>
                      <a:pt x="2" y="23"/>
                      <a:pt x="2" y="23"/>
                      <a:pt x="2" y="23"/>
                    </a:cubicBezTo>
                    <a:cubicBezTo>
                      <a:pt x="2" y="23"/>
                      <a:pt x="2" y="23"/>
                      <a:pt x="2" y="23"/>
                    </a:cubicBezTo>
                    <a:cubicBezTo>
                      <a:pt x="2" y="24"/>
                      <a:pt x="2" y="24"/>
                      <a:pt x="2" y="24"/>
                    </a:cubicBezTo>
                    <a:cubicBezTo>
                      <a:pt x="2" y="24"/>
                      <a:pt x="2" y="24"/>
                      <a:pt x="2" y="24"/>
                    </a:cubicBezTo>
                    <a:cubicBezTo>
                      <a:pt x="2" y="25"/>
                      <a:pt x="2" y="25"/>
                      <a:pt x="2" y="25"/>
                    </a:cubicBezTo>
                    <a:cubicBezTo>
                      <a:pt x="2" y="25"/>
                      <a:pt x="2" y="25"/>
                      <a:pt x="2" y="25"/>
                    </a:cubicBezTo>
                    <a:cubicBezTo>
                      <a:pt x="2" y="25"/>
                      <a:pt x="2" y="25"/>
                      <a:pt x="2" y="26"/>
                    </a:cubicBezTo>
                    <a:cubicBezTo>
                      <a:pt x="2" y="26"/>
                      <a:pt x="2" y="26"/>
                      <a:pt x="2" y="26"/>
                    </a:cubicBezTo>
                    <a:cubicBezTo>
                      <a:pt x="2" y="26"/>
                      <a:pt x="2" y="26"/>
                      <a:pt x="2" y="26"/>
                    </a:cubicBezTo>
                    <a:cubicBezTo>
                      <a:pt x="2" y="26"/>
                      <a:pt x="2" y="26"/>
                      <a:pt x="2" y="26"/>
                    </a:cubicBezTo>
                    <a:cubicBezTo>
                      <a:pt x="2" y="26"/>
                      <a:pt x="2" y="26"/>
                      <a:pt x="2" y="26"/>
                    </a:cubicBezTo>
                    <a:cubicBezTo>
                      <a:pt x="3" y="26"/>
                      <a:pt x="3" y="26"/>
                      <a:pt x="3" y="26"/>
                    </a:cubicBezTo>
                    <a:cubicBezTo>
                      <a:pt x="3" y="26"/>
                      <a:pt x="3" y="26"/>
                      <a:pt x="3" y="26"/>
                    </a:cubicBezTo>
                    <a:cubicBezTo>
                      <a:pt x="3" y="26"/>
                      <a:pt x="3" y="26"/>
                      <a:pt x="3" y="26"/>
                    </a:cubicBezTo>
                    <a:cubicBezTo>
                      <a:pt x="3" y="26"/>
                      <a:pt x="3" y="26"/>
                      <a:pt x="3" y="26"/>
                    </a:cubicBezTo>
                    <a:cubicBezTo>
                      <a:pt x="3" y="25"/>
                      <a:pt x="3" y="25"/>
                      <a:pt x="3" y="25"/>
                    </a:cubicBezTo>
                    <a:cubicBezTo>
                      <a:pt x="3" y="26"/>
                      <a:pt x="3" y="26"/>
                      <a:pt x="3" y="26"/>
                    </a:cubicBezTo>
                    <a:cubicBezTo>
                      <a:pt x="3" y="26"/>
                      <a:pt x="3" y="26"/>
                      <a:pt x="3" y="26"/>
                    </a:cubicBezTo>
                    <a:cubicBezTo>
                      <a:pt x="3" y="25"/>
                      <a:pt x="3" y="25"/>
                      <a:pt x="3" y="25"/>
                    </a:cubicBezTo>
                    <a:cubicBezTo>
                      <a:pt x="3" y="25"/>
                      <a:pt x="3" y="25"/>
                      <a:pt x="3" y="25"/>
                    </a:cubicBezTo>
                    <a:cubicBezTo>
                      <a:pt x="3" y="26"/>
                      <a:pt x="3" y="26"/>
                      <a:pt x="3" y="26"/>
                    </a:cubicBezTo>
                    <a:cubicBezTo>
                      <a:pt x="3" y="26"/>
                      <a:pt x="3" y="26"/>
                      <a:pt x="3" y="26"/>
                    </a:cubicBezTo>
                    <a:cubicBezTo>
                      <a:pt x="4" y="26"/>
                      <a:pt x="4" y="26"/>
                      <a:pt x="4" y="26"/>
                    </a:cubicBezTo>
                    <a:cubicBezTo>
                      <a:pt x="4" y="26"/>
                      <a:pt x="4" y="26"/>
                      <a:pt x="4" y="26"/>
                    </a:cubicBezTo>
                    <a:cubicBezTo>
                      <a:pt x="4" y="26"/>
                      <a:pt x="4" y="26"/>
                      <a:pt x="4" y="26"/>
                    </a:cubicBezTo>
                    <a:cubicBezTo>
                      <a:pt x="4" y="26"/>
                      <a:pt x="4" y="26"/>
                      <a:pt x="4" y="26"/>
                    </a:cubicBezTo>
                    <a:cubicBezTo>
                      <a:pt x="4" y="27"/>
                      <a:pt x="4" y="27"/>
                      <a:pt x="4" y="27"/>
                    </a:cubicBezTo>
                    <a:cubicBezTo>
                      <a:pt x="4" y="27"/>
                      <a:pt x="4" y="27"/>
                      <a:pt x="4" y="27"/>
                    </a:cubicBezTo>
                    <a:cubicBezTo>
                      <a:pt x="4" y="27"/>
                      <a:pt x="4" y="27"/>
                      <a:pt x="4" y="27"/>
                    </a:cubicBezTo>
                    <a:cubicBezTo>
                      <a:pt x="4" y="26"/>
                      <a:pt x="4" y="26"/>
                      <a:pt x="4" y="26"/>
                    </a:cubicBezTo>
                    <a:cubicBezTo>
                      <a:pt x="4" y="26"/>
                      <a:pt x="4" y="26"/>
                      <a:pt x="4" y="26"/>
                    </a:cubicBezTo>
                    <a:cubicBezTo>
                      <a:pt x="4" y="26"/>
                      <a:pt x="4" y="26"/>
                      <a:pt x="4" y="26"/>
                    </a:cubicBezTo>
                    <a:cubicBezTo>
                      <a:pt x="3" y="26"/>
                      <a:pt x="3" y="26"/>
                      <a:pt x="3" y="26"/>
                    </a:cubicBezTo>
                    <a:cubicBezTo>
                      <a:pt x="3" y="26"/>
                      <a:pt x="3" y="26"/>
                      <a:pt x="3" y="26"/>
                    </a:cubicBezTo>
                    <a:cubicBezTo>
                      <a:pt x="3" y="26"/>
                      <a:pt x="3" y="26"/>
                      <a:pt x="3" y="26"/>
                    </a:cubicBezTo>
                    <a:cubicBezTo>
                      <a:pt x="3" y="27"/>
                      <a:pt x="3" y="27"/>
                      <a:pt x="3" y="27"/>
                    </a:cubicBezTo>
                    <a:cubicBezTo>
                      <a:pt x="3" y="27"/>
                      <a:pt x="3" y="27"/>
                      <a:pt x="3" y="27"/>
                    </a:cubicBezTo>
                    <a:cubicBezTo>
                      <a:pt x="3" y="27"/>
                      <a:pt x="3" y="27"/>
                      <a:pt x="3" y="27"/>
                    </a:cubicBezTo>
                    <a:cubicBezTo>
                      <a:pt x="3" y="27"/>
                      <a:pt x="3" y="27"/>
                      <a:pt x="3" y="27"/>
                    </a:cubicBezTo>
                    <a:cubicBezTo>
                      <a:pt x="2" y="27"/>
                      <a:pt x="2" y="27"/>
                      <a:pt x="2" y="27"/>
                    </a:cubicBezTo>
                    <a:cubicBezTo>
                      <a:pt x="3" y="27"/>
                      <a:pt x="3" y="27"/>
                      <a:pt x="3" y="27"/>
                    </a:cubicBezTo>
                    <a:cubicBezTo>
                      <a:pt x="3" y="27"/>
                      <a:pt x="3" y="27"/>
                      <a:pt x="3" y="27"/>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2" y="28"/>
                      <a:pt x="2" y="28"/>
                      <a:pt x="2" y="28"/>
                    </a:cubicBezTo>
                    <a:cubicBezTo>
                      <a:pt x="2" y="28"/>
                      <a:pt x="2" y="28"/>
                      <a:pt x="2" y="28"/>
                    </a:cubicBezTo>
                    <a:cubicBezTo>
                      <a:pt x="2" y="28"/>
                      <a:pt x="2" y="28"/>
                      <a:pt x="2" y="28"/>
                    </a:cubicBezTo>
                    <a:cubicBezTo>
                      <a:pt x="2" y="29"/>
                      <a:pt x="2" y="29"/>
                      <a:pt x="2" y="29"/>
                    </a:cubicBezTo>
                    <a:cubicBezTo>
                      <a:pt x="2" y="29"/>
                      <a:pt x="2" y="29"/>
                      <a:pt x="2" y="29"/>
                    </a:cubicBezTo>
                    <a:cubicBezTo>
                      <a:pt x="2" y="29"/>
                      <a:pt x="2" y="29"/>
                      <a:pt x="2" y="29"/>
                    </a:cubicBezTo>
                    <a:cubicBezTo>
                      <a:pt x="2" y="29"/>
                      <a:pt x="2" y="29"/>
                      <a:pt x="2" y="29"/>
                    </a:cubicBezTo>
                    <a:cubicBezTo>
                      <a:pt x="2" y="29"/>
                      <a:pt x="2" y="29"/>
                      <a:pt x="2" y="29"/>
                    </a:cubicBezTo>
                    <a:cubicBezTo>
                      <a:pt x="3" y="29"/>
                      <a:pt x="3" y="29"/>
                      <a:pt x="3" y="29"/>
                    </a:cubicBezTo>
                    <a:cubicBezTo>
                      <a:pt x="2" y="29"/>
                      <a:pt x="2" y="29"/>
                      <a:pt x="2" y="29"/>
                    </a:cubicBezTo>
                    <a:cubicBezTo>
                      <a:pt x="2" y="29"/>
                      <a:pt x="2" y="29"/>
                      <a:pt x="2" y="29"/>
                    </a:cubicBezTo>
                    <a:cubicBezTo>
                      <a:pt x="3" y="29"/>
                      <a:pt x="3" y="29"/>
                      <a:pt x="3" y="29"/>
                    </a:cubicBezTo>
                    <a:cubicBezTo>
                      <a:pt x="3" y="29"/>
                      <a:pt x="3" y="29"/>
                      <a:pt x="3" y="29"/>
                    </a:cubicBezTo>
                    <a:cubicBezTo>
                      <a:pt x="3" y="29"/>
                      <a:pt x="3" y="29"/>
                      <a:pt x="3" y="29"/>
                    </a:cubicBezTo>
                    <a:cubicBezTo>
                      <a:pt x="3" y="30"/>
                      <a:pt x="3" y="30"/>
                      <a:pt x="3" y="30"/>
                    </a:cubicBezTo>
                    <a:cubicBezTo>
                      <a:pt x="3" y="29"/>
                      <a:pt x="3" y="29"/>
                      <a:pt x="3" y="29"/>
                    </a:cubicBezTo>
                    <a:cubicBezTo>
                      <a:pt x="2" y="29"/>
                      <a:pt x="2" y="29"/>
                      <a:pt x="2" y="29"/>
                    </a:cubicBezTo>
                    <a:cubicBezTo>
                      <a:pt x="2" y="29"/>
                      <a:pt x="2" y="29"/>
                      <a:pt x="2" y="29"/>
                    </a:cubicBezTo>
                    <a:cubicBezTo>
                      <a:pt x="2" y="29"/>
                      <a:pt x="2" y="29"/>
                      <a:pt x="2" y="29"/>
                    </a:cubicBezTo>
                    <a:cubicBezTo>
                      <a:pt x="2" y="29"/>
                      <a:pt x="2" y="29"/>
                      <a:pt x="2" y="29"/>
                    </a:cubicBezTo>
                    <a:cubicBezTo>
                      <a:pt x="2" y="29"/>
                      <a:pt x="2" y="29"/>
                      <a:pt x="2" y="29"/>
                    </a:cubicBezTo>
                    <a:cubicBezTo>
                      <a:pt x="2" y="30"/>
                      <a:pt x="2" y="30"/>
                      <a:pt x="2" y="30"/>
                    </a:cubicBezTo>
                    <a:cubicBezTo>
                      <a:pt x="2" y="30"/>
                      <a:pt x="2" y="30"/>
                      <a:pt x="2" y="30"/>
                    </a:cubicBezTo>
                    <a:cubicBezTo>
                      <a:pt x="2" y="30"/>
                      <a:pt x="2" y="30"/>
                      <a:pt x="2" y="30"/>
                    </a:cubicBezTo>
                    <a:cubicBezTo>
                      <a:pt x="1" y="29"/>
                      <a:pt x="1" y="29"/>
                      <a:pt x="1" y="29"/>
                    </a:cubicBezTo>
                    <a:cubicBezTo>
                      <a:pt x="1" y="29"/>
                      <a:pt x="1" y="29"/>
                      <a:pt x="1" y="29"/>
                    </a:cubicBezTo>
                    <a:cubicBezTo>
                      <a:pt x="1" y="29"/>
                      <a:pt x="2" y="28"/>
                      <a:pt x="2" y="28"/>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7"/>
                    </a:cubicBezTo>
                    <a:cubicBezTo>
                      <a:pt x="2" y="26"/>
                      <a:pt x="2" y="26"/>
                      <a:pt x="2" y="26"/>
                    </a:cubicBezTo>
                    <a:cubicBezTo>
                      <a:pt x="2" y="26"/>
                      <a:pt x="2" y="26"/>
                      <a:pt x="2" y="26"/>
                    </a:cubicBezTo>
                    <a:cubicBezTo>
                      <a:pt x="2" y="26"/>
                      <a:pt x="2" y="26"/>
                      <a:pt x="2" y="26"/>
                    </a:cubicBezTo>
                    <a:cubicBezTo>
                      <a:pt x="2" y="27"/>
                      <a:pt x="2" y="27"/>
                      <a:pt x="2" y="27"/>
                    </a:cubicBezTo>
                    <a:cubicBezTo>
                      <a:pt x="1" y="29"/>
                      <a:pt x="1" y="29"/>
                      <a:pt x="1" y="29"/>
                    </a:cubicBezTo>
                    <a:cubicBezTo>
                      <a:pt x="1" y="29"/>
                      <a:pt x="1" y="29"/>
                      <a:pt x="1" y="29"/>
                    </a:cubicBezTo>
                    <a:cubicBezTo>
                      <a:pt x="1" y="30"/>
                      <a:pt x="1" y="30"/>
                      <a:pt x="1" y="30"/>
                    </a:cubicBezTo>
                    <a:cubicBezTo>
                      <a:pt x="1" y="30"/>
                      <a:pt x="1" y="30"/>
                      <a:pt x="1" y="30"/>
                    </a:cubicBezTo>
                    <a:cubicBezTo>
                      <a:pt x="1" y="30"/>
                      <a:pt x="1" y="30"/>
                      <a:pt x="1" y="30"/>
                    </a:cubicBezTo>
                    <a:cubicBezTo>
                      <a:pt x="1" y="30"/>
                      <a:pt x="1" y="30"/>
                      <a:pt x="1" y="30"/>
                    </a:cubicBezTo>
                    <a:cubicBezTo>
                      <a:pt x="1" y="30"/>
                      <a:pt x="1" y="30"/>
                      <a:pt x="1" y="30"/>
                    </a:cubicBezTo>
                    <a:cubicBezTo>
                      <a:pt x="1" y="31"/>
                      <a:pt x="1" y="31"/>
                      <a:pt x="1" y="31"/>
                    </a:cubicBezTo>
                    <a:cubicBezTo>
                      <a:pt x="1" y="31"/>
                      <a:pt x="1" y="31"/>
                      <a:pt x="1" y="31"/>
                    </a:cubicBezTo>
                    <a:cubicBezTo>
                      <a:pt x="1" y="31"/>
                      <a:pt x="1" y="31"/>
                      <a:pt x="1" y="31"/>
                    </a:cubicBezTo>
                    <a:cubicBezTo>
                      <a:pt x="1" y="31"/>
                      <a:pt x="1" y="31"/>
                      <a:pt x="1" y="31"/>
                    </a:cubicBezTo>
                    <a:cubicBezTo>
                      <a:pt x="1" y="31"/>
                      <a:pt x="1" y="31"/>
                      <a:pt x="1" y="31"/>
                    </a:cubicBezTo>
                    <a:cubicBezTo>
                      <a:pt x="1" y="31"/>
                      <a:pt x="1" y="31"/>
                      <a:pt x="1" y="31"/>
                    </a:cubicBezTo>
                    <a:cubicBezTo>
                      <a:pt x="1" y="31"/>
                      <a:pt x="1" y="31"/>
                      <a:pt x="1" y="31"/>
                    </a:cubicBezTo>
                    <a:cubicBezTo>
                      <a:pt x="1" y="31"/>
                      <a:pt x="1" y="31"/>
                      <a:pt x="1" y="31"/>
                    </a:cubicBezTo>
                    <a:cubicBezTo>
                      <a:pt x="1" y="31"/>
                      <a:pt x="1" y="31"/>
                      <a:pt x="1" y="31"/>
                    </a:cubicBezTo>
                    <a:cubicBezTo>
                      <a:pt x="1" y="31"/>
                      <a:pt x="1" y="31"/>
                      <a:pt x="1" y="31"/>
                    </a:cubicBezTo>
                    <a:cubicBezTo>
                      <a:pt x="1" y="30"/>
                      <a:pt x="1" y="30"/>
                      <a:pt x="1" y="30"/>
                    </a:cubicBezTo>
                    <a:cubicBezTo>
                      <a:pt x="1" y="30"/>
                      <a:pt x="1" y="30"/>
                      <a:pt x="1" y="30"/>
                    </a:cubicBezTo>
                    <a:cubicBezTo>
                      <a:pt x="1" y="30"/>
                      <a:pt x="1" y="30"/>
                      <a:pt x="1" y="30"/>
                    </a:cubicBezTo>
                    <a:cubicBezTo>
                      <a:pt x="1" y="30"/>
                      <a:pt x="1" y="30"/>
                      <a:pt x="1" y="30"/>
                    </a:cubicBezTo>
                    <a:cubicBezTo>
                      <a:pt x="1" y="30"/>
                      <a:pt x="1" y="30"/>
                      <a:pt x="1" y="30"/>
                    </a:cubicBezTo>
                    <a:cubicBezTo>
                      <a:pt x="1" y="30"/>
                      <a:pt x="1" y="30"/>
                      <a:pt x="1" y="30"/>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3" y="31"/>
                      <a:pt x="3" y="31"/>
                      <a:pt x="3" y="31"/>
                    </a:cubicBezTo>
                    <a:cubicBezTo>
                      <a:pt x="3" y="31"/>
                      <a:pt x="3" y="31"/>
                      <a:pt x="3" y="31"/>
                    </a:cubicBezTo>
                    <a:cubicBezTo>
                      <a:pt x="3" y="31"/>
                      <a:pt x="3" y="31"/>
                      <a:pt x="3" y="31"/>
                    </a:cubicBezTo>
                    <a:cubicBezTo>
                      <a:pt x="3" y="31"/>
                      <a:pt x="3" y="31"/>
                      <a:pt x="3" y="31"/>
                    </a:cubicBezTo>
                    <a:cubicBezTo>
                      <a:pt x="3" y="31"/>
                      <a:pt x="3" y="31"/>
                      <a:pt x="3" y="31"/>
                    </a:cubicBezTo>
                    <a:cubicBezTo>
                      <a:pt x="3" y="31"/>
                      <a:pt x="3" y="31"/>
                      <a:pt x="3" y="31"/>
                    </a:cubicBezTo>
                    <a:cubicBezTo>
                      <a:pt x="3" y="31"/>
                      <a:pt x="3" y="31"/>
                      <a:pt x="3" y="31"/>
                    </a:cubicBezTo>
                    <a:cubicBezTo>
                      <a:pt x="3" y="31"/>
                      <a:pt x="3" y="31"/>
                      <a:pt x="3" y="31"/>
                    </a:cubicBezTo>
                    <a:cubicBezTo>
                      <a:pt x="3" y="31"/>
                      <a:pt x="3" y="31"/>
                      <a:pt x="3" y="31"/>
                    </a:cubicBezTo>
                    <a:cubicBezTo>
                      <a:pt x="3" y="31"/>
                      <a:pt x="3" y="31"/>
                      <a:pt x="3" y="31"/>
                    </a:cubicBezTo>
                    <a:cubicBezTo>
                      <a:pt x="3" y="31"/>
                      <a:pt x="3" y="31"/>
                      <a:pt x="3" y="31"/>
                    </a:cubicBezTo>
                    <a:cubicBezTo>
                      <a:pt x="3" y="31"/>
                      <a:pt x="3" y="31"/>
                      <a:pt x="3" y="31"/>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4" y="32"/>
                      <a:pt x="4" y="32"/>
                      <a:pt x="4" y="32"/>
                    </a:cubicBezTo>
                    <a:cubicBezTo>
                      <a:pt x="5" y="32"/>
                      <a:pt x="5" y="32"/>
                      <a:pt x="5" y="32"/>
                    </a:cubicBezTo>
                    <a:cubicBezTo>
                      <a:pt x="6" y="32"/>
                      <a:pt x="6" y="32"/>
                      <a:pt x="6" y="32"/>
                    </a:cubicBezTo>
                    <a:cubicBezTo>
                      <a:pt x="6" y="32"/>
                      <a:pt x="6" y="32"/>
                      <a:pt x="6" y="32"/>
                    </a:cubicBezTo>
                    <a:cubicBezTo>
                      <a:pt x="6" y="32"/>
                      <a:pt x="6" y="32"/>
                      <a:pt x="6" y="32"/>
                    </a:cubicBezTo>
                    <a:cubicBezTo>
                      <a:pt x="6" y="32"/>
                      <a:pt x="6" y="32"/>
                      <a:pt x="6" y="32"/>
                    </a:cubicBezTo>
                    <a:cubicBezTo>
                      <a:pt x="6" y="33"/>
                      <a:pt x="6" y="33"/>
                      <a:pt x="6" y="33"/>
                    </a:cubicBezTo>
                    <a:cubicBezTo>
                      <a:pt x="6" y="33"/>
                      <a:pt x="6" y="33"/>
                      <a:pt x="6" y="33"/>
                    </a:cubicBezTo>
                    <a:cubicBezTo>
                      <a:pt x="7" y="33"/>
                      <a:pt x="7" y="33"/>
                      <a:pt x="7" y="33"/>
                    </a:cubicBezTo>
                    <a:cubicBezTo>
                      <a:pt x="7" y="34"/>
                      <a:pt x="7" y="34"/>
                      <a:pt x="7" y="34"/>
                    </a:cubicBezTo>
                    <a:cubicBezTo>
                      <a:pt x="7" y="33"/>
                      <a:pt x="7" y="33"/>
                      <a:pt x="7" y="33"/>
                    </a:cubicBezTo>
                    <a:cubicBezTo>
                      <a:pt x="7" y="33"/>
                      <a:pt x="7" y="33"/>
                      <a:pt x="7"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4"/>
                      <a:pt x="8" y="34"/>
                      <a:pt x="8" y="34"/>
                    </a:cubicBezTo>
                    <a:cubicBezTo>
                      <a:pt x="9" y="34"/>
                      <a:pt x="9" y="34"/>
                      <a:pt x="9" y="34"/>
                    </a:cubicBezTo>
                    <a:cubicBezTo>
                      <a:pt x="9" y="34"/>
                      <a:pt x="9" y="34"/>
                      <a:pt x="9" y="34"/>
                    </a:cubicBezTo>
                    <a:cubicBezTo>
                      <a:pt x="9" y="34"/>
                      <a:pt x="9" y="34"/>
                      <a:pt x="9" y="34"/>
                    </a:cubicBezTo>
                    <a:cubicBezTo>
                      <a:pt x="9" y="34"/>
                      <a:pt x="9" y="34"/>
                      <a:pt x="9" y="34"/>
                    </a:cubicBezTo>
                    <a:cubicBezTo>
                      <a:pt x="9" y="34"/>
                      <a:pt x="9" y="34"/>
                      <a:pt x="9" y="34"/>
                    </a:cubicBezTo>
                    <a:cubicBezTo>
                      <a:pt x="10" y="35"/>
                      <a:pt x="10" y="35"/>
                      <a:pt x="10" y="35"/>
                    </a:cubicBezTo>
                    <a:cubicBezTo>
                      <a:pt x="10" y="35"/>
                      <a:pt x="10" y="35"/>
                      <a:pt x="10" y="35"/>
                    </a:cubicBezTo>
                    <a:cubicBezTo>
                      <a:pt x="10" y="35"/>
                      <a:pt x="10" y="35"/>
                      <a:pt x="10" y="35"/>
                    </a:cubicBezTo>
                    <a:cubicBezTo>
                      <a:pt x="10" y="35"/>
                      <a:pt x="10" y="35"/>
                      <a:pt x="10" y="35"/>
                    </a:cubicBezTo>
                    <a:cubicBezTo>
                      <a:pt x="10" y="36"/>
                      <a:pt x="10" y="36"/>
                      <a:pt x="10" y="36"/>
                    </a:cubicBezTo>
                    <a:cubicBezTo>
                      <a:pt x="10" y="36"/>
                      <a:pt x="10" y="36"/>
                      <a:pt x="10" y="36"/>
                    </a:cubicBezTo>
                    <a:cubicBezTo>
                      <a:pt x="10" y="36"/>
                      <a:pt x="10" y="36"/>
                      <a:pt x="10" y="36"/>
                    </a:cubicBezTo>
                    <a:cubicBezTo>
                      <a:pt x="10" y="36"/>
                      <a:pt x="10" y="36"/>
                      <a:pt x="10" y="36"/>
                    </a:cubicBezTo>
                    <a:cubicBezTo>
                      <a:pt x="10" y="37"/>
                      <a:pt x="10" y="37"/>
                      <a:pt x="10" y="37"/>
                    </a:cubicBezTo>
                    <a:cubicBezTo>
                      <a:pt x="10" y="37"/>
                      <a:pt x="10" y="37"/>
                      <a:pt x="10" y="37"/>
                    </a:cubicBezTo>
                    <a:cubicBezTo>
                      <a:pt x="10"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40"/>
                      <a:pt x="10" y="40"/>
                      <a:pt x="10" y="40"/>
                    </a:cubicBezTo>
                    <a:cubicBezTo>
                      <a:pt x="10" y="40"/>
                      <a:pt x="10" y="40"/>
                      <a:pt x="10" y="40"/>
                    </a:cubicBezTo>
                    <a:cubicBezTo>
                      <a:pt x="10" y="40"/>
                      <a:pt x="10" y="40"/>
                      <a:pt x="10" y="40"/>
                    </a:cubicBezTo>
                    <a:cubicBezTo>
                      <a:pt x="10" y="40"/>
                      <a:pt x="10" y="40"/>
                      <a:pt x="10" y="40"/>
                    </a:cubicBezTo>
                    <a:cubicBezTo>
                      <a:pt x="10" y="41"/>
                      <a:pt x="10" y="41"/>
                      <a:pt x="10" y="41"/>
                    </a:cubicBezTo>
                    <a:cubicBezTo>
                      <a:pt x="10" y="41"/>
                      <a:pt x="10" y="41"/>
                      <a:pt x="10"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1"/>
                      <a:pt x="12" y="41"/>
                    </a:cubicBezTo>
                    <a:cubicBezTo>
                      <a:pt x="12" y="42"/>
                      <a:pt x="12" y="42"/>
                      <a:pt x="12" y="42"/>
                    </a:cubicBezTo>
                    <a:cubicBezTo>
                      <a:pt x="13" y="42"/>
                      <a:pt x="13" y="42"/>
                      <a:pt x="13" y="42"/>
                    </a:cubicBezTo>
                    <a:cubicBezTo>
                      <a:pt x="14" y="42"/>
                      <a:pt x="14" y="42"/>
                      <a:pt x="14" y="42"/>
                    </a:cubicBezTo>
                    <a:cubicBezTo>
                      <a:pt x="14" y="42"/>
                      <a:pt x="14" y="42"/>
                      <a:pt x="14" y="42"/>
                    </a:cubicBezTo>
                    <a:cubicBezTo>
                      <a:pt x="14" y="42"/>
                      <a:pt x="14" y="42"/>
                      <a:pt x="14" y="42"/>
                    </a:cubicBezTo>
                    <a:cubicBezTo>
                      <a:pt x="15" y="42"/>
                      <a:pt x="15" y="42"/>
                      <a:pt x="15" y="42"/>
                    </a:cubicBezTo>
                    <a:cubicBezTo>
                      <a:pt x="16" y="42"/>
                      <a:pt x="16" y="42"/>
                      <a:pt x="16" y="42"/>
                    </a:cubicBezTo>
                    <a:cubicBezTo>
                      <a:pt x="17" y="42"/>
                      <a:pt x="17" y="42"/>
                      <a:pt x="17" y="42"/>
                    </a:cubicBezTo>
                    <a:cubicBezTo>
                      <a:pt x="17" y="41"/>
                      <a:pt x="17" y="41"/>
                      <a:pt x="17" y="41"/>
                    </a:cubicBezTo>
                    <a:cubicBezTo>
                      <a:pt x="18" y="41"/>
                      <a:pt x="18" y="41"/>
                      <a:pt x="18" y="41"/>
                    </a:cubicBezTo>
                    <a:cubicBezTo>
                      <a:pt x="18" y="41"/>
                      <a:pt x="18" y="41"/>
                      <a:pt x="18" y="41"/>
                    </a:cubicBezTo>
                    <a:cubicBezTo>
                      <a:pt x="18" y="41"/>
                      <a:pt x="18" y="41"/>
                      <a:pt x="18" y="41"/>
                    </a:cubicBezTo>
                    <a:cubicBezTo>
                      <a:pt x="20" y="41"/>
                      <a:pt x="20" y="41"/>
                      <a:pt x="20" y="41"/>
                    </a:cubicBezTo>
                    <a:cubicBezTo>
                      <a:pt x="22" y="42"/>
                      <a:pt x="22" y="42"/>
                      <a:pt x="22" y="42"/>
                    </a:cubicBezTo>
                    <a:cubicBezTo>
                      <a:pt x="22" y="42"/>
                      <a:pt x="22" y="42"/>
                      <a:pt x="22" y="42"/>
                    </a:cubicBezTo>
                    <a:cubicBezTo>
                      <a:pt x="23" y="42"/>
                      <a:pt x="23" y="42"/>
                      <a:pt x="23" y="42"/>
                    </a:cubicBezTo>
                    <a:cubicBezTo>
                      <a:pt x="23" y="43"/>
                      <a:pt x="23" y="43"/>
                      <a:pt x="23" y="43"/>
                    </a:cubicBezTo>
                    <a:cubicBezTo>
                      <a:pt x="23" y="43"/>
                      <a:pt x="23" y="43"/>
                      <a:pt x="23" y="43"/>
                    </a:cubicBezTo>
                    <a:cubicBezTo>
                      <a:pt x="23" y="43"/>
                      <a:pt x="23" y="43"/>
                      <a:pt x="23" y="43"/>
                    </a:cubicBezTo>
                    <a:cubicBezTo>
                      <a:pt x="23" y="43"/>
                      <a:pt x="23" y="43"/>
                      <a:pt x="23" y="43"/>
                    </a:cubicBezTo>
                    <a:cubicBezTo>
                      <a:pt x="23" y="43"/>
                      <a:pt x="23" y="43"/>
                      <a:pt x="23" y="43"/>
                    </a:cubicBezTo>
                    <a:cubicBezTo>
                      <a:pt x="24" y="43"/>
                      <a:pt x="24" y="43"/>
                      <a:pt x="24" y="43"/>
                    </a:cubicBezTo>
                    <a:cubicBezTo>
                      <a:pt x="24" y="43"/>
                      <a:pt x="24" y="43"/>
                      <a:pt x="24" y="43"/>
                    </a:cubicBezTo>
                    <a:cubicBezTo>
                      <a:pt x="24" y="43"/>
                      <a:pt x="24" y="43"/>
                      <a:pt x="24" y="43"/>
                    </a:cubicBezTo>
                    <a:cubicBezTo>
                      <a:pt x="24" y="43"/>
                      <a:pt x="24" y="43"/>
                      <a:pt x="24" y="43"/>
                    </a:cubicBezTo>
                    <a:cubicBezTo>
                      <a:pt x="24" y="43"/>
                      <a:pt x="24" y="43"/>
                      <a:pt x="24" y="43"/>
                    </a:cubicBezTo>
                    <a:cubicBezTo>
                      <a:pt x="24" y="43"/>
                      <a:pt x="24" y="43"/>
                      <a:pt x="24" y="43"/>
                    </a:cubicBezTo>
                    <a:cubicBezTo>
                      <a:pt x="25" y="43"/>
                      <a:pt x="25" y="43"/>
                      <a:pt x="25" y="43"/>
                    </a:cubicBezTo>
                    <a:cubicBezTo>
                      <a:pt x="25" y="43"/>
                      <a:pt x="25" y="43"/>
                      <a:pt x="25" y="43"/>
                    </a:cubicBezTo>
                    <a:cubicBezTo>
                      <a:pt x="25" y="43"/>
                      <a:pt x="25" y="43"/>
                      <a:pt x="25" y="43"/>
                    </a:cubicBezTo>
                    <a:cubicBezTo>
                      <a:pt x="25" y="43"/>
                      <a:pt x="25" y="43"/>
                      <a:pt x="25" y="43"/>
                    </a:cubicBezTo>
                    <a:cubicBezTo>
                      <a:pt x="25" y="43"/>
                      <a:pt x="25" y="43"/>
                      <a:pt x="25" y="43"/>
                    </a:cubicBezTo>
                    <a:cubicBezTo>
                      <a:pt x="26" y="43"/>
                      <a:pt x="26" y="43"/>
                      <a:pt x="26" y="43"/>
                    </a:cubicBezTo>
                    <a:cubicBezTo>
                      <a:pt x="26" y="43"/>
                      <a:pt x="26" y="43"/>
                      <a:pt x="26" y="43"/>
                    </a:cubicBezTo>
                    <a:cubicBezTo>
                      <a:pt x="26" y="43"/>
                      <a:pt x="26" y="43"/>
                      <a:pt x="26" y="43"/>
                    </a:cubicBezTo>
                    <a:cubicBezTo>
                      <a:pt x="27" y="43"/>
                      <a:pt x="27" y="43"/>
                      <a:pt x="27" y="43"/>
                    </a:cubicBezTo>
                    <a:cubicBezTo>
                      <a:pt x="27" y="43"/>
                      <a:pt x="27" y="43"/>
                      <a:pt x="27" y="43"/>
                    </a:cubicBezTo>
                    <a:cubicBezTo>
                      <a:pt x="27" y="43"/>
                      <a:pt x="27" y="43"/>
                      <a:pt x="27" y="43"/>
                    </a:cubicBezTo>
                    <a:cubicBezTo>
                      <a:pt x="27" y="43"/>
                      <a:pt x="27" y="43"/>
                      <a:pt x="27" y="43"/>
                    </a:cubicBezTo>
                    <a:cubicBezTo>
                      <a:pt x="27" y="43"/>
                      <a:pt x="27" y="43"/>
                      <a:pt x="27" y="43"/>
                    </a:cubicBezTo>
                    <a:cubicBezTo>
                      <a:pt x="27" y="43"/>
                      <a:pt x="27" y="43"/>
                      <a:pt x="27" y="43"/>
                    </a:cubicBezTo>
                    <a:cubicBezTo>
                      <a:pt x="29" y="43"/>
                      <a:pt x="29" y="43"/>
                      <a:pt x="29" y="43"/>
                    </a:cubicBezTo>
                    <a:cubicBezTo>
                      <a:pt x="29" y="43"/>
                      <a:pt x="29" y="43"/>
                      <a:pt x="29" y="43"/>
                    </a:cubicBezTo>
                    <a:cubicBezTo>
                      <a:pt x="29" y="43"/>
                      <a:pt x="29" y="43"/>
                      <a:pt x="29" y="43"/>
                    </a:cubicBezTo>
                    <a:cubicBezTo>
                      <a:pt x="29" y="43"/>
                      <a:pt x="29" y="43"/>
                      <a:pt x="29" y="43"/>
                    </a:cubicBezTo>
                    <a:cubicBezTo>
                      <a:pt x="29" y="43"/>
                      <a:pt x="29" y="43"/>
                      <a:pt x="29"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1" y="43"/>
                      <a:pt x="31" y="43"/>
                      <a:pt x="31" y="43"/>
                    </a:cubicBezTo>
                    <a:cubicBezTo>
                      <a:pt x="31" y="43"/>
                      <a:pt x="31" y="43"/>
                      <a:pt x="31" y="43"/>
                    </a:cubicBezTo>
                    <a:cubicBezTo>
                      <a:pt x="31" y="43"/>
                      <a:pt x="31" y="43"/>
                      <a:pt x="31" y="43"/>
                    </a:cubicBezTo>
                    <a:cubicBezTo>
                      <a:pt x="31" y="43"/>
                      <a:pt x="31" y="43"/>
                      <a:pt x="31" y="43"/>
                    </a:cubicBezTo>
                    <a:cubicBezTo>
                      <a:pt x="31" y="43"/>
                      <a:pt x="31" y="43"/>
                      <a:pt x="31" y="43"/>
                    </a:cubicBezTo>
                    <a:cubicBezTo>
                      <a:pt x="32" y="43"/>
                      <a:pt x="32" y="43"/>
                      <a:pt x="32" y="43"/>
                    </a:cubicBezTo>
                    <a:cubicBezTo>
                      <a:pt x="32" y="43"/>
                      <a:pt x="32" y="43"/>
                      <a:pt x="32" y="43"/>
                    </a:cubicBezTo>
                    <a:cubicBezTo>
                      <a:pt x="33" y="43"/>
                      <a:pt x="33" y="43"/>
                      <a:pt x="33" y="43"/>
                    </a:cubicBezTo>
                    <a:cubicBezTo>
                      <a:pt x="36" y="43"/>
                      <a:pt x="36" y="43"/>
                      <a:pt x="36" y="43"/>
                    </a:cubicBezTo>
                    <a:cubicBezTo>
                      <a:pt x="36" y="42"/>
                      <a:pt x="36" y="42"/>
                      <a:pt x="36" y="42"/>
                    </a:cubicBezTo>
                    <a:cubicBezTo>
                      <a:pt x="36" y="42"/>
                      <a:pt x="36" y="42"/>
                      <a:pt x="36" y="42"/>
                    </a:cubicBezTo>
                    <a:cubicBezTo>
                      <a:pt x="36" y="42"/>
                      <a:pt x="36" y="42"/>
                      <a:pt x="36" y="42"/>
                    </a:cubicBezTo>
                    <a:cubicBezTo>
                      <a:pt x="37" y="42"/>
                      <a:pt x="37" y="42"/>
                      <a:pt x="37" y="42"/>
                    </a:cubicBezTo>
                    <a:cubicBezTo>
                      <a:pt x="37" y="42"/>
                      <a:pt x="37" y="42"/>
                      <a:pt x="37" y="42"/>
                    </a:cubicBezTo>
                    <a:cubicBezTo>
                      <a:pt x="38" y="42"/>
                      <a:pt x="38" y="42"/>
                      <a:pt x="38" y="42"/>
                    </a:cubicBezTo>
                    <a:cubicBezTo>
                      <a:pt x="40" y="43"/>
                      <a:pt x="40" y="43"/>
                      <a:pt x="40" y="43"/>
                    </a:cubicBezTo>
                    <a:cubicBezTo>
                      <a:pt x="41" y="42"/>
                      <a:pt x="41" y="42"/>
                      <a:pt x="41" y="42"/>
                    </a:cubicBezTo>
                    <a:cubicBezTo>
                      <a:pt x="41" y="42"/>
                      <a:pt x="41" y="42"/>
                      <a:pt x="41" y="42"/>
                    </a:cubicBezTo>
                    <a:cubicBezTo>
                      <a:pt x="47" y="43"/>
                      <a:pt x="53" y="44"/>
                      <a:pt x="59" y="45"/>
                    </a:cubicBezTo>
                    <a:cubicBezTo>
                      <a:pt x="59" y="44"/>
                      <a:pt x="59" y="44"/>
                      <a:pt x="59" y="44"/>
                    </a:cubicBezTo>
                    <a:cubicBezTo>
                      <a:pt x="58" y="44"/>
                      <a:pt x="58" y="44"/>
                      <a:pt x="58" y="44"/>
                    </a:cubicBezTo>
                    <a:cubicBezTo>
                      <a:pt x="58" y="44"/>
                      <a:pt x="58" y="44"/>
                      <a:pt x="58" y="44"/>
                    </a:cubicBezTo>
                    <a:cubicBezTo>
                      <a:pt x="59" y="43"/>
                      <a:pt x="59" y="43"/>
                      <a:pt x="59" y="43"/>
                    </a:cubicBezTo>
                    <a:cubicBezTo>
                      <a:pt x="59" y="43"/>
                      <a:pt x="59" y="43"/>
                      <a:pt x="59" y="43"/>
                    </a:cubicBezTo>
                    <a:cubicBezTo>
                      <a:pt x="59" y="43"/>
                      <a:pt x="59" y="43"/>
                      <a:pt x="59" y="43"/>
                    </a:cubicBezTo>
                    <a:cubicBezTo>
                      <a:pt x="59" y="43"/>
                      <a:pt x="59" y="43"/>
                      <a:pt x="59" y="43"/>
                    </a:cubicBezTo>
                    <a:cubicBezTo>
                      <a:pt x="59" y="42"/>
                      <a:pt x="59" y="42"/>
                      <a:pt x="59" y="42"/>
                    </a:cubicBezTo>
                    <a:cubicBezTo>
                      <a:pt x="59" y="42"/>
                      <a:pt x="59" y="42"/>
                      <a:pt x="59" y="42"/>
                    </a:cubicBezTo>
                    <a:cubicBezTo>
                      <a:pt x="59" y="41"/>
                      <a:pt x="59" y="41"/>
                      <a:pt x="59" y="41"/>
                    </a:cubicBezTo>
                    <a:cubicBezTo>
                      <a:pt x="58" y="41"/>
                      <a:pt x="58" y="41"/>
                      <a:pt x="58" y="41"/>
                    </a:cubicBezTo>
                    <a:cubicBezTo>
                      <a:pt x="58" y="40"/>
                      <a:pt x="58" y="40"/>
                      <a:pt x="58" y="40"/>
                    </a:cubicBezTo>
                    <a:cubicBezTo>
                      <a:pt x="58" y="40"/>
                      <a:pt x="58" y="40"/>
                      <a:pt x="58" y="40"/>
                    </a:cubicBezTo>
                    <a:cubicBezTo>
                      <a:pt x="58" y="40"/>
                      <a:pt x="58" y="40"/>
                      <a:pt x="58" y="40"/>
                    </a:cubicBezTo>
                    <a:cubicBezTo>
                      <a:pt x="58" y="40"/>
                      <a:pt x="58" y="40"/>
                      <a:pt x="58" y="40"/>
                    </a:cubicBezTo>
                    <a:cubicBezTo>
                      <a:pt x="58" y="39"/>
                      <a:pt x="58" y="39"/>
                      <a:pt x="58" y="39"/>
                    </a:cubicBezTo>
                    <a:cubicBezTo>
                      <a:pt x="59" y="33"/>
                      <a:pt x="60" y="27"/>
                      <a:pt x="61" y="20"/>
                    </a:cubicBezTo>
                    <a:cubicBezTo>
                      <a:pt x="62" y="17"/>
                      <a:pt x="62" y="13"/>
                      <a:pt x="63" y="9"/>
                    </a:cubicBezTo>
                    <a:lnTo>
                      <a:pt x="62" y="9"/>
                    </a:lnTo>
                    <a:close/>
                    <a:moveTo>
                      <a:pt x="6" y="33"/>
                    </a:move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gf4bb91c855_5_265"/>
              <p:cNvSpPr/>
              <p:nvPr/>
            </p:nvSpPr>
            <p:spPr>
              <a:xfrm>
                <a:off x="3661520" y="3370720"/>
                <a:ext cx="237670" cy="132441"/>
              </a:xfrm>
              <a:custGeom>
                <a:rect b="b" l="l" r="r" t="t"/>
                <a:pathLst>
                  <a:path extrusionOk="0" h="41" w="74">
                    <a:moveTo>
                      <a:pt x="72" y="17"/>
                    </a:moveTo>
                    <a:cubicBezTo>
                      <a:pt x="72" y="17"/>
                      <a:pt x="72" y="17"/>
                      <a:pt x="72" y="17"/>
                    </a:cubicBezTo>
                    <a:cubicBezTo>
                      <a:pt x="72" y="16"/>
                      <a:pt x="72" y="16"/>
                      <a:pt x="72" y="16"/>
                    </a:cubicBezTo>
                    <a:cubicBezTo>
                      <a:pt x="72" y="16"/>
                      <a:pt x="72" y="16"/>
                      <a:pt x="72" y="16"/>
                    </a:cubicBezTo>
                    <a:cubicBezTo>
                      <a:pt x="72" y="16"/>
                      <a:pt x="72" y="16"/>
                      <a:pt x="72" y="16"/>
                    </a:cubicBezTo>
                    <a:cubicBezTo>
                      <a:pt x="72" y="16"/>
                      <a:pt x="72" y="16"/>
                      <a:pt x="72" y="16"/>
                    </a:cubicBezTo>
                    <a:cubicBezTo>
                      <a:pt x="72" y="16"/>
                      <a:pt x="72" y="16"/>
                      <a:pt x="72" y="16"/>
                    </a:cubicBezTo>
                    <a:cubicBezTo>
                      <a:pt x="72" y="16"/>
                      <a:pt x="72" y="16"/>
                      <a:pt x="72" y="16"/>
                    </a:cubicBezTo>
                    <a:cubicBezTo>
                      <a:pt x="71" y="17"/>
                      <a:pt x="71" y="17"/>
                      <a:pt x="71" y="17"/>
                    </a:cubicBezTo>
                    <a:cubicBezTo>
                      <a:pt x="71" y="17"/>
                      <a:pt x="71" y="17"/>
                      <a:pt x="71" y="17"/>
                    </a:cubicBezTo>
                    <a:cubicBezTo>
                      <a:pt x="71" y="17"/>
                      <a:pt x="71" y="17"/>
                      <a:pt x="71" y="17"/>
                    </a:cubicBezTo>
                    <a:lnTo>
                      <a:pt x="72" y="17"/>
                    </a:lnTo>
                    <a:close/>
                    <a:moveTo>
                      <a:pt x="70" y="21"/>
                    </a:moveTo>
                    <a:cubicBezTo>
                      <a:pt x="70" y="21"/>
                      <a:pt x="70" y="21"/>
                      <a:pt x="70" y="21"/>
                    </a:cubicBezTo>
                    <a:cubicBezTo>
                      <a:pt x="70" y="21"/>
                      <a:pt x="70" y="21"/>
                      <a:pt x="70" y="21"/>
                    </a:cubicBezTo>
                    <a:cubicBezTo>
                      <a:pt x="70" y="21"/>
                      <a:pt x="70" y="21"/>
                      <a:pt x="70" y="21"/>
                    </a:cubicBezTo>
                    <a:cubicBezTo>
                      <a:pt x="70" y="21"/>
                      <a:pt x="70" y="21"/>
                      <a:pt x="70" y="21"/>
                    </a:cubicBezTo>
                    <a:cubicBezTo>
                      <a:pt x="70" y="21"/>
                      <a:pt x="70" y="21"/>
                      <a:pt x="70" y="21"/>
                    </a:cubicBezTo>
                    <a:cubicBezTo>
                      <a:pt x="70" y="22"/>
                      <a:pt x="70" y="22"/>
                      <a:pt x="70" y="22"/>
                    </a:cubicBezTo>
                    <a:cubicBezTo>
                      <a:pt x="70" y="22"/>
                      <a:pt x="70" y="22"/>
                      <a:pt x="70" y="22"/>
                    </a:cubicBezTo>
                    <a:cubicBezTo>
                      <a:pt x="70" y="22"/>
                      <a:pt x="70" y="22"/>
                      <a:pt x="70" y="22"/>
                    </a:cubicBezTo>
                    <a:cubicBezTo>
                      <a:pt x="70" y="22"/>
                      <a:pt x="70" y="22"/>
                      <a:pt x="70" y="22"/>
                    </a:cubicBezTo>
                    <a:cubicBezTo>
                      <a:pt x="70" y="22"/>
                      <a:pt x="70" y="22"/>
                      <a:pt x="70" y="22"/>
                    </a:cubicBezTo>
                    <a:cubicBezTo>
                      <a:pt x="70" y="21"/>
                      <a:pt x="70" y="21"/>
                      <a:pt x="70" y="21"/>
                    </a:cubicBezTo>
                    <a:cubicBezTo>
                      <a:pt x="70" y="21"/>
                      <a:pt x="70" y="21"/>
                      <a:pt x="70" y="21"/>
                    </a:cubicBezTo>
                    <a:cubicBezTo>
                      <a:pt x="71" y="21"/>
                      <a:pt x="71" y="21"/>
                      <a:pt x="71" y="21"/>
                    </a:cubicBezTo>
                    <a:cubicBezTo>
                      <a:pt x="71" y="21"/>
                      <a:pt x="71" y="21"/>
                      <a:pt x="71" y="21"/>
                    </a:cubicBezTo>
                    <a:cubicBezTo>
                      <a:pt x="71" y="21"/>
                      <a:pt x="71" y="21"/>
                      <a:pt x="71" y="21"/>
                    </a:cubicBezTo>
                    <a:cubicBezTo>
                      <a:pt x="71" y="20"/>
                      <a:pt x="71" y="20"/>
                      <a:pt x="71" y="20"/>
                    </a:cubicBezTo>
                    <a:cubicBezTo>
                      <a:pt x="71" y="20"/>
                      <a:pt x="71" y="20"/>
                      <a:pt x="71" y="20"/>
                    </a:cubicBezTo>
                    <a:cubicBezTo>
                      <a:pt x="71" y="20"/>
                      <a:pt x="71" y="20"/>
                      <a:pt x="71" y="20"/>
                    </a:cubicBezTo>
                    <a:cubicBezTo>
                      <a:pt x="71" y="20"/>
                      <a:pt x="71" y="20"/>
                      <a:pt x="71" y="20"/>
                    </a:cubicBezTo>
                    <a:cubicBezTo>
                      <a:pt x="71" y="21"/>
                      <a:pt x="71" y="21"/>
                      <a:pt x="71" y="21"/>
                    </a:cubicBezTo>
                    <a:cubicBezTo>
                      <a:pt x="70" y="21"/>
                      <a:pt x="70" y="21"/>
                      <a:pt x="70" y="21"/>
                    </a:cubicBezTo>
                    <a:cubicBezTo>
                      <a:pt x="70" y="21"/>
                      <a:pt x="70" y="21"/>
                      <a:pt x="70" y="21"/>
                    </a:cubicBezTo>
                    <a:cubicBezTo>
                      <a:pt x="70" y="20"/>
                      <a:pt x="70" y="20"/>
                      <a:pt x="70" y="20"/>
                    </a:cubicBezTo>
                    <a:cubicBezTo>
                      <a:pt x="70" y="20"/>
                      <a:pt x="70" y="20"/>
                      <a:pt x="70" y="20"/>
                    </a:cubicBezTo>
                    <a:cubicBezTo>
                      <a:pt x="70" y="20"/>
                      <a:pt x="70" y="20"/>
                      <a:pt x="70" y="20"/>
                    </a:cubicBezTo>
                    <a:cubicBezTo>
                      <a:pt x="70" y="20"/>
                      <a:pt x="70" y="20"/>
                      <a:pt x="70" y="20"/>
                    </a:cubicBezTo>
                    <a:cubicBezTo>
                      <a:pt x="70" y="20"/>
                      <a:pt x="70" y="20"/>
                      <a:pt x="70" y="20"/>
                    </a:cubicBezTo>
                    <a:cubicBezTo>
                      <a:pt x="70" y="20"/>
                      <a:pt x="70" y="20"/>
                      <a:pt x="70" y="20"/>
                    </a:cubicBezTo>
                    <a:cubicBezTo>
                      <a:pt x="70" y="20"/>
                      <a:pt x="70" y="20"/>
                      <a:pt x="70" y="20"/>
                    </a:cubicBezTo>
                    <a:cubicBezTo>
                      <a:pt x="70" y="20"/>
                      <a:pt x="70" y="20"/>
                      <a:pt x="70" y="20"/>
                    </a:cubicBezTo>
                    <a:cubicBezTo>
                      <a:pt x="70" y="20"/>
                      <a:pt x="70" y="20"/>
                      <a:pt x="70" y="20"/>
                    </a:cubicBezTo>
                    <a:cubicBezTo>
                      <a:pt x="70" y="20"/>
                      <a:pt x="70" y="20"/>
                      <a:pt x="70" y="20"/>
                    </a:cubicBezTo>
                    <a:cubicBezTo>
                      <a:pt x="70" y="20"/>
                      <a:pt x="70" y="20"/>
                      <a:pt x="70" y="20"/>
                    </a:cubicBezTo>
                    <a:lnTo>
                      <a:pt x="70" y="21"/>
                    </a:lnTo>
                    <a:close/>
                    <a:moveTo>
                      <a:pt x="71" y="18"/>
                    </a:move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8"/>
                      <a:pt x="71" y="18"/>
                      <a:pt x="71" y="18"/>
                    </a:cubicBezTo>
                    <a:cubicBezTo>
                      <a:pt x="71" y="18"/>
                      <a:pt x="71" y="18"/>
                      <a:pt x="71" y="18"/>
                    </a:cubicBezTo>
                    <a:cubicBezTo>
                      <a:pt x="71" y="18"/>
                      <a:pt x="71" y="18"/>
                      <a:pt x="71" y="18"/>
                    </a:cubicBezTo>
                    <a:close/>
                    <a:moveTo>
                      <a:pt x="74" y="10"/>
                    </a:moveTo>
                    <a:cubicBezTo>
                      <a:pt x="74" y="10"/>
                      <a:pt x="74" y="10"/>
                      <a:pt x="74" y="10"/>
                    </a:cubicBezTo>
                    <a:cubicBezTo>
                      <a:pt x="73" y="11"/>
                      <a:pt x="73" y="11"/>
                      <a:pt x="73" y="11"/>
                    </a:cubicBezTo>
                    <a:cubicBezTo>
                      <a:pt x="73" y="11"/>
                      <a:pt x="73" y="11"/>
                      <a:pt x="73" y="11"/>
                    </a:cubicBezTo>
                    <a:cubicBezTo>
                      <a:pt x="73" y="11"/>
                      <a:pt x="73" y="11"/>
                      <a:pt x="73" y="11"/>
                    </a:cubicBezTo>
                    <a:cubicBezTo>
                      <a:pt x="73" y="11"/>
                      <a:pt x="73" y="11"/>
                      <a:pt x="73" y="11"/>
                    </a:cubicBezTo>
                    <a:cubicBezTo>
                      <a:pt x="73" y="11"/>
                      <a:pt x="73" y="11"/>
                      <a:pt x="73" y="11"/>
                    </a:cubicBezTo>
                    <a:cubicBezTo>
                      <a:pt x="73" y="11"/>
                      <a:pt x="73" y="11"/>
                      <a:pt x="73" y="11"/>
                    </a:cubicBezTo>
                    <a:cubicBezTo>
                      <a:pt x="73" y="11"/>
                      <a:pt x="73" y="11"/>
                      <a:pt x="73" y="11"/>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3" y="12"/>
                      <a:pt x="73" y="12"/>
                      <a:pt x="73" y="12"/>
                    </a:cubicBezTo>
                    <a:cubicBezTo>
                      <a:pt x="74" y="11"/>
                      <a:pt x="74" y="11"/>
                      <a:pt x="74" y="11"/>
                    </a:cubicBezTo>
                    <a:cubicBezTo>
                      <a:pt x="74" y="10"/>
                      <a:pt x="74" y="10"/>
                      <a:pt x="74" y="10"/>
                    </a:cubicBezTo>
                    <a:close/>
                    <a:moveTo>
                      <a:pt x="71" y="28"/>
                    </a:moveTo>
                    <a:cubicBezTo>
                      <a:pt x="71" y="28"/>
                      <a:pt x="71" y="28"/>
                      <a:pt x="71" y="28"/>
                    </a:cubicBezTo>
                    <a:cubicBezTo>
                      <a:pt x="71" y="28"/>
                      <a:pt x="71" y="28"/>
                      <a:pt x="71" y="28"/>
                    </a:cubicBezTo>
                    <a:cubicBezTo>
                      <a:pt x="71" y="28"/>
                      <a:pt x="71" y="28"/>
                      <a:pt x="71" y="28"/>
                    </a:cubicBezTo>
                    <a:cubicBezTo>
                      <a:pt x="71" y="28"/>
                      <a:pt x="72" y="28"/>
                      <a:pt x="72" y="28"/>
                    </a:cubicBezTo>
                    <a:cubicBezTo>
                      <a:pt x="72" y="28"/>
                      <a:pt x="72" y="28"/>
                      <a:pt x="72" y="28"/>
                    </a:cubicBezTo>
                    <a:cubicBezTo>
                      <a:pt x="72" y="28"/>
                      <a:pt x="72" y="28"/>
                      <a:pt x="72" y="28"/>
                    </a:cubicBezTo>
                    <a:lnTo>
                      <a:pt x="71" y="28"/>
                    </a:lnTo>
                    <a:close/>
                    <a:moveTo>
                      <a:pt x="71" y="25"/>
                    </a:moveTo>
                    <a:cubicBezTo>
                      <a:pt x="70" y="24"/>
                      <a:pt x="70" y="24"/>
                      <a:pt x="70" y="24"/>
                    </a:cubicBezTo>
                    <a:cubicBezTo>
                      <a:pt x="70" y="24"/>
                      <a:pt x="70" y="24"/>
                      <a:pt x="70" y="24"/>
                    </a:cubicBezTo>
                    <a:cubicBezTo>
                      <a:pt x="70" y="24"/>
                      <a:pt x="70" y="24"/>
                      <a:pt x="70" y="24"/>
                    </a:cubicBezTo>
                    <a:cubicBezTo>
                      <a:pt x="69" y="24"/>
                      <a:pt x="69" y="24"/>
                      <a:pt x="69" y="24"/>
                    </a:cubicBezTo>
                    <a:cubicBezTo>
                      <a:pt x="69" y="24"/>
                      <a:pt x="69" y="24"/>
                      <a:pt x="69" y="24"/>
                    </a:cubicBezTo>
                    <a:cubicBezTo>
                      <a:pt x="69" y="24"/>
                      <a:pt x="69" y="24"/>
                      <a:pt x="69" y="24"/>
                    </a:cubicBezTo>
                    <a:cubicBezTo>
                      <a:pt x="68" y="24"/>
                      <a:pt x="68" y="24"/>
                      <a:pt x="68" y="24"/>
                    </a:cubicBezTo>
                    <a:cubicBezTo>
                      <a:pt x="67" y="24"/>
                      <a:pt x="67" y="24"/>
                      <a:pt x="67" y="24"/>
                    </a:cubicBezTo>
                    <a:cubicBezTo>
                      <a:pt x="67" y="24"/>
                      <a:pt x="67" y="24"/>
                      <a:pt x="67" y="24"/>
                    </a:cubicBezTo>
                    <a:cubicBezTo>
                      <a:pt x="67" y="24"/>
                      <a:pt x="67" y="24"/>
                      <a:pt x="67" y="24"/>
                    </a:cubicBezTo>
                    <a:cubicBezTo>
                      <a:pt x="67" y="25"/>
                      <a:pt x="67" y="25"/>
                      <a:pt x="67" y="25"/>
                    </a:cubicBezTo>
                    <a:cubicBezTo>
                      <a:pt x="67" y="25"/>
                      <a:pt x="67" y="25"/>
                      <a:pt x="67" y="25"/>
                    </a:cubicBezTo>
                    <a:cubicBezTo>
                      <a:pt x="67" y="25"/>
                      <a:pt x="67" y="25"/>
                      <a:pt x="67" y="25"/>
                    </a:cubicBezTo>
                    <a:cubicBezTo>
                      <a:pt x="67" y="25"/>
                      <a:pt x="67" y="25"/>
                      <a:pt x="67" y="25"/>
                    </a:cubicBezTo>
                    <a:cubicBezTo>
                      <a:pt x="67" y="25"/>
                      <a:pt x="67" y="25"/>
                      <a:pt x="67" y="25"/>
                    </a:cubicBezTo>
                    <a:cubicBezTo>
                      <a:pt x="67" y="25"/>
                      <a:pt x="67" y="25"/>
                      <a:pt x="67" y="25"/>
                    </a:cubicBezTo>
                    <a:cubicBezTo>
                      <a:pt x="67" y="25"/>
                      <a:pt x="67" y="25"/>
                      <a:pt x="67" y="25"/>
                    </a:cubicBezTo>
                    <a:cubicBezTo>
                      <a:pt x="67" y="25"/>
                      <a:pt x="67" y="25"/>
                      <a:pt x="67" y="25"/>
                    </a:cubicBezTo>
                    <a:cubicBezTo>
                      <a:pt x="67" y="25"/>
                      <a:pt x="67" y="25"/>
                      <a:pt x="67" y="25"/>
                    </a:cubicBezTo>
                    <a:cubicBezTo>
                      <a:pt x="67" y="25"/>
                      <a:pt x="67" y="25"/>
                      <a:pt x="67" y="25"/>
                    </a:cubicBezTo>
                    <a:cubicBezTo>
                      <a:pt x="67" y="25"/>
                      <a:pt x="67" y="25"/>
                      <a:pt x="67" y="25"/>
                    </a:cubicBezTo>
                    <a:cubicBezTo>
                      <a:pt x="67" y="25"/>
                      <a:pt x="67" y="25"/>
                      <a:pt x="67" y="25"/>
                    </a:cubicBezTo>
                    <a:cubicBezTo>
                      <a:pt x="66" y="25"/>
                      <a:pt x="66" y="25"/>
                      <a:pt x="66" y="25"/>
                    </a:cubicBezTo>
                    <a:cubicBezTo>
                      <a:pt x="66" y="25"/>
                      <a:pt x="66" y="25"/>
                      <a:pt x="66" y="25"/>
                    </a:cubicBezTo>
                    <a:cubicBezTo>
                      <a:pt x="66" y="25"/>
                      <a:pt x="66" y="25"/>
                      <a:pt x="66" y="25"/>
                    </a:cubicBezTo>
                    <a:cubicBezTo>
                      <a:pt x="66" y="25"/>
                      <a:pt x="66" y="25"/>
                      <a:pt x="66" y="25"/>
                    </a:cubicBezTo>
                    <a:cubicBezTo>
                      <a:pt x="66" y="25"/>
                      <a:pt x="66" y="25"/>
                      <a:pt x="66" y="25"/>
                    </a:cubicBezTo>
                    <a:cubicBezTo>
                      <a:pt x="65" y="26"/>
                      <a:pt x="65" y="26"/>
                      <a:pt x="65" y="26"/>
                    </a:cubicBezTo>
                    <a:cubicBezTo>
                      <a:pt x="65" y="26"/>
                      <a:pt x="65" y="26"/>
                      <a:pt x="65" y="26"/>
                    </a:cubicBezTo>
                    <a:cubicBezTo>
                      <a:pt x="65" y="26"/>
                      <a:pt x="65" y="26"/>
                      <a:pt x="65" y="26"/>
                    </a:cubicBezTo>
                    <a:cubicBezTo>
                      <a:pt x="65" y="25"/>
                      <a:pt x="65" y="25"/>
                      <a:pt x="65" y="25"/>
                    </a:cubicBezTo>
                    <a:cubicBezTo>
                      <a:pt x="66" y="25"/>
                      <a:pt x="66" y="25"/>
                      <a:pt x="66" y="25"/>
                    </a:cubicBezTo>
                    <a:cubicBezTo>
                      <a:pt x="66" y="25"/>
                      <a:pt x="66" y="25"/>
                      <a:pt x="66" y="25"/>
                    </a:cubicBezTo>
                    <a:cubicBezTo>
                      <a:pt x="65" y="25"/>
                      <a:pt x="65" y="25"/>
                      <a:pt x="65" y="25"/>
                    </a:cubicBezTo>
                    <a:cubicBezTo>
                      <a:pt x="65" y="25"/>
                      <a:pt x="65" y="25"/>
                      <a:pt x="65" y="25"/>
                    </a:cubicBezTo>
                    <a:cubicBezTo>
                      <a:pt x="65" y="25"/>
                      <a:pt x="65" y="25"/>
                      <a:pt x="65" y="25"/>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4"/>
                      <a:pt x="65" y="24"/>
                    </a:cubicBezTo>
                    <a:cubicBezTo>
                      <a:pt x="64" y="24"/>
                      <a:pt x="64" y="24"/>
                      <a:pt x="64" y="24"/>
                    </a:cubicBezTo>
                    <a:cubicBezTo>
                      <a:pt x="64" y="24"/>
                      <a:pt x="64" y="24"/>
                      <a:pt x="64" y="24"/>
                    </a:cubicBezTo>
                    <a:cubicBezTo>
                      <a:pt x="64" y="24"/>
                      <a:pt x="64" y="24"/>
                      <a:pt x="64" y="24"/>
                    </a:cubicBezTo>
                    <a:cubicBezTo>
                      <a:pt x="64" y="24"/>
                      <a:pt x="64" y="24"/>
                      <a:pt x="64" y="24"/>
                    </a:cubicBezTo>
                    <a:cubicBezTo>
                      <a:pt x="64" y="24"/>
                      <a:pt x="64" y="24"/>
                      <a:pt x="64" y="24"/>
                    </a:cubicBezTo>
                    <a:cubicBezTo>
                      <a:pt x="64" y="24"/>
                      <a:pt x="64" y="24"/>
                      <a:pt x="64" y="24"/>
                    </a:cubicBezTo>
                    <a:cubicBezTo>
                      <a:pt x="64" y="24"/>
                      <a:pt x="64" y="24"/>
                      <a:pt x="64" y="24"/>
                    </a:cubicBezTo>
                    <a:cubicBezTo>
                      <a:pt x="64" y="24"/>
                      <a:pt x="64" y="24"/>
                      <a:pt x="64" y="24"/>
                    </a:cubicBezTo>
                    <a:cubicBezTo>
                      <a:pt x="63" y="24"/>
                      <a:pt x="63" y="24"/>
                      <a:pt x="63" y="24"/>
                    </a:cubicBezTo>
                    <a:cubicBezTo>
                      <a:pt x="63" y="23"/>
                      <a:pt x="63" y="23"/>
                      <a:pt x="63" y="23"/>
                    </a:cubicBezTo>
                    <a:cubicBezTo>
                      <a:pt x="63" y="23"/>
                      <a:pt x="63" y="23"/>
                      <a:pt x="63" y="23"/>
                    </a:cubicBezTo>
                    <a:cubicBezTo>
                      <a:pt x="63" y="22"/>
                      <a:pt x="63" y="22"/>
                      <a:pt x="63" y="22"/>
                    </a:cubicBezTo>
                    <a:cubicBezTo>
                      <a:pt x="63" y="22"/>
                      <a:pt x="63" y="22"/>
                      <a:pt x="63" y="22"/>
                    </a:cubicBezTo>
                    <a:cubicBezTo>
                      <a:pt x="63" y="23"/>
                      <a:pt x="63" y="23"/>
                      <a:pt x="63" y="23"/>
                    </a:cubicBezTo>
                    <a:cubicBezTo>
                      <a:pt x="63" y="23"/>
                      <a:pt x="63" y="23"/>
                      <a:pt x="63" y="23"/>
                    </a:cubicBezTo>
                    <a:cubicBezTo>
                      <a:pt x="62" y="23"/>
                      <a:pt x="62" y="23"/>
                      <a:pt x="62" y="23"/>
                    </a:cubicBezTo>
                    <a:cubicBezTo>
                      <a:pt x="62" y="22"/>
                      <a:pt x="62" y="22"/>
                      <a:pt x="62" y="22"/>
                    </a:cubicBezTo>
                    <a:cubicBezTo>
                      <a:pt x="62" y="22"/>
                      <a:pt x="62" y="22"/>
                      <a:pt x="62" y="22"/>
                    </a:cubicBezTo>
                    <a:cubicBezTo>
                      <a:pt x="61" y="22"/>
                      <a:pt x="61" y="22"/>
                      <a:pt x="61" y="22"/>
                    </a:cubicBezTo>
                    <a:cubicBezTo>
                      <a:pt x="61" y="22"/>
                      <a:pt x="61" y="22"/>
                      <a:pt x="61" y="22"/>
                    </a:cubicBezTo>
                    <a:cubicBezTo>
                      <a:pt x="60" y="22"/>
                      <a:pt x="60" y="22"/>
                      <a:pt x="60" y="22"/>
                    </a:cubicBezTo>
                    <a:cubicBezTo>
                      <a:pt x="60" y="22"/>
                      <a:pt x="60" y="22"/>
                      <a:pt x="60" y="22"/>
                    </a:cubicBezTo>
                    <a:cubicBezTo>
                      <a:pt x="60" y="22"/>
                      <a:pt x="60" y="22"/>
                      <a:pt x="60" y="22"/>
                    </a:cubicBezTo>
                    <a:cubicBezTo>
                      <a:pt x="60" y="22"/>
                      <a:pt x="60" y="22"/>
                      <a:pt x="60" y="22"/>
                    </a:cubicBezTo>
                    <a:cubicBezTo>
                      <a:pt x="60" y="22"/>
                      <a:pt x="60" y="22"/>
                      <a:pt x="60" y="22"/>
                    </a:cubicBezTo>
                    <a:cubicBezTo>
                      <a:pt x="60" y="22"/>
                      <a:pt x="60" y="22"/>
                      <a:pt x="60" y="22"/>
                    </a:cubicBezTo>
                    <a:cubicBezTo>
                      <a:pt x="60" y="22"/>
                      <a:pt x="60" y="22"/>
                      <a:pt x="60" y="22"/>
                    </a:cubicBezTo>
                    <a:cubicBezTo>
                      <a:pt x="59" y="22"/>
                      <a:pt x="59" y="22"/>
                      <a:pt x="59" y="22"/>
                    </a:cubicBezTo>
                    <a:cubicBezTo>
                      <a:pt x="59" y="22"/>
                      <a:pt x="59" y="22"/>
                      <a:pt x="59" y="22"/>
                    </a:cubicBezTo>
                    <a:cubicBezTo>
                      <a:pt x="59" y="22"/>
                      <a:pt x="59" y="22"/>
                      <a:pt x="59" y="22"/>
                    </a:cubicBezTo>
                    <a:cubicBezTo>
                      <a:pt x="59" y="22"/>
                      <a:pt x="59" y="22"/>
                      <a:pt x="59" y="22"/>
                    </a:cubicBezTo>
                    <a:cubicBezTo>
                      <a:pt x="59" y="22"/>
                      <a:pt x="59" y="22"/>
                      <a:pt x="59" y="22"/>
                    </a:cubicBezTo>
                    <a:cubicBezTo>
                      <a:pt x="58" y="22"/>
                      <a:pt x="58" y="22"/>
                      <a:pt x="58" y="22"/>
                    </a:cubicBezTo>
                    <a:cubicBezTo>
                      <a:pt x="58" y="22"/>
                      <a:pt x="58" y="22"/>
                      <a:pt x="58" y="22"/>
                    </a:cubicBezTo>
                    <a:cubicBezTo>
                      <a:pt x="58" y="22"/>
                      <a:pt x="58" y="22"/>
                      <a:pt x="58" y="22"/>
                    </a:cubicBezTo>
                    <a:cubicBezTo>
                      <a:pt x="58" y="22"/>
                      <a:pt x="58" y="22"/>
                      <a:pt x="58" y="22"/>
                    </a:cubicBezTo>
                    <a:cubicBezTo>
                      <a:pt x="57" y="22"/>
                      <a:pt x="57" y="22"/>
                      <a:pt x="57" y="22"/>
                    </a:cubicBezTo>
                    <a:cubicBezTo>
                      <a:pt x="57" y="22"/>
                      <a:pt x="57" y="22"/>
                      <a:pt x="57" y="22"/>
                    </a:cubicBezTo>
                    <a:cubicBezTo>
                      <a:pt x="57" y="22"/>
                      <a:pt x="57" y="22"/>
                      <a:pt x="57" y="22"/>
                    </a:cubicBezTo>
                    <a:cubicBezTo>
                      <a:pt x="57" y="22"/>
                      <a:pt x="57" y="22"/>
                      <a:pt x="57" y="22"/>
                    </a:cubicBezTo>
                    <a:cubicBezTo>
                      <a:pt x="58" y="22"/>
                      <a:pt x="58" y="22"/>
                      <a:pt x="58" y="22"/>
                    </a:cubicBezTo>
                    <a:cubicBezTo>
                      <a:pt x="58" y="22"/>
                      <a:pt x="58" y="22"/>
                      <a:pt x="58" y="22"/>
                    </a:cubicBezTo>
                    <a:cubicBezTo>
                      <a:pt x="58" y="22"/>
                      <a:pt x="58" y="22"/>
                      <a:pt x="58" y="22"/>
                    </a:cubicBezTo>
                    <a:cubicBezTo>
                      <a:pt x="58" y="22"/>
                      <a:pt x="58" y="22"/>
                      <a:pt x="58" y="22"/>
                    </a:cubicBezTo>
                    <a:cubicBezTo>
                      <a:pt x="58" y="22"/>
                      <a:pt x="58" y="22"/>
                      <a:pt x="58" y="22"/>
                    </a:cubicBezTo>
                    <a:cubicBezTo>
                      <a:pt x="59" y="22"/>
                      <a:pt x="59" y="22"/>
                      <a:pt x="59" y="22"/>
                    </a:cubicBezTo>
                    <a:cubicBezTo>
                      <a:pt x="59" y="22"/>
                      <a:pt x="59" y="22"/>
                      <a:pt x="59" y="22"/>
                    </a:cubicBezTo>
                    <a:cubicBezTo>
                      <a:pt x="59" y="22"/>
                      <a:pt x="59" y="22"/>
                      <a:pt x="59" y="21"/>
                    </a:cubicBezTo>
                    <a:cubicBezTo>
                      <a:pt x="59" y="21"/>
                      <a:pt x="59" y="21"/>
                      <a:pt x="59" y="21"/>
                    </a:cubicBezTo>
                    <a:cubicBezTo>
                      <a:pt x="59" y="21"/>
                      <a:pt x="59" y="21"/>
                      <a:pt x="59" y="21"/>
                    </a:cubicBezTo>
                    <a:cubicBezTo>
                      <a:pt x="59" y="22"/>
                      <a:pt x="59" y="22"/>
                      <a:pt x="59" y="22"/>
                    </a:cubicBezTo>
                    <a:cubicBezTo>
                      <a:pt x="59" y="22"/>
                      <a:pt x="59" y="22"/>
                      <a:pt x="59" y="22"/>
                    </a:cubicBezTo>
                    <a:cubicBezTo>
                      <a:pt x="59" y="22"/>
                      <a:pt x="59" y="22"/>
                      <a:pt x="59" y="22"/>
                    </a:cubicBezTo>
                    <a:cubicBezTo>
                      <a:pt x="59" y="22"/>
                      <a:pt x="59" y="22"/>
                      <a:pt x="59" y="22"/>
                    </a:cubicBezTo>
                    <a:cubicBezTo>
                      <a:pt x="59" y="22"/>
                      <a:pt x="59" y="22"/>
                      <a:pt x="59" y="22"/>
                    </a:cubicBezTo>
                    <a:cubicBezTo>
                      <a:pt x="59" y="22"/>
                      <a:pt x="59" y="22"/>
                      <a:pt x="59" y="22"/>
                    </a:cubicBezTo>
                    <a:cubicBezTo>
                      <a:pt x="60" y="21"/>
                      <a:pt x="60" y="21"/>
                      <a:pt x="60" y="21"/>
                    </a:cubicBezTo>
                    <a:cubicBezTo>
                      <a:pt x="60" y="21"/>
                      <a:pt x="60" y="21"/>
                      <a:pt x="60" y="21"/>
                    </a:cubicBezTo>
                    <a:cubicBezTo>
                      <a:pt x="60" y="21"/>
                      <a:pt x="60" y="21"/>
                      <a:pt x="60" y="21"/>
                    </a:cubicBezTo>
                    <a:cubicBezTo>
                      <a:pt x="60" y="21"/>
                      <a:pt x="60" y="21"/>
                      <a:pt x="60" y="21"/>
                    </a:cubicBezTo>
                    <a:cubicBezTo>
                      <a:pt x="60" y="22"/>
                      <a:pt x="60" y="22"/>
                      <a:pt x="60" y="22"/>
                    </a:cubicBezTo>
                    <a:cubicBezTo>
                      <a:pt x="60" y="22"/>
                      <a:pt x="60" y="22"/>
                      <a:pt x="60" y="22"/>
                    </a:cubicBezTo>
                    <a:cubicBezTo>
                      <a:pt x="61" y="22"/>
                      <a:pt x="61" y="22"/>
                      <a:pt x="61" y="22"/>
                    </a:cubicBezTo>
                    <a:cubicBezTo>
                      <a:pt x="61" y="22"/>
                      <a:pt x="61" y="22"/>
                      <a:pt x="61" y="22"/>
                    </a:cubicBezTo>
                    <a:cubicBezTo>
                      <a:pt x="61" y="22"/>
                      <a:pt x="61" y="22"/>
                      <a:pt x="61" y="22"/>
                    </a:cubicBezTo>
                    <a:cubicBezTo>
                      <a:pt x="61" y="22"/>
                      <a:pt x="61" y="22"/>
                      <a:pt x="61" y="22"/>
                    </a:cubicBezTo>
                    <a:cubicBezTo>
                      <a:pt x="61" y="22"/>
                      <a:pt x="61" y="22"/>
                      <a:pt x="61" y="22"/>
                    </a:cubicBezTo>
                    <a:cubicBezTo>
                      <a:pt x="61" y="21"/>
                      <a:pt x="61" y="21"/>
                      <a:pt x="61" y="21"/>
                    </a:cubicBezTo>
                    <a:cubicBezTo>
                      <a:pt x="61" y="21"/>
                      <a:pt x="61" y="21"/>
                      <a:pt x="61" y="21"/>
                    </a:cubicBezTo>
                    <a:cubicBezTo>
                      <a:pt x="61" y="21"/>
                      <a:pt x="61" y="21"/>
                      <a:pt x="61" y="21"/>
                    </a:cubicBezTo>
                    <a:cubicBezTo>
                      <a:pt x="61" y="21"/>
                      <a:pt x="61" y="21"/>
                      <a:pt x="61" y="21"/>
                    </a:cubicBezTo>
                    <a:cubicBezTo>
                      <a:pt x="61" y="22"/>
                      <a:pt x="61" y="22"/>
                      <a:pt x="61" y="22"/>
                    </a:cubicBezTo>
                    <a:cubicBezTo>
                      <a:pt x="61" y="22"/>
                      <a:pt x="61" y="22"/>
                      <a:pt x="61" y="22"/>
                    </a:cubicBezTo>
                    <a:cubicBezTo>
                      <a:pt x="61" y="22"/>
                      <a:pt x="61" y="22"/>
                      <a:pt x="61" y="22"/>
                    </a:cubicBezTo>
                    <a:cubicBezTo>
                      <a:pt x="62" y="22"/>
                      <a:pt x="62" y="22"/>
                      <a:pt x="62" y="22"/>
                    </a:cubicBezTo>
                    <a:cubicBezTo>
                      <a:pt x="62" y="22"/>
                      <a:pt x="62" y="22"/>
                      <a:pt x="62" y="22"/>
                    </a:cubicBezTo>
                    <a:cubicBezTo>
                      <a:pt x="62" y="22"/>
                      <a:pt x="62" y="22"/>
                      <a:pt x="62" y="22"/>
                    </a:cubicBezTo>
                    <a:cubicBezTo>
                      <a:pt x="62" y="22"/>
                      <a:pt x="62" y="22"/>
                      <a:pt x="62" y="22"/>
                    </a:cubicBezTo>
                    <a:cubicBezTo>
                      <a:pt x="62" y="22"/>
                      <a:pt x="62" y="22"/>
                      <a:pt x="62" y="22"/>
                    </a:cubicBezTo>
                    <a:cubicBezTo>
                      <a:pt x="62" y="22"/>
                      <a:pt x="62" y="22"/>
                      <a:pt x="62" y="22"/>
                    </a:cubicBezTo>
                    <a:cubicBezTo>
                      <a:pt x="62" y="22"/>
                      <a:pt x="62" y="22"/>
                      <a:pt x="62" y="22"/>
                    </a:cubicBezTo>
                    <a:cubicBezTo>
                      <a:pt x="62" y="22"/>
                      <a:pt x="62" y="22"/>
                      <a:pt x="62" y="22"/>
                    </a:cubicBezTo>
                    <a:cubicBezTo>
                      <a:pt x="62" y="22"/>
                      <a:pt x="62" y="22"/>
                      <a:pt x="62" y="22"/>
                    </a:cubicBezTo>
                    <a:cubicBezTo>
                      <a:pt x="62" y="22"/>
                      <a:pt x="62" y="22"/>
                      <a:pt x="62" y="22"/>
                    </a:cubicBezTo>
                    <a:cubicBezTo>
                      <a:pt x="63" y="22"/>
                      <a:pt x="63" y="22"/>
                      <a:pt x="63" y="22"/>
                    </a:cubicBezTo>
                    <a:cubicBezTo>
                      <a:pt x="63" y="22"/>
                      <a:pt x="63" y="22"/>
                      <a:pt x="63" y="22"/>
                    </a:cubicBezTo>
                    <a:cubicBezTo>
                      <a:pt x="63" y="22"/>
                      <a:pt x="63" y="22"/>
                      <a:pt x="63" y="22"/>
                    </a:cubicBezTo>
                    <a:cubicBezTo>
                      <a:pt x="63" y="22"/>
                      <a:pt x="63" y="22"/>
                      <a:pt x="63" y="22"/>
                    </a:cubicBezTo>
                    <a:cubicBezTo>
                      <a:pt x="63" y="22"/>
                      <a:pt x="63" y="22"/>
                      <a:pt x="63" y="22"/>
                    </a:cubicBezTo>
                    <a:cubicBezTo>
                      <a:pt x="64" y="22"/>
                      <a:pt x="64" y="22"/>
                      <a:pt x="64" y="22"/>
                    </a:cubicBezTo>
                    <a:cubicBezTo>
                      <a:pt x="64" y="22"/>
                      <a:pt x="64" y="22"/>
                      <a:pt x="64" y="22"/>
                    </a:cubicBezTo>
                    <a:cubicBezTo>
                      <a:pt x="64" y="23"/>
                      <a:pt x="64" y="23"/>
                      <a:pt x="64" y="23"/>
                    </a:cubicBezTo>
                    <a:cubicBezTo>
                      <a:pt x="64" y="23"/>
                      <a:pt x="64" y="23"/>
                      <a:pt x="64" y="23"/>
                    </a:cubicBezTo>
                    <a:cubicBezTo>
                      <a:pt x="64" y="23"/>
                      <a:pt x="64" y="23"/>
                      <a:pt x="64" y="23"/>
                    </a:cubicBezTo>
                    <a:cubicBezTo>
                      <a:pt x="64" y="23"/>
                      <a:pt x="64" y="23"/>
                      <a:pt x="64" y="23"/>
                    </a:cubicBezTo>
                    <a:cubicBezTo>
                      <a:pt x="64" y="23"/>
                      <a:pt x="64" y="23"/>
                      <a:pt x="64" y="23"/>
                    </a:cubicBezTo>
                    <a:cubicBezTo>
                      <a:pt x="65" y="23"/>
                      <a:pt x="65" y="23"/>
                      <a:pt x="65" y="23"/>
                    </a:cubicBezTo>
                    <a:cubicBezTo>
                      <a:pt x="65" y="24"/>
                      <a:pt x="65" y="24"/>
                      <a:pt x="65" y="24"/>
                    </a:cubicBezTo>
                    <a:cubicBezTo>
                      <a:pt x="66" y="24"/>
                      <a:pt x="66" y="24"/>
                      <a:pt x="66" y="24"/>
                    </a:cubicBezTo>
                    <a:cubicBezTo>
                      <a:pt x="66" y="24"/>
                      <a:pt x="66" y="24"/>
                      <a:pt x="66" y="24"/>
                    </a:cubicBezTo>
                    <a:cubicBezTo>
                      <a:pt x="66" y="24"/>
                      <a:pt x="66" y="24"/>
                      <a:pt x="66" y="24"/>
                    </a:cubicBezTo>
                    <a:cubicBezTo>
                      <a:pt x="66" y="24"/>
                      <a:pt x="66" y="24"/>
                      <a:pt x="66" y="24"/>
                    </a:cubicBezTo>
                    <a:cubicBezTo>
                      <a:pt x="66" y="24"/>
                      <a:pt x="66" y="24"/>
                      <a:pt x="66" y="24"/>
                    </a:cubicBezTo>
                    <a:cubicBezTo>
                      <a:pt x="66" y="24"/>
                      <a:pt x="66" y="24"/>
                      <a:pt x="66" y="24"/>
                    </a:cubicBezTo>
                    <a:cubicBezTo>
                      <a:pt x="67" y="24"/>
                      <a:pt x="67" y="24"/>
                      <a:pt x="67" y="24"/>
                    </a:cubicBezTo>
                    <a:cubicBezTo>
                      <a:pt x="67" y="24"/>
                      <a:pt x="67" y="24"/>
                      <a:pt x="67" y="24"/>
                    </a:cubicBezTo>
                    <a:cubicBezTo>
                      <a:pt x="67" y="23"/>
                      <a:pt x="67" y="23"/>
                      <a:pt x="67" y="23"/>
                    </a:cubicBezTo>
                    <a:cubicBezTo>
                      <a:pt x="67" y="23"/>
                      <a:pt x="67" y="23"/>
                      <a:pt x="67" y="23"/>
                    </a:cubicBezTo>
                    <a:cubicBezTo>
                      <a:pt x="67" y="23"/>
                      <a:pt x="67" y="23"/>
                      <a:pt x="67" y="23"/>
                    </a:cubicBezTo>
                    <a:cubicBezTo>
                      <a:pt x="67" y="23"/>
                      <a:pt x="67" y="23"/>
                      <a:pt x="67" y="23"/>
                    </a:cubicBezTo>
                    <a:cubicBezTo>
                      <a:pt x="67" y="22"/>
                      <a:pt x="67" y="22"/>
                      <a:pt x="67" y="22"/>
                    </a:cubicBezTo>
                    <a:cubicBezTo>
                      <a:pt x="67" y="22"/>
                      <a:pt x="67" y="22"/>
                      <a:pt x="67" y="22"/>
                    </a:cubicBezTo>
                    <a:cubicBezTo>
                      <a:pt x="67" y="23"/>
                      <a:pt x="67" y="23"/>
                      <a:pt x="67" y="23"/>
                    </a:cubicBezTo>
                    <a:cubicBezTo>
                      <a:pt x="66" y="23"/>
                      <a:pt x="66" y="23"/>
                      <a:pt x="66" y="23"/>
                    </a:cubicBezTo>
                    <a:cubicBezTo>
                      <a:pt x="66" y="22"/>
                      <a:pt x="66" y="22"/>
                      <a:pt x="66" y="22"/>
                    </a:cubicBezTo>
                    <a:cubicBezTo>
                      <a:pt x="67" y="22"/>
                      <a:pt x="67" y="22"/>
                      <a:pt x="67" y="22"/>
                    </a:cubicBezTo>
                    <a:cubicBezTo>
                      <a:pt x="67" y="22"/>
                      <a:pt x="67" y="22"/>
                      <a:pt x="67" y="22"/>
                    </a:cubicBezTo>
                    <a:cubicBezTo>
                      <a:pt x="67" y="22"/>
                      <a:pt x="67" y="22"/>
                      <a:pt x="67" y="22"/>
                    </a:cubicBezTo>
                    <a:cubicBezTo>
                      <a:pt x="66" y="22"/>
                      <a:pt x="66" y="22"/>
                      <a:pt x="66" y="22"/>
                    </a:cubicBezTo>
                    <a:cubicBezTo>
                      <a:pt x="66" y="22"/>
                      <a:pt x="66" y="22"/>
                      <a:pt x="66" y="22"/>
                    </a:cubicBezTo>
                    <a:cubicBezTo>
                      <a:pt x="66" y="22"/>
                      <a:pt x="66" y="22"/>
                      <a:pt x="66" y="22"/>
                    </a:cubicBezTo>
                    <a:cubicBezTo>
                      <a:pt x="66" y="22"/>
                      <a:pt x="66" y="22"/>
                      <a:pt x="66" y="22"/>
                    </a:cubicBezTo>
                    <a:cubicBezTo>
                      <a:pt x="66" y="22"/>
                      <a:pt x="66" y="22"/>
                      <a:pt x="66" y="22"/>
                    </a:cubicBezTo>
                    <a:cubicBezTo>
                      <a:pt x="66" y="22"/>
                      <a:pt x="66" y="22"/>
                      <a:pt x="66" y="22"/>
                    </a:cubicBezTo>
                    <a:cubicBezTo>
                      <a:pt x="66" y="22"/>
                      <a:pt x="66" y="22"/>
                      <a:pt x="66" y="22"/>
                    </a:cubicBezTo>
                    <a:cubicBezTo>
                      <a:pt x="66" y="21"/>
                      <a:pt x="66" y="21"/>
                      <a:pt x="66" y="21"/>
                    </a:cubicBezTo>
                    <a:cubicBezTo>
                      <a:pt x="66" y="21"/>
                      <a:pt x="66" y="21"/>
                      <a:pt x="66" y="21"/>
                    </a:cubicBezTo>
                    <a:cubicBezTo>
                      <a:pt x="66" y="21"/>
                      <a:pt x="66" y="21"/>
                      <a:pt x="66" y="21"/>
                    </a:cubicBezTo>
                    <a:cubicBezTo>
                      <a:pt x="66" y="21"/>
                      <a:pt x="66" y="21"/>
                      <a:pt x="66" y="21"/>
                    </a:cubicBezTo>
                    <a:cubicBezTo>
                      <a:pt x="65" y="21"/>
                      <a:pt x="65" y="21"/>
                      <a:pt x="65" y="21"/>
                    </a:cubicBezTo>
                    <a:cubicBezTo>
                      <a:pt x="65" y="21"/>
                      <a:pt x="65" y="21"/>
                      <a:pt x="65" y="21"/>
                    </a:cubicBezTo>
                    <a:cubicBezTo>
                      <a:pt x="65" y="22"/>
                      <a:pt x="65" y="22"/>
                      <a:pt x="65" y="22"/>
                    </a:cubicBezTo>
                    <a:cubicBezTo>
                      <a:pt x="65" y="21"/>
                      <a:pt x="65" y="21"/>
                      <a:pt x="65" y="21"/>
                    </a:cubicBezTo>
                    <a:cubicBezTo>
                      <a:pt x="64" y="21"/>
                      <a:pt x="64" y="21"/>
                      <a:pt x="64" y="21"/>
                    </a:cubicBezTo>
                    <a:cubicBezTo>
                      <a:pt x="63" y="21"/>
                      <a:pt x="63" y="21"/>
                      <a:pt x="63" y="21"/>
                    </a:cubicBezTo>
                    <a:cubicBezTo>
                      <a:pt x="63" y="20"/>
                      <a:pt x="63" y="20"/>
                      <a:pt x="63" y="20"/>
                    </a:cubicBezTo>
                    <a:cubicBezTo>
                      <a:pt x="63" y="20"/>
                      <a:pt x="63" y="20"/>
                      <a:pt x="63" y="20"/>
                    </a:cubicBezTo>
                    <a:cubicBezTo>
                      <a:pt x="62" y="20"/>
                      <a:pt x="62" y="20"/>
                      <a:pt x="62" y="20"/>
                    </a:cubicBezTo>
                    <a:cubicBezTo>
                      <a:pt x="62" y="20"/>
                      <a:pt x="62" y="20"/>
                      <a:pt x="62" y="20"/>
                    </a:cubicBezTo>
                    <a:cubicBezTo>
                      <a:pt x="62" y="19"/>
                      <a:pt x="62" y="19"/>
                      <a:pt x="62" y="19"/>
                    </a:cubicBezTo>
                    <a:cubicBezTo>
                      <a:pt x="61" y="19"/>
                      <a:pt x="61" y="19"/>
                      <a:pt x="61" y="19"/>
                    </a:cubicBezTo>
                    <a:cubicBezTo>
                      <a:pt x="61" y="19"/>
                      <a:pt x="61" y="19"/>
                      <a:pt x="61" y="19"/>
                    </a:cubicBezTo>
                    <a:cubicBezTo>
                      <a:pt x="61" y="19"/>
                      <a:pt x="61" y="19"/>
                      <a:pt x="61" y="19"/>
                    </a:cubicBezTo>
                    <a:cubicBezTo>
                      <a:pt x="61" y="19"/>
                      <a:pt x="61" y="19"/>
                      <a:pt x="61" y="19"/>
                    </a:cubicBezTo>
                    <a:cubicBezTo>
                      <a:pt x="61" y="19"/>
                      <a:pt x="61" y="19"/>
                      <a:pt x="61" y="19"/>
                    </a:cubicBezTo>
                    <a:cubicBezTo>
                      <a:pt x="61" y="19"/>
                      <a:pt x="61" y="19"/>
                      <a:pt x="61" y="19"/>
                    </a:cubicBezTo>
                    <a:cubicBezTo>
                      <a:pt x="61" y="19"/>
                      <a:pt x="61" y="19"/>
                      <a:pt x="61" y="19"/>
                    </a:cubicBezTo>
                    <a:cubicBezTo>
                      <a:pt x="61" y="19"/>
                      <a:pt x="61" y="19"/>
                      <a:pt x="61" y="19"/>
                    </a:cubicBezTo>
                    <a:cubicBezTo>
                      <a:pt x="62" y="19"/>
                      <a:pt x="62" y="19"/>
                      <a:pt x="62" y="19"/>
                    </a:cubicBezTo>
                    <a:cubicBezTo>
                      <a:pt x="62" y="19"/>
                      <a:pt x="62" y="19"/>
                      <a:pt x="62" y="19"/>
                    </a:cubicBezTo>
                    <a:cubicBezTo>
                      <a:pt x="62" y="20"/>
                      <a:pt x="62" y="20"/>
                      <a:pt x="62" y="20"/>
                    </a:cubicBezTo>
                    <a:cubicBezTo>
                      <a:pt x="63" y="20"/>
                      <a:pt x="63" y="20"/>
                      <a:pt x="63" y="20"/>
                    </a:cubicBezTo>
                    <a:cubicBezTo>
                      <a:pt x="63" y="20"/>
                      <a:pt x="63" y="20"/>
                      <a:pt x="63" y="20"/>
                    </a:cubicBezTo>
                    <a:cubicBezTo>
                      <a:pt x="64" y="20"/>
                      <a:pt x="64" y="20"/>
                      <a:pt x="64" y="20"/>
                    </a:cubicBezTo>
                    <a:cubicBezTo>
                      <a:pt x="64" y="21"/>
                      <a:pt x="64" y="21"/>
                      <a:pt x="64" y="21"/>
                    </a:cubicBezTo>
                    <a:cubicBezTo>
                      <a:pt x="64" y="21"/>
                      <a:pt x="64" y="21"/>
                      <a:pt x="64" y="21"/>
                    </a:cubicBezTo>
                    <a:cubicBezTo>
                      <a:pt x="64" y="21"/>
                      <a:pt x="64" y="21"/>
                      <a:pt x="64" y="21"/>
                    </a:cubicBezTo>
                    <a:cubicBezTo>
                      <a:pt x="64" y="21"/>
                      <a:pt x="64" y="21"/>
                      <a:pt x="64" y="21"/>
                    </a:cubicBezTo>
                    <a:cubicBezTo>
                      <a:pt x="64" y="21"/>
                      <a:pt x="64" y="21"/>
                      <a:pt x="64" y="21"/>
                    </a:cubicBezTo>
                    <a:cubicBezTo>
                      <a:pt x="65" y="21"/>
                      <a:pt x="65" y="21"/>
                      <a:pt x="65" y="21"/>
                    </a:cubicBezTo>
                    <a:cubicBezTo>
                      <a:pt x="65" y="21"/>
                      <a:pt x="65" y="21"/>
                      <a:pt x="65" y="21"/>
                    </a:cubicBezTo>
                    <a:cubicBezTo>
                      <a:pt x="66" y="21"/>
                      <a:pt x="66" y="21"/>
                      <a:pt x="66" y="21"/>
                    </a:cubicBezTo>
                    <a:cubicBezTo>
                      <a:pt x="66" y="21"/>
                      <a:pt x="66" y="21"/>
                      <a:pt x="66" y="21"/>
                    </a:cubicBezTo>
                    <a:cubicBezTo>
                      <a:pt x="66" y="20"/>
                      <a:pt x="66" y="20"/>
                      <a:pt x="66" y="20"/>
                    </a:cubicBezTo>
                    <a:cubicBezTo>
                      <a:pt x="65" y="20"/>
                      <a:pt x="65" y="20"/>
                      <a:pt x="65" y="20"/>
                    </a:cubicBezTo>
                    <a:cubicBezTo>
                      <a:pt x="65" y="20"/>
                      <a:pt x="65" y="20"/>
                      <a:pt x="65" y="20"/>
                    </a:cubicBezTo>
                    <a:cubicBezTo>
                      <a:pt x="65" y="20"/>
                      <a:pt x="65" y="20"/>
                      <a:pt x="65" y="20"/>
                    </a:cubicBezTo>
                    <a:cubicBezTo>
                      <a:pt x="65" y="20"/>
                      <a:pt x="65" y="20"/>
                      <a:pt x="65" y="20"/>
                    </a:cubicBezTo>
                    <a:cubicBezTo>
                      <a:pt x="65" y="20"/>
                      <a:pt x="65" y="20"/>
                      <a:pt x="65" y="20"/>
                    </a:cubicBezTo>
                    <a:cubicBezTo>
                      <a:pt x="65" y="20"/>
                      <a:pt x="65" y="20"/>
                      <a:pt x="65" y="20"/>
                    </a:cubicBezTo>
                    <a:cubicBezTo>
                      <a:pt x="65" y="20"/>
                      <a:pt x="65" y="20"/>
                      <a:pt x="65" y="20"/>
                    </a:cubicBezTo>
                    <a:cubicBezTo>
                      <a:pt x="65" y="20"/>
                      <a:pt x="65" y="20"/>
                      <a:pt x="65" y="20"/>
                    </a:cubicBezTo>
                    <a:cubicBezTo>
                      <a:pt x="65" y="20"/>
                      <a:pt x="65" y="20"/>
                      <a:pt x="65" y="20"/>
                    </a:cubicBezTo>
                    <a:cubicBezTo>
                      <a:pt x="65" y="20"/>
                      <a:pt x="65" y="20"/>
                      <a:pt x="65" y="20"/>
                    </a:cubicBezTo>
                    <a:cubicBezTo>
                      <a:pt x="65" y="20"/>
                      <a:pt x="65" y="20"/>
                      <a:pt x="65" y="20"/>
                    </a:cubicBezTo>
                    <a:cubicBezTo>
                      <a:pt x="65" y="20"/>
                      <a:pt x="65" y="20"/>
                      <a:pt x="65" y="20"/>
                    </a:cubicBezTo>
                    <a:cubicBezTo>
                      <a:pt x="65" y="20"/>
                      <a:pt x="65" y="20"/>
                      <a:pt x="65" y="20"/>
                    </a:cubicBezTo>
                    <a:cubicBezTo>
                      <a:pt x="65" y="19"/>
                      <a:pt x="65" y="19"/>
                      <a:pt x="65" y="19"/>
                    </a:cubicBezTo>
                    <a:cubicBezTo>
                      <a:pt x="65" y="19"/>
                      <a:pt x="65" y="19"/>
                      <a:pt x="65" y="19"/>
                    </a:cubicBezTo>
                    <a:cubicBezTo>
                      <a:pt x="65" y="19"/>
                      <a:pt x="65" y="19"/>
                      <a:pt x="65" y="19"/>
                    </a:cubicBezTo>
                    <a:cubicBezTo>
                      <a:pt x="65" y="19"/>
                      <a:pt x="65" y="19"/>
                      <a:pt x="65" y="19"/>
                    </a:cubicBezTo>
                    <a:cubicBezTo>
                      <a:pt x="65" y="19"/>
                      <a:pt x="65" y="19"/>
                      <a:pt x="65" y="19"/>
                    </a:cubicBezTo>
                    <a:cubicBezTo>
                      <a:pt x="65" y="19"/>
                      <a:pt x="65" y="19"/>
                      <a:pt x="65" y="19"/>
                    </a:cubicBezTo>
                    <a:cubicBezTo>
                      <a:pt x="65" y="19"/>
                      <a:pt x="65" y="19"/>
                      <a:pt x="65" y="19"/>
                    </a:cubicBezTo>
                    <a:cubicBezTo>
                      <a:pt x="65" y="19"/>
                      <a:pt x="65" y="19"/>
                      <a:pt x="65" y="19"/>
                    </a:cubicBezTo>
                    <a:cubicBezTo>
                      <a:pt x="65" y="19"/>
                      <a:pt x="65" y="19"/>
                      <a:pt x="65" y="19"/>
                    </a:cubicBezTo>
                    <a:cubicBezTo>
                      <a:pt x="65" y="19"/>
                      <a:pt x="65" y="19"/>
                      <a:pt x="65" y="19"/>
                    </a:cubicBezTo>
                    <a:cubicBezTo>
                      <a:pt x="65" y="19"/>
                      <a:pt x="65" y="19"/>
                      <a:pt x="65" y="19"/>
                    </a:cubicBezTo>
                    <a:cubicBezTo>
                      <a:pt x="66" y="19"/>
                      <a:pt x="66" y="19"/>
                      <a:pt x="66" y="19"/>
                    </a:cubicBezTo>
                    <a:cubicBezTo>
                      <a:pt x="66" y="19"/>
                      <a:pt x="66" y="19"/>
                      <a:pt x="66" y="19"/>
                    </a:cubicBezTo>
                    <a:cubicBezTo>
                      <a:pt x="66" y="19"/>
                      <a:pt x="66" y="19"/>
                      <a:pt x="66" y="19"/>
                    </a:cubicBezTo>
                    <a:cubicBezTo>
                      <a:pt x="66" y="19"/>
                      <a:pt x="66" y="19"/>
                      <a:pt x="66" y="19"/>
                    </a:cubicBezTo>
                    <a:cubicBezTo>
                      <a:pt x="66" y="20"/>
                      <a:pt x="66" y="20"/>
                      <a:pt x="66" y="20"/>
                    </a:cubicBezTo>
                    <a:cubicBezTo>
                      <a:pt x="66" y="20"/>
                      <a:pt x="66" y="20"/>
                      <a:pt x="66" y="20"/>
                    </a:cubicBezTo>
                    <a:cubicBezTo>
                      <a:pt x="66" y="20"/>
                      <a:pt x="66" y="20"/>
                      <a:pt x="66" y="20"/>
                    </a:cubicBezTo>
                    <a:cubicBezTo>
                      <a:pt x="67" y="19"/>
                      <a:pt x="67" y="19"/>
                      <a:pt x="67" y="19"/>
                    </a:cubicBezTo>
                    <a:cubicBezTo>
                      <a:pt x="66" y="19"/>
                      <a:pt x="66" y="19"/>
                      <a:pt x="66" y="19"/>
                    </a:cubicBezTo>
                    <a:cubicBezTo>
                      <a:pt x="66" y="19"/>
                      <a:pt x="66" y="19"/>
                      <a:pt x="66" y="18"/>
                    </a:cubicBezTo>
                    <a:cubicBezTo>
                      <a:pt x="66" y="18"/>
                      <a:pt x="66" y="18"/>
                      <a:pt x="66" y="18"/>
                    </a:cubicBezTo>
                    <a:cubicBezTo>
                      <a:pt x="66" y="18"/>
                      <a:pt x="66" y="18"/>
                      <a:pt x="66" y="18"/>
                    </a:cubicBezTo>
                    <a:cubicBezTo>
                      <a:pt x="66" y="18"/>
                      <a:pt x="66" y="18"/>
                      <a:pt x="66" y="18"/>
                    </a:cubicBezTo>
                    <a:cubicBezTo>
                      <a:pt x="66" y="18"/>
                      <a:pt x="66" y="18"/>
                      <a:pt x="66" y="18"/>
                    </a:cubicBezTo>
                    <a:cubicBezTo>
                      <a:pt x="66" y="18"/>
                      <a:pt x="66" y="18"/>
                      <a:pt x="66" y="18"/>
                    </a:cubicBezTo>
                    <a:cubicBezTo>
                      <a:pt x="66" y="18"/>
                      <a:pt x="66" y="18"/>
                      <a:pt x="66" y="18"/>
                    </a:cubicBezTo>
                    <a:cubicBezTo>
                      <a:pt x="66" y="18"/>
                      <a:pt x="66" y="18"/>
                      <a:pt x="66" y="18"/>
                    </a:cubicBezTo>
                    <a:cubicBezTo>
                      <a:pt x="66" y="18"/>
                      <a:pt x="66" y="18"/>
                      <a:pt x="66" y="18"/>
                    </a:cubicBezTo>
                    <a:cubicBezTo>
                      <a:pt x="66" y="18"/>
                      <a:pt x="66" y="18"/>
                      <a:pt x="66" y="18"/>
                    </a:cubicBezTo>
                    <a:cubicBezTo>
                      <a:pt x="66" y="18"/>
                      <a:pt x="66" y="18"/>
                      <a:pt x="66" y="18"/>
                    </a:cubicBezTo>
                    <a:cubicBezTo>
                      <a:pt x="66" y="18"/>
                      <a:pt x="66" y="18"/>
                      <a:pt x="66" y="18"/>
                    </a:cubicBezTo>
                    <a:cubicBezTo>
                      <a:pt x="66" y="18"/>
                      <a:pt x="66" y="18"/>
                      <a:pt x="66" y="18"/>
                    </a:cubicBezTo>
                    <a:cubicBezTo>
                      <a:pt x="65" y="18"/>
                      <a:pt x="65" y="18"/>
                      <a:pt x="65" y="18"/>
                    </a:cubicBezTo>
                    <a:cubicBezTo>
                      <a:pt x="65" y="18"/>
                      <a:pt x="65" y="18"/>
                      <a:pt x="65" y="18"/>
                    </a:cubicBezTo>
                    <a:cubicBezTo>
                      <a:pt x="65" y="18"/>
                      <a:pt x="65" y="18"/>
                      <a:pt x="65" y="18"/>
                    </a:cubicBezTo>
                    <a:cubicBezTo>
                      <a:pt x="65" y="18"/>
                      <a:pt x="65" y="18"/>
                      <a:pt x="65" y="18"/>
                    </a:cubicBezTo>
                    <a:cubicBezTo>
                      <a:pt x="65" y="18"/>
                      <a:pt x="65" y="18"/>
                      <a:pt x="65" y="18"/>
                    </a:cubicBezTo>
                    <a:cubicBezTo>
                      <a:pt x="65" y="17"/>
                      <a:pt x="65" y="17"/>
                      <a:pt x="65" y="17"/>
                    </a:cubicBezTo>
                    <a:cubicBezTo>
                      <a:pt x="66" y="17"/>
                      <a:pt x="66" y="17"/>
                      <a:pt x="66" y="17"/>
                    </a:cubicBezTo>
                    <a:cubicBezTo>
                      <a:pt x="66" y="17"/>
                      <a:pt x="66" y="17"/>
                      <a:pt x="66" y="17"/>
                    </a:cubicBezTo>
                    <a:cubicBezTo>
                      <a:pt x="65" y="17"/>
                      <a:pt x="65" y="17"/>
                      <a:pt x="65" y="17"/>
                    </a:cubicBezTo>
                    <a:cubicBezTo>
                      <a:pt x="65" y="17"/>
                      <a:pt x="65" y="17"/>
                      <a:pt x="65" y="17"/>
                    </a:cubicBezTo>
                    <a:cubicBezTo>
                      <a:pt x="65" y="17"/>
                      <a:pt x="65" y="17"/>
                      <a:pt x="65" y="17"/>
                    </a:cubicBezTo>
                    <a:cubicBezTo>
                      <a:pt x="64" y="17"/>
                      <a:pt x="64" y="17"/>
                      <a:pt x="64" y="17"/>
                    </a:cubicBezTo>
                    <a:cubicBezTo>
                      <a:pt x="64" y="17"/>
                      <a:pt x="64" y="17"/>
                      <a:pt x="64" y="17"/>
                    </a:cubicBezTo>
                    <a:cubicBezTo>
                      <a:pt x="64" y="17"/>
                      <a:pt x="64" y="17"/>
                      <a:pt x="64" y="17"/>
                    </a:cubicBezTo>
                    <a:cubicBezTo>
                      <a:pt x="63" y="17"/>
                      <a:pt x="63" y="17"/>
                      <a:pt x="63" y="17"/>
                    </a:cubicBezTo>
                    <a:cubicBezTo>
                      <a:pt x="63" y="17"/>
                      <a:pt x="63" y="17"/>
                      <a:pt x="63" y="17"/>
                    </a:cubicBezTo>
                    <a:cubicBezTo>
                      <a:pt x="63" y="17"/>
                      <a:pt x="63" y="17"/>
                      <a:pt x="63" y="17"/>
                    </a:cubicBezTo>
                    <a:cubicBezTo>
                      <a:pt x="63" y="17"/>
                      <a:pt x="63" y="17"/>
                      <a:pt x="63" y="17"/>
                    </a:cubicBezTo>
                    <a:cubicBezTo>
                      <a:pt x="63" y="16"/>
                      <a:pt x="63" y="16"/>
                      <a:pt x="63" y="16"/>
                    </a:cubicBezTo>
                    <a:cubicBezTo>
                      <a:pt x="63" y="16"/>
                      <a:pt x="63" y="16"/>
                      <a:pt x="63" y="16"/>
                    </a:cubicBezTo>
                    <a:cubicBezTo>
                      <a:pt x="62" y="16"/>
                      <a:pt x="62" y="16"/>
                      <a:pt x="62" y="16"/>
                    </a:cubicBezTo>
                    <a:cubicBezTo>
                      <a:pt x="62" y="16"/>
                      <a:pt x="62" y="16"/>
                      <a:pt x="62" y="16"/>
                    </a:cubicBezTo>
                    <a:cubicBezTo>
                      <a:pt x="62" y="16"/>
                      <a:pt x="62" y="16"/>
                      <a:pt x="62" y="16"/>
                    </a:cubicBezTo>
                    <a:cubicBezTo>
                      <a:pt x="62" y="16"/>
                      <a:pt x="62" y="16"/>
                      <a:pt x="62" y="16"/>
                    </a:cubicBezTo>
                    <a:cubicBezTo>
                      <a:pt x="62" y="16"/>
                      <a:pt x="62" y="16"/>
                      <a:pt x="62" y="16"/>
                    </a:cubicBezTo>
                    <a:cubicBezTo>
                      <a:pt x="62" y="16"/>
                      <a:pt x="62" y="16"/>
                      <a:pt x="62" y="16"/>
                    </a:cubicBezTo>
                    <a:cubicBezTo>
                      <a:pt x="62" y="15"/>
                      <a:pt x="62" y="15"/>
                      <a:pt x="62" y="15"/>
                    </a:cubicBezTo>
                    <a:cubicBezTo>
                      <a:pt x="62" y="15"/>
                      <a:pt x="62" y="15"/>
                      <a:pt x="62" y="15"/>
                    </a:cubicBezTo>
                    <a:cubicBezTo>
                      <a:pt x="62" y="15"/>
                      <a:pt x="62" y="15"/>
                      <a:pt x="62" y="15"/>
                    </a:cubicBezTo>
                    <a:cubicBezTo>
                      <a:pt x="62" y="15"/>
                      <a:pt x="62" y="15"/>
                      <a:pt x="62" y="15"/>
                    </a:cubicBezTo>
                    <a:cubicBezTo>
                      <a:pt x="62" y="15"/>
                      <a:pt x="62" y="15"/>
                      <a:pt x="62" y="15"/>
                    </a:cubicBezTo>
                    <a:cubicBezTo>
                      <a:pt x="61" y="16"/>
                      <a:pt x="61" y="16"/>
                      <a:pt x="61" y="16"/>
                    </a:cubicBezTo>
                    <a:cubicBezTo>
                      <a:pt x="61" y="16"/>
                      <a:pt x="61" y="16"/>
                      <a:pt x="61" y="16"/>
                    </a:cubicBezTo>
                    <a:cubicBezTo>
                      <a:pt x="61" y="15"/>
                      <a:pt x="61" y="15"/>
                      <a:pt x="61" y="15"/>
                    </a:cubicBezTo>
                    <a:cubicBezTo>
                      <a:pt x="61" y="15"/>
                      <a:pt x="61" y="15"/>
                      <a:pt x="61" y="15"/>
                    </a:cubicBezTo>
                    <a:cubicBezTo>
                      <a:pt x="61" y="15"/>
                      <a:pt x="61" y="15"/>
                      <a:pt x="61" y="15"/>
                    </a:cubicBezTo>
                    <a:cubicBezTo>
                      <a:pt x="61" y="15"/>
                      <a:pt x="61" y="15"/>
                      <a:pt x="61" y="15"/>
                    </a:cubicBezTo>
                    <a:cubicBezTo>
                      <a:pt x="61" y="15"/>
                      <a:pt x="61" y="15"/>
                      <a:pt x="61" y="15"/>
                    </a:cubicBezTo>
                    <a:cubicBezTo>
                      <a:pt x="60" y="15"/>
                      <a:pt x="60" y="15"/>
                      <a:pt x="60" y="15"/>
                    </a:cubicBezTo>
                    <a:cubicBezTo>
                      <a:pt x="60" y="15"/>
                      <a:pt x="60" y="15"/>
                      <a:pt x="60" y="15"/>
                    </a:cubicBezTo>
                    <a:cubicBezTo>
                      <a:pt x="60" y="14"/>
                      <a:pt x="60" y="14"/>
                      <a:pt x="60" y="14"/>
                    </a:cubicBezTo>
                    <a:cubicBezTo>
                      <a:pt x="60" y="14"/>
                      <a:pt x="60" y="14"/>
                      <a:pt x="60" y="14"/>
                    </a:cubicBezTo>
                    <a:cubicBezTo>
                      <a:pt x="60" y="14"/>
                      <a:pt x="60" y="14"/>
                      <a:pt x="60" y="14"/>
                    </a:cubicBezTo>
                    <a:cubicBezTo>
                      <a:pt x="59" y="14"/>
                      <a:pt x="59" y="14"/>
                      <a:pt x="59" y="14"/>
                    </a:cubicBezTo>
                    <a:cubicBezTo>
                      <a:pt x="59" y="14"/>
                      <a:pt x="59" y="14"/>
                      <a:pt x="59" y="14"/>
                    </a:cubicBezTo>
                    <a:cubicBezTo>
                      <a:pt x="59" y="14"/>
                      <a:pt x="59" y="14"/>
                      <a:pt x="59" y="14"/>
                    </a:cubicBezTo>
                    <a:cubicBezTo>
                      <a:pt x="59" y="14"/>
                      <a:pt x="59" y="14"/>
                      <a:pt x="59" y="14"/>
                    </a:cubicBezTo>
                    <a:cubicBezTo>
                      <a:pt x="59" y="14"/>
                      <a:pt x="59" y="14"/>
                      <a:pt x="59" y="14"/>
                    </a:cubicBezTo>
                    <a:cubicBezTo>
                      <a:pt x="59" y="14"/>
                      <a:pt x="59" y="14"/>
                      <a:pt x="59" y="14"/>
                    </a:cubicBezTo>
                    <a:cubicBezTo>
                      <a:pt x="59" y="13"/>
                      <a:pt x="59" y="13"/>
                      <a:pt x="59" y="13"/>
                    </a:cubicBezTo>
                    <a:cubicBezTo>
                      <a:pt x="59" y="13"/>
                      <a:pt x="59" y="13"/>
                      <a:pt x="59" y="13"/>
                    </a:cubicBezTo>
                    <a:cubicBezTo>
                      <a:pt x="59" y="13"/>
                      <a:pt x="59" y="13"/>
                      <a:pt x="59" y="13"/>
                    </a:cubicBezTo>
                    <a:cubicBezTo>
                      <a:pt x="58" y="13"/>
                      <a:pt x="58" y="13"/>
                      <a:pt x="58" y="13"/>
                    </a:cubicBezTo>
                    <a:cubicBezTo>
                      <a:pt x="58" y="13"/>
                      <a:pt x="58" y="13"/>
                      <a:pt x="58" y="13"/>
                    </a:cubicBezTo>
                    <a:cubicBezTo>
                      <a:pt x="58" y="13"/>
                      <a:pt x="58" y="13"/>
                      <a:pt x="58" y="13"/>
                    </a:cubicBezTo>
                    <a:cubicBezTo>
                      <a:pt x="58" y="12"/>
                      <a:pt x="58" y="12"/>
                      <a:pt x="58" y="12"/>
                    </a:cubicBezTo>
                    <a:cubicBezTo>
                      <a:pt x="57" y="12"/>
                      <a:pt x="57" y="12"/>
                      <a:pt x="57" y="12"/>
                    </a:cubicBezTo>
                    <a:cubicBezTo>
                      <a:pt x="57" y="12"/>
                      <a:pt x="57" y="12"/>
                      <a:pt x="57" y="12"/>
                    </a:cubicBezTo>
                    <a:cubicBezTo>
                      <a:pt x="57" y="12"/>
                      <a:pt x="57" y="12"/>
                      <a:pt x="57" y="12"/>
                    </a:cubicBezTo>
                    <a:cubicBezTo>
                      <a:pt x="57" y="12"/>
                      <a:pt x="57" y="12"/>
                      <a:pt x="57" y="12"/>
                    </a:cubicBezTo>
                    <a:cubicBezTo>
                      <a:pt x="57" y="12"/>
                      <a:pt x="57" y="12"/>
                      <a:pt x="57" y="12"/>
                    </a:cubicBezTo>
                    <a:cubicBezTo>
                      <a:pt x="57" y="12"/>
                      <a:pt x="57" y="12"/>
                      <a:pt x="57" y="12"/>
                    </a:cubicBezTo>
                    <a:cubicBezTo>
                      <a:pt x="57" y="12"/>
                      <a:pt x="57" y="12"/>
                      <a:pt x="57" y="12"/>
                    </a:cubicBezTo>
                    <a:cubicBezTo>
                      <a:pt x="57" y="12"/>
                      <a:pt x="57" y="12"/>
                      <a:pt x="57" y="12"/>
                    </a:cubicBezTo>
                    <a:cubicBezTo>
                      <a:pt x="57" y="12"/>
                      <a:pt x="57" y="12"/>
                      <a:pt x="57" y="12"/>
                    </a:cubicBezTo>
                    <a:cubicBezTo>
                      <a:pt x="57" y="12"/>
                      <a:pt x="57" y="12"/>
                      <a:pt x="57" y="12"/>
                    </a:cubicBezTo>
                    <a:cubicBezTo>
                      <a:pt x="57" y="12"/>
                      <a:pt x="57" y="12"/>
                      <a:pt x="57" y="12"/>
                    </a:cubicBezTo>
                    <a:cubicBezTo>
                      <a:pt x="57" y="12"/>
                      <a:pt x="57" y="12"/>
                      <a:pt x="57" y="12"/>
                    </a:cubicBezTo>
                    <a:cubicBezTo>
                      <a:pt x="57" y="12"/>
                      <a:pt x="57" y="12"/>
                      <a:pt x="57" y="12"/>
                    </a:cubicBezTo>
                    <a:cubicBezTo>
                      <a:pt x="58" y="12"/>
                      <a:pt x="58" y="12"/>
                      <a:pt x="58" y="12"/>
                    </a:cubicBezTo>
                    <a:cubicBezTo>
                      <a:pt x="58" y="12"/>
                      <a:pt x="58" y="12"/>
                      <a:pt x="58" y="12"/>
                    </a:cubicBezTo>
                    <a:cubicBezTo>
                      <a:pt x="58" y="12"/>
                      <a:pt x="58" y="12"/>
                      <a:pt x="58" y="12"/>
                    </a:cubicBezTo>
                    <a:cubicBezTo>
                      <a:pt x="58" y="12"/>
                      <a:pt x="58" y="12"/>
                      <a:pt x="58" y="12"/>
                    </a:cubicBezTo>
                    <a:cubicBezTo>
                      <a:pt x="58" y="12"/>
                      <a:pt x="58" y="12"/>
                      <a:pt x="58" y="12"/>
                    </a:cubicBezTo>
                    <a:cubicBezTo>
                      <a:pt x="58" y="12"/>
                      <a:pt x="58" y="12"/>
                      <a:pt x="58" y="12"/>
                    </a:cubicBezTo>
                    <a:cubicBezTo>
                      <a:pt x="59" y="12"/>
                      <a:pt x="59" y="12"/>
                      <a:pt x="59" y="12"/>
                    </a:cubicBezTo>
                    <a:cubicBezTo>
                      <a:pt x="59" y="13"/>
                      <a:pt x="59" y="13"/>
                      <a:pt x="59" y="13"/>
                    </a:cubicBezTo>
                    <a:cubicBezTo>
                      <a:pt x="59" y="13"/>
                      <a:pt x="59" y="13"/>
                      <a:pt x="59" y="13"/>
                    </a:cubicBezTo>
                    <a:cubicBezTo>
                      <a:pt x="59" y="14"/>
                      <a:pt x="59" y="14"/>
                      <a:pt x="59" y="14"/>
                    </a:cubicBezTo>
                    <a:cubicBezTo>
                      <a:pt x="60" y="14"/>
                      <a:pt x="60" y="14"/>
                      <a:pt x="60" y="14"/>
                    </a:cubicBezTo>
                    <a:cubicBezTo>
                      <a:pt x="60" y="14"/>
                      <a:pt x="60" y="14"/>
                      <a:pt x="60" y="14"/>
                    </a:cubicBezTo>
                    <a:cubicBezTo>
                      <a:pt x="60" y="14"/>
                      <a:pt x="60" y="14"/>
                      <a:pt x="60" y="14"/>
                    </a:cubicBezTo>
                    <a:cubicBezTo>
                      <a:pt x="61" y="14"/>
                      <a:pt x="61" y="14"/>
                      <a:pt x="61" y="14"/>
                    </a:cubicBezTo>
                    <a:cubicBezTo>
                      <a:pt x="61" y="15"/>
                      <a:pt x="61" y="15"/>
                      <a:pt x="61" y="15"/>
                    </a:cubicBezTo>
                    <a:cubicBezTo>
                      <a:pt x="61" y="15"/>
                      <a:pt x="61" y="15"/>
                      <a:pt x="61" y="15"/>
                    </a:cubicBezTo>
                    <a:cubicBezTo>
                      <a:pt x="61" y="15"/>
                      <a:pt x="61" y="15"/>
                      <a:pt x="61" y="15"/>
                    </a:cubicBezTo>
                    <a:cubicBezTo>
                      <a:pt x="62" y="15"/>
                      <a:pt x="62" y="15"/>
                      <a:pt x="62" y="15"/>
                    </a:cubicBezTo>
                    <a:cubicBezTo>
                      <a:pt x="62" y="15"/>
                      <a:pt x="62" y="15"/>
                      <a:pt x="62" y="15"/>
                    </a:cubicBezTo>
                    <a:cubicBezTo>
                      <a:pt x="62" y="15"/>
                      <a:pt x="62" y="15"/>
                      <a:pt x="62" y="15"/>
                    </a:cubicBezTo>
                    <a:cubicBezTo>
                      <a:pt x="62" y="15"/>
                      <a:pt x="62" y="15"/>
                      <a:pt x="62" y="15"/>
                    </a:cubicBezTo>
                    <a:cubicBezTo>
                      <a:pt x="62" y="15"/>
                      <a:pt x="62" y="15"/>
                      <a:pt x="62" y="15"/>
                    </a:cubicBezTo>
                    <a:cubicBezTo>
                      <a:pt x="62" y="15"/>
                      <a:pt x="62" y="15"/>
                      <a:pt x="62" y="15"/>
                    </a:cubicBezTo>
                    <a:cubicBezTo>
                      <a:pt x="62" y="15"/>
                      <a:pt x="62" y="15"/>
                      <a:pt x="62" y="15"/>
                    </a:cubicBezTo>
                    <a:cubicBezTo>
                      <a:pt x="62" y="15"/>
                      <a:pt x="62" y="15"/>
                      <a:pt x="62" y="15"/>
                    </a:cubicBezTo>
                    <a:cubicBezTo>
                      <a:pt x="62" y="15"/>
                      <a:pt x="62" y="15"/>
                      <a:pt x="62" y="15"/>
                    </a:cubicBezTo>
                    <a:cubicBezTo>
                      <a:pt x="62" y="15"/>
                      <a:pt x="62" y="15"/>
                      <a:pt x="62" y="15"/>
                    </a:cubicBezTo>
                    <a:cubicBezTo>
                      <a:pt x="62" y="15"/>
                      <a:pt x="62" y="15"/>
                      <a:pt x="62" y="15"/>
                    </a:cubicBezTo>
                    <a:cubicBezTo>
                      <a:pt x="63" y="15"/>
                      <a:pt x="63" y="15"/>
                      <a:pt x="63" y="15"/>
                    </a:cubicBezTo>
                    <a:cubicBezTo>
                      <a:pt x="63" y="16"/>
                      <a:pt x="63" y="16"/>
                      <a:pt x="63" y="16"/>
                    </a:cubicBezTo>
                    <a:cubicBezTo>
                      <a:pt x="63" y="16"/>
                      <a:pt x="63" y="16"/>
                      <a:pt x="63" y="16"/>
                    </a:cubicBezTo>
                    <a:cubicBezTo>
                      <a:pt x="63" y="16"/>
                      <a:pt x="63" y="16"/>
                      <a:pt x="63" y="16"/>
                    </a:cubicBezTo>
                    <a:cubicBezTo>
                      <a:pt x="63" y="16"/>
                      <a:pt x="63" y="16"/>
                      <a:pt x="63" y="16"/>
                    </a:cubicBezTo>
                    <a:cubicBezTo>
                      <a:pt x="63" y="17"/>
                      <a:pt x="63" y="17"/>
                      <a:pt x="63" y="17"/>
                    </a:cubicBezTo>
                    <a:cubicBezTo>
                      <a:pt x="63" y="17"/>
                      <a:pt x="63" y="17"/>
                      <a:pt x="63" y="17"/>
                    </a:cubicBezTo>
                    <a:cubicBezTo>
                      <a:pt x="64" y="17"/>
                      <a:pt x="64" y="17"/>
                      <a:pt x="64" y="17"/>
                    </a:cubicBezTo>
                    <a:cubicBezTo>
                      <a:pt x="64" y="16"/>
                      <a:pt x="64" y="16"/>
                      <a:pt x="64" y="16"/>
                    </a:cubicBezTo>
                    <a:cubicBezTo>
                      <a:pt x="64" y="16"/>
                      <a:pt x="64" y="16"/>
                      <a:pt x="64" y="16"/>
                    </a:cubicBezTo>
                    <a:cubicBezTo>
                      <a:pt x="64" y="16"/>
                      <a:pt x="64" y="16"/>
                      <a:pt x="64" y="16"/>
                    </a:cubicBezTo>
                    <a:cubicBezTo>
                      <a:pt x="64" y="16"/>
                      <a:pt x="64" y="16"/>
                      <a:pt x="64" y="16"/>
                    </a:cubicBezTo>
                    <a:cubicBezTo>
                      <a:pt x="64" y="16"/>
                      <a:pt x="64" y="16"/>
                      <a:pt x="64" y="16"/>
                    </a:cubicBezTo>
                    <a:cubicBezTo>
                      <a:pt x="64" y="16"/>
                      <a:pt x="64" y="16"/>
                      <a:pt x="64" y="16"/>
                    </a:cubicBezTo>
                    <a:cubicBezTo>
                      <a:pt x="64" y="16"/>
                      <a:pt x="64" y="16"/>
                      <a:pt x="64" y="16"/>
                    </a:cubicBezTo>
                    <a:cubicBezTo>
                      <a:pt x="64" y="16"/>
                      <a:pt x="64" y="16"/>
                      <a:pt x="64" y="16"/>
                    </a:cubicBezTo>
                    <a:cubicBezTo>
                      <a:pt x="64" y="16"/>
                      <a:pt x="64" y="16"/>
                      <a:pt x="64" y="16"/>
                    </a:cubicBezTo>
                    <a:cubicBezTo>
                      <a:pt x="64" y="17"/>
                      <a:pt x="64" y="17"/>
                      <a:pt x="64" y="17"/>
                    </a:cubicBezTo>
                    <a:cubicBezTo>
                      <a:pt x="64" y="17"/>
                      <a:pt x="64" y="17"/>
                      <a:pt x="64" y="17"/>
                    </a:cubicBezTo>
                    <a:cubicBezTo>
                      <a:pt x="65" y="17"/>
                      <a:pt x="65" y="17"/>
                      <a:pt x="65" y="17"/>
                    </a:cubicBezTo>
                    <a:cubicBezTo>
                      <a:pt x="65" y="17"/>
                      <a:pt x="65" y="17"/>
                      <a:pt x="65" y="17"/>
                    </a:cubicBezTo>
                    <a:cubicBezTo>
                      <a:pt x="65" y="16"/>
                      <a:pt x="65" y="16"/>
                      <a:pt x="65" y="16"/>
                    </a:cubicBezTo>
                    <a:cubicBezTo>
                      <a:pt x="65" y="16"/>
                      <a:pt x="65" y="16"/>
                      <a:pt x="65" y="16"/>
                    </a:cubicBezTo>
                    <a:cubicBezTo>
                      <a:pt x="65" y="16"/>
                      <a:pt x="65" y="16"/>
                      <a:pt x="65" y="16"/>
                    </a:cubicBezTo>
                    <a:cubicBezTo>
                      <a:pt x="65" y="16"/>
                      <a:pt x="65" y="16"/>
                      <a:pt x="65" y="16"/>
                    </a:cubicBezTo>
                    <a:cubicBezTo>
                      <a:pt x="65" y="16"/>
                      <a:pt x="65" y="16"/>
                      <a:pt x="65" y="16"/>
                    </a:cubicBezTo>
                    <a:cubicBezTo>
                      <a:pt x="65" y="16"/>
                      <a:pt x="65" y="16"/>
                      <a:pt x="65" y="16"/>
                    </a:cubicBezTo>
                    <a:cubicBezTo>
                      <a:pt x="65" y="16"/>
                      <a:pt x="65" y="16"/>
                      <a:pt x="65" y="16"/>
                    </a:cubicBezTo>
                    <a:cubicBezTo>
                      <a:pt x="65" y="16"/>
                      <a:pt x="65" y="16"/>
                      <a:pt x="65" y="16"/>
                    </a:cubicBezTo>
                    <a:cubicBezTo>
                      <a:pt x="65" y="16"/>
                      <a:pt x="65" y="16"/>
                      <a:pt x="65" y="16"/>
                    </a:cubicBezTo>
                    <a:cubicBezTo>
                      <a:pt x="65" y="16"/>
                      <a:pt x="65" y="16"/>
                      <a:pt x="65" y="16"/>
                    </a:cubicBezTo>
                    <a:cubicBezTo>
                      <a:pt x="65" y="16"/>
                      <a:pt x="65" y="16"/>
                      <a:pt x="65" y="16"/>
                    </a:cubicBezTo>
                    <a:cubicBezTo>
                      <a:pt x="65" y="16"/>
                      <a:pt x="65" y="16"/>
                      <a:pt x="65" y="16"/>
                    </a:cubicBezTo>
                    <a:cubicBezTo>
                      <a:pt x="65" y="16"/>
                      <a:pt x="65" y="16"/>
                      <a:pt x="65" y="16"/>
                    </a:cubicBezTo>
                    <a:cubicBezTo>
                      <a:pt x="65" y="16"/>
                      <a:pt x="65" y="16"/>
                      <a:pt x="65" y="16"/>
                    </a:cubicBezTo>
                    <a:cubicBezTo>
                      <a:pt x="65" y="15"/>
                      <a:pt x="65" y="15"/>
                      <a:pt x="65" y="15"/>
                    </a:cubicBezTo>
                    <a:cubicBezTo>
                      <a:pt x="65" y="15"/>
                      <a:pt x="65" y="15"/>
                      <a:pt x="65" y="15"/>
                    </a:cubicBezTo>
                    <a:cubicBezTo>
                      <a:pt x="65" y="15"/>
                      <a:pt x="65" y="15"/>
                      <a:pt x="65" y="15"/>
                    </a:cubicBezTo>
                    <a:cubicBezTo>
                      <a:pt x="65" y="15"/>
                      <a:pt x="65" y="15"/>
                      <a:pt x="65" y="15"/>
                    </a:cubicBezTo>
                    <a:cubicBezTo>
                      <a:pt x="65" y="15"/>
                      <a:pt x="65" y="15"/>
                      <a:pt x="65" y="15"/>
                    </a:cubicBezTo>
                    <a:cubicBezTo>
                      <a:pt x="65" y="15"/>
                      <a:pt x="65" y="15"/>
                      <a:pt x="65" y="15"/>
                    </a:cubicBezTo>
                    <a:cubicBezTo>
                      <a:pt x="65" y="15"/>
                      <a:pt x="65" y="15"/>
                      <a:pt x="65" y="15"/>
                    </a:cubicBezTo>
                    <a:cubicBezTo>
                      <a:pt x="65" y="15"/>
                      <a:pt x="65" y="15"/>
                      <a:pt x="65" y="15"/>
                    </a:cubicBezTo>
                    <a:cubicBezTo>
                      <a:pt x="65" y="15"/>
                      <a:pt x="65" y="15"/>
                      <a:pt x="65" y="15"/>
                    </a:cubicBezTo>
                    <a:cubicBezTo>
                      <a:pt x="65" y="15"/>
                      <a:pt x="65" y="15"/>
                      <a:pt x="65" y="15"/>
                    </a:cubicBezTo>
                    <a:cubicBezTo>
                      <a:pt x="65" y="14"/>
                      <a:pt x="65" y="14"/>
                      <a:pt x="65" y="14"/>
                    </a:cubicBezTo>
                    <a:cubicBezTo>
                      <a:pt x="65" y="14"/>
                      <a:pt x="65" y="14"/>
                      <a:pt x="65" y="14"/>
                    </a:cubicBezTo>
                    <a:cubicBezTo>
                      <a:pt x="65" y="14"/>
                      <a:pt x="65" y="14"/>
                      <a:pt x="65" y="14"/>
                    </a:cubicBezTo>
                    <a:cubicBezTo>
                      <a:pt x="65" y="14"/>
                      <a:pt x="65" y="14"/>
                      <a:pt x="65" y="14"/>
                    </a:cubicBezTo>
                    <a:cubicBezTo>
                      <a:pt x="65" y="14"/>
                      <a:pt x="65" y="14"/>
                      <a:pt x="65" y="14"/>
                    </a:cubicBezTo>
                    <a:cubicBezTo>
                      <a:pt x="65" y="14"/>
                      <a:pt x="65" y="14"/>
                      <a:pt x="65" y="14"/>
                    </a:cubicBezTo>
                    <a:cubicBezTo>
                      <a:pt x="65" y="14"/>
                      <a:pt x="65" y="14"/>
                      <a:pt x="65" y="14"/>
                    </a:cubicBezTo>
                    <a:cubicBezTo>
                      <a:pt x="65" y="14"/>
                      <a:pt x="65" y="14"/>
                      <a:pt x="65" y="14"/>
                    </a:cubicBezTo>
                    <a:cubicBezTo>
                      <a:pt x="65" y="14"/>
                      <a:pt x="65" y="14"/>
                      <a:pt x="65" y="14"/>
                    </a:cubicBezTo>
                    <a:cubicBezTo>
                      <a:pt x="65" y="13"/>
                      <a:pt x="65" y="13"/>
                      <a:pt x="65" y="13"/>
                    </a:cubicBezTo>
                    <a:cubicBezTo>
                      <a:pt x="65" y="13"/>
                      <a:pt x="65" y="13"/>
                      <a:pt x="65" y="13"/>
                    </a:cubicBezTo>
                    <a:cubicBezTo>
                      <a:pt x="65" y="13"/>
                      <a:pt x="65" y="13"/>
                      <a:pt x="65" y="13"/>
                    </a:cubicBezTo>
                    <a:cubicBezTo>
                      <a:pt x="64" y="13"/>
                      <a:pt x="64" y="13"/>
                      <a:pt x="64" y="13"/>
                    </a:cubicBezTo>
                    <a:cubicBezTo>
                      <a:pt x="64" y="13"/>
                      <a:pt x="64" y="13"/>
                      <a:pt x="64" y="13"/>
                    </a:cubicBezTo>
                    <a:cubicBezTo>
                      <a:pt x="63" y="13"/>
                      <a:pt x="63" y="13"/>
                      <a:pt x="63" y="13"/>
                    </a:cubicBezTo>
                    <a:cubicBezTo>
                      <a:pt x="63" y="13"/>
                      <a:pt x="63" y="13"/>
                      <a:pt x="63" y="13"/>
                    </a:cubicBezTo>
                    <a:cubicBezTo>
                      <a:pt x="63" y="13"/>
                      <a:pt x="63" y="13"/>
                      <a:pt x="63" y="13"/>
                    </a:cubicBezTo>
                    <a:cubicBezTo>
                      <a:pt x="63" y="12"/>
                      <a:pt x="63" y="12"/>
                      <a:pt x="63" y="12"/>
                    </a:cubicBezTo>
                    <a:cubicBezTo>
                      <a:pt x="63" y="12"/>
                      <a:pt x="63" y="12"/>
                      <a:pt x="63" y="12"/>
                    </a:cubicBezTo>
                    <a:cubicBezTo>
                      <a:pt x="63" y="12"/>
                      <a:pt x="63" y="12"/>
                      <a:pt x="63" y="12"/>
                    </a:cubicBezTo>
                    <a:cubicBezTo>
                      <a:pt x="63" y="12"/>
                      <a:pt x="63" y="12"/>
                      <a:pt x="63" y="12"/>
                    </a:cubicBezTo>
                    <a:cubicBezTo>
                      <a:pt x="62" y="13"/>
                      <a:pt x="62" y="13"/>
                      <a:pt x="62" y="13"/>
                    </a:cubicBezTo>
                    <a:cubicBezTo>
                      <a:pt x="62" y="12"/>
                      <a:pt x="62" y="12"/>
                      <a:pt x="62" y="12"/>
                    </a:cubicBezTo>
                    <a:cubicBezTo>
                      <a:pt x="62" y="12"/>
                      <a:pt x="62" y="12"/>
                      <a:pt x="62" y="12"/>
                    </a:cubicBezTo>
                    <a:cubicBezTo>
                      <a:pt x="62" y="12"/>
                      <a:pt x="62" y="12"/>
                      <a:pt x="62" y="12"/>
                    </a:cubicBezTo>
                    <a:cubicBezTo>
                      <a:pt x="62" y="12"/>
                      <a:pt x="62" y="12"/>
                      <a:pt x="62" y="12"/>
                    </a:cubicBezTo>
                    <a:cubicBezTo>
                      <a:pt x="62" y="12"/>
                      <a:pt x="62" y="12"/>
                      <a:pt x="62" y="12"/>
                    </a:cubicBezTo>
                    <a:cubicBezTo>
                      <a:pt x="62" y="12"/>
                      <a:pt x="62" y="12"/>
                      <a:pt x="62" y="12"/>
                    </a:cubicBezTo>
                    <a:cubicBezTo>
                      <a:pt x="62" y="12"/>
                      <a:pt x="62" y="12"/>
                      <a:pt x="62" y="12"/>
                    </a:cubicBezTo>
                    <a:cubicBezTo>
                      <a:pt x="62" y="12"/>
                      <a:pt x="62" y="12"/>
                      <a:pt x="62" y="12"/>
                    </a:cubicBezTo>
                    <a:cubicBezTo>
                      <a:pt x="62" y="12"/>
                      <a:pt x="62" y="12"/>
                      <a:pt x="62" y="12"/>
                    </a:cubicBezTo>
                    <a:cubicBezTo>
                      <a:pt x="61" y="12"/>
                      <a:pt x="61" y="12"/>
                      <a:pt x="61" y="12"/>
                    </a:cubicBezTo>
                    <a:cubicBezTo>
                      <a:pt x="61" y="11"/>
                      <a:pt x="61" y="11"/>
                      <a:pt x="61" y="11"/>
                    </a:cubicBezTo>
                    <a:cubicBezTo>
                      <a:pt x="61" y="11"/>
                      <a:pt x="61" y="11"/>
                      <a:pt x="61" y="11"/>
                    </a:cubicBezTo>
                    <a:cubicBezTo>
                      <a:pt x="61" y="11"/>
                      <a:pt x="61" y="11"/>
                      <a:pt x="61" y="11"/>
                    </a:cubicBezTo>
                    <a:cubicBezTo>
                      <a:pt x="61" y="11"/>
                      <a:pt x="61" y="11"/>
                      <a:pt x="61" y="11"/>
                    </a:cubicBezTo>
                    <a:cubicBezTo>
                      <a:pt x="61" y="11"/>
                      <a:pt x="61" y="11"/>
                      <a:pt x="61" y="11"/>
                    </a:cubicBezTo>
                    <a:cubicBezTo>
                      <a:pt x="61" y="11"/>
                      <a:pt x="61" y="11"/>
                      <a:pt x="61" y="11"/>
                    </a:cubicBezTo>
                    <a:cubicBezTo>
                      <a:pt x="61" y="11"/>
                      <a:pt x="61" y="11"/>
                      <a:pt x="61" y="11"/>
                    </a:cubicBezTo>
                    <a:cubicBezTo>
                      <a:pt x="61" y="11"/>
                      <a:pt x="61" y="11"/>
                      <a:pt x="61" y="11"/>
                    </a:cubicBezTo>
                    <a:cubicBezTo>
                      <a:pt x="61" y="11"/>
                      <a:pt x="61" y="11"/>
                      <a:pt x="61" y="11"/>
                    </a:cubicBezTo>
                    <a:cubicBezTo>
                      <a:pt x="61" y="11"/>
                      <a:pt x="61" y="11"/>
                      <a:pt x="61" y="11"/>
                    </a:cubicBezTo>
                    <a:cubicBezTo>
                      <a:pt x="60" y="12"/>
                      <a:pt x="60" y="12"/>
                      <a:pt x="60" y="12"/>
                    </a:cubicBezTo>
                    <a:cubicBezTo>
                      <a:pt x="60" y="12"/>
                      <a:pt x="60" y="12"/>
                      <a:pt x="60" y="12"/>
                    </a:cubicBezTo>
                    <a:cubicBezTo>
                      <a:pt x="60" y="12"/>
                      <a:pt x="60" y="12"/>
                      <a:pt x="60" y="12"/>
                    </a:cubicBezTo>
                    <a:cubicBezTo>
                      <a:pt x="60" y="11"/>
                      <a:pt x="60" y="11"/>
                      <a:pt x="60" y="11"/>
                    </a:cubicBezTo>
                    <a:cubicBezTo>
                      <a:pt x="60" y="11"/>
                      <a:pt x="60" y="11"/>
                      <a:pt x="60" y="11"/>
                    </a:cubicBezTo>
                    <a:cubicBezTo>
                      <a:pt x="60" y="11"/>
                      <a:pt x="60" y="11"/>
                      <a:pt x="60" y="11"/>
                    </a:cubicBezTo>
                    <a:cubicBezTo>
                      <a:pt x="59" y="11"/>
                      <a:pt x="59" y="11"/>
                      <a:pt x="59" y="11"/>
                    </a:cubicBezTo>
                    <a:cubicBezTo>
                      <a:pt x="59" y="11"/>
                      <a:pt x="59" y="11"/>
                      <a:pt x="59" y="11"/>
                    </a:cubicBezTo>
                    <a:cubicBezTo>
                      <a:pt x="59" y="11"/>
                      <a:pt x="59" y="11"/>
                      <a:pt x="59" y="11"/>
                    </a:cubicBezTo>
                    <a:cubicBezTo>
                      <a:pt x="58" y="11"/>
                      <a:pt x="58" y="11"/>
                      <a:pt x="58" y="11"/>
                    </a:cubicBezTo>
                    <a:cubicBezTo>
                      <a:pt x="58" y="11"/>
                      <a:pt x="58" y="11"/>
                      <a:pt x="58" y="11"/>
                    </a:cubicBezTo>
                    <a:cubicBezTo>
                      <a:pt x="58" y="11"/>
                      <a:pt x="58" y="11"/>
                      <a:pt x="58" y="11"/>
                    </a:cubicBezTo>
                    <a:cubicBezTo>
                      <a:pt x="58" y="11"/>
                      <a:pt x="58" y="11"/>
                      <a:pt x="58" y="11"/>
                    </a:cubicBezTo>
                    <a:cubicBezTo>
                      <a:pt x="58" y="11"/>
                      <a:pt x="58" y="11"/>
                      <a:pt x="58" y="11"/>
                    </a:cubicBezTo>
                    <a:cubicBezTo>
                      <a:pt x="58" y="11"/>
                      <a:pt x="58" y="11"/>
                      <a:pt x="58" y="11"/>
                    </a:cubicBezTo>
                    <a:cubicBezTo>
                      <a:pt x="58" y="11"/>
                      <a:pt x="58" y="11"/>
                      <a:pt x="58" y="11"/>
                    </a:cubicBezTo>
                    <a:cubicBezTo>
                      <a:pt x="58" y="11"/>
                      <a:pt x="58" y="11"/>
                      <a:pt x="58" y="11"/>
                    </a:cubicBezTo>
                    <a:cubicBezTo>
                      <a:pt x="57" y="10"/>
                      <a:pt x="57" y="10"/>
                      <a:pt x="57" y="10"/>
                    </a:cubicBezTo>
                    <a:cubicBezTo>
                      <a:pt x="57" y="10"/>
                      <a:pt x="57" y="10"/>
                      <a:pt x="57" y="10"/>
                    </a:cubicBezTo>
                    <a:cubicBezTo>
                      <a:pt x="57" y="10"/>
                      <a:pt x="57" y="10"/>
                      <a:pt x="57" y="10"/>
                    </a:cubicBezTo>
                    <a:cubicBezTo>
                      <a:pt x="57" y="10"/>
                      <a:pt x="57" y="10"/>
                      <a:pt x="57" y="10"/>
                    </a:cubicBezTo>
                    <a:cubicBezTo>
                      <a:pt x="57" y="10"/>
                      <a:pt x="57" y="10"/>
                      <a:pt x="57" y="10"/>
                    </a:cubicBezTo>
                    <a:cubicBezTo>
                      <a:pt x="57" y="10"/>
                      <a:pt x="57" y="10"/>
                      <a:pt x="57" y="10"/>
                    </a:cubicBezTo>
                    <a:cubicBezTo>
                      <a:pt x="57" y="10"/>
                      <a:pt x="57" y="10"/>
                      <a:pt x="57" y="10"/>
                    </a:cubicBezTo>
                    <a:cubicBezTo>
                      <a:pt x="57" y="10"/>
                      <a:pt x="57" y="10"/>
                      <a:pt x="57" y="10"/>
                    </a:cubicBezTo>
                    <a:cubicBezTo>
                      <a:pt x="57" y="10"/>
                      <a:pt x="57" y="10"/>
                      <a:pt x="57" y="10"/>
                    </a:cubicBezTo>
                    <a:cubicBezTo>
                      <a:pt x="57" y="9"/>
                      <a:pt x="57" y="9"/>
                      <a:pt x="57" y="9"/>
                    </a:cubicBezTo>
                    <a:cubicBezTo>
                      <a:pt x="57" y="9"/>
                      <a:pt x="57" y="9"/>
                      <a:pt x="57" y="9"/>
                    </a:cubicBezTo>
                    <a:cubicBezTo>
                      <a:pt x="57" y="9"/>
                      <a:pt x="57" y="9"/>
                      <a:pt x="57" y="9"/>
                    </a:cubicBezTo>
                    <a:cubicBezTo>
                      <a:pt x="57" y="9"/>
                      <a:pt x="57" y="9"/>
                      <a:pt x="57" y="9"/>
                    </a:cubicBezTo>
                    <a:cubicBezTo>
                      <a:pt x="57" y="10"/>
                      <a:pt x="57" y="10"/>
                      <a:pt x="57" y="10"/>
                    </a:cubicBezTo>
                    <a:cubicBezTo>
                      <a:pt x="56" y="10"/>
                      <a:pt x="56" y="10"/>
                      <a:pt x="56" y="10"/>
                    </a:cubicBezTo>
                    <a:cubicBezTo>
                      <a:pt x="56" y="10"/>
                      <a:pt x="56" y="10"/>
                      <a:pt x="56" y="10"/>
                    </a:cubicBezTo>
                    <a:cubicBezTo>
                      <a:pt x="56" y="10"/>
                      <a:pt x="56" y="10"/>
                      <a:pt x="56" y="10"/>
                    </a:cubicBezTo>
                    <a:cubicBezTo>
                      <a:pt x="55" y="10"/>
                      <a:pt x="55" y="10"/>
                      <a:pt x="55" y="10"/>
                    </a:cubicBezTo>
                    <a:cubicBezTo>
                      <a:pt x="55" y="10"/>
                      <a:pt x="55" y="10"/>
                      <a:pt x="55" y="10"/>
                    </a:cubicBezTo>
                    <a:cubicBezTo>
                      <a:pt x="54" y="10"/>
                      <a:pt x="54" y="10"/>
                      <a:pt x="54" y="10"/>
                    </a:cubicBezTo>
                    <a:cubicBezTo>
                      <a:pt x="54" y="10"/>
                      <a:pt x="54" y="10"/>
                      <a:pt x="54" y="10"/>
                    </a:cubicBezTo>
                    <a:cubicBezTo>
                      <a:pt x="54" y="10"/>
                      <a:pt x="54" y="10"/>
                      <a:pt x="54" y="10"/>
                    </a:cubicBezTo>
                    <a:cubicBezTo>
                      <a:pt x="55" y="10"/>
                      <a:pt x="55" y="10"/>
                      <a:pt x="55" y="10"/>
                    </a:cubicBezTo>
                    <a:cubicBezTo>
                      <a:pt x="55" y="10"/>
                      <a:pt x="55" y="10"/>
                      <a:pt x="55" y="10"/>
                    </a:cubicBezTo>
                    <a:cubicBezTo>
                      <a:pt x="55" y="10"/>
                      <a:pt x="55" y="10"/>
                      <a:pt x="55" y="10"/>
                    </a:cubicBezTo>
                    <a:cubicBezTo>
                      <a:pt x="55" y="10"/>
                      <a:pt x="55" y="10"/>
                      <a:pt x="55" y="10"/>
                    </a:cubicBezTo>
                    <a:cubicBezTo>
                      <a:pt x="54" y="10"/>
                      <a:pt x="54" y="10"/>
                      <a:pt x="54" y="10"/>
                    </a:cubicBezTo>
                    <a:cubicBezTo>
                      <a:pt x="54" y="9"/>
                      <a:pt x="54" y="9"/>
                      <a:pt x="54" y="9"/>
                    </a:cubicBezTo>
                    <a:cubicBezTo>
                      <a:pt x="54" y="9"/>
                      <a:pt x="54" y="9"/>
                      <a:pt x="54" y="9"/>
                    </a:cubicBezTo>
                    <a:cubicBezTo>
                      <a:pt x="54" y="10"/>
                      <a:pt x="54" y="10"/>
                      <a:pt x="54" y="10"/>
                    </a:cubicBezTo>
                    <a:cubicBezTo>
                      <a:pt x="54" y="10"/>
                      <a:pt x="54" y="10"/>
                      <a:pt x="54" y="10"/>
                    </a:cubicBezTo>
                    <a:cubicBezTo>
                      <a:pt x="54" y="9"/>
                      <a:pt x="54" y="9"/>
                      <a:pt x="54" y="9"/>
                    </a:cubicBezTo>
                    <a:cubicBezTo>
                      <a:pt x="54" y="9"/>
                      <a:pt x="54" y="9"/>
                      <a:pt x="54" y="9"/>
                    </a:cubicBezTo>
                    <a:cubicBezTo>
                      <a:pt x="54" y="8"/>
                      <a:pt x="54" y="8"/>
                      <a:pt x="54" y="8"/>
                    </a:cubicBezTo>
                    <a:cubicBezTo>
                      <a:pt x="54" y="8"/>
                      <a:pt x="54" y="8"/>
                      <a:pt x="54" y="8"/>
                    </a:cubicBezTo>
                    <a:cubicBezTo>
                      <a:pt x="54" y="8"/>
                      <a:pt x="54" y="8"/>
                      <a:pt x="54" y="8"/>
                    </a:cubicBezTo>
                    <a:cubicBezTo>
                      <a:pt x="54" y="8"/>
                      <a:pt x="54" y="8"/>
                      <a:pt x="54" y="8"/>
                    </a:cubicBezTo>
                    <a:cubicBezTo>
                      <a:pt x="55" y="8"/>
                      <a:pt x="55" y="8"/>
                      <a:pt x="55" y="8"/>
                    </a:cubicBezTo>
                    <a:cubicBezTo>
                      <a:pt x="54" y="8"/>
                      <a:pt x="54" y="8"/>
                      <a:pt x="54" y="8"/>
                    </a:cubicBezTo>
                    <a:cubicBezTo>
                      <a:pt x="54" y="8"/>
                      <a:pt x="54" y="8"/>
                      <a:pt x="54" y="8"/>
                    </a:cubicBezTo>
                    <a:cubicBezTo>
                      <a:pt x="54" y="8"/>
                      <a:pt x="54" y="8"/>
                      <a:pt x="54" y="8"/>
                    </a:cubicBezTo>
                    <a:cubicBezTo>
                      <a:pt x="54" y="7"/>
                      <a:pt x="54" y="7"/>
                      <a:pt x="54" y="7"/>
                    </a:cubicBezTo>
                    <a:cubicBezTo>
                      <a:pt x="55" y="7"/>
                      <a:pt x="55" y="7"/>
                      <a:pt x="55" y="7"/>
                    </a:cubicBezTo>
                    <a:cubicBezTo>
                      <a:pt x="55" y="7"/>
                      <a:pt x="55" y="7"/>
                      <a:pt x="55" y="7"/>
                    </a:cubicBezTo>
                    <a:cubicBezTo>
                      <a:pt x="55" y="7"/>
                      <a:pt x="55" y="7"/>
                      <a:pt x="55" y="7"/>
                    </a:cubicBezTo>
                    <a:cubicBezTo>
                      <a:pt x="55" y="7"/>
                      <a:pt x="55" y="7"/>
                      <a:pt x="55" y="7"/>
                    </a:cubicBezTo>
                    <a:cubicBezTo>
                      <a:pt x="55" y="7"/>
                      <a:pt x="55" y="7"/>
                      <a:pt x="55" y="7"/>
                    </a:cubicBezTo>
                    <a:cubicBezTo>
                      <a:pt x="55" y="7"/>
                      <a:pt x="55" y="7"/>
                      <a:pt x="55" y="7"/>
                    </a:cubicBezTo>
                    <a:cubicBezTo>
                      <a:pt x="55" y="7"/>
                      <a:pt x="55" y="7"/>
                      <a:pt x="55" y="7"/>
                    </a:cubicBezTo>
                    <a:cubicBezTo>
                      <a:pt x="55" y="7"/>
                      <a:pt x="55" y="7"/>
                      <a:pt x="55" y="7"/>
                    </a:cubicBezTo>
                    <a:cubicBezTo>
                      <a:pt x="55" y="7"/>
                      <a:pt x="55" y="7"/>
                      <a:pt x="55" y="7"/>
                    </a:cubicBezTo>
                    <a:cubicBezTo>
                      <a:pt x="55" y="7"/>
                      <a:pt x="55" y="7"/>
                      <a:pt x="55" y="7"/>
                    </a:cubicBezTo>
                    <a:cubicBezTo>
                      <a:pt x="55" y="7"/>
                      <a:pt x="55" y="7"/>
                      <a:pt x="55" y="7"/>
                    </a:cubicBezTo>
                    <a:cubicBezTo>
                      <a:pt x="55" y="7"/>
                      <a:pt x="55" y="7"/>
                      <a:pt x="55" y="7"/>
                    </a:cubicBezTo>
                    <a:cubicBezTo>
                      <a:pt x="55" y="7"/>
                      <a:pt x="55" y="7"/>
                      <a:pt x="55" y="7"/>
                    </a:cubicBezTo>
                    <a:cubicBezTo>
                      <a:pt x="55" y="6"/>
                      <a:pt x="55" y="6"/>
                      <a:pt x="55" y="6"/>
                    </a:cubicBezTo>
                    <a:cubicBezTo>
                      <a:pt x="55" y="6"/>
                      <a:pt x="55" y="6"/>
                      <a:pt x="55" y="6"/>
                    </a:cubicBezTo>
                    <a:cubicBezTo>
                      <a:pt x="55" y="6"/>
                      <a:pt x="55" y="6"/>
                      <a:pt x="55" y="6"/>
                    </a:cubicBezTo>
                    <a:cubicBezTo>
                      <a:pt x="55" y="6"/>
                      <a:pt x="55" y="6"/>
                      <a:pt x="55" y="6"/>
                    </a:cubicBezTo>
                    <a:cubicBezTo>
                      <a:pt x="55" y="6"/>
                      <a:pt x="55" y="6"/>
                      <a:pt x="55" y="6"/>
                    </a:cubicBezTo>
                    <a:cubicBezTo>
                      <a:pt x="55" y="6"/>
                      <a:pt x="55" y="6"/>
                      <a:pt x="55" y="6"/>
                    </a:cubicBezTo>
                    <a:cubicBezTo>
                      <a:pt x="55" y="6"/>
                      <a:pt x="55" y="6"/>
                      <a:pt x="55" y="6"/>
                    </a:cubicBezTo>
                    <a:cubicBezTo>
                      <a:pt x="55" y="6"/>
                      <a:pt x="55" y="6"/>
                      <a:pt x="55" y="6"/>
                    </a:cubicBezTo>
                    <a:cubicBezTo>
                      <a:pt x="55" y="6"/>
                      <a:pt x="55" y="6"/>
                      <a:pt x="55" y="6"/>
                    </a:cubicBezTo>
                    <a:cubicBezTo>
                      <a:pt x="56" y="6"/>
                      <a:pt x="56" y="6"/>
                      <a:pt x="56" y="6"/>
                    </a:cubicBezTo>
                    <a:cubicBezTo>
                      <a:pt x="56" y="6"/>
                      <a:pt x="56" y="6"/>
                      <a:pt x="56" y="6"/>
                    </a:cubicBezTo>
                    <a:cubicBezTo>
                      <a:pt x="56" y="6"/>
                      <a:pt x="56" y="6"/>
                      <a:pt x="56" y="6"/>
                    </a:cubicBezTo>
                    <a:cubicBezTo>
                      <a:pt x="56" y="6"/>
                      <a:pt x="56" y="6"/>
                      <a:pt x="56" y="6"/>
                    </a:cubicBezTo>
                    <a:cubicBezTo>
                      <a:pt x="56" y="6"/>
                      <a:pt x="56" y="6"/>
                      <a:pt x="56" y="6"/>
                    </a:cubicBezTo>
                    <a:cubicBezTo>
                      <a:pt x="56" y="5"/>
                      <a:pt x="56" y="5"/>
                      <a:pt x="56" y="5"/>
                    </a:cubicBezTo>
                    <a:cubicBezTo>
                      <a:pt x="56" y="5"/>
                      <a:pt x="56" y="5"/>
                      <a:pt x="56" y="5"/>
                    </a:cubicBezTo>
                    <a:cubicBezTo>
                      <a:pt x="56" y="5"/>
                      <a:pt x="56" y="5"/>
                      <a:pt x="56" y="5"/>
                    </a:cubicBezTo>
                    <a:cubicBezTo>
                      <a:pt x="56" y="5"/>
                      <a:pt x="56" y="5"/>
                      <a:pt x="56" y="5"/>
                    </a:cubicBezTo>
                    <a:cubicBezTo>
                      <a:pt x="56" y="5"/>
                      <a:pt x="56" y="5"/>
                      <a:pt x="56" y="5"/>
                    </a:cubicBezTo>
                    <a:cubicBezTo>
                      <a:pt x="56" y="5"/>
                      <a:pt x="56" y="5"/>
                      <a:pt x="56" y="5"/>
                    </a:cubicBezTo>
                    <a:cubicBezTo>
                      <a:pt x="56" y="5"/>
                      <a:pt x="56" y="5"/>
                      <a:pt x="56" y="5"/>
                    </a:cubicBezTo>
                    <a:cubicBezTo>
                      <a:pt x="56" y="5"/>
                      <a:pt x="56" y="5"/>
                      <a:pt x="56" y="5"/>
                    </a:cubicBezTo>
                    <a:cubicBezTo>
                      <a:pt x="56" y="4"/>
                      <a:pt x="56" y="4"/>
                      <a:pt x="56" y="4"/>
                    </a:cubicBezTo>
                    <a:cubicBezTo>
                      <a:pt x="56" y="4"/>
                      <a:pt x="56" y="4"/>
                      <a:pt x="56" y="4"/>
                    </a:cubicBezTo>
                    <a:cubicBezTo>
                      <a:pt x="56" y="4"/>
                      <a:pt x="56" y="4"/>
                      <a:pt x="56" y="4"/>
                    </a:cubicBezTo>
                    <a:cubicBezTo>
                      <a:pt x="56" y="4"/>
                      <a:pt x="56" y="4"/>
                      <a:pt x="56" y="4"/>
                    </a:cubicBezTo>
                    <a:cubicBezTo>
                      <a:pt x="56" y="4"/>
                      <a:pt x="56" y="4"/>
                      <a:pt x="56" y="4"/>
                    </a:cubicBezTo>
                    <a:cubicBezTo>
                      <a:pt x="56" y="4"/>
                      <a:pt x="56" y="4"/>
                      <a:pt x="56" y="4"/>
                    </a:cubicBezTo>
                    <a:cubicBezTo>
                      <a:pt x="56" y="4"/>
                      <a:pt x="56" y="4"/>
                      <a:pt x="56" y="4"/>
                    </a:cubicBezTo>
                    <a:cubicBezTo>
                      <a:pt x="56" y="4"/>
                      <a:pt x="56" y="4"/>
                      <a:pt x="56" y="4"/>
                    </a:cubicBezTo>
                    <a:cubicBezTo>
                      <a:pt x="56" y="4"/>
                      <a:pt x="56" y="4"/>
                      <a:pt x="56" y="4"/>
                    </a:cubicBezTo>
                    <a:cubicBezTo>
                      <a:pt x="56" y="4"/>
                      <a:pt x="56" y="4"/>
                      <a:pt x="56" y="4"/>
                    </a:cubicBezTo>
                    <a:cubicBezTo>
                      <a:pt x="56" y="4"/>
                      <a:pt x="56" y="4"/>
                      <a:pt x="56" y="4"/>
                    </a:cubicBezTo>
                    <a:cubicBezTo>
                      <a:pt x="55" y="4"/>
                      <a:pt x="55" y="4"/>
                      <a:pt x="55" y="4"/>
                    </a:cubicBezTo>
                    <a:cubicBezTo>
                      <a:pt x="55" y="4"/>
                      <a:pt x="55" y="4"/>
                      <a:pt x="55" y="4"/>
                    </a:cubicBezTo>
                    <a:cubicBezTo>
                      <a:pt x="55" y="4"/>
                      <a:pt x="55" y="4"/>
                      <a:pt x="55" y="4"/>
                    </a:cubicBezTo>
                    <a:cubicBezTo>
                      <a:pt x="55" y="4"/>
                      <a:pt x="55" y="4"/>
                      <a:pt x="55" y="4"/>
                    </a:cubicBezTo>
                    <a:cubicBezTo>
                      <a:pt x="55" y="3"/>
                      <a:pt x="55" y="3"/>
                      <a:pt x="55" y="3"/>
                    </a:cubicBezTo>
                    <a:cubicBezTo>
                      <a:pt x="55" y="3"/>
                      <a:pt x="55" y="3"/>
                      <a:pt x="55" y="3"/>
                    </a:cubicBezTo>
                    <a:cubicBezTo>
                      <a:pt x="55" y="3"/>
                      <a:pt x="55" y="3"/>
                      <a:pt x="55"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2"/>
                      <a:pt x="54" y="2"/>
                      <a:pt x="54" y="2"/>
                    </a:cubicBezTo>
                    <a:cubicBezTo>
                      <a:pt x="53" y="2"/>
                      <a:pt x="53" y="2"/>
                      <a:pt x="53" y="2"/>
                    </a:cubicBezTo>
                    <a:cubicBezTo>
                      <a:pt x="53" y="2"/>
                      <a:pt x="53" y="2"/>
                      <a:pt x="53" y="2"/>
                    </a:cubicBezTo>
                    <a:cubicBezTo>
                      <a:pt x="53" y="2"/>
                      <a:pt x="53" y="2"/>
                      <a:pt x="53" y="2"/>
                    </a:cubicBezTo>
                    <a:cubicBezTo>
                      <a:pt x="52" y="2"/>
                      <a:pt x="52" y="2"/>
                      <a:pt x="52" y="2"/>
                    </a:cubicBezTo>
                    <a:cubicBezTo>
                      <a:pt x="52" y="2"/>
                      <a:pt x="52" y="2"/>
                      <a:pt x="52" y="2"/>
                    </a:cubicBezTo>
                    <a:cubicBezTo>
                      <a:pt x="51" y="2"/>
                      <a:pt x="51" y="2"/>
                      <a:pt x="51" y="2"/>
                    </a:cubicBezTo>
                    <a:cubicBezTo>
                      <a:pt x="51" y="2"/>
                      <a:pt x="51" y="2"/>
                      <a:pt x="51" y="2"/>
                    </a:cubicBezTo>
                    <a:cubicBezTo>
                      <a:pt x="51" y="2"/>
                      <a:pt x="51" y="2"/>
                      <a:pt x="51" y="2"/>
                    </a:cubicBezTo>
                    <a:cubicBezTo>
                      <a:pt x="51" y="2"/>
                      <a:pt x="51" y="2"/>
                      <a:pt x="51" y="2"/>
                    </a:cubicBezTo>
                    <a:cubicBezTo>
                      <a:pt x="51" y="1"/>
                      <a:pt x="51" y="1"/>
                      <a:pt x="51" y="1"/>
                    </a:cubicBezTo>
                    <a:cubicBezTo>
                      <a:pt x="51" y="1"/>
                      <a:pt x="51" y="1"/>
                      <a:pt x="51" y="1"/>
                    </a:cubicBezTo>
                    <a:cubicBezTo>
                      <a:pt x="51" y="1"/>
                      <a:pt x="51" y="1"/>
                      <a:pt x="51" y="1"/>
                    </a:cubicBezTo>
                    <a:cubicBezTo>
                      <a:pt x="51" y="1"/>
                      <a:pt x="51" y="1"/>
                      <a:pt x="51" y="1"/>
                    </a:cubicBezTo>
                    <a:cubicBezTo>
                      <a:pt x="51" y="0"/>
                      <a:pt x="51" y="0"/>
                      <a:pt x="51" y="0"/>
                    </a:cubicBezTo>
                    <a:cubicBezTo>
                      <a:pt x="51" y="0"/>
                      <a:pt x="51" y="0"/>
                      <a:pt x="51" y="0"/>
                    </a:cubicBezTo>
                    <a:cubicBezTo>
                      <a:pt x="51" y="0"/>
                      <a:pt x="51" y="0"/>
                      <a:pt x="51" y="0"/>
                    </a:cubicBezTo>
                    <a:cubicBezTo>
                      <a:pt x="50" y="0"/>
                      <a:pt x="50" y="0"/>
                      <a:pt x="50" y="0"/>
                    </a:cubicBezTo>
                    <a:cubicBezTo>
                      <a:pt x="50" y="0"/>
                      <a:pt x="50" y="0"/>
                      <a:pt x="50" y="0"/>
                    </a:cubicBezTo>
                    <a:cubicBezTo>
                      <a:pt x="50" y="0"/>
                      <a:pt x="50" y="0"/>
                      <a:pt x="50" y="0"/>
                    </a:cubicBezTo>
                    <a:cubicBezTo>
                      <a:pt x="50" y="0"/>
                      <a:pt x="50" y="0"/>
                      <a:pt x="50" y="0"/>
                    </a:cubicBezTo>
                    <a:cubicBezTo>
                      <a:pt x="49" y="0"/>
                      <a:pt x="49" y="0"/>
                      <a:pt x="49" y="0"/>
                    </a:cubicBezTo>
                    <a:cubicBezTo>
                      <a:pt x="49" y="0"/>
                      <a:pt x="49" y="0"/>
                      <a:pt x="49" y="0"/>
                    </a:cubicBezTo>
                    <a:cubicBezTo>
                      <a:pt x="49" y="0"/>
                      <a:pt x="49" y="0"/>
                      <a:pt x="49" y="0"/>
                    </a:cubicBezTo>
                    <a:cubicBezTo>
                      <a:pt x="49" y="0"/>
                      <a:pt x="49" y="0"/>
                      <a:pt x="49" y="0"/>
                    </a:cubicBezTo>
                    <a:cubicBezTo>
                      <a:pt x="48" y="1"/>
                      <a:pt x="48" y="1"/>
                      <a:pt x="48" y="2"/>
                    </a:cubicBezTo>
                    <a:cubicBezTo>
                      <a:pt x="48" y="2"/>
                      <a:pt x="48" y="2"/>
                      <a:pt x="48" y="2"/>
                    </a:cubicBezTo>
                    <a:cubicBezTo>
                      <a:pt x="48" y="2"/>
                      <a:pt x="48" y="2"/>
                      <a:pt x="48" y="2"/>
                    </a:cubicBezTo>
                    <a:cubicBezTo>
                      <a:pt x="46" y="1"/>
                      <a:pt x="45" y="0"/>
                      <a:pt x="43"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3" y="1"/>
                      <a:pt x="43" y="1"/>
                      <a:pt x="43" y="1"/>
                    </a:cubicBezTo>
                    <a:cubicBezTo>
                      <a:pt x="43" y="1"/>
                      <a:pt x="43" y="1"/>
                      <a:pt x="43" y="1"/>
                    </a:cubicBezTo>
                    <a:cubicBezTo>
                      <a:pt x="43" y="1"/>
                      <a:pt x="43" y="1"/>
                      <a:pt x="43" y="1"/>
                    </a:cubicBezTo>
                    <a:cubicBezTo>
                      <a:pt x="43" y="1"/>
                      <a:pt x="43" y="1"/>
                      <a:pt x="43" y="1"/>
                    </a:cubicBezTo>
                    <a:cubicBezTo>
                      <a:pt x="43" y="1"/>
                      <a:pt x="43" y="1"/>
                      <a:pt x="43" y="1"/>
                    </a:cubicBezTo>
                    <a:cubicBezTo>
                      <a:pt x="43" y="1"/>
                      <a:pt x="43" y="1"/>
                      <a:pt x="43" y="1"/>
                    </a:cubicBezTo>
                    <a:cubicBezTo>
                      <a:pt x="43" y="2"/>
                      <a:pt x="43" y="2"/>
                      <a:pt x="43" y="2"/>
                    </a:cubicBezTo>
                    <a:cubicBezTo>
                      <a:pt x="43" y="2"/>
                      <a:pt x="43" y="2"/>
                      <a:pt x="43" y="2"/>
                    </a:cubicBezTo>
                    <a:cubicBezTo>
                      <a:pt x="43" y="2"/>
                      <a:pt x="43" y="2"/>
                      <a:pt x="43" y="2"/>
                    </a:cubicBezTo>
                    <a:cubicBezTo>
                      <a:pt x="43" y="2"/>
                      <a:pt x="43" y="2"/>
                      <a:pt x="43" y="2"/>
                    </a:cubicBezTo>
                    <a:cubicBezTo>
                      <a:pt x="43" y="2"/>
                      <a:pt x="43" y="2"/>
                      <a:pt x="43" y="2"/>
                    </a:cubicBezTo>
                    <a:cubicBezTo>
                      <a:pt x="43" y="2"/>
                      <a:pt x="43" y="2"/>
                      <a:pt x="43" y="2"/>
                    </a:cubicBezTo>
                    <a:cubicBezTo>
                      <a:pt x="43" y="2"/>
                      <a:pt x="43" y="2"/>
                      <a:pt x="43" y="2"/>
                    </a:cubicBezTo>
                    <a:cubicBezTo>
                      <a:pt x="43" y="2"/>
                      <a:pt x="43" y="2"/>
                      <a:pt x="43" y="2"/>
                    </a:cubicBezTo>
                    <a:cubicBezTo>
                      <a:pt x="43" y="2"/>
                      <a:pt x="43" y="2"/>
                      <a:pt x="43" y="2"/>
                    </a:cubicBezTo>
                    <a:cubicBezTo>
                      <a:pt x="43" y="2"/>
                      <a:pt x="43" y="2"/>
                      <a:pt x="43" y="2"/>
                    </a:cubicBezTo>
                    <a:cubicBezTo>
                      <a:pt x="43" y="2"/>
                      <a:pt x="43" y="2"/>
                      <a:pt x="43" y="2"/>
                    </a:cubicBezTo>
                    <a:cubicBezTo>
                      <a:pt x="43" y="3"/>
                      <a:pt x="43" y="3"/>
                      <a:pt x="43" y="3"/>
                    </a:cubicBezTo>
                    <a:cubicBezTo>
                      <a:pt x="43" y="3"/>
                      <a:pt x="43" y="3"/>
                      <a:pt x="43" y="3"/>
                    </a:cubicBezTo>
                    <a:cubicBezTo>
                      <a:pt x="43" y="3"/>
                      <a:pt x="43" y="3"/>
                      <a:pt x="43" y="3"/>
                    </a:cubicBezTo>
                    <a:cubicBezTo>
                      <a:pt x="43" y="3"/>
                      <a:pt x="43" y="3"/>
                      <a:pt x="43" y="3"/>
                    </a:cubicBezTo>
                    <a:cubicBezTo>
                      <a:pt x="43" y="3"/>
                      <a:pt x="43" y="3"/>
                      <a:pt x="43" y="3"/>
                    </a:cubicBezTo>
                    <a:cubicBezTo>
                      <a:pt x="43" y="3"/>
                      <a:pt x="43" y="3"/>
                      <a:pt x="43" y="3"/>
                    </a:cubicBezTo>
                    <a:cubicBezTo>
                      <a:pt x="43" y="3"/>
                      <a:pt x="43" y="3"/>
                      <a:pt x="43" y="3"/>
                    </a:cubicBezTo>
                    <a:cubicBezTo>
                      <a:pt x="43" y="3"/>
                      <a:pt x="43" y="3"/>
                      <a:pt x="43" y="3"/>
                    </a:cubicBezTo>
                    <a:cubicBezTo>
                      <a:pt x="43" y="3"/>
                      <a:pt x="43" y="3"/>
                      <a:pt x="43" y="3"/>
                    </a:cubicBezTo>
                    <a:cubicBezTo>
                      <a:pt x="43" y="4"/>
                      <a:pt x="43" y="4"/>
                      <a:pt x="43" y="4"/>
                    </a:cubicBezTo>
                    <a:cubicBezTo>
                      <a:pt x="42" y="4"/>
                      <a:pt x="42" y="4"/>
                      <a:pt x="42" y="4"/>
                    </a:cubicBezTo>
                    <a:cubicBezTo>
                      <a:pt x="42" y="4"/>
                      <a:pt x="42" y="4"/>
                      <a:pt x="42" y="4"/>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2" y="6"/>
                      <a:pt x="42" y="6"/>
                      <a:pt x="42" y="6"/>
                    </a:cubicBezTo>
                    <a:cubicBezTo>
                      <a:pt x="41" y="6"/>
                      <a:pt x="41" y="6"/>
                      <a:pt x="41" y="6"/>
                    </a:cubicBezTo>
                    <a:cubicBezTo>
                      <a:pt x="41" y="6"/>
                      <a:pt x="41" y="6"/>
                      <a:pt x="41" y="6"/>
                    </a:cubicBezTo>
                    <a:cubicBezTo>
                      <a:pt x="41" y="6"/>
                      <a:pt x="41" y="6"/>
                      <a:pt x="41" y="6"/>
                    </a:cubicBezTo>
                    <a:cubicBezTo>
                      <a:pt x="41" y="6"/>
                      <a:pt x="41" y="6"/>
                      <a:pt x="41" y="6"/>
                    </a:cubicBezTo>
                    <a:cubicBezTo>
                      <a:pt x="41" y="6"/>
                      <a:pt x="41" y="6"/>
                      <a:pt x="41" y="6"/>
                    </a:cubicBezTo>
                    <a:cubicBezTo>
                      <a:pt x="41" y="6"/>
                      <a:pt x="41" y="6"/>
                      <a:pt x="41" y="6"/>
                    </a:cubicBezTo>
                    <a:cubicBezTo>
                      <a:pt x="41" y="6"/>
                      <a:pt x="41" y="6"/>
                      <a:pt x="41" y="6"/>
                    </a:cubicBezTo>
                    <a:cubicBezTo>
                      <a:pt x="41" y="6"/>
                      <a:pt x="41" y="6"/>
                      <a:pt x="41" y="6"/>
                    </a:cubicBezTo>
                    <a:cubicBezTo>
                      <a:pt x="41" y="6"/>
                      <a:pt x="41" y="6"/>
                      <a:pt x="41" y="6"/>
                    </a:cubicBezTo>
                    <a:cubicBezTo>
                      <a:pt x="41" y="6"/>
                      <a:pt x="41" y="6"/>
                      <a:pt x="41" y="6"/>
                    </a:cubicBezTo>
                    <a:cubicBezTo>
                      <a:pt x="41" y="6"/>
                      <a:pt x="41" y="6"/>
                      <a:pt x="41" y="6"/>
                    </a:cubicBezTo>
                    <a:cubicBezTo>
                      <a:pt x="41" y="6"/>
                      <a:pt x="41" y="6"/>
                      <a:pt x="41" y="6"/>
                    </a:cubicBezTo>
                    <a:cubicBezTo>
                      <a:pt x="41" y="6"/>
                      <a:pt x="41" y="6"/>
                      <a:pt x="41" y="6"/>
                    </a:cubicBezTo>
                    <a:cubicBezTo>
                      <a:pt x="41" y="6"/>
                      <a:pt x="41" y="6"/>
                      <a:pt x="41" y="6"/>
                    </a:cubicBezTo>
                    <a:cubicBezTo>
                      <a:pt x="41" y="6"/>
                      <a:pt x="41" y="6"/>
                      <a:pt x="41" y="6"/>
                    </a:cubicBezTo>
                    <a:cubicBezTo>
                      <a:pt x="41" y="6"/>
                      <a:pt x="41" y="6"/>
                      <a:pt x="41" y="6"/>
                    </a:cubicBezTo>
                    <a:cubicBezTo>
                      <a:pt x="41" y="6"/>
                      <a:pt x="41" y="6"/>
                      <a:pt x="41" y="6"/>
                    </a:cubicBezTo>
                    <a:cubicBezTo>
                      <a:pt x="41" y="6"/>
                      <a:pt x="41" y="6"/>
                      <a:pt x="41" y="6"/>
                    </a:cubicBezTo>
                    <a:cubicBezTo>
                      <a:pt x="40" y="6"/>
                      <a:pt x="40" y="6"/>
                      <a:pt x="40" y="6"/>
                    </a:cubicBezTo>
                    <a:cubicBezTo>
                      <a:pt x="40" y="7"/>
                      <a:pt x="40" y="7"/>
                      <a:pt x="40" y="8"/>
                    </a:cubicBezTo>
                    <a:cubicBezTo>
                      <a:pt x="40" y="8"/>
                      <a:pt x="40" y="8"/>
                      <a:pt x="40" y="8"/>
                    </a:cubicBezTo>
                    <a:cubicBezTo>
                      <a:pt x="40" y="8"/>
                      <a:pt x="40" y="8"/>
                      <a:pt x="40" y="8"/>
                    </a:cubicBezTo>
                    <a:cubicBezTo>
                      <a:pt x="40" y="8"/>
                      <a:pt x="40" y="8"/>
                      <a:pt x="40" y="8"/>
                    </a:cubicBezTo>
                    <a:cubicBezTo>
                      <a:pt x="39" y="8"/>
                      <a:pt x="39" y="8"/>
                      <a:pt x="38" y="8"/>
                    </a:cubicBezTo>
                    <a:cubicBezTo>
                      <a:pt x="38" y="8"/>
                      <a:pt x="38" y="8"/>
                      <a:pt x="38" y="8"/>
                    </a:cubicBezTo>
                    <a:cubicBezTo>
                      <a:pt x="38" y="8"/>
                      <a:pt x="38" y="8"/>
                      <a:pt x="38" y="8"/>
                    </a:cubicBezTo>
                    <a:cubicBezTo>
                      <a:pt x="38" y="8"/>
                      <a:pt x="38" y="8"/>
                      <a:pt x="38" y="8"/>
                    </a:cubicBezTo>
                    <a:cubicBezTo>
                      <a:pt x="38" y="8"/>
                      <a:pt x="38" y="8"/>
                      <a:pt x="38" y="8"/>
                    </a:cubicBezTo>
                    <a:cubicBezTo>
                      <a:pt x="38" y="9"/>
                      <a:pt x="38" y="9"/>
                      <a:pt x="38" y="9"/>
                    </a:cubicBezTo>
                    <a:cubicBezTo>
                      <a:pt x="38" y="9"/>
                      <a:pt x="38" y="9"/>
                      <a:pt x="38" y="9"/>
                    </a:cubicBezTo>
                    <a:cubicBezTo>
                      <a:pt x="38" y="9"/>
                      <a:pt x="38" y="9"/>
                      <a:pt x="38" y="9"/>
                    </a:cubicBezTo>
                    <a:cubicBezTo>
                      <a:pt x="38" y="9"/>
                      <a:pt x="38" y="9"/>
                      <a:pt x="38" y="9"/>
                    </a:cubicBezTo>
                    <a:cubicBezTo>
                      <a:pt x="38" y="9"/>
                      <a:pt x="38" y="9"/>
                      <a:pt x="38" y="9"/>
                    </a:cubicBezTo>
                    <a:cubicBezTo>
                      <a:pt x="38" y="9"/>
                      <a:pt x="38" y="9"/>
                      <a:pt x="38" y="9"/>
                    </a:cubicBezTo>
                    <a:cubicBezTo>
                      <a:pt x="38" y="9"/>
                      <a:pt x="38" y="9"/>
                      <a:pt x="38" y="9"/>
                    </a:cubicBezTo>
                    <a:cubicBezTo>
                      <a:pt x="38" y="10"/>
                      <a:pt x="38" y="10"/>
                      <a:pt x="38" y="10"/>
                    </a:cubicBezTo>
                    <a:cubicBezTo>
                      <a:pt x="38" y="10"/>
                      <a:pt x="38" y="10"/>
                      <a:pt x="38" y="10"/>
                    </a:cubicBezTo>
                    <a:cubicBezTo>
                      <a:pt x="38" y="10"/>
                      <a:pt x="38" y="10"/>
                      <a:pt x="38" y="10"/>
                    </a:cubicBezTo>
                    <a:cubicBezTo>
                      <a:pt x="38" y="10"/>
                      <a:pt x="38" y="10"/>
                      <a:pt x="38" y="10"/>
                    </a:cubicBezTo>
                    <a:cubicBezTo>
                      <a:pt x="38" y="10"/>
                      <a:pt x="38" y="10"/>
                      <a:pt x="38" y="10"/>
                    </a:cubicBezTo>
                    <a:cubicBezTo>
                      <a:pt x="38" y="10"/>
                      <a:pt x="38" y="10"/>
                      <a:pt x="38" y="10"/>
                    </a:cubicBezTo>
                    <a:cubicBezTo>
                      <a:pt x="38" y="10"/>
                      <a:pt x="38" y="10"/>
                      <a:pt x="38" y="10"/>
                    </a:cubicBezTo>
                    <a:cubicBezTo>
                      <a:pt x="37" y="10"/>
                      <a:pt x="37" y="10"/>
                      <a:pt x="37" y="10"/>
                    </a:cubicBezTo>
                    <a:cubicBezTo>
                      <a:pt x="37" y="11"/>
                      <a:pt x="37" y="11"/>
                      <a:pt x="37" y="11"/>
                    </a:cubicBezTo>
                    <a:cubicBezTo>
                      <a:pt x="37" y="11"/>
                      <a:pt x="37" y="11"/>
                      <a:pt x="37" y="11"/>
                    </a:cubicBezTo>
                    <a:cubicBezTo>
                      <a:pt x="37" y="11"/>
                      <a:pt x="37" y="11"/>
                      <a:pt x="37" y="11"/>
                    </a:cubicBezTo>
                    <a:cubicBezTo>
                      <a:pt x="37" y="11"/>
                      <a:pt x="37" y="11"/>
                      <a:pt x="37" y="11"/>
                    </a:cubicBezTo>
                    <a:cubicBezTo>
                      <a:pt x="37" y="11"/>
                      <a:pt x="37" y="11"/>
                      <a:pt x="37" y="11"/>
                    </a:cubicBezTo>
                    <a:cubicBezTo>
                      <a:pt x="37" y="11"/>
                      <a:pt x="37" y="11"/>
                      <a:pt x="37" y="11"/>
                    </a:cubicBezTo>
                    <a:cubicBezTo>
                      <a:pt x="37" y="11"/>
                      <a:pt x="37" y="11"/>
                      <a:pt x="37" y="11"/>
                    </a:cubicBezTo>
                    <a:cubicBezTo>
                      <a:pt x="37" y="12"/>
                      <a:pt x="37" y="12"/>
                      <a:pt x="37" y="12"/>
                    </a:cubicBezTo>
                    <a:cubicBezTo>
                      <a:pt x="37" y="12"/>
                      <a:pt x="37" y="12"/>
                      <a:pt x="37" y="12"/>
                    </a:cubicBezTo>
                    <a:cubicBezTo>
                      <a:pt x="37" y="12"/>
                      <a:pt x="37" y="12"/>
                      <a:pt x="37" y="12"/>
                    </a:cubicBezTo>
                    <a:cubicBezTo>
                      <a:pt x="37" y="12"/>
                      <a:pt x="37" y="13"/>
                      <a:pt x="37" y="13"/>
                    </a:cubicBezTo>
                    <a:cubicBezTo>
                      <a:pt x="37" y="13"/>
                      <a:pt x="37" y="13"/>
                      <a:pt x="37" y="13"/>
                    </a:cubicBezTo>
                    <a:cubicBezTo>
                      <a:pt x="37" y="13"/>
                      <a:pt x="37" y="13"/>
                      <a:pt x="37" y="13"/>
                    </a:cubicBezTo>
                    <a:cubicBezTo>
                      <a:pt x="37" y="13"/>
                      <a:pt x="37" y="13"/>
                      <a:pt x="37" y="13"/>
                    </a:cubicBezTo>
                    <a:cubicBezTo>
                      <a:pt x="36"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3"/>
                      <a:pt x="35" y="13"/>
                      <a:pt x="35" y="13"/>
                    </a:cubicBezTo>
                    <a:cubicBezTo>
                      <a:pt x="35" y="12"/>
                      <a:pt x="35" y="12"/>
                      <a:pt x="35" y="12"/>
                    </a:cubicBezTo>
                    <a:cubicBezTo>
                      <a:pt x="35" y="12"/>
                      <a:pt x="35" y="12"/>
                      <a:pt x="35" y="12"/>
                    </a:cubicBezTo>
                    <a:cubicBezTo>
                      <a:pt x="35" y="12"/>
                      <a:pt x="35" y="12"/>
                      <a:pt x="35" y="12"/>
                    </a:cubicBezTo>
                    <a:cubicBezTo>
                      <a:pt x="34" y="12"/>
                      <a:pt x="34" y="12"/>
                      <a:pt x="34" y="12"/>
                    </a:cubicBezTo>
                    <a:cubicBezTo>
                      <a:pt x="34" y="12"/>
                      <a:pt x="34" y="12"/>
                      <a:pt x="34" y="12"/>
                    </a:cubicBezTo>
                    <a:cubicBezTo>
                      <a:pt x="34" y="12"/>
                      <a:pt x="34" y="12"/>
                      <a:pt x="34" y="12"/>
                    </a:cubicBezTo>
                    <a:cubicBezTo>
                      <a:pt x="34" y="12"/>
                      <a:pt x="34" y="12"/>
                      <a:pt x="34" y="12"/>
                    </a:cubicBezTo>
                    <a:cubicBezTo>
                      <a:pt x="33" y="12"/>
                      <a:pt x="33" y="12"/>
                      <a:pt x="33" y="12"/>
                    </a:cubicBezTo>
                    <a:cubicBezTo>
                      <a:pt x="33" y="12"/>
                      <a:pt x="33" y="12"/>
                      <a:pt x="33" y="12"/>
                    </a:cubicBezTo>
                    <a:cubicBezTo>
                      <a:pt x="33" y="12"/>
                      <a:pt x="33" y="12"/>
                      <a:pt x="33" y="12"/>
                    </a:cubicBezTo>
                    <a:cubicBezTo>
                      <a:pt x="33" y="12"/>
                      <a:pt x="33" y="12"/>
                      <a:pt x="33" y="12"/>
                    </a:cubicBezTo>
                    <a:cubicBezTo>
                      <a:pt x="33" y="12"/>
                      <a:pt x="33" y="12"/>
                      <a:pt x="33" y="12"/>
                    </a:cubicBezTo>
                    <a:cubicBezTo>
                      <a:pt x="33" y="12"/>
                      <a:pt x="33" y="12"/>
                      <a:pt x="33" y="12"/>
                    </a:cubicBezTo>
                    <a:cubicBezTo>
                      <a:pt x="33" y="12"/>
                      <a:pt x="33" y="12"/>
                      <a:pt x="33" y="12"/>
                    </a:cubicBezTo>
                    <a:cubicBezTo>
                      <a:pt x="33" y="12"/>
                      <a:pt x="33" y="12"/>
                      <a:pt x="33" y="12"/>
                    </a:cubicBezTo>
                    <a:cubicBezTo>
                      <a:pt x="33" y="12"/>
                      <a:pt x="33" y="12"/>
                      <a:pt x="33" y="12"/>
                    </a:cubicBezTo>
                    <a:cubicBezTo>
                      <a:pt x="33" y="12"/>
                      <a:pt x="33" y="12"/>
                      <a:pt x="33" y="12"/>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5"/>
                      <a:pt x="33" y="15"/>
                      <a:pt x="33" y="15"/>
                    </a:cubicBezTo>
                    <a:cubicBezTo>
                      <a:pt x="33" y="15"/>
                      <a:pt x="33" y="15"/>
                      <a:pt x="33" y="15"/>
                    </a:cubicBezTo>
                    <a:cubicBezTo>
                      <a:pt x="33" y="15"/>
                      <a:pt x="33" y="15"/>
                      <a:pt x="33"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2" y="18"/>
                      <a:pt x="32" y="18"/>
                      <a:pt x="32" y="18"/>
                    </a:cubicBezTo>
                    <a:cubicBezTo>
                      <a:pt x="31" y="18"/>
                      <a:pt x="31" y="19"/>
                      <a:pt x="31" y="19"/>
                    </a:cubicBezTo>
                    <a:cubicBezTo>
                      <a:pt x="31" y="20"/>
                      <a:pt x="30" y="21"/>
                      <a:pt x="30" y="21"/>
                    </a:cubicBezTo>
                    <a:cubicBezTo>
                      <a:pt x="30" y="21"/>
                      <a:pt x="30" y="21"/>
                      <a:pt x="30" y="21"/>
                    </a:cubicBezTo>
                    <a:cubicBezTo>
                      <a:pt x="30" y="22"/>
                      <a:pt x="30" y="22"/>
                      <a:pt x="30" y="22"/>
                    </a:cubicBezTo>
                    <a:cubicBezTo>
                      <a:pt x="30" y="22"/>
                      <a:pt x="30" y="22"/>
                      <a:pt x="30" y="22"/>
                    </a:cubicBezTo>
                    <a:cubicBezTo>
                      <a:pt x="30" y="22"/>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30" y="23"/>
                      <a:pt x="30" y="23"/>
                      <a:pt x="30" y="23"/>
                    </a:cubicBezTo>
                    <a:cubicBezTo>
                      <a:pt x="30" y="23"/>
                      <a:pt x="30" y="23"/>
                      <a:pt x="30" y="23"/>
                    </a:cubicBezTo>
                    <a:cubicBezTo>
                      <a:pt x="30" y="24"/>
                      <a:pt x="30" y="24"/>
                      <a:pt x="30" y="24"/>
                    </a:cubicBezTo>
                    <a:cubicBezTo>
                      <a:pt x="30" y="24"/>
                      <a:pt x="30" y="24"/>
                      <a:pt x="30" y="24"/>
                    </a:cubicBezTo>
                    <a:cubicBezTo>
                      <a:pt x="30" y="24"/>
                      <a:pt x="30" y="24"/>
                      <a:pt x="30" y="24"/>
                    </a:cubicBezTo>
                    <a:cubicBezTo>
                      <a:pt x="30" y="24"/>
                      <a:pt x="30" y="24"/>
                      <a:pt x="30" y="24"/>
                    </a:cubicBezTo>
                    <a:cubicBezTo>
                      <a:pt x="30" y="24"/>
                      <a:pt x="30" y="24"/>
                      <a:pt x="30" y="24"/>
                    </a:cubicBezTo>
                    <a:cubicBezTo>
                      <a:pt x="30" y="24"/>
                      <a:pt x="30" y="24"/>
                      <a:pt x="30" y="24"/>
                    </a:cubicBezTo>
                    <a:cubicBezTo>
                      <a:pt x="30" y="24"/>
                      <a:pt x="30" y="24"/>
                      <a:pt x="30" y="24"/>
                    </a:cubicBezTo>
                    <a:cubicBezTo>
                      <a:pt x="30" y="24"/>
                      <a:pt x="30" y="24"/>
                      <a:pt x="30" y="24"/>
                    </a:cubicBezTo>
                    <a:cubicBezTo>
                      <a:pt x="29" y="24"/>
                      <a:pt x="29" y="24"/>
                      <a:pt x="29" y="24"/>
                    </a:cubicBezTo>
                    <a:cubicBezTo>
                      <a:pt x="29" y="24"/>
                      <a:pt x="29" y="24"/>
                      <a:pt x="29" y="24"/>
                    </a:cubicBezTo>
                    <a:cubicBezTo>
                      <a:pt x="29" y="24"/>
                      <a:pt x="29" y="24"/>
                      <a:pt x="29" y="24"/>
                    </a:cubicBezTo>
                    <a:cubicBezTo>
                      <a:pt x="29" y="24"/>
                      <a:pt x="29" y="24"/>
                      <a:pt x="29" y="24"/>
                    </a:cubicBezTo>
                    <a:cubicBezTo>
                      <a:pt x="29" y="25"/>
                      <a:pt x="29" y="25"/>
                      <a:pt x="29" y="25"/>
                    </a:cubicBezTo>
                    <a:cubicBezTo>
                      <a:pt x="29" y="25"/>
                      <a:pt x="29" y="25"/>
                      <a:pt x="29" y="25"/>
                    </a:cubicBezTo>
                    <a:cubicBezTo>
                      <a:pt x="29" y="25"/>
                      <a:pt x="29" y="25"/>
                      <a:pt x="29" y="25"/>
                    </a:cubicBezTo>
                    <a:cubicBezTo>
                      <a:pt x="29" y="25"/>
                      <a:pt x="29" y="25"/>
                      <a:pt x="29" y="25"/>
                    </a:cubicBezTo>
                    <a:cubicBezTo>
                      <a:pt x="29" y="25"/>
                      <a:pt x="29" y="25"/>
                      <a:pt x="29" y="25"/>
                    </a:cubicBezTo>
                    <a:cubicBezTo>
                      <a:pt x="30" y="25"/>
                      <a:pt x="30" y="25"/>
                      <a:pt x="30" y="25"/>
                    </a:cubicBezTo>
                    <a:cubicBezTo>
                      <a:pt x="30" y="25"/>
                      <a:pt x="30" y="25"/>
                      <a:pt x="30" y="25"/>
                    </a:cubicBezTo>
                    <a:cubicBezTo>
                      <a:pt x="30" y="25"/>
                      <a:pt x="30" y="25"/>
                      <a:pt x="30" y="25"/>
                    </a:cubicBezTo>
                    <a:cubicBezTo>
                      <a:pt x="30" y="25"/>
                      <a:pt x="30" y="25"/>
                      <a:pt x="30" y="25"/>
                    </a:cubicBezTo>
                    <a:cubicBezTo>
                      <a:pt x="30" y="25"/>
                      <a:pt x="30" y="25"/>
                      <a:pt x="30" y="25"/>
                    </a:cubicBezTo>
                    <a:cubicBezTo>
                      <a:pt x="29" y="26"/>
                      <a:pt x="29" y="26"/>
                      <a:pt x="29" y="26"/>
                    </a:cubicBezTo>
                    <a:cubicBezTo>
                      <a:pt x="28" y="26"/>
                      <a:pt x="28" y="26"/>
                      <a:pt x="28" y="26"/>
                    </a:cubicBezTo>
                    <a:cubicBezTo>
                      <a:pt x="28" y="26"/>
                      <a:pt x="28" y="26"/>
                      <a:pt x="28" y="26"/>
                    </a:cubicBezTo>
                    <a:cubicBezTo>
                      <a:pt x="28" y="26"/>
                      <a:pt x="28" y="26"/>
                      <a:pt x="28" y="26"/>
                    </a:cubicBezTo>
                    <a:cubicBezTo>
                      <a:pt x="28" y="26"/>
                      <a:pt x="28" y="26"/>
                      <a:pt x="28" y="26"/>
                    </a:cubicBezTo>
                    <a:cubicBezTo>
                      <a:pt x="28" y="26"/>
                      <a:pt x="28" y="26"/>
                      <a:pt x="28" y="26"/>
                    </a:cubicBezTo>
                    <a:cubicBezTo>
                      <a:pt x="28" y="26"/>
                      <a:pt x="28" y="26"/>
                      <a:pt x="28" y="26"/>
                    </a:cubicBezTo>
                    <a:cubicBezTo>
                      <a:pt x="28" y="26"/>
                      <a:pt x="28" y="26"/>
                      <a:pt x="28" y="26"/>
                    </a:cubicBezTo>
                    <a:cubicBezTo>
                      <a:pt x="28" y="26"/>
                      <a:pt x="28" y="26"/>
                      <a:pt x="28" y="26"/>
                    </a:cubicBezTo>
                    <a:cubicBezTo>
                      <a:pt x="28" y="26"/>
                      <a:pt x="28" y="26"/>
                      <a:pt x="28" y="26"/>
                    </a:cubicBezTo>
                    <a:cubicBezTo>
                      <a:pt x="28" y="26"/>
                      <a:pt x="28" y="26"/>
                      <a:pt x="28" y="26"/>
                    </a:cubicBezTo>
                    <a:cubicBezTo>
                      <a:pt x="28" y="26"/>
                      <a:pt x="28" y="26"/>
                      <a:pt x="28" y="26"/>
                    </a:cubicBezTo>
                    <a:cubicBezTo>
                      <a:pt x="28" y="26"/>
                      <a:pt x="28" y="26"/>
                      <a:pt x="28" y="26"/>
                    </a:cubicBezTo>
                    <a:cubicBezTo>
                      <a:pt x="28" y="26"/>
                      <a:pt x="28" y="26"/>
                      <a:pt x="28" y="26"/>
                    </a:cubicBezTo>
                    <a:cubicBezTo>
                      <a:pt x="28" y="26"/>
                      <a:pt x="28" y="26"/>
                      <a:pt x="28" y="26"/>
                    </a:cubicBezTo>
                    <a:cubicBezTo>
                      <a:pt x="28" y="26"/>
                      <a:pt x="28" y="26"/>
                      <a:pt x="28" y="26"/>
                    </a:cubicBezTo>
                    <a:cubicBezTo>
                      <a:pt x="28" y="26"/>
                      <a:pt x="28" y="26"/>
                      <a:pt x="28" y="26"/>
                    </a:cubicBezTo>
                    <a:cubicBezTo>
                      <a:pt x="28" y="26"/>
                      <a:pt x="28" y="26"/>
                      <a:pt x="28" y="26"/>
                    </a:cubicBezTo>
                    <a:cubicBezTo>
                      <a:pt x="27" y="26"/>
                      <a:pt x="27" y="26"/>
                      <a:pt x="27" y="26"/>
                    </a:cubicBezTo>
                    <a:cubicBezTo>
                      <a:pt x="27" y="26"/>
                      <a:pt x="27" y="26"/>
                      <a:pt x="27"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4" y="27"/>
                      <a:pt x="24" y="27"/>
                      <a:pt x="24" y="27"/>
                    </a:cubicBezTo>
                    <a:cubicBezTo>
                      <a:pt x="25" y="28"/>
                      <a:pt x="25" y="28"/>
                      <a:pt x="25" y="28"/>
                    </a:cubicBezTo>
                    <a:cubicBezTo>
                      <a:pt x="25" y="28"/>
                      <a:pt x="25" y="28"/>
                      <a:pt x="25" y="28"/>
                    </a:cubicBezTo>
                    <a:cubicBezTo>
                      <a:pt x="25" y="28"/>
                      <a:pt x="25" y="28"/>
                      <a:pt x="25" y="28"/>
                    </a:cubicBezTo>
                    <a:cubicBezTo>
                      <a:pt x="25" y="28"/>
                      <a:pt x="25" y="28"/>
                      <a:pt x="25" y="28"/>
                    </a:cubicBezTo>
                    <a:cubicBezTo>
                      <a:pt x="25" y="28"/>
                      <a:pt x="25" y="28"/>
                      <a:pt x="25" y="28"/>
                    </a:cubicBezTo>
                    <a:cubicBezTo>
                      <a:pt x="25" y="28"/>
                      <a:pt x="25" y="28"/>
                      <a:pt x="25" y="28"/>
                    </a:cubicBezTo>
                    <a:cubicBezTo>
                      <a:pt x="24" y="29"/>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3" y="29"/>
                      <a:pt x="23" y="29"/>
                      <a:pt x="23" y="29"/>
                    </a:cubicBezTo>
                    <a:cubicBezTo>
                      <a:pt x="23" y="29"/>
                      <a:pt x="23" y="29"/>
                      <a:pt x="23" y="29"/>
                    </a:cubicBezTo>
                    <a:cubicBezTo>
                      <a:pt x="22" y="29"/>
                      <a:pt x="22" y="29"/>
                      <a:pt x="22" y="29"/>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30"/>
                      <a:pt x="20" y="30"/>
                      <a:pt x="20" y="30"/>
                    </a:cubicBezTo>
                    <a:cubicBezTo>
                      <a:pt x="20" y="30"/>
                      <a:pt x="20" y="30"/>
                      <a:pt x="20"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ubicBezTo>
                      <a:pt x="19" y="31"/>
                      <a:pt x="19" y="31"/>
                      <a:pt x="19" y="31"/>
                    </a:cubicBezTo>
                    <a:cubicBezTo>
                      <a:pt x="19" y="31"/>
                      <a:pt x="19" y="31"/>
                      <a:pt x="19" y="31"/>
                    </a:cubicBezTo>
                    <a:cubicBezTo>
                      <a:pt x="18" y="31"/>
                      <a:pt x="18" y="31"/>
                      <a:pt x="18" y="31"/>
                    </a:cubicBezTo>
                    <a:cubicBezTo>
                      <a:pt x="18" y="31"/>
                      <a:pt x="18" y="31"/>
                      <a:pt x="18" y="31"/>
                    </a:cubicBezTo>
                    <a:cubicBezTo>
                      <a:pt x="18" y="31"/>
                      <a:pt x="18" y="31"/>
                      <a:pt x="18" y="31"/>
                    </a:cubicBezTo>
                    <a:cubicBezTo>
                      <a:pt x="17" y="31"/>
                      <a:pt x="17" y="31"/>
                      <a:pt x="17" y="31"/>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6" y="30"/>
                      <a:pt x="16" y="30"/>
                      <a:pt x="16" y="30"/>
                    </a:cubicBezTo>
                    <a:cubicBezTo>
                      <a:pt x="16" y="30"/>
                      <a:pt x="16" y="30"/>
                      <a:pt x="16" y="30"/>
                    </a:cubicBezTo>
                    <a:cubicBezTo>
                      <a:pt x="16" y="30"/>
                      <a:pt x="16" y="30"/>
                      <a:pt x="16" y="30"/>
                    </a:cubicBezTo>
                    <a:cubicBezTo>
                      <a:pt x="16" y="30"/>
                      <a:pt x="16" y="30"/>
                      <a:pt x="16" y="30"/>
                    </a:cubicBezTo>
                    <a:cubicBezTo>
                      <a:pt x="16" y="30"/>
                      <a:pt x="16" y="30"/>
                      <a:pt x="16" y="30"/>
                    </a:cubicBezTo>
                    <a:cubicBezTo>
                      <a:pt x="16" y="30"/>
                      <a:pt x="16" y="30"/>
                      <a:pt x="16" y="30"/>
                    </a:cubicBezTo>
                    <a:cubicBezTo>
                      <a:pt x="16" y="30"/>
                      <a:pt x="16" y="30"/>
                      <a:pt x="16" y="30"/>
                    </a:cubicBezTo>
                    <a:cubicBezTo>
                      <a:pt x="16" y="30"/>
                      <a:pt x="16" y="30"/>
                      <a:pt x="16" y="30"/>
                    </a:cubicBezTo>
                    <a:cubicBezTo>
                      <a:pt x="16" y="30"/>
                      <a:pt x="16" y="30"/>
                      <a:pt x="16" y="30"/>
                    </a:cubicBezTo>
                    <a:cubicBezTo>
                      <a:pt x="16" y="30"/>
                      <a:pt x="16" y="30"/>
                      <a:pt x="16" y="30"/>
                    </a:cubicBezTo>
                    <a:cubicBezTo>
                      <a:pt x="16" y="30"/>
                      <a:pt x="16" y="30"/>
                      <a:pt x="16" y="30"/>
                    </a:cubicBezTo>
                    <a:cubicBezTo>
                      <a:pt x="15" y="30"/>
                      <a:pt x="15" y="30"/>
                      <a:pt x="15" y="30"/>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8"/>
                      <a:pt x="15" y="28"/>
                      <a:pt x="15" y="28"/>
                    </a:cubicBezTo>
                    <a:cubicBezTo>
                      <a:pt x="15" y="28"/>
                      <a:pt x="15" y="28"/>
                      <a:pt x="15" y="28"/>
                    </a:cubicBezTo>
                    <a:cubicBezTo>
                      <a:pt x="15" y="28"/>
                      <a:pt x="15" y="28"/>
                      <a:pt x="15" y="28"/>
                    </a:cubicBezTo>
                    <a:cubicBezTo>
                      <a:pt x="15" y="28"/>
                      <a:pt x="15" y="28"/>
                      <a:pt x="15"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7"/>
                      <a:pt x="14" y="27"/>
                      <a:pt x="14" y="27"/>
                    </a:cubicBezTo>
                    <a:cubicBezTo>
                      <a:pt x="14" y="27"/>
                      <a:pt x="14" y="27"/>
                      <a:pt x="14" y="27"/>
                    </a:cubicBezTo>
                    <a:cubicBezTo>
                      <a:pt x="14" y="27"/>
                      <a:pt x="14" y="27"/>
                      <a:pt x="14" y="27"/>
                    </a:cubicBezTo>
                    <a:cubicBezTo>
                      <a:pt x="13" y="29"/>
                      <a:pt x="12" y="30"/>
                      <a:pt x="11" y="31"/>
                    </a:cubicBezTo>
                    <a:cubicBezTo>
                      <a:pt x="11" y="31"/>
                      <a:pt x="11" y="31"/>
                      <a:pt x="11" y="31"/>
                    </a:cubicBezTo>
                    <a:cubicBezTo>
                      <a:pt x="10" y="32"/>
                      <a:pt x="10" y="32"/>
                      <a:pt x="9" y="33"/>
                    </a:cubicBezTo>
                    <a:cubicBezTo>
                      <a:pt x="9" y="33"/>
                      <a:pt x="9" y="33"/>
                      <a:pt x="9" y="33"/>
                    </a:cubicBezTo>
                    <a:cubicBezTo>
                      <a:pt x="8" y="33"/>
                      <a:pt x="8" y="33"/>
                      <a:pt x="8" y="33"/>
                    </a:cubicBezTo>
                    <a:cubicBezTo>
                      <a:pt x="8" y="33"/>
                      <a:pt x="8" y="33"/>
                      <a:pt x="8" y="33"/>
                    </a:cubicBezTo>
                    <a:cubicBezTo>
                      <a:pt x="8" y="33"/>
                      <a:pt x="8" y="33"/>
                      <a:pt x="8" y="33"/>
                    </a:cubicBezTo>
                    <a:cubicBezTo>
                      <a:pt x="8" y="34"/>
                      <a:pt x="8" y="34"/>
                      <a:pt x="8" y="34"/>
                    </a:cubicBezTo>
                    <a:cubicBezTo>
                      <a:pt x="8" y="34"/>
                      <a:pt x="8" y="34"/>
                      <a:pt x="8" y="34"/>
                    </a:cubicBezTo>
                    <a:cubicBezTo>
                      <a:pt x="8" y="34"/>
                      <a:pt x="8" y="34"/>
                      <a:pt x="8" y="34"/>
                    </a:cubicBezTo>
                    <a:cubicBezTo>
                      <a:pt x="8" y="34"/>
                      <a:pt x="8" y="34"/>
                      <a:pt x="8" y="34"/>
                    </a:cubicBezTo>
                    <a:cubicBezTo>
                      <a:pt x="8" y="34"/>
                      <a:pt x="8" y="34"/>
                      <a:pt x="8" y="34"/>
                    </a:cubicBezTo>
                    <a:cubicBezTo>
                      <a:pt x="8" y="34"/>
                      <a:pt x="8" y="34"/>
                      <a:pt x="8" y="34"/>
                    </a:cubicBezTo>
                    <a:cubicBezTo>
                      <a:pt x="8" y="34"/>
                      <a:pt x="8" y="34"/>
                      <a:pt x="8" y="34"/>
                    </a:cubicBezTo>
                    <a:cubicBezTo>
                      <a:pt x="8" y="34"/>
                      <a:pt x="8" y="34"/>
                      <a:pt x="8" y="34"/>
                    </a:cubicBezTo>
                    <a:cubicBezTo>
                      <a:pt x="8" y="35"/>
                      <a:pt x="8" y="35"/>
                      <a:pt x="8" y="35"/>
                    </a:cubicBezTo>
                    <a:cubicBezTo>
                      <a:pt x="7" y="35"/>
                      <a:pt x="7" y="35"/>
                      <a:pt x="7" y="35"/>
                    </a:cubicBezTo>
                    <a:cubicBezTo>
                      <a:pt x="7" y="35"/>
                      <a:pt x="7" y="35"/>
                      <a:pt x="7" y="35"/>
                    </a:cubicBezTo>
                    <a:cubicBezTo>
                      <a:pt x="7" y="35"/>
                      <a:pt x="7" y="35"/>
                      <a:pt x="7" y="35"/>
                    </a:cubicBezTo>
                    <a:cubicBezTo>
                      <a:pt x="7" y="35"/>
                      <a:pt x="7" y="35"/>
                      <a:pt x="7" y="35"/>
                    </a:cubicBezTo>
                    <a:cubicBezTo>
                      <a:pt x="7" y="35"/>
                      <a:pt x="7" y="35"/>
                      <a:pt x="7" y="35"/>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6" y="36"/>
                      <a:pt x="6" y="37"/>
                    </a:cubicBezTo>
                    <a:cubicBezTo>
                      <a:pt x="6" y="37"/>
                      <a:pt x="6" y="37"/>
                      <a:pt x="6" y="37"/>
                    </a:cubicBezTo>
                    <a:cubicBezTo>
                      <a:pt x="6" y="37"/>
                      <a:pt x="6" y="37"/>
                      <a:pt x="6" y="37"/>
                    </a:cubicBezTo>
                    <a:cubicBezTo>
                      <a:pt x="6" y="37"/>
                      <a:pt x="6" y="37"/>
                      <a:pt x="6" y="37"/>
                    </a:cubicBezTo>
                    <a:cubicBezTo>
                      <a:pt x="5" y="37"/>
                      <a:pt x="5" y="37"/>
                      <a:pt x="5" y="37"/>
                    </a:cubicBezTo>
                    <a:cubicBezTo>
                      <a:pt x="5" y="37"/>
                      <a:pt x="5" y="37"/>
                      <a:pt x="5" y="37"/>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4" y="38"/>
                      <a:pt x="4" y="38"/>
                      <a:pt x="4" y="38"/>
                    </a:cubicBezTo>
                    <a:cubicBezTo>
                      <a:pt x="3" y="39"/>
                      <a:pt x="3" y="39"/>
                      <a:pt x="3" y="39"/>
                    </a:cubicBezTo>
                    <a:cubicBezTo>
                      <a:pt x="3" y="39"/>
                      <a:pt x="3" y="39"/>
                      <a:pt x="3" y="39"/>
                    </a:cubicBezTo>
                    <a:cubicBezTo>
                      <a:pt x="3" y="39"/>
                      <a:pt x="3" y="39"/>
                      <a:pt x="3" y="39"/>
                    </a:cubicBezTo>
                    <a:cubicBezTo>
                      <a:pt x="3" y="39"/>
                      <a:pt x="3" y="39"/>
                      <a:pt x="3" y="39"/>
                    </a:cubicBezTo>
                    <a:cubicBezTo>
                      <a:pt x="3" y="39"/>
                      <a:pt x="3" y="39"/>
                      <a:pt x="3" y="39"/>
                    </a:cubicBezTo>
                    <a:cubicBezTo>
                      <a:pt x="2" y="40"/>
                      <a:pt x="2" y="40"/>
                      <a:pt x="2" y="40"/>
                    </a:cubicBezTo>
                    <a:cubicBezTo>
                      <a:pt x="1" y="40"/>
                      <a:pt x="1" y="40"/>
                      <a:pt x="1" y="40"/>
                    </a:cubicBezTo>
                    <a:cubicBezTo>
                      <a:pt x="1" y="40"/>
                      <a:pt x="1" y="40"/>
                      <a:pt x="1" y="40"/>
                    </a:cubicBezTo>
                    <a:cubicBezTo>
                      <a:pt x="1" y="40"/>
                      <a:pt x="1" y="40"/>
                      <a:pt x="1" y="40"/>
                    </a:cubicBezTo>
                    <a:cubicBezTo>
                      <a:pt x="0" y="41"/>
                      <a:pt x="0" y="41"/>
                      <a:pt x="0" y="41"/>
                    </a:cubicBezTo>
                    <a:cubicBezTo>
                      <a:pt x="6" y="40"/>
                      <a:pt x="11" y="39"/>
                      <a:pt x="16" y="38"/>
                    </a:cubicBezTo>
                    <a:cubicBezTo>
                      <a:pt x="16" y="38"/>
                      <a:pt x="16" y="38"/>
                      <a:pt x="16" y="38"/>
                    </a:cubicBezTo>
                    <a:cubicBezTo>
                      <a:pt x="16" y="38"/>
                      <a:pt x="16" y="38"/>
                      <a:pt x="16" y="38"/>
                    </a:cubicBezTo>
                    <a:cubicBezTo>
                      <a:pt x="17" y="38"/>
                      <a:pt x="17" y="38"/>
                      <a:pt x="17" y="38"/>
                    </a:cubicBezTo>
                    <a:cubicBezTo>
                      <a:pt x="17" y="38"/>
                      <a:pt x="17" y="38"/>
                      <a:pt x="17" y="38"/>
                    </a:cubicBezTo>
                    <a:cubicBezTo>
                      <a:pt x="17" y="38"/>
                      <a:pt x="18"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20" y="38"/>
                      <a:pt x="22" y="37"/>
                      <a:pt x="23" y="37"/>
                    </a:cubicBezTo>
                    <a:cubicBezTo>
                      <a:pt x="25" y="37"/>
                      <a:pt x="26" y="37"/>
                      <a:pt x="28" y="36"/>
                    </a:cubicBezTo>
                    <a:cubicBezTo>
                      <a:pt x="30" y="36"/>
                      <a:pt x="32" y="36"/>
                      <a:pt x="33" y="36"/>
                    </a:cubicBezTo>
                    <a:cubicBezTo>
                      <a:pt x="46" y="33"/>
                      <a:pt x="58" y="31"/>
                      <a:pt x="70" y="28"/>
                    </a:cubicBezTo>
                    <a:cubicBezTo>
                      <a:pt x="70" y="28"/>
                      <a:pt x="70" y="28"/>
                      <a:pt x="70" y="28"/>
                    </a:cubicBezTo>
                    <a:cubicBezTo>
                      <a:pt x="70" y="28"/>
                      <a:pt x="70" y="28"/>
                      <a:pt x="70" y="28"/>
                    </a:cubicBezTo>
                    <a:cubicBezTo>
                      <a:pt x="70" y="28"/>
                      <a:pt x="70" y="28"/>
                      <a:pt x="70" y="28"/>
                    </a:cubicBezTo>
                    <a:cubicBezTo>
                      <a:pt x="70" y="28"/>
                      <a:pt x="70" y="28"/>
                      <a:pt x="70" y="28"/>
                    </a:cubicBezTo>
                    <a:cubicBezTo>
                      <a:pt x="71" y="28"/>
                      <a:pt x="71" y="28"/>
                      <a:pt x="71" y="28"/>
                    </a:cubicBezTo>
                    <a:cubicBezTo>
                      <a:pt x="71" y="28"/>
                      <a:pt x="71" y="28"/>
                      <a:pt x="71" y="28"/>
                    </a:cubicBezTo>
                    <a:cubicBezTo>
                      <a:pt x="71" y="28"/>
                      <a:pt x="71" y="28"/>
                      <a:pt x="71" y="28"/>
                    </a:cubicBezTo>
                    <a:cubicBezTo>
                      <a:pt x="71" y="28"/>
                      <a:pt x="71" y="28"/>
                      <a:pt x="71" y="28"/>
                    </a:cubicBezTo>
                    <a:cubicBezTo>
                      <a:pt x="71" y="27"/>
                      <a:pt x="71" y="27"/>
                      <a:pt x="71" y="27"/>
                    </a:cubicBezTo>
                    <a:cubicBezTo>
                      <a:pt x="71" y="26"/>
                      <a:pt x="71" y="26"/>
                      <a:pt x="71" y="26"/>
                    </a:cubicBezTo>
                    <a:cubicBezTo>
                      <a:pt x="71" y="26"/>
                      <a:pt x="71" y="26"/>
                      <a:pt x="71" y="26"/>
                    </a:cubicBezTo>
                    <a:cubicBezTo>
                      <a:pt x="71" y="26"/>
                      <a:pt x="71" y="26"/>
                      <a:pt x="71" y="26"/>
                    </a:cubicBezTo>
                    <a:cubicBezTo>
                      <a:pt x="71" y="26"/>
                      <a:pt x="71" y="26"/>
                      <a:pt x="71" y="26"/>
                    </a:cubicBezTo>
                    <a:cubicBezTo>
                      <a:pt x="71" y="26"/>
                      <a:pt x="71" y="26"/>
                      <a:pt x="71" y="26"/>
                    </a:cubicBezTo>
                    <a:cubicBezTo>
                      <a:pt x="71" y="27"/>
                      <a:pt x="71" y="27"/>
                      <a:pt x="71" y="27"/>
                    </a:cubicBezTo>
                    <a:cubicBezTo>
                      <a:pt x="72" y="27"/>
                      <a:pt x="72" y="27"/>
                      <a:pt x="72" y="27"/>
                    </a:cubicBezTo>
                    <a:cubicBezTo>
                      <a:pt x="72" y="27"/>
                      <a:pt x="72" y="27"/>
                      <a:pt x="72" y="27"/>
                    </a:cubicBezTo>
                    <a:cubicBezTo>
                      <a:pt x="72" y="27"/>
                      <a:pt x="72" y="27"/>
                      <a:pt x="72" y="27"/>
                    </a:cubicBezTo>
                    <a:cubicBezTo>
                      <a:pt x="72" y="27"/>
                      <a:pt x="72" y="27"/>
                      <a:pt x="72" y="27"/>
                    </a:cubicBezTo>
                    <a:cubicBezTo>
                      <a:pt x="72" y="27"/>
                      <a:pt x="72" y="27"/>
                      <a:pt x="72" y="27"/>
                    </a:cubicBezTo>
                    <a:cubicBezTo>
                      <a:pt x="72" y="28"/>
                      <a:pt x="72" y="28"/>
                      <a:pt x="72" y="28"/>
                    </a:cubicBezTo>
                    <a:cubicBezTo>
                      <a:pt x="72" y="28"/>
                      <a:pt x="72" y="28"/>
                      <a:pt x="72" y="28"/>
                    </a:cubicBezTo>
                    <a:cubicBezTo>
                      <a:pt x="72" y="28"/>
                      <a:pt x="72" y="28"/>
                      <a:pt x="72" y="28"/>
                    </a:cubicBezTo>
                    <a:cubicBezTo>
                      <a:pt x="72" y="28"/>
                      <a:pt x="72" y="28"/>
                      <a:pt x="72" y="28"/>
                    </a:cubicBezTo>
                    <a:cubicBezTo>
                      <a:pt x="72" y="28"/>
                      <a:pt x="72" y="28"/>
                      <a:pt x="72" y="28"/>
                    </a:cubicBezTo>
                    <a:cubicBezTo>
                      <a:pt x="72" y="28"/>
                      <a:pt x="72" y="28"/>
                      <a:pt x="72" y="28"/>
                    </a:cubicBezTo>
                    <a:cubicBezTo>
                      <a:pt x="72" y="27"/>
                      <a:pt x="72" y="27"/>
                      <a:pt x="72" y="27"/>
                    </a:cubicBezTo>
                    <a:lnTo>
                      <a:pt x="71" y="25"/>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gf4bb91c855_5_265"/>
              <p:cNvSpPr/>
              <p:nvPr/>
            </p:nvSpPr>
            <p:spPr>
              <a:xfrm>
                <a:off x="3890118" y="3123979"/>
                <a:ext cx="50799" cy="92527"/>
              </a:xfrm>
              <a:custGeom>
                <a:rect b="b" l="l" r="r" t="t"/>
                <a:pathLst>
                  <a:path extrusionOk="0" h="29" w="16">
                    <a:moveTo>
                      <a:pt x="16" y="4"/>
                    </a:moveTo>
                    <a:cubicBezTo>
                      <a:pt x="16" y="4"/>
                      <a:pt x="16" y="4"/>
                      <a:pt x="16" y="4"/>
                    </a:cubicBezTo>
                    <a:cubicBezTo>
                      <a:pt x="16" y="4"/>
                      <a:pt x="16" y="4"/>
                      <a:pt x="16" y="4"/>
                    </a:cubicBezTo>
                    <a:cubicBezTo>
                      <a:pt x="15" y="4"/>
                      <a:pt x="15" y="4"/>
                      <a:pt x="15" y="4"/>
                    </a:cubicBezTo>
                    <a:cubicBezTo>
                      <a:pt x="15" y="3"/>
                      <a:pt x="15" y="3"/>
                      <a:pt x="15" y="3"/>
                    </a:cubicBezTo>
                    <a:cubicBezTo>
                      <a:pt x="15" y="3"/>
                      <a:pt x="15" y="3"/>
                      <a:pt x="15" y="3"/>
                    </a:cubicBezTo>
                    <a:cubicBezTo>
                      <a:pt x="15" y="3"/>
                      <a:pt x="15" y="3"/>
                      <a:pt x="15" y="3"/>
                    </a:cubicBezTo>
                    <a:cubicBezTo>
                      <a:pt x="15" y="3"/>
                      <a:pt x="15" y="3"/>
                      <a:pt x="15" y="3"/>
                    </a:cubicBezTo>
                    <a:cubicBezTo>
                      <a:pt x="15" y="3"/>
                      <a:pt x="15" y="3"/>
                      <a:pt x="15" y="3"/>
                    </a:cubicBezTo>
                    <a:cubicBezTo>
                      <a:pt x="15" y="2"/>
                      <a:pt x="15" y="2"/>
                      <a:pt x="15" y="2"/>
                    </a:cubicBezTo>
                    <a:cubicBezTo>
                      <a:pt x="15" y="2"/>
                      <a:pt x="15" y="1"/>
                      <a:pt x="16" y="1"/>
                    </a:cubicBezTo>
                    <a:cubicBezTo>
                      <a:pt x="16" y="1"/>
                      <a:pt x="16" y="1"/>
                      <a:pt x="16" y="1"/>
                    </a:cubicBezTo>
                    <a:cubicBezTo>
                      <a:pt x="15" y="0"/>
                      <a:pt x="15" y="0"/>
                      <a:pt x="15" y="0"/>
                    </a:cubicBezTo>
                    <a:cubicBezTo>
                      <a:pt x="15" y="0"/>
                      <a:pt x="15" y="0"/>
                      <a:pt x="15" y="0"/>
                    </a:cubicBezTo>
                    <a:cubicBezTo>
                      <a:pt x="15" y="0"/>
                      <a:pt x="15" y="0"/>
                      <a:pt x="15" y="0"/>
                    </a:cubicBezTo>
                    <a:cubicBezTo>
                      <a:pt x="15" y="0"/>
                      <a:pt x="15" y="0"/>
                      <a:pt x="15" y="0"/>
                    </a:cubicBezTo>
                    <a:cubicBezTo>
                      <a:pt x="15" y="0"/>
                      <a:pt x="15" y="0"/>
                      <a:pt x="15" y="0"/>
                    </a:cubicBezTo>
                    <a:cubicBezTo>
                      <a:pt x="15" y="0"/>
                      <a:pt x="15" y="0"/>
                      <a:pt x="15" y="0"/>
                    </a:cubicBezTo>
                    <a:cubicBezTo>
                      <a:pt x="10" y="1"/>
                      <a:pt x="5" y="2"/>
                      <a:pt x="0" y="3"/>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1" y="4"/>
                      <a:pt x="1" y="4"/>
                      <a:pt x="1" y="4"/>
                    </a:cubicBezTo>
                    <a:cubicBezTo>
                      <a:pt x="0" y="4"/>
                      <a:pt x="0" y="4"/>
                      <a:pt x="0" y="4"/>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1" y="5"/>
                      <a:pt x="1" y="5"/>
                      <a:pt x="1" y="5"/>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7"/>
                      <a:pt x="1" y="7"/>
                      <a:pt x="1" y="7"/>
                    </a:cubicBezTo>
                    <a:cubicBezTo>
                      <a:pt x="1" y="7"/>
                      <a:pt x="1" y="7"/>
                      <a:pt x="1" y="7"/>
                    </a:cubicBezTo>
                    <a:cubicBezTo>
                      <a:pt x="1" y="7"/>
                      <a:pt x="1" y="7"/>
                      <a:pt x="1" y="7"/>
                    </a:cubicBezTo>
                    <a:cubicBezTo>
                      <a:pt x="1" y="7"/>
                      <a:pt x="1" y="7"/>
                      <a:pt x="1" y="7"/>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9"/>
                      <a:pt x="1" y="9"/>
                      <a:pt x="1" y="9"/>
                    </a:cubicBezTo>
                    <a:cubicBezTo>
                      <a:pt x="2" y="9"/>
                      <a:pt x="2" y="9"/>
                      <a:pt x="2" y="9"/>
                    </a:cubicBezTo>
                    <a:cubicBezTo>
                      <a:pt x="2" y="9"/>
                      <a:pt x="2" y="9"/>
                      <a:pt x="2" y="9"/>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2" y="12"/>
                      <a:pt x="2" y="12"/>
                      <a:pt x="2" y="12"/>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4"/>
                      <a:pt x="2" y="14"/>
                      <a:pt x="2" y="14"/>
                    </a:cubicBezTo>
                    <a:cubicBezTo>
                      <a:pt x="2" y="14"/>
                      <a:pt x="2" y="14"/>
                      <a:pt x="2" y="14"/>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3" y="15"/>
                      <a:pt x="3" y="15"/>
                      <a:pt x="3" y="15"/>
                    </a:cubicBezTo>
                    <a:cubicBezTo>
                      <a:pt x="3" y="15"/>
                      <a:pt x="3" y="15"/>
                      <a:pt x="3" y="15"/>
                    </a:cubicBezTo>
                    <a:cubicBezTo>
                      <a:pt x="3" y="15"/>
                      <a:pt x="3" y="15"/>
                      <a:pt x="3" y="15"/>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4" y="17"/>
                      <a:pt x="4" y="17"/>
                      <a:pt x="4" y="17"/>
                    </a:cubicBezTo>
                    <a:cubicBezTo>
                      <a:pt x="4" y="18"/>
                      <a:pt x="4" y="18"/>
                      <a:pt x="4" y="18"/>
                    </a:cubicBezTo>
                    <a:cubicBezTo>
                      <a:pt x="4" y="18"/>
                      <a:pt x="4" y="18"/>
                      <a:pt x="4" y="18"/>
                    </a:cubicBezTo>
                    <a:cubicBezTo>
                      <a:pt x="4" y="18"/>
                      <a:pt x="4" y="18"/>
                      <a:pt x="4" y="18"/>
                    </a:cubicBezTo>
                    <a:cubicBezTo>
                      <a:pt x="3" y="19"/>
                      <a:pt x="3" y="19"/>
                      <a:pt x="3" y="19"/>
                    </a:cubicBezTo>
                    <a:cubicBezTo>
                      <a:pt x="3" y="19"/>
                      <a:pt x="3" y="19"/>
                      <a:pt x="3" y="19"/>
                    </a:cubicBezTo>
                    <a:cubicBezTo>
                      <a:pt x="3" y="19"/>
                      <a:pt x="3" y="19"/>
                      <a:pt x="3" y="19"/>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5" y="19"/>
                      <a:pt x="5" y="19"/>
                      <a:pt x="5" y="19"/>
                    </a:cubicBezTo>
                    <a:cubicBezTo>
                      <a:pt x="5" y="19"/>
                      <a:pt x="5" y="19"/>
                      <a:pt x="5" y="19"/>
                    </a:cubicBezTo>
                    <a:cubicBezTo>
                      <a:pt x="5" y="19"/>
                      <a:pt x="5" y="19"/>
                      <a:pt x="5" y="19"/>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3"/>
                      <a:pt x="6" y="25"/>
                      <a:pt x="7" y="28"/>
                    </a:cubicBezTo>
                    <a:cubicBezTo>
                      <a:pt x="7" y="28"/>
                      <a:pt x="7" y="28"/>
                      <a:pt x="7" y="28"/>
                    </a:cubicBezTo>
                    <a:cubicBezTo>
                      <a:pt x="7" y="29"/>
                      <a:pt x="7" y="29"/>
                      <a:pt x="7" y="29"/>
                    </a:cubicBezTo>
                    <a:cubicBezTo>
                      <a:pt x="7" y="29"/>
                      <a:pt x="7" y="29"/>
                      <a:pt x="7" y="29"/>
                    </a:cubicBezTo>
                    <a:cubicBezTo>
                      <a:pt x="7" y="29"/>
                      <a:pt x="7" y="29"/>
                      <a:pt x="7" y="29"/>
                    </a:cubicBezTo>
                    <a:cubicBezTo>
                      <a:pt x="7" y="29"/>
                      <a:pt x="7" y="29"/>
                      <a:pt x="7" y="29"/>
                    </a:cubicBezTo>
                    <a:cubicBezTo>
                      <a:pt x="8" y="29"/>
                      <a:pt x="8" y="29"/>
                      <a:pt x="8" y="29"/>
                    </a:cubicBezTo>
                    <a:cubicBezTo>
                      <a:pt x="8" y="29"/>
                      <a:pt x="8" y="29"/>
                      <a:pt x="8" y="29"/>
                    </a:cubicBezTo>
                    <a:cubicBezTo>
                      <a:pt x="9" y="29"/>
                      <a:pt x="9" y="29"/>
                      <a:pt x="9" y="29"/>
                    </a:cubicBezTo>
                    <a:cubicBezTo>
                      <a:pt x="9" y="29"/>
                      <a:pt x="9" y="29"/>
                      <a:pt x="9" y="29"/>
                    </a:cubicBezTo>
                    <a:cubicBezTo>
                      <a:pt x="10" y="29"/>
                      <a:pt x="10" y="29"/>
                      <a:pt x="10" y="29"/>
                    </a:cubicBezTo>
                    <a:cubicBezTo>
                      <a:pt x="10" y="29"/>
                      <a:pt x="10" y="29"/>
                      <a:pt x="10" y="29"/>
                    </a:cubicBezTo>
                    <a:cubicBezTo>
                      <a:pt x="12" y="28"/>
                      <a:pt x="13" y="28"/>
                      <a:pt x="14" y="28"/>
                    </a:cubicBezTo>
                    <a:cubicBezTo>
                      <a:pt x="14" y="28"/>
                      <a:pt x="14" y="28"/>
                      <a:pt x="14" y="28"/>
                    </a:cubicBezTo>
                    <a:cubicBezTo>
                      <a:pt x="14" y="27"/>
                      <a:pt x="14" y="27"/>
                      <a:pt x="14" y="27"/>
                    </a:cubicBezTo>
                    <a:cubicBezTo>
                      <a:pt x="14" y="27"/>
                      <a:pt x="14" y="27"/>
                      <a:pt x="14" y="27"/>
                    </a:cubicBezTo>
                    <a:cubicBezTo>
                      <a:pt x="13" y="27"/>
                      <a:pt x="13" y="27"/>
                      <a:pt x="13" y="27"/>
                    </a:cubicBezTo>
                    <a:cubicBezTo>
                      <a:pt x="13" y="27"/>
                      <a:pt x="13" y="27"/>
                      <a:pt x="13" y="27"/>
                    </a:cubicBezTo>
                    <a:cubicBezTo>
                      <a:pt x="13" y="27"/>
                      <a:pt x="13" y="27"/>
                      <a:pt x="13" y="27"/>
                    </a:cubicBezTo>
                    <a:cubicBezTo>
                      <a:pt x="13" y="27"/>
                      <a:pt x="13" y="27"/>
                      <a:pt x="13" y="27"/>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5"/>
                      <a:pt x="13" y="25"/>
                      <a:pt x="13" y="25"/>
                    </a:cubicBezTo>
                    <a:cubicBezTo>
                      <a:pt x="13" y="25"/>
                      <a:pt x="13" y="25"/>
                      <a:pt x="13" y="25"/>
                    </a:cubicBezTo>
                    <a:cubicBezTo>
                      <a:pt x="13" y="25"/>
                      <a:pt x="13" y="25"/>
                      <a:pt x="13" y="25"/>
                    </a:cubicBezTo>
                    <a:cubicBezTo>
                      <a:pt x="13" y="25"/>
                      <a:pt x="13" y="25"/>
                      <a:pt x="13" y="25"/>
                    </a:cubicBezTo>
                    <a:cubicBezTo>
                      <a:pt x="13" y="25"/>
                      <a:pt x="13" y="25"/>
                      <a:pt x="13" y="25"/>
                    </a:cubicBezTo>
                    <a:cubicBezTo>
                      <a:pt x="13" y="24"/>
                      <a:pt x="13" y="24"/>
                      <a:pt x="13" y="24"/>
                    </a:cubicBezTo>
                    <a:cubicBezTo>
                      <a:pt x="13" y="23"/>
                      <a:pt x="13" y="23"/>
                      <a:pt x="13" y="23"/>
                    </a:cubicBezTo>
                    <a:cubicBezTo>
                      <a:pt x="13" y="23"/>
                      <a:pt x="13" y="23"/>
                      <a:pt x="13" y="23"/>
                    </a:cubicBezTo>
                    <a:cubicBezTo>
                      <a:pt x="13" y="23"/>
                      <a:pt x="13" y="23"/>
                      <a:pt x="13" y="23"/>
                    </a:cubicBezTo>
                    <a:cubicBezTo>
                      <a:pt x="13" y="23"/>
                      <a:pt x="13" y="23"/>
                      <a:pt x="13" y="23"/>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1"/>
                      <a:pt x="13" y="21"/>
                      <a:pt x="13" y="21"/>
                    </a:cubicBezTo>
                    <a:cubicBezTo>
                      <a:pt x="13" y="21"/>
                      <a:pt x="13" y="21"/>
                      <a:pt x="13" y="21"/>
                    </a:cubicBezTo>
                    <a:cubicBezTo>
                      <a:pt x="13" y="21"/>
                      <a:pt x="13" y="21"/>
                      <a:pt x="13" y="21"/>
                    </a:cubicBezTo>
                    <a:cubicBezTo>
                      <a:pt x="13" y="21"/>
                      <a:pt x="13" y="21"/>
                      <a:pt x="13" y="21"/>
                    </a:cubicBezTo>
                    <a:cubicBezTo>
                      <a:pt x="13" y="20"/>
                      <a:pt x="13" y="20"/>
                      <a:pt x="13" y="20"/>
                    </a:cubicBezTo>
                    <a:cubicBezTo>
                      <a:pt x="12" y="18"/>
                      <a:pt x="12" y="18"/>
                      <a:pt x="12" y="18"/>
                    </a:cubicBezTo>
                    <a:cubicBezTo>
                      <a:pt x="12" y="18"/>
                      <a:pt x="12" y="18"/>
                      <a:pt x="12" y="18"/>
                    </a:cubicBezTo>
                    <a:cubicBezTo>
                      <a:pt x="12" y="18"/>
                      <a:pt x="12" y="18"/>
                      <a:pt x="12" y="18"/>
                    </a:cubicBezTo>
                    <a:cubicBezTo>
                      <a:pt x="13" y="18"/>
                      <a:pt x="13" y="18"/>
                      <a:pt x="13" y="18"/>
                    </a:cubicBezTo>
                    <a:cubicBezTo>
                      <a:pt x="13" y="17"/>
                      <a:pt x="13" y="17"/>
                      <a:pt x="13" y="17"/>
                    </a:cubicBezTo>
                    <a:cubicBezTo>
                      <a:pt x="13" y="17"/>
                      <a:pt x="13" y="17"/>
                      <a:pt x="13" y="17"/>
                    </a:cubicBezTo>
                    <a:cubicBezTo>
                      <a:pt x="13" y="17"/>
                      <a:pt x="13" y="17"/>
                      <a:pt x="13" y="17"/>
                    </a:cubicBezTo>
                    <a:cubicBezTo>
                      <a:pt x="12" y="16"/>
                      <a:pt x="12" y="16"/>
                      <a:pt x="12" y="16"/>
                    </a:cubicBezTo>
                    <a:cubicBezTo>
                      <a:pt x="13" y="16"/>
                      <a:pt x="13" y="16"/>
                      <a:pt x="13" y="16"/>
                    </a:cubicBezTo>
                    <a:cubicBezTo>
                      <a:pt x="13" y="16"/>
                      <a:pt x="13" y="16"/>
                      <a:pt x="13" y="16"/>
                    </a:cubicBezTo>
                    <a:cubicBezTo>
                      <a:pt x="13" y="16"/>
                      <a:pt x="13" y="16"/>
                      <a:pt x="13" y="16"/>
                    </a:cubicBezTo>
                    <a:cubicBezTo>
                      <a:pt x="13" y="15"/>
                      <a:pt x="13" y="15"/>
                      <a:pt x="13" y="15"/>
                    </a:cubicBezTo>
                    <a:cubicBezTo>
                      <a:pt x="13" y="15"/>
                      <a:pt x="13" y="15"/>
                      <a:pt x="13" y="15"/>
                    </a:cubicBezTo>
                    <a:cubicBezTo>
                      <a:pt x="13" y="15"/>
                      <a:pt x="13" y="15"/>
                      <a:pt x="13" y="15"/>
                    </a:cubicBezTo>
                    <a:cubicBezTo>
                      <a:pt x="13" y="14"/>
                      <a:pt x="13" y="14"/>
                      <a:pt x="13" y="14"/>
                    </a:cubicBezTo>
                    <a:cubicBezTo>
                      <a:pt x="13" y="14"/>
                      <a:pt x="13" y="14"/>
                      <a:pt x="13" y="14"/>
                    </a:cubicBezTo>
                    <a:cubicBezTo>
                      <a:pt x="13" y="14"/>
                      <a:pt x="13" y="14"/>
                      <a:pt x="13" y="14"/>
                    </a:cubicBezTo>
                    <a:cubicBezTo>
                      <a:pt x="13" y="14"/>
                      <a:pt x="13" y="14"/>
                      <a:pt x="13" y="14"/>
                    </a:cubicBezTo>
                    <a:cubicBezTo>
                      <a:pt x="13" y="13"/>
                      <a:pt x="13" y="13"/>
                      <a:pt x="13" y="13"/>
                    </a:cubicBezTo>
                    <a:cubicBezTo>
                      <a:pt x="13" y="13"/>
                      <a:pt x="13" y="13"/>
                      <a:pt x="13" y="13"/>
                    </a:cubicBezTo>
                    <a:cubicBezTo>
                      <a:pt x="13" y="13"/>
                      <a:pt x="13" y="13"/>
                      <a:pt x="13" y="13"/>
                    </a:cubicBezTo>
                    <a:cubicBezTo>
                      <a:pt x="13" y="13"/>
                      <a:pt x="13" y="13"/>
                      <a:pt x="13" y="13"/>
                    </a:cubicBezTo>
                    <a:cubicBezTo>
                      <a:pt x="13" y="12"/>
                      <a:pt x="13" y="12"/>
                      <a:pt x="13" y="12"/>
                    </a:cubicBezTo>
                    <a:cubicBezTo>
                      <a:pt x="13" y="12"/>
                      <a:pt x="13" y="12"/>
                      <a:pt x="13" y="12"/>
                    </a:cubicBezTo>
                    <a:cubicBezTo>
                      <a:pt x="13" y="12"/>
                      <a:pt x="13" y="12"/>
                      <a:pt x="13" y="12"/>
                    </a:cubicBezTo>
                    <a:cubicBezTo>
                      <a:pt x="13" y="11"/>
                      <a:pt x="13" y="11"/>
                      <a:pt x="13" y="11"/>
                    </a:cubicBezTo>
                    <a:cubicBezTo>
                      <a:pt x="13" y="11"/>
                      <a:pt x="13" y="11"/>
                      <a:pt x="13" y="11"/>
                    </a:cubicBezTo>
                    <a:cubicBezTo>
                      <a:pt x="13" y="10"/>
                      <a:pt x="13" y="10"/>
                      <a:pt x="13" y="10"/>
                    </a:cubicBezTo>
                    <a:cubicBezTo>
                      <a:pt x="13" y="9"/>
                      <a:pt x="13" y="9"/>
                      <a:pt x="13" y="9"/>
                    </a:cubicBezTo>
                    <a:cubicBezTo>
                      <a:pt x="13" y="9"/>
                      <a:pt x="13" y="9"/>
                      <a:pt x="13" y="9"/>
                    </a:cubicBezTo>
                    <a:cubicBezTo>
                      <a:pt x="13" y="8"/>
                      <a:pt x="13" y="8"/>
                      <a:pt x="13" y="8"/>
                    </a:cubicBezTo>
                    <a:cubicBezTo>
                      <a:pt x="14" y="8"/>
                      <a:pt x="14" y="8"/>
                      <a:pt x="14" y="8"/>
                    </a:cubicBezTo>
                    <a:cubicBezTo>
                      <a:pt x="14" y="8"/>
                      <a:pt x="14" y="8"/>
                      <a:pt x="14" y="8"/>
                    </a:cubicBezTo>
                    <a:cubicBezTo>
                      <a:pt x="14" y="8"/>
                      <a:pt x="14" y="8"/>
                      <a:pt x="14" y="8"/>
                    </a:cubicBezTo>
                    <a:cubicBezTo>
                      <a:pt x="14" y="8"/>
                      <a:pt x="14" y="8"/>
                      <a:pt x="14" y="8"/>
                    </a:cubicBezTo>
                    <a:cubicBezTo>
                      <a:pt x="15" y="7"/>
                      <a:pt x="15" y="7"/>
                      <a:pt x="15" y="7"/>
                    </a:cubicBezTo>
                    <a:cubicBezTo>
                      <a:pt x="15" y="7"/>
                      <a:pt x="15" y="7"/>
                      <a:pt x="15" y="7"/>
                    </a:cubicBezTo>
                    <a:cubicBezTo>
                      <a:pt x="15" y="7"/>
                      <a:pt x="15" y="7"/>
                      <a:pt x="15" y="7"/>
                    </a:cubicBezTo>
                    <a:cubicBezTo>
                      <a:pt x="16" y="6"/>
                      <a:pt x="16" y="6"/>
                      <a:pt x="16" y="6"/>
                    </a:cubicBezTo>
                    <a:cubicBezTo>
                      <a:pt x="16" y="6"/>
                      <a:pt x="16" y="6"/>
                      <a:pt x="16" y="6"/>
                    </a:cubicBezTo>
                    <a:cubicBezTo>
                      <a:pt x="16" y="6"/>
                      <a:pt x="16" y="6"/>
                      <a:pt x="16" y="6"/>
                    </a:cubicBezTo>
                    <a:cubicBezTo>
                      <a:pt x="16" y="6"/>
                      <a:pt x="16" y="6"/>
                      <a:pt x="16" y="6"/>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lnTo>
                      <a:pt x="16" y="4"/>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gf4bb91c855_5_265"/>
              <p:cNvSpPr/>
              <p:nvPr/>
            </p:nvSpPr>
            <p:spPr>
              <a:xfrm>
                <a:off x="2754387" y="3310849"/>
                <a:ext cx="161470" cy="203198"/>
              </a:xfrm>
              <a:custGeom>
                <a:rect b="b" l="l" r="r" t="t"/>
                <a:pathLst>
                  <a:path extrusionOk="0" h="63" w="50">
                    <a:moveTo>
                      <a:pt x="22" y="14"/>
                    </a:moveTo>
                    <a:cubicBezTo>
                      <a:pt x="22" y="14"/>
                      <a:pt x="22" y="14"/>
                      <a:pt x="22" y="14"/>
                    </a:cubicBezTo>
                    <a:cubicBezTo>
                      <a:pt x="22" y="14"/>
                      <a:pt x="22" y="14"/>
                      <a:pt x="22" y="14"/>
                    </a:cubicBezTo>
                    <a:cubicBezTo>
                      <a:pt x="22" y="14"/>
                      <a:pt x="22" y="14"/>
                      <a:pt x="22" y="14"/>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1" y="13"/>
                      <a:pt x="21" y="13"/>
                      <a:pt x="21" y="13"/>
                    </a:cubicBezTo>
                    <a:cubicBezTo>
                      <a:pt x="22" y="13"/>
                      <a:pt x="22" y="13"/>
                      <a:pt x="22"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2" y="13"/>
                      <a:pt x="22" y="13"/>
                      <a:pt x="22" y="13"/>
                    </a:cubicBezTo>
                    <a:cubicBezTo>
                      <a:pt x="22" y="13"/>
                      <a:pt x="22" y="13"/>
                      <a:pt x="22" y="13"/>
                    </a:cubicBezTo>
                    <a:cubicBezTo>
                      <a:pt x="22" y="13"/>
                      <a:pt x="22" y="13"/>
                      <a:pt x="22" y="13"/>
                    </a:cubicBezTo>
                    <a:cubicBezTo>
                      <a:pt x="22" y="13"/>
                      <a:pt x="22" y="13"/>
                      <a:pt x="22" y="13"/>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5"/>
                      <a:pt x="22" y="15"/>
                      <a:pt x="22" y="15"/>
                    </a:cubicBezTo>
                    <a:cubicBezTo>
                      <a:pt x="22" y="14"/>
                      <a:pt x="22" y="14"/>
                      <a:pt x="22" y="14"/>
                    </a:cubicBezTo>
                    <a:close/>
                    <a:moveTo>
                      <a:pt x="19" y="13"/>
                    </a:move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lose/>
                    <a:moveTo>
                      <a:pt x="21" y="12"/>
                    </a:moveTo>
                    <a:cubicBezTo>
                      <a:pt x="21" y="12"/>
                      <a:pt x="21" y="12"/>
                      <a:pt x="21" y="12"/>
                    </a:cubicBezTo>
                    <a:cubicBezTo>
                      <a:pt x="21" y="12"/>
                      <a:pt x="21" y="12"/>
                      <a:pt x="21" y="12"/>
                    </a:cubicBezTo>
                    <a:cubicBezTo>
                      <a:pt x="21" y="11"/>
                      <a:pt x="21" y="11"/>
                      <a:pt x="21" y="11"/>
                    </a:cubicBezTo>
                    <a:cubicBezTo>
                      <a:pt x="21" y="11"/>
                      <a:pt x="21" y="11"/>
                      <a:pt x="21" y="11"/>
                    </a:cubicBezTo>
                    <a:cubicBezTo>
                      <a:pt x="21" y="11"/>
                      <a:pt x="21" y="11"/>
                      <a:pt x="21" y="11"/>
                    </a:cubicBezTo>
                    <a:cubicBezTo>
                      <a:pt x="21" y="11"/>
                      <a:pt x="21" y="11"/>
                      <a:pt x="21" y="11"/>
                    </a:cubicBezTo>
                    <a:cubicBezTo>
                      <a:pt x="20" y="11"/>
                      <a:pt x="20" y="11"/>
                      <a:pt x="20" y="11"/>
                    </a:cubicBezTo>
                    <a:cubicBezTo>
                      <a:pt x="20" y="11"/>
                      <a:pt x="20" y="11"/>
                      <a:pt x="20" y="11"/>
                    </a:cubicBezTo>
                    <a:cubicBezTo>
                      <a:pt x="20" y="11"/>
                      <a:pt x="20" y="11"/>
                      <a:pt x="20" y="11"/>
                    </a:cubicBezTo>
                    <a:cubicBezTo>
                      <a:pt x="20" y="11"/>
                      <a:pt x="20" y="11"/>
                      <a:pt x="20" y="11"/>
                    </a:cubicBez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close/>
                    <a:moveTo>
                      <a:pt x="49" y="16"/>
                    </a:moveTo>
                    <a:cubicBezTo>
                      <a:pt x="43" y="16"/>
                      <a:pt x="38" y="15"/>
                      <a:pt x="32" y="15"/>
                    </a:cubicBezTo>
                    <a:cubicBezTo>
                      <a:pt x="32" y="15"/>
                      <a:pt x="32" y="15"/>
                      <a:pt x="32" y="15"/>
                    </a:cubicBezTo>
                    <a:cubicBezTo>
                      <a:pt x="32" y="15"/>
                      <a:pt x="32" y="15"/>
                      <a:pt x="32" y="15"/>
                    </a:cubicBezTo>
                    <a:cubicBezTo>
                      <a:pt x="32" y="11"/>
                      <a:pt x="33" y="7"/>
                      <a:pt x="33" y="3"/>
                    </a:cubicBezTo>
                    <a:cubicBezTo>
                      <a:pt x="24" y="2"/>
                      <a:pt x="16" y="1"/>
                      <a:pt x="7" y="0"/>
                    </a:cubicBezTo>
                    <a:cubicBezTo>
                      <a:pt x="5" y="19"/>
                      <a:pt x="2" y="39"/>
                      <a:pt x="0" y="58"/>
                    </a:cubicBezTo>
                    <a:cubicBezTo>
                      <a:pt x="15" y="60"/>
                      <a:pt x="30" y="61"/>
                      <a:pt x="46" y="63"/>
                    </a:cubicBezTo>
                    <a:cubicBezTo>
                      <a:pt x="47" y="47"/>
                      <a:pt x="48" y="32"/>
                      <a:pt x="50" y="16"/>
                    </a:cubicBezTo>
                    <a:lnTo>
                      <a:pt x="49" y="16"/>
                    </a:lnTo>
                    <a:close/>
                    <a:moveTo>
                      <a:pt x="24" y="14"/>
                    </a:moveTo>
                    <a:cubicBezTo>
                      <a:pt x="24" y="15"/>
                      <a:pt x="24" y="15"/>
                      <a:pt x="24" y="15"/>
                    </a:cubicBezTo>
                    <a:cubicBezTo>
                      <a:pt x="24" y="15"/>
                      <a:pt x="24" y="15"/>
                      <a:pt x="24"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2" y="15"/>
                      <a:pt x="22" y="15"/>
                      <a:pt x="22" y="15"/>
                    </a:cubicBezTo>
                    <a:cubicBezTo>
                      <a:pt x="22" y="15"/>
                      <a:pt x="22" y="15"/>
                      <a:pt x="22" y="15"/>
                    </a:cubicBezTo>
                    <a:cubicBezTo>
                      <a:pt x="22" y="15"/>
                      <a:pt x="22" y="15"/>
                      <a:pt x="22" y="15"/>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1" y="17"/>
                      <a:pt x="21" y="17"/>
                      <a:pt x="21" y="17"/>
                    </a:cubicBezTo>
                    <a:cubicBezTo>
                      <a:pt x="21" y="17"/>
                      <a:pt x="21" y="17"/>
                      <a:pt x="21"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6"/>
                      <a:pt x="20" y="16"/>
                      <a:pt x="20" y="16"/>
                    </a:cubicBezTo>
                    <a:cubicBezTo>
                      <a:pt x="20" y="16"/>
                      <a:pt x="20" y="16"/>
                      <a:pt x="20" y="16"/>
                    </a:cubicBezTo>
                    <a:cubicBezTo>
                      <a:pt x="20" y="16"/>
                      <a:pt x="20" y="16"/>
                      <a:pt x="20" y="16"/>
                    </a:cubicBezTo>
                    <a:cubicBezTo>
                      <a:pt x="20" y="16"/>
                      <a:pt x="20" y="16"/>
                      <a:pt x="20" y="16"/>
                    </a:cubicBezTo>
                    <a:cubicBezTo>
                      <a:pt x="19" y="16"/>
                      <a:pt x="19" y="16"/>
                      <a:pt x="19" y="16"/>
                    </a:cubicBezTo>
                    <a:cubicBezTo>
                      <a:pt x="19" y="16"/>
                      <a:pt x="19" y="16"/>
                      <a:pt x="19" y="16"/>
                    </a:cubicBezTo>
                    <a:cubicBezTo>
                      <a:pt x="19" y="16"/>
                      <a:pt x="19" y="16"/>
                      <a:pt x="19" y="16"/>
                    </a:cubicBezTo>
                    <a:cubicBezTo>
                      <a:pt x="20" y="15"/>
                      <a:pt x="20" y="15"/>
                      <a:pt x="20" y="15"/>
                    </a:cubicBezTo>
                    <a:cubicBezTo>
                      <a:pt x="20" y="15"/>
                      <a:pt x="20" y="15"/>
                      <a:pt x="20" y="15"/>
                    </a:cubicBezTo>
                    <a:cubicBezTo>
                      <a:pt x="19" y="15"/>
                      <a:pt x="19" y="15"/>
                      <a:pt x="19" y="15"/>
                    </a:cubicBezTo>
                    <a:cubicBezTo>
                      <a:pt x="19" y="15"/>
                      <a:pt x="19" y="15"/>
                      <a:pt x="19" y="15"/>
                    </a:cubicBezTo>
                    <a:cubicBezTo>
                      <a:pt x="19" y="14"/>
                      <a:pt x="19" y="14"/>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4"/>
                      <a:pt x="19" y="14"/>
                      <a:pt x="19" y="14"/>
                    </a:cubicBezTo>
                    <a:cubicBezTo>
                      <a:pt x="19" y="15"/>
                      <a:pt x="19" y="15"/>
                      <a:pt x="19" y="15"/>
                    </a:cubicBezTo>
                    <a:cubicBezTo>
                      <a:pt x="19" y="15"/>
                      <a:pt x="19" y="15"/>
                      <a:pt x="19" y="15"/>
                    </a:cubicBezTo>
                    <a:cubicBezTo>
                      <a:pt x="19" y="15"/>
                      <a:pt x="19" y="15"/>
                      <a:pt x="19" y="15"/>
                    </a:cubicBezTo>
                    <a:cubicBezTo>
                      <a:pt x="19" y="15"/>
                      <a:pt x="19" y="15"/>
                      <a:pt x="19" y="15"/>
                    </a:cubicBezTo>
                    <a:cubicBezTo>
                      <a:pt x="19" y="15"/>
                      <a:pt x="19" y="15"/>
                      <a:pt x="19" y="15"/>
                    </a:cubicBezTo>
                    <a:cubicBezTo>
                      <a:pt x="19" y="15"/>
                      <a:pt x="19" y="15"/>
                      <a:pt x="19" y="15"/>
                    </a:cubicBezTo>
                    <a:cubicBezTo>
                      <a:pt x="18" y="15"/>
                      <a:pt x="18" y="15"/>
                      <a:pt x="18" y="15"/>
                    </a:cubicBezTo>
                    <a:cubicBezTo>
                      <a:pt x="18" y="15"/>
                      <a:pt x="18" y="15"/>
                      <a:pt x="18" y="15"/>
                    </a:cubicBezTo>
                    <a:cubicBezTo>
                      <a:pt x="18" y="15"/>
                      <a:pt x="18" y="15"/>
                      <a:pt x="18" y="15"/>
                    </a:cubicBezTo>
                    <a:cubicBezTo>
                      <a:pt x="18" y="15"/>
                      <a:pt x="18" y="15"/>
                      <a:pt x="18" y="15"/>
                    </a:cubicBezTo>
                    <a:cubicBezTo>
                      <a:pt x="18" y="15"/>
                      <a:pt x="18" y="15"/>
                      <a:pt x="18" y="15"/>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8" y="14"/>
                      <a:pt x="18" y="14"/>
                      <a:pt x="18" y="14"/>
                    </a:cubicBezTo>
                    <a:cubicBezTo>
                      <a:pt x="17" y="14"/>
                      <a:pt x="17" y="14"/>
                      <a:pt x="17" y="14"/>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1"/>
                      <a:pt x="17" y="11"/>
                      <a:pt x="17" y="11"/>
                    </a:cubicBezTo>
                    <a:cubicBezTo>
                      <a:pt x="17" y="10"/>
                      <a:pt x="17" y="10"/>
                      <a:pt x="17" y="10"/>
                    </a:cubicBezTo>
                    <a:cubicBezTo>
                      <a:pt x="17" y="10"/>
                      <a:pt x="17" y="10"/>
                      <a:pt x="17" y="10"/>
                    </a:cubicBezTo>
                    <a:cubicBezTo>
                      <a:pt x="17" y="10"/>
                      <a:pt x="17" y="10"/>
                      <a:pt x="17" y="10"/>
                    </a:cubicBezTo>
                    <a:cubicBezTo>
                      <a:pt x="17" y="10"/>
                      <a:pt x="17" y="10"/>
                      <a:pt x="17" y="10"/>
                    </a:cubicBezTo>
                    <a:cubicBezTo>
                      <a:pt x="16" y="10"/>
                      <a:pt x="16" y="10"/>
                      <a:pt x="16" y="10"/>
                    </a:cubicBezTo>
                    <a:cubicBezTo>
                      <a:pt x="16" y="9"/>
                      <a:pt x="16" y="9"/>
                      <a:pt x="16" y="9"/>
                    </a:cubicBezTo>
                    <a:cubicBezTo>
                      <a:pt x="16" y="9"/>
                      <a:pt x="16" y="9"/>
                      <a:pt x="16" y="9"/>
                    </a:cubicBezTo>
                    <a:cubicBezTo>
                      <a:pt x="16" y="9"/>
                      <a:pt x="16" y="9"/>
                      <a:pt x="16" y="9"/>
                    </a:cubicBezTo>
                    <a:cubicBezTo>
                      <a:pt x="15" y="9"/>
                      <a:pt x="15" y="9"/>
                      <a:pt x="15" y="9"/>
                    </a:cubicBezTo>
                    <a:cubicBezTo>
                      <a:pt x="15" y="9"/>
                      <a:pt x="15" y="9"/>
                      <a:pt x="15" y="9"/>
                    </a:cubicBezTo>
                    <a:cubicBezTo>
                      <a:pt x="15" y="10"/>
                      <a:pt x="15" y="10"/>
                      <a:pt x="15" y="10"/>
                    </a:cubicBezTo>
                    <a:cubicBezTo>
                      <a:pt x="15" y="10"/>
                      <a:pt x="15" y="10"/>
                      <a:pt x="15" y="10"/>
                    </a:cubicBezTo>
                    <a:cubicBezTo>
                      <a:pt x="15" y="10"/>
                      <a:pt x="15" y="10"/>
                      <a:pt x="15" y="10"/>
                    </a:cubicBezTo>
                    <a:cubicBezTo>
                      <a:pt x="15" y="10"/>
                      <a:pt x="15" y="10"/>
                      <a:pt x="15" y="10"/>
                    </a:cubicBezTo>
                    <a:cubicBezTo>
                      <a:pt x="15" y="10"/>
                      <a:pt x="15" y="10"/>
                      <a:pt x="15" y="10"/>
                    </a:cubicBezTo>
                    <a:cubicBezTo>
                      <a:pt x="15" y="10"/>
                      <a:pt x="15" y="10"/>
                      <a:pt x="15" y="10"/>
                    </a:cubicBezTo>
                    <a:cubicBezTo>
                      <a:pt x="15" y="10"/>
                      <a:pt x="15" y="10"/>
                      <a:pt x="15" y="10"/>
                    </a:cubicBezTo>
                    <a:cubicBezTo>
                      <a:pt x="15"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8"/>
                      <a:pt x="16" y="8"/>
                      <a:pt x="16" y="8"/>
                    </a:cubicBezTo>
                    <a:cubicBezTo>
                      <a:pt x="15" y="8"/>
                      <a:pt x="15" y="8"/>
                      <a:pt x="15" y="8"/>
                    </a:cubicBezTo>
                    <a:cubicBezTo>
                      <a:pt x="15" y="7"/>
                      <a:pt x="15" y="7"/>
                      <a:pt x="15" y="7"/>
                    </a:cubicBezTo>
                    <a:cubicBezTo>
                      <a:pt x="15" y="7"/>
                      <a:pt x="15" y="7"/>
                      <a:pt x="15" y="7"/>
                    </a:cubicBezTo>
                    <a:cubicBezTo>
                      <a:pt x="15" y="7"/>
                      <a:pt x="15" y="7"/>
                      <a:pt x="15" y="7"/>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7" y="6"/>
                      <a:pt x="17" y="6"/>
                      <a:pt x="17" y="6"/>
                    </a:cubicBezTo>
                    <a:cubicBezTo>
                      <a:pt x="17" y="6"/>
                      <a:pt x="17" y="6"/>
                      <a:pt x="17" y="6"/>
                    </a:cubicBezTo>
                    <a:cubicBezTo>
                      <a:pt x="17" y="6"/>
                      <a:pt x="17" y="6"/>
                      <a:pt x="17" y="6"/>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7" y="5"/>
                      <a:pt x="17" y="5"/>
                      <a:pt x="17"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5"/>
                      <a:pt x="18" y="5"/>
                      <a:pt x="18" y="5"/>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6"/>
                      <a:pt x="18" y="6"/>
                      <a:pt x="18" y="6"/>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8"/>
                      <a:pt x="18" y="8"/>
                      <a:pt x="18" y="8"/>
                    </a:cubicBezTo>
                    <a:cubicBezTo>
                      <a:pt x="18" y="8"/>
                      <a:pt x="18" y="8"/>
                      <a:pt x="18" y="8"/>
                    </a:cubicBezTo>
                    <a:cubicBezTo>
                      <a:pt x="18" y="8"/>
                      <a:pt x="18" y="8"/>
                      <a:pt x="18" y="8"/>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19" y="8"/>
                      <a:pt x="19" y="8"/>
                      <a:pt x="19" y="8"/>
                    </a:cubicBezTo>
                    <a:cubicBezTo>
                      <a:pt x="20" y="8"/>
                      <a:pt x="20" y="8"/>
                      <a:pt x="20" y="8"/>
                    </a:cubicBezTo>
                    <a:cubicBezTo>
                      <a:pt x="20" y="8"/>
                      <a:pt x="20" y="8"/>
                      <a:pt x="20" y="8"/>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20" y="9"/>
                    </a:cubicBezTo>
                    <a:cubicBezTo>
                      <a:pt x="20" y="10"/>
                      <a:pt x="20" y="10"/>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0" y="10"/>
                      <a:pt x="20" y="10"/>
                      <a:pt x="20" y="10"/>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1" y="11"/>
                      <a:pt x="21" y="11"/>
                      <a:pt x="21" y="11"/>
                    </a:cubicBezTo>
                    <a:cubicBezTo>
                      <a:pt x="21" y="10"/>
                      <a:pt x="21" y="10"/>
                      <a:pt x="21" y="10"/>
                    </a:cubicBezTo>
                    <a:cubicBezTo>
                      <a:pt x="21" y="10"/>
                      <a:pt x="21" y="10"/>
                      <a:pt x="21" y="10"/>
                    </a:cubicBezTo>
                    <a:cubicBezTo>
                      <a:pt x="21" y="10"/>
                      <a:pt x="21" y="10"/>
                      <a:pt x="21" y="10"/>
                    </a:cubicBezTo>
                    <a:cubicBezTo>
                      <a:pt x="21" y="10"/>
                      <a:pt x="21" y="10"/>
                      <a:pt x="21" y="10"/>
                    </a:cubicBezTo>
                    <a:cubicBezTo>
                      <a:pt x="21" y="10"/>
                      <a:pt x="21" y="10"/>
                      <a:pt x="21" y="10"/>
                    </a:cubicBezTo>
                    <a:cubicBezTo>
                      <a:pt x="21" y="10"/>
                      <a:pt x="21" y="10"/>
                      <a:pt x="21" y="10"/>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2" y="8"/>
                      <a:pt x="22" y="8"/>
                      <a:pt x="22" y="8"/>
                    </a:cubicBezTo>
                    <a:cubicBezTo>
                      <a:pt x="22" y="8"/>
                      <a:pt x="22" y="8"/>
                      <a:pt x="22" y="8"/>
                    </a:cubicBezTo>
                    <a:cubicBezTo>
                      <a:pt x="22" y="8"/>
                      <a:pt x="22" y="8"/>
                      <a:pt x="22" y="8"/>
                    </a:cubicBezTo>
                    <a:cubicBezTo>
                      <a:pt x="22" y="8"/>
                      <a:pt x="22" y="8"/>
                      <a:pt x="22" y="8"/>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2" y="9"/>
                      <a:pt x="22" y="9"/>
                      <a:pt x="22" y="9"/>
                    </a:cubicBezTo>
                    <a:cubicBezTo>
                      <a:pt x="23" y="9"/>
                      <a:pt x="23" y="9"/>
                      <a:pt x="23" y="9"/>
                    </a:cubicBezTo>
                    <a:cubicBezTo>
                      <a:pt x="23" y="9"/>
                      <a:pt x="23" y="9"/>
                      <a:pt x="23" y="9"/>
                    </a:cubicBezTo>
                    <a:cubicBezTo>
                      <a:pt x="23" y="9"/>
                      <a:pt x="23" y="9"/>
                      <a:pt x="23" y="9"/>
                    </a:cubicBezTo>
                    <a:cubicBezTo>
                      <a:pt x="23" y="9"/>
                      <a:pt x="23" y="9"/>
                      <a:pt x="23" y="9"/>
                    </a:cubicBezTo>
                    <a:cubicBezTo>
                      <a:pt x="24" y="9"/>
                      <a:pt x="24" y="9"/>
                      <a:pt x="24" y="9"/>
                    </a:cubicBezTo>
                    <a:cubicBezTo>
                      <a:pt x="24" y="9"/>
                      <a:pt x="24" y="9"/>
                      <a:pt x="24" y="9"/>
                    </a:cubicBezTo>
                    <a:cubicBezTo>
                      <a:pt x="24" y="9"/>
                      <a:pt x="24" y="9"/>
                      <a:pt x="24" y="9"/>
                    </a:cubicBezTo>
                    <a:cubicBezTo>
                      <a:pt x="24" y="10"/>
                      <a:pt x="24" y="10"/>
                      <a:pt x="24" y="10"/>
                    </a:cubicBezTo>
                    <a:cubicBezTo>
                      <a:pt x="23" y="10"/>
                      <a:pt x="23" y="10"/>
                      <a:pt x="23" y="10"/>
                    </a:cubicBezTo>
                    <a:cubicBezTo>
                      <a:pt x="23" y="10"/>
                      <a:pt x="23" y="10"/>
                      <a:pt x="23" y="10"/>
                    </a:cubicBezTo>
                    <a:cubicBezTo>
                      <a:pt x="23" y="10"/>
                      <a:pt x="23" y="10"/>
                      <a:pt x="23" y="10"/>
                    </a:cubicBezTo>
                    <a:cubicBezTo>
                      <a:pt x="23" y="10"/>
                      <a:pt x="23" y="10"/>
                      <a:pt x="23" y="10"/>
                    </a:cubicBezTo>
                    <a:cubicBezTo>
                      <a:pt x="23" y="10"/>
                      <a:pt x="23" y="10"/>
                      <a:pt x="23" y="10"/>
                    </a:cubicBezTo>
                    <a:cubicBezTo>
                      <a:pt x="23" y="10"/>
                      <a:pt x="23" y="10"/>
                      <a:pt x="23" y="10"/>
                    </a:cubicBezTo>
                    <a:cubicBezTo>
                      <a:pt x="23" y="10"/>
                      <a:pt x="23" y="10"/>
                      <a:pt x="23" y="10"/>
                    </a:cubicBezTo>
                    <a:cubicBezTo>
                      <a:pt x="23" y="10"/>
                      <a:pt x="23" y="10"/>
                      <a:pt x="23" y="10"/>
                    </a:cubicBezTo>
                    <a:cubicBezTo>
                      <a:pt x="22" y="10"/>
                      <a:pt x="22" y="10"/>
                      <a:pt x="22" y="10"/>
                    </a:cubicBezTo>
                    <a:cubicBezTo>
                      <a:pt x="22" y="10"/>
                      <a:pt x="22" y="10"/>
                      <a:pt x="22" y="10"/>
                    </a:cubicBezTo>
                    <a:cubicBezTo>
                      <a:pt x="21" y="10"/>
                      <a:pt x="21" y="10"/>
                      <a:pt x="21" y="10"/>
                    </a:cubicBezTo>
                    <a:cubicBezTo>
                      <a:pt x="21" y="10"/>
                      <a:pt x="21" y="10"/>
                      <a:pt x="21" y="10"/>
                    </a:cubicBezTo>
                    <a:cubicBezTo>
                      <a:pt x="21" y="11"/>
                      <a:pt x="21" y="11"/>
                      <a:pt x="21" y="11"/>
                    </a:cubicBezTo>
                    <a:cubicBezTo>
                      <a:pt x="22" y="11"/>
                      <a:pt x="22" y="11"/>
                      <a:pt x="22" y="11"/>
                    </a:cubicBezTo>
                    <a:cubicBezTo>
                      <a:pt x="22" y="11"/>
                      <a:pt x="22" y="11"/>
                      <a:pt x="22" y="11"/>
                    </a:cubicBezTo>
                    <a:cubicBezTo>
                      <a:pt x="22" y="11"/>
                      <a:pt x="22" y="11"/>
                      <a:pt x="22" y="11"/>
                    </a:cubicBezTo>
                    <a:cubicBezTo>
                      <a:pt x="22" y="11"/>
                      <a:pt x="22" y="11"/>
                      <a:pt x="22" y="11"/>
                    </a:cubicBezTo>
                    <a:cubicBezTo>
                      <a:pt x="22" y="11"/>
                      <a:pt x="22" y="11"/>
                      <a:pt x="22" y="11"/>
                    </a:cubicBezTo>
                    <a:cubicBezTo>
                      <a:pt x="22" y="11"/>
                      <a:pt x="22" y="11"/>
                      <a:pt x="22" y="11"/>
                    </a:cubicBezTo>
                    <a:cubicBezTo>
                      <a:pt x="22" y="12"/>
                      <a:pt x="22" y="12"/>
                      <a:pt x="22" y="12"/>
                    </a:cubicBezTo>
                    <a:cubicBezTo>
                      <a:pt x="22" y="12"/>
                      <a:pt x="22" y="12"/>
                      <a:pt x="22" y="12"/>
                    </a:cubicBezTo>
                    <a:cubicBezTo>
                      <a:pt x="22" y="12"/>
                      <a:pt x="22" y="12"/>
                      <a:pt x="22" y="12"/>
                    </a:cubicBezTo>
                    <a:cubicBezTo>
                      <a:pt x="22" y="12"/>
                      <a:pt x="22" y="12"/>
                      <a:pt x="22" y="12"/>
                    </a:cubicBezTo>
                    <a:cubicBezTo>
                      <a:pt x="22" y="12"/>
                      <a:pt x="22" y="12"/>
                      <a:pt x="22" y="12"/>
                    </a:cubicBezTo>
                    <a:cubicBezTo>
                      <a:pt x="23" y="12"/>
                      <a:pt x="23" y="12"/>
                      <a:pt x="23" y="12"/>
                    </a:cubicBezTo>
                    <a:cubicBezTo>
                      <a:pt x="23" y="12"/>
                      <a:pt x="23" y="12"/>
                      <a:pt x="23" y="12"/>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3" y="13"/>
                      <a:pt x="23" y="13"/>
                      <a:pt x="23" y="13"/>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gf4bb91c855_5_265"/>
              <p:cNvSpPr/>
              <p:nvPr/>
            </p:nvSpPr>
            <p:spPr>
              <a:xfrm>
                <a:off x="2961213" y="3543075"/>
                <a:ext cx="419096" cy="393695"/>
              </a:xfrm>
              <a:custGeom>
                <a:rect b="b" l="l" r="r" t="t"/>
                <a:pathLst>
                  <a:path extrusionOk="0" h="122" w="130">
                    <a:moveTo>
                      <a:pt x="130" y="61"/>
                    </a:moveTo>
                    <a:cubicBezTo>
                      <a:pt x="130" y="61"/>
                      <a:pt x="130" y="61"/>
                      <a:pt x="130" y="61"/>
                    </a:cubicBezTo>
                    <a:cubicBezTo>
                      <a:pt x="129" y="60"/>
                      <a:pt x="129" y="60"/>
                      <a:pt x="129" y="60"/>
                    </a:cubicBezTo>
                    <a:cubicBezTo>
                      <a:pt x="129" y="60"/>
                      <a:pt x="129" y="60"/>
                      <a:pt x="129" y="60"/>
                    </a:cubicBezTo>
                    <a:cubicBezTo>
                      <a:pt x="130" y="60"/>
                      <a:pt x="130" y="60"/>
                      <a:pt x="130" y="60"/>
                    </a:cubicBezTo>
                    <a:cubicBezTo>
                      <a:pt x="130" y="60"/>
                      <a:pt x="130" y="60"/>
                      <a:pt x="130" y="60"/>
                    </a:cubicBezTo>
                    <a:cubicBezTo>
                      <a:pt x="130" y="59"/>
                      <a:pt x="130" y="59"/>
                      <a:pt x="130" y="59"/>
                    </a:cubicBezTo>
                    <a:cubicBezTo>
                      <a:pt x="129" y="59"/>
                      <a:pt x="129" y="59"/>
                      <a:pt x="129" y="59"/>
                    </a:cubicBezTo>
                    <a:cubicBezTo>
                      <a:pt x="129" y="59"/>
                      <a:pt x="129" y="59"/>
                      <a:pt x="129" y="59"/>
                    </a:cubicBezTo>
                    <a:cubicBezTo>
                      <a:pt x="129" y="59"/>
                      <a:pt x="129" y="59"/>
                      <a:pt x="129" y="59"/>
                    </a:cubicBezTo>
                    <a:cubicBezTo>
                      <a:pt x="129" y="59"/>
                      <a:pt x="129" y="59"/>
                      <a:pt x="129" y="59"/>
                    </a:cubicBezTo>
                    <a:cubicBezTo>
                      <a:pt x="129" y="59"/>
                      <a:pt x="129" y="59"/>
                      <a:pt x="129" y="59"/>
                    </a:cubicBezTo>
                    <a:cubicBezTo>
                      <a:pt x="129" y="59"/>
                      <a:pt x="129" y="59"/>
                      <a:pt x="129" y="59"/>
                    </a:cubicBezTo>
                    <a:cubicBezTo>
                      <a:pt x="129" y="59"/>
                      <a:pt x="129" y="59"/>
                      <a:pt x="129" y="59"/>
                    </a:cubicBezTo>
                    <a:cubicBezTo>
                      <a:pt x="129" y="59"/>
                      <a:pt x="129" y="59"/>
                      <a:pt x="129" y="59"/>
                    </a:cubicBezTo>
                    <a:cubicBezTo>
                      <a:pt x="129" y="59"/>
                      <a:pt x="129" y="59"/>
                      <a:pt x="129" y="59"/>
                    </a:cubicBezTo>
                    <a:cubicBezTo>
                      <a:pt x="129" y="59"/>
                      <a:pt x="129" y="59"/>
                      <a:pt x="129" y="59"/>
                    </a:cubicBezTo>
                    <a:cubicBezTo>
                      <a:pt x="129" y="59"/>
                      <a:pt x="129" y="59"/>
                      <a:pt x="129" y="59"/>
                    </a:cubicBezTo>
                    <a:cubicBezTo>
                      <a:pt x="129" y="59"/>
                      <a:pt x="129" y="59"/>
                      <a:pt x="129" y="59"/>
                    </a:cubicBezTo>
                    <a:cubicBezTo>
                      <a:pt x="129" y="59"/>
                      <a:pt x="129" y="59"/>
                      <a:pt x="129" y="59"/>
                    </a:cubicBezTo>
                    <a:cubicBezTo>
                      <a:pt x="129" y="59"/>
                      <a:pt x="129" y="59"/>
                      <a:pt x="129" y="59"/>
                    </a:cubicBezTo>
                    <a:cubicBezTo>
                      <a:pt x="129" y="59"/>
                      <a:pt x="129" y="59"/>
                      <a:pt x="129" y="59"/>
                    </a:cubicBezTo>
                    <a:cubicBezTo>
                      <a:pt x="129" y="58"/>
                      <a:pt x="129" y="58"/>
                      <a:pt x="129" y="58"/>
                    </a:cubicBezTo>
                    <a:cubicBezTo>
                      <a:pt x="129" y="58"/>
                      <a:pt x="129" y="58"/>
                      <a:pt x="129" y="58"/>
                    </a:cubicBezTo>
                    <a:cubicBezTo>
                      <a:pt x="129" y="58"/>
                      <a:pt x="129" y="58"/>
                      <a:pt x="129" y="58"/>
                    </a:cubicBezTo>
                    <a:cubicBezTo>
                      <a:pt x="129" y="58"/>
                      <a:pt x="129" y="58"/>
                      <a:pt x="129" y="58"/>
                    </a:cubicBezTo>
                    <a:cubicBezTo>
                      <a:pt x="128" y="58"/>
                      <a:pt x="128" y="58"/>
                      <a:pt x="128" y="58"/>
                    </a:cubicBezTo>
                    <a:cubicBezTo>
                      <a:pt x="128" y="58"/>
                      <a:pt x="128" y="58"/>
                      <a:pt x="128" y="58"/>
                    </a:cubicBezTo>
                    <a:cubicBezTo>
                      <a:pt x="128" y="58"/>
                      <a:pt x="128" y="58"/>
                      <a:pt x="128" y="58"/>
                    </a:cubicBezTo>
                    <a:cubicBezTo>
                      <a:pt x="128" y="58"/>
                      <a:pt x="128" y="58"/>
                      <a:pt x="128" y="58"/>
                    </a:cubicBezTo>
                    <a:cubicBezTo>
                      <a:pt x="128" y="58"/>
                      <a:pt x="128" y="58"/>
                      <a:pt x="128" y="58"/>
                    </a:cubicBezTo>
                    <a:cubicBezTo>
                      <a:pt x="128" y="58"/>
                      <a:pt x="128" y="58"/>
                      <a:pt x="128" y="58"/>
                    </a:cubicBezTo>
                    <a:cubicBezTo>
                      <a:pt x="128" y="58"/>
                      <a:pt x="128" y="58"/>
                      <a:pt x="128" y="58"/>
                    </a:cubicBezTo>
                    <a:cubicBezTo>
                      <a:pt x="128" y="57"/>
                      <a:pt x="128" y="57"/>
                      <a:pt x="128" y="57"/>
                    </a:cubicBezTo>
                    <a:cubicBezTo>
                      <a:pt x="128" y="57"/>
                      <a:pt x="128" y="57"/>
                      <a:pt x="128" y="57"/>
                    </a:cubicBezTo>
                    <a:cubicBezTo>
                      <a:pt x="128" y="57"/>
                      <a:pt x="128" y="57"/>
                      <a:pt x="128" y="57"/>
                    </a:cubicBezTo>
                    <a:cubicBezTo>
                      <a:pt x="128" y="57"/>
                      <a:pt x="128" y="57"/>
                      <a:pt x="128" y="57"/>
                    </a:cubicBezTo>
                    <a:cubicBezTo>
                      <a:pt x="128" y="57"/>
                      <a:pt x="128" y="57"/>
                      <a:pt x="128" y="57"/>
                    </a:cubicBezTo>
                    <a:cubicBezTo>
                      <a:pt x="128" y="57"/>
                      <a:pt x="128" y="57"/>
                      <a:pt x="128" y="57"/>
                    </a:cubicBezTo>
                    <a:cubicBezTo>
                      <a:pt x="128" y="57"/>
                      <a:pt x="128" y="57"/>
                      <a:pt x="128" y="57"/>
                    </a:cubicBezTo>
                    <a:cubicBezTo>
                      <a:pt x="128" y="57"/>
                      <a:pt x="128" y="57"/>
                      <a:pt x="128" y="57"/>
                    </a:cubicBezTo>
                    <a:cubicBezTo>
                      <a:pt x="128" y="57"/>
                      <a:pt x="128" y="57"/>
                      <a:pt x="128" y="57"/>
                    </a:cubicBezTo>
                    <a:cubicBezTo>
                      <a:pt x="128" y="57"/>
                      <a:pt x="128" y="57"/>
                      <a:pt x="128" y="57"/>
                    </a:cubicBezTo>
                    <a:cubicBezTo>
                      <a:pt x="128" y="56"/>
                      <a:pt x="128" y="56"/>
                      <a:pt x="128" y="56"/>
                    </a:cubicBezTo>
                    <a:cubicBezTo>
                      <a:pt x="128" y="56"/>
                      <a:pt x="128" y="56"/>
                      <a:pt x="128" y="56"/>
                    </a:cubicBezTo>
                    <a:cubicBezTo>
                      <a:pt x="128" y="56"/>
                      <a:pt x="128" y="56"/>
                      <a:pt x="128" y="56"/>
                    </a:cubicBezTo>
                    <a:cubicBezTo>
                      <a:pt x="128" y="56"/>
                      <a:pt x="128" y="56"/>
                      <a:pt x="128" y="56"/>
                    </a:cubicBezTo>
                    <a:cubicBezTo>
                      <a:pt x="128" y="56"/>
                      <a:pt x="128" y="56"/>
                      <a:pt x="128" y="56"/>
                    </a:cubicBezTo>
                    <a:cubicBezTo>
                      <a:pt x="127" y="56"/>
                      <a:pt x="127" y="56"/>
                      <a:pt x="127" y="56"/>
                    </a:cubicBezTo>
                    <a:cubicBezTo>
                      <a:pt x="127" y="56"/>
                      <a:pt x="127" y="56"/>
                      <a:pt x="127" y="56"/>
                    </a:cubicBezTo>
                    <a:cubicBezTo>
                      <a:pt x="127" y="56"/>
                      <a:pt x="127" y="56"/>
                      <a:pt x="127" y="56"/>
                    </a:cubicBezTo>
                    <a:cubicBezTo>
                      <a:pt x="127" y="56"/>
                      <a:pt x="127" y="56"/>
                      <a:pt x="127" y="56"/>
                    </a:cubicBezTo>
                    <a:cubicBezTo>
                      <a:pt x="127" y="56"/>
                      <a:pt x="127" y="56"/>
                      <a:pt x="127" y="56"/>
                    </a:cubicBezTo>
                    <a:cubicBezTo>
                      <a:pt x="127" y="56"/>
                      <a:pt x="127" y="56"/>
                      <a:pt x="127" y="56"/>
                    </a:cubicBezTo>
                    <a:cubicBezTo>
                      <a:pt x="127" y="56"/>
                      <a:pt x="127" y="56"/>
                      <a:pt x="127" y="56"/>
                    </a:cubicBezTo>
                    <a:cubicBezTo>
                      <a:pt x="127" y="56"/>
                      <a:pt x="127" y="56"/>
                      <a:pt x="127" y="56"/>
                    </a:cubicBezTo>
                    <a:cubicBezTo>
                      <a:pt x="127" y="56"/>
                      <a:pt x="127" y="56"/>
                      <a:pt x="127" y="56"/>
                    </a:cubicBezTo>
                    <a:cubicBezTo>
                      <a:pt x="127" y="56"/>
                      <a:pt x="127" y="56"/>
                      <a:pt x="127" y="56"/>
                    </a:cubicBezTo>
                    <a:cubicBezTo>
                      <a:pt x="127" y="56"/>
                      <a:pt x="127" y="56"/>
                      <a:pt x="127" y="56"/>
                    </a:cubicBezTo>
                    <a:cubicBezTo>
                      <a:pt x="127" y="56"/>
                      <a:pt x="127" y="56"/>
                      <a:pt x="127" y="56"/>
                    </a:cubicBezTo>
                    <a:cubicBezTo>
                      <a:pt x="127" y="56"/>
                      <a:pt x="127" y="56"/>
                      <a:pt x="127" y="56"/>
                    </a:cubicBezTo>
                    <a:cubicBezTo>
                      <a:pt x="127" y="56"/>
                      <a:pt x="127" y="56"/>
                      <a:pt x="127" y="56"/>
                    </a:cubicBezTo>
                    <a:cubicBezTo>
                      <a:pt x="127" y="56"/>
                      <a:pt x="127" y="56"/>
                      <a:pt x="127" y="56"/>
                    </a:cubicBezTo>
                    <a:cubicBezTo>
                      <a:pt x="127" y="56"/>
                      <a:pt x="127" y="56"/>
                      <a:pt x="127" y="56"/>
                    </a:cubicBezTo>
                    <a:cubicBezTo>
                      <a:pt x="127" y="56"/>
                      <a:pt x="127" y="56"/>
                      <a:pt x="127" y="56"/>
                    </a:cubicBezTo>
                    <a:cubicBezTo>
                      <a:pt x="127" y="55"/>
                      <a:pt x="127" y="55"/>
                      <a:pt x="127" y="55"/>
                    </a:cubicBezTo>
                    <a:cubicBezTo>
                      <a:pt x="127" y="55"/>
                      <a:pt x="127" y="55"/>
                      <a:pt x="127" y="55"/>
                    </a:cubicBezTo>
                    <a:cubicBezTo>
                      <a:pt x="127" y="55"/>
                      <a:pt x="127" y="55"/>
                      <a:pt x="127" y="55"/>
                    </a:cubicBezTo>
                    <a:cubicBezTo>
                      <a:pt x="127" y="55"/>
                      <a:pt x="127" y="55"/>
                      <a:pt x="127" y="55"/>
                    </a:cubicBezTo>
                    <a:cubicBezTo>
                      <a:pt x="127" y="55"/>
                      <a:pt x="127" y="55"/>
                      <a:pt x="127" y="55"/>
                    </a:cubicBezTo>
                    <a:cubicBezTo>
                      <a:pt x="127" y="55"/>
                      <a:pt x="127" y="55"/>
                      <a:pt x="127" y="55"/>
                    </a:cubicBezTo>
                    <a:cubicBezTo>
                      <a:pt x="126" y="55"/>
                      <a:pt x="126" y="55"/>
                      <a:pt x="126" y="55"/>
                    </a:cubicBezTo>
                    <a:cubicBezTo>
                      <a:pt x="126" y="55"/>
                      <a:pt x="126" y="55"/>
                      <a:pt x="126" y="55"/>
                    </a:cubicBezTo>
                    <a:cubicBezTo>
                      <a:pt x="126" y="55"/>
                      <a:pt x="126" y="55"/>
                      <a:pt x="126" y="55"/>
                    </a:cubicBezTo>
                    <a:cubicBezTo>
                      <a:pt x="126" y="55"/>
                      <a:pt x="126" y="55"/>
                      <a:pt x="126" y="55"/>
                    </a:cubicBezTo>
                    <a:cubicBezTo>
                      <a:pt x="126" y="55"/>
                      <a:pt x="126" y="55"/>
                      <a:pt x="126" y="55"/>
                    </a:cubicBezTo>
                    <a:cubicBezTo>
                      <a:pt x="126" y="54"/>
                      <a:pt x="126" y="54"/>
                      <a:pt x="126" y="54"/>
                    </a:cubicBezTo>
                    <a:cubicBezTo>
                      <a:pt x="126" y="54"/>
                      <a:pt x="126" y="54"/>
                      <a:pt x="126" y="54"/>
                    </a:cubicBezTo>
                    <a:cubicBezTo>
                      <a:pt x="126" y="54"/>
                      <a:pt x="126" y="54"/>
                      <a:pt x="126" y="54"/>
                    </a:cubicBezTo>
                    <a:cubicBezTo>
                      <a:pt x="126" y="54"/>
                      <a:pt x="126" y="54"/>
                      <a:pt x="126" y="54"/>
                    </a:cubicBezTo>
                    <a:cubicBezTo>
                      <a:pt x="126" y="54"/>
                      <a:pt x="126" y="54"/>
                      <a:pt x="126" y="54"/>
                    </a:cubicBezTo>
                    <a:cubicBezTo>
                      <a:pt x="126" y="54"/>
                      <a:pt x="126" y="54"/>
                      <a:pt x="126" y="54"/>
                    </a:cubicBezTo>
                    <a:cubicBezTo>
                      <a:pt x="127" y="54"/>
                      <a:pt x="127" y="54"/>
                      <a:pt x="127" y="54"/>
                    </a:cubicBezTo>
                    <a:cubicBezTo>
                      <a:pt x="127" y="53"/>
                      <a:pt x="127" y="53"/>
                      <a:pt x="127" y="53"/>
                    </a:cubicBezTo>
                    <a:cubicBezTo>
                      <a:pt x="126" y="53"/>
                      <a:pt x="126" y="53"/>
                      <a:pt x="126" y="53"/>
                    </a:cubicBezTo>
                    <a:cubicBezTo>
                      <a:pt x="126" y="53"/>
                      <a:pt x="126" y="53"/>
                      <a:pt x="126" y="53"/>
                    </a:cubicBezTo>
                    <a:cubicBezTo>
                      <a:pt x="126" y="53"/>
                      <a:pt x="126" y="53"/>
                      <a:pt x="126" y="53"/>
                    </a:cubicBezTo>
                    <a:cubicBezTo>
                      <a:pt x="126" y="53"/>
                      <a:pt x="126" y="53"/>
                      <a:pt x="126" y="53"/>
                    </a:cubicBezTo>
                    <a:cubicBezTo>
                      <a:pt x="126" y="53"/>
                      <a:pt x="126" y="53"/>
                      <a:pt x="126" y="53"/>
                    </a:cubicBezTo>
                    <a:cubicBezTo>
                      <a:pt x="126" y="53"/>
                      <a:pt x="126" y="53"/>
                      <a:pt x="126" y="53"/>
                    </a:cubicBezTo>
                    <a:cubicBezTo>
                      <a:pt x="126" y="53"/>
                      <a:pt x="126" y="53"/>
                      <a:pt x="126" y="53"/>
                    </a:cubicBezTo>
                    <a:cubicBezTo>
                      <a:pt x="126" y="53"/>
                      <a:pt x="126" y="53"/>
                      <a:pt x="126" y="53"/>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6" y="52"/>
                      <a:pt x="126" y="52"/>
                      <a:pt x="126" y="52"/>
                    </a:cubicBezTo>
                    <a:cubicBezTo>
                      <a:pt x="125" y="51"/>
                      <a:pt x="125" y="51"/>
                      <a:pt x="125" y="51"/>
                    </a:cubicBezTo>
                    <a:cubicBezTo>
                      <a:pt x="125" y="51"/>
                      <a:pt x="125" y="51"/>
                      <a:pt x="125" y="51"/>
                    </a:cubicBezTo>
                    <a:cubicBezTo>
                      <a:pt x="125" y="51"/>
                      <a:pt x="125" y="51"/>
                      <a:pt x="125" y="51"/>
                    </a:cubicBezTo>
                    <a:cubicBezTo>
                      <a:pt x="125" y="51"/>
                      <a:pt x="125" y="51"/>
                      <a:pt x="125" y="51"/>
                    </a:cubicBezTo>
                    <a:cubicBezTo>
                      <a:pt x="125" y="51"/>
                      <a:pt x="125" y="51"/>
                      <a:pt x="125" y="51"/>
                    </a:cubicBezTo>
                    <a:cubicBezTo>
                      <a:pt x="125" y="51"/>
                      <a:pt x="125" y="51"/>
                      <a:pt x="125" y="51"/>
                    </a:cubicBezTo>
                    <a:cubicBezTo>
                      <a:pt x="125" y="51"/>
                      <a:pt x="125" y="51"/>
                      <a:pt x="125" y="51"/>
                    </a:cubicBezTo>
                    <a:cubicBezTo>
                      <a:pt x="124" y="51"/>
                      <a:pt x="124" y="51"/>
                      <a:pt x="124" y="51"/>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4" y="44"/>
                      <a:pt x="123" y="38"/>
                      <a:pt x="123" y="32"/>
                    </a:cubicBezTo>
                    <a:cubicBezTo>
                      <a:pt x="123" y="32"/>
                      <a:pt x="123" y="32"/>
                      <a:pt x="123" y="32"/>
                    </a:cubicBezTo>
                    <a:cubicBezTo>
                      <a:pt x="123" y="32"/>
                      <a:pt x="123" y="32"/>
                      <a:pt x="123" y="32"/>
                    </a:cubicBezTo>
                    <a:cubicBezTo>
                      <a:pt x="123" y="32"/>
                      <a:pt x="123" y="32"/>
                      <a:pt x="123" y="32"/>
                    </a:cubicBezTo>
                    <a:cubicBezTo>
                      <a:pt x="122" y="32"/>
                      <a:pt x="122" y="32"/>
                      <a:pt x="122" y="32"/>
                    </a:cubicBezTo>
                    <a:cubicBezTo>
                      <a:pt x="122" y="32"/>
                      <a:pt x="122" y="32"/>
                      <a:pt x="122" y="32"/>
                    </a:cubicBezTo>
                    <a:cubicBezTo>
                      <a:pt x="122" y="32"/>
                      <a:pt x="122" y="32"/>
                      <a:pt x="122" y="32"/>
                    </a:cubicBezTo>
                    <a:cubicBezTo>
                      <a:pt x="122" y="32"/>
                      <a:pt x="122" y="32"/>
                      <a:pt x="122" y="32"/>
                    </a:cubicBezTo>
                    <a:cubicBezTo>
                      <a:pt x="121" y="32"/>
                      <a:pt x="121" y="32"/>
                      <a:pt x="121" y="32"/>
                    </a:cubicBezTo>
                    <a:cubicBezTo>
                      <a:pt x="121" y="32"/>
                      <a:pt x="121" y="32"/>
                      <a:pt x="121" y="32"/>
                    </a:cubicBezTo>
                    <a:cubicBezTo>
                      <a:pt x="121" y="32"/>
                      <a:pt x="121" y="32"/>
                      <a:pt x="121" y="32"/>
                    </a:cubicBezTo>
                    <a:cubicBezTo>
                      <a:pt x="121" y="32"/>
                      <a:pt x="121" y="32"/>
                      <a:pt x="121" y="32"/>
                    </a:cubicBezTo>
                    <a:cubicBezTo>
                      <a:pt x="121" y="32"/>
                      <a:pt x="121" y="32"/>
                      <a:pt x="121" y="32"/>
                    </a:cubicBezTo>
                    <a:cubicBezTo>
                      <a:pt x="121" y="32"/>
                      <a:pt x="121" y="32"/>
                      <a:pt x="121" y="32"/>
                    </a:cubicBezTo>
                    <a:cubicBezTo>
                      <a:pt x="120" y="32"/>
                      <a:pt x="120" y="32"/>
                      <a:pt x="120" y="32"/>
                    </a:cubicBezTo>
                    <a:cubicBezTo>
                      <a:pt x="120" y="32"/>
                      <a:pt x="120" y="32"/>
                      <a:pt x="120" y="32"/>
                    </a:cubicBezTo>
                    <a:cubicBezTo>
                      <a:pt x="120" y="32"/>
                      <a:pt x="120" y="32"/>
                      <a:pt x="120" y="32"/>
                    </a:cubicBezTo>
                    <a:cubicBezTo>
                      <a:pt x="120" y="32"/>
                      <a:pt x="120" y="32"/>
                      <a:pt x="120" y="32"/>
                    </a:cubicBezTo>
                    <a:cubicBezTo>
                      <a:pt x="120" y="32"/>
                      <a:pt x="120" y="32"/>
                      <a:pt x="120" y="32"/>
                    </a:cubicBezTo>
                    <a:cubicBezTo>
                      <a:pt x="120" y="32"/>
                      <a:pt x="120" y="32"/>
                      <a:pt x="120" y="32"/>
                    </a:cubicBezTo>
                    <a:cubicBezTo>
                      <a:pt x="120" y="32"/>
                      <a:pt x="120" y="32"/>
                      <a:pt x="120" y="32"/>
                    </a:cubicBezTo>
                    <a:cubicBezTo>
                      <a:pt x="120" y="32"/>
                      <a:pt x="120" y="32"/>
                      <a:pt x="120" y="32"/>
                    </a:cubicBezTo>
                    <a:cubicBezTo>
                      <a:pt x="120" y="32"/>
                      <a:pt x="120" y="32"/>
                      <a:pt x="120" y="32"/>
                    </a:cubicBezTo>
                    <a:cubicBezTo>
                      <a:pt x="119" y="32"/>
                      <a:pt x="119" y="32"/>
                      <a:pt x="119" y="32"/>
                    </a:cubicBezTo>
                    <a:cubicBezTo>
                      <a:pt x="119" y="32"/>
                      <a:pt x="119" y="32"/>
                      <a:pt x="119" y="32"/>
                    </a:cubicBezTo>
                    <a:cubicBezTo>
                      <a:pt x="119" y="32"/>
                      <a:pt x="119" y="32"/>
                      <a:pt x="119" y="32"/>
                    </a:cubicBezTo>
                    <a:cubicBezTo>
                      <a:pt x="119" y="32"/>
                      <a:pt x="119" y="32"/>
                      <a:pt x="119" y="32"/>
                    </a:cubicBezTo>
                    <a:cubicBezTo>
                      <a:pt x="119" y="32"/>
                      <a:pt x="119" y="32"/>
                      <a:pt x="119" y="32"/>
                    </a:cubicBezTo>
                    <a:cubicBezTo>
                      <a:pt x="119" y="32"/>
                      <a:pt x="119" y="32"/>
                      <a:pt x="119" y="32"/>
                    </a:cubicBezTo>
                    <a:cubicBezTo>
                      <a:pt x="118" y="31"/>
                      <a:pt x="118" y="31"/>
                      <a:pt x="118" y="31"/>
                    </a:cubicBezTo>
                    <a:cubicBezTo>
                      <a:pt x="118" y="32"/>
                      <a:pt x="118" y="32"/>
                      <a:pt x="118" y="32"/>
                    </a:cubicBezTo>
                    <a:cubicBezTo>
                      <a:pt x="118" y="31"/>
                      <a:pt x="118" y="31"/>
                      <a:pt x="118" y="31"/>
                    </a:cubicBezTo>
                    <a:cubicBezTo>
                      <a:pt x="118" y="31"/>
                      <a:pt x="118" y="31"/>
                      <a:pt x="118" y="31"/>
                    </a:cubicBezTo>
                    <a:cubicBezTo>
                      <a:pt x="118" y="31"/>
                      <a:pt x="118" y="31"/>
                      <a:pt x="118" y="31"/>
                    </a:cubicBezTo>
                    <a:cubicBezTo>
                      <a:pt x="118" y="31"/>
                      <a:pt x="118" y="31"/>
                      <a:pt x="118" y="31"/>
                    </a:cubicBezTo>
                    <a:cubicBezTo>
                      <a:pt x="118" y="31"/>
                      <a:pt x="118" y="31"/>
                      <a:pt x="118" y="31"/>
                    </a:cubicBezTo>
                    <a:cubicBezTo>
                      <a:pt x="117" y="31"/>
                      <a:pt x="117" y="31"/>
                      <a:pt x="117" y="31"/>
                    </a:cubicBezTo>
                    <a:cubicBezTo>
                      <a:pt x="117" y="31"/>
                      <a:pt x="117" y="31"/>
                      <a:pt x="117" y="31"/>
                    </a:cubicBezTo>
                    <a:cubicBezTo>
                      <a:pt x="117" y="31"/>
                      <a:pt x="117" y="31"/>
                      <a:pt x="117" y="31"/>
                    </a:cubicBezTo>
                    <a:cubicBezTo>
                      <a:pt x="117" y="31"/>
                      <a:pt x="117" y="31"/>
                      <a:pt x="117" y="31"/>
                    </a:cubicBezTo>
                    <a:cubicBezTo>
                      <a:pt x="117" y="31"/>
                      <a:pt x="117" y="31"/>
                      <a:pt x="117" y="31"/>
                    </a:cubicBezTo>
                    <a:cubicBezTo>
                      <a:pt x="117" y="31"/>
                      <a:pt x="117" y="31"/>
                      <a:pt x="117" y="31"/>
                    </a:cubicBezTo>
                    <a:cubicBezTo>
                      <a:pt x="117" y="31"/>
                      <a:pt x="117" y="31"/>
                      <a:pt x="117" y="31"/>
                    </a:cubicBezTo>
                    <a:cubicBezTo>
                      <a:pt x="117" y="31"/>
                      <a:pt x="117" y="31"/>
                      <a:pt x="117" y="31"/>
                    </a:cubicBezTo>
                    <a:cubicBezTo>
                      <a:pt x="117" y="31"/>
                      <a:pt x="117" y="31"/>
                      <a:pt x="117" y="31"/>
                    </a:cubicBezTo>
                    <a:cubicBezTo>
                      <a:pt x="116" y="31"/>
                      <a:pt x="116" y="31"/>
                      <a:pt x="116" y="31"/>
                    </a:cubicBezTo>
                    <a:cubicBezTo>
                      <a:pt x="116" y="31"/>
                      <a:pt x="116" y="31"/>
                      <a:pt x="116" y="31"/>
                    </a:cubicBezTo>
                    <a:cubicBezTo>
                      <a:pt x="116" y="31"/>
                      <a:pt x="116" y="31"/>
                      <a:pt x="116" y="31"/>
                    </a:cubicBezTo>
                    <a:cubicBezTo>
                      <a:pt x="116" y="31"/>
                      <a:pt x="116" y="31"/>
                      <a:pt x="116" y="31"/>
                    </a:cubicBezTo>
                    <a:cubicBezTo>
                      <a:pt x="116" y="31"/>
                      <a:pt x="116" y="31"/>
                      <a:pt x="116" y="31"/>
                    </a:cubicBezTo>
                    <a:cubicBezTo>
                      <a:pt x="116" y="31"/>
                      <a:pt x="116" y="31"/>
                      <a:pt x="116" y="31"/>
                    </a:cubicBezTo>
                    <a:cubicBezTo>
                      <a:pt x="115" y="30"/>
                      <a:pt x="115" y="30"/>
                      <a:pt x="115" y="30"/>
                    </a:cubicBezTo>
                    <a:cubicBezTo>
                      <a:pt x="115" y="30"/>
                      <a:pt x="115" y="30"/>
                      <a:pt x="115" y="30"/>
                    </a:cubicBezTo>
                    <a:cubicBezTo>
                      <a:pt x="114" y="30"/>
                      <a:pt x="114" y="30"/>
                      <a:pt x="114" y="30"/>
                    </a:cubicBezTo>
                    <a:cubicBezTo>
                      <a:pt x="114" y="30"/>
                      <a:pt x="114" y="30"/>
                      <a:pt x="114" y="30"/>
                    </a:cubicBezTo>
                    <a:cubicBezTo>
                      <a:pt x="114" y="30"/>
                      <a:pt x="114" y="30"/>
                      <a:pt x="114" y="30"/>
                    </a:cubicBezTo>
                    <a:cubicBezTo>
                      <a:pt x="114" y="30"/>
                      <a:pt x="114" y="30"/>
                      <a:pt x="114" y="30"/>
                    </a:cubicBezTo>
                    <a:cubicBezTo>
                      <a:pt x="114" y="30"/>
                      <a:pt x="114" y="30"/>
                      <a:pt x="114" y="30"/>
                    </a:cubicBezTo>
                    <a:cubicBezTo>
                      <a:pt x="114" y="29"/>
                      <a:pt x="114" y="29"/>
                      <a:pt x="114" y="29"/>
                    </a:cubicBezTo>
                    <a:cubicBezTo>
                      <a:pt x="114" y="29"/>
                      <a:pt x="114" y="29"/>
                      <a:pt x="114" y="29"/>
                    </a:cubicBezTo>
                    <a:cubicBezTo>
                      <a:pt x="114" y="29"/>
                      <a:pt x="114" y="29"/>
                      <a:pt x="114" y="29"/>
                    </a:cubicBezTo>
                    <a:cubicBezTo>
                      <a:pt x="114" y="29"/>
                      <a:pt x="114" y="29"/>
                      <a:pt x="114" y="29"/>
                    </a:cubicBezTo>
                    <a:cubicBezTo>
                      <a:pt x="114" y="29"/>
                      <a:pt x="114" y="29"/>
                      <a:pt x="114" y="29"/>
                    </a:cubicBezTo>
                    <a:cubicBezTo>
                      <a:pt x="114" y="29"/>
                      <a:pt x="114" y="29"/>
                      <a:pt x="114" y="29"/>
                    </a:cubicBezTo>
                    <a:cubicBezTo>
                      <a:pt x="113" y="29"/>
                      <a:pt x="113" y="29"/>
                      <a:pt x="113" y="29"/>
                    </a:cubicBezTo>
                    <a:cubicBezTo>
                      <a:pt x="113" y="29"/>
                      <a:pt x="113" y="29"/>
                      <a:pt x="113" y="29"/>
                    </a:cubicBezTo>
                    <a:cubicBezTo>
                      <a:pt x="113" y="29"/>
                      <a:pt x="113" y="29"/>
                      <a:pt x="113" y="29"/>
                    </a:cubicBezTo>
                    <a:cubicBezTo>
                      <a:pt x="113" y="29"/>
                      <a:pt x="113" y="29"/>
                      <a:pt x="113" y="29"/>
                    </a:cubicBezTo>
                    <a:cubicBezTo>
                      <a:pt x="112" y="29"/>
                      <a:pt x="112" y="29"/>
                      <a:pt x="112" y="29"/>
                    </a:cubicBezTo>
                    <a:cubicBezTo>
                      <a:pt x="112" y="29"/>
                      <a:pt x="112" y="29"/>
                      <a:pt x="112" y="29"/>
                    </a:cubicBezTo>
                    <a:cubicBezTo>
                      <a:pt x="112" y="29"/>
                      <a:pt x="112" y="29"/>
                      <a:pt x="112" y="29"/>
                    </a:cubicBezTo>
                    <a:cubicBezTo>
                      <a:pt x="112" y="28"/>
                      <a:pt x="112" y="28"/>
                      <a:pt x="112" y="28"/>
                    </a:cubicBezTo>
                    <a:cubicBezTo>
                      <a:pt x="112" y="28"/>
                      <a:pt x="112" y="28"/>
                      <a:pt x="112" y="28"/>
                    </a:cubicBezTo>
                    <a:cubicBezTo>
                      <a:pt x="112" y="28"/>
                      <a:pt x="112" y="28"/>
                      <a:pt x="112" y="28"/>
                    </a:cubicBezTo>
                    <a:cubicBezTo>
                      <a:pt x="111" y="28"/>
                      <a:pt x="111" y="28"/>
                      <a:pt x="111" y="28"/>
                    </a:cubicBezTo>
                    <a:cubicBezTo>
                      <a:pt x="111" y="28"/>
                      <a:pt x="111" y="28"/>
                      <a:pt x="111" y="28"/>
                    </a:cubicBezTo>
                    <a:cubicBezTo>
                      <a:pt x="111" y="29"/>
                      <a:pt x="111" y="29"/>
                      <a:pt x="111" y="29"/>
                    </a:cubicBezTo>
                    <a:cubicBezTo>
                      <a:pt x="111" y="29"/>
                      <a:pt x="111" y="29"/>
                      <a:pt x="111" y="29"/>
                    </a:cubicBezTo>
                    <a:cubicBezTo>
                      <a:pt x="111" y="29"/>
                      <a:pt x="111" y="29"/>
                      <a:pt x="111" y="29"/>
                    </a:cubicBezTo>
                    <a:cubicBezTo>
                      <a:pt x="111" y="29"/>
                      <a:pt x="111" y="29"/>
                      <a:pt x="111" y="29"/>
                    </a:cubicBezTo>
                    <a:cubicBezTo>
                      <a:pt x="111" y="29"/>
                      <a:pt x="111" y="29"/>
                      <a:pt x="111" y="29"/>
                    </a:cubicBezTo>
                    <a:cubicBezTo>
                      <a:pt x="111" y="29"/>
                      <a:pt x="111" y="29"/>
                      <a:pt x="111" y="29"/>
                    </a:cubicBezTo>
                    <a:cubicBezTo>
                      <a:pt x="111" y="29"/>
                      <a:pt x="111" y="29"/>
                      <a:pt x="111" y="29"/>
                    </a:cubicBezTo>
                    <a:cubicBezTo>
                      <a:pt x="111" y="29"/>
                      <a:pt x="111" y="29"/>
                      <a:pt x="111" y="29"/>
                    </a:cubicBezTo>
                    <a:cubicBezTo>
                      <a:pt x="111" y="29"/>
                      <a:pt x="111" y="29"/>
                      <a:pt x="111" y="29"/>
                    </a:cubicBezTo>
                    <a:cubicBezTo>
                      <a:pt x="111" y="29"/>
                      <a:pt x="111" y="29"/>
                      <a:pt x="111" y="29"/>
                    </a:cubicBezTo>
                    <a:cubicBezTo>
                      <a:pt x="111" y="29"/>
                      <a:pt x="111" y="29"/>
                      <a:pt x="111" y="29"/>
                    </a:cubicBezTo>
                    <a:cubicBezTo>
                      <a:pt x="111" y="29"/>
                      <a:pt x="111" y="29"/>
                      <a:pt x="111" y="29"/>
                    </a:cubicBezTo>
                    <a:cubicBezTo>
                      <a:pt x="110" y="29"/>
                      <a:pt x="110" y="29"/>
                      <a:pt x="110" y="29"/>
                    </a:cubicBezTo>
                    <a:cubicBezTo>
                      <a:pt x="110" y="29"/>
                      <a:pt x="110" y="29"/>
                      <a:pt x="110" y="29"/>
                    </a:cubicBezTo>
                    <a:cubicBezTo>
                      <a:pt x="110" y="29"/>
                      <a:pt x="110" y="29"/>
                      <a:pt x="110" y="29"/>
                    </a:cubicBezTo>
                    <a:cubicBezTo>
                      <a:pt x="110" y="29"/>
                      <a:pt x="110" y="29"/>
                      <a:pt x="110"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8" y="29"/>
                      <a:pt x="108" y="29"/>
                      <a:pt x="108" y="29"/>
                    </a:cubicBezTo>
                    <a:cubicBezTo>
                      <a:pt x="109" y="29"/>
                      <a:pt x="109" y="29"/>
                      <a:pt x="109" y="29"/>
                    </a:cubicBezTo>
                    <a:cubicBezTo>
                      <a:pt x="108" y="29"/>
                      <a:pt x="108" y="29"/>
                      <a:pt x="108" y="29"/>
                    </a:cubicBezTo>
                    <a:cubicBezTo>
                      <a:pt x="108" y="29"/>
                      <a:pt x="108" y="29"/>
                      <a:pt x="108" y="29"/>
                    </a:cubicBezTo>
                    <a:cubicBezTo>
                      <a:pt x="108" y="29"/>
                      <a:pt x="108" y="29"/>
                      <a:pt x="108" y="29"/>
                    </a:cubicBezTo>
                    <a:cubicBezTo>
                      <a:pt x="108" y="29"/>
                      <a:pt x="108" y="29"/>
                      <a:pt x="108" y="29"/>
                    </a:cubicBezTo>
                    <a:cubicBezTo>
                      <a:pt x="108" y="29"/>
                      <a:pt x="108" y="29"/>
                      <a:pt x="108" y="29"/>
                    </a:cubicBezTo>
                    <a:cubicBezTo>
                      <a:pt x="108" y="29"/>
                      <a:pt x="108" y="29"/>
                      <a:pt x="108" y="29"/>
                    </a:cubicBezTo>
                    <a:cubicBezTo>
                      <a:pt x="108" y="29"/>
                      <a:pt x="108" y="29"/>
                      <a:pt x="108" y="29"/>
                    </a:cubicBezTo>
                    <a:cubicBezTo>
                      <a:pt x="108" y="29"/>
                      <a:pt x="108" y="29"/>
                      <a:pt x="108"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7" y="29"/>
                      <a:pt x="107" y="29"/>
                      <a:pt x="107" y="29"/>
                    </a:cubicBezTo>
                    <a:cubicBezTo>
                      <a:pt x="106" y="29"/>
                      <a:pt x="106" y="29"/>
                      <a:pt x="106" y="29"/>
                    </a:cubicBezTo>
                    <a:cubicBezTo>
                      <a:pt x="106" y="29"/>
                      <a:pt x="106" y="29"/>
                      <a:pt x="106" y="29"/>
                    </a:cubicBezTo>
                    <a:cubicBezTo>
                      <a:pt x="106" y="30"/>
                      <a:pt x="106" y="30"/>
                      <a:pt x="106" y="30"/>
                    </a:cubicBezTo>
                    <a:cubicBezTo>
                      <a:pt x="106" y="30"/>
                      <a:pt x="106" y="30"/>
                      <a:pt x="106" y="30"/>
                    </a:cubicBezTo>
                    <a:cubicBezTo>
                      <a:pt x="106" y="30"/>
                      <a:pt x="106" y="30"/>
                      <a:pt x="106" y="30"/>
                    </a:cubicBezTo>
                    <a:cubicBezTo>
                      <a:pt x="106" y="30"/>
                      <a:pt x="106" y="30"/>
                      <a:pt x="106" y="30"/>
                    </a:cubicBezTo>
                    <a:cubicBezTo>
                      <a:pt x="106" y="30"/>
                      <a:pt x="106" y="30"/>
                      <a:pt x="106" y="30"/>
                    </a:cubicBezTo>
                    <a:cubicBezTo>
                      <a:pt x="106" y="30"/>
                      <a:pt x="106" y="30"/>
                      <a:pt x="106" y="30"/>
                    </a:cubicBezTo>
                    <a:cubicBezTo>
                      <a:pt x="106" y="30"/>
                      <a:pt x="106" y="30"/>
                      <a:pt x="106" y="30"/>
                    </a:cubicBezTo>
                    <a:cubicBezTo>
                      <a:pt x="106" y="30"/>
                      <a:pt x="106" y="30"/>
                      <a:pt x="106" y="30"/>
                    </a:cubicBezTo>
                    <a:cubicBezTo>
                      <a:pt x="106" y="30"/>
                      <a:pt x="106" y="30"/>
                      <a:pt x="106" y="30"/>
                    </a:cubicBezTo>
                    <a:cubicBezTo>
                      <a:pt x="105" y="30"/>
                      <a:pt x="105" y="30"/>
                      <a:pt x="105" y="30"/>
                    </a:cubicBezTo>
                    <a:cubicBezTo>
                      <a:pt x="105" y="29"/>
                      <a:pt x="105" y="29"/>
                      <a:pt x="105" y="29"/>
                    </a:cubicBezTo>
                    <a:cubicBezTo>
                      <a:pt x="105" y="29"/>
                      <a:pt x="105" y="29"/>
                      <a:pt x="105" y="29"/>
                    </a:cubicBezTo>
                    <a:cubicBezTo>
                      <a:pt x="105" y="29"/>
                      <a:pt x="105" y="29"/>
                      <a:pt x="105" y="29"/>
                    </a:cubicBezTo>
                    <a:cubicBezTo>
                      <a:pt x="105" y="29"/>
                      <a:pt x="105" y="29"/>
                      <a:pt x="105" y="29"/>
                    </a:cubicBezTo>
                    <a:cubicBezTo>
                      <a:pt x="104" y="29"/>
                      <a:pt x="104" y="29"/>
                      <a:pt x="104" y="29"/>
                    </a:cubicBezTo>
                    <a:cubicBezTo>
                      <a:pt x="104" y="30"/>
                      <a:pt x="104" y="30"/>
                      <a:pt x="104" y="30"/>
                    </a:cubicBezTo>
                    <a:cubicBezTo>
                      <a:pt x="104" y="30"/>
                      <a:pt x="104" y="30"/>
                      <a:pt x="104" y="30"/>
                    </a:cubicBezTo>
                    <a:cubicBezTo>
                      <a:pt x="104" y="30"/>
                      <a:pt x="104" y="30"/>
                      <a:pt x="104" y="30"/>
                    </a:cubicBezTo>
                    <a:cubicBezTo>
                      <a:pt x="104" y="30"/>
                      <a:pt x="104" y="30"/>
                      <a:pt x="104" y="30"/>
                    </a:cubicBezTo>
                    <a:cubicBezTo>
                      <a:pt x="104" y="30"/>
                      <a:pt x="104" y="30"/>
                      <a:pt x="104" y="30"/>
                    </a:cubicBezTo>
                    <a:cubicBezTo>
                      <a:pt x="104" y="30"/>
                      <a:pt x="104" y="30"/>
                      <a:pt x="104" y="30"/>
                    </a:cubicBezTo>
                    <a:cubicBezTo>
                      <a:pt x="103" y="30"/>
                      <a:pt x="103" y="30"/>
                      <a:pt x="103" y="30"/>
                    </a:cubicBezTo>
                    <a:cubicBezTo>
                      <a:pt x="103" y="30"/>
                      <a:pt x="103" y="30"/>
                      <a:pt x="103" y="30"/>
                    </a:cubicBezTo>
                    <a:cubicBezTo>
                      <a:pt x="103" y="30"/>
                      <a:pt x="103" y="30"/>
                      <a:pt x="103" y="30"/>
                    </a:cubicBezTo>
                    <a:cubicBezTo>
                      <a:pt x="103" y="30"/>
                      <a:pt x="103" y="30"/>
                      <a:pt x="103" y="30"/>
                    </a:cubicBezTo>
                    <a:cubicBezTo>
                      <a:pt x="103" y="30"/>
                      <a:pt x="103" y="30"/>
                      <a:pt x="103" y="30"/>
                    </a:cubicBezTo>
                    <a:cubicBezTo>
                      <a:pt x="102" y="31"/>
                      <a:pt x="102" y="31"/>
                      <a:pt x="102" y="31"/>
                    </a:cubicBezTo>
                    <a:cubicBezTo>
                      <a:pt x="102" y="31"/>
                      <a:pt x="102" y="31"/>
                      <a:pt x="102" y="31"/>
                    </a:cubicBezTo>
                    <a:cubicBezTo>
                      <a:pt x="102" y="31"/>
                      <a:pt x="102" y="31"/>
                      <a:pt x="102" y="31"/>
                    </a:cubicBezTo>
                    <a:cubicBezTo>
                      <a:pt x="102" y="31"/>
                      <a:pt x="102" y="31"/>
                      <a:pt x="102" y="31"/>
                    </a:cubicBezTo>
                    <a:cubicBezTo>
                      <a:pt x="102" y="31"/>
                      <a:pt x="102" y="31"/>
                      <a:pt x="102" y="31"/>
                    </a:cubicBezTo>
                    <a:cubicBezTo>
                      <a:pt x="101" y="31"/>
                      <a:pt x="101" y="31"/>
                      <a:pt x="101" y="31"/>
                    </a:cubicBezTo>
                    <a:cubicBezTo>
                      <a:pt x="101" y="31"/>
                      <a:pt x="101" y="31"/>
                      <a:pt x="101" y="31"/>
                    </a:cubicBezTo>
                    <a:cubicBezTo>
                      <a:pt x="101" y="31"/>
                      <a:pt x="101" y="31"/>
                      <a:pt x="101" y="31"/>
                    </a:cubicBezTo>
                    <a:cubicBezTo>
                      <a:pt x="101" y="31"/>
                      <a:pt x="101" y="31"/>
                      <a:pt x="101" y="31"/>
                    </a:cubicBezTo>
                    <a:cubicBezTo>
                      <a:pt x="101" y="32"/>
                      <a:pt x="101" y="32"/>
                      <a:pt x="101" y="32"/>
                    </a:cubicBezTo>
                    <a:cubicBezTo>
                      <a:pt x="101" y="31"/>
                      <a:pt x="101" y="31"/>
                      <a:pt x="101" y="31"/>
                    </a:cubicBezTo>
                    <a:cubicBezTo>
                      <a:pt x="100" y="31"/>
                      <a:pt x="100" y="31"/>
                      <a:pt x="100" y="31"/>
                    </a:cubicBezTo>
                    <a:cubicBezTo>
                      <a:pt x="100" y="31"/>
                      <a:pt x="100" y="31"/>
                      <a:pt x="100" y="31"/>
                    </a:cubicBezTo>
                    <a:cubicBezTo>
                      <a:pt x="100" y="31"/>
                      <a:pt x="100" y="31"/>
                      <a:pt x="100" y="31"/>
                    </a:cubicBezTo>
                    <a:cubicBezTo>
                      <a:pt x="99" y="31"/>
                      <a:pt x="99" y="31"/>
                      <a:pt x="99" y="31"/>
                    </a:cubicBezTo>
                    <a:cubicBezTo>
                      <a:pt x="99" y="31"/>
                      <a:pt x="99" y="31"/>
                      <a:pt x="99" y="31"/>
                    </a:cubicBezTo>
                    <a:cubicBezTo>
                      <a:pt x="99" y="31"/>
                      <a:pt x="99" y="31"/>
                      <a:pt x="99" y="31"/>
                    </a:cubicBezTo>
                    <a:cubicBezTo>
                      <a:pt x="99" y="30"/>
                      <a:pt x="99" y="30"/>
                      <a:pt x="99" y="30"/>
                    </a:cubicBezTo>
                    <a:cubicBezTo>
                      <a:pt x="99" y="30"/>
                      <a:pt x="99" y="30"/>
                      <a:pt x="99" y="30"/>
                    </a:cubicBezTo>
                    <a:cubicBezTo>
                      <a:pt x="99" y="30"/>
                      <a:pt x="99" y="30"/>
                      <a:pt x="99" y="30"/>
                    </a:cubicBezTo>
                    <a:cubicBezTo>
                      <a:pt x="99" y="30"/>
                      <a:pt x="99" y="30"/>
                      <a:pt x="99" y="30"/>
                    </a:cubicBezTo>
                    <a:cubicBezTo>
                      <a:pt x="99" y="30"/>
                      <a:pt x="99" y="30"/>
                      <a:pt x="99" y="30"/>
                    </a:cubicBezTo>
                    <a:cubicBezTo>
                      <a:pt x="99" y="30"/>
                      <a:pt x="99" y="30"/>
                      <a:pt x="99" y="30"/>
                    </a:cubicBezTo>
                    <a:cubicBezTo>
                      <a:pt x="98" y="30"/>
                      <a:pt x="98" y="30"/>
                      <a:pt x="98" y="30"/>
                    </a:cubicBezTo>
                    <a:cubicBezTo>
                      <a:pt x="98" y="30"/>
                      <a:pt x="98" y="30"/>
                      <a:pt x="98" y="30"/>
                    </a:cubicBezTo>
                    <a:cubicBezTo>
                      <a:pt x="98" y="30"/>
                      <a:pt x="98" y="30"/>
                      <a:pt x="98" y="30"/>
                    </a:cubicBezTo>
                    <a:cubicBezTo>
                      <a:pt x="98" y="30"/>
                      <a:pt x="98" y="30"/>
                      <a:pt x="98" y="30"/>
                    </a:cubicBezTo>
                    <a:cubicBezTo>
                      <a:pt x="98" y="30"/>
                      <a:pt x="98" y="30"/>
                      <a:pt x="98" y="30"/>
                    </a:cubicBezTo>
                    <a:cubicBezTo>
                      <a:pt x="98" y="30"/>
                      <a:pt x="98" y="30"/>
                      <a:pt x="98" y="30"/>
                    </a:cubicBezTo>
                    <a:cubicBezTo>
                      <a:pt x="98" y="30"/>
                      <a:pt x="98" y="30"/>
                      <a:pt x="98" y="30"/>
                    </a:cubicBezTo>
                    <a:cubicBezTo>
                      <a:pt x="98" y="29"/>
                      <a:pt x="98" y="29"/>
                      <a:pt x="98" y="29"/>
                    </a:cubicBezTo>
                    <a:cubicBezTo>
                      <a:pt x="98" y="29"/>
                      <a:pt x="98" y="29"/>
                      <a:pt x="98" y="29"/>
                    </a:cubicBezTo>
                    <a:cubicBezTo>
                      <a:pt x="98" y="29"/>
                      <a:pt x="98" y="29"/>
                      <a:pt x="98" y="29"/>
                    </a:cubicBezTo>
                    <a:cubicBezTo>
                      <a:pt x="98" y="29"/>
                      <a:pt x="98" y="29"/>
                      <a:pt x="98" y="29"/>
                    </a:cubicBezTo>
                    <a:cubicBezTo>
                      <a:pt x="98" y="29"/>
                      <a:pt x="98" y="29"/>
                      <a:pt x="98" y="29"/>
                    </a:cubicBezTo>
                    <a:cubicBezTo>
                      <a:pt x="98" y="29"/>
                      <a:pt x="98" y="29"/>
                      <a:pt x="98" y="29"/>
                    </a:cubicBezTo>
                    <a:cubicBezTo>
                      <a:pt x="98" y="29"/>
                      <a:pt x="98" y="29"/>
                      <a:pt x="98" y="29"/>
                    </a:cubicBezTo>
                    <a:cubicBezTo>
                      <a:pt x="98" y="29"/>
                      <a:pt x="98" y="29"/>
                      <a:pt x="98" y="29"/>
                    </a:cubicBezTo>
                    <a:cubicBezTo>
                      <a:pt x="98" y="30"/>
                      <a:pt x="98" y="30"/>
                      <a:pt x="98" y="30"/>
                    </a:cubicBezTo>
                    <a:cubicBezTo>
                      <a:pt x="98" y="30"/>
                      <a:pt x="98" y="30"/>
                      <a:pt x="98" y="30"/>
                    </a:cubicBezTo>
                    <a:cubicBezTo>
                      <a:pt x="98" y="30"/>
                      <a:pt x="98" y="30"/>
                      <a:pt x="98" y="30"/>
                    </a:cubicBezTo>
                    <a:cubicBezTo>
                      <a:pt x="98" y="30"/>
                      <a:pt x="98" y="30"/>
                      <a:pt x="98" y="30"/>
                    </a:cubicBezTo>
                    <a:cubicBezTo>
                      <a:pt x="97" y="30"/>
                      <a:pt x="97" y="30"/>
                      <a:pt x="97" y="30"/>
                    </a:cubicBezTo>
                    <a:cubicBezTo>
                      <a:pt x="97" y="30"/>
                      <a:pt x="97" y="30"/>
                      <a:pt x="97" y="30"/>
                    </a:cubicBezTo>
                    <a:cubicBezTo>
                      <a:pt x="97" y="30"/>
                      <a:pt x="97" y="30"/>
                      <a:pt x="97" y="30"/>
                    </a:cubicBezTo>
                    <a:cubicBezTo>
                      <a:pt x="97" y="30"/>
                      <a:pt x="97" y="30"/>
                      <a:pt x="97" y="30"/>
                    </a:cubicBezTo>
                    <a:cubicBezTo>
                      <a:pt x="97" y="30"/>
                      <a:pt x="97" y="30"/>
                      <a:pt x="97" y="30"/>
                    </a:cubicBezTo>
                    <a:cubicBezTo>
                      <a:pt x="97" y="30"/>
                      <a:pt x="97" y="30"/>
                      <a:pt x="97" y="30"/>
                    </a:cubicBezTo>
                    <a:cubicBezTo>
                      <a:pt x="97" y="30"/>
                      <a:pt x="97" y="30"/>
                      <a:pt x="97" y="30"/>
                    </a:cubicBezTo>
                    <a:cubicBezTo>
                      <a:pt x="97" y="30"/>
                      <a:pt x="97" y="30"/>
                      <a:pt x="97" y="30"/>
                    </a:cubicBezTo>
                    <a:cubicBezTo>
                      <a:pt x="97" y="30"/>
                      <a:pt x="97" y="30"/>
                      <a:pt x="97" y="30"/>
                    </a:cubicBezTo>
                    <a:cubicBezTo>
                      <a:pt x="96" y="30"/>
                      <a:pt x="96" y="30"/>
                      <a:pt x="96" y="30"/>
                    </a:cubicBezTo>
                    <a:cubicBezTo>
                      <a:pt x="96" y="30"/>
                      <a:pt x="96" y="30"/>
                      <a:pt x="96" y="30"/>
                    </a:cubicBezTo>
                    <a:cubicBezTo>
                      <a:pt x="96" y="30"/>
                      <a:pt x="96" y="30"/>
                      <a:pt x="96" y="30"/>
                    </a:cubicBezTo>
                    <a:cubicBezTo>
                      <a:pt x="96" y="30"/>
                      <a:pt x="96" y="30"/>
                      <a:pt x="96" y="30"/>
                    </a:cubicBezTo>
                    <a:cubicBezTo>
                      <a:pt x="96" y="30"/>
                      <a:pt x="96" y="30"/>
                      <a:pt x="96" y="30"/>
                    </a:cubicBezTo>
                    <a:cubicBezTo>
                      <a:pt x="96" y="30"/>
                      <a:pt x="96" y="30"/>
                      <a:pt x="96" y="30"/>
                    </a:cubicBezTo>
                    <a:cubicBezTo>
                      <a:pt x="96" y="30"/>
                      <a:pt x="96" y="30"/>
                      <a:pt x="96" y="30"/>
                    </a:cubicBezTo>
                    <a:cubicBezTo>
                      <a:pt x="96" y="29"/>
                      <a:pt x="96" y="29"/>
                      <a:pt x="96" y="29"/>
                    </a:cubicBezTo>
                    <a:cubicBezTo>
                      <a:pt x="96" y="29"/>
                      <a:pt x="96" y="29"/>
                      <a:pt x="96" y="29"/>
                    </a:cubicBezTo>
                    <a:cubicBezTo>
                      <a:pt x="96" y="29"/>
                      <a:pt x="96" y="29"/>
                      <a:pt x="96" y="29"/>
                    </a:cubicBezTo>
                    <a:cubicBezTo>
                      <a:pt x="96" y="29"/>
                      <a:pt x="96" y="29"/>
                      <a:pt x="96" y="29"/>
                    </a:cubicBezTo>
                    <a:cubicBezTo>
                      <a:pt x="95" y="29"/>
                      <a:pt x="95" y="29"/>
                      <a:pt x="95" y="29"/>
                    </a:cubicBezTo>
                    <a:cubicBezTo>
                      <a:pt x="95" y="29"/>
                      <a:pt x="95" y="29"/>
                      <a:pt x="95" y="29"/>
                    </a:cubicBezTo>
                    <a:cubicBezTo>
                      <a:pt x="95" y="29"/>
                      <a:pt x="95" y="29"/>
                      <a:pt x="95" y="29"/>
                    </a:cubicBezTo>
                    <a:cubicBezTo>
                      <a:pt x="95" y="29"/>
                      <a:pt x="95" y="29"/>
                      <a:pt x="95" y="29"/>
                    </a:cubicBezTo>
                    <a:cubicBezTo>
                      <a:pt x="95" y="29"/>
                      <a:pt x="95" y="29"/>
                      <a:pt x="95" y="29"/>
                    </a:cubicBezTo>
                    <a:cubicBezTo>
                      <a:pt x="95" y="29"/>
                      <a:pt x="95" y="29"/>
                      <a:pt x="95" y="29"/>
                    </a:cubicBezTo>
                    <a:cubicBezTo>
                      <a:pt x="95" y="29"/>
                      <a:pt x="95" y="29"/>
                      <a:pt x="95" y="29"/>
                    </a:cubicBezTo>
                    <a:cubicBezTo>
                      <a:pt x="95" y="29"/>
                      <a:pt x="95" y="29"/>
                      <a:pt x="95" y="29"/>
                    </a:cubicBezTo>
                    <a:cubicBezTo>
                      <a:pt x="95" y="29"/>
                      <a:pt x="95" y="29"/>
                      <a:pt x="95" y="29"/>
                    </a:cubicBezTo>
                    <a:cubicBezTo>
                      <a:pt x="95" y="30"/>
                      <a:pt x="95" y="30"/>
                      <a:pt x="95" y="30"/>
                    </a:cubicBezTo>
                    <a:cubicBezTo>
                      <a:pt x="95" y="30"/>
                      <a:pt x="95" y="30"/>
                      <a:pt x="95" y="30"/>
                    </a:cubicBezTo>
                    <a:cubicBezTo>
                      <a:pt x="94" y="30"/>
                      <a:pt x="94" y="30"/>
                      <a:pt x="94" y="30"/>
                    </a:cubicBezTo>
                    <a:cubicBezTo>
                      <a:pt x="94" y="30"/>
                      <a:pt x="94" y="30"/>
                      <a:pt x="94" y="30"/>
                    </a:cubicBezTo>
                    <a:cubicBezTo>
                      <a:pt x="94" y="30"/>
                      <a:pt x="94" y="30"/>
                      <a:pt x="94" y="30"/>
                    </a:cubicBezTo>
                    <a:cubicBezTo>
                      <a:pt x="94" y="30"/>
                      <a:pt x="94" y="30"/>
                      <a:pt x="94" y="30"/>
                    </a:cubicBezTo>
                    <a:cubicBezTo>
                      <a:pt x="94" y="30"/>
                      <a:pt x="94" y="30"/>
                      <a:pt x="94" y="30"/>
                    </a:cubicBezTo>
                    <a:cubicBezTo>
                      <a:pt x="94" y="30"/>
                      <a:pt x="94" y="30"/>
                      <a:pt x="94" y="30"/>
                    </a:cubicBezTo>
                    <a:cubicBezTo>
                      <a:pt x="94" y="30"/>
                      <a:pt x="94" y="30"/>
                      <a:pt x="94" y="30"/>
                    </a:cubicBezTo>
                    <a:cubicBezTo>
                      <a:pt x="94" y="31"/>
                      <a:pt x="94" y="31"/>
                      <a:pt x="94" y="31"/>
                    </a:cubicBezTo>
                    <a:cubicBezTo>
                      <a:pt x="94" y="31"/>
                      <a:pt x="94" y="31"/>
                      <a:pt x="94" y="31"/>
                    </a:cubicBezTo>
                    <a:cubicBezTo>
                      <a:pt x="94" y="31"/>
                      <a:pt x="94" y="31"/>
                      <a:pt x="94" y="31"/>
                    </a:cubicBezTo>
                    <a:cubicBezTo>
                      <a:pt x="94" y="31"/>
                      <a:pt x="94" y="31"/>
                      <a:pt x="94" y="31"/>
                    </a:cubicBezTo>
                    <a:cubicBezTo>
                      <a:pt x="94" y="31"/>
                      <a:pt x="94" y="31"/>
                      <a:pt x="94" y="31"/>
                    </a:cubicBezTo>
                    <a:cubicBezTo>
                      <a:pt x="93" y="32"/>
                      <a:pt x="93" y="32"/>
                      <a:pt x="93" y="32"/>
                    </a:cubicBezTo>
                    <a:cubicBezTo>
                      <a:pt x="93" y="32"/>
                      <a:pt x="93" y="32"/>
                      <a:pt x="93" y="32"/>
                    </a:cubicBezTo>
                    <a:cubicBezTo>
                      <a:pt x="93" y="31"/>
                      <a:pt x="93" y="31"/>
                      <a:pt x="93" y="31"/>
                    </a:cubicBezTo>
                    <a:cubicBezTo>
                      <a:pt x="93" y="31"/>
                      <a:pt x="93" y="31"/>
                      <a:pt x="93" y="31"/>
                    </a:cubicBezTo>
                    <a:cubicBezTo>
                      <a:pt x="93" y="31"/>
                      <a:pt x="93" y="31"/>
                      <a:pt x="93" y="31"/>
                    </a:cubicBezTo>
                    <a:cubicBezTo>
                      <a:pt x="93" y="31"/>
                      <a:pt x="93" y="31"/>
                      <a:pt x="93" y="31"/>
                    </a:cubicBezTo>
                    <a:cubicBezTo>
                      <a:pt x="93" y="30"/>
                      <a:pt x="93" y="30"/>
                      <a:pt x="93" y="30"/>
                    </a:cubicBezTo>
                    <a:cubicBezTo>
                      <a:pt x="93" y="30"/>
                      <a:pt x="93" y="30"/>
                      <a:pt x="93" y="30"/>
                    </a:cubicBezTo>
                    <a:cubicBezTo>
                      <a:pt x="93" y="30"/>
                      <a:pt x="93" y="30"/>
                      <a:pt x="93" y="30"/>
                    </a:cubicBezTo>
                    <a:cubicBezTo>
                      <a:pt x="93" y="30"/>
                      <a:pt x="93" y="30"/>
                      <a:pt x="93" y="30"/>
                    </a:cubicBezTo>
                    <a:cubicBezTo>
                      <a:pt x="93" y="30"/>
                      <a:pt x="93" y="30"/>
                      <a:pt x="93" y="30"/>
                    </a:cubicBezTo>
                    <a:cubicBezTo>
                      <a:pt x="93" y="30"/>
                      <a:pt x="93" y="30"/>
                      <a:pt x="93" y="30"/>
                    </a:cubicBezTo>
                    <a:cubicBezTo>
                      <a:pt x="92" y="29"/>
                      <a:pt x="92" y="29"/>
                      <a:pt x="92" y="29"/>
                    </a:cubicBezTo>
                    <a:cubicBezTo>
                      <a:pt x="92" y="30"/>
                      <a:pt x="92" y="30"/>
                      <a:pt x="92" y="30"/>
                    </a:cubicBezTo>
                    <a:cubicBezTo>
                      <a:pt x="92" y="30"/>
                      <a:pt x="92" y="30"/>
                      <a:pt x="92" y="30"/>
                    </a:cubicBezTo>
                    <a:cubicBezTo>
                      <a:pt x="92" y="30"/>
                      <a:pt x="92" y="30"/>
                      <a:pt x="92" y="30"/>
                    </a:cubicBezTo>
                    <a:cubicBezTo>
                      <a:pt x="92" y="30"/>
                      <a:pt x="92" y="30"/>
                      <a:pt x="92" y="30"/>
                    </a:cubicBezTo>
                    <a:cubicBezTo>
                      <a:pt x="92" y="30"/>
                      <a:pt x="92" y="30"/>
                      <a:pt x="92" y="30"/>
                    </a:cubicBezTo>
                    <a:cubicBezTo>
                      <a:pt x="92" y="30"/>
                      <a:pt x="92" y="30"/>
                      <a:pt x="92" y="30"/>
                    </a:cubicBezTo>
                    <a:cubicBezTo>
                      <a:pt x="92" y="30"/>
                      <a:pt x="92" y="30"/>
                      <a:pt x="92" y="30"/>
                    </a:cubicBezTo>
                    <a:cubicBezTo>
                      <a:pt x="92" y="30"/>
                      <a:pt x="92" y="30"/>
                      <a:pt x="92" y="30"/>
                    </a:cubicBezTo>
                    <a:cubicBezTo>
                      <a:pt x="92" y="30"/>
                      <a:pt x="92" y="30"/>
                      <a:pt x="92" y="30"/>
                    </a:cubicBezTo>
                    <a:cubicBezTo>
                      <a:pt x="91" y="30"/>
                      <a:pt x="91" y="30"/>
                      <a:pt x="91" y="30"/>
                    </a:cubicBezTo>
                    <a:cubicBezTo>
                      <a:pt x="91" y="30"/>
                      <a:pt x="91" y="30"/>
                      <a:pt x="91" y="30"/>
                    </a:cubicBezTo>
                    <a:cubicBezTo>
                      <a:pt x="91" y="30"/>
                      <a:pt x="91" y="30"/>
                      <a:pt x="91" y="30"/>
                    </a:cubicBezTo>
                    <a:cubicBezTo>
                      <a:pt x="91" y="30"/>
                      <a:pt x="91" y="30"/>
                      <a:pt x="91" y="30"/>
                    </a:cubicBezTo>
                    <a:cubicBezTo>
                      <a:pt x="91" y="30"/>
                      <a:pt x="91" y="30"/>
                      <a:pt x="91" y="30"/>
                    </a:cubicBezTo>
                    <a:cubicBezTo>
                      <a:pt x="91" y="30"/>
                      <a:pt x="91" y="30"/>
                      <a:pt x="91" y="30"/>
                    </a:cubicBezTo>
                    <a:cubicBezTo>
                      <a:pt x="91" y="30"/>
                      <a:pt x="91" y="30"/>
                      <a:pt x="91" y="30"/>
                    </a:cubicBezTo>
                    <a:cubicBezTo>
                      <a:pt x="91" y="30"/>
                      <a:pt x="91" y="30"/>
                      <a:pt x="91" y="30"/>
                    </a:cubicBezTo>
                    <a:cubicBezTo>
                      <a:pt x="91" y="30"/>
                      <a:pt x="91" y="30"/>
                      <a:pt x="91" y="30"/>
                    </a:cubicBezTo>
                    <a:cubicBezTo>
                      <a:pt x="90" y="30"/>
                      <a:pt x="90" y="30"/>
                      <a:pt x="90" y="30"/>
                    </a:cubicBezTo>
                    <a:cubicBezTo>
                      <a:pt x="90" y="30"/>
                      <a:pt x="90" y="30"/>
                      <a:pt x="90" y="30"/>
                    </a:cubicBezTo>
                    <a:cubicBezTo>
                      <a:pt x="90" y="30"/>
                      <a:pt x="90" y="30"/>
                      <a:pt x="90" y="30"/>
                    </a:cubicBezTo>
                    <a:cubicBezTo>
                      <a:pt x="90" y="30"/>
                      <a:pt x="90" y="30"/>
                      <a:pt x="90" y="30"/>
                    </a:cubicBezTo>
                    <a:cubicBezTo>
                      <a:pt x="90" y="30"/>
                      <a:pt x="90" y="30"/>
                      <a:pt x="90" y="30"/>
                    </a:cubicBezTo>
                    <a:cubicBezTo>
                      <a:pt x="90" y="30"/>
                      <a:pt x="90" y="30"/>
                      <a:pt x="90" y="30"/>
                    </a:cubicBezTo>
                    <a:cubicBezTo>
                      <a:pt x="90" y="30"/>
                      <a:pt x="90" y="30"/>
                      <a:pt x="90" y="30"/>
                    </a:cubicBezTo>
                    <a:cubicBezTo>
                      <a:pt x="89" y="30"/>
                      <a:pt x="89" y="30"/>
                      <a:pt x="89" y="30"/>
                    </a:cubicBezTo>
                    <a:cubicBezTo>
                      <a:pt x="89" y="30"/>
                      <a:pt x="89" y="30"/>
                      <a:pt x="89" y="30"/>
                    </a:cubicBezTo>
                    <a:cubicBezTo>
                      <a:pt x="89" y="29"/>
                      <a:pt x="89" y="29"/>
                      <a:pt x="89" y="29"/>
                    </a:cubicBezTo>
                    <a:cubicBezTo>
                      <a:pt x="89" y="29"/>
                      <a:pt x="89" y="29"/>
                      <a:pt x="89" y="29"/>
                    </a:cubicBezTo>
                    <a:cubicBezTo>
                      <a:pt x="89" y="29"/>
                      <a:pt x="89" y="29"/>
                      <a:pt x="89" y="29"/>
                    </a:cubicBezTo>
                    <a:cubicBezTo>
                      <a:pt x="88" y="29"/>
                      <a:pt x="88" y="29"/>
                      <a:pt x="88" y="29"/>
                    </a:cubicBezTo>
                    <a:cubicBezTo>
                      <a:pt x="88" y="29"/>
                      <a:pt x="88" y="29"/>
                      <a:pt x="88" y="29"/>
                    </a:cubicBezTo>
                    <a:cubicBezTo>
                      <a:pt x="88" y="29"/>
                      <a:pt x="88" y="29"/>
                      <a:pt x="88" y="29"/>
                    </a:cubicBezTo>
                    <a:cubicBezTo>
                      <a:pt x="87" y="30"/>
                      <a:pt x="87" y="30"/>
                      <a:pt x="87" y="30"/>
                    </a:cubicBezTo>
                    <a:cubicBezTo>
                      <a:pt x="86" y="30"/>
                      <a:pt x="86" y="30"/>
                      <a:pt x="86" y="30"/>
                    </a:cubicBezTo>
                    <a:cubicBezTo>
                      <a:pt x="86" y="30"/>
                      <a:pt x="86" y="30"/>
                      <a:pt x="86" y="30"/>
                    </a:cubicBezTo>
                    <a:cubicBezTo>
                      <a:pt x="86" y="30"/>
                      <a:pt x="86" y="30"/>
                      <a:pt x="86" y="30"/>
                    </a:cubicBezTo>
                    <a:cubicBezTo>
                      <a:pt x="85" y="30"/>
                      <a:pt x="85" y="30"/>
                      <a:pt x="85" y="30"/>
                    </a:cubicBezTo>
                    <a:cubicBezTo>
                      <a:pt x="85" y="30"/>
                      <a:pt x="85" y="30"/>
                      <a:pt x="85" y="30"/>
                    </a:cubicBezTo>
                    <a:cubicBezTo>
                      <a:pt x="85" y="30"/>
                      <a:pt x="85" y="30"/>
                      <a:pt x="85" y="30"/>
                    </a:cubicBezTo>
                    <a:cubicBezTo>
                      <a:pt x="85" y="30"/>
                      <a:pt x="85" y="30"/>
                      <a:pt x="85" y="30"/>
                    </a:cubicBezTo>
                    <a:cubicBezTo>
                      <a:pt x="85" y="29"/>
                      <a:pt x="85" y="29"/>
                      <a:pt x="85" y="29"/>
                    </a:cubicBezTo>
                    <a:cubicBezTo>
                      <a:pt x="85" y="29"/>
                      <a:pt x="85" y="29"/>
                      <a:pt x="85" y="29"/>
                    </a:cubicBezTo>
                    <a:cubicBezTo>
                      <a:pt x="85" y="29"/>
                      <a:pt x="85" y="29"/>
                      <a:pt x="85" y="29"/>
                    </a:cubicBezTo>
                    <a:cubicBezTo>
                      <a:pt x="85" y="29"/>
                      <a:pt x="85" y="29"/>
                      <a:pt x="85" y="29"/>
                    </a:cubicBezTo>
                    <a:cubicBezTo>
                      <a:pt x="85" y="29"/>
                      <a:pt x="85" y="29"/>
                      <a:pt x="85" y="29"/>
                    </a:cubicBezTo>
                    <a:cubicBezTo>
                      <a:pt x="85" y="29"/>
                      <a:pt x="85" y="29"/>
                      <a:pt x="85" y="29"/>
                    </a:cubicBezTo>
                    <a:cubicBezTo>
                      <a:pt x="85" y="29"/>
                      <a:pt x="85" y="29"/>
                      <a:pt x="85" y="29"/>
                    </a:cubicBezTo>
                    <a:cubicBezTo>
                      <a:pt x="85" y="29"/>
                      <a:pt x="85" y="29"/>
                      <a:pt x="85" y="29"/>
                    </a:cubicBezTo>
                    <a:cubicBezTo>
                      <a:pt x="85" y="29"/>
                      <a:pt x="85" y="29"/>
                      <a:pt x="85" y="29"/>
                    </a:cubicBezTo>
                    <a:cubicBezTo>
                      <a:pt x="84" y="28"/>
                      <a:pt x="84" y="28"/>
                      <a:pt x="84" y="28"/>
                    </a:cubicBezTo>
                    <a:cubicBezTo>
                      <a:pt x="84" y="28"/>
                      <a:pt x="84" y="28"/>
                      <a:pt x="84" y="28"/>
                    </a:cubicBezTo>
                    <a:cubicBezTo>
                      <a:pt x="84" y="28"/>
                      <a:pt x="84" y="28"/>
                      <a:pt x="84" y="28"/>
                    </a:cubicBezTo>
                    <a:cubicBezTo>
                      <a:pt x="84" y="28"/>
                      <a:pt x="84" y="28"/>
                      <a:pt x="84" y="28"/>
                    </a:cubicBezTo>
                    <a:cubicBezTo>
                      <a:pt x="84" y="27"/>
                      <a:pt x="84" y="27"/>
                      <a:pt x="84" y="27"/>
                    </a:cubicBezTo>
                    <a:cubicBezTo>
                      <a:pt x="84" y="27"/>
                      <a:pt x="84" y="27"/>
                      <a:pt x="84" y="27"/>
                    </a:cubicBezTo>
                    <a:cubicBezTo>
                      <a:pt x="84" y="27"/>
                      <a:pt x="84" y="27"/>
                      <a:pt x="84" y="27"/>
                    </a:cubicBezTo>
                    <a:cubicBezTo>
                      <a:pt x="84" y="27"/>
                      <a:pt x="84" y="27"/>
                      <a:pt x="84" y="27"/>
                    </a:cubicBezTo>
                    <a:cubicBezTo>
                      <a:pt x="83" y="27"/>
                      <a:pt x="83" y="27"/>
                      <a:pt x="83" y="27"/>
                    </a:cubicBezTo>
                    <a:cubicBezTo>
                      <a:pt x="83" y="27"/>
                      <a:pt x="83" y="27"/>
                      <a:pt x="83" y="27"/>
                    </a:cubicBezTo>
                    <a:cubicBezTo>
                      <a:pt x="82" y="27"/>
                      <a:pt x="82" y="27"/>
                      <a:pt x="82" y="27"/>
                    </a:cubicBezTo>
                    <a:cubicBezTo>
                      <a:pt x="81" y="27"/>
                      <a:pt x="81" y="27"/>
                      <a:pt x="81" y="27"/>
                    </a:cubicBezTo>
                    <a:cubicBezTo>
                      <a:pt x="81" y="27"/>
                      <a:pt x="81" y="27"/>
                      <a:pt x="81" y="27"/>
                    </a:cubicBezTo>
                    <a:cubicBezTo>
                      <a:pt x="81" y="27"/>
                      <a:pt x="81" y="27"/>
                      <a:pt x="81" y="27"/>
                    </a:cubicBezTo>
                    <a:cubicBezTo>
                      <a:pt x="81" y="28"/>
                      <a:pt x="81" y="28"/>
                      <a:pt x="81" y="28"/>
                    </a:cubicBezTo>
                    <a:cubicBezTo>
                      <a:pt x="81" y="28"/>
                      <a:pt x="81" y="28"/>
                      <a:pt x="81" y="28"/>
                    </a:cubicBezTo>
                    <a:cubicBezTo>
                      <a:pt x="81" y="28"/>
                      <a:pt x="81" y="28"/>
                      <a:pt x="81" y="28"/>
                    </a:cubicBezTo>
                    <a:cubicBezTo>
                      <a:pt x="80" y="28"/>
                      <a:pt x="80" y="28"/>
                      <a:pt x="80" y="28"/>
                    </a:cubicBezTo>
                    <a:cubicBezTo>
                      <a:pt x="80" y="28"/>
                      <a:pt x="80" y="28"/>
                      <a:pt x="80" y="28"/>
                    </a:cubicBezTo>
                    <a:cubicBezTo>
                      <a:pt x="80" y="27"/>
                      <a:pt x="80" y="27"/>
                      <a:pt x="80" y="27"/>
                    </a:cubicBezTo>
                    <a:cubicBezTo>
                      <a:pt x="80" y="27"/>
                      <a:pt x="80" y="27"/>
                      <a:pt x="80" y="27"/>
                    </a:cubicBezTo>
                    <a:cubicBezTo>
                      <a:pt x="80" y="27"/>
                      <a:pt x="80" y="27"/>
                      <a:pt x="80" y="27"/>
                    </a:cubicBezTo>
                    <a:cubicBezTo>
                      <a:pt x="79" y="27"/>
                      <a:pt x="79" y="27"/>
                      <a:pt x="79" y="27"/>
                    </a:cubicBezTo>
                    <a:cubicBezTo>
                      <a:pt x="79" y="27"/>
                      <a:pt x="79" y="27"/>
                      <a:pt x="79" y="27"/>
                    </a:cubicBezTo>
                    <a:cubicBezTo>
                      <a:pt x="79" y="27"/>
                      <a:pt x="79" y="27"/>
                      <a:pt x="79" y="27"/>
                    </a:cubicBezTo>
                    <a:cubicBezTo>
                      <a:pt x="79" y="27"/>
                      <a:pt x="79" y="27"/>
                      <a:pt x="79" y="27"/>
                    </a:cubicBezTo>
                    <a:cubicBezTo>
                      <a:pt x="79" y="27"/>
                      <a:pt x="79" y="27"/>
                      <a:pt x="79" y="27"/>
                    </a:cubicBezTo>
                    <a:cubicBezTo>
                      <a:pt x="78" y="27"/>
                      <a:pt x="78" y="27"/>
                      <a:pt x="78" y="27"/>
                    </a:cubicBezTo>
                    <a:cubicBezTo>
                      <a:pt x="78" y="27"/>
                      <a:pt x="78" y="27"/>
                      <a:pt x="78" y="27"/>
                    </a:cubicBezTo>
                    <a:cubicBezTo>
                      <a:pt x="77" y="27"/>
                      <a:pt x="77" y="27"/>
                      <a:pt x="77" y="27"/>
                    </a:cubicBezTo>
                    <a:cubicBezTo>
                      <a:pt x="76" y="27"/>
                      <a:pt x="76" y="27"/>
                      <a:pt x="76" y="27"/>
                    </a:cubicBezTo>
                    <a:cubicBezTo>
                      <a:pt x="76" y="26"/>
                      <a:pt x="76" y="26"/>
                      <a:pt x="76" y="26"/>
                    </a:cubicBezTo>
                    <a:cubicBezTo>
                      <a:pt x="76" y="26"/>
                      <a:pt x="76" y="26"/>
                      <a:pt x="76" y="26"/>
                    </a:cubicBezTo>
                    <a:cubicBezTo>
                      <a:pt x="75" y="26"/>
                      <a:pt x="75" y="26"/>
                      <a:pt x="75" y="26"/>
                    </a:cubicBezTo>
                    <a:cubicBezTo>
                      <a:pt x="75" y="26"/>
                      <a:pt x="75" y="26"/>
                      <a:pt x="75" y="26"/>
                    </a:cubicBezTo>
                    <a:cubicBezTo>
                      <a:pt x="75" y="26"/>
                      <a:pt x="75" y="26"/>
                      <a:pt x="75" y="26"/>
                    </a:cubicBezTo>
                    <a:cubicBezTo>
                      <a:pt x="75" y="26"/>
                      <a:pt x="75" y="26"/>
                      <a:pt x="75" y="26"/>
                    </a:cubicBezTo>
                    <a:cubicBezTo>
                      <a:pt x="74" y="26"/>
                      <a:pt x="74" y="26"/>
                      <a:pt x="74" y="26"/>
                    </a:cubicBezTo>
                    <a:cubicBezTo>
                      <a:pt x="74" y="26"/>
                      <a:pt x="74" y="26"/>
                      <a:pt x="74" y="26"/>
                    </a:cubicBezTo>
                    <a:cubicBezTo>
                      <a:pt x="74" y="26"/>
                      <a:pt x="74" y="26"/>
                      <a:pt x="74" y="26"/>
                    </a:cubicBezTo>
                    <a:cubicBezTo>
                      <a:pt x="74" y="26"/>
                      <a:pt x="74" y="26"/>
                      <a:pt x="74" y="26"/>
                    </a:cubicBezTo>
                    <a:cubicBezTo>
                      <a:pt x="73" y="26"/>
                      <a:pt x="73" y="26"/>
                      <a:pt x="73" y="26"/>
                    </a:cubicBezTo>
                    <a:cubicBezTo>
                      <a:pt x="73" y="26"/>
                      <a:pt x="73" y="26"/>
                      <a:pt x="73" y="26"/>
                    </a:cubicBezTo>
                    <a:cubicBezTo>
                      <a:pt x="73" y="25"/>
                      <a:pt x="73" y="25"/>
                      <a:pt x="73" y="25"/>
                    </a:cubicBezTo>
                    <a:cubicBezTo>
                      <a:pt x="73" y="25"/>
                      <a:pt x="73" y="25"/>
                      <a:pt x="73" y="25"/>
                    </a:cubicBezTo>
                    <a:cubicBezTo>
                      <a:pt x="73" y="25"/>
                      <a:pt x="73" y="25"/>
                      <a:pt x="73" y="25"/>
                    </a:cubicBezTo>
                    <a:cubicBezTo>
                      <a:pt x="73" y="25"/>
                      <a:pt x="73" y="25"/>
                      <a:pt x="73" y="25"/>
                    </a:cubicBezTo>
                    <a:cubicBezTo>
                      <a:pt x="73" y="25"/>
                      <a:pt x="73" y="25"/>
                      <a:pt x="73" y="25"/>
                    </a:cubicBezTo>
                    <a:cubicBezTo>
                      <a:pt x="73" y="24"/>
                      <a:pt x="73" y="24"/>
                      <a:pt x="73" y="24"/>
                    </a:cubicBezTo>
                    <a:cubicBezTo>
                      <a:pt x="73" y="24"/>
                      <a:pt x="73" y="24"/>
                      <a:pt x="73" y="24"/>
                    </a:cubicBezTo>
                    <a:cubicBezTo>
                      <a:pt x="73" y="24"/>
                      <a:pt x="73" y="24"/>
                      <a:pt x="73" y="24"/>
                    </a:cubicBezTo>
                    <a:cubicBezTo>
                      <a:pt x="73" y="24"/>
                      <a:pt x="73" y="24"/>
                      <a:pt x="73" y="24"/>
                    </a:cubicBezTo>
                    <a:cubicBezTo>
                      <a:pt x="72" y="24"/>
                      <a:pt x="72" y="24"/>
                      <a:pt x="72" y="24"/>
                    </a:cubicBezTo>
                    <a:cubicBezTo>
                      <a:pt x="72" y="24"/>
                      <a:pt x="72" y="24"/>
                      <a:pt x="72" y="24"/>
                    </a:cubicBezTo>
                    <a:cubicBezTo>
                      <a:pt x="72" y="24"/>
                      <a:pt x="72" y="24"/>
                      <a:pt x="72" y="24"/>
                    </a:cubicBezTo>
                    <a:cubicBezTo>
                      <a:pt x="72" y="24"/>
                      <a:pt x="72" y="24"/>
                      <a:pt x="72" y="24"/>
                    </a:cubicBezTo>
                    <a:cubicBezTo>
                      <a:pt x="72" y="24"/>
                      <a:pt x="72" y="24"/>
                      <a:pt x="72" y="24"/>
                    </a:cubicBezTo>
                    <a:cubicBezTo>
                      <a:pt x="72" y="24"/>
                      <a:pt x="72" y="24"/>
                      <a:pt x="72" y="24"/>
                    </a:cubicBezTo>
                    <a:cubicBezTo>
                      <a:pt x="72" y="24"/>
                      <a:pt x="72" y="24"/>
                      <a:pt x="72" y="24"/>
                    </a:cubicBezTo>
                    <a:cubicBezTo>
                      <a:pt x="72" y="23"/>
                      <a:pt x="72" y="23"/>
                      <a:pt x="72" y="23"/>
                    </a:cubicBezTo>
                    <a:cubicBezTo>
                      <a:pt x="72" y="23"/>
                      <a:pt x="72" y="23"/>
                      <a:pt x="72" y="23"/>
                    </a:cubicBezTo>
                    <a:cubicBezTo>
                      <a:pt x="72" y="24"/>
                      <a:pt x="72" y="24"/>
                      <a:pt x="72" y="24"/>
                    </a:cubicBezTo>
                    <a:cubicBezTo>
                      <a:pt x="72" y="24"/>
                      <a:pt x="72" y="24"/>
                      <a:pt x="72" y="24"/>
                    </a:cubicBezTo>
                    <a:cubicBezTo>
                      <a:pt x="71" y="24"/>
                      <a:pt x="71" y="24"/>
                      <a:pt x="71" y="24"/>
                    </a:cubicBezTo>
                    <a:cubicBezTo>
                      <a:pt x="71" y="24"/>
                      <a:pt x="71" y="24"/>
                      <a:pt x="71" y="24"/>
                    </a:cubicBezTo>
                    <a:cubicBezTo>
                      <a:pt x="71" y="24"/>
                      <a:pt x="71" y="24"/>
                      <a:pt x="71" y="24"/>
                    </a:cubicBezTo>
                    <a:cubicBezTo>
                      <a:pt x="71" y="24"/>
                      <a:pt x="71" y="24"/>
                      <a:pt x="71" y="24"/>
                    </a:cubicBezTo>
                    <a:cubicBezTo>
                      <a:pt x="70" y="24"/>
                      <a:pt x="70" y="24"/>
                      <a:pt x="70" y="24"/>
                    </a:cubicBezTo>
                    <a:cubicBezTo>
                      <a:pt x="70" y="24"/>
                      <a:pt x="70" y="24"/>
                      <a:pt x="70" y="24"/>
                    </a:cubicBezTo>
                    <a:cubicBezTo>
                      <a:pt x="70" y="24"/>
                      <a:pt x="70" y="24"/>
                      <a:pt x="70" y="24"/>
                    </a:cubicBezTo>
                    <a:cubicBezTo>
                      <a:pt x="70" y="24"/>
                      <a:pt x="70" y="24"/>
                      <a:pt x="70" y="24"/>
                    </a:cubicBezTo>
                    <a:cubicBezTo>
                      <a:pt x="70" y="24"/>
                      <a:pt x="70" y="24"/>
                      <a:pt x="70" y="24"/>
                    </a:cubicBezTo>
                    <a:cubicBezTo>
                      <a:pt x="70" y="24"/>
                      <a:pt x="70" y="24"/>
                      <a:pt x="70" y="24"/>
                    </a:cubicBezTo>
                    <a:cubicBezTo>
                      <a:pt x="70" y="24"/>
                      <a:pt x="70" y="24"/>
                      <a:pt x="70" y="24"/>
                    </a:cubicBezTo>
                    <a:cubicBezTo>
                      <a:pt x="69" y="24"/>
                      <a:pt x="69" y="24"/>
                      <a:pt x="69" y="24"/>
                    </a:cubicBezTo>
                    <a:cubicBezTo>
                      <a:pt x="69" y="24"/>
                      <a:pt x="69" y="24"/>
                      <a:pt x="69" y="24"/>
                    </a:cubicBezTo>
                    <a:cubicBezTo>
                      <a:pt x="69" y="24"/>
                      <a:pt x="69" y="24"/>
                      <a:pt x="69" y="24"/>
                    </a:cubicBezTo>
                    <a:cubicBezTo>
                      <a:pt x="68" y="24"/>
                      <a:pt x="68" y="24"/>
                      <a:pt x="68" y="24"/>
                    </a:cubicBezTo>
                    <a:cubicBezTo>
                      <a:pt x="67" y="22"/>
                      <a:pt x="67" y="22"/>
                      <a:pt x="67" y="22"/>
                    </a:cubicBezTo>
                    <a:cubicBezTo>
                      <a:pt x="67" y="22"/>
                      <a:pt x="67" y="22"/>
                      <a:pt x="67" y="22"/>
                    </a:cubicBezTo>
                    <a:cubicBezTo>
                      <a:pt x="67" y="22"/>
                      <a:pt x="67" y="22"/>
                      <a:pt x="67" y="22"/>
                    </a:cubicBezTo>
                    <a:cubicBezTo>
                      <a:pt x="66" y="22"/>
                      <a:pt x="66" y="22"/>
                      <a:pt x="66" y="22"/>
                    </a:cubicBezTo>
                    <a:cubicBezTo>
                      <a:pt x="66" y="22"/>
                      <a:pt x="66" y="22"/>
                      <a:pt x="66" y="22"/>
                    </a:cubicBezTo>
                    <a:cubicBezTo>
                      <a:pt x="66" y="22"/>
                      <a:pt x="66" y="22"/>
                      <a:pt x="66" y="22"/>
                    </a:cubicBezTo>
                    <a:cubicBezTo>
                      <a:pt x="66" y="22"/>
                      <a:pt x="66" y="22"/>
                      <a:pt x="66" y="22"/>
                    </a:cubicBezTo>
                    <a:cubicBezTo>
                      <a:pt x="66" y="15"/>
                      <a:pt x="66" y="7"/>
                      <a:pt x="66" y="0"/>
                    </a:cubicBezTo>
                    <a:cubicBezTo>
                      <a:pt x="66" y="0"/>
                      <a:pt x="66" y="0"/>
                      <a:pt x="66" y="0"/>
                    </a:cubicBezTo>
                    <a:cubicBezTo>
                      <a:pt x="56" y="0"/>
                      <a:pt x="47" y="0"/>
                      <a:pt x="38" y="0"/>
                    </a:cubicBezTo>
                    <a:cubicBezTo>
                      <a:pt x="37" y="0"/>
                      <a:pt x="37" y="0"/>
                      <a:pt x="37" y="0"/>
                    </a:cubicBezTo>
                    <a:cubicBezTo>
                      <a:pt x="37" y="0"/>
                      <a:pt x="37" y="0"/>
                      <a:pt x="37" y="0"/>
                    </a:cubicBezTo>
                    <a:cubicBezTo>
                      <a:pt x="37" y="17"/>
                      <a:pt x="36" y="34"/>
                      <a:pt x="36" y="51"/>
                    </a:cubicBezTo>
                    <a:cubicBezTo>
                      <a:pt x="24" y="51"/>
                      <a:pt x="12" y="51"/>
                      <a:pt x="0" y="50"/>
                    </a:cubicBezTo>
                    <a:cubicBezTo>
                      <a:pt x="0" y="50"/>
                      <a:pt x="0" y="50"/>
                      <a:pt x="0" y="50"/>
                    </a:cubicBezTo>
                    <a:cubicBezTo>
                      <a:pt x="1" y="50"/>
                      <a:pt x="1" y="50"/>
                      <a:pt x="1" y="50"/>
                    </a:cubicBezTo>
                    <a:cubicBezTo>
                      <a:pt x="1" y="51"/>
                      <a:pt x="1" y="51"/>
                      <a:pt x="1" y="51"/>
                    </a:cubicBezTo>
                    <a:cubicBezTo>
                      <a:pt x="1" y="51"/>
                      <a:pt x="1" y="51"/>
                      <a:pt x="1" y="51"/>
                    </a:cubicBezTo>
                    <a:cubicBezTo>
                      <a:pt x="1" y="51"/>
                      <a:pt x="1" y="51"/>
                      <a:pt x="1" y="51"/>
                    </a:cubicBezTo>
                    <a:cubicBezTo>
                      <a:pt x="1" y="52"/>
                      <a:pt x="1" y="52"/>
                      <a:pt x="1" y="52"/>
                    </a:cubicBezTo>
                    <a:cubicBezTo>
                      <a:pt x="1" y="52"/>
                      <a:pt x="1" y="52"/>
                      <a:pt x="1" y="52"/>
                    </a:cubicBezTo>
                    <a:cubicBezTo>
                      <a:pt x="1" y="52"/>
                      <a:pt x="1" y="52"/>
                      <a:pt x="1" y="52"/>
                    </a:cubicBezTo>
                    <a:cubicBezTo>
                      <a:pt x="1" y="52"/>
                      <a:pt x="1" y="52"/>
                      <a:pt x="1" y="52"/>
                    </a:cubicBezTo>
                    <a:cubicBezTo>
                      <a:pt x="1" y="52"/>
                      <a:pt x="1" y="52"/>
                      <a:pt x="1" y="52"/>
                    </a:cubicBezTo>
                    <a:cubicBezTo>
                      <a:pt x="1" y="52"/>
                      <a:pt x="1" y="52"/>
                      <a:pt x="1" y="52"/>
                    </a:cubicBezTo>
                    <a:cubicBezTo>
                      <a:pt x="1" y="52"/>
                      <a:pt x="1" y="52"/>
                      <a:pt x="1" y="52"/>
                    </a:cubicBezTo>
                    <a:cubicBezTo>
                      <a:pt x="1" y="52"/>
                      <a:pt x="1" y="52"/>
                      <a:pt x="1" y="52"/>
                    </a:cubicBezTo>
                    <a:cubicBezTo>
                      <a:pt x="2" y="53"/>
                      <a:pt x="2" y="53"/>
                      <a:pt x="2" y="53"/>
                    </a:cubicBezTo>
                    <a:cubicBezTo>
                      <a:pt x="2" y="53"/>
                      <a:pt x="2" y="53"/>
                      <a:pt x="2" y="53"/>
                    </a:cubicBezTo>
                    <a:cubicBezTo>
                      <a:pt x="2" y="53"/>
                      <a:pt x="2" y="53"/>
                      <a:pt x="2" y="53"/>
                    </a:cubicBezTo>
                    <a:cubicBezTo>
                      <a:pt x="3" y="53"/>
                      <a:pt x="3" y="53"/>
                      <a:pt x="3" y="53"/>
                    </a:cubicBezTo>
                    <a:cubicBezTo>
                      <a:pt x="3" y="53"/>
                      <a:pt x="3" y="53"/>
                      <a:pt x="3" y="53"/>
                    </a:cubicBezTo>
                    <a:cubicBezTo>
                      <a:pt x="3" y="53"/>
                      <a:pt x="3" y="53"/>
                      <a:pt x="3" y="53"/>
                    </a:cubicBezTo>
                    <a:cubicBezTo>
                      <a:pt x="3" y="54"/>
                      <a:pt x="3" y="54"/>
                      <a:pt x="3" y="54"/>
                    </a:cubicBezTo>
                    <a:cubicBezTo>
                      <a:pt x="4" y="54"/>
                      <a:pt x="4" y="54"/>
                      <a:pt x="4" y="54"/>
                    </a:cubicBezTo>
                    <a:cubicBezTo>
                      <a:pt x="4" y="55"/>
                      <a:pt x="4" y="55"/>
                      <a:pt x="4" y="55"/>
                    </a:cubicBezTo>
                    <a:cubicBezTo>
                      <a:pt x="4" y="55"/>
                      <a:pt x="4" y="55"/>
                      <a:pt x="4" y="55"/>
                    </a:cubicBezTo>
                    <a:cubicBezTo>
                      <a:pt x="4" y="56"/>
                      <a:pt x="4" y="56"/>
                      <a:pt x="4" y="56"/>
                    </a:cubicBezTo>
                    <a:cubicBezTo>
                      <a:pt x="4" y="56"/>
                      <a:pt x="4" y="56"/>
                      <a:pt x="4" y="56"/>
                    </a:cubicBezTo>
                    <a:cubicBezTo>
                      <a:pt x="4" y="56"/>
                      <a:pt x="4" y="56"/>
                      <a:pt x="4" y="56"/>
                    </a:cubicBezTo>
                    <a:cubicBezTo>
                      <a:pt x="4" y="56"/>
                      <a:pt x="4" y="56"/>
                      <a:pt x="4" y="56"/>
                    </a:cubicBezTo>
                    <a:cubicBezTo>
                      <a:pt x="4" y="56"/>
                      <a:pt x="4" y="56"/>
                      <a:pt x="4" y="56"/>
                    </a:cubicBezTo>
                    <a:cubicBezTo>
                      <a:pt x="5" y="56"/>
                      <a:pt x="5" y="56"/>
                      <a:pt x="5" y="56"/>
                    </a:cubicBezTo>
                    <a:cubicBezTo>
                      <a:pt x="5" y="56"/>
                      <a:pt x="5" y="56"/>
                      <a:pt x="5" y="56"/>
                    </a:cubicBezTo>
                    <a:cubicBezTo>
                      <a:pt x="5" y="56"/>
                      <a:pt x="5" y="56"/>
                      <a:pt x="5" y="56"/>
                    </a:cubicBezTo>
                    <a:cubicBezTo>
                      <a:pt x="5" y="57"/>
                      <a:pt x="5" y="57"/>
                      <a:pt x="5" y="57"/>
                    </a:cubicBezTo>
                    <a:cubicBezTo>
                      <a:pt x="6" y="57"/>
                      <a:pt x="6" y="57"/>
                      <a:pt x="6" y="57"/>
                    </a:cubicBezTo>
                    <a:cubicBezTo>
                      <a:pt x="6" y="57"/>
                      <a:pt x="6" y="57"/>
                      <a:pt x="6" y="57"/>
                    </a:cubicBezTo>
                    <a:cubicBezTo>
                      <a:pt x="6" y="57"/>
                      <a:pt x="6" y="57"/>
                      <a:pt x="6" y="57"/>
                    </a:cubicBezTo>
                    <a:cubicBezTo>
                      <a:pt x="6" y="57"/>
                      <a:pt x="6" y="57"/>
                      <a:pt x="6" y="57"/>
                    </a:cubicBezTo>
                    <a:cubicBezTo>
                      <a:pt x="7" y="57"/>
                      <a:pt x="7" y="57"/>
                      <a:pt x="7" y="57"/>
                    </a:cubicBezTo>
                    <a:cubicBezTo>
                      <a:pt x="7" y="57"/>
                      <a:pt x="7" y="57"/>
                      <a:pt x="7" y="57"/>
                    </a:cubicBezTo>
                    <a:cubicBezTo>
                      <a:pt x="7" y="58"/>
                      <a:pt x="7" y="58"/>
                      <a:pt x="7" y="58"/>
                    </a:cubicBezTo>
                    <a:cubicBezTo>
                      <a:pt x="7" y="58"/>
                      <a:pt x="7" y="58"/>
                      <a:pt x="7" y="58"/>
                    </a:cubicBezTo>
                    <a:cubicBezTo>
                      <a:pt x="7" y="58"/>
                      <a:pt x="7" y="58"/>
                      <a:pt x="7" y="58"/>
                    </a:cubicBezTo>
                    <a:cubicBezTo>
                      <a:pt x="7" y="58"/>
                      <a:pt x="7" y="58"/>
                      <a:pt x="7" y="58"/>
                    </a:cubicBezTo>
                    <a:cubicBezTo>
                      <a:pt x="7" y="58"/>
                      <a:pt x="7" y="58"/>
                      <a:pt x="7" y="58"/>
                    </a:cubicBezTo>
                    <a:cubicBezTo>
                      <a:pt x="8" y="58"/>
                      <a:pt x="8" y="58"/>
                      <a:pt x="8" y="58"/>
                    </a:cubicBezTo>
                    <a:cubicBezTo>
                      <a:pt x="8" y="58"/>
                      <a:pt x="8" y="58"/>
                      <a:pt x="8" y="58"/>
                    </a:cubicBezTo>
                    <a:cubicBezTo>
                      <a:pt x="8" y="58"/>
                      <a:pt x="8" y="58"/>
                      <a:pt x="8" y="58"/>
                    </a:cubicBezTo>
                    <a:cubicBezTo>
                      <a:pt x="8" y="58"/>
                      <a:pt x="8" y="58"/>
                      <a:pt x="8" y="58"/>
                    </a:cubicBezTo>
                    <a:cubicBezTo>
                      <a:pt x="9" y="59"/>
                      <a:pt x="9" y="59"/>
                      <a:pt x="9" y="59"/>
                    </a:cubicBezTo>
                    <a:cubicBezTo>
                      <a:pt x="9" y="60"/>
                      <a:pt x="9" y="60"/>
                      <a:pt x="9" y="60"/>
                    </a:cubicBezTo>
                    <a:cubicBezTo>
                      <a:pt x="9" y="60"/>
                      <a:pt x="9" y="60"/>
                      <a:pt x="9" y="60"/>
                    </a:cubicBezTo>
                    <a:cubicBezTo>
                      <a:pt x="9" y="60"/>
                      <a:pt x="9" y="60"/>
                      <a:pt x="9" y="60"/>
                    </a:cubicBezTo>
                    <a:cubicBezTo>
                      <a:pt x="10" y="60"/>
                      <a:pt x="10" y="60"/>
                      <a:pt x="10" y="60"/>
                    </a:cubicBezTo>
                    <a:cubicBezTo>
                      <a:pt x="10" y="60"/>
                      <a:pt x="10" y="60"/>
                      <a:pt x="10" y="60"/>
                    </a:cubicBezTo>
                    <a:cubicBezTo>
                      <a:pt x="10" y="61"/>
                      <a:pt x="10" y="61"/>
                      <a:pt x="10" y="61"/>
                    </a:cubicBezTo>
                    <a:cubicBezTo>
                      <a:pt x="10" y="61"/>
                      <a:pt x="10" y="61"/>
                      <a:pt x="10" y="61"/>
                    </a:cubicBezTo>
                    <a:cubicBezTo>
                      <a:pt x="10" y="61"/>
                      <a:pt x="10" y="61"/>
                      <a:pt x="10" y="61"/>
                    </a:cubicBezTo>
                    <a:cubicBezTo>
                      <a:pt x="10" y="61"/>
                      <a:pt x="10" y="61"/>
                      <a:pt x="10" y="61"/>
                    </a:cubicBezTo>
                    <a:cubicBezTo>
                      <a:pt x="11" y="61"/>
                      <a:pt x="11" y="61"/>
                      <a:pt x="11" y="61"/>
                    </a:cubicBezTo>
                    <a:cubicBezTo>
                      <a:pt x="11" y="62"/>
                      <a:pt x="11" y="62"/>
                      <a:pt x="11" y="62"/>
                    </a:cubicBezTo>
                    <a:cubicBezTo>
                      <a:pt x="11" y="62"/>
                      <a:pt x="11" y="62"/>
                      <a:pt x="11" y="62"/>
                    </a:cubicBezTo>
                    <a:cubicBezTo>
                      <a:pt x="11" y="62"/>
                      <a:pt x="11" y="62"/>
                      <a:pt x="11" y="62"/>
                    </a:cubicBezTo>
                    <a:cubicBezTo>
                      <a:pt x="11" y="62"/>
                      <a:pt x="11" y="62"/>
                      <a:pt x="11" y="62"/>
                    </a:cubicBezTo>
                    <a:cubicBezTo>
                      <a:pt x="12" y="63"/>
                      <a:pt x="12" y="63"/>
                      <a:pt x="12" y="63"/>
                    </a:cubicBezTo>
                    <a:cubicBezTo>
                      <a:pt x="12" y="64"/>
                      <a:pt x="12" y="64"/>
                      <a:pt x="12" y="64"/>
                    </a:cubicBezTo>
                    <a:cubicBezTo>
                      <a:pt x="13" y="64"/>
                      <a:pt x="13" y="64"/>
                      <a:pt x="13" y="64"/>
                    </a:cubicBezTo>
                    <a:cubicBezTo>
                      <a:pt x="13" y="64"/>
                      <a:pt x="13" y="64"/>
                      <a:pt x="13" y="64"/>
                    </a:cubicBezTo>
                    <a:cubicBezTo>
                      <a:pt x="13" y="64"/>
                      <a:pt x="13" y="64"/>
                      <a:pt x="13" y="64"/>
                    </a:cubicBezTo>
                    <a:cubicBezTo>
                      <a:pt x="13" y="64"/>
                      <a:pt x="13" y="64"/>
                      <a:pt x="13" y="64"/>
                    </a:cubicBezTo>
                    <a:cubicBezTo>
                      <a:pt x="13" y="64"/>
                      <a:pt x="13" y="64"/>
                      <a:pt x="13" y="64"/>
                    </a:cubicBezTo>
                    <a:cubicBezTo>
                      <a:pt x="14" y="64"/>
                      <a:pt x="14" y="64"/>
                      <a:pt x="14" y="64"/>
                    </a:cubicBezTo>
                    <a:cubicBezTo>
                      <a:pt x="14" y="64"/>
                      <a:pt x="14" y="64"/>
                      <a:pt x="14" y="64"/>
                    </a:cubicBezTo>
                    <a:cubicBezTo>
                      <a:pt x="14" y="64"/>
                      <a:pt x="14" y="64"/>
                      <a:pt x="14" y="64"/>
                    </a:cubicBezTo>
                    <a:cubicBezTo>
                      <a:pt x="14" y="64"/>
                      <a:pt x="14" y="64"/>
                      <a:pt x="14" y="64"/>
                    </a:cubicBezTo>
                    <a:cubicBezTo>
                      <a:pt x="14" y="64"/>
                      <a:pt x="14" y="64"/>
                      <a:pt x="14" y="64"/>
                    </a:cubicBezTo>
                    <a:cubicBezTo>
                      <a:pt x="14" y="64"/>
                      <a:pt x="14" y="64"/>
                      <a:pt x="14" y="64"/>
                    </a:cubicBezTo>
                    <a:cubicBezTo>
                      <a:pt x="14" y="64"/>
                      <a:pt x="14" y="64"/>
                      <a:pt x="14" y="64"/>
                    </a:cubicBezTo>
                    <a:cubicBezTo>
                      <a:pt x="14" y="64"/>
                      <a:pt x="14" y="64"/>
                      <a:pt x="14" y="64"/>
                    </a:cubicBezTo>
                    <a:cubicBezTo>
                      <a:pt x="14" y="64"/>
                      <a:pt x="14" y="64"/>
                      <a:pt x="14" y="64"/>
                    </a:cubicBezTo>
                    <a:cubicBezTo>
                      <a:pt x="14" y="65"/>
                      <a:pt x="14" y="65"/>
                      <a:pt x="14" y="65"/>
                    </a:cubicBezTo>
                    <a:cubicBezTo>
                      <a:pt x="14" y="65"/>
                      <a:pt x="14" y="65"/>
                      <a:pt x="14" y="65"/>
                    </a:cubicBezTo>
                    <a:cubicBezTo>
                      <a:pt x="14" y="65"/>
                      <a:pt x="14" y="65"/>
                      <a:pt x="14" y="65"/>
                    </a:cubicBezTo>
                    <a:cubicBezTo>
                      <a:pt x="14" y="65"/>
                      <a:pt x="14" y="65"/>
                      <a:pt x="14" y="65"/>
                    </a:cubicBezTo>
                    <a:cubicBezTo>
                      <a:pt x="14" y="65"/>
                      <a:pt x="14" y="65"/>
                      <a:pt x="14" y="65"/>
                    </a:cubicBezTo>
                    <a:cubicBezTo>
                      <a:pt x="14" y="65"/>
                      <a:pt x="14" y="65"/>
                      <a:pt x="14" y="65"/>
                    </a:cubicBezTo>
                    <a:cubicBezTo>
                      <a:pt x="15" y="65"/>
                      <a:pt x="15" y="65"/>
                      <a:pt x="15" y="65"/>
                    </a:cubicBezTo>
                    <a:cubicBezTo>
                      <a:pt x="15" y="65"/>
                      <a:pt x="15" y="65"/>
                      <a:pt x="15" y="65"/>
                    </a:cubicBezTo>
                    <a:cubicBezTo>
                      <a:pt x="15" y="65"/>
                      <a:pt x="15" y="65"/>
                      <a:pt x="15" y="65"/>
                    </a:cubicBezTo>
                    <a:cubicBezTo>
                      <a:pt x="15" y="65"/>
                      <a:pt x="15" y="65"/>
                      <a:pt x="15" y="65"/>
                    </a:cubicBezTo>
                    <a:cubicBezTo>
                      <a:pt x="15" y="65"/>
                      <a:pt x="15" y="65"/>
                      <a:pt x="15" y="65"/>
                    </a:cubicBezTo>
                    <a:cubicBezTo>
                      <a:pt x="15" y="66"/>
                      <a:pt x="15" y="66"/>
                      <a:pt x="15" y="66"/>
                    </a:cubicBezTo>
                    <a:cubicBezTo>
                      <a:pt x="16" y="66"/>
                      <a:pt x="16" y="66"/>
                      <a:pt x="16" y="66"/>
                    </a:cubicBezTo>
                    <a:cubicBezTo>
                      <a:pt x="16" y="66"/>
                      <a:pt x="16" y="66"/>
                      <a:pt x="16" y="66"/>
                    </a:cubicBezTo>
                    <a:cubicBezTo>
                      <a:pt x="16" y="66"/>
                      <a:pt x="16" y="66"/>
                      <a:pt x="16" y="66"/>
                    </a:cubicBezTo>
                    <a:cubicBezTo>
                      <a:pt x="16" y="66"/>
                      <a:pt x="16" y="66"/>
                      <a:pt x="16" y="66"/>
                    </a:cubicBezTo>
                    <a:cubicBezTo>
                      <a:pt x="16" y="66"/>
                      <a:pt x="16" y="66"/>
                      <a:pt x="16" y="66"/>
                    </a:cubicBezTo>
                    <a:cubicBezTo>
                      <a:pt x="16" y="66"/>
                      <a:pt x="16" y="66"/>
                      <a:pt x="16" y="66"/>
                    </a:cubicBezTo>
                    <a:cubicBezTo>
                      <a:pt x="16" y="66"/>
                      <a:pt x="16" y="66"/>
                      <a:pt x="16" y="66"/>
                    </a:cubicBezTo>
                    <a:cubicBezTo>
                      <a:pt x="16" y="67"/>
                      <a:pt x="16" y="67"/>
                      <a:pt x="16" y="67"/>
                    </a:cubicBezTo>
                    <a:cubicBezTo>
                      <a:pt x="16" y="67"/>
                      <a:pt x="16" y="67"/>
                      <a:pt x="16" y="67"/>
                    </a:cubicBezTo>
                    <a:cubicBezTo>
                      <a:pt x="17" y="67"/>
                      <a:pt x="17" y="67"/>
                      <a:pt x="17" y="67"/>
                    </a:cubicBezTo>
                    <a:cubicBezTo>
                      <a:pt x="17" y="67"/>
                      <a:pt x="17" y="67"/>
                      <a:pt x="17" y="67"/>
                    </a:cubicBezTo>
                    <a:cubicBezTo>
                      <a:pt x="17" y="67"/>
                      <a:pt x="17" y="67"/>
                      <a:pt x="17" y="67"/>
                    </a:cubicBezTo>
                    <a:cubicBezTo>
                      <a:pt x="17" y="67"/>
                      <a:pt x="17" y="67"/>
                      <a:pt x="17" y="67"/>
                    </a:cubicBezTo>
                    <a:cubicBezTo>
                      <a:pt x="17" y="67"/>
                      <a:pt x="17" y="67"/>
                      <a:pt x="17" y="67"/>
                    </a:cubicBezTo>
                    <a:cubicBezTo>
                      <a:pt x="17" y="68"/>
                      <a:pt x="17" y="68"/>
                      <a:pt x="17" y="68"/>
                    </a:cubicBezTo>
                    <a:cubicBezTo>
                      <a:pt x="17" y="68"/>
                      <a:pt x="17" y="68"/>
                      <a:pt x="17" y="68"/>
                    </a:cubicBezTo>
                    <a:cubicBezTo>
                      <a:pt x="17" y="68"/>
                      <a:pt x="17" y="68"/>
                      <a:pt x="17" y="68"/>
                    </a:cubicBezTo>
                    <a:cubicBezTo>
                      <a:pt x="17" y="68"/>
                      <a:pt x="17" y="68"/>
                      <a:pt x="17" y="68"/>
                    </a:cubicBezTo>
                    <a:cubicBezTo>
                      <a:pt x="17" y="68"/>
                      <a:pt x="17" y="68"/>
                      <a:pt x="17" y="68"/>
                    </a:cubicBezTo>
                    <a:cubicBezTo>
                      <a:pt x="17" y="68"/>
                      <a:pt x="17" y="68"/>
                      <a:pt x="17" y="68"/>
                    </a:cubicBezTo>
                    <a:cubicBezTo>
                      <a:pt x="17" y="68"/>
                      <a:pt x="17" y="68"/>
                      <a:pt x="17" y="68"/>
                    </a:cubicBezTo>
                    <a:cubicBezTo>
                      <a:pt x="17" y="68"/>
                      <a:pt x="17" y="68"/>
                      <a:pt x="17" y="68"/>
                    </a:cubicBezTo>
                    <a:cubicBezTo>
                      <a:pt x="17" y="68"/>
                      <a:pt x="17" y="68"/>
                      <a:pt x="17" y="68"/>
                    </a:cubicBezTo>
                    <a:cubicBezTo>
                      <a:pt x="17" y="69"/>
                      <a:pt x="17" y="69"/>
                      <a:pt x="17" y="69"/>
                    </a:cubicBezTo>
                    <a:cubicBezTo>
                      <a:pt x="17" y="69"/>
                      <a:pt x="17" y="69"/>
                      <a:pt x="17" y="69"/>
                    </a:cubicBezTo>
                    <a:cubicBezTo>
                      <a:pt x="17" y="69"/>
                      <a:pt x="17" y="69"/>
                      <a:pt x="17" y="69"/>
                    </a:cubicBezTo>
                    <a:cubicBezTo>
                      <a:pt x="17" y="69"/>
                      <a:pt x="17" y="69"/>
                      <a:pt x="17" y="69"/>
                    </a:cubicBezTo>
                    <a:cubicBezTo>
                      <a:pt x="17" y="69"/>
                      <a:pt x="17" y="69"/>
                      <a:pt x="17" y="69"/>
                    </a:cubicBezTo>
                    <a:cubicBezTo>
                      <a:pt x="17" y="69"/>
                      <a:pt x="17" y="69"/>
                      <a:pt x="17" y="69"/>
                    </a:cubicBezTo>
                    <a:cubicBezTo>
                      <a:pt x="18" y="69"/>
                      <a:pt x="18" y="69"/>
                      <a:pt x="18" y="69"/>
                    </a:cubicBezTo>
                    <a:cubicBezTo>
                      <a:pt x="18" y="69"/>
                      <a:pt x="18" y="69"/>
                      <a:pt x="18" y="69"/>
                    </a:cubicBezTo>
                    <a:cubicBezTo>
                      <a:pt x="18" y="69"/>
                      <a:pt x="18" y="69"/>
                      <a:pt x="18" y="69"/>
                    </a:cubicBezTo>
                    <a:cubicBezTo>
                      <a:pt x="18" y="69"/>
                      <a:pt x="18" y="69"/>
                      <a:pt x="18" y="69"/>
                    </a:cubicBezTo>
                    <a:cubicBezTo>
                      <a:pt x="18" y="70"/>
                      <a:pt x="18" y="70"/>
                      <a:pt x="18" y="70"/>
                    </a:cubicBezTo>
                    <a:cubicBezTo>
                      <a:pt x="18" y="70"/>
                      <a:pt x="18" y="70"/>
                      <a:pt x="18" y="70"/>
                    </a:cubicBezTo>
                    <a:cubicBezTo>
                      <a:pt x="18" y="70"/>
                      <a:pt x="18" y="70"/>
                      <a:pt x="18" y="70"/>
                    </a:cubicBezTo>
                    <a:cubicBezTo>
                      <a:pt x="18" y="70"/>
                      <a:pt x="18" y="70"/>
                      <a:pt x="18" y="70"/>
                    </a:cubicBezTo>
                    <a:cubicBezTo>
                      <a:pt x="18" y="70"/>
                      <a:pt x="18" y="70"/>
                      <a:pt x="18" y="70"/>
                    </a:cubicBezTo>
                    <a:cubicBezTo>
                      <a:pt x="18" y="71"/>
                      <a:pt x="18" y="71"/>
                      <a:pt x="18" y="71"/>
                    </a:cubicBezTo>
                    <a:cubicBezTo>
                      <a:pt x="18" y="71"/>
                      <a:pt x="18" y="71"/>
                      <a:pt x="18" y="71"/>
                    </a:cubicBezTo>
                    <a:cubicBezTo>
                      <a:pt x="18" y="71"/>
                      <a:pt x="18" y="71"/>
                      <a:pt x="18" y="71"/>
                    </a:cubicBezTo>
                    <a:cubicBezTo>
                      <a:pt x="19" y="71"/>
                      <a:pt x="19" y="71"/>
                      <a:pt x="19" y="71"/>
                    </a:cubicBezTo>
                    <a:cubicBezTo>
                      <a:pt x="19" y="71"/>
                      <a:pt x="19" y="71"/>
                      <a:pt x="19" y="71"/>
                    </a:cubicBezTo>
                    <a:cubicBezTo>
                      <a:pt x="19" y="71"/>
                      <a:pt x="19" y="71"/>
                      <a:pt x="19" y="71"/>
                    </a:cubicBezTo>
                    <a:cubicBezTo>
                      <a:pt x="19" y="72"/>
                      <a:pt x="19" y="72"/>
                      <a:pt x="19" y="72"/>
                    </a:cubicBezTo>
                    <a:cubicBezTo>
                      <a:pt x="19" y="72"/>
                      <a:pt x="19" y="72"/>
                      <a:pt x="19" y="72"/>
                    </a:cubicBezTo>
                    <a:cubicBezTo>
                      <a:pt x="19" y="72"/>
                      <a:pt x="19" y="72"/>
                      <a:pt x="19" y="72"/>
                    </a:cubicBezTo>
                    <a:cubicBezTo>
                      <a:pt x="19" y="73"/>
                      <a:pt x="19" y="73"/>
                      <a:pt x="19" y="73"/>
                    </a:cubicBezTo>
                    <a:cubicBezTo>
                      <a:pt x="19" y="73"/>
                      <a:pt x="19" y="73"/>
                      <a:pt x="19" y="73"/>
                    </a:cubicBezTo>
                    <a:cubicBezTo>
                      <a:pt x="19" y="73"/>
                      <a:pt x="19" y="73"/>
                      <a:pt x="19" y="73"/>
                    </a:cubicBezTo>
                    <a:cubicBezTo>
                      <a:pt x="19" y="73"/>
                      <a:pt x="19" y="73"/>
                      <a:pt x="19" y="73"/>
                    </a:cubicBezTo>
                    <a:cubicBezTo>
                      <a:pt x="19" y="74"/>
                      <a:pt x="19" y="74"/>
                      <a:pt x="19" y="74"/>
                    </a:cubicBezTo>
                    <a:cubicBezTo>
                      <a:pt x="19" y="74"/>
                      <a:pt x="19" y="74"/>
                      <a:pt x="19" y="74"/>
                    </a:cubicBezTo>
                    <a:cubicBezTo>
                      <a:pt x="19" y="74"/>
                      <a:pt x="19" y="74"/>
                      <a:pt x="19" y="74"/>
                    </a:cubicBezTo>
                    <a:cubicBezTo>
                      <a:pt x="19" y="74"/>
                      <a:pt x="19" y="74"/>
                      <a:pt x="19" y="74"/>
                    </a:cubicBezTo>
                    <a:cubicBezTo>
                      <a:pt x="19" y="75"/>
                      <a:pt x="19" y="75"/>
                      <a:pt x="19" y="75"/>
                    </a:cubicBezTo>
                    <a:cubicBezTo>
                      <a:pt x="19" y="75"/>
                      <a:pt x="19" y="75"/>
                      <a:pt x="19" y="75"/>
                    </a:cubicBezTo>
                    <a:cubicBezTo>
                      <a:pt x="19" y="75"/>
                      <a:pt x="19" y="75"/>
                      <a:pt x="19" y="75"/>
                    </a:cubicBezTo>
                    <a:cubicBezTo>
                      <a:pt x="19" y="75"/>
                      <a:pt x="19" y="75"/>
                      <a:pt x="19" y="75"/>
                    </a:cubicBezTo>
                    <a:cubicBezTo>
                      <a:pt x="19" y="75"/>
                      <a:pt x="19" y="75"/>
                      <a:pt x="19" y="75"/>
                    </a:cubicBezTo>
                    <a:cubicBezTo>
                      <a:pt x="19" y="76"/>
                      <a:pt x="19" y="76"/>
                      <a:pt x="19"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8"/>
                      <a:pt x="20" y="78"/>
                      <a:pt x="20" y="78"/>
                    </a:cubicBezTo>
                    <a:cubicBezTo>
                      <a:pt x="20" y="78"/>
                      <a:pt x="20" y="78"/>
                      <a:pt x="20" y="78"/>
                    </a:cubicBezTo>
                    <a:cubicBezTo>
                      <a:pt x="20" y="78"/>
                      <a:pt x="20" y="78"/>
                      <a:pt x="20" y="78"/>
                    </a:cubicBezTo>
                    <a:cubicBezTo>
                      <a:pt x="21" y="78"/>
                      <a:pt x="21" y="78"/>
                      <a:pt x="21" y="78"/>
                    </a:cubicBezTo>
                    <a:cubicBezTo>
                      <a:pt x="21" y="78"/>
                      <a:pt x="21" y="78"/>
                      <a:pt x="21" y="78"/>
                    </a:cubicBezTo>
                    <a:cubicBezTo>
                      <a:pt x="21" y="78"/>
                      <a:pt x="21" y="78"/>
                      <a:pt x="21" y="78"/>
                    </a:cubicBezTo>
                    <a:cubicBezTo>
                      <a:pt x="21" y="79"/>
                      <a:pt x="21" y="79"/>
                      <a:pt x="21" y="79"/>
                    </a:cubicBezTo>
                    <a:cubicBezTo>
                      <a:pt x="21" y="79"/>
                      <a:pt x="21" y="79"/>
                      <a:pt x="21" y="79"/>
                    </a:cubicBezTo>
                    <a:cubicBezTo>
                      <a:pt x="21" y="79"/>
                      <a:pt x="21" y="79"/>
                      <a:pt x="21" y="79"/>
                    </a:cubicBezTo>
                    <a:cubicBezTo>
                      <a:pt x="21" y="79"/>
                      <a:pt x="21" y="79"/>
                      <a:pt x="21" y="79"/>
                    </a:cubicBezTo>
                    <a:cubicBezTo>
                      <a:pt x="22" y="79"/>
                      <a:pt x="22" y="79"/>
                      <a:pt x="22" y="79"/>
                    </a:cubicBezTo>
                    <a:cubicBezTo>
                      <a:pt x="22" y="79"/>
                      <a:pt x="22" y="79"/>
                      <a:pt x="22" y="79"/>
                    </a:cubicBezTo>
                    <a:cubicBezTo>
                      <a:pt x="22" y="79"/>
                      <a:pt x="22" y="79"/>
                      <a:pt x="22" y="79"/>
                    </a:cubicBezTo>
                    <a:cubicBezTo>
                      <a:pt x="23" y="79"/>
                      <a:pt x="23" y="79"/>
                      <a:pt x="23" y="79"/>
                    </a:cubicBezTo>
                    <a:cubicBezTo>
                      <a:pt x="23" y="79"/>
                      <a:pt x="23" y="79"/>
                      <a:pt x="23" y="79"/>
                    </a:cubicBezTo>
                    <a:cubicBezTo>
                      <a:pt x="23" y="80"/>
                      <a:pt x="23" y="80"/>
                      <a:pt x="23" y="80"/>
                    </a:cubicBezTo>
                    <a:cubicBezTo>
                      <a:pt x="23" y="80"/>
                      <a:pt x="23" y="80"/>
                      <a:pt x="23" y="80"/>
                    </a:cubicBezTo>
                    <a:cubicBezTo>
                      <a:pt x="23" y="80"/>
                      <a:pt x="23" y="80"/>
                      <a:pt x="23" y="80"/>
                    </a:cubicBezTo>
                    <a:cubicBezTo>
                      <a:pt x="23" y="80"/>
                      <a:pt x="23" y="80"/>
                      <a:pt x="23" y="80"/>
                    </a:cubicBezTo>
                    <a:cubicBezTo>
                      <a:pt x="23" y="80"/>
                      <a:pt x="23" y="80"/>
                      <a:pt x="23" y="80"/>
                    </a:cubicBezTo>
                    <a:cubicBezTo>
                      <a:pt x="24" y="81"/>
                      <a:pt x="24" y="81"/>
                      <a:pt x="24" y="81"/>
                    </a:cubicBezTo>
                    <a:cubicBezTo>
                      <a:pt x="24" y="81"/>
                      <a:pt x="24" y="81"/>
                      <a:pt x="24" y="81"/>
                    </a:cubicBezTo>
                    <a:cubicBezTo>
                      <a:pt x="24" y="81"/>
                      <a:pt x="24" y="81"/>
                      <a:pt x="24" y="81"/>
                    </a:cubicBezTo>
                    <a:cubicBezTo>
                      <a:pt x="25" y="82"/>
                      <a:pt x="25" y="82"/>
                      <a:pt x="25" y="82"/>
                    </a:cubicBezTo>
                    <a:cubicBezTo>
                      <a:pt x="25" y="82"/>
                      <a:pt x="25" y="82"/>
                      <a:pt x="25" y="82"/>
                    </a:cubicBezTo>
                    <a:cubicBezTo>
                      <a:pt x="26" y="82"/>
                      <a:pt x="26" y="82"/>
                      <a:pt x="26" y="82"/>
                    </a:cubicBezTo>
                    <a:cubicBezTo>
                      <a:pt x="27" y="82"/>
                      <a:pt x="27" y="82"/>
                      <a:pt x="27" y="82"/>
                    </a:cubicBezTo>
                    <a:cubicBezTo>
                      <a:pt x="27" y="82"/>
                      <a:pt x="27" y="82"/>
                      <a:pt x="27" y="82"/>
                    </a:cubicBezTo>
                    <a:cubicBezTo>
                      <a:pt x="28" y="82"/>
                      <a:pt x="28" y="82"/>
                      <a:pt x="28" y="82"/>
                    </a:cubicBezTo>
                    <a:cubicBezTo>
                      <a:pt x="28" y="83"/>
                      <a:pt x="28" y="83"/>
                      <a:pt x="28" y="83"/>
                    </a:cubicBezTo>
                    <a:cubicBezTo>
                      <a:pt x="28" y="83"/>
                      <a:pt x="28" y="83"/>
                      <a:pt x="28" y="83"/>
                    </a:cubicBezTo>
                    <a:cubicBezTo>
                      <a:pt x="28" y="83"/>
                      <a:pt x="28" y="83"/>
                      <a:pt x="28" y="83"/>
                    </a:cubicBezTo>
                    <a:cubicBezTo>
                      <a:pt x="28" y="83"/>
                      <a:pt x="28" y="83"/>
                      <a:pt x="28" y="83"/>
                    </a:cubicBezTo>
                    <a:cubicBezTo>
                      <a:pt x="28" y="83"/>
                      <a:pt x="28" y="83"/>
                      <a:pt x="28" y="83"/>
                    </a:cubicBezTo>
                    <a:cubicBezTo>
                      <a:pt x="28" y="83"/>
                      <a:pt x="28" y="83"/>
                      <a:pt x="28" y="83"/>
                    </a:cubicBezTo>
                    <a:cubicBezTo>
                      <a:pt x="28" y="84"/>
                      <a:pt x="28" y="84"/>
                      <a:pt x="28" y="84"/>
                    </a:cubicBezTo>
                    <a:cubicBezTo>
                      <a:pt x="29" y="84"/>
                      <a:pt x="29" y="84"/>
                      <a:pt x="29" y="84"/>
                    </a:cubicBezTo>
                    <a:cubicBezTo>
                      <a:pt x="30" y="84"/>
                      <a:pt x="30" y="84"/>
                      <a:pt x="30" y="84"/>
                    </a:cubicBezTo>
                    <a:cubicBezTo>
                      <a:pt x="30" y="84"/>
                      <a:pt x="30" y="84"/>
                      <a:pt x="30" y="84"/>
                    </a:cubicBezTo>
                    <a:cubicBezTo>
                      <a:pt x="30" y="84"/>
                      <a:pt x="30" y="84"/>
                      <a:pt x="30" y="84"/>
                    </a:cubicBezTo>
                    <a:cubicBezTo>
                      <a:pt x="30" y="84"/>
                      <a:pt x="30" y="84"/>
                      <a:pt x="30" y="84"/>
                    </a:cubicBezTo>
                    <a:cubicBezTo>
                      <a:pt x="30" y="84"/>
                      <a:pt x="30" y="84"/>
                      <a:pt x="30" y="84"/>
                    </a:cubicBezTo>
                    <a:cubicBezTo>
                      <a:pt x="30" y="84"/>
                      <a:pt x="30" y="84"/>
                      <a:pt x="30" y="84"/>
                    </a:cubicBezTo>
                    <a:cubicBezTo>
                      <a:pt x="30" y="84"/>
                      <a:pt x="30" y="84"/>
                      <a:pt x="30" y="84"/>
                    </a:cubicBezTo>
                    <a:cubicBezTo>
                      <a:pt x="31" y="85"/>
                      <a:pt x="31" y="85"/>
                      <a:pt x="31" y="85"/>
                    </a:cubicBezTo>
                    <a:cubicBezTo>
                      <a:pt x="31" y="85"/>
                      <a:pt x="31" y="85"/>
                      <a:pt x="31" y="85"/>
                    </a:cubicBezTo>
                    <a:cubicBezTo>
                      <a:pt x="31" y="85"/>
                      <a:pt x="31" y="85"/>
                      <a:pt x="31" y="85"/>
                    </a:cubicBezTo>
                    <a:cubicBezTo>
                      <a:pt x="31" y="85"/>
                      <a:pt x="31" y="85"/>
                      <a:pt x="31" y="85"/>
                    </a:cubicBezTo>
                    <a:cubicBezTo>
                      <a:pt x="31" y="85"/>
                      <a:pt x="31" y="85"/>
                      <a:pt x="31" y="85"/>
                    </a:cubicBezTo>
                    <a:cubicBezTo>
                      <a:pt x="32" y="86"/>
                      <a:pt x="32" y="86"/>
                      <a:pt x="32" y="86"/>
                    </a:cubicBezTo>
                    <a:cubicBezTo>
                      <a:pt x="32" y="85"/>
                      <a:pt x="32" y="85"/>
                      <a:pt x="32" y="85"/>
                    </a:cubicBezTo>
                    <a:cubicBezTo>
                      <a:pt x="32" y="85"/>
                      <a:pt x="32" y="85"/>
                      <a:pt x="32" y="85"/>
                    </a:cubicBezTo>
                    <a:cubicBezTo>
                      <a:pt x="32" y="85"/>
                      <a:pt x="32" y="85"/>
                      <a:pt x="32" y="85"/>
                    </a:cubicBezTo>
                    <a:cubicBezTo>
                      <a:pt x="32" y="86"/>
                      <a:pt x="32" y="86"/>
                      <a:pt x="32" y="86"/>
                    </a:cubicBezTo>
                    <a:cubicBezTo>
                      <a:pt x="32" y="85"/>
                      <a:pt x="32" y="85"/>
                      <a:pt x="32" y="85"/>
                    </a:cubicBezTo>
                    <a:cubicBezTo>
                      <a:pt x="32" y="85"/>
                      <a:pt x="32" y="85"/>
                      <a:pt x="32" y="85"/>
                    </a:cubicBezTo>
                    <a:cubicBezTo>
                      <a:pt x="32" y="86"/>
                      <a:pt x="32" y="86"/>
                      <a:pt x="32" y="86"/>
                    </a:cubicBezTo>
                    <a:cubicBezTo>
                      <a:pt x="32" y="86"/>
                      <a:pt x="32" y="86"/>
                      <a:pt x="32" y="86"/>
                    </a:cubicBezTo>
                    <a:cubicBezTo>
                      <a:pt x="33" y="86"/>
                      <a:pt x="33" y="86"/>
                      <a:pt x="33" y="86"/>
                    </a:cubicBezTo>
                    <a:cubicBezTo>
                      <a:pt x="33" y="86"/>
                      <a:pt x="33" y="86"/>
                      <a:pt x="33" y="86"/>
                    </a:cubicBezTo>
                    <a:cubicBezTo>
                      <a:pt x="34" y="86"/>
                      <a:pt x="34" y="86"/>
                      <a:pt x="34" y="86"/>
                    </a:cubicBezTo>
                    <a:cubicBezTo>
                      <a:pt x="34" y="86"/>
                      <a:pt x="34" y="86"/>
                      <a:pt x="34" y="86"/>
                    </a:cubicBezTo>
                    <a:cubicBezTo>
                      <a:pt x="34" y="86"/>
                      <a:pt x="34" y="86"/>
                      <a:pt x="34" y="86"/>
                    </a:cubicBezTo>
                    <a:cubicBezTo>
                      <a:pt x="34" y="85"/>
                      <a:pt x="34" y="85"/>
                      <a:pt x="34" y="85"/>
                    </a:cubicBezTo>
                    <a:cubicBezTo>
                      <a:pt x="34" y="85"/>
                      <a:pt x="34" y="85"/>
                      <a:pt x="34" y="85"/>
                    </a:cubicBezTo>
                    <a:cubicBezTo>
                      <a:pt x="34" y="85"/>
                      <a:pt x="34" y="85"/>
                      <a:pt x="34" y="85"/>
                    </a:cubicBezTo>
                    <a:cubicBezTo>
                      <a:pt x="35" y="85"/>
                      <a:pt x="35" y="85"/>
                      <a:pt x="35" y="85"/>
                    </a:cubicBezTo>
                    <a:cubicBezTo>
                      <a:pt x="35" y="85"/>
                      <a:pt x="35" y="85"/>
                      <a:pt x="35" y="85"/>
                    </a:cubicBezTo>
                    <a:cubicBezTo>
                      <a:pt x="35" y="85"/>
                      <a:pt x="35" y="85"/>
                      <a:pt x="35" y="85"/>
                    </a:cubicBezTo>
                    <a:cubicBezTo>
                      <a:pt x="35" y="85"/>
                      <a:pt x="35" y="85"/>
                      <a:pt x="35" y="85"/>
                    </a:cubicBezTo>
                    <a:cubicBezTo>
                      <a:pt x="35" y="85"/>
                      <a:pt x="35" y="85"/>
                      <a:pt x="35" y="85"/>
                    </a:cubicBezTo>
                    <a:cubicBezTo>
                      <a:pt x="35" y="84"/>
                      <a:pt x="35" y="84"/>
                      <a:pt x="35" y="84"/>
                    </a:cubicBezTo>
                    <a:cubicBezTo>
                      <a:pt x="36" y="84"/>
                      <a:pt x="36" y="84"/>
                      <a:pt x="36" y="84"/>
                    </a:cubicBezTo>
                    <a:cubicBezTo>
                      <a:pt x="36" y="84"/>
                      <a:pt x="36" y="84"/>
                      <a:pt x="36" y="84"/>
                    </a:cubicBezTo>
                    <a:cubicBezTo>
                      <a:pt x="36" y="84"/>
                      <a:pt x="36" y="84"/>
                      <a:pt x="36" y="84"/>
                    </a:cubicBezTo>
                    <a:cubicBezTo>
                      <a:pt x="36" y="84"/>
                      <a:pt x="36" y="84"/>
                      <a:pt x="36" y="84"/>
                    </a:cubicBezTo>
                    <a:cubicBezTo>
                      <a:pt x="36" y="83"/>
                      <a:pt x="36" y="83"/>
                      <a:pt x="36" y="83"/>
                    </a:cubicBezTo>
                    <a:cubicBezTo>
                      <a:pt x="37" y="83"/>
                      <a:pt x="37" y="83"/>
                      <a:pt x="37" y="83"/>
                    </a:cubicBezTo>
                    <a:cubicBezTo>
                      <a:pt x="37" y="83"/>
                      <a:pt x="37" y="83"/>
                      <a:pt x="37" y="83"/>
                    </a:cubicBezTo>
                    <a:cubicBezTo>
                      <a:pt x="37" y="83"/>
                      <a:pt x="37" y="83"/>
                      <a:pt x="37" y="83"/>
                    </a:cubicBezTo>
                    <a:cubicBezTo>
                      <a:pt x="37" y="83"/>
                      <a:pt x="37" y="83"/>
                      <a:pt x="37" y="83"/>
                    </a:cubicBezTo>
                    <a:cubicBezTo>
                      <a:pt x="36" y="83"/>
                      <a:pt x="36" y="83"/>
                      <a:pt x="36" y="83"/>
                    </a:cubicBezTo>
                    <a:cubicBezTo>
                      <a:pt x="36" y="83"/>
                      <a:pt x="36" y="83"/>
                      <a:pt x="36" y="83"/>
                    </a:cubicBezTo>
                    <a:cubicBezTo>
                      <a:pt x="37" y="82"/>
                      <a:pt x="37" y="82"/>
                      <a:pt x="37" y="82"/>
                    </a:cubicBezTo>
                    <a:cubicBezTo>
                      <a:pt x="37" y="82"/>
                      <a:pt x="37" y="82"/>
                      <a:pt x="37" y="82"/>
                    </a:cubicBezTo>
                    <a:cubicBezTo>
                      <a:pt x="37" y="82"/>
                      <a:pt x="37" y="82"/>
                      <a:pt x="37" y="82"/>
                    </a:cubicBezTo>
                    <a:cubicBezTo>
                      <a:pt x="37" y="82"/>
                      <a:pt x="37" y="82"/>
                      <a:pt x="37" y="82"/>
                    </a:cubicBezTo>
                    <a:cubicBezTo>
                      <a:pt x="37" y="82"/>
                      <a:pt x="37" y="82"/>
                      <a:pt x="37" y="82"/>
                    </a:cubicBezTo>
                    <a:cubicBezTo>
                      <a:pt x="37" y="82"/>
                      <a:pt x="37" y="82"/>
                      <a:pt x="37" y="82"/>
                    </a:cubicBezTo>
                    <a:cubicBezTo>
                      <a:pt x="37" y="82"/>
                      <a:pt x="37" y="82"/>
                      <a:pt x="37" y="82"/>
                    </a:cubicBezTo>
                    <a:cubicBezTo>
                      <a:pt x="37" y="82"/>
                      <a:pt x="37" y="82"/>
                      <a:pt x="37" y="82"/>
                    </a:cubicBezTo>
                    <a:cubicBezTo>
                      <a:pt x="37" y="82"/>
                      <a:pt x="37" y="82"/>
                      <a:pt x="37" y="82"/>
                    </a:cubicBezTo>
                    <a:cubicBezTo>
                      <a:pt x="37" y="82"/>
                      <a:pt x="37" y="82"/>
                      <a:pt x="37" y="82"/>
                    </a:cubicBezTo>
                    <a:cubicBezTo>
                      <a:pt x="37" y="82"/>
                      <a:pt x="37" y="82"/>
                      <a:pt x="37" y="82"/>
                    </a:cubicBezTo>
                    <a:cubicBezTo>
                      <a:pt x="37" y="81"/>
                      <a:pt x="37" y="81"/>
                      <a:pt x="37" y="81"/>
                    </a:cubicBezTo>
                    <a:cubicBezTo>
                      <a:pt x="37" y="81"/>
                      <a:pt x="37" y="81"/>
                      <a:pt x="37" y="81"/>
                    </a:cubicBezTo>
                    <a:cubicBezTo>
                      <a:pt x="37" y="81"/>
                      <a:pt x="37" y="81"/>
                      <a:pt x="37" y="81"/>
                    </a:cubicBezTo>
                    <a:cubicBezTo>
                      <a:pt x="37" y="81"/>
                      <a:pt x="37" y="81"/>
                      <a:pt x="37" y="81"/>
                    </a:cubicBezTo>
                    <a:cubicBezTo>
                      <a:pt x="37" y="81"/>
                      <a:pt x="37" y="81"/>
                      <a:pt x="37" y="81"/>
                    </a:cubicBezTo>
                    <a:cubicBezTo>
                      <a:pt x="37" y="81"/>
                      <a:pt x="37" y="81"/>
                      <a:pt x="37" y="81"/>
                    </a:cubicBezTo>
                    <a:cubicBezTo>
                      <a:pt x="37" y="81"/>
                      <a:pt x="37" y="81"/>
                      <a:pt x="37" y="81"/>
                    </a:cubicBezTo>
                    <a:cubicBezTo>
                      <a:pt x="37" y="81"/>
                      <a:pt x="37" y="81"/>
                      <a:pt x="37" y="81"/>
                    </a:cubicBezTo>
                    <a:cubicBezTo>
                      <a:pt x="38" y="80"/>
                      <a:pt x="38" y="80"/>
                      <a:pt x="38" y="80"/>
                    </a:cubicBezTo>
                    <a:cubicBezTo>
                      <a:pt x="38" y="80"/>
                      <a:pt x="38" y="80"/>
                      <a:pt x="38" y="80"/>
                    </a:cubicBezTo>
                    <a:cubicBezTo>
                      <a:pt x="38" y="80"/>
                      <a:pt x="38" y="80"/>
                      <a:pt x="38" y="80"/>
                    </a:cubicBezTo>
                    <a:cubicBezTo>
                      <a:pt x="38" y="79"/>
                      <a:pt x="38" y="79"/>
                      <a:pt x="38" y="79"/>
                    </a:cubicBezTo>
                    <a:cubicBezTo>
                      <a:pt x="38" y="79"/>
                      <a:pt x="38" y="79"/>
                      <a:pt x="38" y="79"/>
                    </a:cubicBezTo>
                    <a:cubicBezTo>
                      <a:pt x="38" y="79"/>
                      <a:pt x="38" y="79"/>
                      <a:pt x="38" y="79"/>
                    </a:cubicBezTo>
                    <a:cubicBezTo>
                      <a:pt x="38" y="79"/>
                      <a:pt x="38" y="79"/>
                      <a:pt x="38" y="79"/>
                    </a:cubicBezTo>
                    <a:cubicBezTo>
                      <a:pt x="38" y="79"/>
                      <a:pt x="38" y="79"/>
                      <a:pt x="38" y="79"/>
                    </a:cubicBezTo>
                    <a:cubicBezTo>
                      <a:pt x="38" y="79"/>
                      <a:pt x="38" y="79"/>
                      <a:pt x="38" y="79"/>
                    </a:cubicBezTo>
                    <a:cubicBezTo>
                      <a:pt x="38" y="79"/>
                      <a:pt x="38" y="79"/>
                      <a:pt x="38" y="79"/>
                    </a:cubicBezTo>
                    <a:cubicBezTo>
                      <a:pt x="38" y="79"/>
                      <a:pt x="38" y="79"/>
                      <a:pt x="38" y="79"/>
                    </a:cubicBezTo>
                    <a:cubicBezTo>
                      <a:pt x="38" y="79"/>
                      <a:pt x="38" y="79"/>
                      <a:pt x="38" y="79"/>
                    </a:cubicBezTo>
                    <a:cubicBezTo>
                      <a:pt x="38" y="78"/>
                      <a:pt x="38" y="78"/>
                      <a:pt x="38" y="78"/>
                    </a:cubicBezTo>
                    <a:cubicBezTo>
                      <a:pt x="38" y="78"/>
                      <a:pt x="38" y="78"/>
                      <a:pt x="38" y="78"/>
                    </a:cubicBezTo>
                    <a:cubicBezTo>
                      <a:pt x="39" y="78"/>
                      <a:pt x="39" y="78"/>
                      <a:pt x="39" y="78"/>
                    </a:cubicBezTo>
                    <a:cubicBezTo>
                      <a:pt x="39" y="78"/>
                      <a:pt x="39" y="78"/>
                      <a:pt x="39" y="78"/>
                    </a:cubicBezTo>
                    <a:cubicBezTo>
                      <a:pt x="39" y="78"/>
                      <a:pt x="39" y="78"/>
                      <a:pt x="39" y="78"/>
                    </a:cubicBezTo>
                    <a:cubicBezTo>
                      <a:pt x="39" y="78"/>
                      <a:pt x="39" y="78"/>
                      <a:pt x="39" y="78"/>
                    </a:cubicBezTo>
                    <a:cubicBezTo>
                      <a:pt x="39" y="77"/>
                      <a:pt x="39" y="77"/>
                      <a:pt x="39" y="77"/>
                    </a:cubicBezTo>
                    <a:cubicBezTo>
                      <a:pt x="39" y="77"/>
                      <a:pt x="39" y="77"/>
                      <a:pt x="39" y="77"/>
                    </a:cubicBezTo>
                    <a:cubicBezTo>
                      <a:pt x="39" y="77"/>
                      <a:pt x="39" y="77"/>
                      <a:pt x="39" y="77"/>
                    </a:cubicBezTo>
                    <a:cubicBezTo>
                      <a:pt x="39" y="77"/>
                      <a:pt x="39" y="77"/>
                      <a:pt x="39" y="77"/>
                    </a:cubicBezTo>
                    <a:cubicBezTo>
                      <a:pt x="40" y="77"/>
                      <a:pt x="40" y="77"/>
                      <a:pt x="40" y="77"/>
                    </a:cubicBezTo>
                    <a:cubicBezTo>
                      <a:pt x="40" y="77"/>
                      <a:pt x="40" y="77"/>
                      <a:pt x="40" y="77"/>
                    </a:cubicBezTo>
                    <a:cubicBezTo>
                      <a:pt x="40" y="77"/>
                      <a:pt x="40" y="77"/>
                      <a:pt x="40" y="77"/>
                    </a:cubicBezTo>
                    <a:cubicBezTo>
                      <a:pt x="40" y="77"/>
                      <a:pt x="40" y="77"/>
                      <a:pt x="40" y="77"/>
                    </a:cubicBezTo>
                    <a:cubicBezTo>
                      <a:pt x="40" y="77"/>
                      <a:pt x="40" y="77"/>
                      <a:pt x="40" y="77"/>
                    </a:cubicBezTo>
                    <a:cubicBezTo>
                      <a:pt x="40" y="77"/>
                      <a:pt x="40" y="77"/>
                      <a:pt x="40" y="77"/>
                    </a:cubicBezTo>
                    <a:cubicBezTo>
                      <a:pt x="40" y="77"/>
                      <a:pt x="40" y="77"/>
                      <a:pt x="40" y="77"/>
                    </a:cubicBezTo>
                    <a:cubicBezTo>
                      <a:pt x="40" y="77"/>
                      <a:pt x="40" y="77"/>
                      <a:pt x="40" y="77"/>
                    </a:cubicBezTo>
                    <a:cubicBezTo>
                      <a:pt x="40" y="77"/>
                      <a:pt x="40" y="77"/>
                      <a:pt x="40" y="77"/>
                    </a:cubicBezTo>
                    <a:cubicBezTo>
                      <a:pt x="40" y="77"/>
                      <a:pt x="40" y="77"/>
                      <a:pt x="40" y="77"/>
                    </a:cubicBezTo>
                    <a:cubicBezTo>
                      <a:pt x="40" y="77"/>
                      <a:pt x="40" y="77"/>
                      <a:pt x="40" y="77"/>
                    </a:cubicBezTo>
                    <a:cubicBezTo>
                      <a:pt x="42" y="77"/>
                      <a:pt x="42" y="77"/>
                      <a:pt x="42" y="77"/>
                    </a:cubicBezTo>
                    <a:cubicBezTo>
                      <a:pt x="42" y="77"/>
                      <a:pt x="42" y="77"/>
                      <a:pt x="42" y="77"/>
                    </a:cubicBezTo>
                    <a:cubicBezTo>
                      <a:pt x="42" y="77"/>
                      <a:pt x="42" y="77"/>
                      <a:pt x="42" y="77"/>
                    </a:cubicBezTo>
                    <a:cubicBezTo>
                      <a:pt x="42" y="77"/>
                      <a:pt x="42" y="77"/>
                      <a:pt x="42" y="77"/>
                    </a:cubicBezTo>
                    <a:cubicBezTo>
                      <a:pt x="42" y="76"/>
                      <a:pt x="42" y="76"/>
                      <a:pt x="42" y="76"/>
                    </a:cubicBezTo>
                    <a:cubicBezTo>
                      <a:pt x="42" y="76"/>
                      <a:pt x="42" y="76"/>
                      <a:pt x="42" y="76"/>
                    </a:cubicBezTo>
                    <a:cubicBezTo>
                      <a:pt x="42" y="76"/>
                      <a:pt x="42" y="76"/>
                      <a:pt x="42" y="76"/>
                    </a:cubicBezTo>
                    <a:cubicBezTo>
                      <a:pt x="42" y="76"/>
                      <a:pt x="42" y="76"/>
                      <a:pt x="42" y="76"/>
                    </a:cubicBezTo>
                    <a:cubicBezTo>
                      <a:pt x="42" y="76"/>
                      <a:pt x="42" y="76"/>
                      <a:pt x="42" y="76"/>
                    </a:cubicBezTo>
                    <a:cubicBezTo>
                      <a:pt x="42" y="76"/>
                      <a:pt x="42" y="76"/>
                      <a:pt x="42" y="76"/>
                    </a:cubicBezTo>
                    <a:cubicBezTo>
                      <a:pt x="42" y="76"/>
                      <a:pt x="42" y="76"/>
                      <a:pt x="42" y="76"/>
                    </a:cubicBezTo>
                    <a:cubicBezTo>
                      <a:pt x="43" y="76"/>
                      <a:pt x="43" y="76"/>
                      <a:pt x="43" y="76"/>
                    </a:cubicBezTo>
                    <a:cubicBezTo>
                      <a:pt x="43" y="76"/>
                      <a:pt x="43" y="76"/>
                      <a:pt x="43" y="76"/>
                    </a:cubicBezTo>
                    <a:cubicBezTo>
                      <a:pt x="43" y="76"/>
                      <a:pt x="43" y="76"/>
                      <a:pt x="43" y="76"/>
                    </a:cubicBezTo>
                    <a:cubicBezTo>
                      <a:pt x="43" y="76"/>
                      <a:pt x="43" y="76"/>
                      <a:pt x="43" y="76"/>
                    </a:cubicBezTo>
                    <a:cubicBezTo>
                      <a:pt x="43" y="76"/>
                      <a:pt x="43" y="76"/>
                      <a:pt x="43" y="76"/>
                    </a:cubicBezTo>
                    <a:cubicBezTo>
                      <a:pt x="43" y="76"/>
                      <a:pt x="43" y="76"/>
                      <a:pt x="43" y="76"/>
                    </a:cubicBezTo>
                    <a:cubicBezTo>
                      <a:pt x="44" y="76"/>
                      <a:pt x="44" y="76"/>
                      <a:pt x="44" y="76"/>
                    </a:cubicBezTo>
                    <a:cubicBezTo>
                      <a:pt x="44" y="77"/>
                      <a:pt x="44" y="77"/>
                      <a:pt x="44" y="77"/>
                    </a:cubicBezTo>
                    <a:cubicBezTo>
                      <a:pt x="44" y="77"/>
                      <a:pt x="44" y="77"/>
                      <a:pt x="44" y="77"/>
                    </a:cubicBezTo>
                    <a:cubicBezTo>
                      <a:pt x="45" y="77"/>
                      <a:pt x="45" y="77"/>
                      <a:pt x="45" y="77"/>
                    </a:cubicBezTo>
                    <a:cubicBezTo>
                      <a:pt x="46" y="77"/>
                      <a:pt x="46" y="77"/>
                      <a:pt x="46" y="77"/>
                    </a:cubicBezTo>
                    <a:cubicBezTo>
                      <a:pt x="46" y="77"/>
                      <a:pt x="46" y="77"/>
                      <a:pt x="46" y="77"/>
                    </a:cubicBezTo>
                    <a:cubicBezTo>
                      <a:pt x="46" y="77"/>
                      <a:pt x="46" y="77"/>
                      <a:pt x="46" y="77"/>
                    </a:cubicBezTo>
                    <a:cubicBezTo>
                      <a:pt x="46" y="77"/>
                      <a:pt x="46" y="77"/>
                      <a:pt x="46" y="77"/>
                    </a:cubicBezTo>
                    <a:cubicBezTo>
                      <a:pt x="46" y="77"/>
                      <a:pt x="46" y="77"/>
                      <a:pt x="46" y="77"/>
                    </a:cubicBezTo>
                    <a:cubicBezTo>
                      <a:pt x="46" y="77"/>
                      <a:pt x="46" y="77"/>
                      <a:pt x="46" y="77"/>
                    </a:cubicBezTo>
                    <a:cubicBezTo>
                      <a:pt x="46" y="77"/>
                      <a:pt x="46" y="77"/>
                      <a:pt x="46" y="77"/>
                    </a:cubicBezTo>
                    <a:cubicBezTo>
                      <a:pt x="47" y="77"/>
                      <a:pt x="47" y="77"/>
                      <a:pt x="47" y="77"/>
                    </a:cubicBezTo>
                    <a:cubicBezTo>
                      <a:pt x="47" y="77"/>
                      <a:pt x="47" y="77"/>
                      <a:pt x="47" y="77"/>
                    </a:cubicBezTo>
                    <a:cubicBezTo>
                      <a:pt x="47" y="77"/>
                      <a:pt x="47" y="77"/>
                      <a:pt x="47" y="77"/>
                    </a:cubicBezTo>
                    <a:cubicBezTo>
                      <a:pt x="47" y="77"/>
                      <a:pt x="47" y="77"/>
                      <a:pt x="47" y="77"/>
                    </a:cubicBezTo>
                    <a:cubicBezTo>
                      <a:pt x="47" y="77"/>
                      <a:pt x="47" y="77"/>
                      <a:pt x="47" y="77"/>
                    </a:cubicBezTo>
                    <a:cubicBezTo>
                      <a:pt x="47" y="77"/>
                      <a:pt x="47" y="77"/>
                      <a:pt x="47" y="77"/>
                    </a:cubicBezTo>
                    <a:cubicBezTo>
                      <a:pt x="47" y="77"/>
                      <a:pt x="47" y="77"/>
                      <a:pt x="47" y="77"/>
                    </a:cubicBezTo>
                    <a:cubicBezTo>
                      <a:pt x="48" y="77"/>
                      <a:pt x="48" y="77"/>
                      <a:pt x="48" y="77"/>
                    </a:cubicBezTo>
                    <a:cubicBezTo>
                      <a:pt x="48" y="77"/>
                      <a:pt x="48" y="77"/>
                      <a:pt x="48" y="77"/>
                    </a:cubicBezTo>
                    <a:cubicBezTo>
                      <a:pt x="48" y="77"/>
                      <a:pt x="48" y="77"/>
                      <a:pt x="48" y="77"/>
                    </a:cubicBezTo>
                    <a:cubicBezTo>
                      <a:pt x="48" y="77"/>
                      <a:pt x="48" y="77"/>
                      <a:pt x="48" y="77"/>
                    </a:cubicBezTo>
                    <a:cubicBezTo>
                      <a:pt x="49" y="77"/>
                      <a:pt x="49" y="77"/>
                      <a:pt x="49" y="77"/>
                    </a:cubicBezTo>
                    <a:cubicBezTo>
                      <a:pt x="50" y="77"/>
                      <a:pt x="50" y="77"/>
                      <a:pt x="50" y="77"/>
                    </a:cubicBezTo>
                    <a:cubicBezTo>
                      <a:pt x="50" y="77"/>
                      <a:pt x="50" y="77"/>
                      <a:pt x="50" y="77"/>
                    </a:cubicBezTo>
                    <a:cubicBezTo>
                      <a:pt x="50" y="77"/>
                      <a:pt x="50" y="77"/>
                      <a:pt x="50" y="77"/>
                    </a:cubicBezTo>
                    <a:cubicBezTo>
                      <a:pt x="50" y="77"/>
                      <a:pt x="50" y="77"/>
                      <a:pt x="50" y="77"/>
                    </a:cubicBezTo>
                    <a:cubicBezTo>
                      <a:pt x="50" y="77"/>
                      <a:pt x="50" y="77"/>
                      <a:pt x="50" y="77"/>
                    </a:cubicBezTo>
                    <a:cubicBezTo>
                      <a:pt x="50" y="77"/>
                      <a:pt x="50" y="77"/>
                      <a:pt x="50" y="77"/>
                    </a:cubicBezTo>
                    <a:cubicBezTo>
                      <a:pt x="50" y="77"/>
                      <a:pt x="50" y="77"/>
                      <a:pt x="50" y="77"/>
                    </a:cubicBezTo>
                    <a:cubicBezTo>
                      <a:pt x="50" y="77"/>
                      <a:pt x="50" y="77"/>
                      <a:pt x="50" y="77"/>
                    </a:cubicBezTo>
                    <a:cubicBezTo>
                      <a:pt x="50" y="77"/>
                      <a:pt x="50" y="77"/>
                      <a:pt x="50" y="77"/>
                    </a:cubicBezTo>
                    <a:cubicBezTo>
                      <a:pt x="50" y="77"/>
                      <a:pt x="50" y="77"/>
                      <a:pt x="50" y="77"/>
                    </a:cubicBezTo>
                    <a:cubicBezTo>
                      <a:pt x="50" y="77"/>
                      <a:pt x="50" y="77"/>
                      <a:pt x="50" y="77"/>
                    </a:cubicBezTo>
                    <a:cubicBezTo>
                      <a:pt x="50" y="77"/>
                      <a:pt x="50" y="77"/>
                      <a:pt x="50" y="77"/>
                    </a:cubicBezTo>
                    <a:cubicBezTo>
                      <a:pt x="51" y="77"/>
                      <a:pt x="51" y="77"/>
                      <a:pt x="51" y="77"/>
                    </a:cubicBezTo>
                    <a:cubicBezTo>
                      <a:pt x="51" y="77"/>
                      <a:pt x="51" y="77"/>
                      <a:pt x="51" y="77"/>
                    </a:cubicBezTo>
                    <a:cubicBezTo>
                      <a:pt x="51" y="77"/>
                      <a:pt x="51" y="77"/>
                      <a:pt x="51" y="77"/>
                    </a:cubicBezTo>
                    <a:cubicBezTo>
                      <a:pt x="51" y="77"/>
                      <a:pt x="51" y="77"/>
                      <a:pt x="51" y="77"/>
                    </a:cubicBezTo>
                    <a:cubicBezTo>
                      <a:pt x="51" y="77"/>
                      <a:pt x="51" y="77"/>
                      <a:pt x="51" y="77"/>
                    </a:cubicBezTo>
                    <a:cubicBezTo>
                      <a:pt x="51" y="77"/>
                      <a:pt x="51" y="77"/>
                      <a:pt x="51" y="77"/>
                    </a:cubicBezTo>
                    <a:cubicBezTo>
                      <a:pt x="51" y="77"/>
                      <a:pt x="51" y="77"/>
                      <a:pt x="51" y="77"/>
                    </a:cubicBezTo>
                    <a:cubicBezTo>
                      <a:pt x="51" y="77"/>
                      <a:pt x="51" y="77"/>
                      <a:pt x="51" y="77"/>
                    </a:cubicBezTo>
                    <a:cubicBezTo>
                      <a:pt x="52" y="77"/>
                      <a:pt x="52" y="77"/>
                      <a:pt x="52" y="77"/>
                    </a:cubicBezTo>
                    <a:cubicBezTo>
                      <a:pt x="52" y="77"/>
                      <a:pt x="52" y="77"/>
                      <a:pt x="52" y="77"/>
                    </a:cubicBezTo>
                    <a:cubicBezTo>
                      <a:pt x="52" y="77"/>
                      <a:pt x="52" y="77"/>
                      <a:pt x="52" y="77"/>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9"/>
                      <a:pt x="52" y="79"/>
                      <a:pt x="52" y="79"/>
                    </a:cubicBezTo>
                    <a:cubicBezTo>
                      <a:pt x="52" y="79"/>
                      <a:pt x="52" y="79"/>
                      <a:pt x="52" y="79"/>
                    </a:cubicBezTo>
                    <a:cubicBezTo>
                      <a:pt x="52" y="79"/>
                      <a:pt x="52" y="79"/>
                      <a:pt x="52"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80"/>
                      <a:pt x="53" y="80"/>
                      <a:pt x="53" y="80"/>
                    </a:cubicBezTo>
                    <a:cubicBezTo>
                      <a:pt x="53" y="80"/>
                      <a:pt x="53" y="80"/>
                      <a:pt x="53" y="80"/>
                    </a:cubicBezTo>
                    <a:cubicBezTo>
                      <a:pt x="53" y="80"/>
                      <a:pt x="53" y="80"/>
                      <a:pt x="53" y="80"/>
                    </a:cubicBezTo>
                    <a:cubicBezTo>
                      <a:pt x="54" y="80"/>
                      <a:pt x="54" y="80"/>
                      <a:pt x="54" y="80"/>
                    </a:cubicBezTo>
                    <a:cubicBezTo>
                      <a:pt x="54" y="80"/>
                      <a:pt x="54" y="80"/>
                      <a:pt x="54" y="80"/>
                    </a:cubicBezTo>
                    <a:cubicBezTo>
                      <a:pt x="54" y="80"/>
                      <a:pt x="54" y="80"/>
                      <a:pt x="54" y="80"/>
                    </a:cubicBezTo>
                    <a:cubicBezTo>
                      <a:pt x="54" y="80"/>
                      <a:pt x="54" y="80"/>
                      <a:pt x="54" y="80"/>
                    </a:cubicBezTo>
                    <a:cubicBezTo>
                      <a:pt x="54" y="80"/>
                      <a:pt x="54" y="80"/>
                      <a:pt x="54" y="80"/>
                    </a:cubicBezTo>
                    <a:cubicBezTo>
                      <a:pt x="54" y="81"/>
                      <a:pt x="54" y="81"/>
                      <a:pt x="54" y="81"/>
                    </a:cubicBezTo>
                    <a:cubicBezTo>
                      <a:pt x="55" y="81"/>
                      <a:pt x="55" y="81"/>
                      <a:pt x="55" y="81"/>
                    </a:cubicBezTo>
                    <a:cubicBezTo>
                      <a:pt x="55" y="81"/>
                      <a:pt x="55" y="81"/>
                      <a:pt x="55" y="81"/>
                    </a:cubicBezTo>
                    <a:cubicBezTo>
                      <a:pt x="55" y="81"/>
                      <a:pt x="55" y="81"/>
                      <a:pt x="55" y="81"/>
                    </a:cubicBezTo>
                    <a:cubicBezTo>
                      <a:pt x="55" y="81"/>
                      <a:pt x="55" y="81"/>
                      <a:pt x="55" y="81"/>
                    </a:cubicBezTo>
                    <a:cubicBezTo>
                      <a:pt x="55" y="82"/>
                      <a:pt x="55" y="82"/>
                      <a:pt x="55" y="82"/>
                    </a:cubicBezTo>
                    <a:cubicBezTo>
                      <a:pt x="55" y="82"/>
                      <a:pt x="55" y="82"/>
                      <a:pt x="55" y="82"/>
                    </a:cubicBezTo>
                    <a:cubicBezTo>
                      <a:pt x="56" y="82"/>
                      <a:pt x="56" y="82"/>
                      <a:pt x="56" y="82"/>
                    </a:cubicBezTo>
                    <a:cubicBezTo>
                      <a:pt x="56" y="82"/>
                      <a:pt x="56" y="82"/>
                      <a:pt x="56" y="82"/>
                    </a:cubicBezTo>
                    <a:cubicBezTo>
                      <a:pt x="56" y="82"/>
                      <a:pt x="56" y="82"/>
                      <a:pt x="56" y="82"/>
                    </a:cubicBezTo>
                    <a:cubicBezTo>
                      <a:pt x="56" y="82"/>
                      <a:pt x="56" y="82"/>
                      <a:pt x="56" y="82"/>
                    </a:cubicBezTo>
                    <a:cubicBezTo>
                      <a:pt x="57" y="83"/>
                      <a:pt x="57" y="83"/>
                      <a:pt x="57" y="83"/>
                    </a:cubicBezTo>
                    <a:cubicBezTo>
                      <a:pt x="57" y="83"/>
                      <a:pt x="57" y="83"/>
                      <a:pt x="57" y="83"/>
                    </a:cubicBezTo>
                    <a:cubicBezTo>
                      <a:pt x="57" y="83"/>
                      <a:pt x="57" y="83"/>
                      <a:pt x="57" y="83"/>
                    </a:cubicBezTo>
                    <a:cubicBezTo>
                      <a:pt x="57" y="83"/>
                      <a:pt x="57" y="83"/>
                      <a:pt x="57" y="83"/>
                    </a:cubicBezTo>
                    <a:cubicBezTo>
                      <a:pt x="58" y="83"/>
                      <a:pt x="58" y="83"/>
                      <a:pt x="58" y="83"/>
                    </a:cubicBezTo>
                    <a:cubicBezTo>
                      <a:pt x="58" y="83"/>
                      <a:pt x="58" y="83"/>
                      <a:pt x="58" y="83"/>
                    </a:cubicBezTo>
                    <a:cubicBezTo>
                      <a:pt x="58" y="84"/>
                      <a:pt x="58" y="84"/>
                      <a:pt x="58" y="84"/>
                    </a:cubicBezTo>
                    <a:cubicBezTo>
                      <a:pt x="58" y="84"/>
                      <a:pt x="58" y="84"/>
                      <a:pt x="58" y="84"/>
                    </a:cubicBezTo>
                    <a:cubicBezTo>
                      <a:pt x="58" y="84"/>
                      <a:pt x="58" y="84"/>
                      <a:pt x="58" y="84"/>
                    </a:cubicBezTo>
                    <a:cubicBezTo>
                      <a:pt x="59" y="85"/>
                      <a:pt x="59" y="85"/>
                      <a:pt x="59" y="85"/>
                    </a:cubicBezTo>
                    <a:cubicBezTo>
                      <a:pt x="59" y="85"/>
                      <a:pt x="59" y="85"/>
                      <a:pt x="59" y="85"/>
                    </a:cubicBezTo>
                    <a:cubicBezTo>
                      <a:pt x="59" y="85"/>
                      <a:pt x="59" y="85"/>
                      <a:pt x="59" y="85"/>
                    </a:cubicBezTo>
                    <a:cubicBezTo>
                      <a:pt x="59" y="85"/>
                      <a:pt x="59" y="85"/>
                      <a:pt x="59" y="85"/>
                    </a:cubicBezTo>
                    <a:cubicBezTo>
                      <a:pt x="59" y="85"/>
                      <a:pt x="59" y="85"/>
                      <a:pt x="59" y="85"/>
                    </a:cubicBezTo>
                    <a:cubicBezTo>
                      <a:pt x="59" y="85"/>
                      <a:pt x="59" y="85"/>
                      <a:pt x="59" y="85"/>
                    </a:cubicBezTo>
                    <a:cubicBezTo>
                      <a:pt x="59" y="85"/>
                      <a:pt x="59" y="85"/>
                      <a:pt x="59" y="85"/>
                    </a:cubicBezTo>
                    <a:cubicBezTo>
                      <a:pt x="59" y="86"/>
                      <a:pt x="59" y="86"/>
                      <a:pt x="59" y="86"/>
                    </a:cubicBezTo>
                    <a:cubicBezTo>
                      <a:pt x="59" y="86"/>
                      <a:pt x="59" y="86"/>
                      <a:pt x="59" y="86"/>
                    </a:cubicBezTo>
                    <a:cubicBezTo>
                      <a:pt x="59" y="86"/>
                      <a:pt x="59" y="86"/>
                      <a:pt x="59" y="86"/>
                    </a:cubicBezTo>
                    <a:cubicBezTo>
                      <a:pt x="59" y="87"/>
                      <a:pt x="59" y="87"/>
                      <a:pt x="59" y="87"/>
                    </a:cubicBezTo>
                    <a:cubicBezTo>
                      <a:pt x="59" y="87"/>
                      <a:pt x="59" y="87"/>
                      <a:pt x="59" y="87"/>
                    </a:cubicBezTo>
                    <a:cubicBezTo>
                      <a:pt x="59" y="87"/>
                      <a:pt x="59" y="87"/>
                      <a:pt x="59" y="87"/>
                    </a:cubicBezTo>
                    <a:cubicBezTo>
                      <a:pt x="59" y="87"/>
                      <a:pt x="59" y="87"/>
                      <a:pt x="59" y="87"/>
                    </a:cubicBezTo>
                    <a:cubicBezTo>
                      <a:pt x="59" y="87"/>
                      <a:pt x="59" y="87"/>
                      <a:pt x="59" y="87"/>
                    </a:cubicBezTo>
                    <a:cubicBezTo>
                      <a:pt x="59" y="87"/>
                      <a:pt x="59" y="87"/>
                      <a:pt x="59" y="87"/>
                    </a:cubicBezTo>
                    <a:cubicBezTo>
                      <a:pt x="60" y="87"/>
                      <a:pt x="60" y="87"/>
                      <a:pt x="60" y="87"/>
                    </a:cubicBezTo>
                    <a:cubicBezTo>
                      <a:pt x="60" y="87"/>
                      <a:pt x="60" y="87"/>
                      <a:pt x="60" y="87"/>
                    </a:cubicBezTo>
                    <a:cubicBezTo>
                      <a:pt x="60" y="88"/>
                      <a:pt x="60" y="88"/>
                      <a:pt x="60" y="88"/>
                    </a:cubicBezTo>
                    <a:cubicBezTo>
                      <a:pt x="60" y="88"/>
                      <a:pt x="60" y="88"/>
                      <a:pt x="60" y="88"/>
                    </a:cubicBezTo>
                    <a:cubicBezTo>
                      <a:pt x="60" y="88"/>
                      <a:pt x="60" y="88"/>
                      <a:pt x="60" y="88"/>
                    </a:cubicBezTo>
                    <a:cubicBezTo>
                      <a:pt x="60" y="88"/>
                      <a:pt x="60" y="88"/>
                      <a:pt x="60" y="88"/>
                    </a:cubicBezTo>
                    <a:cubicBezTo>
                      <a:pt x="60" y="88"/>
                      <a:pt x="60" y="88"/>
                      <a:pt x="60" y="88"/>
                    </a:cubicBezTo>
                    <a:cubicBezTo>
                      <a:pt x="60" y="88"/>
                      <a:pt x="60" y="88"/>
                      <a:pt x="60" y="88"/>
                    </a:cubicBezTo>
                    <a:cubicBezTo>
                      <a:pt x="60" y="88"/>
                      <a:pt x="60" y="88"/>
                      <a:pt x="60" y="88"/>
                    </a:cubicBezTo>
                    <a:cubicBezTo>
                      <a:pt x="60" y="88"/>
                      <a:pt x="60" y="88"/>
                      <a:pt x="60" y="88"/>
                    </a:cubicBezTo>
                    <a:cubicBezTo>
                      <a:pt x="60" y="88"/>
                      <a:pt x="60" y="88"/>
                      <a:pt x="60" y="88"/>
                    </a:cubicBezTo>
                    <a:cubicBezTo>
                      <a:pt x="60" y="88"/>
                      <a:pt x="60" y="88"/>
                      <a:pt x="60" y="88"/>
                    </a:cubicBezTo>
                    <a:cubicBezTo>
                      <a:pt x="60" y="88"/>
                      <a:pt x="60" y="88"/>
                      <a:pt x="60" y="88"/>
                    </a:cubicBezTo>
                    <a:cubicBezTo>
                      <a:pt x="60" y="88"/>
                      <a:pt x="60" y="88"/>
                      <a:pt x="60" y="88"/>
                    </a:cubicBezTo>
                    <a:cubicBezTo>
                      <a:pt x="60" y="88"/>
                      <a:pt x="60" y="88"/>
                      <a:pt x="60" y="88"/>
                    </a:cubicBezTo>
                    <a:cubicBezTo>
                      <a:pt x="60" y="89"/>
                      <a:pt x="60" y="89"/>
                      <a:pt x="60" y="89"/>
                    </a:cubicBezTo>
                    <a:cubicBezTo>
                      <a:pt x="61" y="90"/>
                      <a:pt x="61" y="90"/>
                      <a:pt x="61" y="90"/>
                    </a:cubicBezTo>
                    <a:cubicBezTo>
                      <a:pt x="61" y="90"/>
                      <a:pt x="61" y="90"/>
                      <a:pt x="61" y="90"/>
                    </a:cubicBezTo>
                    <a:cubicBezTo>
                      <a:pt x="61" y="90"/>
                      <a:pt x="61" y="90"/>
                      <a:pt x="61" y="90"/>
                    </a:cubicBezTo>
                    <a:cubicBezTo>
                      <a:pt x="61" y="91"/>
                      <a:pt x="61" y="91"/>
                      <a:pt x="61" y="91"/>
                    </a:cubicBezTo>
                    <a:cubicBezTo>
                      <a:pt x="61" y="91"/>
                      <a:pt x="61" y="91"/>
                      <a:pt x="61" y="91"/>
                    </a:cubicBezTo>
                    <a:cubicBezTo>
                      <a:pt x="62" y="91"/>
                      <a:pt x="62" y="91"/>
                      <a:pt x="62" y="91"/>
                    </a:cubicBezTo>
                    <a:cubicBezTo>
                      <a:pt x="62" y="91"/>
                      <a:pt x="62" y="91"/>
                      <a:pt x="62" y="91"/>
                    </a:cubicBezTo>
                    <a:cubicBezTo>
                      <a:pt x="62" y="91"/>
                      <a:pt x="62" y="91"/>
                      <a:pt x="62" y="91"/>
                    </a:cubicBezTo>
                    <a:cubicBezTo>
                      <a:pt x="62" y="91"/>
                      <a:pt x="62" y="91"/>
                      <a:pt x="62" y="91"/>
                    </a:cubicBezTo>
                    <a:cubicBezTo>
                      <a:pt x="62" y="91"/>
                      <a:pt x="62" y="91"/>
                      <a:pt x="62" y="91"/>
                    </a:cubicBezTo>
                    <a:cubicBezTo>
                      <a:pt x="62" y="92"/>
                      <a:pt x="62" y="92"/>
                      <a:pt x="62" y="92"/>
                    </a:cubicBezTo>
                    <a:cubicBezTo>
                      <a:pt x="62" y="92"/>
                      <a:pt x="62" y="92"/>
                      <a:pt x="62" y="92"/>
                    </a:cubicBezTo>
                    <a:cubicBezTo>
                      <a:pt x="62" y="92"/>
                      <a:pt x="62" y="92"/>
                      <a:pt x="62" y="92"/>
                    </a:cubicBezTo>
                    <a:cubicBezTo>
                      <a:pt x="62" y="92"/>
                      <a:pt x="62" y="92"/>
                      <a:pt x="62" y="92"/>
                    </a:cubicBezTo>
                    <a:cubicBezTo>
                      <a:pt x="62" y="92"/>
                      <a:pt x="62" y="92"/>
                      <a:pt x="62" y="92"/>
                    </a:cubicBezTo>
                    <a:cubicBezTo>
                      <a:pt x="62" y="92"/>
                      <a:pt x="62" y="92"/>
                      <a:pt x="62" y="92"/>
                    </a:cubicBezTo>
                    <a:cubicBezTo>
                      <a:pt x="62" y="92"/>
                      <a:pt x="62" y="92"/>
                      <a:pt x="62" y="92"/>
                    </a:cubicBezTo>
                    <a:cubicBezTo>
                      <a:pt x="62" y="92"/>
                      <a:pt x="62" y="92"/>
                      <a:pt x="62" y="92"/>
                    </a:cubicBezTo>
                    <a:cubicBezTo>
                      <a:pt x="62" y="93"/>
                      <a:pt x="62" y="93"/>
                      <a:pt x="62" y="93"/>
                    </a:cubicBezTo>
                    <a:cubicBezTo>
                      <a:pt x="62" y="93"/>
                      <a:pt x="62" y="93"/>
                      <a:pt x="62" y="93"/>
                    </a:cubicBezTo>
                    <a:cubicBezTo>
                      <a:pt x="62" y="93"/>
                      <a:pt x="62" y="93"/>
                      <a:pt x="62" y="93"/>
                    </a:cubicBezTo>
                    <a:cubicBezTo>
                      <a:pt x="63" y="94"/>
                      <a:pt x="63" y="94"/>
                      <a:pt x="63" y="94"/>
                    </a:cubicBezTo>
                    <a:cubicBezTo>
                      <a:pt x="63" y="94"/>
                      <a:pt x="63" y="94"/>
                      <a:pt x="63" y="94"/>
                    </a:cubicBezTo>
                    <a:cubicBezTo>
                      <a:pt x="63" y="94"/>
                      <a:pt x="63" y="94"/>
                      <a:pt x="63" y="94"/>
                    </a:cubicBezTo>
                    <a:cubicBezTo>
                      <a:pt x="63" y="94"/>
                      <a:pt x="63" y="94"/>
                      <a:pt x="63" y="94"/>
                    </a:cubicBezTo>
                    <a:cubicBezTo>
                      <a:pt x="63" y="95"/>
                      <a:pt x="63" y="95"/>
                      <a:pt x="63" y="95"/>
                    </a:cubicBezTo>
                    <a:cubicBezTo>
                      <a:pt x="63" y="95"/>
                      <a:pt x="63" y="95"/>
                      <a:pt x="63" y="95"/>
                    </a:cubicBezTo>
                    <a:cubicBezTo>
                      <a:pt x="63" y="95"/>
                      <a:pt x="63" y="95"/>
                      <a:pt x="63" y="95"/>
                    </a:cubicBezTo>
                    <a:cubicBezTo>
                      <a:pt x="64" y="95"/>
                      <a:pt x="64" y="95"/>
                      <a:pt x="64" y="95"/>
                    </a:cubicBezTo>
                    <a:cubicBezTo>
                      <a:pt x="64" y="95"/>
                      <a:pt x="64" y="95"/>
                      <a:pt x="64" y="95"/>
                    </a:cubicBezTo>
                    <a:cubicBezTo>
                      <a:pt x="64" y="95"/>
                      <a:pt x="64" y="95"/>
                      <a:pt x="64" y="95"/>
                    </a:cubicBezTo>
                    <a:cubicBezTo>
                      <a:pt x="64" y="95"/>
                      <a:pt x="64" y="95"/>
                      <a:pt x="64" y="95"/>
                    </a:cubicBezTo>
                    <a:cubicBezTo>
                      <a:pt x="64" y="95"/>
                      <a:pt x="64" y="95"/>
                      <a:pt x="64" y="95"/>
                    </a:cubicBezTo>
                    <a:cubicBezTo>
                      <a:pt x="64" y="96"/>
                      <a:pt x="64" y="96"/>
                      <a:pt x="64" y="96"/>
                    </a:cubicBezTo>
                    <a:cubicBezTo>
                      <a:pt x="64" y="96"/>
                      <a:pt x="64" y="96"/>
                      <a:pt x="64" y="96"/>
                    </a:cubicBezTo>
                    <a:cubicBezTo>
                      <a:pt x="65" y="96"/>
                      <a:pt x="65" y="96"/>
                      <a:pt x="65" y="96"/>
                    </a:cubicBezTo>
                    <a:cubicBezTo>
                      <a:pt x="65" y="96"/>
                      <a:pt x="65" y="96"/>
                      <a:pt x="65" y="96"/>
                    </a:cubicBezTo>
                    <a:cubicBezTo>
                      <a:pt x="65" y="96"/>
                      <a:pt x="65" y="96"/>
                      <a:pt x="65" y="96"/>
                    </a:cubicBezTo>
                    <a:cubicBezTo>
                      <a:pt x="65" y="97"/>
                      <a:pt x="65" y="97"/>
                      <a:pt x="65" y="97"/>
                    </a:cubicBezTo>
                    <a:cubicBezTo>
                      <a:pt x="65" y="97"/>
                      <a:pt x="65" y="97"/>
                      <a:pt x="65" y="97"/>
                    </a:cubicBezTo>
                    <a:cubicBezTo>
                      <a:pt x="65" y="97"/>
                      <a:pt x="65" y="97"/>
                      <a:pt x="65" y="97"/>
                    </a:cubicBezTo>
                    <a:cubicBezTo>
                      <a:pt x="66" y="97"/>
                      <a:pt x="66" y="97"/>
                      <a:pt x="66" y="97"/>
                    </a:cubicBezTo>
                    <a:cubicBezTo>
                      <a:pt x="66" y="97"/>
                      <a:pt x="66" y="97"/>
                      <a:pt x="66" y="97"/>
                    </a:cubicBezTo>
                    <a:cubicBezTo>
                      <a:pt x="66" y="97"/>
                      <a:pt x="66" y="97"/>
                      <a:pt x="66" y="97"/>
                    </a:cubicBezTo>
                    <a:cubicBezTo>
                      <a:pt x="66" y="97"/>
                      <a:pt x="66" y="97"/>
                      <a:pt x="66" y="97"/>
                    </a:cubicBezTo>
                    <a:cubicBezTo>
                      <a:pt x="66" y="97"/>
                      <a:pt x="66" y="97"/>
                      <a:pt x="66" y="97"/>
                    </a:cubicBezTo>
                    <a:cubicBezTo>
                      <a:pt x="66" y="97"/>
                      <a:pt x="66" y="97"/>
                      <a:pt x="66" y="97"/>
                    </a:cubicBezTo>
                    <a:cubicBezTo>
                      <a:pt x="66" y="98"/>
                      <a:pt x="66" y="98"/>
                      <a:pt x="66" y="98"/>
                    </a:cubicBezTo>
                    <a:cubicBezTo>
                      <a:pt x="66" y="98"/>
                      <a:pt x="66" y="98"/>
                      <a:pt x="66" y="98"/>
                    </a:cubicBezTo>
                    <a:cubicBezTo>
                      <a:pt x="66" y="98"/>
                      <a:pt x="66" y="98"/>
                      <a:pt x="66" y="98"/>
                    </a:cubicBezTo>
                    <a:cubicBezTo>
                      <a:pt x="66" y="98"/>
                      <a:pt x="66" y="98"/>
                      <a:pt x="66" y="98"/>
                    </a:cubicBezTo>
                    <a:cubicBezTo>
                      <a:pt x="66" y="98"/>
                      <a:pt x="66" y="98"/>
                      <a:pt x="66" y="98"/>
                    </a:cubicBezTo>
                    <a:cubicBezTo>
                      <a:pt x="66" y="98"/>
                      <a:pt x="66" y="98"/>
                      <a:pt x="66" y="98"/>
                    </a:cubicBezTo>
                    <a:cubicBezTo>
                      <a:pt x="66" y="98"/>
                      <a:pt x="66" y="98"/>
                      <a:pt x="66" y="98"/>
                    </a:cubicBezTo>
                    <a:cubicBezTo>
                      <a:pt x="66" y="98"/>
                      <a:pt x="66" y="98"/>
                      <a:pt x="66" y="98"/>
                    </a:cubicBezTo>
                    <a:cubicBezTo>
                      <a:pt x="67" y="99"/>
                      <a:pt x="67" y="99"/>
                      <a:pt x="67" y="99"/>
                    </a:cubicBezTo>
                    <a:cubicBezTo>
                      <a:pt x="67" y="99"/>
                      <a:pt x="67" y="99"/>
                      <a:pt x="67" y="99"/>
                    </a:cubicBezTo>
                    <a:cubicBezTo>
                      <a:pt x="67" y="99"/>
                      <a:pt x="67" y="99"/>
                      <a:pt x="67" y="99"/>
                    </a:cubicBezTo>
                    <a:cubicBezTo>
                      <a:pt x="67" y="99"/>
                      <a:pt x="67" y="99"/>
                      <a:pt x="67" y="99"/>
                    </a:cubicBezTo>
                    <a:cubicBezTo>
                      <a:pt x="67" y="99"/>
                      <a:pt x="67" y="99"/>
                      <a:pt x="67" y="99"/>
                    </a:cubicBezTo>
                    <a:cubicBezTo>
                      <a:pt x="67" y="99"/>
                      <a:pt x="67" y="99"/>
                      <a:pt x="67" y="99"/>
                    </a:cubicBezTo>
                    <a:cubicBezTo>
                      <a:pt x="67" y="99"/>
                      <a:pt x="67" y="99"/>
                      <a:pt x="67" y="99"/>
                    </a:cubicBezTo>
                    <a:cubicBezTo>
                      <a:pt x="67" y="99"/>
                      <a:pt x="67" y="99"/>
                      <a:pt x="67" y="99"/>
                    </a:cubicBezTo>
                    <a:cubicBezTo>
                      <a:pt x="67" y="99"/>
                      <a:pt x="67" y="99"/>
                      <a:pt x="67" y="99"/>
                    </a:cubicBezTo>
                    <a:cubicBezTo>
                      <a:pt x="67" y="100"/>
                      <a:pt x="67" y="100"/>
                      <a:pt x="67" y="100"/>
                    </a:cubicBezTo>
                    <a:cubicBezTo>
                      <a:pt x="67" y="100"/>
                      <a:pt x="67" y="100"/>
                      <a:pt x="67" y="100"/>
                    </a:cubicBezTo>
                    <a:cubicBezTo>
                      <a:pt x="67" y="100"/>
                      <a:pt x="67" y="100"/>
                      <a:pt x="67" y="100"/>
                    </a:cubicBezTo>
                    <a:cubicBezTo>
                      <a:pt x="67" y="100"/>
                      <a:pt x="67" y="100"/>
                      <a:pt x="67" y="100"/>
                    </a:cubicBezTo>
                    <a:cubicBezTo>
                      <a:pt x="67" y="100"/>
                      <a:pt x="67" y="100"/>
                      <a:pt x="67" y="100"/>
                    </a:cubicBezTo>
                    <a:cubicBezTo>
                      <a:pt x="67" y="100"/>
                      <a:pt x="67" y="100"/>
                      <a:pt x="67" y="100"/>
                    </a:cubicBezTo>
                    <a:cubicBezTo>
                      <a:pt x="67" y="100"/>
                      <a:pt x="67" y="100"/>
                      <a:pt x="67" y="100"/>
                    </a:cubicBezTo>
                    <a:cubicBezTo>
                      <a:pt x="67" y="100"/>
                      <a:pt x="67" y="100"/>
                      <a:pt x="67" y="100"/>
                    </a:cubicBezTo>
                    <a:cubicBezTo>
                      <a:pt x="68" y="100"/>
                      <a:pt x="68" y="100"/>
                      <a:pt x="68" y="100"/>
                    </a:cubicBezTo>
                    <a:cubicBezTo>
                      <a:pt x="68" y="100"/>
                      <a:pt x="68" y="101"/>
                      <a:pt x="68" y="101"/>
                    </a:cubicBezTo>
                    <a:cubicBezTo>
                      <a:pt x="68" y="101"/>
                      <a:pt x="68" y="101"/>
                      <a:pt x="68" y="101"/>
                    </a:cubicBezTo>
                    <a:cubicBezTo>
                      <a:pt x="68" y="101"/>
                      <a:pt x="68" y="101"/>
                      <a:pt x="68" y="101"/>
                    </a:cubicBezTo>
                    <a:cubicBezTo>
                      <a:pt x="68" y="101"/>
                      <a:pt x="68" y="101"/>
                      <a:pt x="68" y="101"/>
                    </a:cubicBezTo>
                    <a:cubicBezTo>
                      <a:pt x="68" y="101"/>
                      <a:pt x="68" y="101"/>
                      <a:pt x="68" y="101"/>
                    </a:cubicBezTo>
                    <a:cubicBezTo>
                      <a:pt x="68" y="101"/>
                      <a:pt x="68" y="101"/>
                      <a:pt x="68" y="101"/>
                    </a:cubicBezTo>
                    <a:cubicBezTo>
                      <a:pt x="68" y="101"/>
                      <a:pt x="68" y="101"/>
                      <a:pt x="68" y="101"/>
                    </a:cubicBezTo>
                    <a:cubicBezTo>
                      <a:pt x="68" y="101"/>
                      <a:pt x="68" y="101"/>
                      <a:pt x="68" y="101"/>
                    </a:cubicBezTo>
                    <a:cubicBezTo>
                      <a:pt x="68" y="101"/>
                      <a:pt x="68" y="101"/>
                      <a:pt x="68" y="101"/>
                    </a:cubicBezTo>
                    <a:cubicBezTo>
                      <a:pt x="69" y="101"/>
                      <a:pt x="69" y="101"/>
                      <a:pt x="69" y="101"/>
                    </a:cubicBezTo>
                    <a:cubicBezTo>
                      <a:pt x="69" y="102"/>
                      <a:pt x="69" y="102"/>
                      <a:pt x="69" y="102"/>
                    </a:cubicBezTo>
                    <a:cubicBezTo>
                      <a:pt x="69" y="102"/>
                      <a:pt x="69" y="102"/>
                      <a:pt x="69" y="102"/>
                    </a:cubicBezTo>
                    <a:cubicBezTo>
                      <a:pt x="69" y="102"/>
                      <a:pt x="69" y="102"/>
                      <a:pt x="69" y="102"/>
                    </a:cubicBezTo>
                    <a:cubicBezTo>
                      <a:pt x="69" y="102"/>
                      <a:pt x="69" y="102"/>
                      <a:pt x="69" y="102"/>
                    </a:cubicBezTo>
                    <a:cubicBezTo>
                      <a:pt x="69" y="102"/>
                      <a:pt x="69" y="102"/>
                      <a:pt x="69" y="102"/>
                    </a:cubicBezTo>
                    <a:cubicBezTo>
                      <a:pt x="69" y="102"/>
                      <a:pt x="69" y="102"/>
                      <a:pt x="69" y="102"/>
                    </a:cubicBezTo>
                    <a:cubicBezTo>
                      <a:pt x="69" y="102"/>
                      <a:pt x="69" y="102"/>
                      <a:pt x="69" y="102"/>
                    </a:cubicBezTo>
                    <a:cubicBezTo>
                      <a:pt x="70" y="102"/>
                      <a:pt x="70" y="102"/>
                      <a:pt x="70" y="102"/>
                    </a:cubicBezTo>
                    <a:cubicBezTo>
                      <a:pt x="70" y="102"/>
                      <a:pt x="70" y="102"/>
                      <a:pt x="70" y="102"/>
                    </a:cubicBezTo>
                    <a:cubicBezTo>
                      <a:pt x="70" y="102"/>
                      <a:pt x="70" y="102"/>
                      <a:pt x="70" y="102"/>
                    </a:cubicBezTo>
                    <a:cubicBezTo>
                      <a:pt x="70" y="102"/>
                      <a:pt x="70" y="102"/>
                      <a:pt x="70" y="102"/>
                    </a:cubicBezTo>
                    <a:cubicBezTo>
                      <a:pt x="70" y="102"/>
                      <a:pt x="70" y="102"/>
                      <a:pt x="70" y="102"/>
                    </a:cubicBezTo>
                    <a:cubicBezTo>
                      <a:pt x="70" y="102"/>
                      <a:pt x="70" y="102"/>
                      <a:pt x="70" y="102"/>
                    </a:cubicBezTo>
                    <a:cubicBezTo>
                      <a:pt x="70" y="102"/>
                      <a:pt x="70" y="102"/>
                      <a:pt x="70" y="102"/>
                    </a:cubicBezTo>
                    <a:cubicBezTo>
                      <a:pt x="71" y="103"/>
                      <a:pt x="71" y="103"/>
                      <a:pt x="71" y="103"/>
                    </a:cubicBezTo>
                    <a:cubicBezTo>
                      <a:pt x="71" y="103"/>
                      <a:pt x="71" y="103"/>
                      <a:pt x="71" y="103"/>
                    </a:cubicBezTo>
                    <a:cubicBezTo>
                      <a:pt x="71" y="103"/>
                      <a:pt x="71" y="103"/>
                      <a:pt x="71" y="103"/>
                    </a:cubicBezTo>
                    <a:cubicBezTo>
                      <a:pt x="71" y="103"/>
                      <a:pt x="71" y="103"/>
                      <a:pt x="71" y="103"/>
                    </a:cubicBezTo>
                    <a:cubicBezTo>
                      <a:pt x="71" y="104"/>
                      <a:pt x="71" y="104"/>
                      <a:pt x="71" y="104"/>
                    </a:cubicBezTo>
                    <a:cubicBezTo>
                      <a:pt x="71" y="104"/>
                      <a:pt x="71" y="104"/>
                      <a:pt x="71" y="104"/>
                    </a:cubicBezTo>
                    <a:cubicBezTo>
                      <a:pt x="71" y="104"/>
                      <a:pt x="71" y="104"/>
                      <a:pt x="71" y="104"/>
                    </a:cubicBezTo>
                    <a:cubicBezTo>
                      <a:pt x="71" y="104"/>
                      <a:pt x="71" y="104"/>
                      <a:pt x="71" y="104"/>
                    </a:cubicBezTo>
                    <a:cubicBezTo>
                      <a:pt x="71" y="104"/>
                      <a:pt x="71" y="104"/>
                      <a:pt x="71" y="104"/>
                    </a:cubicBezTo>
                    <a:cubicBezTo>
                      <a:pt x="71" y="104"/>
                      <a:pt x="71" y="104"/>
                      <a:pt x="71" y="104"/>
                    </a:cubicBezTo>
                    <a:cubicBezTo>
                      <a:pt x="71" y="104"/>
                      <a:pt x="71" y="104"/>
                      <a:pt x="71" y="104"/>
                    </a:cubicBezTo>
                    <a:cubicBezTo>
                      <a:pt x="71" y="104"/>
                      <a:pt x="71" y="104"/>
                      <a:pt x="71" y="104"/>
                    </a:cubicBezTo>
                    <a:cubicBezTo>
                      <a:pt x="71" y="105"/>
                      <a:pt x="71" y="105"/>
                      <a:pt x="71" y="105"/>
                    </a:cubicBezTo>
                    <a:cubicBezTo>
                      <a:pt x="71" y="105"/>
                      <a:pt x="71" y="105"/>
                      <a:pt x="71" y="105"/>
                    </a:cubicBezTo>
                    <a:cubicBezTo>
                      <a:pt x="71" y="105"/>
                      <a:pt x="71" y="105"/>
                      <a:pt x="71" y="105"/>
                    </a:cubicBezTo>
                    <a:cubicBezTo>
                      <a:pt x="71" y="105"/>
                      <a:pt x="71" y="105"/>
                      <a:pt x="71" y="105"/>
                    </a:cubicBezTo>
                    <a:cubicBezTo>
                      <a:pt x="71" y="105"/>
                      <a:pt x="71" y="105"/>
                      <a:pt x="71" y="105"/>
                    </a:cubicBezTo>
                    <a:cubicBezTo>
                      <a:pt x="71" y="105"/>
                      <a:pt x="71" y="105"/>
                      <a:pt x="71" y="105"/>
                    </a:cubicBezTo>
                    <a:cubicBezTo>
                      <a:pt x="71" y="106"/>
                      <a:pt x="71" y="106"/>
                      <a:pt x="71" y="106"/>
                    </a:cubicBezTo>
                    <a:cubicBezTo>
                      <a:pt x="71" y="106"/>
                      <a:pt x="71" y="106"/>
                      <a:pt x="71" y="106"/>
                    </a:cubicBezTo>
                    <a:cubicBezTo>
                      <a:pt x="71" y="106"/>
                      <a:pt x="71" y="106"/>
                      <a:pt x="71" y="106"/>
                    </a:cubicBezTo>
                    <a:cubicBezTo>
                      <a:pt x="71" y="106"/>
                      <a:pt x="71" y="106"/>
                      <a:pt x="71" y="106"/>
                    </a:cubicBezTo>
                    <a:cubicBezTo>
                      <a:pt x="71" y="106"/>
                      <a:pt x="71" y="106"/>
                      <a:pt x="71" y="106"/>
                    </a:cubicBezTo>
                    <a:cubicBezTo>
                      <a:pt x="71" y="106"/>
                      <a:pt x="71" y="106"/>
                      <a:pt x="71" y="106"/>
                    </a:cubicBezTo>
                    <a:cubicBezTo>
                      <a:pt x="71" y="106"/>
                      <a:pt x="71" y="106"/>
                      <a:pt x="71" y="106"/>
                    </a:cubicBezTo>
                    <a:cubicBezTo>
                      <a:pt x="71" y="106"/>
                      <a:pt x="71" y="106"/>
                      <a:pt x="71" y="106"/>
                    </a:cubicBezTo>
                    <a:cubicBezTo>
                      <a:pt x="71" y="106"/>
                      <a:pt x="71" y="106"/>
                      <a:pt x="71" y="106"/>
                    </a:cubicBezTo>
                    <a:cubicBezTo>
                      <a:pt x="71" y="106"/>
                      <a:pt x="71" y="106"/>
                      <a:pt x="71" y="106"/>
                    </a:cubicBezTo>
                    <a:cubicBezTo>
                      <a:pt x="71" y="107"/>
                      <a:pt x="71" y="107"/>
                      <a:pt x="71" y="107"/>
                    </a:cubicBezTo>
                    <a:cubicBezTo>
                      <a:pt x="72" y="107"/>
                      <a:pt x="72" y="107"/>
                      <a:pt x="72" y="107"/>
                    </a:cubicBezTo>
                    <a:cubicBezTo>
                      <a:pt x="72" y="107"/>
                      <a:pt x="72" y="107"/>
                      <a:pt x="72" y="107"/>
                    </a:cubicBezTo>
                    <a:cubicBezTo>
                      <a:pt x="72" y="107"/>
                      <a:pt x="72" y="107"/>
                      <a:pt x="72" y="107"/>
                    </a:cubicBezTo>
                    <a:cubicBezTo>
                      <a:pt x="71" y="108"/>
                      <a:pt x="71" y="108"/>
                      <a:pt x="71" y="108"/>
                    </a:cubicBezTo>
                    <a:cubicBezTo>
                      <a:pt x="71" y="108"/>
                      <a:pt x="71" y="108"/>
                      <a:pt x="71" y="108"/>
                    </a:cubicBezTo>
                    <a:cubicBezTo>
                      <a:pt x="71" y="108"/>
                      <a:pt x="71" y="108"/>
                      <a:pt x="71" y="108"/>
                    </a:cubicBezTo>
                    <a:cubicBezTo>
                      <a:pt x="71" y="108"/>
                      <a:pt x="71" y="108"/>
                      <a:pt x="71" y="108"/>
                    </a:cubicBezTo>
                    <a:cubicBezTo>
                      <a:pt x="71" y="108"/>
                      <a:pt x="71" y="108"/>
                      <a:pt x="71" y="108"/>
                    </a:cubicBezTo>
                    <a:cubicBezTo>
                      <a:pt x="71" y="108"/>
                      <a:pt x="71" y="108"/>
                      <a:pt x="71" y="108"/>
                    </a:cubicBezTo>
                    <a:cubicBezTo>
                      <a:pt x="71" y="108"/>
                      <a:pt x="71" y="108"/>
                      <a:pt x="71" y="108"/>
                    </a:cubicBezTo>
                    <a:cubicBezTo>
                      <a:pt x="71" y="109"/>
                      <a:pt x="71" y="109"/>
                      <a:pt x="71" y="109"/>
                    </a:cubicBezTo>
                    <a:cubicBezTo>
                      <a:pt x="71" y="109"/>
                      <a:pt x="71" y="109"/>
                      <a:pt x="71" y="109"/>
                    </a:cubicBezTo>
                    <a:cubicBezTo>
                      <a:pt x="71" y="109"/>
                      <a:pt x="71" y="109"/>
                      <a:pt x="71" y="109"/>
                    </a:cubicBezTo>
                    <a:cubicBezTo>
                      <a:pt x="72" y="109"/>
                      <a:pt x="72" y="109"/>
                      <a:pt x="72" y="109"/>
                    </a:cubicBezTo>
                    <a:cubicBezTo>
                      <a:pt x="72" y="109"/>
                      <a:pt x="72" y="109"/>
                      <a:pt x="72" y="109"/>
                    </a:cubicBezTo>
                    <a:cubicBezTo>
                      <a:pt x="72" y="109"/>
                      <a:pt x="72" y="109"/>
                      <a:pt x="72" y="109"/>
                    </a:cubicBezTo>
                    <a:cubicBezTo>
                      <a:pt x="72" y="109"/>
                      <a:pt x="72" y="109"/>
                      <a:pt x="72" y="109"/>
                    </a:cubicBezTo>
                    <a:cubicBezTo>
                      <a:pt x="72" y="109"/>
                      <a:pt x="72" y="109"/>
                      <a:pt x="72" y="109"/>
                    </a:cubicBezTo>
                    <a:cubicBezTo>
                      <a:pt x="72" y="109"/>
                      <a:pt x="72" y="109"/>
                      <a:pt x="72" y="109"/>
                    </a:cubicBezTo>
                    <a:cubicBezTo>
                      <a:pt x="72" y="110"/>
                      <a:pt x="72" y="110"/>
                      <a:pt x="72" y="110"/>
                    </a:cubicBezTo>
                    <a:cubicBezTo>
                      <a:pt x="72" y="110"/>
                      <a:pt x="72" y="110"/>
                      <a:pt x="72" y="110"/>
                    </a:cubicBezTo>
                    <a:cubicBezTo>
                      <a:pt x="72" y="110"/>
                      <a:pt x="72" y="110"/>
                      <a:pt x="72" y="110"/>
                    </a:cubicBezTo>
                    <a:cubicBezTo>
                      <a:pt x="73" y="110"/>
                      <a:pt x="73" y="110"/>
                      <a:pt x="73" y="110"/>
                    </a:cubicBezTo>
                    <a:cubicBezTo>
                      <a:pt x="73" y="110"/>
                      <a:pt x="73" y="110"/>
                      <a:pt x="73" y="110"/>
                    </a:cubicBezTo>
                    <a:cubicBezTo>
                      <a:pt x="73" y="111"/>
                      <a:pt x="73" y="111"/>
                      <a:pt x="73" y="111"/>
                    </a:cubicBezTo>
                    <a:cubicBezTo>
                      <a:pt x="73" y="111"/>
                      <a:pt x="73" y="111"/>
                      <a:pt x="73" y="111"/>
                    </a:cubicBezTo>
                    <a:cubicBezTo>
                      <a:pt x="73" y="111"/>
                      <a:pt x="73" y="111"/>
                      <a:pt x="73" y="111"/>
                    </a:cubicBezTo>
                    <a:cubicBezTo>
                      <a:pt x="73" y="111"/>
                      <a:pt x="73" y="111"/>
                      <a:pt x="73" y="111"/>
                    </a:cubicBezTo>
                    <a:cubicBezTo>
                      <a:pt x="74" y="112"/>
                      <a:pt x="74" y="112"/>
                      <a:pt x="74" y="112"/>
                    </a:cubicBezTo>
                    <a:cubicBezTo>
                      <a:pt x="74" y="112"/>
                      <a:pt x="74" y="112"/>
                      <a:pt x="74" y="112"/>
                    </a:cubicBezTo>
                    <a:cubicBezTo>
                      <a:pt x="74" y="114"/>
                      <a:pt x="74" y="114"/>
                      <a:pt x="74" y="114"/>
                    </a:cubicBezTo>
                    <a:cubicBezTo>
                      <a:pt x="74" y="114"/>
                      <a:pt x="74" y="114"/>
                      <a:pt x="74" y="114"/>
                    </a:cubicBezTo>
                    <a:cubicBezTo>
                      <a:pt x="74" y="114"/>
                      <a:pt x="74" y="114"/>
                      <a:pt x="74" y="114"/>
                    </a:cubicBezTo>
                    <a:cubicBezTo>
                      <a:pt x="74" y="115"/>
                      <a:pt x="74" y="115"/>
                      <a:pt x="74" y="115"/>
                    </a:cubicBezTo>
                    <a:cubicBezTo>
                      <a:pt x="75" y="115"/>
                      <a:pt x="75" y="115"/>
                      <a:pt x="75" y="115"/>
                    </a:cubicBezTo>
                    <a:cubicBezTo>
                      <a:pt x="75" y="115"/>
                      <a:pt x="75" y="115"/>
                      <a:pt x="75" y="115"/>
                    </a:cubicBezTo>
                    <a:cubicBezTo>
                      <a:pt x="75" y="115"/>
                      <a:pt x="75" y="115"/>
                      <a:pt x="75" y="115"/>
                    </a:cubicBezTo>
                    <a:cubicBezTo>
                      <a:pt x="75" y="115"/>
                      <a:pt x="75" y="115"/>
                      <a:pt x="75" y="115"/>
                    </a:cubicBezTo>
                    <a:cubicBezTo>
                      <a:pt x="75" y="115"/>
                      <a:pt x="75" y="115"/>
                      <a:pt x="75" y="115"/>
                    </a:cubicBezTo>
                    <a:cubicBezTo>
                      <a:pt x="75" y="116"/>
                      <a:pt x="75" y="116"/>
                      <a:pt x="75" y="116"/>
                    </a:cubicBezTo>
                    <a:cubicBezTo>
                      <a:pt x="75" y="116"/>
                      <a:pt x="75" y="116"/>
                      <a:pt x="75" y="116"/>
                    </a:cubicBezTo>
                    <a:cubicBezTo>
                      <a:pt x="75" y="116"/>
                      <a:pt x="75" y="116"/>
                      <a:pt x="75" y="116"/>
                    </a:cubicBezTo>
                    <a:cubicBezTo>
                      <a:pt x="75" y="116"/>
                      <a:pt x="75" y="116"/>
                      <a:pt x="75" y="116"/>
                    </a:cubicBezTo>
                    <a:cubicBezTo>
                      <a:pt x="75" y="116"/>
                      <a:pt x="75" y="116"/>
                      <a:pt x="75" y="116"/>
                    </a:cubicBezTo>
                    <a:cubicBezTo>
                      <a:pt x="75" y="116"/>
                      <a:pt x="75" y="116"/>
                      <a:pt x="75" y="116"/>
                    </a:cubicBezTo>
                    <a:cubicBezTo>
                      <a:pt x="76" y="116"/>
                      <a:pt x="76" y="116"/>
                      <a:pt x="76" y="116"/>
                    </a:cubicBezTo>
                    <a:cubicBezTo>
                      <a:pt x="76" y="116"/>
                      <a:pt x="76" y="116"/>
                      <a:pt x="76" y="116"/>
                    </a:cubicBezTo>
                    <a:cubicBezTo>
                      <a:pt x="76" y="116"/>
                      <a:pt x="76" y="116"/>
                      <a:pt x="76" y="116"/>
                    </a:cubicBezTo>
                    <a:cubicBezTo>
                      <a:pt x="76" y="116"/>
                      <a:pt x="76" y="116"/>
                      <a:pt x="76" y="116"/>
                    </a:cubicBezTo>
                    <a:cubicBezTo>
                      <a:pt x="76" y="116"/>
                      <a:pt x="76" y="116"/>
                      <a:pt x="76" y="116"/>
                    </a:cubicBezTo>
                    <a:cubicBezTo>
                      <a:pt x="76" y="116"/>
                      <a:pt x="76" y="116"/>
                      <a:pt x="76" y="116"/>
                    </a:cubicBezTo>
                    <a:cubicBezTo>
                      <a:pt x="76" y="116"/>
                      <a:pt x="76" y="116"/>
                      <a:pt x="76" y="116"/>
                    </a:cubicBezTo>
                    <a:cubicBezTo>
                      <a:pt x="76" y="116"/>
                      <a:pt x="76" y="116"/>
                      <a:pt x="76" y="116"/>
                    </a:cubicBezTo>
                    <a:cubicBezTo>
                      <a:pt x="77" y="116"/>
                      <a:pt x="77" y="116"/>
                      <a:pt x="77" y="116"/>
                    </a:cubicBezTo>
                    <a:cubicBezTo>
                      <a:pt x="77" y="116"/>
                      <a:pt x="77" y="116"/>
                      <a:pt x="77" y="116"/>
                    </a:cubicBezTo>
                    <a:cubicBezTo>
                      <a:pt x="77" y="116"/>
                      <a:pt x="77" y="116"/>
                      <a:pt x="77" y="116"/>
                    </a:cubicBezTo>
                    <a:cubicBezTo>
                      <a:pt x="77" y="117"/>
                      <a:pt x="77" y="117"/>
                      <a:pt x="77" y="117"/>
                    </a:cubicBezTo>
                    <a:cubicBezTo>
                      <a:pt x="77" y="117"/>
                      <a:pt x="77" y="117"/>
                      <a:pt x="77" y="117"/>
                    </a:cubicBezTo>
                    <a:cubicBezTo>
                      <a:pt x="78" y="117"/>
                      <a:pt x="78" y="117"/>
                      <a:pt x="78" y="117"/>
                    </a:cubicBezTo>
                    <a:cubicBezTo>
                      <a:pt x="78" y="117"/>
                      <a:pt x="78" y="117"/>
                      <a:pt x="78" y="117"/>
                    </a:cubicBezTo>
                    <a:cubicBezTo>
                      <a:pt x="78" y="117"/>
                      <a:pt x="78" y="117"/>
                      <a:pt x="78" y="117"/>
                    </a:cubicBezTo>
                    <a:cubicBezTo>
                      <a:pt x="78" y="117"/>
                      <a:pt x="78" y="117"/>
                      <a:pt x="78" y="117"/>
                    </a:cubicBezTo>
                    <a:cubicBezTo>
                      <a:pt x="78" y="117"/>
                      <a:pt x="78" y="117"/>
                      <a:pt x="78" y="117"/>
                    </a:cubicBezTo>
                    <a:cubicBezTo>
                      <a:pt x="78" y="117"/>
                      <a:pt x="78" y="117"/>
                      <a:pt x="78" y="117"/>
                    </a:cubicBezTo>
                    <a:cubicBezTo>
                      <a:pt x="78" y="117"/>
                      <a:pt x="78" y="117"/>
                      <a:pt x="78" y="117"/>
                    </a:cubicBezTo>
                    <a:cubicBezTo>
                      <a:pt x="78" y="117"/>
                      <a:pt x="78" y="117"/>
                      <a:pt x="78" y="117"/>
                    </a:cubicBezTo>
                    <a:cubicBezTo>
                      <a:pt x="78" y="117"/>
                      <a:pt x="78" y="117"/>
                      <a:pt x="78" y="117"/>
                    </a:cubicBezTo>
                    <a:cubicBezTo>
                      <a:pt x="78" y="117"/>
                      <a:pt x="78" y="117"/>
                      <a:pt x="78" y="117"/>
                    </a:cubicBezTo>
                    <a:cubicBezTo>
                      <a:pt x="79" y="117"/>
                      <a:pt x="79" y="117"/>
                      <a:pt x="79" y="117"/>
                    </a:cubicBezTo>
                    <a:cubicBezTo>
                      <a:pt x="79" y="117"/>
                      <a:pt x="79" y="117"/>
                      <a:pt x="79" y="117"/>
                    </a:cubicBezTo>
                    <a:cubicBezTo>
                      <a:pt x="79" y="117"/>
                      <a:pt x="79" y="117"/>
                      <a:pt x="79" y="117"/>
                    </a:cubicBezTo>
                    <a:cubicBezTo>
                      <a:pt x="79" y="117"/>
                      <a:pt x="79" y="117"/>
                      <a:pt x="79" y="117"/>
                    </a:cubicBezTo>
                    <a:cubicBezTo>
                      <a:pt x="79" y="117"/>
                      <a:pt x="79" y="117"/>
                      <a:pt x="79" y="117"/>
                    </a:cubicBezTo>
                    <a:cubicBezTo>
                      <a:pt x="79" y="117"/>
                      <a:pt x="79" y="117"/>
                      <a:pt x="79" y="117"/>
                    </a:cubicBezTo>
                    <a:cubicBezTo>
                      <a:pt x="79" y="117"/>
                      <a:pt x="79" y="117"/>
                      <a:pt x="79" y="117"/>
                    </a:cubicBezTo>
                    <a:cubicBezTo>
                      <a:pt x="79" y="118"/>
                      <a:pt x="79" y="118"/>
                      <a:pt x="79" y="118"/>
                    </a:cubicBezTo>
                    <a:cubicBezTo>
                      <a:pt x="79" y="118"/>
                      <a:pt x="79" y="118"/>
                      <a:pt x="79" y="118"/>
                    </a:cubicBezTo>
                    <a:cubicBezTo>
                      <a:pt x="79" y="118"/>
                      <a:pt x="79" y="118"/>
                      <a:pt x="79" y="118"/>
                    </a:cubicBezTo>
                    <a:cubicBezTo>
                      <a:pt x="79" y="118"/>
                      <a:pt x="79" y="118"/>
                      <a:pt x="79" y="118"/>
                    </a:cubicBezTo>
                    <a:cubicBezTo>
                      <a:pt x="80" y="118"/>
                      <a:pt x="80" y="118"/>
                      <a:pt x="80" y="118"/>
                    </a:cubicBezTo>
                    <a:cubicBezTo>
                      <a:pt x="80" y="118"/>
                      <a:pt x="80" y="118"/>
                      <a:pt x="80" y="118"/>
                    </a:cubicBezTo>
                    <a:cubicBezTo>
                      <a:pt x="80" y="118"/>
                      <a:pt x="80" y="118"/>
                      <a:pt x="80" y="118"/>
                    </a:cubicBezTo>
                    <a:cubicBezTo>
                      <a:pt x="80" y="118"/>
                      <a:pt x="80" y="118"/>
                      <a:pt x="80" y="118"/>
                    </a:cubicBezTo>
                    <a:cubicBezTo>
                      <a:pt x="81" y="118"/>
                      <a:pt x="81" y="118"/>
                      <a:pt x="81" y="118"/>
                    </a:cubicBezTo>
                    <a:cubicBezTo>
                      <a:pt x="81" y="118"/>
                      <a:pt x="81" y="118"/>
                      <a:pt x="81" y="118"/>
                    </a:cubicBezTo>
                    <a:cubicBezTo>
                      <a:pt x="81" y="118"/>
                      <a:pt x="81" y="118"/>
                      <a:pt x="81" y="118"/>
                    </a:cubicBezTo>
                    <a:cubicBezTo>
                      <a:pt x="82" y="118"/>
                      <a:pt x="82" y="118"/>
                      <a:pt x="82" y="118"/>
                    </a:cubicBezTo>
                    <a:cubicBezTo>
                      <a:pt x="82" y="118"/>
                      <a:pt x="82" y="118"/>
                      <a:pt x="82" y="118"/>
                    </a:cubicBezTo>
                    <a:cubicBezTo>
                      <a:pt x="82" y="118"/>
                      <a:pt x="82" y="118"/>
                      <a:pt x="82" y="118"/>
                    </a:cubicBezTo>
                    <a:cubicBezTo>
                      <a:pt x="82" y="118"/>
                      <a:pt x="82" y="118"/>
                      <a:pt x="82" y="118"/>
                    </a:cubicBezTo>
                    <a:cubicBezTo>
                      <a:pt x="83" y="119"/>
                      <a:pt x="83" y="119"/>
                      <a:pt x="83" y="119"/>
                    </a:cubicBezTo>
                    <a:cubicBezTo>
                      <a:pt x="83" y="119"/>
                      <a:pt x="83" y="119"/>
                      <a:pt x="83" y="119"/>
                    </a:cubicBezTo>
                    <a:cubicBezTo>
                      <a:pt x="83" y="119"/>
                      <a:pt x="83" y="119"/>
                      <a:pt x="83" y="119"/>
                    </a:cubicBezTo>
                    <a:cubicBezTo>
                      <a:pt x="83" y="119"/>
                      <a:pt x="83" y="119"/>
                      <a:pt x="83" y="119"/>
                    </a:cubicBezTo>
                    <a:cubicBezTo>
                      <a:pt x="83" y="119"/>
                      <a:pt x="83" y="119"/>
                      <a:pt x="83" y="119"/>
                    </a:cubicBezTo>
                    <a:cubicBezTo>
                      <a:pt x="83" y="119"/>
                      <a:pt x="83" y="119"/>
                      <a:pt x="83" y="119"/>
                    </a:cubicBezTo>
                    <a:cubicBezTo>
                      <a:pt x="83" y="119"/>
                      <a:pt x="83" y="119"/>
                      <a:pt x="83" y="119"/>
                    </a:cubicBezTo>
                    <a:cubicBezTo>
                      <a:pt x="83" y="119"/>
                      <a:pt x="83" y="119"/>
                      <a:pt x="83" y="119"/>
                    </a:cubicBezTo>
                    <a:cubicBezTo>
                      <a:pt x="84" y="120"/>
                      <a:pt x="84" y="120"/>
                      <a:pt x="84" y="120"/>
                    </a:cubicBezTo>
                    <a:cubicBezTo>
                      <a:pt x="85" y="120"/>
                      <a:pt x="85" y="120"/>
                      <a:pt x="85" y="120"/>
                    </a:cubicBezTo>
                    <a:cubicBezTo>
                      <a:pt x="85" y="120"/>
                      <a:pt x="85" y="120"/>
                      <a:pt x="85" y="120"/>
                    </a:cubicBezTo>
                    <a:cubicBezTo>
                      <a:pt x="85" y="120"/>
                      <a:pt x="85" y="120"/>
                      <a:pt x="85" y="120"/>
                    </a:cubicBezTo>
                    <a:cubicBezTo>
                      <a:pt x="86" y="120"/>
                      <a:pt x="86" y="120"/>
                      <a:pt x="86" y="120"/>
                    </a:cubicBezTo>
                    <a:cubicBezTo>
                      <a:pt x="86" y="120"/>
                      <a:pt x="86" y="120"/>
                      <a:pt x="86" y="120"/>
                    </a:cubicBezTo>
                    <a:cubicBezTo>
                      <a:pt x="86" y="120"/>
                      <a:pt x="86" y="120"/>
                      <a:pt x="86" y="120"/>
                    </a:cubicBezTo>
                    <a:cubicBezTo>
                      <a:pt x="86" y="120"/>
                      <a:pt x="86" y="120"/>
                      <a:pt x="86" y="120"/>
                    </a:cubicBezTo>
                    <a:cubicBezTo>
                      <a:pt x="86" y="120"/>
                      <a:pt x="86" y="120"/>
                      <a:pt x="86" y="120"/>
                    </a:cubicBezTo>
                    <a:cubicBezTo>
                      <a:pt x="87" y="120"/>
                      <a:pt x="87" y="120"/>
                      <a:pt x="87" y="120"/>
                    </a:cubicBezTo>
                    <a:cubicBezTo>
                      <a:pt x="87" y="120"/>
                      <a:pt x="87" y="120"/>
                      <a:pt x="87" y="120"/>
                    </a:cubicBezTo>
                    <a:cubicBezTo>
                      <a:pt x="88" y="120"/>
                      <a:pt x="88" y="120"/>
                      <a:pt x="88" y="120"/>
                    </a:cubicBezTo>
                    <a:cubicBezTo>
                      <a:pt x="89" y="120"/>
                      <a:pt x="89" y="120"/>
                      <a:pt x="89" y="120"/>
                    </a:cubicBezTo>
                    <a:cubicBezTo>
                      <a:pt x="89" y="120"/>
                      <a:pt x="89" y="120"/>
                      <a:pt x="89" y="120"/>
                    </a:cubicBezTo>
                    <a:cubicBezTo>
                      <a:pt x="89" y="120"/>
                      <a:pt x="89" y="120"/>
                      <a:pt x="89" y="120"/>
                    </a:cubicBezTo>
                    <a:cubicBezTo>
                      <a:pt x="89" y="120"/>
                      <a:pt x="89" y="120"/>
                      <a:pt x="89" y="120"/>
                    </a:cubicBezTo>
                    <a:cubicBezTo>
                      <a:pt x="90" y="120"/>
                      <a:pt x="90" y="120"/>
                      <a:pt x="90" y="120"/>
                    </a:cubicBezTo>
                    <a:cubicBezTo>
                      <a:pt x="90" y="120"/>
                      <a:pt x="90" y="120"/>
                      <a:pt x="90" y="120"/>
                    </a:cubicBezTo>
                    <a:cubicBezTo>
                      <a:pt x="90" y="120"/>
                      <a:pt x="90" y="120"/>
                      <a:pt x="90" y="120"/>
                    </a:cubicBezTo>
                    <a:cubicBezTo>
                      <a:pt x="90" y="120"/>
                      <a:pt x="90" y="120"/>
                      <a:pt x="90" y="120"/>
                    </a:cubicBezTo>
                    <a:cubicBezTo>
                      <a:pt x="91" y="121"/>
                      <a:pt x="91" y="121"/>
                      <a:pt x="91" y="121"/>
                    </a:cubicBezTo>
                    <a:cubicBezTo>
                      <a:pt x="91" y="121"/>
                      <a:pt x="91" y="121"/>
                      <a:pt x="91" y="121"/>
                    </a:cubicBezTo>
                    <a:cubicBezTo>
                      <a:pt x="91" y="121"/>
                      <a:pt x="91" y="121"/>
                      <a:pt x="91" y="121"/>
                    </a:cubicBezTo>
                    <a:cubicBezTo>
                      <a:pt x="91" y="121"/>
                      <a:pt x="91" y="121"/>
                      <a:pt x="91" y="121"/>
                    </a:cubicBezTo>
                    <a:cubicBezTo>
                      <a:pt x="92" y="122"/>
                      <a:pt x="92" y="122"/>
                      <a:pt x="92" y="122"/>
                    </a:cubicBezTo>
                    <a:cubicBezTo>
                      <a:pt x="92" y="122"/>
                      <a:pt x="92" y="122"/>
                      <a:pt x="92" y="122"/>
                    </a:cubicBezTo>
                    <a:cubicBezTo>
                      <a:pt x="92" y="122"/>
                      <a:pt x="92" y="122"/>
                      <a:pt x="92" y="122"/>
                    </a:cubicBezTo>
                    <a:cubicBezTo>
                      <a:pt x="92" y="122"/>
                      <a:pt x="92" y="122"/>
                      <a:pt x="92" y="122"/>
                    </a:cubicBezTo>
                    <a:cubicBezTo>
                      <a:pt x="92" y="122"/>
                      <a:pt x="92" y="122"/>
                      <a:pt x="92" y="122"/>
                    </a:cubicBezTo>
                    <a:cubicBezTo>
                      <a:pt x="92" y="122"/>
                      <a:pt x="92" y="122"/>
                      <a:pt x="92" y="122"/>
                    </a:cubicBezTo>
                    <a:cubicBezTo>
                      <a:pt x="92" y="122"/>
                      <a:pt x="92" y="122"/>
                      <a:pt x="92" y="122"/>
                    </a:cubicBezTo>
                    <a:cubicBezTo>
                      <a:pt x="93" y="122"/>
                      <a:pt x="93" y="122"/>
                      <a:pt x="93" y="122"/>
                    </a:cubicBezTo>
                    <a:cubicBezTo>
                      <a:pt x="93" y="122"/>
                      <a:pt x="93" y="122"/>
                      <a:pt x="93" y="122"/>
                    </a:cubicBezTo>
                    <a:cubicBezTo>
                      <a:pt x="93" y="122"/>
                      <a:pt x="93" y="122"/>
                      <a:pt x="93" y="122"/>
                    </a:cubicBezTo>
                    <a:cubicBezTo>
                      <a:pt x="93" y="122"/>
                      <a:pt x="93" y="122"/>
                      <a:pt x="93" y="122"/>
                    </a:cubicBezTo>
                    <a:cubicBezTo>
                      <a:pt x="93" y="122"/>
                      <a:pt x="93" y="122"/>
                      <a:pt x="93" y="122"/>
                    </a:cubicBezTo>
                    <a:cubicBezTo>
                      <a:pt x="93" y="122"/>
                      <a:pt x="93" y="122"/>
                      <a:pt x="93" y="122"/>
                    </a:cubicBezTo>
                    <a:cubicBezTo>
                      <a:pt x="93" y="122"/>
                      <a:pt x="93" y="122"/>
                      <a:pt x="93" y="122"/>
                    </a:cubicBezTo>
                    <a:cubicBezTo>
                      <a:pt x="93" y="122"/>
                      <a:pt x="93" y="122"/>
                      <a:pt x="93" y="122"/>
                    </a:cubicBezTo>
                    <a:cubicBezTo>
                      <a:pt x="93" y="122"/>
                      <a:pt x="93" y="122"/>
                      <a:pt x="93" y="122"/>
                    </a:cubicBezTo>
                    <a:cubicBezTo>
                      <a:pt x="93" y="122"/>
                      <a:pt x="93" y="122"/>
                      <a:pt x="93" y="122"/>
                    </a:cubicBezTo>
                    <a:cubicBezTo>
                      <a:pt x="93" y="122"/>
                      <a:pt x="93" y="122"/>
                      <a:pt x="93" y="122"/>
                    </a:cubicBezTo>
                    <a:cubicBezTo>
                      <a:pt x="93" y="122"/>
                      <a:pt x="93" y="122"/>
                      <a:pt x="93" y="122"/>
                    </a:cubicBezTo>
                    <a:cubicBezTo>
                      <a:pt x="93" y="122"/>
                      <a:pt x="93" y="122"/>
                      <a:pt x="93" y="122"/>
                    </a:cubicBezTo>
                    <a:cubicBezTo>
                      <a:pt x="93" y="122"/>
                      <a:pt x="93" y="122"/>
                      <a:pt x="93" y="122"/>
                    </a:cubicBezTo>
                    <a:cubicBezTo>
                      <a:pt x="93" y="121"/>
                      <a:pt x="93" y="121"/>
                      <a:pt x="93" y="121"/>
                    </a:cubicBezTo>
                    <a:cubicBezTo>
                      <a:pt x="94" y="121"/>
                      <a:pt x="94" y="121"/>
                      <a:pt x="94" y="121"/>
                    </a:cubicBezTo>
                    <a:cubicBezTo>
                      <a:pt x="94" y="121"/>
                      <a:pt x="94" y="121"/>
                      <a:pt x="94" y="121"/>
                    </a:cubicBezTo>
                    <a:cubicBezTo>
                      <a:pt x="94" y="121"/>
                      <a:pt x="94" y="121"/>
                      <a:pt x="94" y="121"/>
                    </a:cubicBezTo>
                    <a:cubicBezTo>
                      <a:pt x="94" y="121"/>
                      <a:pt x="94" y="121"/>
                      <a:pt x="94" y="121"/>
                    </a:cubicBezTo>
                    <a:cubicBezTo>
                      <a:pt x="94" y="121"/>
                      <a:pt x="94" y="121"/>
                      <a:pt x="94" y="121"/>
                    </a:cubicBezTo>
                    <a:cubicBezTo>
                      <a:pt x="94" y="121"/>
                      <a:pt x="94" y="121"/>
                      <a:pt x="94" y="121"/>
                    </a:cubicBezTo>
                    <a:cubicBezTo>
                      <a:pt x="95" y="121"/>
                      <a:pt x="95" y="121"/>
                      <a:pt x="95" y="121"/>
                    </a:cubicBezTo>
                    <a:cubicBezTo>
                      <a:pt x="96" y="121"/>
                      <a:pt x="96" y="121"/>
                      <a:pt x="96" y="121"/>
                    </a:cubicBezTo>
                    <a:cubicBezTo>
                      <a:pt x="96" y="121"/>
                      <a:pt x="96" y="121"/>
                      <a:pt x="96" y="121"/>
                    </a:cubicBezTo>
                    <a:cubicBezTo>
                      <a:pt x="96" y="120"/>
                      <a:pt x="96" y="120"/>
                      <a:pt x="95" y="120"/>
                    </a:cubicBezTo>
                    <a:cubicBezTo>
                      <a:pt x="95" y="120"/>
                      <a:pt x="95" y="120"/>
                      <a:pt x="95" y="120"/>
                    </a:cubicBezTo>
                    <a:cubicBezTo>
                      <a:pt x="95" y="120"/>
                      <a:pt x="95" y="120"/>
                      <a:pt x="95" y="120"/>
                    </a:cubicBezTo>
                    <a:cubicBezTo>
                      <a:pt x="95" y="120"/>
                      <a:pt x="95" y="120"/>
                      <a:pt x="95" y="120"/>
                    </a:cubicBezTo>
                    <a:cubicBezTo>
                      <a:pt x="95" y="120"/>
                      <a:pt x="95" y="120"/>
                      <a:pt x="95" y="120"/>
                    </a:cubicBezTo>
                    <a:cubicBezTo>
                      <a:pt x="95" y="120"/>
                      <a:pt x="95" y="120"/>
                      <a:pt x="95" y="120"/>
                    </a:cubicBezTo>
                    <a:cubicBezTo>
                      <a:pt x="95" y="120"/>
                      <a:pt x="95" y="120"/>
                      <a:pt x="95" y="120"/>
                    </a:cubicBezTo>
                    <a:cubicBezTo>
                      <a:pt x="95" y="120"/>
                      <a:pt x="95" y="120"/>
                      <a:pt x="95" y="120"/>
                    </a:cubicBezTo>
                    <a:cubicBezTo>
                      <a:pt x="95" y="120"/>
                      <a:pt x="95" y="120"/>
                      <a:pt x="95" y="120"/>
                    </a:cubicBezTo>
                    <a:cubicBezTo>
                      <a:pt x="95" y="121"/>
                      <a:pt x="95" y="121"/>
                      <a:pt x="95" y="121"/>
                    </a:cubicBezTo>
                    <a:cubicBezTo>
                      <a:pt x="95" y="121"/>
                      <a:pt x="95" y="121"/>
                      <a:pt x="95" y="121"/>
                    </a:cubicBezTo>
                    <a:cubicBezTo>
                      <a:pt x="95" y="121"/>
                      <a:pt x="95" y="121"/>
                      <a:pt x="95" y="121"/>
                    </a:cubicBezTo>
                    <a:cubicBezTo>
                      <a:pt x="95" y="121"/>
                      <a:pt x="95" y="121"/>
                      <a:pt x="95" y="121"/>
                    </a:cubicBezTo>
                    <a:cubicBezTo>
                      <a:pt x="94" y="121"/>
                      <a:pt x="94" y="121"/>
                      <a:pt x="94" y="121"/>
                    </a:cubicBezTo>
                    <a:cubicBezTo>
                      <a:pt x="94" y="121"/>
                      <a:pt x="94" y="121"/>
                      <a:pt x="94" y="121"/>
                    </a:cubicBezTo>
                    <a:cubicBezTo>
                      <a:pt x="94" y="121"/>
                      <a:pt x="94" y="121"/>
                      <a:pt x="94" y="121"/>
                    </a:cubicBezTo>
                    <a:cubicBezTo>
                      <a:pt x="94" y="120"/>
                      <a:pt x="94" y="120"/>
                      <a:pt x="94" y="120"/>
                    </a:cubicBezTo>
                    <a:cubicBezTo>
                      <a:pt x="94" y="120"/>
                      <a:pt x="94" y="120"/>
                      <a:pt x="94" y="120"/>
                    </a:cubicBezTo>
                    <a:cubicBezTo>
                      <a:pt x="94" y="120"/>
                      <a:pt x="94" y="120"/>
                      <a:pt x="94" y="120"/>
                    </a:cubicBezTo>
                    <a:cubicBezTo>
                      <a:pt x="94" y="120"/>
                      <a:pt x="94" y="120"/>
                      <a:pt x="94" y="120"/>
                    </a:cubicBezTo>
                    <a:cubicBezTo>
                      <a:pt x="95" y="120"/>
                      <a:pt x="95" y="120"/>
                      <a:pt x="95" y="120"/>
                    </a:cubicBezTo>
                    <a:cubicBezTo>
                      <a:pt x="95" y="120"/>
                      <a:pt x="95" y="120"/>
                      <a:pt x="95" y="120"/>
                    </a:cubicBezTo>
                    <a:cubicBezTo>
                      <a:pt x="95" y="120"/>
                      <a:pt x="95" y="120"/>
                      <a:pt x="95" y="120"/>
                    </a:cubicBezTo>
                    <a:cubicBezTo>
                      <a:pt x="95" y="119"/>
                      <a:pt x="95" y="119"/>
                      <a:pt x="95" y="119"/>
                    </a:cubicBezTo>
                    <a:cubicBezTo>
                      <a:pt x="95" y="119"/>
                      <a:pt x="95" y="119"/>
                      <a:pt x="95" y="119"/>
                    </a:cubicBezTo>
                    <a:cubicBezTo>
                      <a:pt x="94" y="119"/>
                      <a:pt x="94" y="119"/>
                      <a:pt x="94" y="119"/>
                    </a:cubicBezTo>
                    <a:cubicBezTo>
                      <a:pt x="94" y="119"/>
                      <a:pt x="94" y="119"/>
                      <a:pt x="94" y="119"/>
                    </a:cubicBezTo>
                    <a:cubicBezTo>
                      <a:pt x="94" y="119"/>
                      <a:pt x="94" y="119"/>
                      <a:pt x="94" y="119"/>
                    </a:cubicBezTo>
                    <a:cubicBezTo>
                      <a:pt x="94" y="119"/>
                      <a:pt x="94" y="119"/>
                      <a:pt x="94" y="119"/>
                    </a:cubicBezTo>
                    <a:cubicBezTo>
                      <a:pt x="94" y="119"/>
                      <a:pt x="94" y="119"/>
                      <a:pt x="94" y="119"/>
                    </a:cubicBezTo>
                    <a:cubicBezTo>
                      <a:pt x="94" y="119"/>
                      <a:pt x="94" y="119"/>
                      <a:pt x="94" y="119"/>
                    </a:cubicBezTo>
                    <a:cubicBezTo>
                      <a:pt x="94" y="119"/>
                      <a:pt x="94" y="119"/>
                      <a:pt x="94" y="119"/>
                    </a:cubicBezTo>
                    <a:cubicBezTo>
                      <a:pt x="94" y="119"/>
                      <a:pt x="94" y="119"/>
                      <a:pt x="94" y="119"/>
                    </a:cubicBezTo>
                    <a:cubicBezTo>
                      <a:pt x="94" y="118"/>
                      <a:pt x="94" y="118"/>
                      <a:pt x="94" y="118"/>
                    </a:cubicBezTo>
                    <a:cubicBezTo>
                      <a:pt x="94" y="118"/>
                      <a:pt x="94" y="118"/>
                      <a:pt x="94" y="118"/>
                    </a:cubicBezTo>
                    <a:cubicBezTo>
                      <a:pt x="94" y="118"/>
                      <a:pt x="94" y="118"/>
                      <a:pt x="94" y="118"/>
                    </a:cubicBezTo>
                    <a:cubicBezTo>
                      <a:pt x="94" y="118"/>
                      <a:pt x="94" y="118"/>
                      <a:pt x="94" y="118"/>
                    </a:cubicBezTo>
                    <a:cubicBezTo>
                      <a:pt x="93" y="118"/>
                      <a:pt x="93" y="118"/>
                      <a:pt x="93" y="118"/>
                    </a:cubicBezTo>
                    <a:cubicBezTo>
                      <a:pt x="94" y="118"/>
                      <a:pt x="94" y="118"/>
                      <a:pt x="94" y="118"/>
                    </a:cubicBezTo>
                    <a:cubicBezTo>
                      <a:pt x="94" y="118"/>
                      <a:pt x="94" y="118"/>
                      <a:pt x="94" y="118"/>
                    </a:cubicBezTo>
                    <a:cubicBezTo>
                      <a:pt x="94" y="117"/>
                      <a:pt x="94" y="117"/>
                      <a:pt x="94" y="117"/>
                    </a:cubicBezTo>
                    <a:cubicBezTo>
                      <a:pt x="94" y="117"/>
                      <a:pt x="94" y="117"/>
                      <a:pt x="94" y="117"/>
                    </a:cubicBezTo>
                    <a:cubicBezTo>
                      <a:pt x="93" y="117"/>
                      <a:pt x="93" y="117"/>
                      <a:pt x="93" y="117"/>
                    </a:cubicBezTo>
                    <a:cubicBezTo>
                      <a:pt x="93" y="117"/>
                      <a:pt x="93" y="117"/>
                      <a:pt x="93" y="117"/>
                    </a:cubicBezTo>
                    <a:cubicBezTo>
                      <a:pt x="93" y="117"/>
                      <a:pt x="93" y="117"/>
                      <a:pt x="93" y="117"/>
                    </a:cubicBezTo>
                    <a:cubicBezTo>
                      <a:pt x="93" y="117"/>
                      <a:pt x="93" y="117"/>
                      <a:pt x="93" y="117"/>
                    </a:cubicBezTo>
                    <a:cubicBezTo>
                      <a:pt x="93" y="117"/>
                      <a:pt x="93" y="117"/>
                      <a:pt x="93" y="117"/>
                    </a:cubicBezTo>
                    <a:cubicBezTo>
                      <a:pt x="93" y="117"/>
                      <a:pt x="93" y="117"/>
                      <a:pt x="93" y="117"/>
                    </a:cubicBezTo>
                    <a:cubicBezTo>
                      <a:pt x="93" y="117"/>
                      <a:pt x="93" y="117"/>
                      <a:pt x="93" y="117"/>
                    </a:cubicBezTo>
                    <a:cubicBezTo>
                      <a:pt x="93" y="117"/>
                      <a:pt x="93" y="117"/>
                      <a:pt x="93" y="117"/>
                    </a:cubicBezTo>
                    <a:cubicBezTo>
                      <a:pt x="93" y="117"/>
                      <a:pt x="93" y="117"/>
                      <a:pt x="93" y="117"/>
                    </a:cubicBezTo>
                    <a:cubicBezTo>
                      <a:pt x="93" y="117"/>
                      <a:pt x="93" y="117"/>
                      <a:pt x="93" y="117"/>
                    </a:cubicBezTo>
                    <a:cubicBezTo>
                      <a:pt x="93" y="116"/>
                      <a:pt x="93" y="116"/>
                      <a:pt x="93" y="116"/>
                    </a:cubicBezTo>
                    <a:cubicBezTo>
                      <a:pt x="93" y="117"/>
                      <a:pt x="93" y="117"/>
                      <a:pt x="93" y="117"/>
                    </a:cubicBezTo>
                    <a:cubicBezTo>
                      <a:pt x="93" y="117"/>
                      <a:pt x="93" y="117"/>
                      <a:pt x="93" y="117"/>
                    </a:cubicBezTo>
                    <a:cubicBezTo>
                      <a:pt x="93" y="117"/>
                      <a:pt x="93" y="117"/>
                      <a:pt x="93" y="117"/>
                    </a:cubicBezTo>
                    <a:cubicBezTo>
                      <a:pt x="93" y="117"/>
                      <a:pt x="93" y="117"/>
                      <a:pt x="93" y="117"/>
                    </a:cubicBezTo>
                    <a:cubicBezTo>
                      <a:pt x="93" y="117"/>
                      <a:pt x="93" y="117"/>
                      <a:pt x="93" y="117"/>
                    </a:cubicBezTo>
                    <a:cubicBezTo>
                      <a:pt x="93" y="117"/>
                      <a:pt x="93" y="117"/>
                      <a:pt x="93" y="117"/>
                    </a:cubicBezTo>
                    <a:cubicBezTo>
                      <a:pt x="93" y="116"/>
                      <a:pt x="93" y="116"/>
                      <a:pt x="93" y="116"/>
                    </a:cubicBezTo>
                    <a:cubicBezTo>
                      <a:pt x="93" y="116"/>
                      <a:pt x="93" y="116"/>
                      <a:pt x="93" y="116"/>
                    </a:cubicBezTo>
                    <a:cubicBezTo>
                      <a:pt x="93" y="116"/>
                      <a:pt x="93" y="116"/>
                      <a:pt x="93" y="116"/>
                    </a:cubicBezTo>
                    <a:cubicBezTo>
                      <a:pt x="93" y="116"/>
                      <a:pt x="93" y="116"/>
                      <a:pt x="93" y="116"/>
                    </a:cubicBezTo>
                    <a:cubicBezTo>
                      <a:pt x="93" y="116"/>
                      <a:pt x="93" y="116"/>
                      <a:pt x="93" y="116"/>
                    </a:cubicBezTo>
                    <a:cubicBezTo>
                      <a:pt x="93" y="116"/>
                      <a:pt x="93" y="116"/>
                      <a:pt x="93" y="116"/>
                    </a:cubicBezTo>
                    <a:cubicBezTo>
                      <a:pt x="93" y="116"/>
                      <a:pt x="93" y="116"/>
                      <a:pt x="93" y="116"/>
                    </a:cubicBezTo>
                    <a:cubicBezTo>
                      <a:pt x="93" y="116"/>
                      <a:pt x="93" y="116"/>
                      <a:pt x="93" y="116"/>
                    </a:cubicBezTo>
                    <a:cubicBezTo>
                      <a:pt x="92" y="116"/>
                      <a:pt x="92" y="116"/>
                      <a:pt x="92" y="116"/>
                    </a:cubicBezTo>
                    <a:cubicBezTo>
                      <a:pt x="92" y="116"/>
                      <a:pt x="92" y="116"/>
                      <a:pt x="92" y="116"/>
                    </a:cubicBezTo>
                    <a:cubicBezTo>
                      <a:pt x="92" y="116"/>
                      <a:pt x="92" y="116"/>
                      <a:pt x="92" y="116"/>
                    </a:cubicBezTo>
                    <a:cubicBezTo>
                      <a:pt x="92" y="116"/>
                      <a:pt x="92" y="116"/>
                      <a:pt x="92" y="116"/>
                    </a:cubicBezTo>
                    <a:cubicBezTo>
                      <a:pt x="92" y="115"/>
                      <a:pt x="92" y="115"/>
                      <a:pt x="92" y="115"/>
                    </a:cubicBezTo>
                    <a:cubicBezTo>
                      <a:pt x="92" y="115"/>
                      <a:pt x="92" y="115"/>
                      <a:pt x="92" y="115"/>
                    </a:cubicBezTo>
                    <a:cubicBezTo>
                      <a:pt x="92" y="115"/>
                      <a:pt x="92" y="115"/>
                      <a:pt x="92" y="115"/>
                    </a:cubicBezTo>
                    <a:cubicBezTo>
                      <a:pt x="92" y="115"/>
                      <a:pt x="92" y="115"/>
                      <a:pt x="92" y="115"/>
                    </a:cubicBezTo>
                    <a:cubicBezTo>
                      <a:pt x="92" y="115"/>
                      <a:pt x="92" y="115"/>
                      <a:pt x="92" y="115"/>
                    </a:cubicBezTo>
                    <a:cubicBezTo>
                      <a:pt x="92" y="115"/>
                      <a:pt x="92" y="115"/>
                      <a:pt x="92" y="115"/>
                    </a:cubicBezTo>
                    <a:cubicBezTo>
                      <a:pt x="92" y="115"/>
                      <a:pt x="92" y="115"/>
                      <a:pt x="92" y="115"/>
                    </a:cubicBezTo>
                    <a:cubicBezTo>
                      <a:pt x="92" y="115"/>
                      <a:pt x="92" y="115"/>
                      <a:pt x="92" y="115"/>
                    </a:cubicBezTo>
                    <a:cubicBezTo>
                      <a:pt x="92" y="115"/>
                      <a:pt x="92" y="115"/>
                      <a:pt x="92" y="115"/>
                    </a:cubicBezTo>
                    <a:cubicBezTo>
                      <a:pt x="92" y="115"/>
                      <a:pt x="92" y="115"/>
                      <a:pt x="92" y="115"/>
                    </a:cubicBezTo>
                    <a:cubicBezTo>
                      <a:pt x="92" y="114"/>
                      <a:pt x="92" y="114"/>
                      <a:pt x="92" y="114"/>
                    </a:cubicBezTo>
                    <a:cubicBezTo>
                      <a:pt x="92" y="114"/>
                      <a:pt x="92" y="114"/>
                      <a:pt x="92" y="114"/>
                    </a:cubicBezTo>
                    <a:cubicBezTo>
                      <a:pt x="92" y="113"/>
                      <a:pt x="92" y="113"/>
                      <a:pt x="92" y="113"/>
                    </a:cubicBezTo>
                    <a:cubicBezTo>
                      <a:pt x="92" y="112"/>
                      <a:pt x="92" y="112"/>
                      <a:pt x="92" y="112"/>
                    </a:cubicBezTo>
                    <a:cubicBezTo>
                      <a:pt x="92" y="112"/>
                      <a:pt x="92" y="112"/>
                      <a:pt x="92" y="112"/>
                    </a:cubicBezTo>
                    <a:cubicBezTo>
                      <a:pt x="92" y="111"/>
                      <a:pt x="92" y="111"/>
                      <a:pt x="92" y="111"/>
                    </a:cubicBezTo>
                    <a:cubicBezTo>
                      <a:pt x="92" y="111"/>
                      <a:pt x="92" y="111"/>
                      <a:pt x="92" y="111"/>
                    </a:cubicBezTo>
                    <a:cubicBezTo>
                      <a:pt x="91" y="111"/>
                      <a:pt x="91" y="111"/>
                      <a:pt x="91" y="111"/>
                    </a:cubicBezTo>
                    <a:cubicBezTo>
                      <a:pt x="91" y="111"/>
                      <a:pt x="91" y="111"/>
                      <a:pt x="91" y="111"/>
                    </a:cubicBezTo>
                    <a:cubicBezTo>
                      <a:pt x="91" y="111"/>
                      <a:pt x="91" y="111"/>
                      <a:pt x="91" y="111"/>
                    </a:cubicBezTo>
                    <a:cubicBezTo>
                      <a:pt x="91" y="111"/>
                      <a:pt x="91" y="111"/>
                      <a:pt x="91" y="111"/>
                    </a:cubicBezTo>
                    <a:cubicBezTo>
                      <a:pt x="91" y="111"/>
                      <a:pt x="91" y="111"/>
                      <a:pt x="91" y="111"/>
                    </a:cubicBezTo>
                    <a:cubicBezTo>
                      <a:pt x="91" y="111"/>
                      <a:pt x="91" y="111"/>
                      <a:pt x="91" y="111"/>
                    </a:cubicBezTo>
                    <a:cubicBezTo>
                      <a:pt x="91" y="111"/>
                      <a:pt x="91" y="111"/>
                      <a:pt x="91" y="111"/>
                    </a:cubicBezTo>
                    <a:cubicBezTo>
                      <a:pt x="91" y="110"/>
                      <a:pt x="91" y="110"/>
                      <a:pt x="91" y="110"/>
                    </a:cubicBezTo>
                    <a:cubicBezTo>
                      <a:pt x="91" y="110"/>
                      <a:pt x="91" y="110"/>
                      <a:pt x="91" y="110"/>
                    </a:cubicBezTo>
                    <a:cubicBezTo>
                      <a:pt x="91" y="110"/>
                      <a:pt x="91" y="110"/>
                      <a:pt x="91" y="110"/>
                    </a:cubicBezTo>
                    <a:cubicBezTo>
                      <a:pt x="92" y="111"/>
                      <a:pt x="92" y="111"/>
                      <a:pt x="92" y="111"/>
                    </a:cubicBezTo>
                    <a:cubicBezTo>
                      <a:pt x="92" y="110"/>
                      <a:pt x="92" y="110"/>
                      <a:pt x="92" y="110"/>
                    </a:cubicBezTo>
                    <a:cubicBezTo>
                      <a:pt x="92" y="110"/>
                      <a:pt x="92" y="110"/>
                      <a:pt x="92" y="110"/>
                    </a:cubicBezTo>
                    <a:cubicBezTo>
                      <a:pt x="91" y="110"/>
                      <a:pt x="91" y="110"/>
                      <a:pt x="91" y="110"/>
                    </a:cubicBezTo>
                    <a:cubicBezTo>
                      <a:pt x="91" y="110"/>
                      <a:pt x="91" y="110"/>
                      <a:pt x="91" y="110"/>
                    </a:cubicBezTo>
                    <a:cubicBezTo>
                      <a:pt x="91" y="110"/>
                      <a:pt x="91" y="110"/>
                      <a:pt x="91" y="110"/>
                    </a:cubicBezTo>
                    <a:cubicBezTo>
                      <a:pt x="91" y="110"/>
                      <a:pt x="91" y="110"/>
                      <a:pt x="91" y="110"/>
                    </a:cubicBezTo>
                    <a:cubicBezTo>
                      <a:pt x="91" y="109"/>
                      <a:pt x="91" y="109"/>
                      <a:pt x="91" y="109"/>
                    </a:cubicBezTo>
                    <a:cubicBezTo>
                      <a:pt x="91" y="109"/>
                      <a:pt x="91" y="109"/>
                      <a:pt x="91" y="109"/>
                    </a:cubicBezTo>
                    <a:cubicBezTo>
                      <a:pt x="91" y="109"/>
                      <a:pt x="91" y="109"/>
                      <a:pt x="91" y="109"/>
                    </a:cubicBezTo>
                    <a:cubicBezTo>
                      <a:pt x="92" y="109"/>
                      <a:pt x="92" y="109"/>
                      <a:pt x="92" y="109"/>
                    </a:cubicBezTo>
                    <a:cubicBezTo>
                      <a:pt x="92" y="109"/>
                      <a:pt x="92" y="109"/>
                      <a:pt x="92" y="109"/>
                    </a:cubicBezTo>
                    <a:cubicBezTo>
                      <a:pt x="92" y="109"/>
                      <a:pt x="92" y="109"/>
                      <a:pt x="92" y="109"/>
                    </a:cubicBezTo>
                    <a:cubicBezTo>
                      <a:pt x="92" y="108"/>
                      <a:pt x="92" y="108"/>
                      <a:pt x="92" y="108"/>
                    </a:cubicBezTo>
                    <a:cubicBezTo>
                      <a:pt x="92" y="108"/>
                      <a:pt x="92" y="108"/>
                      <a:pt x="92" y="108"/>
                    </a:cubicBezTo>
                    <a:cubicBezTo>
                      <a:pt x="92" y="108"/>
                      <a:pt x="92" y="108"/>
                      <a:pt x="92" y="108"/>
                    </a:cubicBezTo>
                    <a:cubicBezTo>
                      <a:pt x="92" y="108"/>
                      <a:pt x="92" y="108"/>
                      <a:pt x="92" y="108"/>
                    </a:cubicBezTo>
                    <a:cubicBezTo>
                      <a:pt x="92" y="108"/>
                      <a:pt x="92" y="108"/>
                      <a:pt x="92" y="108"/>
                    </a:cubicBezTo>
                    <a:cubicBezTo>
                      <a:pt x="92" y="108"/>
                      <a:pt x="92" y="108"/>
                      <a:pt x="92" y="108"/>
                    </a:cubicBezTo>
                    <a:cubicBezTo>
                      <a:pt x="92" y="108"/>
                      <a:pt x="92" y="108"/>
                      <a:pt x="92" y="108"/>
                    </a:cubicBezTo>
                    <a:cubicBezTo>
                      <a:pt x="92" y="108"/>
                      <a:pt x="92" y="108"/>
                      <a:pt x="92" y="108"/>
                    </a:cubicBezTo>
                    <a:cubicBezTo>
                      <a:pt x="92" y="108"/>
                      <a:pt x="92" y="108"/>
                      <a:pt x="92" y="108"/>
                    </a:cubicBezTo>
                    <a:cubicBezTo>
                      <a:pt x="92" y="107"/>
                      <a:pt x="92" y="107"/>
                      <a:pt x="92" y="107"/>
                    </a:cubicBezTo>
                    <a:cubicBezTo>
                      <a:pt x="92" y="107"/>
                      <a:pt x="92" y="107"/>
                      <a:pt x="92" y="107"/>
                    </a:cubicBezTo>
                    <a:cubicBezTo>
                      <a:pt x="92" y="107"/>
                      <a:pt x="92" y="107"/>
                      <a:pt x="92" y="107"/>
                    </a:cubicBezTo>
                    <a:cubicBezTo>
                      <a:pt x="92" y="107"/>
                      <a:pt x="92" y="107"/>
                      <a:pt x="92" y="107"/>
                    </a:cubicBezTo>
                    <a:cubicBezTo>
                      <a:pt x="92" y="107"/>
                      <a:pt x="92" y="107"/>
                      <a:pt x="92" y="107"/>
                    </a:cubicBezTo>
                    <a:cubicBezTo>
                      <a:pt x="92" y="107"/>
                      <a:pt x="92" y="107"/>
                      <a:pt x="92" y="107"/>
                    </a:cubicBezTo>
                    <a:cubicBezTo>
                      <a:pt x="92" y="106"/>
                      <a:pt x="92" y="106"/>
                      <a:pt x="92" y="106"/>
                    </a:cubicBezTo>
                    <a:cubicBezTo>
                      <a:pt x="92" y="106"/>
                      <a:pt x="92" y="106"/>
                      <a:pt x="92" y="106"/>
                    </a:cubicBezTo>
                    <a:cubicBezTo>
                      <a:pt x="92" y="106"/>
                      <a:pt x="92" y="106"/>
                      <a:pt x="92" y="106"/>
                    </a:cubicBezTo>
                    <a:cubicBezTo>
                      <a:pt x="92" y="106"/>
                      <a:pt x="92" y="106"/>
                      <a:pt x="92" y="106"/>
                    </a:cubicBezTo>
                    <a:cubicBezTo>
                      <a:pt x="92" y="106"/>
                      <a:pt x="92" y="106"/>
                      <a:pt x="92" y="106"/>
                    </a:cubicBezTo>
                    <a:cubicBezTo>
                      <a:pt x="92" y="106"/>
                      <a:pt x="92" y="106"/>
                      <a:pt x="92" y="106"/>
                    </a:cubicBezTo>
                    <a:cubicBezTo>
                      <a:pt x="92" y="106"/>
                      <a:pt x="92" y="106"/>
                      <a:pt x="92" y="106"/>
                    </a:cubicBezTo>
                    <a:cubicBezTo>
                      <a:pt x="91" y="106"/>
                      <a:pt x="91" y="106"/>
                      <a:pt x="91" y="106"/>
                    </a:cubicBezTo>
                    <a:cubicBezTo>
                      <a:pt x="91" y="106"/>
                      <a:pt x="91" y="106"/>
                      <a:pt x="91" y="106"/>
                    </a:cubicBezTo>
                    <a:cubicBezTo>
                      <a:pt x="91" y="106"/>
                      <a:pt x="91" y="106"/>
                      <a:pt x="91" y="106"/>
                    </a:cubicBezTo>
                    <a:cubicBezTo>
                      <a:pt x="90" y="106"/>
                      <a:pt x="90" y="106"/>
                      <a:pt x="90" y="106"/>
                    </a:cubicBezTo>
                    <a:cubicBezTo>
                      <a:pt x="90" y="106"/>
                      <a:pt x="90" y="106"/>
                      <a:pt x="90" y="106"/>
                    </a:cubicBezTo>
                    <a:cubicBezTo>
                      <a:pt x="90" y="106"/>
                      <a:pt x="90" y="106"/>
                      <a:pt x="90" y="106"/>
                    </a:cubicBezTo>
                    <a:cubicBezTo>
                      <a:pt x="90" y="106"/>
                      <a:pt x="90" y="106"/>
                      <a:pt x="90" y="106"/>
                    </a:cubicBezTo>
                    <a:cubicBezTo>
                      <a:pt x="90" y="106"/>
                      <a:pt x="90" y="106"/>
                      <a:pt x="90" y="106"/>
                    </a:cubicBezTo>
                    <a:cubicBezTo>
                      <a:pt x="89" y="106"/>
                      <a:pt x="89" y="106"/>
                      <a:pt x="89" y="106"/>
                    </a:cubicBezTo>
                    <a:cubicBezTo>
                      <a:pt x="89" y="106"/>
                      <a:pt x="89" y="106"/>
                      <a:pt x="89" y="106"/>
                    </a:cubicBezTo>
                    <a:cubicBezTo>
                      <a:pt x="89" y="106"/>
                      <a:pt x="89" y="106"/>
                      <a:pt x="89" y="106"/>
                    </a:cubicBezTo>
                    <a:cubicBezTo>
                      <a:pt x="89" y="106"/>
                      <a:pt x="89" y="106"/>
                      <a:pt x="89" y="106"/>
                    </a:cubicBezTo>
                    <a:cubicBezTo>
                      <a:pt x="89" y="106"/>
                      <a:pt x="89" y="106"/>
                      <a:pt x="89" y="106"/>
                    </a:cubicBezTo>
                    <a:cubicBezTo>
                      <a:pt x="89" y="106"/>
                      <a:pt x="89" y="106"/>
                      <a:pt x="89" y="106"/>
                    </a:cubicBezTo>
                    <a:cubicBezTo>
                      <a:pt x="90" y="106"/>
                      <a:pt x="90" y="106"/>
                      <a:pt x="90" y="106"/>
                    </a:cubicBezTo>
                    <a:cubicBezTo>
                      <a:pt x="90" y="106"/>
                      <a:pt x="90" y="106"/>
                      <a:pt x="90" y="106"/>
                    </a:cubicBezTo>
                    <a:cubicBezTo>
                      <a:pt x="90" y="105"/>
                      <a:pt x="90" y="105"/>
                      <a:pt x="90" y="105"/>
                    </a:cubicBezTo>
                    <a:cubicBezTo>
                      <a:pt x="90" y="105"/>
                      <a:pt x="90" y="105"/>
                      <a:pt x="90" y="105"/>
                    </a:cubicBezTo>
                    <a:cubicBezTo>
                      <a:pt x="89" y="105"/>
                      <a:pt x="89" y="105"/>
                      <a:pt x="89" y="105"/>
                    </a:cubicBezTo>
                    <a:cubicBezTo>
                      <a:pt x="89" y="105"/>
                      <a:pt x="89" y="105"/>
                      <a:pt x="89" y="105"/>
                    </a:cubicBezTo>
                    <a:cubicBezTo>
                      <a:pt x="89" y="105"/>
                      <a:pt x="89" y="105"/>
                      <a:pt x="89" y="105"/>
                    </a:cubicBezTo>
                    <a:cubicBezTo>
                      <a:pt x="89" y="105"/>
                      <a:pt x="89" y="105"/>
                      <a:pt x="89" y="105"/>
                    </a:cubicBezTo>
                    <a:cubicBezTo>
                      <a:pt x="89" y="105"/>
                      <a:pt x="89" y="105"/>
                      <a:pt x="89" y="105"/>
                    </a:cubicBezTo>
                    <a:cubicBezTo>
                      <a:pt x="89" y="105"/>
                      <a:pt x="89" y="105"/>
                      <a:pt x="89" y="105"/>
                    </a:cubicBezTo>
                    <a:cubicBezTo>
                      <a:pt x="89" y="105"/>
                      <a:pt x="89" y="105"/>
                      <a:pt x="89" y="105"/>
                    </a:cubicBezTo>
                    <a:cubicBezTo>
                      <a:pt x="89" y="105"/>
                      <a:pt x="89" y="105"/>
                      <a:pt x="89" y="105"/>
                    </a:cubicBezTo>
                    <a:cubicBezTo>
                      <a:pt x="89" y="104"/>
                      <a:pt x="89" y="104"/>
                      <a:pt x="89" y="104"/>
                    </a:cubicBezTo>
                    <a:cubicBezTo>
                      <a:pt x="89" y="104"/>
                      <a:pt x="89" y="104"/>
                      <a:pt x="89" y="104"/>
                    </a:cubicBezTo>
                    <a:cubicBezTo>
                      <a:pt x="89" y="104"/>
                      <a:pt x="89" y="104"/>
                      <a:pt x="89" y="104"/>
                    </a:cubicBezTo>
                    <a:cubicBezTo>
                      <a:pt x="89" y="104"/>
                      <a:pt x="89" y="104"/>
                      <a:pt x="89" y="104"/>
                    </a:cubicBezTo>
                    <a:cubicBezTo>
                      <a:pt x="89" y="104"/>
                      <a:pt x="89" y="104"/>
                      <a:pt x="89" y="104"/>
                    </a:cubicBezTo>
                    <a:cubicBezTo>
                      <a:pt x="90" y="105"/>
                      <a:pt x="90" y="105"/>
                      <a:pt x="90" y="105"/>
                    </a:cubicBezTo>
                    <a:cubicBezTo>
                      <a:pt x="90" y="105"/>
                      <a:pt x="90" y="105"/>
                      <a:pt x="90" y="105"/>
                    </a:cubicBezTo>
                    <a:cubicBezTo>
                      <a:pt x="90" y="106"/>
                      <a:pt x="90" y="106"/>
                      <a:pt x="90" y="106"/>
                    </a:cubicBezTo>
                    <a:cubicBezTo>
                      <a:pt x="90" y="106"/>
                      <a:pt x="90" y="106"/>
                      <a:pt x="90" y="106"/>
                    </a:cubicBezTo>
                    <a:cubicBezTo>
                      <a:pt x="90" y="106"/>
                      <a:pt x="90" y="106"/>
                      <a:pt x="90" y="106"/>
                    </a:cubicBezTo>
                    <a:cubicBezTo>
                      <a:pt x="90" y="106"/>
                      <a:pt x="90" y="106"/>
                      <a:pt x="90" y="106"/>
                    </a:cubicBezTo>
                    <a:cubicBezTo>
                      <a:pt x="90" y="106"/>
                      <a:pt x="90" y="106"/>
                      <a:pt x="90" y="106"/>
                    </a:cubicBezTo>
                    <a:cubicBezTo>
                      <a:pt x="90" y="105"/>
                      <a:pt x="90" y="105"/>
                      <a:pt x="90" y="105"/>
                    </a:cubicBezTo>
                    <a:cubicBezTo>
                      <a:pt x="90" y="105"/>
                      <a:pt x="90" y="105"/>
                      <a:pt x="90" y="105"/>
                    </a:cubicBezTo>
                    <a:cubicBezTo>
                      <a:pt x="91" y="105"/>
                      <a:pt x="91" y="105"/>
                      <a:pt x="91" y="105"/>
                    </a:cubicBezTo>
                    <a:cubicBezTo>
                      <a:pt x="91" y="105"/>
                      <a:pt x="91" y="105"/>
                      <a:pt x="91" y="105"/>
                    </a:cubicBezTo>
                    <a:cubicBezTo>
                      <a:pt x="91" y="105"/>
                      <a:pt x="91" y="105"/>
                      <a:pt x="91" y="105"/>
                    </a:cubicBezTo>
                    <a:cubicBezTo>
                      <a:pt x="91" y="105"/>
                      <a:pt x="91" y="105"/>
                      <a:pt x="91" y="105"/>
                    </a:cubicBezTo>
                    <a:cubicBezTo>
                      <a:pt x="91" y="105"/>
                      <a:pt x="91" y="105"/>
                      <a:pt x="91" y="105"/>
                    </a:cubicBezTo>
                    <a:cubicBezTo>
                      <a:pt x="91" y="105"/>
                      <a:pt x="91" y="105"/>
                      <a:pt x="91" y="105"/>
                    </a:cubicBezTo>
                    <a:cubicBezTo>
                      <a:pt x="91" y="105"/>
                      <a:pt x="91" y="105"/>
                      <a:pt x="91" y="105"/>
                    </a:cubicBezTo>
                    <a:cubicBezTo>
                      <a:pt x="91" y="105"/>
                      <a:pt x="91" y="105"/>
                      <a:pt x="91" y="105"/>
                    </a:cubicBezTo>
                    <a:cubicBezTo>
                      <a:pt x="91" y="105"/>
                      <a:pt x="91" y="105"/>
                      <a:pt x="91" y="105"/>
                    </a:cubicBezTo>
                    <a:cubicBezTo>
                      <a:pt x="92" y="104"/>
                      <a:pt x="92" y="104"/>
                      <a:pt x="92" y="104"/>
                    </a:cubicBezTo>
                    <a:cubicBezTo>
                      <a:pt x="92" y="105"/>
                      <a:pt x="92" y="105"/>
                      <a:pt x="92" y="105"/>
                    </a:cubicBezTo>
                    <a:cubicBezTo>
                      <a:pt x="91" y="105"/>
                      <a:pt x="91" y="105"/>
                      <a:pt x="91" y="105"/>
                    </a:cubicBezTo>
                    <a:cubicBezTo>
                      <a:pt x="92" y="105"/>
                      <a:pt x="92" y="105"/>
                      <a:pt x="92" y="105"/>
                    </a:cubicBezTo>
                    <a:cubicBezTo>
                      <a:pt x="92" y="105"/>
                      <a:pt x="92" y="105"/>
                      <a:pt x="92" y="105"/>
                    </a:cubicBezTo>
                    <a:cubicBezTo>
                      <a:pt x="92" y="105"/>
                      <a:pt x="92" y="105"/>
                      <a:pt x="92" y="105"/>
                    </a:cubicBezTo>
                    <a:cubicBezTo>
                      <a:pt x="92" y="105"/>
                      <a:pt x="92" y="105"/>
                      <a:pt x="92" y="105"/>
                    </a:cubicBezTo>
                    <a:cubicBezTo>
                      <a:pt x="92" y="105"/>
                      <a:pt x="92" y="105"/>
                      <a:pt x="92" y="105"/>
                    </a:cubicBezTo>
                    <a:cubicBezTo>
                      <a:pt x="92" y="105"/>
                      <a:pt x="92" y="105"/>
                      <a:pt x="92" y="105"/>
                    </a:cubicBezTo>
                    <a:cubicBezTo>
                      <a:pt x="92" y="105"/>
                      <a:pt x="92" y="105"/>
                      <a:pt x="92" y="105"/>
                    </a:cubicBezTo>
                    <a:cubicBezTo>
                      <a:pt x="92" y="105"/>
                      <a:pt x="92" y="105"/>
                      <a:pt x="92" y="105"/>
                    </a:cubicBezTo>
                    <a:cubicBezTo>
                      <a:pt x="92" y="105"/>
                      <a:pt x="92" y="105"/>
                      <a:pt x="92" y="105"/>
                    </a:cubicBezTo>
                    <a:cubicBezTo>
                      <a:pt x="92" y="105"/>
                      <a:pt x="92" y="105"/>
                      <a:pt x="92" y="105"/>
                    </a:cubicBezTo>
                    <a:cubicBezTo>
                      <a:pt x="91" y="105"/>
                      <a:pt x="91" y="105"/>
                      <a:pt x="91" y="105"/>
                    </a:cubicBezTo>
                    <a:cubicBezTo>
                      <a:pt x="91" y="105"/>
                      <a:pt x="91" y="105"/>
                      <a:pt x="91" y="105"/>
                    </a:cubicBezTo>
                    <a:cubicBezTo>
                      <a:pt x="91" y="105"/>
                      <a:pt x="91" y="105"/>
                      <a:pt x="91" y="105"/>
                    </a:cubicBezTo>
                    <a:cubicBezTo>
                      <a:pt x="91" y="105"/>
                      <a:pt x="91" y="105"/>
                      <a:pt x="91" y="105"/>
                    </a:cubicBezTo>
                    <a:cubicBezTo>
                      <a:pt x="92" y="105"/>
                      <a:pt x="92" y="105"/>
                      <a:pt x="92" y="105"/>
                    </a:cubicBezTo>
                    <a:cubicBezTo>
                      <a:pt x="91" y="106"/>
                      <a:pt x="91" y="106"/>
                      <a:pt x="91" y="106"/>
                    </a:cubicBezTo>
                    <a:cubicBezTo>
                      <a:pt x="91" y="106"/>
                      <a:pt x="91" y="106"/>
                      <a:pt x="91" y="106"/>
                    </a:cubicBezTo>
                    <a:cubicBezTo>
                      <a:pt x="91" y="106"/>
                      <a:pt x="91" y="106"/>
                      <a:pt x="91" y="106"/>
                    </a:cubicBezTo>
                    <a:cubicBezTo>
                      <a:pt x="91" y="106"/>
                      <a:pt x="91" y="106"/>
                      <a:pt x="91" y="106"/>
                    </a:cubicBezTo>
                    <a:cubicBezTo>
                      <a:pt x="92" y="106"/>
                      <a:pt x="92" y="106"/>
                      <a:pt x="92" y="106"/>
                    </a:cubicBezTo>
                    <a:cubicBezTo>
                      <a:pt x="92" y="105"/>
                      <a:pt x="92" y="105"/>
                      <a:pt x="92" y="105"/>
                    </a:cubicBezTo>
                    <a:cubicBezTo>
                      <a:pt x="92" y="105"/>
                      <a:pt x="92" y="105"/>
                      <a:pt x="92" y="105"/>
                    </a:cubicBezTo>
                    <a:cubicBezTo>
                      <a:pt x="92" y="105"/>
                      <a:pt x="92" y="105"/>
                      <a:pt x="92" y="105"/>
                    </a:cubicBezTo>
                    <a:cubicBezTo>
                      <a:pt x="93" y="104"/>
                      <a:pt x="93" y="104"/>
                      <a:pt x="93" y="104"/>
                    </a:cubicBezTo>
                    <a:cubicBezTo>
                      <a:pt x="93" y="104"/>
                      <a:pt x="93" y="104"/>
                      <a:pt x="93" y="104"/>
                    </a:cubicBezTo>
                    <a:cubicBezTo>
                      <a:pt x="93" y="103"/>
                      <a:pt x="93" y="103"/>
                      <a:pt x="93" y="103"/>
                    </a:cubicBezTo>
                    <a:cubicBezTo>
                      <a:pt x="93" y="103"/>
                      <a:pt x="93" y="103"/>
                      <a:pt x="93" y="103"/>
                    </a:cubicBezTo>
                    <a:cubicBezTo>
                      <a:pt x="93" y="103"/>
                      <a:pt x="93" y="103"/>
                      <a:pt x="93" y="103"/>
                    </a:cubicBezTo>
                    <a:cubicBezTo>
                      <a:pt x="93" y="102"/>
                      <a:pt x="93" y="102"/>
                      <a:pt x="93" y="102"/>
                    </a:cubicBezTo>
                    <a:cubicBezTo>
                      <a:pt x="93" y="102"/>
                      <a:pt x="93" y="102"/>
                      <a:pt x="93" y="102"/>
                    </a:cubicBezTo>
                    <a:cubicBezTo>
                      <a:pt x="93" y="102"/>
                      <a:pt x="93" y="102"/>
                      <a:pt x="93" y="102"/>
                    </a:cubicBezTo>
                    <a:cubicBezTo>
                      <a:pt x="94" y="102"/>
                      <a:pt x="94" y="102"/>
                      <a:pt x="94" y="102"/>
                    </a:cubicBezTo>
                    <a:cubicBezTo>
                      <a:pt x="94" y="102"/>
                      <a:pt x="94" y="102"/>
                      <a:pt x="94" y="102"/>
                    </a:cubicBezTo>
                    <a:cubicBezTo>
                      <a:pt x="94" y="101"/>
                      <a:pt x="94" y="101"/>
                      <a:pt x="94" y="101"/>
                    </a:cubicBezTo>
                    <a:cubicBezTo>
                      <a:pt x="94" y="101"/>
                      <a:pt x="94" y="101"/>
                      <a:pt x="94" y="101"/>
                    </a:cubicBezTo>
                    <a:cubicBezTo>
                      <a:pt x="94" y="101"/>
                      <a:pt x="94" y="101"/>
                      <a:pt x="94" y="101"/>
                    </a:cubicBezTo>
                    <a:cubicBezTo>
                      <a:pt x="94" y="101"/>
                      <a:pt x="94" y="101"/>
                      <a:pt x="94" y="101"/>
                    </a:cubicBezTo>
                    <a:cubicBezTo>
                      <a:pt x="93" y="100"/>
                      <a:pt x="93" y="100"/>
                      <a:pt x="93" y="100"/>
                    </a:cubicBezTo>
                    <a:cubicBezTo>
                      <a:pt x="93" y="100"/>
                      <a:pt x="93" y="100"/>
                      <a:pt x="93" y="100"/>
                    </a:cubicBezTo>
                    <a:cubicBezTo>
                      <a:pt x="92" y="100"/>
                      <a:pt x="92" y="100"/>
                      <a:pt x="92" y="100"/>
                    </a:cubicBezTo>
                    <a:cubicBezTo>
                      <a:pt x="92" y="100"/>
                      <a:pt x="92" y="100"/>
                      <a:pt x="92" y="100"/>
                    </a:cubicBezTo>
                    <a:cubicBezTo>
                      <a:pt x="92" y="99"/>
                      <a:pt x="92" y="99"/>
                      <a:pt x="92" y="99"/>
                    </a:cubicBezTo>
                    <a:cubicBezTo>
                      <a:pt x="92" y="99"/>
                      <a:pt x="92" y="99"/>
                      <a:pt x="92" y="99"/>
                    </a:cubicBezTo>
                    <a:cubicBezTo>
                      <a:pt x="92" y="99"/>
                      <a:pt x="92" y="99"/>
                      <a:pt x="92" y="99"/>
                    </a:cubicBezTo>
                    <a:cubicBezTo>
                      <a:pt x="92" y="99"/>
                      <a:pt x="92" y="99"/>
                      <a:pt x="92" y="99"/>
                    </a:cubicBezTo>
                    <a:cubicBezTo>
                      <a:pt x="92" y="99"/>
                      <a:pt x="92" y="99"/>
                      <a:pt x="92" y="99"/>
                    </a:cubicBezTo>
                    <a:cubicBezTo>
                      <a:pt x="92" y="99"/>
                      <a:pt x="92" y="99"/>
                      <a:pt x="92" y="99"/>
                    </a:cubicBezTo>
                    <a:cubicBezTo>
                      <a:pt x="92" y="99"/>
                      <a:pt x="92" y="99"/>
                      <a:pt x="92" y="99"/>
                    </a:cubicBezTo>
                    <a:cubicBezTo>
                      <a:pt x="91" y="99"/>
                      <a:pt x="91" y="99"/>
                      <a:pt x="91" y="99"/>
                    </a:cubicBezTo>
                    <a:cubicBezTo>
                      <a:pt x="91" y="99"/>
                      <a:pt x="91" y="99"/>
                      <a:pt x="91" y="99"/>
                    </a:cubicBezTo>
                    <a:cubicBezTo>
                      <a:pt x="91" y="99"/>
                      <a:pt x="91" y="99"/>
                      <a:pt x="91" y="99"/>
                    </a:cubicBezTo>
                    <a:cubicBezTo>
                      <a:pt x="91" y="99"/>
                      <a:pt x="91" y="99"/>
                      <a:pt x="91" y="99"/>
                    </a:cubicBezTo>
                    <a:cubicBezTo>
                      <a:pt x="91" y="99"/>
                      <a:pt x="91" y="99"/>
                      <a:pt x="91" y="99"/>
                    </a:cubicBezTo>
                    <a:cubicBezTo>
                      <a:pt x="91" y="99"/>
                      <a:pt x="91" y="99"/>
                      <a:pt x="91" y="99"/>
                    </a:cubicBezTo>
                    <a:cubicBezTo>
                      <a:pt x="91" y="99"/>
                      <a:pt x="91" y="99"/>
                      <a:pt x="91" y="99"/>
                    </a:cubicBezTo>
                    <a:cubicBezTo>
                      <a:pt x="91" y="99"/>
                      <a:pt x="91" y="99"/>
                      <a:pt x="91" y="99"/>
                    </a:cubicBezTo>
                    <a:cubicBezTo>
                      <a:pt x="91" y="99"/>
                      <a:pt x="91" y="99"/>
                      <a:pt x="91" y="99"/>
                    </a:cubicBezTo>
                    <a:cubicBezTo>
                      <a:pt x="91" y="99"/>
                      <a:pt x="91" y="99"/>
                      <a:pt x="91" y="99"/>
                    </a:cubicBezTo>
                    <a:cubicBezTo>
                      <a:pt x="92" y="99"/>
                      <a:pt x="92" y="99"/>
                      <a:pt x="92" y="99"/>
                    </a:cubicBezTo>
                    <a:cubicBezTo>
                      <a:pt x="92" y="99"/>
                      <a:pt x="92" y="99"/>
                      <a:pt x="92" y="99"/>
                    </a:cubicBezTo>
                    <a:cubicBezTo>
                      <a:pt x="92" y="99"/>
                      <a:pt x="92" y="99"/>
                      <a:pt x="92" y="99"/>
                    </a:cubicBezTo>
                    <a:cubicBezTo>
                      <a:pt x="92" y="99"/>
                      <a:pt x="92" y="99"/>
                      <a:pt x="92" y="99"/>
                    </a:cubicBezTo>
                    <a:cubicBezTo>
                      <a:pt x="92" y="99"/>
                      <a:pt x="92" y="99"/>
                      <a:pt x="92" y="99"/>
                    </a:cubicBezTo>
                    <a:cubicBezTo>
                      <a:pt x="92" y="99"/>
                      <a:pt x="92" y="99"/>
                      <a:pt x="92" y="99"/>
                    </a:cubicBezTo>
                    <a:cubicBezTo>
                      <a:pt x="93" y="99"/>
                      <a:pt x="93" y="99"/>
                      <a:pt x="93" y="99"/>
                    </a:cubicBezTo>
                    <a:cubicBezTo>
                      <a:pt x="93" y="99"/>
                      <a:pt x="93" y="99"/>
                      <a:pt x="93" y="99"/>
                    </a:cubicBezTo>
                    <a:cubicBezTo>
                      <a:pt x="93" y="99"/>
                      <a:pt x="93" y="99"/>
                      <a:pt x="93" y="99"/>
                    </a:cubicBezTo>
                    <a:cubicBezTo>
                      <a:pt x="93" y="99"/>
                      <a:pt x="93" y="99"/>
                      <a:pt x="93" y="99"/>
                    </a:cubicBezTo>
                    <a:cubicBezTo>
                      <a:pt x="93" y="99"/>
                      <a:pt x="93" y="99"/>
                      <a:pt x="93" y="99"/>
                    </a:cubicBezTo>
                    <a:cubicBezTo>
                      <a:pt x="93" y="99"/>
                      <a:pt x="93" y="99"/>
                      <a:pt x="93" y="99"/>
                    </a:cubicBezTo>
                    <a:cubicBezTo>
                      <a:pt x="93" y="99"/>
                      <a:pt x="93" y="99"/>
                      <a:pt x="93" y="99"/>
                    </a:cubicBezTo>
                    <a:cubicBezTo>
                      <a:pt x="93" y="99"/>
                      <a:pt x="93" y="99"/>
                      <a:pt x="93" y="99"/>
                    </a:cubicBezTo>
                    <a:cubicBezTo>
                      <a:pt x="94" y="99"/>
                      <a:pt x="94" y="99"/>
                      <a:pt x="94" y="99"/>
                    </a:cubicBezTo>
                    <a:cubicBezTo>
                      <a:pt x="94" y="99"/>
                      <a:pt x="94" y="99"/>
                      <a:pt x="94" y="99"/>
                    </a:cubicBezTo>
                    <a:cubicBezTo>
                      <a:pt x="94" y="99"/>
                      <a:pt x="94" y="99"/>
                      <a:pt x="94" y="99"/>
                    </a:cubicBezTo>
                    <a:cubicBezTo>
                      <a:pt x="94" y="99"/>
                      <a:pt x="94" y="99"/>
                      <a:pt x="94" y="99"/>
                    </a:cubicBezTo>
                    <a:cubicBezTo>
                      <a:pt x="94" y="99"/>
                      <a:pt x="94" y="99"/>
                      <a:pt x="94" y="99"/>
                    </a:cubicBezTo>
                    <a:cubicBezTo>
                      <a:pt x="94" y="99"/>
                      <a:pt x="94" y="99"/>
                      <a:pt x="94" y="99"/>
                    </a:cubicBezTo>
                    <a:cubicBezTo>
                      <a:pt x="94" y="99"/>
                      <a:pt x="94" y="99"/>
                      <a:pt x="94" y="99"/>
                    </a:cubicBezTo>
                    <a:cubicBezTo>
                      <a:pt x="94" y="100"/>
                      <a:pt x="94" y="100"/>
                      <a:pt x="94" y="100"/>
                    </a:cubicBezTo>
                    <a:cubicBezTo>
                      <a:pt x="95" y="99"/>
                      <a:pt x="95" y="99"/>
                      <a:pt x="95" y="99"/>
                    </a:cubicBezTo>
                    <a:cubicBezTo>
                      <a:pt x="95" y="98"/>
                      <a:pt x="95" y="98"/>
                      <a:pt x="95" y="98"/>
                    </a:cubicBezTo>
                    <a:cubicBezTo>
                      <a:pt x="96" y="97"/>
                      <a:pt x="96" y="97"/>
                      <a:pt x="96" y="97"/>
                    </a:cubicBezTo>
                    <a:cubicBezTo>
                      <a:pt x="96" y="98"/>
                      <a:pt x="96" y="98"/>
                      <a:pt x="96" y="98"/>
                    </a:cubicBezTo>
                    <a:cubicBezTo>
                      <a:pt x="96" y="98"/>
                      <a:pt x="96" y="98"/>
                      <a:pt x="96" y="98"/>
                    </a:cubicBezTo>
                    <a:cubicBezTo>
                      <a:pt x="96" y="98"/>
                      <a:pt x="96" y="98"/>
                      <a:pt x="96" y="98"/>
                    </a:cubicBezTo>
                    <a:cubicBezTo>
                      <a:pt x="96" y="98"/>
                      <a:pt x="96" y="98"/>
                      <a:pt x="96" y="98"/>
                    </a:cubicBezTo>
                    <a:cubicBezTo>
                      <a:pt x="96" y="97"/>
                      <a:pt x="96" y="97"/>
                      <a:pt x="96" y="97"/>
                    </a:cubicBezTo>
                    <a:cubicBezTo>
                      <a:pt x="96" y="97"/>
                      <a:pt x="96" y="97"/>
                      <a:pt x="96" y="97"/>
                    </a:cubicBezTo>
                    <a:cubicBezTo>
                      <a:pt x="96" y="97"/>
                      <a:pt x="96" y="97"/>
                      <a:pt x="96" y="97"/>
                    </a:cubicBezTo>
                    <a:cubicBezTo>
                      <a:pt x="96" y="97"/>
                      <a:pt x="96" y="97"/>
                      <a:pt x="96" y="97"/>
                    </a:cubicBezTo>
                    <a:cubicBezTo>
                      <a:pt x="96" y="97"/>
                      <a:pt x="96" y="97"/>
                      <a:pt x="96" y="97"/>
                    </a:cubicBezTo>
                    <a:cubicBezTo>
                      <a:pt x="96" y="97"/>
                      <a:pt x="96" y="97"/>
                      <a:pt x="96" y="97"/>
                    </a:cubicBezTo>
                    <a:cubicBezTo>
                      <a:pt x="96" y="96"/>
                      <a:pt x="96" y="96"/>
                      <a:pt x="96" y="96"/>
                    </a:cubicBezTo>
                    <a:cubicBezTo>
                      <a:pt x="96" y="96"/>
                      <a:pt x="96" y="96"/>
                      <a:pt x="96" y="96"/>
                    </a:cubicBezTo>
                    <a:cubicBezTo>
                      <a:pt x="96" y="96"/>
                      <a:pt x="96" y="96"/>
                      <a:pt x="96" y="96"/>
                    </a:cubicBezTo>
                    <a:cubicBezTo>
                      <a:pt x="96" y="96"/>
                      <a:pt x="96" y="96"/>
                      <a:pt x="96" y="96"/>
                    </a:cubicBezTo>
                    <a:cubicBezTo>
                      <a:pt x="96" y="96"/>
                      <a:pt x="96" y="96"/>
                      <a:pt x="96" y="96"/>
                    </a:cubicBezTo>
                    <a:cubicBezTo>
                      <a:pt x="96" y="96"/>
                      <a:pt x="96" y="96"/>
                      <a:pt x="96" y="96"/>
                    </a:cubicBezTo>
                    <a:cubicBezTo>
                      <a:pt x="96" y="96"/>
                      <a:pt x="96" y="96"/>
                      <a:pt x="96" y="96"/>
                    </a:cubicBezTo>
                    <a:cubicBezTo>
                      <a:pt x="96" y="96"/>
                      <a:pt x="96" y="96"/>
                      <a:pt x="96" y="96"/>
                    </a:cubicBezTo>
                    <a:cubicBezTo>
                      <a:pt x="96" y="96"/>
                      <a:pt x="96" y="96"/>
                      <a:pt x="96" y="96"/>
                    </a:cubicBezTo>
                    <a:cubicBezTo>
                      <a:pt x="95" y="97"/>
                      <a:pt x="95" y="97"/>
                      <a:pt x="95" y="97"/>
                    </a:cubicBezTo>
                    <a:cubicBezTo>
                      <a:pt x="95" y="97"/>
                      <a:pt x="95" y="97"/>
                      <a:pt x="95" y="97"/>
                    </a:cubicBezTo>
                    <a:cubicBezTo>
                      <a:pt x="95" y="97"/>
                      <a:pt x="95" y="97"/>
                      <a:pt x="95" y="97"/>
                    </a:cubicBezTo>
                    <a:cubicBezTo>
                      <a:pt x="95" y="97"/>
                      <a:pt x="95" y="97"/>
                      <a:pt x="95" y="97"/>
                    </a:cubicBezTo>
                    <a:cubicBezTo>
                      <a:pt x="95" y="97"/>
                      <a:pt x="95" y="97"/>
                      <a:pt x="95" y="97"/>
                    </a:cubicBezTo>
                    <a:cubicBezTo>
                      <a:pt x="95" y="97"/>
                      <a:pt x="95" y="97"/>
                      <a:pt x="95" y="97"/>
                    </a:cubicBezTo>
                    <a:cubicBezTo>
                      <a:pt x="95" y="97"/>
                      <a:pt x="95" y="97"/>
                      <a:pt x="95" y="97"/>
                    </a:cubicBezTo>
                    <a:cubicBezTo>
                      <a:pt x="95" y="97"/>
                      <a:pt x="95" y="97"/>
                      <a:pt x="95" y="97"/>
                    </a:cubicBezTo>
                    <a:cubicBezTo>
                      <a:pt x="95" y="97"/>
                      <a:pt x="95" y="97"/>
                      <a:pt x="95" y="97"/>
                    </a:cubicBezTo>
                    <a:cubicBezTo>
                      <a:pt x="95" y="97"/>
                      <a:pt x="95" y="97"/>
                      <a:pt x="95" y="97"/>
                    </a:cubicBezTo>
                    <a:cubicBezTo>
                      <a:pt x="95" y="97"/>
                      <a:pt x="95" y="97"/>
                      <a:pt x="95" y="97"/>
                    </a:cubicBezTo>
                    <a:cubicBezTo>
                      <a:pt x="95" y="97"/>
                      <a:pt x="95" y="97"/>
                      <a:pt x="95" y="97"/>
                    </a:cubicBezTo>
                    <a:cubicBezTo>
                      <a:pt x="94" y="97"/>
                      <a:pt x="94" y="97"/>
                      <a:pt x="94" y="97"/>
                    </a:cubicBezTo>
                    <a:cubicBezTo>
                      <a:pt x="94" y="97"/>
                      <a:pt x="94" y="97"/>
                      <a:pt x="94" y="97"/>
                    </a:cubicBezTo>
                    <a:cubicBezTo>
                      <a:pt x="94" y="97"/>
                      <a:pt x="94" y="97"/>
                      <a:pt x="94" y="97"/>
                    </a:cubicBezTo>
                    <a:cubicBezTo>
                      <a:pt x="94" y="96"/>
                      <a:pt x="94" y="96"/>
                      <a:pt x="94" y="96"/>
                    </a:cubicBezTo>
                    <a:cubicBezTo>
                      <a:pt x="95" y="96"/>
                      <a:pt x="95" y="96"/>
                      <a:pt x="95" y="96"/>
                    </a:cubicBezTo>
                    <a:cubicBezTo>
                      <a:pt x="95" y="96"/>
                      <a:pt x="95" y="96"/>
                      <a:pt x="95" y="96"/>
                    </a:cubicBezTo>
                    <a:cubicBezTo>
                      <a:pt x="95" y="96"/>
                      <a:pt x="95" y="96"/>
                      <a:pt x="95" y="96"/>
                    </a:cubicBezTo>
                    <a:cubicBezTo>
                      <a:pt x="95" y="96"/>
                      <a:pt x="95" y="96"/>
                      <a:pt x="95" y="96"/>
                    </a:cubicBezTo>
                    <a:cubicBezTo>
                      <a:pt x="95" y="96"/>
                      <a:pt x="95" y="96"/>
                      <a:pt x="95" y="96"/>
                    </a:cubicBezTo>
                    <a:cubicBezTo>
                      <a:pt x="95" y="95"/>
                      <a:pt x="95" y="95"/>
                      <a:pt x="95" y="95"/>
                    </a:cubicBezTo>
                    <a:cubicBezTo>
                      <a:pt x="95" y="96"/>
                      <a:pt x="95" y="96"/>
                      <a:pt x="95" y="96"/>
                    </a:cubicBezTo>
                    <a:cubicBezTo>
                      <a:pt x="95" y="96"/>
                      <a:pt x="95" y="96"/>
                      <a:pt x="95" y="96"/>
                    </a:cubicBezTo>
                    <a:cubicBezTo>
                      <a:pt x="95" y="96"/>
                      <a:pt x="95" y="96"/>
                      <a:pt x="95" y="96"/>
                    </a:cubicBezTo>
                    <a:cubicBezTo>
                      <a:pt x="95" y="96"/>
                      <a:pt x="95" y="96"/>
                      <a:pt x="95" y="96"/>
                    </a:cubicBezTo>
                    <a:cubicBezTo>
                      <a:pt x="96" y="95"/>
                      <a:pt x="96" y="95"/>
                      <a:pt x="96" y="95"/>
                    </a:cubicBezTo>
                    <a:cubicBezTo>
                      <a:pt x="96" y="95"/>
                      <a:pt x="96" y="95"/>
                      <a:pt x="96" y="95"/>
                    </a:cubicBezTo>
                    <a:cubicBezTo>
                      <a:pt x="96" y="95"/>
                      <a:pt x="96" y="95"/>
                      <a:pt x="96" y="95"/>
                    </a:cubicBezTo>
                    <a:cubicBezTo>
                      <a:pt x="96" y="95"/>
                      <a:pt x="96" y="95"/>
                      <a:pt x="96" y="95"/>
                    </a:cubicBezTo>
                    <a:cubicBezTo>
                      <a:pt x="96" y="95"/>
                      <a:pt x="96" y="95"/>
                      <a:pt x="96" y="95"/>
                    </a:cubicBezTo>
                    <a:cubicBezTo>
                      <a:pt x="96" y="96"/>
                      <a:pt x="96" y="96"/>
                      <a:pt x="96" y="96"/>
                    </a:cubicBezTo>
                    <a:cubicBezTo>
                      <a:pt x="96" y="96"/>
                      <a:pt x="96" y="96"/>
                      <a:pt x="96" y="96"/>
                    </a:cubicBezTo>
                    <a:cubicBezTo>
                      <a:pt x="96" y="96"/>
                      <a:pt x="96" y="96"/>
                      <a:pt x="96" y="96"/>
                    </a:cubicBezTo>
                    <a:cubicBezTo>
                      <a:pt x="96" y="96"/>
                      <a:pt x="96" y="96"/>
                      <a:pt x="96" y="96"/>
                    </a:cubicBezTo>
                    <a:cubicBezTo>
                      <a:pt x="96" y="96"/>
                      <a:pt x="96" y="96"/>
                      <a:pt x="96" y="96"/>
                    </a:cubicBezTo>
                    <a:cubicBezTo>
                      <a:pt x="96" y="96"/>
                      <a:pt x="96" y="96"/>
                      <a:pt x="96" y="96"/>
                    </a:cubicBezTo>
                    <a:cubicBezTo>
                      <a:pt x="96" y="96"/>
                      <a:pt x="96" y="96"/>
                      <a:pt x="96" y="96"/>
                    </a:cubicBezTo>
                    <a:cubicBezTo>
                      <a:pt x="97" y="96"/>
                      <a:pt x="97" y="96"/>
                      <a:pt x="97" y="96"/>
                    </a:cubicBezTo>
                    <a:cubicBezTo>
                      <a:pt x="97" y="96"/>
                      <a:pt x="97" y="96"/>
                      <a:pt x="97" y="96"/>
                    </a:cubicBezTo>
                    <a:cubicBezTo>
                      <a:pt x="97" y="95"/>
                      <a:pt x="97" y="95"/>
                      <a:pt x="97" y="95"/>
                    </a:cubicBezTo>
                    <a:cubicBezTo>
                      <a:pt x="97" y="95"/>
                      <a:pt x="97" y="95"/>
                      <a:pt x="97" y="95"/>
                    </a:cubicBezTo>
                    <a:cubicBezTo>
                      <a:pt x="97" y="95"/>
                      <a:pt x="97" y="95"/>
                      <a:pt x="97" y="95"/>
                    </a:cubicBezTo>
                    <a:cubicBezTo>
                      <a:pt x="97" y="95"/>
                      <a:pt x="97" y="95"/>
                      <a:pt x="97" y="95"/>
                    </a:cubicBezTo>
                    <a:cubicBezTo>
                      <a:pt x="97" y="95"/>
                      <a:pt x="97" y="95"/>
                      <a:pt x="97" y="95"/>
                    </a:cubicBezTo>
                    <a:cubicBezTo>
                      <a:pt x="97" y="94"/>
                      <a:pt x="97" y="94"/>
                      <a:pt x="97" y="94"/>
                    </a:cubicBezTo>
                    <a:cubicBezTo>
                      <a:pt x="97" y="94"/>
                      <a:pt x="97" y="94"/>
                      <a:pt x="97" y="94"/>
                    </a:cubicBezTo>
                    <a:cubicBezTo>
                      <a:pt x="97" y="95"/>
                      <a:pt x="97" y="95"/>
                      <a:pt x="97" y="95"/>
                    </a:cubicBezTo>
                    <a:cubicBezTo>
                      <a:pt x="97" y="95"/>
                      <a:pt x="97" y="95"/>
                      <a:pt x="97" y="95"/>
                    </a:cubicBezTo>
                    <a:cubicBezTo>
                      <a:pt x="97" y="95"/>
                      <a:pt x="97" y="95"/>
                      <a:pt x="97" y="95"/>
                    </a:cubicBezTo>
                    <a:cubicBezTo>
                      <a:pt x="97" y="95"/>
                      <a:pt x="97" y="95"/>
                      <a:pt x="97" y="95"/>
                    </a:cubicBezTo>
                    <a:cubicBezTo>
                      <a:pt x="97" y="95"/>
                      <a:pt x="97" y="95"/>
                      <a:pt x="97" y="95"/>
                    </a:cubicBezTo>
                    <a:cubicBezTo>
                      <a:pt x="97" y="96"/>
                      <a:pt x="97" y="96"/>
                      <a:pt x="97" y="96"/>
                    </a:cubicBezTo>
                    <a:cubicBezTo>
                      <a:pt x="97" y="96"/>
                      <a:pt x="97" y="96"/>
                      <a:pt x="97" y="96"/>
                    </a:cubicBezTo>
                    <a:cubicBezTo>
                      <a:pt x="97" y="96"/>
                      <a:pt x="97" y="96"/>
                      <a:pt x="97" y="96"/>
                    </a:cubicBezTo>
                    <a:cubicBezTo>
                      <a:pt x="97" y="96"/>
                      <a:pt x="97" y="96"/>
                      <a:pt x="97" y="96"/>
                    </a:cubicBezTo>
                    <a:cubicBezTo>
                      <a:pt x="98" y="96"/>
                      <a:pt x="98" y="96"/>
                      <a:pt x="98" y="96"/>
                    </a:cubicBezTo>
                    <a:cubicBezTo>
                      <a:pt x="98" y="95"/>
                      <a:pt x="98" y="95"/>
                      <a:pt x="98" y="95"/>
                    </a:cubicBezTo>
                    <a:cubicBezTo>
                      <a:pt x="98" y="95"/>
                      <a:pt x="98" y="95"/>
                      <a:pt x="98" y="95"/>
                    </a:cubicBezTo>
                    <a:cubicBezTo>
                      <a:pt x="98" y="95"/>
                      <a:pt x="98" y="95"/>
                      <a:pt x="98" y="95"/>
                    </a:cubicBezTo>
                    <a:cubicBezTo>
                      <a:pt x="99" y="95"/>
                      <a:pt x="99" y="95"/>
                      <a:pt x="99" y="95"/>
                    </a:cubicBezTo>
                    <a:cubicBezTo>
                      <a:pt x="98" y="94"/>
                      <a:pt x="98" y="94"/>
                      <a:pt x="98" y="94"/>
                    </a:cubicBezTo>
                    <a:cubicBezTo>
                      <a:pt x="98" y="94"/>
                      <a:pt x="98" y="94"/>
                      <a:pt x="98" y="94"/>
                    </a:cubicBezTo>
                    <a:cubicBezTo>
                      <a:pt x="98" y="94"/>
                      <a:pt x="98" y="94"/>
                      <a:pt x="98" y="94"/>
                    </a:cubicBezTo>
                    <a:cubicBezTo>
                      <a:pt x="98" y="94"/>
                      <a:pt x="98" y="94"/>
                      <a:pt x="98" y="94"/>
                    </a:cubicBezTo>
                    <a:cubicBezTo>
                      <a:pt x="98" y="93"/>
                      <a:pt x="98" y="93"/>
                      <a:pt x="98" y="93"/>
                    </a:cubicBezTo>
                    <a:cubicBezTo>
                      <a:pt x="98" y="93"/>
                      <a:pt x="98" y="93"/>
                      <a:pt x="98" y="93"/>
                    </a:cubicBezTo>
                    <a:cubicBezTo>
                      <a:pt x="98" y="93"/>
                      <a:pt x="98" y="93"/>
                      <a:pt x="98" y="93"/>
                    </a:cubicBezTo>
                    <a:cubicBezTo>
                      <a:pt x="98" y="92"/>
                      <a:pt x="98" y="92"/>
                      <a:pt x="98" y="92"/>
                    </a:cubicBezTo>
                    <a:cubicBezTo>
                      <a:pt x="98" y="92"/>
                      <a:pt x="98" y="92"/>
                      <a:pt x="98" y="92"/>
                    </a:cubicBezTo>
                    <a:cubicBezTo>
                      <a:pt x="98" y="93"/>
                      <a:pt x="98" y="93"/>
                      <a:pt x="98" y="93"/>
                    </a:cubicBezTo>
                    <a:cubicBezTo>
                      <a:pt x="99" y="93"/>
                      <a:pt x="99" y="93"/>
                      <a:pt x="99" y="93"/>
                    </a:cubicBezTo>
                    <a:cubicBezTo>
                      <a:pt x="99" y="93"/>
                      <a:pt x="99" y="93"/>
                      <a:pt x="99" y="93"/>
                    </a:cubicBezTo>
                    <a:cubicBezTo>
                      <a:pt x="99" y="92"/>
                      <a:pt x="99" y="92"/>
                      <a:pt x="99" y="92"/>
                    </a:cubicBezTo>
                    <a:cubicBezTo>
                      <a:pt x="98" y="92"/>
                      <a:pt x="98" y="92"/>
                      <a:pt x="98" y="92"/>
                    </a:cubicBezTo>
                    <a:cubicBezTo>
                      <a:pt x="98" y="92"/>
                      <a:pt x="98" y="92"/>
                      <a:pt x="98" y="92"/>
                    </a:cubicBezTo>
                    <a:cubicBezTo>
                      <a:pt x="98" y="92"/>
                      <a:pt x="98" y="92"/>
                      <a:pt x="98" y="92"/>
                    </a:cubicBezTo>
                    <a:cubicBezTo>
                      <a:pt x="98" y="92"/>
                      <a:pt x="98" y="92"/>
                      <a:pt x="98" y="92"/>
                    </a:cubicBezTo>
                    <a:cubicBezTo>
                      <a:pt x="98" y="92"/>
                      <a:pt x="98" y="92"/>
                      <a:pt x="98" y="92"/>
                    </a:cubicBezTo>
                    <a:cubicBezTo>
                      <a:pt x="98" y="92"/>
                      <a:pt x="98" y="92"/>
                      <a:pt x="98" y="92"/>
                    </a:cubicBezTo>
                    <a:cubicBezTo>
                      <a:pt x="98" y="92"/>
                      <a:pt x="98" y="92"/>
                      <a:pt x="98" y="92"/>
                    </a:cubicBezTo>
                    <a:cubicBezTo>
                      <a:pt x="98" y="92"/>
                      <a:pt x="98" y="92"/>
                      <a:pt x="98" y="92"/>
                    </a:cubicBezTo>
                    <a:cubicBezTo>
                      <a:pt x="99" y="92"/>
                      <a:pt x="99" y="92"/>
                      <a:pt x="99" y="92"/>
                    </a:cubicBezTo>
                    <a:cubicBezTo>
                      <a:pt x="99" y="92"/>
                      <a:pt x="99" y="92"/>
                      <a:pt x="99" y="92"/>
                    </a:cubicBezTo>
                    <a:cubicBezTo>
                      <a:pt x="99" y="92"/>
                      <a:pt x="99" y="92"/>
                      <a:pt x="99" y="92"/>
                    </a:cubicBezTo>
                    <a:cubicBezTo>
                      <a:pt x="99" y="92"/>
                      <a:pt x="99" y="92"/>
                      <a:pt x="99" y="92"/>
                    </a:cubicBezTo>
                    <a:cubicBezTo>
                      <a:pt x="99" y="92"/>
                      <a:pt x="99" y="92"/>
                      <a:pt x="99" y="92"/>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3"/>
                      <a:pt x="99" y="93"/>
                      <a:pt x="99" y="93"/>
                    </a:cubicBezTo>
                    <a:cubicBezTo>
                      <a:pt x="99" y="94"/>
                      <a:pt x="99" y="94"/>
                      <a:pt x="99" y="94"/>
                    </a:cubicBezTo>
                    <a:cubicBezTo>
                      <a:pt x="100" y="93"/>
                      <a:pt x="100" y="93"/>
                      <a:pt x="100" y="93"/>
                    </a:cubicBezTo>
                    <a:cubicBezTo>
                      <a:pt x="100" y="94"/>
                      <a:pt x="100" y="94"/>
                      <a:pt x="100" y="94"/>
                    </a:cubicBezTo>
                    <a:cubicBezTo>
                      <a:pt x="101" y="93"/>
                      <a:pt x="101" y="93"/>
                      <a:pt x="101" y="93"/>
                    </a:cubicBezTo>
                    <a:cubicBezTo>
                      <a:pt x="101" y="93"/>
                      <a:pt x="101" y="93"/>
                      <a:pt x="101" y="93"/>
                    </a:cubicBezTo>
                    <a:cubicBezTo>
                      <a:pt x="101" y="93"/>
                      <a:pt x="101" y="93"/>
                      <a:pt x="101" y="93"/>
                    </a:cubicBezTo>
                    <a:cubicBezTo>
                      <a:pt x="102" y="93"/>
                      <a:pt x="102" y="93"/>
                      <a:pt x="102" y="93"/>
                    </a:cubicBezTo>
                    <a:cubicBezTo>
                      <a:pt x="102" y="92"/>
                      <a:pt x="102" y="92"/>
                      <a:pt x="102" y="92"/>
                    </a:cubicBezTo>
                    <a:cubicBezTo>
                      <a:pt x="102" y="92"/>
                      <a:pt x="102" y="92"/>
                      <a:pt x="102" y="92"/>
                    </a:cubicBezTo>
                    <a:cubicBezTo>
                      <a:pt x="102" y="92"/>
                      <a:pt x="102" y="92"/>
                      <a:pt x="102" y="92"/>
                    </a:cubicBezTo>
                    <a:cubicBezTo>
                      <a:pt x="102" y="92"/>
                      <a:pt x="102" y="92"/>
                      <a:pt x="102" y="92"/>
                    </a:cubicBezTo>
                    <a:cubicBezTo>
                      <a:pt x="101" y="92"/>
                      <a:pt x="101" y="92"/>
                      <a:pt x="101" y="92"/>
                    </a:cubicBezTo>
                    <a:cubicBezTo>
                      <a:pt x="101" y="92"/>
                      <a:pt x="101" y="92"/>
                      <a:pt x="101" y="92"/>
                    </a:cubicBezTo>
                    <a:cubicBezTo>
                      <a:pt x="101" y="92"/>
                      <a:pt x="101" y="92"/>
                      <a:pt x="101" y="92"/>
                    </a:cubicBezTo>
                    <a:cubicBezTo>
                      <a:pt x="101" y="92"/>
                      <a:pt x="101" y="92"/>
                      <a:pt x="101" y="92"/>
                    </a:cubicBezTo>
                    <a:cubicBezTo>
                      <a:pt x="101" y="92"/>
                      <a:pt x="101" y="92"/>
                      <a:pt x="101" y="92"/>
                    </a:cubicBezTo>
                    <a:cubicBezTo>
                      <a:pt x="101" y="92"/>
                      <a:pt x="101" y="92"/>
                      <a:pt x="101" y="92"/>
                    </a:cubicBezTo>
                    <a:cubicBezTo>
                      <a:pt x="101" y="91"/>
                      <a:pt x="101" y="91"/>
                      <a:pt x="101" y="91"/>
                    </a:cubicBezTo>
                    <a:cubicBezTo>
                      <a:pt x="101" y="91"/>
                      <a:pt x="101" y="91"/>
                      <a:pt x="101" y="91"/>
                    </a:cubicBezTo>
                    <a:cubicBezTo>
                      <a:pt x="101" y="91"/>
                      <a:pt x="101" y="91"/>
                      <a:pt x="101" y="91"/>
                    </a:cubicBezTo>
                    <a:cubicBezTo>
                      <a:pt x="101" y="91"/>
                      <a:pt x="101" y="91"/>
                      <a:pt x="101" y="91"/>
                    </a:cubicBezTo>
                    <a:cubicBezTo>
                      <a:pt x="101" y="91"/>
                      <a:pt x="101" y="91"/>
                      <a:pt x="101" y="91"/>
                    </a:cubicBezTo>
                    <a:cubicBezTo>
                      <a:pt x="101" y="91"/>
                      <a:pt x="101" y="91"/>
                      <a:pt x="101" y="91"/>
                    </a:cubicBezTo>
                    <a:cubicBezTo>
                      <a:pt x="101" y="91"/>
                      <a:pt x="101" y="91"/>
                      <a:pt x="101" y="91"/>
                    </a:cubicBezTo>
                    <a:cubicBezTo>
                      <a:pt x="100" y="91"/>
                      <a:pt x="100" y="91"/>
                      <a:pt x="100" y="91"/>
                    </a:cubicBezTo>
                    <a:cubicBezTo>
                      <a:pt x="100" y="91"/>
                      <a:pt x="100" y="91"/>
                      <a:pt x="100" y="91"/>
                    </a:cubicBezTo>
                    <a:cubicBezTo>
                      <a:pt x="100" y="91"/>
                      <a:pt x="100" y="91"/>
                      <a:pt x="100" y="91"/>
                    </a:cubicBezTo>
                    <a:cubicBezTo>
                      <a:pt x="100" y="91"/>
                      <a:pt x="100" y="91"/>
                      <a:pt x="100" y="91"/>
                    </a:cubicBezTo>
                    <a:cubicBezTo>
                      <a:pt x="100" y="91"/>
                      <a:pt x="100" y="91"/>
                      <a:pt x="100" y="91"/>
                    </a:cubicBezTo>
                    <a:cubicBezTo>
                      <a:pt x="100" y="90"/>
                      <a:pt x="100" y="90"/>
                      <a:pt x="100" y="90"/>
                    </a:cubicBezTo>
                    <a:cubicBezTo>
                      <a:pt x="100" y="90"/>
                      <a:pt x="100" y="90"/>
                      <a:pt x="100" y="90"/>
                    </a:cubicBezTo>
                    <a:cubicBezTo>
                      <a:pt x="100" y="90"/>
                      <a:pt x="100" y="90"/>
                      <a:pt x="100" y="90"/>
                    </a:cubicBezTo>
                    <a:cubicBezTo>
                      <a:pt x="100" y="90"/>
                      <a:pt x="100" y="90"/>
                      <a:pt x="100" y="90"/>
                    </a:cubicBezTo>
                    <a:cubicBezTo>
                      <a:pt x="100" y="90"/>
                      <a:pt x="100" y="90"/>
                      <a:pt x="100" y="90"/>
                    </a:cubicBezTo>
                    <a:cubicBezTo>
                      <a:pt x="100" y="89"/>
                      <a:pt x="100" y="89"/>
                      <a:pt x="100" y="89"/>
                    </a:cubicBezTo>
                    <a:cubicBezTo>
                      <a:pt x="100" y="89"/>
                      <a:pt x="100" y="89"/>
                      <a:pt x="100" y="89"/>
                    </a:cubicBezTo>
                    <a:cubicBezTo>
                      <a:pt x="100" y="89"/>
                      <a:pt x="100" y="89"/>
                      <a:pt x="100" y="89"/>
                    </a:cubicBezTo>
                    <a:cubicBezTo>
                      <a:pt x="100" y="89"/>
                      <a:pt x="100" y="89"/>
                      <a:pt x="100" y="89"/>
                    </a:cubicBezTo>
                    <a:cubicBezTo>
                      <a:pt x="100" y="89"/>
                      <a:pt x="100" y="89"/>
                      <a:pt x="100" y="89"/>
                    </a:cubicBezTo>
                    <a:cubicBezTo>
                      <a:pt x="100" y="89"/>
                      <a:pt x="100" y="89"/>
                      <a:pt x="100" y="89"/>
                    </a:cubicBezTo>
                    <a:cubicBezTo>
                      <a:pt x="100" y="89"/>
                      <a:pt x="100" y="89"/>
                      <a:pt x="100" y="89"/>
                    </a:cubicBezTo>
                    <a:cubicBezTo>
                      <a:pt x="100" y="89"/>
                      <a:pt x="100" y="89"/>
                      <a:pt x="100" y="89"/>
                    </a:cubicBezTo>
                    <a:cubicBezTo>
                      <a:pt x="100" y="89"/>
                      <a:pt x="100" y="89"/>
                      <a:pt x="100" y="89"/>
                    </a:cubicBezTo>
                    <a:cubicBezTo>
                      <a:pt x="100" y="89"/>
                      <a:pt x="100" y="89"/>
                      <a:pt x="100" y="89"/>
                    </a:cubicBezTo>
                    <a:cubicBezTo>
                      <a:pt x="101" y="89"/>
                      <a:pt x="101" y="89"/>
                      <a:pt x="101" y="89"/>
                    </a:cubicBezTo>
                    <a:cubicBezTo>
                      <a:pt x="101" y="89"/>
                      <a:pt x="101" y="89"/>
                      <a:pt x="101" y="89"/>
                    </a:cubicBezTo>
                    <a:cubicBezTo>
                      <a:pt x="101" y="89"/>
                      <a:pt x="101" y="89"/>
                      <a:pt x="101" y="89"/>
                    </a:cubicBezTo>
                    <a:cubicBezTo>
                      <a:pt x="101" y="90"/>
                      <a:pt x="101" y="90"/>
                      <a:pt x="101" y="90"/>
                    </a:cubicBezTo>
                    <a:cubicBezTo>
                      <a:pt x="101" y="90"/>
                      <a:pt x="101" y="90"/>
                      <a:pt x="101" y="90"/>
                    </a:cubicBezTo>
                    <a:cubicBezTo>
                      <a:pt x="101" y="90"/>
                      <a:pt x="101" y="90"/>
                      <a:pt x="101" y="90"/>
                    </a:cubicBezTo>
                    <a:cubicBezTo>
                      <a:pt x="101" y="90"/>
                      <a:pt x="101" y="90"/>
                      <a:pt x="101" y="90"/>
                    </a:cubicBezTo>
                    <a:cubicBezTo>
                      <a:pt x="101" y="90"/>
                      <a:pt x="101" y="90"/>
                      <a:pt x="101" y="90"/>
                    </a:cubicBezTo>
                    <a:cubicBezTo>
                      <a:pt x="101" y="90"/>
                      <a:pt x="101" y="90"/>
                      <a:pt x="101" y="90"/>
                    </a:cubicBezTo>
                    <a:cubicBezTo>
                      <a:pt x="101" y="90"/>
                      <a:pt x="101" y="90"/>
                      <a:pt x="101" y="90"/>
                    </a:cubicBezTo>
                    <a:cubicBezTo>
                      <a:pt x="101" y="90"/>
                      <a:pt x="101" y="90"/>
                      <a:pt x="101" y="90"/>
                    </a:cubicBezTo>
                    <a:cubicBezTo>
                      <a:pt x="101" y="90"/>
                      <a:pt x="101" y="90"/>
                      <a:pt x="101" y="90"/>
                    </a:cubicBezTo>
                    <a:cubicBezTo>
                      <a:pt x="101" y="90"/>
                      <a:pt x="101" y="90"/>
                      <a:pt x="101" y="90"/>
                    </a:cubicBezTo>
                    <a:cubicBezTo>
                      <a:pt x="101" y="90"/>
                      <a:pt x="101" y="90"/>
                      <a:pt x="101" y="90"/>
                    </a:cubicBezTo>
                    <a:cubicBezTo>
                      <a:pt x="101" y="90"/>
                      <a:pt x="101" y="90"/>
                      <a:pt x="101" y="90"/>
                    </a:cubicBezTo>
                    <a:cubicBezTo>
                      <a:pt x="101" y="90"/>
                      <a:pt x="101" y="90"/>
                      <a:pt x="101" y="90"/>
                    </a:cubicBezTo>
                    <a:cubicBezTo>
                      <a:pt x="102" y="90"/>
                      <a:pt x="102" y="90"/>
                      <a:pt x="102" y="90"/>
                    </a:cubicBezTo>
                    <a:cubicBezTo>
                      <a:pt x="102" y="90"/>
                      <a:pt x="102" y="90"/>
                      <a:pt x="102" y="90"/>
                    </a:cubicBezTo>
                    <a:cubicBezTo>
                      <a:pt x="102" y="90"/>
                      <a:pt x="102" y="90"/>
                      <a:pt x="102" y="90"/>
                    </a:cubicBezTo>
                    <a:cubicBezTo>
                      <a:pt x="102" y="90"/>
                      <a:pt x="102" y="90"/>
                      <a:pt x="102" y="90"/>
                    </a:cubicBezTo>
                    <a:cubicBezTo>
                      <a:pt x="101" y="90"/>
                      <a:pt x="101" y="90"/>
                      <a:pt x="101" y="90"/>
                    </a:cubicBezTo>
                    <a:cubicBezTo>
                      <a:pt x="101" y="91"/>
                      <a:pt x="101" y="91"/>
                      <a:pt x="101" y="91"/>
                    </a:cubicBezTo>
                    <a:cubicBezTo>
                      <a:pt x="102" y="91"/>
                      <a:pt x="102" y="91"/>
                      <a:pt x="102" y="91"/>
                    </a:cubicBezTo>
                    <a:cubicBezTo>
                      <a:pt x="102" y="90"/>
                      <a:pt x="102" y="90"/>
                      <a:pt x="102" y="90"/>
                    </a:cubicBezTo>
                    <a:cubicBezTo>
                      <a:pt x="103" y="90"/>
                      <a:pt x="103" y="90"/>
                      <a:pt x="103" y="90"/>
                    </a:cubicBezTo>
                    <a:cubicBezTo>
                      <a:pt x="102" y="90"/>
                      <a:pt x="102" y="90"/>
                      <a:pt x="102" y="90"/>
                    </a:cubicBezTo>
                    <a:cubicBezTo>
                      <a:pt x="102" y="90"/>
                      <a:pt x="102" y="90"/>
                      <a:pt x="102" y="90"/>
                    </a:cubicBezTo>
                    <a:cubicBezTo>
                      <a:pt x="102" y="90"/>
                      <a:pt x="102" y="90"/>
                      <a:pt x="102" y="90"/>
                    </a:cubicBezTo>
                    <a:cubicBezTo>
                      <a:pt x="102" y="90"/>
                      <a:pt x="102" y="90"/>
                      <a:pt x="102" y="90"/>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8"/>
                      <a:pt x="102" y="88"/>
                      <a:pt x="102" y="88"/>
                    </a:cubicBezTo>
                    <a:cubicBezTo>
                      <a:pt x="102" y="88"/>
                      <a:pt x="102" y="88"/>
                      <a:pt x="102" y="88"/>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89"/>
                      <a:pt x="103" y="89"/>
                      <a:pt x="103" y="89"/>
                    </a:cubicBezTo>
                    <a:cubicBezTo>
                      <a:pt x="104" y="89"/>
                      <a:pt x="104" y="89"/>
                      <a:pt x="104" y="89"/>
                    </a:cubicBezTo>
                    <a:cubicBezTo>
                      <a:pt x="104" y="89"/>
                      <a:pt x="104" y="89"/>
                      <a:pt x="104" y="89"/>
                    </a:cubicBezTo>
                    <a:cubicBezTo>
                      <a:pt x="104" y="89"/>
                      <a:pt x="104" y="89"/>
                      <a:pt x="104" y="89"/>
                    </a:cubicBezTo>
                    <a:cubicBezTo>
                      <a:pt x="104" y="89"/>
                      <a:pt x="104" y="89"/>
                      <a:pt x="104" y="89"/>
                    </a:cubicBezTo>
                    <a:cubicBezTo>
                      <a:pt x="104" y="89"/>
                      <a:pt x="104" y="89"/>
                      <a:pt x="104" y="89"/>
                    </a:cubicBezTo>
                    <a:cubicBezTo>
                      <a:pt x="104" y="89"/>
                      <a:pt x="104" y="89"/>
                      <a:pt x="104" y="89"/>
                    </a:cubicBezTo>
                    <a:cubicBezTo>
                      <a:pt x="104" y="89"/>
                      <a:pt x="104" y="89"/>
                      <a:pt x="104" y="89"/>
                    </a:cubicBezTo>
                    <a:cubicBezTo>
                      <a:pt x="104" y="89"/>
                      <a:pt x="104" y="89"/>
                      <a:pt x="104" y="89"/>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5" y="90"/>
                      <a:pt x="105" y="90"/>
                      <a:pt x="105" y="90"/>
                    </a:cubicBezTo>
                    <a:cubicBezTo>
                      <a:pt x="105" y="90"/>
                      <a:pt x="105" y="90"/>
                      <a:pt x="105" y="90"/>
                    </a:cubicBezTo>
                    <a:cubicBezTo>
                      <a:pt x="105" y="90"/>
                      <a:pt x="105" y="90"/>
                      <a:pt x="105" y="90"/>
                    </a:cubicBezTo>
                    <a:cubicBezTo>
                      <a:pt x="105" y="90"/>
                      <a:pt x="105" y="90"/>
                      <a:pt x="105" y="90"/>
                    </a:cubicBezTo>
                    <a:cubicBezTo>
                      <a:pt x="105" y="90"/>
                      <a:pt x="105" y="90"/>
                      <a:pt x="105" y="90"/>
                    </a:cubicBezTo>
                    <a:cubicBezTo>
                      <a:pt x="105" y="90"/>
                      <a:pt x="105" y="90"/>
                      <a:pt x="105"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5" y="90"/>
                      <a:pt x="105" y="90"/>
                      <a:pt x="105" y="90"/>
                    </a:cubicBezTo>
                    <a:cubicBezTo>
                      <a:pt x="105" y="90"/>
                      <a:pt x="105" y="90"/>
                      <a:pt x="105" y="90"/>
                    </a:cubicBezTo>
                    <a:cubicBezTo>
                      <a:pt x="106" y="90"/>
                      <a:pt x="106" y="90"/>
                      <a:pt x="106" y="90"/>
                    </a:cubicBezTo>
                    <a:cubicBezTo>
                      <a:pt x="106" y="90"/>
                      <a:pt x="106" y="90"/>
                      <a:pt x="106" y="90"/>
                    </a:cubicBezTo>
                    <a:cubicBezTo>
                      <a:pt x="106" y="90"/>
                      <a:pt x="106" y="90"/>
                      <a:pt x="106" y="90"/>
                    </a:cubicBezTo>
                    <a:cubicBezTo>
                      <a:pt x="106" y="90"/>
                      <a:pt x="106" y="90"/>
                      <a:pt x="106" y="90"/>
                    </a:cubicBezTo>
                    <a:cubicBezTo>
                      <a:pt x="106" y="90"/>
                      <a:pt x="106" y="90"/>
                      <a:pt x="106" y="90"/>
                    </a:cubicBezTo>
                    <a:cubicBezTo>
                      <a:pt x="107" y="90"/>
                      <a:pt x="107" y="90"/>
                      <a:pt x="107" y="90"/>
                    </a:cubicBezTo>
                    <a:cubicBezTo>
                      <a:pt x="106" y="90"/>
                      <a:pt x="106" y="90"/>
                      <a:pt x="106" y="90"/>
                    </a:cubicBezTo>
                    <a:cubicBezTo>
                      <a:pt x="106" y="90"/>
                      <a:pt x="106" y="90"/>
                      <a:pt x="106" y="90"/>
                    </a:cubicBezTo>
                    <a:cubicBezTo>
                      <a:pt x="106" y="90"/>
                      <a:pt x="106" y="90"/>
                      <a:pt x="106" y="90"/>
                    </a:cubicBezTo>
                    <a:cubicBezTo>
                      <a:pt x="105" y="91"/>
                      <a:pt x="105" y="91"/>
                      <a:pt x="105" y="91"/>
                    </a:cubicBezTo>
                    <a:cubicBezTo>
                      <a:pt x="104" y="91"/>
                      <a:pt x="104" y="91"/>
                      <a:pt x="104" y="91"/>
                    </a:cubicBezTo>
                    <a:cubicBezTo>
                      <a:pt x="104" y="92"/>
                      <a:pt x="104" y="92"/>
                      <a:pt x="104" y="92"/>
                    </a:cubicBezTo>
                    <a:cubicBezTo>
                      <a:pt x="104" y="91"/>
                      <a:pt x="104" y="91"/>
                      <a:pt x="104" y="91"/>
                    </a:cubicBezTo>
                    <a:cubicBezTo>
                      <a:pt x="105" y="91"/>
                      <a:pt x="105" y="91"/>
                      <a:pt x="105" y="91"/>
                    </a:cubicBezTo>
                    <a:cubicBezTo>
                      <a:pt x="106" y="91"/>
                      <a:pt x="106" y="91"/>
                      <a:pt x="106" y="91"/>
                    </a:cubicBezTo>
                    <a:cubicBezTo>
                      <a:pt x="106" y="90"/>
                      <a:pt x="106" y="90"/>
                      <a:pt x="106" y="90"/>
                    </a:cubicBezTo>
                    <a:cubicBezTo>
                      <a:pt x="107" y="90"/>
                      <a:pt x="107" y="90"/>
                      <a:pt x="107" y="90"/>
                    </a:cubicBezTo>
                    <a:cubicBezTo>
                      <a:pt x="108" y="90"/>
                      <a:pt x="108" y="90"/>
                      <a:pt x="108" y="90"/>
                    </a:cubicBezTo>
                    <a:cubicBezTo>
                      <a:pt x="109" y="89"/>
                      <a:pt x="109" y="89"/>
                      <a:pt x="109" y="89"/>
                    </a:cubicBezTo>
                    <a:cubicBezTo>
                      <a:pt x="109" y="89"/>
                      <a:pt x="109" y="89"/>
                      <a:pt x="109" y="89"/>
                    </a:cubicBezTo>
                    <a:cubicBezTo>
                      <a:pt x="108" y="89"/>
                      <a:pt x="108" y="89"/>
                      <a:pt x="108" y="89"/>
                    </a:cubicBezTo>
                    <a:cubicBezTo>
                      <a:pt x="107" y="90"/>
                      <a:pt x="107" y="90"/>
                      <a:pt x="107" y="90"/>
                    </a:cubicBezTo>
                    <a:cubicBezTo>
                      <a:pt x="107" y="90"/>
                      <a:pt x="107" y="90"/>
                      <a:pt x="107" y="90"/>
                    </a:cubicBezTo>
                    <a:cubicBezTo>
                      <a:pt x="107" y="90"/>
                      <a:pt x="107" y="90"/>
                      <a:pt x="107" y="90"/>
                    </a:cubicBezTo>
                    <a:cubicBezTo>
                      <a:pt x="107" y="90"/>
                      <a:pt x="107" y="90"/>
                      <a:pt x="107" y="90"/>
                    </a:cubicBezTo>
                    <a:cubicBezTo>
                      <a:pt x="107" y="90"/>
                      <a:pt x="107" y="90"/>
                      <a:pt x="107" y="90"/>
                    </a:cubicBezTo>
                    <a:cubicBezTo>
                      <a:pt x="107" y="90"/>
                      <a:pt x="107" y="90"/>
                      <a:pt x="107" y="90"/>
                    </a:cubicBezTo>
                    <a:cubicBezTo>
                      <a:pt x="107" y="90"/>
                      <a:pt x="107" y="90"/>
                      <a:pt x="107" y="90"/>
                    </a:cubicBezTo>
                    <a:cubicBezTo>
                      <a:pt x="107" y="90"/>
                      <a:pt x="107" y="90"/>
                      <a:pt x="107" y="90"/>
                    </a:cubicBezTo>
                    <a:cubicBezTo>
                      <a:pt x="107" y="90"/>
                      <a:pt x="107" y="90"/>
                      <a:pt x="107" y="90"/>
                    </a:cubicBezTo>
                    <a:cubicBezTo>
                      <a:pt x="107" y="89"/>
                      <a:pt x="107" y="89"/>
                      <a:pt x="107" y="89"/>
                    </a:cubicBezTo>
                    <a:cubicBezTo>
                      <a:pt x="107" y="89"/>
                      <a:pt x="107" y="89"/>
                      <a:pt x="107" y="89"/>
                    </a:cubicBezTo>
                    <a:cubicBezTo>
                      <a:pt x="107" y="89"/>
                      <a:pt x="107" y="89"/>
                      <a:pt x="107" y="89"/>
                    </a:cubicBezTo>
                    <a:cubicBezTo>
                      <a:pt x="108" y="89"/>
                      <a:pt x="108" y="89"/>
                      <a:pt x="108" y="89"/>
                    </a:cubicBezTo>
                    <a:cubicBezTo>
                      <a:pt x="108" y="89"/>
                      <a:pt x="108" y="89"/>
                      <a:pt x="108" y="89"/>
                    </a:cubicBezTo>
                    <a:cubicBezTo>
                      <a:pt x="109" y="89"/>
                      <a:pt x="109" y="89"/>
                      <a:pt x="109" y="89"/>
                    </a:cubicBezTo>
                    <a:cubicBezTo>
                      <a:pt x="109" y="88"/>
                      <a:pt x="109" y="88"/>
                      <a:pt x="109" y="88"/>
                    </a:cubicBezTo>
                    <a:cubicBezTo>
                      <a:pt x="110" y="88"/>
                      <a:pt x="110" y="88"/>
                      <a:pt x="110" y="88"/>
                    </a:cubicBezTo>
                    <a:cubicBezTo>
                      <a:pt x="110" y="88"/>
                      <a:pt x="110" y="88"/>
                      <a:pt x="110" y="88"/>
                    </a:cubicBezTo>
                    <a:cubicBezTo>
                      <a:pt x="111" y="87"/>
                      <a:pt x="111" y="87"/>
                      <a:pt x="111" y="87"/>
                    </a:cubicBezTo>
                    <a:cubicBezTo>
                      <a:pt x="112" y="87"/>
                      <a:pt x="112" y="87"/>
                      <a:pt x="112" y="87"/>
                    </a:cubicBezTo>
                    <a:cubicBezTo>
                      <a:pt x="112" y="87"/>
                      <a:pt x="112" y="87"/>
                      <a:pt x="112" y="87"/>
                    </a:cubicBezTo>
                    <a:cubicBezTo>
                      <a:pt x="112" y="87"/>
                      <a:pt x="112" y="87"/>
                      <a:pt x="112" y="87"/>
                    </a:cubicBezTo>
                    <a:cubicBezTo>
                      <a:pt x="113" y="87"/>
                      <a:pt x="113" y="87"/>
                      <a:pt x="113" y="87"/>
                    </a:cubicBezTo>
                    <a:cubicBezTo>
                      <a:pt x="113" y="86"/>
                      <a:pt x="113" y="86"/>
                      <a:pt x="113" y="86"/>
                    </a:cubicBezTo>
                    <a:cubicBezTo>
                      <a:pt x="114" y="85"/>
                      <a:pt x="114" y="85"/>
                      <a:pt x="114" y="85"/>
                    </a:cubicBezTo>
                    <a:cubicBezTo>
                      <a:pt x="114" y="85"/>
                      <a:pt x="114" y="85"/>
                      <a:pt x="114" y="85"/>
                    </a:cubicBezTo>
                    <a:cubicBezTo>
                      <a:pt x="115" y="85"/>
                      <a:pt x="115" y="85"/>
                      <a:pt x="115" y="85"/>
                    </a:cubicBezTo>
                    <a:cubicBezTo>
                      <a:pt x="115" y="85"/>
                      <a:pt x="115" y="85"/>
                      <a:pt x="115" y="85"/>
                    </a:cubicBezTo>
                    <a:cubicBezTo>
                      <a:pt x="115" y="84"/>
                      <a:pt x="115" y="84"/>
                      <a:pt x="115" y="84"/>
                    </a:cubicBezTo>
                    <a:cubicBezTo>
                      <a:pt x="115" y="84"/>
                      <a:pt x="115" y="84"/>
                      <a:pt x="115" y="84"/>
                    </a:cubicBezTo>
                    <a:cubicBezTo>
                      <a:pt x="115" y="84"/>
                      <a:pt x="115" y="84"/>
                      <a:pt x="115" y="84"/>
                    </a:cubicBezTo>
                    <a:cubicBezTo>
                      <a:pt x="115" y="83"/>
                      <a:pt x="115" y="83"/>
                      <a:pt x="115" y="83"/>
                    </a:cubicBezTo>
                    <a:cubicBezTo>
                      <a:pt x="115" y="83"/>
                      <a:pt x="115" y="83"/>
                      <a:pt x="115" y="83"/>
                    </a:cubicBezTo>
                    <a:cubicBezTo>
                      <a:pt x="115" y="83"/>
                      <a:pt x="115" y="83"/>
                      <a:pt x="115" y="83"/>
                    </a:cubicBezTo>
                    <a:cubicBezTo>
                      <a:pt x="114" y="83"/>
                      <a:pt x="114" y="83"/>
                      <a:pt x="114" y="83"/>
                    </a:cubicBezTo>
                    <a:cubicBezTo>
                      <a:pt x="115" y="83"/>
                      <a:pt x="115" y="83"/>
                      <a:pt x="115" y="83"/>
                    </a:cubicBezTo>
                    <a:cubicBezTo>
                      <a:pt x="115" y="83"/>
                      <a:pt x="115" y="83"/>
                      <a:pt x="115" y="83"/>
                    </a:cubicBezTo>
                    <a:cubicBezTo>
                      <a:pt x="115" y="83"/>
                      <a:pt x="115" y="83"/>
                      <a:pt x="115" y="83"/>
                    </a:cubicBezTo>
                    <a:cubicBezTo>
                      <a:pt x="115" y="83"/>
                      <a:pt x="115" y="83"/>
                      <a:pt x="115" y="83"/>
                    </a:cubicBezTo>
                    <a:cubicBezTo>
                      <a:pt x="115" y="83"/>
                      <a:pt x="115" y="83"/>
                      <a:pt x="115" y="83"/>
                    </a:cubicBezTo>
                    <a:cubicBezTo>
                      <a:pt x="116" y="83"/>
                      <a:pt x="116" y="83"/>
                      <a:pt x="116" y="83"/>
                    </a:cubicBezTo>
                    <a:cubicBezTo>
                      <a:pt x="116" y="82"/>
                      <a:pt x="116" y="82"/>
                      <a:pt x="116" y="82"/>
                    </a:cubicBezTo>
                    <a:cubicBezTo>
                      <a:pt x="116" y="82"/>
                      <a:pt x="116" y="82"/>
                      <a:pt x="116" y="82"/>
                    </a:cubicBezTo>
                    <a:cubicBezTo>
                      <a:pt x="116" y="82"/>
                      <a:pt x="116" y="82"/>
                      <a:pt x="116" y="82"/>
                    </a:cubicBezTo>
                    <a:cubicBezTo>
                      <a:pt x="116" y="82"/>
                      <a:pt x="116" y="82"/>
                      <a:pt x="116" y="82"/>
                    </a:cubicBezTo>
                    <a:cubicBezTo>
                      <a:pt x="116" y="82"/>
                      <a:pt x="116" y="82"/>
                      <a:pt x="116" y="82"/>
                    </a:cubicBezTo>
                    <a:cubicBezTo>
                      <a:pt x="116" y="82"/>
                      <a:pt x="116" y="82"/>
                      <a:pt x="116" y="82"/>
                    </a:cubicBezTo>
                    <a:cubicBezTo>
                      <a:pt x="116" y="82"/>
                      <a:pt x="116" y="82"/>
                      <a:pt x="116" y="82"/>
                    </a:cubicBezTo>
                    <a:cubicBezTo>
                      <a:pt x="116" y="82"/>
                      <a:pt x="116" y="82"/>
                      <a:pt x="116" y="82"/>
                    </a:cubicBezTo>
                    <a:cubicBezTo>
                      <a:pt x="117" y="82"/>
                      <a:pt x="117" y="82"/>
                      <a:pt x="117" y="82"/>
                    </a:cubicBezTo>
                    <a:cubicBezTo>
                      <a:pt x="117" y="81"/>
                      <a:pt x="117" y="81"/>
                      <a:pt x="117" y="81"/>
                    </a:cubicBezTo>
                    <a:cubicBezTo>
                      <a:pt x="117" y="81"/>
                      <a:pt x="117" y="81"/>
                      <a:pt x="117" y="81"/>
                    </a:cubicBezTo>
                    <a:cubicBezTo>
                      <a:pt x="117" y="82"/>
                      <a:pt x="117" y="82"/>
                      <a:pt x="117" y="82"/>
                    </a:cubicBezTo>
                    <a:cubicBezTo>
                      <a:pt x="117" y="82"/>
                      <a:pt x="117" y="82"/>
                      <a:pt x="117" y="82"/>
                    </a:cubicBezTo>
                    <a:cubicBezTo>
                      <a:pt x="117" y="81"/>
                      <a:pt x="117" y="81"/>
                      <a:pt x="117" y="81"/>
                    </a:cubicBezTo>
                    <a:cubicBezTo>
                      <a:pt x="117" y="81"/>
                      <a:pt x="117" y="81"/>
                      <a:pt x="117" y="81"/>
                    </a:cubicBezTo>
                    <a:cubicBezTo>
                      <a:pt x="117" y="81"/>
                      <a:pt x="117" y="81"/>
                      <a:pt x="117" y="81"/>
                    </a:cubicBezTo>
                    <a:cubicBezTo>
                      <a:pt x="117" y="81"/>
                      <a:pt x="117" y="81"/>
                      <a:pt x="117" y="81"/>
                    </a:cubicBezTo>
                    <a:cubicBezTo>
                      <a:pt x="118" y="81"/>
                      <a:pt x="118" y="81"/>
                      <a:pt x="118" y="81"/>
                    </a:cubicBezTo>
                    <a:cubicBezTo>
                      <a:pt x="118" y="81"/>
                      <a:pt x="118" y="81"/>
                      <a:pt x="118" y="81"/>
                    </a:cubicBezTo>
                    <a:cubicBezTo>
                      <a:pt x="118" y="81"/>
                      <a:pt x="118" y="81"/>
                      <a:pt x="118" y="81"/>
                    </a:cubicBezTo>
                    <a:cubicBezTo>
                      <a:pt x="118" y="81"/>
                      <a:pt x="118" y="81"/>
                      <a:pt x="118" y="81"/>
                    </a:cubicBezTo>
                    <a:cubicBezTo>
                      <a:pt x="118" y="81"/>
                      <a:pt x="118" y="81"/>
                      <a:pt x="118" y="81"/>
                    </a:cubicBezTo>
                    <a:cubicBezTo>
                      <a:pt x="118" y="81"/>
                      <a:pt x="118" y="81"/>
                      <a:pt x="118" y="81"/>
                    </a:cubicBezTo>
                    <a:cubicBezTo>
                      <a:pt x="117" y="81"/>
                      <a:pt x="117" y="81"/>
                      <a:pt x="117" y="81"/>
                    </a:cubicBezTo>
                    <a:cubicBezTo>
                      <a:pt x="117" y="81"/>
                      <a:pt x="117" y="81"/>
                      <a:pt x="117" y="81"/>
                    </a:cubicBezTo>
                    <a:cubicBezTo>
                      <a:pt x="117" y="81"/>
                      <a:pt x="117" y="81"/>
                      <a:pt x="117" y="81"/>
                    </a:cubicBezTo>
                    <a:cubicBezTo>
                      <a:pt x="117" y="80"/>
                      <a:pt x="117" y="80"/>
                      <a:pt x="117" y="80"/>
                    </a:cubicBezTo>
                    <a:cubicBezTo>
                      <a:pt x="117" y="80"/>
                      <a:pt x="117" y="80"/>
                      <a:pt x="117" y="80"/>
                    </a:cubicBezTo>
                    <a:cubicBezTo>
                      <a:pt x="117" y="80"/>
                      <a:pt x="117" y="80"/>
                      <a:pt x="117" y="80"/>
                    </a:cubicBezTo>
                    <a:cubicBezTo>
                      <a:pt x="117" y="80"/>
                      <a:pt x="117" y="80"/>
                      <a:pt x="117" y="80"/>
                    </a:cubicBezTo>
                    <a:cubicBezTo>
                      <a:pt x="117" y="80"/>
                      <a:pt x="117" y="80"/>
                      <a:pt x="117" y="80"/>
                    </a:cubicBezTo>
                    <a:cubicBezTo>
                      <a:pt x="117" y="80"/>
                      <a:pt x="117" y="80"/>
                      <a:pt x="117" y="80"/>
                    </a:cubicBezTo>
                    <a:cubicBezTo>
                      <a:pt x="117" y="80"/>
                      <a:pt x="117" y="80"/>
                      <a:pt x="117" y="80"/>
                    </a:cubicBezTo>
                    <a:cubicBezTo>
                      <a:pt x="117" y="80"/>
                      <a:pt x="117" y="80"/>
                      <a:pt x="117" y="80"/>
                    </a:cubicBezTo>
                    <a:cubicBezTo>
                      <a:pt x="117" y="80"/>
                      <a:pt x="117" y="80"/>
                      <a:pt x="117" y="80"/>
                    </a:cubicBezTo>
                    <a:cubicBezTo>
                      <a:pt x="117" y="80"/>
                      <a:pt x="117" y="80"/>
                      <a:pt x="117" y="80"/>
                    </a:cubicBezTo>
                    <a:cubicBezTo>
                      <a:pt x="117" y="80"/>
                      <a:pt x="117" y="80"/>
                      <a:pt x="117" y="80"/>
                    </a:cubicBezTo>
                    <a:cubicBezTo>
                      <a:pt x="117" y="80"/>
                      <a:pt x="117" y="80"/>
                      <a:pt x="117" y="80"/>
                    </a:cubicBezTo>
                    <a:cubicBezTo>
                      <a:pt x="116" y="80"/>
                      <a:pt x="116" y="80"/>
                      <a:pt x="116" y="80"/>
                    </a:cubicBezTo>
                    <a:cubicBezTo>
                      <a:pt x="116" y="80"/>
                      <a:pt x="116" y="80"/>
                      <a:pt x="116" y="80"/>
                    </a:cubicBezTo>
                    <a:cubicBezTo>
                      <a:pt x="117" y="80"/>
                      <a:pt x="117" y="80"/>
                      <a:pt x="117" y="80"/>
                    </a:cubicBezTo>
                    <a:cubicBezTo>
                      <a:pt x="117" y="80"/>
                      <a:pt x="117" y="80"/>
                      <a:pt x="117" y="80"/>
                    </a:cubicBezTo>
                    <a:cubicBezTo>
                      <a:pt x="117" y="80"/>
                      <a:pt x="117" y="80"/>
                      <a:pt x="117" y="80"/>
                    </a:cubicBezTo>
                    <a:cubicBezTo>
                      <a:pt x="117" y="80"/>
                      <a:pt x="117" y="80"/>
                      <a:pt x="117" y="80"/>
                    </a:cubicBezTo>
                    <a:cubicBezTo>
                      <a:pt x="117" y="79"/>
                      <a:pt x="117" y="79"/>
                      <a:pt x="117" y="79"/>
                    </a:cubicBezTo>
                    <a:cubicBezTo>
                      <a:pt x="116" y="79"/>
                      <a:pt x="116" y="79"/>
                      <a:pt x="116" y="79"/>
                    </a:cubicBezTo>
                    <a:cubicBezTo>
                      <a:pt x="116" y="79"/>
                      <a:pt x="116" y="79"/>
                      <a:pt x="116" y="79"/>
                    </a:cubicBezTo>
                    <a:cubicBezTo>
                      <a:pt x="116" y="79"/>
                      <a:pt x="116" y="79"/>
                      <a:pt x="116" y="79"/>
                    </a:cubicBezTo>
                    <a:cubicBezTo>
                      <a:pt x="116" y="79"/>
                      <a:pt x="116" y="79"/>
                      <a:pt x="116" y="79"/>
                    </a:cubicBezTo>
                    <a:cubicBezTo>
                      <a:pt x="116" y="78"/>
                      <a:pt x="116" y="78"/>
                      <a:pt x="116" y="78"/>
                    </a:cubicBezTo>
                    <a:cubicBezTo>
                      <a:pt x="116" y="78"/>
                      <a:pt x="116" y="78"/>
                      <a:pt x="116" y="78"/>
                    </a:cubicBezTo>
                    <a:cubicBezTo>
                      <a:pt x="116" y="78"/>
                      <a:pt x="116" y="78"/>
                      <a:pt x="116" y="78"/>
                    </a:cubicBezTo>
                    <a:cubicBezTo>
                      <a:pt x="116" y="78"/>
                      <a:pt x="116" y="78"/>
                      <a:pt x="116" y="78"/>
                    </a:cubicBezTo>
                    <a:cubicBezTo>
                      <a:pt x="116" y="78"/>
                      <a:pt x="116" y="78"/>
                      <a:pt x="116" y="78"/>
                    </a:cubicBezTo>
                    <a:cubicBezTo>
                      <a:pt x="116" y="77"/>
                      <a:pt x="116" y="77"/>
                      <a:pt x="116" y="77"/>
                    </a:cubicBezTo>
                    <a:cubicBezTo>
                      <a:pt x="116" y="77"/>
                      <a:pt x="116" y="77"/>
                      <a:pt x="116" y="77"/>
                    </a:cubicBezTo>
                    <a:cubicBezTo>
                      <a:pt x="116" y="77"/>
                      <a:pt x="116" y="77"/>
                      <a:pt x="116" y="77"/>
                    </a:cubicBezTo>
                    <a:cubicBezTo>
                      <a:pt x="116" y="77"/>
                      <a:pt x="116" y="77"/>
                      <a:pt x="116" y="77"/>
                    </a:cubicBezTo>
                    <a:cubicBezTo>
                      <a:pt x="116" y="77"/>
                      <a:pt x="116" y="77"/>
                      <a:pt x="116" y="77"/>
                    </a:cubicBezTo>
                    <a:cubicBezTo>
                      <a:pt x="115" y="77"/>
                      <a:pt x="115" y="77"/>
                      <a:pt x="115" y="77"/>
                    </a:cubicBezTo>
                    <a:cubicBezTo>
                      <a:pt x="115" y="77"/>
                      <a:pt x="115" y="77"/>
                      <a:pt x="115" y="77"/>
                    </a:cubicBezTo>
                    <a:cubicBezTo>
                      <a:pt x="115" y="77"/>
                      <a:pt x="115" y="77"/>
                      <a:pt x="115" y="77"/>
                    </a:cubicBezTo>
                    <a:cubicBezTo>
                      <a:pt x="116" y="77"/>
                      <a:pt x="116" y="77"/>
                      <a:pt x="116" y="77"/>
                    </a:cubicBezTo>
                    <a:cubicBezTo>
                      <a:pt x="116" y="77"/>
                      <a:pt x="116" y="77"/>
                      <a:pt x="116" y="77"/>
                    </a:cubicBezTo>
                    <a:cubicBezTo>
                      <a:pt x="116" y="77"/>
                      <a:pt x="116" y="77"/>
                      <a:pt x="116" y="77"/>
                    </a:cubicBezTo>
                    <a:cubicBezTo>
                      <a:pt x="116" y="77"/>
                      <a:pt x="116" y="77"/>
                      <a:pt x="116" y="77"/>
                    </a:cubicBezTo>
                    <a:cubicBezTo>
                      <a:pt x="116" y="77"/>
                      <a:pt x="116" y="77"/>
                      <a:pt x="116" y="77"/>
                    </a:cubicBezTo>
                    <a:cubicBezTo>
                      <a:pt x="116" y="77"/>
                      <a:pt x="116" y="77"/>
                      <a:pt x="116" y="77"/>
                    </a:cubicBezTo>
                    <a:cubicBezTo>
                      <a:pt x="117" y="77"/>
                      <a:pt x="117" y="77"/>
                      <a:pt x="117" y="77"/>
                    </a:cubicBezTo>
                    <a:cubicBezTo>
                      <a:pt x="117" y="77"/>
                      <a:pt x="117" y="77"/>
                      <a:pt x="117" y="77"/>
                    </a:cubicBezTo>
                    <a:cubicBezTo>
                      <a:pt x="117" y="78"/>
                      <a:pt x="117" y="78"/>
                      <a:pt x="117" y="78"/>
                    </a:cubicBezTo>
                    <a:cubicBezTo>
                      <a:pt x="117" y="78"/>
                      <a:pt x="117" y="78"/>
                      <a:pt x="117" y="78"/>
                    </a:cubicBezTo>
                    <a:cubicBezTo>
                      <a:pt x="117" y="77"/>
                      <a:pt x="117" y="77"/>
                      <a:pt x="117" y="77"/>
                    </a:cubicBezTo>
                    <a:cubicBezTo>
                      <a:pt x="117" y="77"/>
                      <a:pt x="117" y="77"/>
                      <a:pt x="117" y="77"/>
                    </a:cubicBezTo>
                    <a:cubicBezTo>
                      <a:pt x="117" y="77"/>
                      <a:pt x="117" y="77"/>
                      <a:pt x="117" y="77"/>
                    </a:cubicBezTo>
                    <a:cubicBezTo>
                      <a:pt x="118" y="76"/>
                      <a:pt x="118" y="76"/>
                      <a:pt x="118" y="76"/>
                    </a:cubicBezTo>
                    <a:cubicBezTo>
                      <a:pt x="118" y="76"/>
                      <a:pt x="118" y="76"/>
                      <a:pt x="118" y="76"/>
                    </a:cubicBezTo>
                    <a:cubicBezTo>
                      <a:pt x="118" y="76"/>
                      <a:pt x="118" y="76"/>
                      <a:pt x="118" y="76"/>
                    </a:cubicBezTo>
                    <a:cubicBezTo>
                      <a:pt x="118" y="76"/>
                      <a:pt x="118" y="76"/>
                      <a:pt x="118" y="76"/>
                    </a:cubicBezTo>
                    <a:cubicBezTo>
                      <a:pt x="118" y="76"/>
                      <a:pt x="118" y="76"/>
                      <a:pt x="118" y="76"/>
                    </a:cubicBezTo>
                    <a:cubicBezTo>
                      <a:pt x="118" y="76"/>
                      <a:pt x="118" y="76"/>
                      <a:pt x="118" y="76"/>
                    </a:cubicBezTo>
                    <a:cubicBezTo>
                      <a:pt x="118" y="76"/>
                      <a:pt x="118" y="76"/>
                      <a:pt x="118" y="76"/>
                    </a:cubicBezTo>
                    <a:cubicBezTo>
                      <a:pt x="119" y="76"/>
                      <a:pt x="119" y="76"/>
                      <a:pt x="119" y="76"/>
                    </a:cubicBezTo>
                    <a:cubicBezTo>
                      <a:pt x="119" y="76"/>
                      <a:pt x="119" y="76"/>
                      <a:pt x="119" y="76"/>
                    </a:cubicBezTo>
                    <a:cubicBezTo>
                      <a:pt x="119" y="76"/>
                      <a:pt x="119" y="76"/>
                      <a:pt x="119" y="76"/>
                    </a:cubicBezTo>
                    <a:cubicBezTo>
                      <a:pt x="119" y="76"/>
                      <a:pt x="119" y="76"/>
                      <a:pt x="119" y="76"/>
                    </a:cubicBezTo>
                    <a:cubicBezTo>
                      <a:pt x="119" y="77"/>
                      <a:pt x="119" y="77"/>
                      <a:pt x="119" y="77"/>
                    </a:cubicBezTo>
                    <a:cubicBezTo>
                      <a:pt x="119" y="77"/>
                      <a:pt x="119" y="77"/>
                      <a:pt x="119" y="77"/>
                    </a:cubicBezTo>
                    <a:cubicBezTo>
                      <a:pt x="119" y="77"/>
                      <a:pt x="119" y="77"/>
                      <a:pt x="119" y="77"/>
                    </a:cubicBezTo>
                    <a:cubicBezTo>
                      <a:pt x="119" y="78"/>
                      <a:pt x="119" y="78"/>
                      <a:pt x="119" y="78"/>
                    </a:cubicBezTo>
                    <a:cubicBezTo>
                      <a:pt x="119" y="78"/>
                      <a:pt x="119" y="78"/>
                      <a:pt x="119" y="78"/>
                    </a:cubicBezTo>
                    <a:cubicBezTo>
                      <a:pt x="119" y="78"/>
                      <a:pt x="119" y="78"/>
                      <a:pt x="119" y="78"/>
                    </a:cubicBezTo>
                    <a:cubicBezTo>
                      <a:pt x="118" y="79"/>
                      <a:pt x="118" y="79"/>
                      <a:pt x="118" y="79"/>
                    </a:cubicBezTo>
                    <a:cubicBezTo>
                      <a:pt x="118" y="79"/>
                      <a:pt x="118" y="79"/>
                      <a:pt x="118" y="79"/>
                    </a:cubicBezTo>
                    <a:cubicBezTo>
                      <a:pt x="118" y="79"/>
                      <a:pt x="118" y="79"/>
                      <a:pt x="118" y="79"/>
                    </a:cubicBezTo>
                    <a:cubicBezTo>
                      <a:pt x="118" y="79"/>
                      <a:pt x="118" y="79"/>
                      <a:pt x="118" y="79"/>
                    </a:cubicBezTo>
                    <a:cubicBezTo>
                      <a:pt x="118" y="79"/>
                      <a:pt x="118" y="79"/>
                      <a:pt x="118" y="79"/>
                    </a:cubicBezTo>
                    <a:cubicBezTo>
                      <a:pt x="118" y="79"/>
                      <a:pt x="118" y="79"/>
                      <a:pt x="118" y="79"/>
                    </a:cubicBezTo>
                    <a:cubicBezTo>
                      <a:pt x="118" y="79"/>
                      <a:pt x="118" y="79"/>
                      <a:pt x="118" y="79"/>
                    </a:cubicBezTo>
                    <a:cubicBezTo>
                      <a:pt x="119" y="79"/>
                      <a:pt x="119" y="79"/>
                      <a:pt x="119" y="79"/>
                    </a:cubicBezTo>
                    <a:cubicBezTo>
                      <a:pt x="119" y="79"/>
                      <a:pt x="119" y="79"/>
                      <a:pt x="119" y="79"/>
                    </a:cubicBezTo>
                    <a:cubicBezTo>
                      <a:pt x="120" y="79"/>
                      <a:pt x="120" y="79"/>
                      <a:pt x="120" y="79"/>
                    </a:cubicBezTo>
                    <a:cubicBezTo>
                      <a:pt x="120" y="78"/>
                      <a:pt x="120" y="78"/>
                      <a:pt x="120" y="78"/>
                    </a:cubicBezTo>
                    <a:cubicBezTo>
                      <a:pt x="121" y="78"/>
                      <a:pt x="121" y="78"/>
                      <a:pt x="121" y="78"/>
                    </a:cubicBezTo>
                    <a:cubicBezTo>
                      <a:pt x="121" y="79"/>
                      <a:pt x="121" y="79"/>
                      <a:pt x="121" y="79"/>
                    </a:cubicBezTo>
                    <a:cubicBezTo>
                      <a:pt x="121" y="79"/>
                      <a:pt x="121" y="79"/>
                      <a:pt x="121" y="79"/>
                    </a:cubicBezTo>
                    <a:cubicBezTo>
                      <a:pt x="121" y="79"/>
                      <a:pt x="121" y="79"/>
                      <a:pt x="121" y="79"/>
                    </a:cubicBezTo>
                    <a:cubicBezTo>
                      <a:pt x="121" y="78"/>
                      <a:pt x="121" y="78"/>
                      <a:pt x="121" y="78"/>
                    </a:cubicBezTo>
                    <a:cubicBezTo>
                      <a:pt x="121" y="79"/>
                      <a:pt x="121" y="79"/>
                      <a:pt x="121" y="79"/>
                    </a:cubicBezTo>
                    <a:cubicBezTo>
                      <a:pt x="121" y="79"/>
                      <a:pt x="121" y="79"/>
                      <a:pt x="121" y="79"/>
                    </a:cubicBezTo>
                    <a:cubicBezTo>
                      <a:pt x="121" y="79"/>
                      <a:pt x="121" y="79"/>
                      <a:pt x="121" y="79"/>
                    </a:cubicBezTo>
                    <a:cubicBezTo>
                      <a:pt x="121" y="79"/>
                      <a:pt x="121" y="79"/>
                      <a:pt x="121" y="79"/>
                    </a:cubicBezTo>
                    <a:cubicBezTo>
                      <a:pt x="120" y="79"/>
                      <a:pt x="120" y="79"/>
                      <a:pt x="120" y="79"/>
                    </a:cubicBezTo>
                    <a:cubicBezTo>
                      <a:pt x="120" y="79"/>
                      <a:pt x="120" y="79"/>
                      <a:pt x="120" y="79"/>
                    </a:cubicBezTo>
                    <a:cubicBezTo>
                      <a:pt x="120" y="79"/>
                      <a:pt x="120" y="79"/>
                      <a:pt x="120" y="79"/>
                    </a:cubicBezTo>
                    <a:cubicBezTo>
                      <a:pt x="120" y="79"/>
                      <a:pt x="120" y="79"/>
                      <a:pt x="120" y="79"/>
                    </a:cubicBezTo>
                    <a:cubicBezTo>
                      <a:pt x="120" y="79"/>
                      <a:pt x="120" y="79"/>
                      <a:pt x="120" y="79"/>
                    </a:cubicBezTo>
                    <a:cubicBezTo>
                      <a:pt x="120" y="79"/>
                      <a:pt x="120" y="79"/>
                      <a:pt x="120" y="79"/>
                    </a:cubicBezTo>
                    <a:cubicBezTo>
                      <a:pt x="120" y="80"/>
                      <a:pt x="120" y="80"/>
                      <a:pt x="120" y="80"/>
                    </a:cubicBezTo>
                    <a:cubicBezTo>
                      <a:pt x="119" y="80"/>
                      <a:pt x="119" y="80"/>
                      <a:pt x="119" y="80"/>
                    </a:cubicBezTo>
                    <a:cubicBezTo>
                      <a:pt x="119" y="80"/>
                      <a:pt x="119" y="80"/>
                      <a:pt x="119" y="80"/>
                    </a:cubicBezTo>
                    <a:cubicBezTo>
                      <a:pt x="118" y="81"/>
                      <a:pt x="118" y="81"/>
                      <a:pt x="118" y="81"/>
                    </a:cubicBezTo>
                    <a:cubicBezTo>
                      <a:pt x="118" y="81"/>
                      <a:pt x="118" y="81"/>
                      <a:pt x="118" y="81"/>
                    </a:cubicBezTo>
                    <a:cubicBezTo>
                      <a:pt x="118" y="81"/>
                      <a:pt x="118" y="81"/>
                      <a:pt x="118" y="81"/>
                    </a:cubicBezTo>
                    <a:cubicBezTo>
                      <a:pt x="118" y="81"/>
                      <a:pt x="118" y="81"/>
                      <a:pt x="118" y="81"/>
                    </a:cubicBezTo>
                    <a:cubicBezTo>
                      <a:pt x="119" y="81"/>
                      <a:pt x="119" y="81"/>
                      <a:pt x="119" y="81"/>
                    </a:cubicBezTo>
                    <a:cubicBezTo>
                      <a:pt x="119" y="80"/>
                      <a:pt x="119" y="80"/>
                      <a:pt x="119" y="80"/>
                    </a:cubicBezTo>
                    <a:cubicBezTo>
                      <a:pt x="120" y="80"/>
                      <a:pt x="120" y="80"/>
                      <a:pt x="120" y="80"/>
                    </a:cubicBezTo>
                    <a:cubicBezTo>
                      <a:pt x="123" y="78"/>
                      <a:pt x="123" y="78"/>
                      <a:pt x="123" y="78"/>
                    </a:cubicBezTo>
                    <a:cubicBezTo>
                      <a:pt x="124" y="78"/>
                      <a:pt x="124" y="78"/>
                      <a:pt x="124" y="78"/>
                    </a:cubicBezTo>
                    <a:cubicBezTo>
                      <a:pt x="125" y="77"/>
                      <a:pt x="125" y="77"/>
                      <a:pt x="125" y="77"/>
                    </a:cubicBezTo>
                    <a:cubicBezTo>
                      <a:pt x="125" y="77"/>
                      <a:pt x="125" y="77"/>
                      <a:pt x="125" y="77"/>
                    </a:cubicBezTo>
                    <a:cubicBezTo>
                      <a:pt x="125" y="77"/>
                      <a:pt x="125" y="77"/>
                      <a:pt x="125" y="77"/>
                    </a:cubicBezTo>
                    <a:cubicBezTo>
                      <a:pt x="126" y="77"/>
                      <a:pt x="126" y="77"/>
                      <a:pt x="126" y="77"/>
                    </a:cubicBezTo>
                    <a:cubicBezTo>
                      <a:pt x="127" y="77"/>
                      <a:pt x="127" y="77"/>
                      <a:pt x="127" y="77"/>
                    </a:cubicBezTo>
                    <a:cubicBezTo>
                      <a:pt x="127" y="77"/>
                      <a:pt x="127" y="77"/>
                      <a:pt x="127" y="77"/>
                    </a:cubicBezTo>
                    <a:cubicBezTo>
                      <a:pt x="127" y="77"/>
                      <a:pt x="127" y="77"/>
                      <a:pt x="127" y="77"/>
                    </a:cubicBezTo>
                    <a:cubicBezTo>
                      <a:pt x="127" y="77"/>
                      <a:pt x="127" y="77"/>
                      <a:pt x="127" y="77"/>
                    </a:cubicBezTo>
                    <a:cubicBezTo>
                      <a:pt x="127" y="76"/>
                      <a:pt x="127" y="76"/>
                      <a:pt x="127" y="76"/>
                    </a:cubicBezTo>
                    <a:cubicBezTo>
                      <a:pt x="127" y="76"/>
                      <a:pt x="127" y="76"/>
                      <a:pt x="127" y="76"/>
                    </a:cubicBezTo>
                    <a:cubicBezTo>
                      <a:pt x="126" y="75"/>
                      <a:pt x="126" y="75"/>
                      <a:pt x="126" y="75"/>
                    </a:cubicBezTo>
                    <a:cubicBezTo>
                      <a:pt x="127" y="75"/>
                      <a:pt x="127" y="75"/>
                      <a:pt x="127" y="75"/>
                    </a:cubicBezTo>
                    <a:cubicBezTo>
                      <a:pt x="127" y="74"/>
                      <a:pt x="127" y="74"/>
                      <a:pt x="127" y="74"/>
                    </a:cubicBezTo>
                    <a:cubicBezTo>
                      <a:pt x="127" y="73"/>
                      <a:pt x="127" y="73"/>
                      <a:pt x="127" y="73"/>
                    </a:cubicBezTo>
                    <a:cubicBezTo>
                      <a:pt x="127" y="73"/>
                      <a:pt x="127" y="73"/>
                      <a:pt x="127" y="73"/>
                    </a:cubicBezTo>
                    <a:cubicBezTo>
                      <a:pt x="127" y="73"/>
                      <a:pt x="127" y="73"/>
                      <a:pt x="127" y="73"/>
                    </a:cubicBezTo>
                    <a:cubicBezTo>
                      <a:pt x="128" y="73"/>
                      <a:pt x="128" y="73"/>
                      <a:pt x="128" y="73"/>
                    </a:cubicBezTo>
                    <a:cubicBezTo>
                      <a:pt x="128" y="73"/>
                      <a:pt x="128" y="73"/>
                      <a:pt x="128" y="73"/>
                    </a:cubicBezTo>
                    <a:cubicBezTo>
                      <a:pt x="128" y="73"/>
                      <a:pt x="128" y="73"/>
                      <a:pt x="128" y="73"/>
                    </a:cubicBezTo>
                    <a:cubicBezTo>
                      <a:pt x="128" y="73"/>
                      <a:pt x="128" y="73"/>
                      <a:pt x="128" y="73"/>
                    </a:cubicBezTo>
                    <a:cubicBezTo>
                      <a:pt x="129" y="72"/>
                      <a:pt x="129" y="72"/>
                      <a:pt x="129" y="72"/>
                    </a:cubicBezTo>
                    <a:cubicBezTo>
                      <a:pt x="128" y="72"/>
                      <a:pt x="128" y="72"/>
                      <a:pt x="128" y="72"/>
                    </a:cubicBezTo>
                    <a:cubicBezTo>
                      <a:pt x="128" y="72"/>
                      <a:pt x="128" y="72"/>
                      <a:pt x="128" y="72"/>
                    </a:cubicBezTo>
                    <a:cubicBezTo>
                      <a:pt x="129" y="72"/>
                      <a:pt x="129" y="72"/>
                      <a:pt x="129" y="72"/>
                    </a:cubicBezTo>
                    <a:cubicBezTo>
                      <a:pt x="129" y="71"/>
                      <a:pt x="129" y="71"/>
                      <a:pt x="129" y="71"/>
                    </a:cubicBezTo>
                    <a:cubicBezTo>
                      <a:pt x="129" y="71"/>
                      <a:pt x="129" y="71"/>
                      <a:pt x="129" y="71"/>
                    </a:cubicBezTo>
                    <a:cubicBezTo>
                      <a:pt x="129" y="71"/>
                      <a:pt x="129" y="71"/>
                      <a:pt x="129" y="71"/>
                    </a:cubicBezTo>
                    <a:cubicBezTo>
                      <a:pt x="129" y="71"/>
                      <a:pt x="129" y="71"/>
                      <a:pt x="129" y="71"/>
                    </a:cubicBezTo>
                    <a:cubicBezTo>
                      <a:pt x="128" y="71"/>
                      <a:pt x="128" y="71"/>
                      <a:pt x="128" y="71"/>
                    </a:cubicBezTo>
                    <a:cubicBezTo>
                      <a:pt x="128" y="71"/>
                      <a:pt x="128" y="71"/>
                      <a:pt x="128" y="71"/>
                    </a:cubicBezTo>
                    <a:cubicBezTo>
                      <a:pt x="128" y="70"/>
                      <a:pt x="128" y="70"/>
                      <a:pt x="128" y="70"/>
                    </a:cubicBezTo>
                    <a:cubicBezTo>
                      <a:pt x="128" y="70"/>
                      <a:pt x="128" y="70"/>
                      <a:pt x="128" y="70"/>
                    </a:cubicBezTo>
                    <a:cubicBezTo>
                      <a:pt x="128" y="70"/>
                      <a:pt x="128" y="70"/>
                      <a:pt x="128" y="70"/>
                    </a:cubicBezTo>
                    <a:cubicBezTo>
                      <a:pt x="128" y="70"/>
                      <a:pt x="128" y="70"/>
                      <a:pt x="128" y="70"/>
                    </a:cubicBezTo>
                    <a:cubicBezTo>
                      <a:pt x="128" y="70"/>
                      <a:pt x="128" y="70"/>
                      <a:pt x="128" y="70"/>
                    </a:cubicBezTo>
                    <a:cubicBezTo>
                      <a:pt x="128" y="70"/>
                      <a:pt x="128" y="70"/>
                      <a:pt x="128" y="70"/>
                    </a:cubicBezTo>
                    <a:cubicBezTo>
                      <a:pt x="128" y="69"/>
                      <a:pt x="128" y="69"/>
                      <a:pt x="128" y="69"/>
                    </a:cubicBezTo>
                    <a:cubicBezTo>
                      <a:pt x="128" y="69"/>
                      <a:pt x="128" y="69"/>
                      <a:pt x="128" y="69"/>
                    </a:cubicBezTo>
                    <a:cubicBezTo>
                      <a:pt x="128" y="69"/>
                      <a:pt x="128" y="69"/>
                      <a:pt x="128" y="69"/>
                    </a:cubicBezTo>
                    <a:cubicBezTo>
                      <a:pt x="128" y="69"/>
                      <a:pt x="128" y="69"/>
                      <a:pt x="128" y="69"/>
                    </a:cubicBezTo>
                    <a:cubicBezTo>
                      <a:pt x="128" y="68"/>
                      <a:pt x="128" y="68"/>
                      <a:pt x="128" y="68"/>
                    </a:cubicBezTo>
                    <a:cubicBezTo>
                      <a:pt x="128" y="68"/>
                      <a:pt x="128" y="68"/>
                      <a:pt x="128" y="68"/>
                    </a:cubicBezTo>
                    <a:cubicBezTo>
                      <a:pt x="128" y="68"/>
                      <a:pt x="128" y="68"/>
                      <a:pt x="128" y="68"/>
                    </a:cubicBezTo>
                    <a:cubicBezTo>
                      <a:pt x="128" y="68"/>
                      <a:pt x="128" y="68"/>
                      <a:pt x="128" y="68"/>
                    </a:cubicBezTo>
                    <a:cubicBezTo>
                      <a:pt x="128" y="67"/>
                      <a:pt x="128" y="67"/>
                      <a:pt x="128" y="67"/>
                    </a:cubicBezTo>
                    <a:cubicBezTo>
                      <a:pt x="128" y="67"/>
                      <a:pt x="128" y="67"/>
                      <a:pt x="128" y="67"/>
                    </a:cubicBezTo>
                    <a:cubicBezTo>
                      <a:pt x="128" y="67"/>
                      <a:pt x="128" y="67"/>
                      <a:pt x="128" y="67"/>
                    </a:cubicBezTo>
                    <a:cubicBezTo>
                      <a:pt x="128" y="67"/>
                      <a:pt x="128" y="67"/>
                      <a:pt x="128" y="67"/>
                    </a:cubicBezTo>
                    <a:cubicBezTo>
                      <a:pt x="128" y="67"/>
                      <a:pt x="128" y="67"/>
                      <a:pt x="128" y="67"/>
                    </a:cubicBezTo>
                    <a:cubicBezTo>
                      <a:pt x="128" y="67"/>
                      <a:pt x="128" y="67"/>
                      <a:pt x="128" y="67"/>
                    </a:cubicBezTo>
                    <a:cubicBezTo>
                      <a:pt x="128" y="67"/>
                      <a:pt x="128" y="67"/>
                      <a:pt x="128" y="67"/>
                    </a:cubicBezTo>
                    <a:cubicBezTo>
                      <a:pt x="128" y="67"/>
                      <a:pt x="128" y="67"/>
                      <a:pt x="128" y="67"/>
                    </a:cubicBezTo>
                    <a:cubicBezTo>
                      <a:pt x="128" y="66"/>
                      <a:pt x="128" y="66"/>
                      <a:pt x="128" y="66"/>
                    </a:cubicBezTo>
                    <a:cubicBezTo>
                      <a:pt x="128" y="66"/>
                      <a:pt x="128" y="66"/>
                      <a:pt x="128" y="66"/>
                    </a:cubicBezTo>
                    <a:cubicBezTo>
                      <a:pt x="128" y="66"/>
                      <a:pt x="128" y="66"/>
                      <a:pt x="128" y="66"/>
                    </a:cubicBezTo>
                    <a:cubicBezTo>
                      <a:pt x="128" y="66"/>
                      <a:pt x="128" y="66"/>
                      <a:pt x="128" y="66"/>
                    </a:cubicBezTo>
                    <a:cubicBezTo>
                      <a:pt x="129" y="65"/>
                      <a:pt x="129" y="65"/>
                      <a:pt x="129" y="65"/>
                    </a:cubicBezTo>
                    <a:cubicBezTo>
                      <a:pt x="129" y="65"/>
                      <a:pt x="129" y="65"/>
                      <a:pt x="129" y="65"/>
                    </a:cubicBezTo>
                    <a:cubicBezTo>
                      <a:pt x="129" y="65"/>
                      <a:pt x="129" y="65"/>
                      <a:pt x="129" y="65"/>
                    </a:cubicBezTo>
                    <a:cubicBezTo>
                      <a:pt x="129" y="65"/>
                      <a:pt x="129" y="65"/>
                      <a:pt x="129" y="65"/>
                    </a:cubicBezTo>
                    <a:cubicBezTo>
                      <a:pt x="129" y="64"/>
                      <a:pt x="129" y="64"/>
                      <a:pt x="129" y="64"/>
                    </a:cubicBezTo>
                    <a:cubicBezTo>
                      <a:pt x="129" y="64"/>
                      <a:pt x="129" y="64"/>
                      <a:pt x="129" y="64"/>
                    </a:cubicBezTo>
                    <a:cubicBezTo>
                      <a:pt x="129" y="63"/>
                      <a:pt x="129" y="63"/>
                      <a:pt x="129" y="63"/>
                    </a:cubicBezTo>
                    <a:cubicBezTo>
                      <a:pt x="130" y="63"/>
                      <a:pt x="130" y="63"/>
                      <a:pt x="130" y="63"/>
                    </a:cubicBezTo>
                    <a:cubicBezTo>
                      <a:pt x="129" y="63"/>
                      <a:pt x="129" y="63"/>
                      <a:pt x="129" y="63"/>
                    </a:cubicBezTo>
                    <a:cubicBezTo>
                      <a:pt x="129" y="63"/>
                      <a:pt x="129" y="63"/>
                      <a:pt x="129" y="63"/>
                    </a:cubicBezTo>
                    <a:cubicBezTo>
                      <a:pt x="129" y="63"/>
                      <a:pt x="129" y="63"/>
                      <a:pt x="129" y="63"/>
                    </a:cubicBezTo>
                    <a:cubicBezTo>
                      <a:pt x="129" y="63"/>
                      <a:pt x="129" y="63"/>
                      <a:pt x="129" y="63"/>
                    </a:cubicBezTo>
                    <a:cubicBezTo>
                      <a:pt x="129" y="63"/>
                      <a:pt x="129" y="63"/>
                      <a:pt x="129" y="63"/>
                    </a:cubicBezTo>
                    <a:cubicBezTo>
                      <a:pt x="130" y="62"/>
                      <a:pt x="130" y="62"/>
                      <a:pt x="130" y="62"/>
                    </a:cubicBezTo>
                    <a:cubicBezTo>
                      <a:pt x="130" y="62"/>
                      <a:pt x="130" y="62"/>
                      <a:pt x="130" y="62"/>
                    </a:cubicBezTo>
                    <a:cubicBezTo>
                      <a:pt x="130" y="62"/>
                      <a:pt x="130" y="62"/>
                      <a:pt x="130" y="62"/>
                    </a:cubicBezTo>
                    <a:cubicBezTo>
                      <a:pt x="130" y="62"/>
                      <a:pt x="130" y="62"/>
                      <a:pt x="130" y="62"/>
                    </a:cubicBezTo>
                    <a:cubicBezTo>
                      <a:pt x="130" y="62"/>
                      <a:pt x="130" y="62"/>
                      <a:pt x="130" y="62"/>
                    </a:cubicBezTo>
                    <a:cubicBezTo>
                      <a:pt x="130" y="62"/>
                      <a:pt x="130" y="62"/>
                      <a:pt x="130" y="62"/>
                    </a:cubicBezTo>
                    <a:cubicBezTo>
                      <a:pt x="129" y="62"/>
                      <a:pt x="129" y="62"/>
                      <a:pt x="129" y="62"/>
                    </a:cubicBezTo>
                    <a:cubicBezTo>
                      <a:pt x="129" y="61"/>
                      <a:pt x="129" y="61"/>
                      <a:pt x="129" y="61"/>
                    </a:cubicBezTo>
                    <a:cubicBezTo>
                      <a:pt x="129" y="61"/>
                      <a:pt x="129" y="61"/>
                      <a:pt x="129" y="61"/>
                    </a:cubicBezTo>
                    <a:cubicBezTo>
                      <a:pt x="130" y="61"/>
                      <a:pt x="130" y="61"/>
                      <a:pt x="130" y="61"/>
                    </a:cubicBezTo>
                    <a:cubicBezTo>
                      <a:pt x="130" y="61"/>
                      <a:pt x="130" y="61"/>
                      <a:pt x="130" y="61"/>
                    </a:cubicBezTo>
                    <a:cubicBezTo>
                      <a:pt x="130" y="61"/>
                      <a:pt x="130" y="61"/>
                      <a:pt x="130" y="61"/>
                    </a:cubicBezTo>
                    <a:cubicBezTo>
                      <a:pt x="130" y="61"/>
                      <a:pt x="130" y="61"/>
                      <a:pt x="130" y="61"/>
                    </a:cubicBezTo>
                    <a:close/>
                    <a:moveTo>
                      <a:pt x="98" y="96"/>
                    </a:moveTo>
                    <a:cubicBezTo>
                      <a:pt x="98" y="96"/>
                      <a:pt x="98" y="96"/>
                      <a:pt x="98" y="96"/>
                    </a:cubicBezTo>
                    <a:cubicBezTo>
                      <a:pt x="98" y="96"/>
                      <a:pt x="98" y="96"/>
                      <a:pt x="98" y="96"/>
                    </a:cubicBezTo>
                    <a:cubicBezTo>
                      <a:pt x="97" y="96"/>
                      <a:pt x="97" y="96"/>
                      <a:pt x="97" y="96"/>
                    </a:cubicBezTo>
                    <a:cubicBezTo>
                      <a:pt x="97" y="96"/>
                      <a:pt x="97" y="96"/>
                      <a:pt x="97" y="96"/>
                    </a:cubicBezTo>
                    <a:cubicBezTo>
                      <a:pt x="97" y="96"/>
                      <a:pt x="97" y="96"/>
                      <a:pt x="97" y="96"/>
                    </a:cubicBezTo>
                    <a:cubicBezTo>
                      <a:pt x="97" y="96"/>
                      <a:pt x="97" y="96"/>
                      <a:pt x="97" y="96"/>
                    </a:cubicBezTo>
                    <a:cubicBezTo>
                      <a:pt x="97" y="97"/>
                      <a:pt x="97" y="97"/>
                      <a:pt x="97" y="97"/>
                    </a:cubicBezTo>
                    <a:cubicBezTo>
                      <a:pt x="97" y="97"/>
                      <a:pt x="97" y="97"/>
                      <a:pt x="97" y="97"/>
                    </a:cubicBezTo>
                    <a:cubicBezTo>
                      <a:pt x="97" y="97"/>
                      <a:pt x="97" y="97"/>
                      <a:pt x="97" y="97"/>
                    </a:cubicBezTo>
                    <a:cubicBezTo>
                      <a:pt x="97" y="97"/>
                      <a:pt x="97" y="97"/>
                      <a:pt x="97" y="97"/>
                    </a:cubicBezTo>
                    <a:cubicBezTo>
                      <a:pt x="97" y="98"/>
                      <a:pt x="97" y="98"/>
                      <a:pt x="97" y="98"/>
                    </a:cubicBezTo>
                    <a:cubicBezTo>
                      <a:pt x="97" y="98"/>
                      <a:pt x="97" y="98"/>
                      <a:pt x="97" y="98"/>
                    </a:cubicBezTo>
                    <a:cubicBezTo>
                      <a:pt x="96" y="98"/>
                      <a:pt x="96" y="98"/>
                      <a:pt x="96" y="98"/>
                    </a:cubicBezTo>
                    <a:cubicBezTo>
                      <a:pt x="96" y="99"/>
                      <a:pt x="96" y="99"/>
                      <a:pt x="96" y="99"/>
                    </a:cubicBezTo>
                    <a:cubicBezTo>
                      <a:pt x="96" y="99"/>
                      <a:pt x="96" y="99"/>
                      <a:pt x="96" y="99"/>
                    </a:cubicBezTo>
                    <a:cubicBezTo>
                      <a:pt x="96" y="99"/>
                      <a:pt x="96" y="99"/>
                      <a:pt x="96" y="99"/>
                    </a:cubicBezTo>
                    <a:cubicBezTo>
                      <a:pt x="96" y="99"/>
                      <a:pt x="96" y="99"/>
                      <a:pt x="96" y="99"/>
                    </a:cubicBezTo>
                    <a:cubicBezTo>
                      <a:pt x="96" y="99"/>
                      <a:pt x="96" y="99"/>
                      <a:pt x="96" y="99"/>
                    </a:cubicBezTo>
                    <a:cubicBezTo>
                      <a:pt x="97" y="98"/>
                      <a:pt x="97" y="98"/>
                      <a:pt x="97" y="98"/>
                    </a:cubicBezTo>
                    <a:cubicBezTo>
                      <a:pt x="97" y="98"/>
                      <a:pt x="97" y="98"/>
                      <a:pt x="97" y="98"/>
                    </a:cubicBezTo>
                    <a:cubicBezTo>
                      <a:pt x="98" y="97"/>
                      <a:pt x="98" y="97"/>
                      <a:pt x="98" y="97"/>
                    </a:cubicBezTo>
                    <a:cubicBezTo>
                      <a:pt x="98" y="96"/>
                      <a:pt x="98" y="96"/>
                      <a:pt x="98" y="96"/>
                    </a:cubicBezTo>
                    <a:cubicBezTo>
                      <a:pt x="98" y="96"/>
                      <a:pt x="98" y="96"/>
                      <a:pt x="98" y="96"/>
                    </a:cubicBezTo>
                    <a:cubicBezTo>
                      <a:pt x="98" y="96"/>
                      <a:pt x="98" y="96"/>
                      <a:pt x="98" y="96"/>
                    </a:cubicBezTo>
                    <a:cubicBezTo>
                      <a:pt x="98" y="96"/>
                      <a:pt x="98" y="96"/>
                      <a:pt x="98" y="96"/>
                    </a:cubicBezTo>
                    <a:close/>
                    <a:moveTo>
                      <a:pt x="96" y="99"/>
                    </a:moveTo>
                    <a:cubicBezTo>
                      <a:pt x="96" y="100"/>
                      <a:pt x="96" y="100"/>
                      <a:pt x="96" y="100"/>
                    </a:cubicBezTo>
                    <a:cubicBezTo>
                      <a:pt x="96" y="100"/>
                      <a:pt x="96" y="100"/>
                      <a:pt x="96" y="100"/>
                    </a:cubicBezTo>
                    <a:cubicBezTo>
                      <a:pt x="95" y="100"/>
                      <a:pt x="95" y="100"/>
                      <a:pt x="95" y="100"/>
                    </a:cubicBezTo>
                    <a:cubicBezTo>
                      <a:pt x="95" y="100"/>
                      <a:pt x="95" y="100"/>
                      <a:pt x="95" y="100"/>
                    </a:cubicBezTo>
                    <a:cubicBezTo>
                      <a:pt x="94" y="102"/>
                      <a:pt x="94" y="102"/>
                      <a:pt x="94" y="102"/>
                    </a:cubicBezTo>
                    <a:cubicBezTo>
                      <a:pt x="94" y="102"/>
                      <a:pt x="94" y="102"/>
                      <a:pt x="94" y="102"/>
                    </a:cubicBezTo>
                    <a:cubicBezTo>
                      <a:pt x="94" y="102"/>
                      <a:pt x="94" y="102"/>
                      <a:pt x="94" y="102"/>
                    </a:cubicBezTo>
                    <a:cubicBezTo>
                      <a:pt x="94" y="101"/>
                      <a:pt x="94" y="101"/>
                      <a:pt x="94" y="101"/>
                    </a:cubicBezTo>
                    <a:cubicBezTo>
                      <a:pt x="94" y="101"/>
                      <a:pt x="94" y="101"/>
                      <a:pt x="94" y="101"/>
                    </a:cubicBezTo>
                    <a:cubicBezTo>
                      <a:pt x="94" y="102"/>
                      <a:pt x="94" y="102"/>
                      <a:pt x="94" y="102"/>
                    </a:cubicBezTo>
                    <a:cubicBezTo>
                      <a:pt x="94" y="102"/>
                      <a:pt x="94" y="102"/>
                      <a:pt x="94" y="102"/>
                    </a:cubicBezTo>
                    <a:cubicBezTo>
                      <a:pt x="94" y="102"/>
                      <a:pt x="94" y="102"/>
                      <a:pt x="94" y="102"/>
                    </a:cubicBezTo>
                    <a:cubicBezTo>
                      <a:pt x="94" y="102"/>
                      <a:pt x="94" y="102"/>
                      <a:pt x="94" y="102"/>
                    </a:cubicBezTo>
                    <a:cubicBezTo>
                      <a:pt x="94" y="102"/>
                      <a:pt x="94" y="102"/>
                      <a:pt x="94" y="102"/>
                    </a:cubicBezTo>
                    <a:cubicBezTo>
                      <a:pt x="94" y="103"/>
                      <a:pt x="93" y="103"/>
                      <a:pt x="93" y="103"/>
                    </a:cubicBezTo>
                    <a:cubicBezTo>
                      <a:pt x="93" y="104"/>
                      <a:pt x="93" y="104"/>
                      <a:pt x="93" y="104"/>
                    </a:cubicBezTo>
                    <a:cubicBezTo>
                      <a:pt x="93" y="104"/>
                      <a:pt x="93" y="104"/>
                      <a:pt x="93" y="104"/>
                    </a:cubicBezTo>
                    <a:cubicBezTo>
                      <a:pt x="93" y="105"/>
                      <a:pt x="93" y="105"/>
                      <a:pt x="93" y="105"/>
                    </a:cubicBezTo>
                    <a:cubicBezTo>
                      <a:pt x="93" y="106"/>
                      <a:pt x="93" y="106"/>
                      <a:pt x="93" y="106"/>
                    </a:cubicBezTo>
                    <a:cubicBezTo>
                      <a:pt x="93" y="106"/>
                      <a:pt x="93" y="106"/>
                      <a:pt x="93" y="106"/>
                    </a:cubicBezTo>
                    <a:cubicBezTo>
                      <a:pt x="93" y="106"/>
                      <a:pt x="93" y="106"/>
                      <a:pt x="93" y="106"/>
                    </a:cubicBezTo>
                    <a:cubicBezTo>
                      <a:pt x="93" y="106"/>
                      <a:pt x="93" y="106"/>
                      <a:pt x="93" y="106"/>
                    </a:cubicBezTo>
                    <a:cubicBezTo>
                      <a:pt x="93" y="106"/>
                      <a:pt x="93" y="106"/>
                      <a:pt x="93" y="106"/>
                    </a:cubicBezTo>
                    <a:cubicBezTo>
                      <a:pt x="93" y="106"/>
                      <a:pt x="93" y="106"/>
                      <a:pt x="93" y="106"/>
                    </a:cubicBezTo>
                    <a:cubicBezTo>
                      <a:pt x="93" y="105"/>
                      <a:pt x="93" y="105"/>
                      <a:pt x="93" y="105"/>
                    </a:cubicBezTo>
                    <a:cubicBezTo>
                      <a:pt x="94" y="103"/>
                      <a:pt x="94" y="103"/>
                      <a:pt x="94" y="103"/>
                    </a:cubicBezTo>
                    <a:cubicBezTo>
                      <a:pt x="95" y="101"/>
                      <a:pt x="95" y="101"/>
                      <a:pt x="95" y="101"/>
                    </a:cubicBezTo>
                    <a:cubicBezTo>
                      <a:pt x="96" y="99"/>
                      <a:pt x="96" y="99"/>
                      <a:pt x="96" y="99"/>
                    </a:cubicBezTo>
                    <a:cubicBezTo>
                      <a:pt x="96" y="99"/>
                      <a:pt x="96" y="99"/>
                      <a:pt x="96" y="99"/>
                    </a:cubicBezTo>
                    <a:cubicBezTo>
                      <a:pt x="96" y="99"/>
                      <a:pt x="96" y="99"/>
                      <a:pt x="96" y="99"/>
                    </a:cubicBezTo>
                    <a:close/>
                    <a:moveTo>
                      <a:pt x="93" y="112"/>
                    </a:moveTo>
                    <a:cubicBezTo>
                      <a:pt x="93" y="113"/>
                      <a:pt x="93" y="113"/>
                      <a:pt x="93" y="113"/>
                    </a:cubicBezTo>
                    <a:cubicBezTo>
                      <a:pt x="93" y="113"/>
                      <a:pt x="93" y="113"/>
                      <a:pt x="93" y="113"/>
                    </a:cubicBezTo>
                    <a:cubicBezTo>
                      <a:pt x="93" y="113"/>
                      <a:pt x="93" y="113"/>
                      <a:pt x="93" y="113"/>
                    </a:cubicBezTo>
                    <a:cubicBezTo>
                      <a:pt x="94" y="114"/>
                      <a:pt x="94" y="114"/>
                      <a:pt x="94" y="114"/>
                    </a:cubicBezTo>
                    <a:cubicBezTo>
                      <a:pt x="94" y="114"/>
                      <a:pt x="94" y="114"/>
                      <a:pt x="94" y="114"/>
                    </a:cubicBezTo>
                    <a:cubicBezTo>
                      <a:pt x="94" y="114"/>
                      <a:pt x="94" y="114"/>
                      <a:pt x="94" y="114"/>
                    </a:cubicBezTo>
                    <a:cubicBezTo>
                      <a:pt x="94" y="115"/>
                      <a:pt x="94" y="115"/>
                      <a:pt x="94" y="115"/>
                    </a:cubicBezTo>
                    <a:cubicBezTo>
                      <a:pt x="94" y="115"/>
                      <a:pt x="94" y="115"/>
                      <a:pt x="94" y="115"/>
                    </a:cubicBezTo>
                    <a:cubicBezTo>
                      <a:pt x="94" y="116"/>
                      <a:pt x="94" y="116"/>
                      <a:pt x="94" y="116"/>
                    </a:cubicBezTo>
                    <a:cubicBezTo>
                      <a:pt x="94" y="116"/>
                      <a:pt x="94" y="116"/>
                      <a:pt x="94" y="116"/>
                    </a:cubicBezTo>
                    <a:cubicBezTo>
                      <a:pt x="95" y="117"/>
                      <a:pt x="95" y="117"/>
                      <a:pt x="95" y="117"/>
                    </a:cubicBezTo>
                    <a:cubicBezTo>
                      <a:pt x="95" y="117"/>
                      <a:pt x="95" y="117"/>
                      <a:pt x="95" y="117"/>
                    </a:cubicBezTo>
                    <a:cubicBezTo>
                      <a:pt x="95" y="119"/>
                      <a:pt x="95" y="119"/>
                      <a:pt x="95" y="119"/>
                    </a:cubicBezTo>
                    <a:cubicBezTo>
                      <a:pt x="95" y="119"/>
                      <a:pt x="95" y="119"/>
                      <a:pt x="95" y="119"/>
                    </a:cubicBezTo>
                    <a:cubicBezTo>
                      <a:pt x="95" y="119"/>
                      <a:pt x="95" y="119"/>
                      <a:pt x="95" y="119"/>
                    </a:cubicBezTo>
                    <a:cubicBezTo>
                      <a:pt x="95" y="119"/>
                      <a:pt x="95" y="119"/>
                      <a:pt x="95" y="119"/>
                    </a:cubicBezTo>
                    <a:cubicBezTo>
                      <a:pt x="95" y="119"/>
                      <a:pt x="95" y="119"/>
                      <a:pt x="95" y="119"/>
                    </a:cubicBezTo>
                    <a:cubicBezTo>
                      <a:pt x="95" y="118"/>
                      <a:pt x="95" y="118"/>
                      <a:pt x="95" y="118"/>
                    </a:cubicBezTo>
                    <a:cubicBezTo>
                      <a:pt x="95" y="118"/>
                      <a:pt x="95" y="118"/>
                      <a:pt x="95" y="118"/>
                    </a:cubicBezTo>
                    <a:cubicBezTo>
                      <a:pt x="95" y="118"/>
                      <a:pt x="95" y="118"/>
                      <a:pt x="95" y="118"/>
                    </a:cubicBezTo>
                    <a:cubicBezTo>
                      <a:pt x="95" y="117"/>
                      <a:pt x="95" y="117"/>
                      <a:pt x="95" y="117"/>
                    </a:cubicBezTo>
                    <a:cubicBezTo>
                      <a:pt x="95" y="117"/>
                      <a:pt x="95" y="117"/>
                      <a:pt x="95" y="117"/>
                    </a:cubicBezTo>
                    <a:cubicBezTo>
                      <a:pt x="95" y="117"/>
                      <a:pt x="95" y="117"/>
                      <a:pt x="95" y="117"/>
                    </a:cubicBezTo>
                    <a:cubicBezTo>
                      <a:pt x="95" y="116"/>
                      <a:pt x="95" y="116"/>
                      <a:pt x="95" y="116"/>
                    </a:cubicBezTo>
                    <a:cubicBezTo>
                      <a:pt x="94" y="116"/>
                      <a:pt x="94" y="116"/>
                      <a:pt x="94" y="116"/>
                    </a:cubicBezTo>
                    <a:cubicBezTo>
                      <a:pt x="94" y="116"/>
                      <a:pt x="94" y="116"/>
                      <a:pt x="94" y="116"/>
                    </a:cubicBezTo>
                    <a:cubicBezTo>
                      <a:pt x="94" y="115"/>
                      <a:pt x="94" y="115"/>
                      <a:pt x="94" y="115"/>
                    </a:cubicBezTo>
                    <a:cubicBezTo>
                      <a:pt x="93" y="112"/>
                      <a:pt x="93" y="112"/>
                      <a:pt x="93" y="112"/>
                    </a:cubicBezTo>
                    <a:cubicBezTo>
                      <a:pt x="93" y="110"/>
                      <a:pt x="93" y="110"/>
                      <a:pt x="93" y="110"/>
                    </a:cubicBezTo>
                    <a:cubicBezTo>
                      <a:pt x="93" y="107"/>
                      <a:pt x="93" y="107"/>
                      <a:pt x="93" y="107"/>
                    </a:cubicBezTo>
                    <a:cubicBezTo>
                      <a:pt x="93" y="107"/>
                      <a:pt x="93" y="107"/>
                      <a:pt x="93" y="107"/>
                    </a:cubicBezTo>
                    <a:cubicBezTo>
                      <a:pt x="93" y="107"/>
                      <a:pt x="93" y="107"/>
                      <a:pt x="93" y="107"/>
                    </a:cubicBezTo>
                    <a:cubicBezTo>
                      <a:pt x="93" y="107"/>
                      <a:pt x="93" y="107"/>
                      <a:pt x="93" y="107"/>
                    </a:cubicBezTo>
                    <a:cubicBezTo>
                      <a:pt x="92" y="108"/>
                      <a:pt x="92" y="108"/>
                      <a:pt x="92" y="108"/>
                    </a:cubicBezTo>
                    <a:cubicBezTo>
                      <a:pt x="93" y="108"/>
                      <a:pt x="93" y="108"/>
                      <a:pt x="93" y="108"/>
                    </a:cubicBezTo>
                    <a:cubicBezTo>
                      <a:pt x="93" y="108"/>
                      <a:pt x="93" y="108"/>
                      <a:pt x="93" y="108"/>
                    </a:cubicBezTo>
                    <a:cubicBezTo>
                      <a:pt x="92" y="108"/>
                      <a:pt x="92" y="108"/>
                      <a:pt x="92" y="108"/>
                    </a:cubicBezTo>
                    <a:cubicBezTo>
                      <a:pt x="93" y="109"/>
                      <a:pt x="93" y="109"/>
                      <a:pt x="93" y="109"/>
                    </a:cubicBezTo>
                    <a:cubicBezTo>
                      <a:pt x="93" y="109"/>
                      <a:pt x="93" y="109"/>
                      <a:pt x="93" y="109"/>
                    </a:cubicBezTo>
                    <a:cubicBezTo>
                      <a:pt x="93" y="110"/>
                      <a:pt x="93" y="110"/>
                      <a:pt x="93" y="110"/>
                    </a:cubicBezTo>
                    <a:cubicBezTo>
                      <a:pt x="93" y="111"/>
                      <a:pt x="93" y="111"/>
                      <a:pt x="93" y="111"/>
                    </a:cubicBezTo>
                    <a:cubicBezTo>
                      <a:pt x="93" y="111"/>
                      <a:pt x="93" y="111"/>
                      <a:pt x="93" y="111"/>
                    </a:cubicBezTo>
                    <a:cubicBezTo>
                      <a:pt x="93" y="111"/>
                      <a:pt x="93" y="111"/>
                      <a:pt x="93" y="111"/>
                    </a:cubicBezTo>
                    <a:cubicBezTo>
                      <a:pt x="93" y="112"/>
                      <a:pt x="93" y="112"/>
                      <a:pt x="93" y="112"/>
                    </a:cubicBezTo>
                    <a:cubicBezTo>
                      <a:pt x="93" y="112"/>
                      <a:pt x="93" y="112"/>
                      <a:pt x="93" y="112"/>
                    </a:cubicBezTo>
                    <a:cubicBezTo>
                      <a:pt x="93" y="112"/>
                      <a:pt x="93" y="112"/>
                      <a:pt x="93" y="112"/>
                    </a:cubicBezTo>
                    <a:cubicBezTo>
                      <a:pt x="93" y="112"/>
                      <a:pt x="93" y="112"/>
                      <a:pt x="93" y="112"/>
                    </a:cubicBezTo>
                    <a:cubicBezTo>
                      <a:pt x="93" y="112"/>
                      <a:pt x="93" y="112"/>
                      <a:pt x="93" y="112"/>
                    </a:cubicBezTo>
                    <a:cubicBezTo>
                      <a:pt x="93" y="112"/>
                      <a:pt x="93" y="112"/>
                      <a:pt x="93" y="112"/>
                    </a:cubicBezTo>
                    <a:cubicBezTo>
                      <a:pt x="93" y="112"/>
                      <a:pt x="93" y="112"/>
                      <a:pt x="93" y="112"/>
                    </a:cubicBezTo>
                    <a:cubicBezTo>
                      <a:pt x="93" y="112"/>
                      <a:pt x="93" y="112"/>
                      <a:pt x="93" y="112"/>
                    </a:cubicBezTo>
                    <a:cubicBezTo>
                      <a:pt x="93" y="112"/>
                      <a:pt x="93" y="112"/>
                      <a:pt x="93" y="112"/>
                    </a:cubicBezTo>
                    <a:cubicBezTo>
                      <a:pt x="93" y="112"/>
                      <a:pt x="93" y="112"/>
                      <a:pt x="93" y="112"/>
                    </a:cubicBezTo>
                    <a:cubicBezTo>
                      <a:pt x="93" y="112"/>
                      <a:pt x="93" y="112"/>
                      <a:pt x="93" y="112"/>
                    </a:cubicBezTo>
                    <a:cubicBezTo>
                      <a:pt x="93" y="112"/>
                      <a:pt x="93" y="112"/>
                      <a:pt x="93" y="112"/>
                    </a:cubicBezTo>
                    <a:close/>
                    <a:moveTo>
                      <a:pt x="118" y="81"/>
                    </a:moveTo>
                    <a:cubicBezTo>
                      <a:pt x="118" y="81"/>
                      <a:pt x="118" y="81"/>
                      <a:pt x="118" y="81"/>
                    </a:cubicBezTo>
                    <a:cubicBezTo>
                      <a:pt x="118" y="81"/>
                      <a:pt x="118" y="81"/>
                      <a:pt x="118" y="81"/>
                    </a:cubicBezTo>
                    <a:cubicBezTo>
                      <a:pt x="118" y="81"/>
                      <a:pt x="118" y="81"/>
                      <a:pt x="118" y="81"/>
                    </a:cubicBezTo>
                    <a:cubicBezTo>
                      <a:pt x="118" y="81"/>
                      <a:pt x="118" y="81"/>
                      <a:pt x="118" y="81"/>
                    </a:cubicBezTo>
                    <a:cubicBezTo>
                      <a:pt x="118" y="81"/>
                      <a:pt x="118" y="81"/>
                      <a:pt x="118" y="81"/>
                    </a:cubicBezTo>
                    <a:cubicBezTo>
                      <a:pt x="118" y="81"/>
                      <a:pt x="118" y="81"/>
                      <a:pt x="118" y="81"/>
                    </a:cubicBezTo>
                    <a:cubicBezTo>
                      <a:pt x="118" y="81"/>
                      <a:pt x="118" y="81"/>
                      <a:pt x="118" y="81"/>
                    </a:cubicBezTo>
                    <a:cubicBezTo>
                      <a:pt x="118" y="81"/>
                      <a:pt x="118" y="81"/>
                      <a:pt x="118" y="81"/>
                    </a:cubicBezTo>
                    <a:cubicBezTo>
                      <a:pt x="118" y="81"/>
                      <a:pt x="118" y="81"/>
                      <a:pt x="118" y="81"/>
                    </a:cubicBezTo>
                    <a:cubicBezTo>
                      <a:pt x="118" y="81"/>
                      <a:pt x="118" y="81"/>
                      <a:pt x="118" y="81"/>
                    </a:cubicBezTo>
                    <a:cubicBezTo>
                      <a:pt x="118" y="81"/>
                      <a:pt x="118" y="81"/>
                      <a:pt x="118" y="81"/>
                    </a:cubicBezTo>
                    <a:cubicBezTo>
                      <a:pt x="118" y="82"/>
                      <a:pt x="118" y="82"/>
                      <a:pt x="118" y="82"/>
                    </a:cubicBezTo>
                    <a:cubicBezTo>
                      <a:pt x="118" y="82"/>
                      <a:pt x="118" y="82"/>
                      <a:pt x="118" y="82"/>
                    </a:cubicBezTo>
                    <a:cubicBezTo>
                      <a:pt x="117" y="82"/>
                      <a:pt x="117" y="82"/>
                      <a:pt x="117" y="82"/>
                    </a:cubicBezTo>
                    <a:cubicBezTo>
                      <a:pt x="117" y="82"/>
                      <a:pt x="117" y="82"/>
                      <a:pt x="117" y="82"/>
                    </a:cubicBezTo>
                    <a:cubicBezTo>
                      <a:pt x="117" y="82"/>
                      <a:pt x="117" y="82"/>
                      <a:pt x="117" y="82"/>
                    </a:cubicBezTo>
                    <a:cubicBezTo>
                      <a:pt x="117" y="82"/>
                      <a:pt x="117" y="82"/>
                      <a:pt x="117" y="82"/>
                    </a:cubicBezTo>
                    <a:cubicBezTo>
                      <a:pt x="117" y="82"/>
                      <a:pt x="117" y="82"/>
                      <a:pt x="117" y="82"/>
                    </a:cubicBezTo>
                    <a:cubicBezTo>
                      <a:pt x="117" y="82"/>
                      <a:pt x="117" y="82"/>
                      <a:pt x="117" y="82"/>
                    </a:cubicBezTo>
                    <a:cubicBezTo>
                      <a:pt x="117" y="83"/>
                      <a:pt x="117" y="83"/>
                      <a:pt x="117" y="83"/>
                    </a:cubicBezTo>
                    <a:cubicBezTo>
                      <a:pt x="116" y="83"/>
                      <a:pt x="116" y="83"/>
                      <a:pt x="116" y="83"/>
                    </a:cubicBezTo>
                    <a:cubicBezTo>
                      <a:pt x="116" y="83"/>
                      <a:pt x="116" y="83"/>
                      <a:pt x="116" y="83"/>
                    </a:cubicBezTo>
                    <a:cubicBezTo>
                      <a:pt x="115" y="84"/>
                      <a:pt x="115" y="84"/>
                      <a:pt x="115" y="84"/>
                    </a:cubicBezTo>
                    <a:cubicBezTo>
                      <a:pt x="115" y="84"/>
                      <a:pt x="115" y="84"/>
                      <a:pt x="115" y="84"/>
                    </a:cubicBezTo>
                    <a:cubicBezTo>
                      <a:pt x="115" y="84"/>
                      <a:pt x="115" y="84"/>
                      <a:pt x="115" y="84"/>
                    </a:cubicBezTo>
                    <a:cubicBezTo>
                      <a:pt x="115" y="84"/>
                      <a:pt x="115" y="84"/>
                      <a:pt x="115" y="84"/>
                    </a:cubicBezTo>
                    <a:cubicBezTo>
                      <a:pt x="115" y="84"/>
                      <a:pt x="115" y="84"/>
                      <a:pt x="115" y="84"/>
                    </a:cubicBezTo>
                    <a:cubicBezTo>
                      <a:pt x="117" y="83"/>
                      <a:pt x="117" y="83"/>
                      <a:pt x="117" y="83"/>
                    </a:cubicBezTo>
                    <a:cubicBezTo>
                      <a:pt x="117" y="83"/>
                      <a:pt x="117" y="83"/>
                      <a:pt x="117" y="83"/>
                    </a:cubicBezTo>
                    <a:cubicBezTo>
                      <a:pt x="119" y="81"/>
                      <a:pt x="119" y="81"/>
                      <a:pt x="119" y="81"/>
                    </a:cubicBezTo>
                    <a:cubicBezTo>
                      <a:pt x="118" y="81"/>
                      <a:pt x="118" y="81"/>
                      <a:pt x="118" y="81"/>
                    </a:cubicBezTo>
                    <a:close/>
                    <a:moveTo>
                      <a:pt x="104" y="92"/>
                    </a:moveTo>
                    <a:cubicBezTo>
                      <a:pt x="103" y="92"/>
                      <a:pt x="103" y="92"/>
                      <a:pt x="103" y="92"/>
                    </a:cubicBezTo>
                    <a:cubicBezTo>
                      <a:pt x="103" y="92"/>
                      <a:pt x="103" y="92"/>
                      <a:pt x="103" y="92"/>
                    </a:cubicBezTo>
                    <a:cubicBezTo>
                      <a:pt x="103" y="93"/>
                      <a:pt x="103" y="93"/>
                      <a:pt x="103" y="93"/>
                    </a:cubicBezTo>
                    <a:cubicBezTo>
                      <a:pt x="103" y="93"/>
                      <a:pt x="103" y="93"/>
                      <a:pt x="103" y="93"/>
                    </a:cubicBezTo>
                    <a:cubicBezTo>
                      <a:pt x="103" y="92"/>
                      <a:pt x="103" y="92"/>
                      <a:pt x="103" y="92"/>
                    </a:cubicBezTo>
                    <a:cubicBezTo>
                      <a:pt x="103" y="92"/>
                      <a:pt x="103" y="92"/>
                      <a:pt x="103" y="92"/>
                    </a:cubicBezTo>
                    <a:cubicBezTo>
                      <a:pt x="104" y="92"/>
                      <a:pt x="104" y="92"/>
                      <a:pt x="104" y="92"/>
                    </a:cubicBezTo>
                    <a:cubicBezTo>
                      <a:pt x="104" y="92"/>
                      <a:pt x="104" y="92"/>
                      <a:pt x="104" y="92"/>
                    </a:cubicBezTo>
                    <a:cubicBezTo>
                      <a:pt x="104" y="92"/>
                      <a:pt x="104" y="92"/>
                      <a:pt x="104" y="92"/>
                    </a:cubicBezTo>
                    <a:cubicBezTo>
                      <a:pt x="104" y="92"/>
                      <a:pt x="104" y="92"/>
                      <a:pt x="104" y="92"/>
                    </a:cubicBezTo>
                    <a:cubicBezTo>
                      <a:pt x="104" y="92"/>
                      <a:pt x="104" y="92"/>
                      <a:pt x="104" y="92"/>
                    </a:cubicBezTo>
                    <a:cubicBezTo>
                      <a:pt x="104" y="92"/>
                      <a:pt x="104" y="92"/>
                      <a:pt x="104" y="92"/>
                    </a:cubicBezTo>
                    <a:cubicBezTo>
                      <a:pt x="104" y="92"/>
                      <a:pt x="104" y="92"/>
                      <a:pt x="104" y="92"/>
                    </a:cubicBezTo>
                    <a:cubicBezTo>
                      <a:pt x="104" y="92"/>
                      <a:pt x="104" y="92"/>
                      <a:pt x="104" y="92"/>
                    </a:cubicBezTo>
                    <a:cubicBezTo>
                      <a:pt x="104" y="92"/>
                      <a:pt x="104" y="92"/>
                      <a:pt x="104" y="92"/>
                    </a:cubicBezTo>
                    <a:close/>
                    <a:moveTo>
                      <a:pt x="102" y="93"/>
                    </a:move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1" y="93"/>
                      <a:pt x="101" y="93"/>
                      <a:pt x="101" y="93"/>
                    </a:cubicBezTo>
                    <a:cubicBezTo>
                      <a:pt x="101" y="93"/>
                      <a:pt x="101" y="93"/>
                      <a:pt x="101" y="93"/>
                    </a:cubicBezTo>
                    <a:cubicBezTo>
                      <a:pt x="101" y="93"/>
                      <a:pt x="101" y="93"/>
                      <a:pt x="101" y="93"/>
                    </a:cubicBezTo>
                    <a:cubicBezTo>
                      <a:pt x="101" y="94"/>
                      <a:pt x="101" y="94"/>
                      <a:pt x="101" y="94"/>
                    </a:cubicBezTo>
                    <a:cubicBezTo>
                      <a:pt x="100" y="94"/>
                      <a:pt x="100" y="94"/>
                      <a:pt x="100" y="94"/>
                    </a:cubicBezTo>
                    <a:cubicBezTo>
                      <a:pt x="100" y="94"/>
                      <a:pt x="100" y="94"/>
                      <a:pt x="100" y="94"/>
                    </a:cubicBezTo>
                    <a:cubicBezTo>
                      <a:pt x="100" y="94"/>
                      <a:pt x="100" y="94"/>
                      <a:pt x="100" y="94"/>
                    </a:cubicBezTo>
                    <a:cubicBezTo>
                      <a:pt x="100" y="94"/>
                      <a:pt x="100" y="94"/>
                      <a:pt x="100" y="94"/>
                    </a:cubicBezTo>
                    <a:cubicBezTo>
                      <a:pt x="100" y="95"/>
                      <a:pt x="100" y="95"/>
                      <a:pt x="100" y="95"/>
                    </a:cubicBezTo>
                    <a:cubicBezTo>
                      <a:pt x="100" y="95"/>
                      <a:pt x="100" y="95"/>
                      <a:pt x="100" y="95"/>
                    </a:cubicBezTo>
                    <a:cubicBezTo>
                      <a:pt x="99" y="95"/>
                      <a:pt x="99" y="95"/>
                      <a:pt x="99" y="95"/>
                    </a:cubicBezTo>
                    <a:cubicBezTo>
                      <a:pt x="99" y="95"/>
                      <a:pt x="99" y="95"/>
                      <a:pt x="99" y="95"/>
                    </a:cubicBezTo>
                    <a:cubicBezTo>
                      <a:pt x="99" y="95"/>
                      <a:pt x="99" y="95"/>
                      <a:pt x="99" y="95"/>
                    </a:cubicBezTo>
                    <a:cubicBezTo>
                      <a:pt x="99" y="95"/>
                      <a:pt x="99" y="95"/>
                      <a:pt x="99" y="95"/>
                    </a:cubicBezTo>
                    <a:cubicBezTo>
                      <a:pt x="98" y="95"/>
                      <a:pt x="98" y="95"/>
                      <a:pt x="98" y="95"/>
                    </a:cubicBezTo>
                    <a:cubicBezTo>
                      <a:pt x="98" y="95"/>
                      <a:pt x="98" y="95"/>
                      <a:pt x="98" y="95"/>
                    </a:cubicBezTo>
                    <a:cubicBezTo>
                      <a:pt x="98" y="95"/>
                      <a:pt x="98" y="95"/>
                      <a:pt x="98" y="95"/>
                    </a:cubicBezTo>
                    <a:cubicBezTo>
                      <a:pt x="98" y="96"/>
                      <a:pt x="98" y="96"/>
                      <a:pt x="98" y="96"/>
                    </a:cubicBezTo>
                    <a:cubicBezTo>
                      <a:pt x="98" y="96"/>
                      <a:pt x="98" y="96"/>
                      <a:pt x="98" y="96"/>
                    </a:cubicBezTo>
                    <a:cubicBezTo>
                      <a:pt x="98" y="96"/>
                      <a:pt x="98" y="96"/>
                      <a:pt x="98" y="96"/>
                    </a:cubicBezTo>
                    <a:cubicBezTo>
                      <a:pt x="98" y="96"/>
                      <a:pt x="98" y="96"/>
                      <a:pt x="98" y="96"/>
                    </a:cubicBezTo>
                    <a:cubicBezTo>
                      <a:pt x="98" y="96"/>
                      <a:pt x="98" y="96"/>
                      <a:pt x="98" y="96"/>
                    </a:cubicBezTo>
                    <a:cubicBezTo>
                      <a:pt x="98" y="96"/>
                      <a:pt x="98" y="96"/>
                      <a:pt x="98" y="96"/>
                    </a:cubicBezTo>
                    <a:cubicBezTo>
                      <a:pt x="98" y="97"/>
                      <a:pt x="98" y="97"/>
                      <a:pt x="98" y="97"/>
                    </a:cubicBezTo>
                    <a:cubicBezTo>
                      <a:pt x="98" y="97"/>
                      <a:pt x="98" y="97"/>
                      <a:pt x="98" y="97"/>
                    </a:cubicBezTo>
                    <a:cubicBezTo>
                      <a:pt x="98" y="96"/>
                      <a:pt x="98" y="96"/>
                      <a:pt x="98" y="96"/>
                    </a:cubicBezTo>
                    <a:cubicBezTo>
                      <a:pt x="98" y="96"/>
                      <a:pt x="98" y="96"/>
                      <a:pt x="98" y="96"/>
                    </a:cubicBezTo>
                    <a:cubicBezTo>
                      <a:pt x="99" y="96"/>
                      <a:pt x="99" y="96"/>
                      <a:pt x="99" y="96"/>
                    </a:cubicBezTo>
                    <a:cubicBezTo>
                      <a:pt x="99" y="95"/>
                      <a:pt x="99" y="95"/>
                      <a:pt x="99" y="95"/>
                    </a:cubicBezTo>
                    <a:cubicBezTo>
                      <a:pt x="99" y="95"/>
                      <a:pt x="99" y="95"/>
                      <a:pt x="99" y="95"/>
                    </a:cubicBezTo>
                    <a:cubicBezTo>
                      <a:pt x="100" y="95"/>
                      <a:pt x="100" y="95"/>
                      <a:pt x="100" y="95"/>
                    </a:cubicBezTo>
                    <a:cubicBezTo>
                      <a:pt x="101" y="94"/>
                      <a:pt x="101" y="94"/>
                      <a:pt x="101" y="94"/>
                    </a:cubicBezTo>
                    <a:cubicBezTo>
                      <a:pt x="101" y="94"/>
                      <a:pt x="101" y="94"/>
                      <a:pt x="101" y="94"/>
                    </a:cubicBezTo>
                    <a:cubicBezTo>
                      <a:pt x="101" y="94"/>
                      <a:pt x="101" y="94"/>
                      <a:pt x="101" y="94"/>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ubicBezTo>
                      <a:pt x="102" y="93"/>
                      <a:pt x="102" y="93"/>
                      <a:pt x="102" y="93"/>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gf4bb91c855_5_265"/>
              <p:cNvSpPr/>
              <p:nvPr/>
            </p:nvSpPr>
            <p:spPr>
              <a:xfrm>
                <a:off x="3467394" y="3494090"/>
                <a:ext cx="253997" cy="90713"/>
              </a:xfrm>
              <a:custGeom>
                <a:rect b="b" l="l" r="r" t="t"/>
                <a:pathLst>
                  <a:path extrusionOk="0" h="28" w="79">
                    <a:moveTo>
                      <a:pt x="79" y="2"/>
                    </a:moveTo>
                    <a:cubicBezTo>
                      <a:pt x="79" y="2"/>
                      <a:pt x="79" y="2"/>
                      <a:pt x="79" y="2"/>
                    </a:cubicBezTo>
                    <a:cubicBezTo>
                      <a:pt x="79" y="2"/>
                      <a:pt x="79" y="2"/>
                      <a:pt x="79" y="2"/>
                    </a:cubicBezTo>
                    <a:cubicBezTo>
                      <a:pt x="78" y="2"/>
                      <a:pt x="78" y="2"/>
                      <a:pt x="78" y="2"/>
                    </a:cubicBezTo>
                    <a:cubicBezTo>
                      <a:pt x="78" y="2"/>
                      <a:pt x="78" y="2"/>
                      <a:pt x="78" y="2"/>
                    </a:cubicBezTo>
                    <a:cubicBezTo>
                      <a:pt x="78" y="2"/>
                      <a:pt x="78" y="2"/>
                      <a:pt x="78" y="2"/>
                    </a:cubicBezTo>
                    <a:cubicBezTo>
                      <a:pt x="79" y="1"/>
                      <a:pt x="79" y="1"/>
                      <a:pt x="79" y="1"/>
                    </a:cubicBezTo>
                    <a:cubicBezTo>
                      <a:pt x="79" y="1"/>
                      <a:pt x="79" y="1"/>
                      <a:pt x="79" y="1"/>
                    </a:cubicBezTo>
                    <a:cubicBezTo>
                      <a:pt x="79" y="1"/>
                      <a:pt x="79" y="1"/>
                      <a:pt x="79" y="1"/>
                    </a:cubicBezTo>
                    <a:cubicBezTo>
                      <a:pt x="79" y="1"/>
                      <a:pt x="79" y="1"/>
                      <a:pt x="79" y="1"/>
                    </a:cubicBezTo>
                    <a:cubicBezTo>
                      <a:pt x="79" y="1"/>
                      <a:pt x="79" y="1"/>
                      <a:pt x="79" y="1"/>
                    </a:cubicBezTo>
                    <a:cubicBezTo>
                      <a:pt x="79" y="0"/>
                      <a:pt x="79" y="0"/>
                      <a:pt x="79" y="0"/>
                    </a:cubicBezTo>
                    <a:cubicBezTo>
                      <a:pt x="79" y="0"/>
                      <a:pt x="79" y="0"/>
                      <a:pt x="79" y="0"/>
                    </a:cubicBezTo>
                    <a:cubicBezTo>
                      <a:pt x="78" y="0"/>
                      <a:pt x="77" y="0"/>
                      <a:pt x="77" y="0"/>
                    </a:cubicBezTo>
                    <a:cubicBezTo>
                      <a:pt x="77" y="0"/>
                      <a:pt x="77" y="0"/>
                      <a:pt x="77" y="0"/>
                    </a:cubicBezTo>
                    <a:cubicBezTo>
                      <a:pt x="76" y="0"/>
                      <a:pt x="76" y="0"/>
                      <a:pt x="76" y="0"/>
                    </a:cubicBezTo>
                    <a:cubicBezTo>
                      <a:pt x="76" y="0"/>
                      <a:pt x="76" y="0"/>
                      <a:pt x="76" y="0"/>
                    </a:cubicBezTo>
                    <a:cubicBezTo>
                      <a:pt x="76" y="0"/>
                      <a:pt x="76" y="0"/>
                      <a:pt x="76" y="0"/>
                    </a:cubicBezTo>
                    <a:cubicBezTo>
                      <a:pt x="71" y="1"/>
                      <a:pt x="66" y="2"/>
                      <a:pt x="60" y="3"/>
                    </a:cubicBezTo>
                    <a:cubicBezTo>
                      <a:pt x="60" y="3"/>
                      <a:pt x="60" y="3"/>
                      <a:pt x="60" y="3"/>
                    </a:cubicBezTo>
                    <a:cubicBezTo>
                      <a:pt x="60" y="3"/>
                      <a:pt x="60" y="3"/>
                      <a:pt x="60" y="3"/>
                    </a:cubicBezTo>
                    <a:cubicBezTo>
                      <a:pt x="56" y="3"/>
                      <a:pt x="51" y="4"/>
                      <a:pt x="47" y="4"/>
                    </a:cubicBezTo>
                    <a:cubicBezTo>
                      <a:pt x="44" y="5"/>
                      <a:pt x="44" y="5"/>
                      <a:pt x="44" y="5"/>
                    </a:cubicBezTo>
                    <a:cubicBezTo>
                      <a:pt x="42" y="5"/>
                      <a:pt x="40" y="5"/>
                      <a:pt x="38" y="5"/>
                    </a:cubicBezTo>
                    <a:cubicBezTo>
                      <a:pt x="37" y="5"/>
                      <a:pt x="37" y="5"/>
                      <a:pt x="37" y="5"/>
                    </a:cubicBezTo>
                    <a:cubicBezTo>
                      <a:pt x="36" y="5"/>
                      <a:pt x="35" y="5"/>
                      <a:pt x="34" y="5"/>
                    </a:cubicBezTo>
                    <a:cubicBezTo>
                      <a:pt x="34" y="5"/>
                      <a:pt x="34" y="5"/>
                      <a:pt x="34" y="5"/>
                    </a:cubicBezTo>
                    <a:cubicBezTo>
                      <a:pt x="34" y="5"/>
                      <a:pt x="34" y="5"/>
                      <a:pt x="34" y="5"/>
                    </a:cubicBezTo>
                    <a:cubicBezTo>
                      <a:pt x="34" y="6"/>
                      <a:pt x="34" y="6"/>
                      <a:pt x="34" y="6"/>
                    </a:cubicBezTo>
                    <a:cubicBezTo>
                      <a:pt x="30" y="6"/>
                      <a:pt x="26" y="7"/>
                      <a:pt x="22" y="7"/>
                    </a:cubicBezTo>
                    <a:cubicBezTo>
                      <a:pt x="22" y="7"/>
                      <a:pt x="22" y="7"/>
                      <a:pt x="22" y="7"/>
                    </a:cubicBezTo>
                    <a:cubicBezTo>
                      <a:pt x="22" y="7"/>
                      <a:pt x="22" y="7"/>
                      <a:pt x="22" y="7"/>
                    </a:cubicBezTo>
                    <a:cubicBezTo>
                      <a:pt x="22" y="7"/>
                      <a:pt x="22" y="7"/>
                      <a:pt x="22" y="7"/>
                    </a:cubicBezTo>
                    <a:cubicBezTo>
                      <a:pt x="22" y="7"/>
                      <a:pt x="22" y="7"/>
                      <a:pt x="22" y="7"/>
                    </a:cubicBezTo>
                    <a:cubicBezTo>
                      <a:pt x="22" y="7"/>
                      <a:pt x="22" y="7"/>
                      <a:pt x="22" y="7"/>
                    </a:cubicBezTo>
                    <a:cubicBezTo>
                      <a:pt x="21" y="7"/>
                      <a:pt x="21" y="7"/>
                      <a:pt x="21" y="7"/>
                    </a:cubicBezTo>
                    <a:cubicBezTo>
                      <a:pt x="21" y="7"/>
                      <a:pt x="20" y="7"/>
                      <a:pt x="20" y="7"/>
                    </a:cubicBezTo>
                    <a:cubicBezTo>
                      <a:pt x="20" y="7"/>
                      <a:pt x="20" y="7"/>
                      <a:pt x="20" y="7"/>
                    </a:cubicBezTo>
                    <a:cubicBezTo>
                      <a:pt x="20" y="7"/>
                      <a:pt x="20" y="7"/>
                      <a:pt x="20" y="7"/>
                    </a:cubicBezTo>
                    <a:cubicBezTo>
                      <a:pt x="20" y="7"/>
                      <a:pt x="20" y="7"/>
                      <a:pt x="20" y="7"/>
                    </a:cubicBezTo>
                    <a:cubicBezTo>
                      <a:pt x="20" y="7"/>
                      <a:pt x="20" y="7"/>
                      <a:pt x="20" y="7"/>
                    </a:cubicBezTo>
                    <a:cubicBezTo>
                      <a:pt x="20" y="7"/>
                      <a:pt x="20" y="7"/>
                      <a:pt x="20" y="7"/>
                    </a:cubicBezTo>
                    <a:cubicBezTo>
                      <a:pt x="20" y="8"/>
                      <a:pt x="20" y="8"/>
                      <a:pt x="20" y="8"/>
                    </a:cubicBezTo>
                    <a:cubicBezTo>
                      <a:pt x="20" y="8"/>
                      <a:pt x="20" y="8"/>
                      <a:pt x="20" y="8"/>
                    </a:cubicBezTo>
                    <a:cubicBezTo>
                      <a:pt x="20" y="9"/>
                      <a:pt x="20" y="9"/>
                      <a:pt x="20" y="9"/>
                    </a:cubicBezTo>
                    <a:cubicBezTo>
                      <a:pt x="20" y="9"/>
                      <a:pt x="20" y="9"/>
                      <a:pt x="20" y="9"/>
                    </a:cubicBezTo>
                    <a:cubicBezTo>
                      <a:pt x="16" y="9"/>
                      <a:pt x="12" y="10"/>
                      <a:pt x="7" y="10"/>
                    </a:cubicBezTo>
                    <a:cubicBezTo>
                      <a:pt x="7" y="10"/>
                      <a:pt x="7" y="10"/>
                      <a:pt x="7" y="10"/>
                    </a:cubicBezTo>
                    <a:cubicBezTo>
                      <a:pt x="7" y="11"/>
                      <a:pt x="7" y="11"/>
                      <a:pt x="7" y="11"/>
                    </a:cubicBezTo>
                    <a:cubicBezTo>
                      <a:pt x="7" y="11"/>
                      <a:pt x="7" y="11"/>
                      <a:pt x="7" y="11"/>
                    </a:cubicBezTo>
                    <a:cubicBezTo>
                      <a:pt x="7" y="11"/>
                      <a:pt x="7" y="11"/>
                      <a:pt x="7" y="11"/>
                    </a:cubicBezTo>
                    <a:cubicBezTo>
                      <a:pt x="7" y="11"/>
                      <a:pt x="7" y="11"/>
                      <a:pt x="7" y="11"/>
                    </a:cubicBezTo>
                    <a:cubicBezTo>
                      <a:pt x="7" y="11"/>
                      <a:pt x="7" y="11"/>
                      <a:pt x="7" y="11"/>
                    </a:cubicBezTo>
                    <a:cubicBezTo>
                      <a:pt x="7" y="10"/>
                      <a:pt x="7" y="10"/>
                      <a:pt x="7" y="10"/>
                    </a:cubicBezTo>
                    <a:cubicBezTo>
                      <a:pt x="7" y="10"/>
                      <a:pt x="7" y="10"/>
                      <a:pt x="7" y="10"/>
                    </a:cubicBezTo>
                    <a:cubicBezTo>
                      <a:pt x="6" y="10"/>
                      <a:pt x="6" y="10"/>
                      <a:pt x="6" y="10"/>
                    </a:cubicBezTo>
                    <a:cubicBezTo>
                      <a:pt x="6" y="10"/>
                      <a:pt x="6" y="10"/>
                      <a:pt x="6" y="10"/>
                    </a:cubicBezTo>
                    <a:cubicBezTo>
                      <a:pt x="6" y="11"/>
                      <a:pt x="6" y="11"/>
                      <a:pt x="6" y="11"/>
                    </a:cubicBezTo>
                    <a:cubicBezTo>
                      <a:pt x="6" y="11"/>
                      <a:pt x="6" y="11"/>
                      <a:pt x="6" y="11"/>
                    </a:cubicBezTo>
                    <a:cubicBezTo>
                      <a:pt x="6" y="11"/>
                      <a:pt x="6" y="11"/>
                      <a:pt x="6" y="11"/>
                    </a:cubicBezTo>
                    <a:cubicBezTo>
                      <a:pt x="6" y="11"/>
                      <a:pt x="6" y="11"/>
                      <a:pt x="6" y="11"/>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5" y="13"/>
                      <a:pt x="5" y="13"/>
                      <a:pt x="5" y="13"/>
                    </a:cubicBezTo>
                    <a:cubicBezTo>
                      <a:pt x="5" y="13"/>
                      <a:pt x="5" y="13"/>
                      <a:pt x="5" y="13"/>
                    </a:cubicBezTo>
                    <a:cubicBezTo>
                      <a:pt x="6" y="14"/>
                      <a:pt x="6" y="14"/>
                      <a:pt x="6" y="14"/>
                    </a:cubicBezTo>
                    <a:cubicBezTo>
                      <a:pt x="6" y="15"/>
                      <a:pt x="6" y="15"/>
                      <a:pt x="6" y="15"/>
                    </a:cubicBezTo>
                    <a:cubicBezTo>
                      <a:pt x="6" y="15"/>
                      <a:pt x="6" y="15"/>
                      <a:pt x="6" y="15"/>
                    </a:cubicBezTo>
                    <a:cubicBezTo>
                      <a:pt x="6" y="15"/>
                      <a:pt x="6" y="15"/>
                      <a:pt x="6" y="15"/>
                    </a:cubicBezTo>
                    <a:cubicBezTo>
                      <a:pt x="5" y="15"/>
                      <a:pt x="5" y="15"/>
                      <a:pt x="5" y="15"/>
                    </a:cubicBezTo>
                    <a:cubicBezTo>
                      <a:pt x="5" y="15"/>
                      <a:pt x="5" y="15"/>
                      <a:pt x="5" y="15"/>
                    </a:cubicBezTo>
                    <a:cubicBezTo>
                      <a:pt x="5" y="15"/>
                      <a:pt x="5" y="15"/>
                      <a:pt x="5" y="15"/>
                    </a:cubicBezTo>
                    <a:cubicBezTo>
                      <a:pt x="5" y="15"/>
                      <a:pt x="5" y="15"/>
                      <a:pt x="5" y="15"/>
                    </a:cubicBezTo>
                    <a:cubicBezTo>
                      <a:pt x="5" y="16"/>
                      <a:pt x="5" y="16"/>
                      <a:pt x="5" y="16"/>
                    </a:cubicBezTo>
                    <a:cubicBezTo>
                      <a:pt x="5" y="16"/>
                      <a:pt x="5" y="16"/>
                      <a:pt x="5" y="16"/>
                    </a:cubicBezTo>
                    <a:cubicBezTo>
                      <a:pt x="5" y="17"/>
                      <a:pt x="5" y="17"/>
                      <a:pt x="5" y="17"/>
                    </a:cubicBezTo>
                    <a:cubicBezTo>
                      <a:pt x="5" y="17"/>
                      <a:pt x="5" y="17"/>
                      <a:pt x="5" y="17"/>
                    </a:cubicBezTo>
                    <a:cubicBezTo>
                      <a:pt x="6" y="17"/>
                      <a:pt x="6" y="17"/>
                      <a:pt x="6" y="17"/>
                    </a:cubicBezTo>
                    <a:cubicBezTo>
                      <a:pt x="6" y="17"/>
                      <a:pt x="6" y="17"/>
                      <a:pt x="6" y="17"/>
                    </a:cubicBezTo>
                    <a:cubicBezTo>
                      <a:pt x="5" y="17"/>
                      <a:pt x="5" y="17"/>
                      <a:pt x="5" y="17"/>
                    </a:cubicBezTo>
                    <a:cubicBezTo>
                      <a:pt x="5" y="17"/>
                      <a:pt x="5" y="17"/>
                      <a:pt x="5" y="17"/>
                    </a:cubicBezTo>
                    <a:cubicBezTo>
                      <a:pt x="5" y="17"/>
                      <a:pt x="5" y="17"/>
                      <a:pt x="5" y="17"/>
                    </a:cubicBezTo>
                    <a:cubicBezTo>
                      <a:pt x="5" y="17"/>
                      <a:pt x="5" y="17"/>
                      <a:pt x="5" y="17"/>
                    </a:cubicBezTo>
                    <a:cubicBezTo>
                      <a:pt x="5" y="17"/>
                      <a:pt x="5" y="17"/>
                      <a:pt x="5" y="17"/>
                    </a:cubicBezTo>
                    <a:cubicBezTo>
                      <a:pt x="5" y="18"/>
                      <a:pt x="5" y="18"/>
                      <a:pt x="5" y="18"/>
                    </a:cubicBezTo>
                    <a:cubicBezTo>
                      <a:pt x="5" y="18"/>
                      <a:pt x="5" y="18"/>
                      <a:pt x="5" y="18"/>
                    </a:cubicBezTo>
                    <a:cubicBezTo>
                      <a:pt x="5" y="18"/>
                      <a:pt x="5" y="18"/>
                      <a:pt x="5" y="18"/>
                    </a:cubicBezTo>
                    <a:cubicBezTo>
                      <a:pt x="5" y="18"/>
                      <a:pt x="5" y="18"/>
                      <a:pt x="5" y="18"/>
                    </a:cubicBezTo>
                    <a:cubicBezTo>
                      <a:pt x="5" y="19"/>
                      <a:pt x="5" y="19"/>
                      <a:pt x="5" y="19"/>
                    </a:cubicBezTo>
                    <a:cubicBezTo>
                      <a:pt x="3" y="19"/>
                      <a:pt x="3" y="19"/>
                      <a:pt x="3" y="19"/>
                    </a:cubicBezTo>
                    <a:cubicBezTo>
                      <a:pt x="3" y="20"/>
                      <a:pt x="3" y="20"/>
                      <a:pt x="3" y="20"/>
                    </a:cubicBezTo>
                    <a:cubicBezTo>
                      <a:pt x="3" y="20"/>
                      <a:pt x="3" y="20"/>
                      <a:pt x="3" y="20"/>
                    </a:cubicBezTo>
                    <a:cubicBezTo>
                      <a:pt x="3" y="20"/>
                      <a:pt x="3" y="20"/>
                      <a:pt x="3" y="20"/>
                    </a:cubicBezTo>
                    <a:cubicBezTo>
                      <a:pt x="4" y="20"/>
                      <a:pt x="4" y="20"/>
                      <a:pt x="4" y="20"/>
                    </a:cubicBezTo>
                    <a:cubicBezTo>
                      <a:pt x="4" y="21"/>
                      <a:pt x="4" y="21"/>
                      <a:pt x="4" y="21"/>
                    </a:cubicBezTo>
                    <a:cubicBezTo>
                      <a:pt x="3" y="21"/>
                      <a:pt x="3" y="21"/>
                      <a:pt x="3" y="21"/>
                    </a:cubicBezTo>
                    <a:cubicBezTo>
                      <a:pt x="3" y="21"/>
                      <a:pt x="3" y="21"/>
                      <a:pt x="3" y="21"/>
                    </a:cubicBezTo>
                    <a:cubicBezTo>
                      <a:pt x="3" y="21"/>
                      <a:pt x="3" y="21"/>
                      <a:pt x="3" y="21"/>
                    </a:cubicBezTo>
                    <a:cubicBezTo>
                      <a:pt x="3" y="21"/>
                      <a:pt x="3" y="21"/>
                      <a:pt x="3" y="21"/>
                    </a:cubicBezTo>
                    <a:cubicBezTo>
                      <a:pt x="4" y="21"/>
                      <a:pt x="4" y="21"/>
                      <a:pt x="4" y="21"/>
                    </a:cubicBezTo>
                    <a:cubicBezTo>
                      <a:pt x="4" y="22"/>
                      <a:pt x="4" y="22"/>
                      <a:pt x="4" y="22"/>
                    </a:cubicBezTo>
                    <a:cubicBezTo>
                      <a:pt x="4" y="22"/>
                      <a:pt x="4" y="22"/>
                      <a:pt x="4"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3"/>
                      <a:pt x="3" y="23"/>
                      <a:pt x="3" y="23"/>
                    </a:cubicBezTo>
                    <a:cubicBezTo>
                      <a:pt x="3" y="23"/>
                      <a:pt x="3" y="23"/>
                      <a:pt x="3" y="23"/>
                    </a:cubicBezTo>
                    <a:cubicBezTo>
                      <a:pt x="3" y="23"/>
                      <a:pt x="3" y="23"/>
                      <a:pt x="3" y="23"/>
                    </a:cubicBezTo>
                    <a:cubicBezTo>
                      <a:pt x="3" y="23"/>
                      <a:pt x="3" y="23"/>
                      <a:pt x="3" y="23"/>
                    </a:cubicBezTo>
                    <a:cubicBezTo>
                      <a:pt x="2" y="24"/>
                      <a:pt x="2" y="24"/>
                      <a:pt x="2" y="24"/>
                    </a:cubicBezTo>
                    <a:cubicBezTo>
                      <a:pt x="2" y="24"/>
                      <a:pt x="2" y="24"/>
                      <a:pt x="2" y="24"/>
                    </a:cubicBezTo>
                    <a:cubicBezTo>
                      <a:pt x="2" y="24"/>
                      <a:pt x="2" y="24"/>
                      <a:pt x="2" y="24"/>
                    </a:cubicBezTo>
                    <a:cubicBezTo>
                      <a:pt x="2" y="25"/>
                      <a:pt x="2" y="25"/>
                      <a:pt x="2" y="25"/>
                    </a:cubicBezTo>
                    <a:cubicBezTo>
                      <a:pt x="2" y="25"/>
                      <a:pt x="2" y="25"/>
                      <a:pt x="2" y="25"/>
                    </a:cubicBezTo>
                    <a:cubicBezTo>
                      <a:pt x="2" y="25"/>
                      <a:pt x="2" y="25"/>
                      <a:pt x="2" y="25"/>
                    </a:cubicBezTo>
                    <a:cubicBezTo>
                      <a:pt x="2" y="26"/>
                      <a:pt x="2" y="26"/>
                      <a:pt x="2" y="26"/>
                    </a:cubicBezTo>
                    <a:cubicBezTo>
                      <a:pt x="3" y="26"/>
                      <a:pt x="3" y="26"/>
                      <a:pt x="3" y="26"/>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7"/>
                    </a:cubicBezTo>
                    <a:cubicBezTo>
                      <a:pt x="1" y="27"/>
                      <a:pt x="1" y="27"/>
                      <a:pt x="1" y="27"/>
                    </a:cubicBezTo>
                    <a:cubicBezTo>
                      <a:pt x="1" y="28"/>
                      <a:pt x="1" y="28"/>
                      <a:pt x="1" y="28"/>
                    </a:cubicBezTo>
                    <a:cubicBezTo>
                      <a:pt x="1" y="28"/>
                      <a:pt x="1" y="28"/>
                      <a:pt x="1" y="28"/>
                    </a:cubicBezTo>
                    <a:cubicBezTo>
                      <a:pt x="1" y="28"/>
                      <a:pt x="1" y="28"/>
                      <a:pt x="1" y="28"/>
                    </a:cubicBezTo>
                    <a:cubicBezTo>
                      <a:pt x="1" y="28"/>
                      <a:pt x="1" y="28"/>
                      <a:pt x="1" y="28"/>
                    </a:cubicBezTo>
                    <a:cubicBezTo>
                      <a:pt x="0" y="28"/>
                      <a:pt x="0" y="28"/>
                      <a:pt x="0" y="28"/>
                    </a:cubicBezTo>
                    <a:cubicBezTo>
                      <a:pt x="1" y="28"/>
                      <a:pt x="1" y="28"/>
                      <a:pt x="1" y="28"/>
                    </a:cubicBezTo>
                    <a:cubicBezTo>
                      <a:pt x="7" y="28"/>
                      <a:pt x="14" y="27"/>
                      <a:pt x="21" y="26"/>
                    </a:cubicBezTo>
                    <a:cubicBezTo>
                      <a:pt x="21" y="26"/>
                      <a:pt x="21" y="26"/>
                      <a:pt x="21" y="26"/>
                    </a:cubicBezTo>
                    <a:cubicBezTo>
                      <a:pt x="23" y="26"/>
                      <a:pt x="25" y="26"/>
                      <a:pt x="27" y="26"/>
                    </a:cubicBezTo>
                    <a:cubicBezTo>
                      <a:pt x="29" y="25"/>
                      <a:pt x="32" y="25"/>
                      <a:pt x="34" y="25"/>
                    </a:cubicBezTo>
                    <a:cubicBezTo>
                      <a:pt x="38" y="24"/>
                      <a:pt x="42" y="24"/>
                      <a:pt x="46" y="23"/>
                    </a:cubicBezTo>
                    <a:cubicBezTo>
                      <a:pt x="50" y="23"/>
                      <a:pt x="53" y="22"/>
                      <a:pt x="57" y="22"/>
                    </a:cubicBezTo>
                    <a:cubicBezTo>
                      <a:pt x="57" y="21"/>
                      <a:pt x="57" y="20"/>
                      <a:pt x="57" y="19"/>
                    </a:cubicBezTo>
                    <a:cubicBezTo>
                      <a:pt x="57" y="19"/>
                      <a:pt x="57" y="19"/>
                      <a:pt x="57" y="19"/>
                    </a:cubicBezTo>
                    <a:cubicBezTo>
                      <a:pt x="57" y="19"/>
                      <a:pt x="57" y="19"/>
                      <a:pt x="57" y="19"/>
                    </a:cubicBezTo>
                    <a:cubicBezTo>
                      <a:pt x="57" y="19"/>
                      <a:pt x="57" y="19"/>
                      <a:pt x="57" y="19"/>
                    </a:cubicBezTo>
                    <a:cubicBezTo>
                      <a:pt x="57" y="19"/>
                      <a:pt x="57" y="19"/>
                      <a:pt x="57" y="19"/>
                    </a:cubicBezTo>
                    <a:cubicBezTo>
                      <a:pt x="57" y="19"/>
                      <a:pt x="57" y="19"/>
                      <a:pt x="57" y="19"/>
                    </a:cubicBezTo>
                    <a:cubicBezTo>
                      <a:pt x="57" y="19"/>
                      <a:pt x="57" y="19"/>
                      <a:pt x="57" y="19"/>
                    </a:cubicBezTo>
                    <a:cubicBezTo>
                      <a:pt x="57" y="19"/>
                      <a:pt x="57" y="19"/>
                      <a:pt x="57" y="19"/>
                    </a:cubicBezTo>
                    <a:cubicBezTo>
                      <a:pt x="57" y="19"/>
                      <a:pt x="57" y="19"/>
                      <a:pt x="57" y="19"/>
                    </a:cubicBezTo>
                    <a:cubicBezTo>
                      <a:pt x="57" y="19"/>
                      <a:pt x="57" y="19"/>
                      <a:pt x="57"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9" y="18"/>
                      <a:pt x="59" y="18"/>
                      <a:pt x="59" y="18"/>
                    </a:cubicBezTo>
                    <a:cubicBezTo>
                      <a:pt x="59" y="18"/>
                      <a:pt x="59" y="18"/>
                      <a:pt x="59" y="18"/>
                    </a:cubicBezTo>
                    <a:cubicBezTo>
                      <a:pt x="59" y="18"/>
                      <a:pt x="59" y="18"/>
                      <a:pt x="59" y="18"/>
                    </a:cubicBezTo>
                    <a:cubicBezTo>
                      <a:pt x="59" y="18"/>
                      <a:pt x="59" y="18"/>
                      <a:pt x="59" y="18"/>
                    </a:cubicBezTo>
                    <a:cubicBezTo>
                      <a:pt x="59" y="18"/>
                      <a:pt x="59" y="18"/>
                      <a:pt x="59" y="18"/>
                    </a:cubicBezTo>
                    <a:cubicBezTo>
                      <a:pt x="59" y="18"/>
                      <a:pt x="59" y="18"/>
                      <a:pt x="59" y="18"/>
                    </a:cubicBezTo>
                    <a:cubicBezTo>
                      <a:pt x="59" y="18"/>
                      <a:pt x="59" y="18"/>
                      <a:pt x="59" y="18"/>
                    </a:cubicBezTo>
                    <a:cubicBezTo>
                      <a:pt x="59" y="18"/>
                      <a:pt x="59" y="18"/>
                      <a:pt x="59" y="18"/>
                    </a:cubicBezTo>
                    <a:cubicBezTo>
                      <a:pt x="59" y="17"/>
                      <a:pt x="59" y="17"/>
                      <a:pt x="59" y="17"/>
                    </a:cubicBezTo>
                    <a:cubicBezTo>
                      <a:pt x="59" y="17"/>
                      <a:pt x="59" y="17"/>
                      <a:pt x="59" y="17"/>
                    </a:cubicBezTo>
                    <a:cubicBezTo>
                      <a:pt x="59" y="17"/>
                      <a:pt x="59" y="17"/>
                      <a:pt x="59" y="17"/>
                    </a:cubicBezTo>
                    <a:cubicBezTo>
                      <a:pt x="59" y="17"/>
                      <a:pt x="59" y="17"/>
                      <a:pt x="59" y="17"/>
                    </a:cubicBezTo>
                    <a:cubicBezTo>
                      <a:pt x="59" y="17"/>
                      <a:pt x="59" y="17"/>
                      <a:pt x="59" y="17"/>
                    </a:cubicBezTo>
                    <a:cubicBezTo>
                      <a:pt x="59" y="17"/>
                      <a:pt x="59" y="17"/>
                      <a:pt x="59" y="17"/>
                    </a:cubicBezTo>
                    <a:cubicBezTo>
                      <a:pt x="59" y="17"/>
                      <a:pt x="59" y="17"/>
                      <a:pt x="59" y="17"/>
                    </a:cubicBezTo>
                    <a:cubicBezTo>
                      <a:pt x="59" y="17"/>
                      <a:pt x="59" y="17"/>
                      <a:pt x="59" y="17"/>
                    </a:cubicBezTo>
                    <a:cubicBezTo>
                      <a:pt x="59" y="17"/>
                      <a:pt x="59" y="17"/>
                      <a:pt x="59" y="17"/>
                    </a:cubicBezTo>
                    <a:cubicBezTo>
                      <a:pt x="59" y="17"/>
                      <a:pt x="59" y="17"/>
                      <a:pt x="59" y="17"/>
                    </a:cubicBezTo>
                    <a:cubicBezTo>
                      <a:pt x="59" y="17"/>
                      <a:pt x="59" y="17"/>
                      <a:pt x="59" y="17"/>
                    </a:cubicBezTo>
                    <a:cubicBezTo>
                      <a:pt x="59" y="17"/>
                      <a:pt x="59" y="17"/>
                      <a:pt x="59" y="17"/>
                    </a:cubicBezTo>
                    <a:cubicBezTo>
                      <a:pt x="59" y="16"/>
                      <a:pt x="59" y="16"/>
                      <a:pt x="59" y="16"/>
                    </a:cubicBezTo>
                    <a:cubicBezTo>
                      <a:pt x="59" y="16"/>
                      <a:pt x="59" y="16"/>
                      <a:pt x="59" y="16"/>
                    </a:cubicBezTo>
                    <a:cubicBezTo>
                      <a:pt x="59" y="16"/>
                      <a:pt x="59" y="16"/>
                      <a:pt x="59" y="16"/>
                    </a:cubicBezTo>
                    <a:cubicBezTo>
                      <a:pt x="59" y="16"/>
                      <a:pt x="59" y="16"/>
                      <a:pt x="59" y="16"/>
                    </a:cubicBezTo>
                    <a:cubicBezTo>
                      <a:pt x="60" y="16"/>
                      <a:pt x="60" y="16"/>
                      <a:pt x="60" y="16"/>
                    </a:cubicBezTo>
                    <a:cubicBezTo>
                      <a:pt x="60" y="16"/>
                      <a:pt x="60" y="16"/>
                      <a:pt x="60" y="16"/>
                    </a:cubicBezTo>
                    <a:cubicBezTo>
                      <a:pt x="60" y="16"/>
                      <a:pt x="60" y="16"/>
                      <a:pt x="60" y="16"/>
                    </a:cubicBezTo>
                    <a:cubicBezTo>
                      <a:pt x="60" y="16"/>
                      <a:pt x="60" y="16"/>
                      <a:pt x="60" y="16"/>
                    </a:cubicBezTo>
                    <a:cubicBezTo>
                      <a:pt x="60" y="15"/>
                      <a:pt x="60" y="15"/>
                      <a:pt x="60" y="15"/>
                    </a:cubicBezTo>
                    <a:cubicBezTo>
                      <a:pt x="60" y="15"/>
                      <a:pt x="60" y="15"/>
                      <a:pt x="60" y="15"/>
                    </a:cubicBezTo>
                    <a:cubicBezTo>
                      <a:pt x="60" y="15"/>
                      <a:pt x="60" y="15"/>
                      <a:pt x="60" y="15"/>
                    </a:cubicBezTo>
                    <a:cubicBezTo>
                      <a:pt x="60" y="15"/>
                      <a:pt x="60" y="15"/>
                      <a:pt x="60" y="15"/>
                    </a:cubicBezTo>
                    <a:cubicBezTo>
                      <a:pt x="61" y="15"/>
                      <a:pt x="61" y="15"/>
                      <a:pt x="61" y="15"/>
                    </a:cubicBezTo>
                    <a:cubicBezTo>
                      <a:pt x="61" y="15"/>
                      <a:pt x="61" y="15"/>
                      <a:pt x="61" y="15"/>
                    </a:cubicBezTo>
                    <a:cubicBezTo>
                      <a:pt x="61" y="15"/>
                      <a:pt x="61" y="15"/>
                      <a:pt x="61" y="15"/>
                    </a:cubicBezTo>
                    <a:cubicBezTo>
                      <a:pt x="61" y="15"/>
                      <a:pt x="61" y="15"/>
                      <a:pt x="61" y="15"/>
                    </a:cubicBezTo>
                    <a:cubicBezTo>
                      <a:pt x="61" y="15"/>
                      <a:pt x="61" y="15"/>
                      <a:pt x="61" y="15"/>
                    </a:cubicBezTo>
                    <a:cubicBezTo>
                      <a:pt x="61" y="15"/>
                      <a:pt x="61" y="15"/>
                      <a:pt x="61" y="15"/>
                    </a:cubicBezTo>
                    <a:cubicBezTo>
                      <a:pt x="62" y="14"/>
                      <a:pt x="62" y="14"/>
                      <a:pt x="62" y="14"/>
                    </a:cubicBezTo>
                    <a:cubicBezTo>
                      <a:pt x="62" y="14"/>
                      <a:pt x="62" y="14"/>
                      <a:pt x="62" y="14"/>
                    </a:cubicBezTo>
                    <a:cubicBezTo>
                      <a:pt x="62" y="14"/>
                      <a:pt x="62" y="14"/>
                      <a:pt x="62" y="14"/>
                    </a:cubicBezTo>
                    <a:cubicBezTo>
                      <a:pt x="62" y="14"/>
                      <a:pt x="62" y="14"/>
                      <a:pt x="62" y="14"/>
                    </a:cubicBezTo>
                    <a:cubicBezTo>
                      <a:pt x="62" y="14"/>
                      <a:pt x="62" y="14"/>
                      <a:pt x="62" y="14"/>
                    </a:cubicBezTo>
                    <a:cubicBezTo>
                      <a:pt x="62" y="14"/>
                      <a:pt x="62" y="14"/>
                      <a:pt x="62" y="14"/>
                    </a:cubicBezTo>
                    <a:cubicBezTo>
                      <a:pt x="62" y="14"/>
                      <a:pt x="62" y="14"/>
                      <a:pt x="62" y="14"/>
                    </a:cubicBezTo>
                    <a:cubicBezTo>
                      <a:pt x="62" y="14"/>
                      <a:pt x="62" y="14"/>
                      <a:pt x="62" y="14"/>
                    </a:cubicBezTo>
                    <a:cubicBezTo>
                      <a:pt x="62" y="14"/>
                      <a:pt x="62" y="14"/>
                      <a:pt x="62" y="14"/>
                    </a:cubicBezTo>
                    <a:cubicBezTo>
                      <a:pt x="62" y="14"/>
                      <a:pt x="62" y="14"/>
                      <a:pt x="62" y="14"/>
                    </a:cubicBezTo>
                    <a:cubicBezTo>
                      <a:pt x="62" y="14"/>
                      <a:pt x="62" y="14"/>
                      <a:pt x="62" y="14"/>
                    </a:cubicBezTo>
                    <a:cubicBezTo>
                      <a:pt x="63" y="14"/>
                      <a:pt x="63" y="14"/>
                      <a:pt x="63" y="14"/>
                    </a:cubicBezTo>
                    <a:cubicBezTo>
                      <a:pt x="63" y="14"/>
                      <a:pt x="63" y="14"/>
                      <a:pt x="63" y="14"/>
                    </a:cubicBezTo>
                    <a:cubicBezTo>
                      <a:pt x="63" y="14"/>
                      <a:pt x="63" y="14"/>
                      <a:pt x="63" y="14"/>
                    </a:cubicBezTo>
                    <a:cubicBezTo>
                      <a:pt x="63" y="14"/>
                      <a:pt x="63" y="14"/>
                      <a:pt x="63" y="14"/>
                    </a:cubicBezTo>
                    <a:cubicBezTo>
                      <a:pt x="63" y="14"/>
                      <a:pt x="63" y="14"/>
                      <a:pt x="63" y="14"/>
                    </a:cubicBezTo>
                    <a:cubicBezTo>
                      <a:pt x="63" y="14"/>
                      <a:pt x="63" y="14"/>
                      <a:pt x="63" y="14"/>
                    </a:cubicBezTo>
                    <a:cubicBezTo>
                      <a:pt x="63" y="14"/>
                      <a:pt x="63" y="14"/>
                      <a:pt x="63" y="14"/>
                    </a:cubicBezTo>
                    <a:cubicBezTo>
                      <a:pt x="63" y="14"/>
                      <a:pt x="63" y="14"/>
                      <a:pt x="63" y="14"/>
                    </a:cubicBezTo>
                    <a:cubicBezTo>
                      <a:pt x="63" y="14"/>
                      <a:pt x="63" y="14"/>
                      <a:pt x="63" y="14"/>
                    </a:cubicBezTo>
                    <a:cubicBezTo>
                      <a:pt x="64" y="14"/>
                      <a:pt x="64" y="14"/>
                      <a:pt x="64" y="14"/>
                    </a:cubicBezTo>
                    <a:cubicBezTo>
                      <a:pt x="64" y="14"/>
                      <a:pt x="64" y="14"/>
                      <a:pt x="64" y="14"/>
                    </a:cubicBezTo>
                    <a:cubicBezTo>
                      <a:pt x="64" y="14"/>
                      <a:pt x="64" y="14"/>
                      <a:pt x="64" y="14"/>
                    </a:cubicBezTo>
                    <a:cubicBezTo>
                      <a:pt x="64" y="14"/>
                      <a:pt x="64" y="14"/>
                      <a:pt x="64" y="14"/>
                    </a:cubicBezTo>
                    <a:cubicBezTo>
                      <a:pt x="64" y="14"/>
                      <a:pt x="64" y="14"/>
                      <a:pt x="64" y="14"/>
                    </a:cubicBezTo>
                    <a:cubicBezTo>
                      <a:pt x="64" y="14"/>
                      <a:pt x="64" y="14"/>
                      <a:pt x="64" y="14"/>
                    </a:cubicBezTo>
                    <a:cubicBezTo>
                      <a:pt x="64" y="13"/>
                      <a:pt x="64" y="13"/>
                      <a:pt x="64" y="13"/>
                    </a:cubicBezTo>
                    <a:cubicBezTo>
                      <a:pt x="65" y="13"/>
                      <a:pt x="65" y="13"/>
                      <a:pt x="65" y="13"/>
                    </a:cubicBezTo>
                    <a:cubicBezTo>
                      <a:pt x="65" y="13"/>
                      <a:pt x="65" y="13"/>
                      <a:pt x="65" y="13"/>
                    </a:cubicBezTo>
                    <a:cubicBezTo>
                      <a:pt x="65" y="13"/>
                      <a:pt x="65" y="13"/>
                      <a:pt x="65" y="13"/>
                    </a:cubicBezTo>
                    <a:cubicBezTo>
                      <a:pt x="65" y="13"/>
                      <a:pt x="65" y="13"/>
                      <a:pt x="65" y="13"/>
                    </a:cubicBezTo>
                    <a:cubicBezTo>
                      <a:pt x="65" y="13"/>
                      <a:pt x="65" y="13"/>
                      <a:pt x="65" y="13"/>
                    </a:cubicBezTo>
                    <a:cubicBezTo>
                      <a:pt x="65" y="13"/>
                      <a:pt x="65" y="13"/>
                      <a:pt x="65" y="13"/>
                    </a:cubicBezTo>
                    <a:cubicBezTo>
                      <a:pt x="65" y="13"/>
                      <a:pt x="65" y="13"/>
                      <a:pt x="65" y="13"/>
                    </a:cubicBezTo>
                    <a:cubicBezTo>
                      <a:pt x="65" y="13"/>
                      <a:pt x="65" y="13"/>
                      <a:pt x="65" y="13"/>
                    </a:cubicBezTo>
                    <a:cubicBezTo>
                      <a:pt x="65" y="13"/>
                      <a:pt x="65" y="13"/>
                      <a:pt x="65" y="13"/>
                    </a:cubicBezTo>
                    <a:cubicBezTo>
                      <a:pt x="65" y="13"/>
                      <a:pt x="65" y="13"/>
                      <a:pt x="65" y="13"/>
                    </a:cubicBezTo>
                    <a:cubicBezTo>
                      <a:pt x="66" y="12"/>
                      <a:pt x="66" y="12"/>
                      <a:pt x="66" y="12"/>
                    </a:cubicBezTo>
                    <a:cubicBezTo>
                      <a:pt x="66" y="12"/>
                      <a:pt x="66" y="12"/>
                      <a:pt x="66" y="12"/>
                    </a:cubicBezTo>
                    <a:cubicBezTo>
                      <a:pt x="66" y="12"/>
                      <a:pt x="66" y="12"/>
                      <a:pt x="66" y="12"/>
                    </a:cubicBezTo>
                    <a:cubicBezTo>
                      <a:pt x="66" y="12"/>
                      <a:pt x="66" y="12"/>
                      <a:pt x="66" y="12"/>
                    </a:cubicBezTo>
                    <a:cubicBezTo>
                      <a:pt x="66" y="12"/>
                      <a:pt x="66" y="12"/>
                      <a:pt x="66" y="12"/>
                    </a:cubicBezTo>
                    <a:cubicBezTo>
                      <a:pt x="66" y="12"/>
                      <a:pt x="66" y="12"/>
                      <a:pt x="66" y="12"/>
                    </a:cubicBezTo>
                    <a:cubicBezTo>
                      <a:pt x="66" y="12"/>
                      <a:pt x="66" y="12"/>
                      <a:pt x="66" y="12"/>
                    </a:cubicBezTo>
                    <a:cubicBezTo>
                      <a:pt x="66" y="12"/>
                      <a:pt x="66" y="12"/>
                      <a:pt x="66" y="12"/>
                    </a:cubicBezTo>
                    <a:cubicBezTo>
                      <a:pt x="66" y="11"/>
                      <a:pt x="66" y="11"/>
                      <a:pt x="66" y="11"/>
                    </a:cubicBezTo>
                    <a:cubicBezTo>
                      <a:pt x="67" y="11"/>
                      <a:pt x="67" y="11"/>
                      <a:pt x="67" y="11"/>
                    </a:cubicBezTo>
                    <a:cubicBezTo>
                      <a:pt x="67" y="11"/>
                      <a:pt x="67" y="11"/>
                      <a:pt x="67" y="11"/>
                    </a:cubicBezTo>
                    <a:cubicBezTo>
                      <a:pt x="67" y="11"/>
                      <a:pt x="67" y="11"/>
                      <a:pt x="67" y="11"/>
                    </a:cubicBezTo>
                    <a:cubicBezTo>
                      <a:pt x="67" y="11"/>
                      <a:pt x="67" y="11"/>
                      <a:pt x="67" y="11"/>
                    </a:cubicBezTo>
                    <a:cubicBezTo>
                      <a:pt x="67" y="11"/>
                      <a:pt x="67" y="11"/>
                      <a:pt x="67" y="11"/>
                    </a:cubicBezTo>
                    <a:cubicBezTo>
                      <a:pt x="67" y="11"/>
                      <a:pt x="67" y="11"/>
                      <a:pt x="67" y="11"/>
                    </a:cubicBezTo>
                    <a:cubicBezTo>
                      <a:pt x="68" y="11"/>
                      <a:pt x="68" y="11"/>
                      <a:pt x="68" y="11"/>
                    </a:cubicBezTo>
                    <a:cubicBezTo>
                      <a:pt x="68" y="11"/>
                      <a:pt x="68" y="11"/>
                      <a:pt x="68" y="11"/>
                    </a:cubicBezTo>
                    <a:cubicBezTo>
                      <a:pt x="68" y="11"/>
                      <a:pt x="68" y="11"/>
                      <a:pt x="68" y="11"/>
                    </a:cubicBezTo>
                    <a:cubicBezTo>
                      <a:pt x="68" y="11"/>
                      <a:pt x="68" y="11"/>
                      <a:pt x="68" y="11"/>
                    </a:cubicBezTo>
                    <a:cubicBezTo>
                      <a:pt x="68" y="11"/>
                      <a:pt x="68" y="11"/>
                      <a:pt x="68" y="11"/>
                    </a:cubicBezTo>
                    <a:cubicBezTo>
                      <a:pt x="69" y="10"/>
                      <a:pt x="69" y="10"/>
                      <a:pt x="69" y="10"/>
                    </a:cubicBezTo>
                    <a:cubicBezTo>
                      <a:pt x="69" y="10"/>
                      <a:pt x="69" y="10"/>
                      <a:pt x="69" y="10"/>
                    </a:cubicBezTo>
                    <a:cubicBezTo>
                      <a:pt x="69" y="10"/>
                      <a:pt x="69" y="10"/>
                      <a:pt x="69" y="10"/>
                    </a:cubicBezTo>
                    <a:cubicBezTo>
                      <a:pt x="69" y="10"/>
                      <a:pt x="69" y="10"/>
                      <a:pt x="69" y="10"/>
                    </a:cubicBezTo>
                    <a:cubicBezTo>
                      <a:pt x="69" y="10"/>
                      <a:pt x="69" y="10"/>
                      <a:pt x="69" y="10"/>
                    </a:cubicBezTo>
                    <a:cubicBezTo>
                      <a:pt x="69" y="10"/>
                      <a:pt x="69" y="10"/>
                      <a:pt x="69" y="10"/>
                    </a:cubicBezTo>
                    <a:cubicBezTo>
                      <a:pt x="69" y="10"/>
                      <a:pt x="69" y="10"/>
                      <a:pt x="69" y="10"/>
                    </a:cubicBezTo>
                    <a:cubicBezTo>
                      <a:pt x="69" y="10"/>
                      <a:pt x="69" y="10"/>
                      <a:pt x="69" y="10"/>
                    </a:cubicBezTo>
                    <a:cubicBezTo>
                      <a:pt x="69" y="9"/>
                      <a:pt x="69" y="9"/>
                      <a:pt x="69" y="9"/>
                    </a:cubicBezTo>
                    <a:cubicBezTo>
                      <a:pt x="69" y="9"/>
                      <a:pt x="69" y="9"/>
                      <a:pt x="69" y="9"/>
                    </a:cubicBezTo>
                    <a:cubicBezTo>
                      <a:pt x="69" y="9"/>
                      <a:pt x="69" y="9"/>
                      <a:pt x="69" y="9"/>
                    </a:cubicBezTo>
                    <a:cubicBezTo>
                      <a:pt x="69" y="9"/>
                      <a:pt x="69" y="9"/>
                      <a:pt x="69" y="9"/>
                    </a:cubicBezTo>
                    <a:cubicBezTo>
                      <a:pt x="69" y="9"/>
                      <a:pt x="69" y="9"/>
                      <a:pt x="69" y="9"/>
                    </a:cubicBezTo>
                    <a:cubicBezTo>
                      <a:pt x="69" y="9"/>
                      <a:pt x="69" y="9"/>
                      <a:pt x="69" y="9"/>
                    </a:cubicBezTo>
                    <a:cubicBezTo>
                      <a:pt x="69" y="9"/>
                      <a:pt x="69" y="9"/>
                      <a:pt x="69" y="9"/>
                    </a:cubicBezTo>
                    <a:cubicBezTo>
                      <a:pt x="69" y="9"/>
                      <a:pt x="69" y="9"/>
                      <a:pt x="69" y="9"/>
                    </a:cubicBezTo>
                    <a:cubicBezTo>
                      <a:pt x="69" y="9"/>
                      <a:pt x="69" y="9"/>
                      <a:pt x="69" y="9"/>
                    </a:cubicBezTo>
                    <a:cubicBezTo>
                      <a:pt x="69" y="9"/>
                      <a:pt x="69" y="9"/>
                      <a:pt x="69" y="9"/>
                    </a:cubicBezTo>
                    <a:cubicBezTo>
                      <a:pt x="69" y="9"/>
                      <a:pt x="69" y="9"/>
                      <a:pt x="69" y="9"/>
                    </a:cubicBezTo>
                    <a:cubicBezTo>
                      <a:pt x="69" y="9"/>
                      <a:pt x="69" y="9"/>
                      <a:pt x="69" y="9"/>
                    </a:cubicBezTo>
                    <a:cubicBezTo>
                      <a:pt x="69" y="9"/>
                      <a:pt x="69" y="9"/>
                      <a:pt x="69" y="9"/>
                    </a:cubicBezTo>
                    <a:cubicBezTo>
                      <a:pt x="69" y="9"/>
                      <a:pt x="69" y="9"/>
                      <a:pt x="69" y="9"/>
                    </a:cubicBezTo>
                    <a:cubicBezTo>
                      <a:pt x="69" y="9"/>
                      <a:pt x="69" y="9"/>
                      <a:pt x="69" y="9"/>
                    </a:cubicBezTo>
                    <a:cubicBezTo>
                      <a:pt x="69" y="9"/>
                      <a:pt x="69" y="9"/>
                      <a:pt x="69" y="9"/>
                    </a:cubicBezTo>
                    <a:cubicBezTo>
                      <a:pt x="69" y="9"/>
                      <a:pt x="69" y="9"/>
                      <a:pt x="69" y="9"/>
                    </a:cubicBezTo>
                    <a:cubicBezTo>
                      <a:pt x="69" y="9"/>
                      <a:pt x="69" y="9"/>
                      <a:pt x="69" y="9"/>
                    </a:cubicBezTo>
                    <a:cubicBezTo>
                      <a:pt x="70" y="9"/>
                      <a:pt x="70" y="9"/>
                      <a:pt x="70" y="9"/>
                    </a:cubicBezTo>
                    <a:cubicBezTo>
                      <a:pt x="70" y="9"/>
                      <a:pt x="70" y="9"/>
                      <a:pt x="70" y="9"/>
                    </a:cubicBezTo>
                    <a:cubicBezTo>
                      <a:pt x="70" y="9"/>
                      <a:pt x="70" y="9"/>
                      <a:pt x="70" y="9"/>
                    </a:cubicBezTo>
                    <a:cubicBezTo>
                      <a:pt x="70" y="9"/>
                      <a:pt x="70" y="9"/>
                      <a:pt x="70" y="9"/>
                    </a:cubicBezTo>
                    <a:cubicBezTo>
                      <a:pt x="70" y="9"/>
                      <a:pt x="70" y="9"/>
                      <a:pt x="70" y="9"/>
                    </a:cubicBezTo>
                    <a:cubicBezTo>
                      <a:pt x="70" y="8"/>
                      <a:pt x="70" y="8"/>
                      <a:pt x="70" y="8"/>
                    </a:cubicBezTo>
                    <a:cubicBezTo>
                      <a:pt x="70" y="8"/>
                      <a:pt x="70" y="8"/>
                      <a:pt x="70" y="8"/>
                    </a:cubicBezTo>
                    <a:cubicBezTo>
                      <a:pt x="70" y="8"/>
                      <a:pt x="70" y="8"/>
                      <a:pt x="70" y="8"/>
                    </a:cubicBezTo>
                    <a:cubicBezTo>
                      <a:pt x="70" y="8"/>
                      <a:pt x="70" y="8"/>
                      <a:pt x="70" y="8"/>
                    </a:cubicBezTo>
                    <a:cubicBezTo>
                      <a:pt x="70" y="8"/>
                      <a:pt x="70" y="8"/>
                      <a:pt x="70" y="8"/>
                    </a:cubicBezTo>
                    <a:cubicBezTo>
                      <a:pt x="70" y="8"/>
                      <a:pt x="70" y="8"/>
                      <a:pt x="70" y="8"/>
                    </a:cubicBezTo>
                    <a:cubicBezTo>
                      <a:pt x="70" y="8"/>
                      <a:pt x="70" y="8"/>
                      <a:pt x="70" y="8"/>
                    </a:cubicBezTo>
                    <a:cubicBezTo>
                      <a:pt x="71" y="8"/>
                      <a:pt x="71" y="8"/>
                      <a:pt x="71" y="8"/>
                    </a:cubicBezTo>
                    <a:cubicBezTo>
                      <a:pt x="71" y="7"/>
                      <a:pt x="71" y="7"/>
                      <a:pt x="71" y="7"/>
                    </a:cubicBezTo>
                    <a:cubicBezTo>
                      <a:pt x="71" y="7"/>
                      <a:pt x="71" y="7"/>
                      <a:pt x="71" y="7"/>
                    </a:cubicBezTo>
                    <a:cubicBezTo>
                      <a:pt x="71" y="7"/>
                      <a:pt x="71" y="7"/>
                      <a:pt x="71" y="7"/>
                    </a:cubicBezTo>
                    <a:cubicBezTo>
                      <a:pt x="71" y="7"/>
                      <a:pt x="71" y="7"/>
                      <a:pt x="71" y="7"/>
                    </a:cubicBezTo>
                    <a:cubicBezTo>
                      <a:pt x="71" y="7"/>
                      <a:pt x="71" y="7"/>
                      <a:pt x="71" y="7"/>
                    </a:cubicBezTo>
                    <a:cubicBezTo>
                      <a:pt x="71" y="7"/>
                      <a:pt x="71" y="7"/>
                      <a:pt x="71" y="7"/>
                    </a:cubicBezTo>
                    <a:cubicBezTo>
                      <a:pt x="71" y="8"/>
                      <a:pt x="71" y="8"/>
                      <a:pt x="71" y="8"/>
                    </a:cubicBezTo>
                    <a:cubicBezTo>
                      <a:pt x="71" y="8"/>
                      <a:pt x="71" y="8"/>
                      <a:pt x="71" y="8"/>
                    </a:cubicBezTo>
                    <a:cubicBezTo>
                      <a:pt x="71" y="8"/>
                      <a:pt x="71" y="8"/>
                      <a:pt x="71" y="8"/>
                    </a:cubicBezTo>
                    <a:cubicBezTo>
                      <a:pt x="71" y="8"/>
                      <a:pt x="71" y="8"/>
                      <a:pt x="71" y="8"/>
                    </a:cubicBezTo>
                    <a:cubicBezTo>
                      <a:pt x="71" y="8"/>
                      <a:pt x="71" y="8"/>
                      <a:pt x="71" y="8"/>
                    </a:cubicBezTo>
                    <a:cubicBezTo>
                      <a:pt x="71" y="8"/>
                      <a:pt x="71" y="8"/>
                      <a:pt x="71" y="8"/>
                    </a:cubicBezTo>
                    <a:cubicBezTo>
                      <a:pt x="71" y="8"/>
                      <a:pt x="71" y="8"/>
                      <a:pt x="71" y="8"/>
                    </a:cubicBezTo>
                    <a:cubicBezTo>
                      <a:pt x="71" y="8"/>
                      <a:pt x="71" y="8"/>
                      <a:pt x="71" y="8"/>
                    </a:cubicBezTo>
                    <a:cubicBezTo>
                      <a:pt x="71" y="8"/>
                      <a:pt x="71" y="8"/>
                      <a:pt x="71"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3" y="7"/>
                      <a:pt x="73" y="7"/>
                      <a:pt x="73" y="7"/>
                    </a:cubicBezTo>
                    <a:cubicBezTo>
                      <a:pt x="73" y="7"/>
                      <a:pt x="73" y="7"/>
                      <a:pt x="73" y="7"/>
                    </a:cubicBezTo>
                    <a:cubicBezTo>
                      <a:pt x="73" y="7"/>
                      <a:pt x="73" y="7"/>
                      <a:pt x="73" y="7"/>
                    </a:cubicBezTo>
                    <a:cubicBezTo>
                      <a:pt x="73" y="7"/>
                      <a:pt x="73" y="7"/>
                      <a:pt x="73" y="7"/>
                    </a:cubicBezTo>
                    <a:cubicBezTo>
                      <a:pt x="73" y="6"/>
                      <a:pt x="73" y="6"/>
                      <a:pt x="73" y="6"/>
                    </a:cubicBezTo>
                    <a:cubicBezTo>
                      <a:pt x="73" y="6"/>
                      <a:pt x="73" y="6"/>
                      <a:pt x="73" y="6"/>
                    </a:cubicBezTo>
                    <a:cubicBezTo>
                      <a:pt x="73" y="6"/>
                      <a:pt x="73" y="6"/>
                      <a:pt x="73" y="6"/>
                    </a:cubicBezTo>
                    <a:cubicBezTo>
                      <a:pt x="73" y="6"/>
                      <a:pt x="73" y="6"/>
                      <a:pt x="73" y="6"/>
                    </a:cubicBezTo>
                    <a:cubicBezTo>
                      <a:pt x="74" y="6"/>
                      <a:pt x="74" y="6"/>
                      <a:pt x="74" y="6"/>
                    </a:cubicBezTo>
                    <a:cubicBezTo>
                      <a:pt x="74" y="6"/>
                      <a:pt x="74" y="6"/>
                      <a:pt x="74" y="6"/>
                    </a:cubicBezTo>
                    <a:cubicBezTo>
                      <a:pt x="74" y="6"/>
                      <a:pt x="74" y="6"/>
                      <a:pt x="74" y="6"/>
                    </a:cubicBezTo>
                    <a:cubicBezTo>
                      <a:pt x="74" y="6"/>
                      <a:pt x="74" y="6"/>
                      <a:pt x="74" y="6"/>
                    </a:cubicBezTo>
                    <a:cubicBezTo>
                      <a:pt x="74" y="6"/>
                      <a:pt x="74" y="6"/>
                      <a:pt x="74" y="6"/>
                    </a:cubicBezTo>
                    <a:cubicBezTo>
                      <a:pt x="75" y="6"/>
                      <a:pt x="75" y="6"/>
                      <a:pt x="75" y="6"/>
                    </a:cubicBezTo>
                    <a:cubicBezTo>
                      <a:pt x="75" y="5"/>
                      <a:pt x="75" y="5"/>
                      <a:pt x="75" y="5"/>
                    </a:cubicBezTo>
                    <a:cubicBezTo>
                      <a:pt x="75" y="5"/>
                      <a:pt x="75" y="5"/>
                      <a:pt x="75" y="5"/>
                    </a:cubicBezTo>
                    <a:cubicBezTo>
                      <a:pt x="75" y="5"/>
                      <a:pt x="75" y="5"/>
                      <a:pt x="75" y="5"/>
                    </a:cubicBezTo>
                    <a:cubicBezTo>
                      <a:pt x="75" y="5"/>
                      <a:pt x="75" y="5"/>
                      <a:pt x="75" y="5"/>
                    </a:cubicBezTo>
                    <a:cubicBezTo>
                      <a:pt x="75" y="6"/>
                      <a:pt x="75" y="6"/>
                      <a:pt x="75" y="6"/>
                    </a:cubicBezTo>
                    <a:cubicBezTo>
                      <a:pt x="75" y="6"/>
                      <a:pt x="75" y="6"/>
                      <a:pt x="75" y="6"/>
                    </a:cubicBezTo>
                    <a:cubicBezTo>
                      <a:pt x="75" y="6"/>
                      <a:pt x="75" y="6"/>
                      <a:pt x="75" y="6"/>
                    </a:cubicBezTo>
                    <a:cubicBezTo>
                      <a:pt x="75" y="6"/>
                      <a:pt x="75" y="6"/>
                      <a:pt x="75" y="6"/>
                    </a:cubicBezTo>
                    <a:cubicBezTo>
                      <a:pt x="75" y="6"/>
                      <a:pt x="75" y="6"/>
                      <a:pt x="75" y="6"/>
                    </a:cubicBezTo>
                    <a:cubicBezTo>
                      <a:pt x="75" y="6"/>
                      <a:pt x="75" y="6"/>
                      <a:pt x="75" y="6"/>
                    </a:cubicBezTo>
                    <a:cubicBezTo>
                      <a:pt x="75" y="6"/>
                      <a:pt x="75" y="6"/>
                      <a:pt x="75" y="6"/>
                    </a:cubicBezTo>
                    <a:cubicBezTo>
                      <a:pt x="75" y="6"/>
                      <a:pt x="75" y="6"/>
                      <a:pt x="75" y="6"/>
                    </a:cubicBezTo>
                    <a:cubicBezTo>
                      <a:pt x="75" y="6"/>
                      <a:pt x="75" y="6"/>
                      <a:pt x="75" y="6"/>
                    </a:cubicBezTo>
                    <a:cubicBezTo>
                      <a:pt x="75" y="6"/>
                      <a:pt x="75" y="6"/>
                      <a:pt x="75" y="6"/>
                    </a:cubicBezTo>
                    <a:cubicBezTo>
                      <a:pt x="75" y="6"/>
                      <a:pt x="75" y="6"/>
                      <a:pt x="75" y="6"/>
                    </a:cubicBezTo>
                    <a:cubicBezTo>
                      <a:pt x="75" y="6"/>
                      <a:pt x="75" y="6"/>
                      <a:pt x="75" y="6"/>
                    </a:cubicBezTo>
                    <a:cubicBezTo>
                      <a:pt x="75" y="6"/>
                      <a:pt x="75" y="6"/>
                      <a:pt x="75" y="6"/>
                    </a:cubicBezTo>
                    <a:cubicBezTo>
                      <a:pt x="75" y="6"/>
                      <a:pt x="75" y="6"/>
                      <a:pt x="75" y="6"/>
                    </a:cubicBezTo>
                    <a:cubicBezTo>
                      <a:pt x="75" y="6"/>
                      <a:pt x="75" y="6"/>
                      <a:pt x="75" y="6"/>
                    </a:cubicBezTo>
                    <a:cubicBezTo>
                      <a:pt x="76" y="6"/>
                      <a:pt x="76" y="6"/>
                      <a:pt x="76" y="6"/>
                    </a:cubicBezTo>
                    <a:cubicBezTo>
                      <a:pt x="76" y="6"/>
                      <a:pt x="76" y="6"/>
                      <a:pt x="76" y="6"/>
                    </a:cubicBezTo>
                    <a:cubicBezTo>
                      <a:pt x="76" y="6"/>
                      <a:pt x="76" y="6"/>
                      <a:pt x="76" y="6"/>
                    </a:cubicBezTo>
                    <a:cubicBezTo>
                      <a:pt x="76" y="6"/>
                      <a:pt x="76" y="6"/>
                      <a:pt x="76" y="6"/>
                    </a:cubicBezTo>
                    <a:cubicBezTo>
                      <a:pt x="76" y="6"/>
                      <a:pt x="76" y="6"/>
                      <a:pt x="76" y="6"/>
                    </a:cubicBezTo>
                    <a:cubicBezTo>
                      <a:pt x="76" y="6"/>
                      <a:pt x="76" y="6"/>
                      <a:pt x="76" y="6"/>
                    </a:cubicBezTo>
                    <a:cubicBezTo>
                      <a:pt x="76" y="6"/>
                      <a:pt x="76" y="6"/>
                      <a:pt x="76" y="6"/>
                    </a:cubicBezTo>
                    <a:cubicBezTo>
                      <a:pt x="76" y="6"/>
                      <a:pt x="76" y="6"/>
                      <a:pt x="76" y="6"/>
                    </a:cubicBezTo>
                    <a:cubicBezTo>
                      <a:pt x="76" y="6"/>
                      <a:pt x="76" y="6"/>
                      <a:pt x="76" y="6"/>
                    </a:cubicBezTo>
                    <a:cubicBezTo>
                      <a:pt x="76" y="6"/>
                      <a:pt x="76" y="6"/>
                      <a:pt x="76" y="6"/>
                    </a:cubicBezTo>
                    <a:cubicBezTo>
                      <a:pt x="76" y="5"/>
                      <a:pt x="76" y="5"/>
                      <a:pt x="76" y="5"/>
                    </a:cubicBezTo>
                    <a:cubicBezTo>
                      <a:pt x="77" y="4"/>
                      <a:pt x="77" y="4"/>
                      <a:pt x="77" y="4"/>
                    </a:cubicBezTo>
                    <a:cubicBezTo>
                      <a:pt x="77" y="3"/>
                      <a:pt x="77" y="3"/>
                      <a:pt x="77" y="3"/>
                    </a:cubicBezTo>
                    <a:cubicBezTo>
                      <a:pt x="77" y="3"/>
                      <a:pt x="77" y="3"/>
                      <a:pt x="77" y="3"/>
                    </a:cubicBezTo>
                    <a:cubicBezTo>
                      <a:pt x="78" y="3"/>
                      <a:pt x="78" y="3"/>
                      <a:pt x="78" y="3"/>
                    </a:cubicBezTo>
                    <a:cubicBezTo>
                      <a:pt x="78" y="3"/>
                      <a:pt x="78" y="3"/>
                      <a:pt x="78" y="3"/>
                    </a:cubicBezTo>
                    <a:cubicBezTo>
                      <a:pt x="78" y="3"/>
                      <a:pt x="78" y="3"/>
                      <a:pt x="78" y="3"/>
                    </a:cubicBezTo>
                    <a:cubicBezTo>
                      <a:pt x="79" y="3"/>
                      <a:pt x="79" y="3"/>
                      <a:pt x="79" y="3"/>
                    </a:cubicBezTo>
                    <a:cubicBezTo>
                      <a:pt x="79" y="3"/>
                      <a:pt x="79" y="3"/>
                      <a:pt x="79" y="3"/>
                    </a:cubicBezTo>
                    <a:cubicBezTo>
                      <a:pt x="79" y="3"/>
                      <a:pt x="79" y="3"/>
                      <a:pt x="79" y="3"/>
                    </a:cubicBezTo>
                    <a:cubicBezTo>
                      <a:pt x="79" y="3"/>
                      <a:pt x="79" y="3"/>
                      <a:pt x="79" y="3"/>
                    </a:cubicBezTo>
                    <a:cubicBezTo>
                      <a:pt x="79" y="3"/>
                      <a:pt x="79" y="3"/>
                      <a:pt x="79" y="3"/>
                    </a:cubicBezTo>
                    <a:lnTo>
                      <a:pt x="79" y="2"/>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gf4bb91c855_5_265"/>
              <p:cNvSpPr/>
              <p:nvPr/>
            </p:nvSpPr>
            <p:spPr>
              <a:xfrm>
                <a:off x="3060997" y="3183851"/>
                <a:ext cx="208641" cy="128812"/>
              </a:xfrm>
              <a:custGeom>
                <a:rect b="b" l="l" r="r" t="t"/>
                <a:pathLst>
                  <a:path extrusionOk="0" h="40" w="65">
                    <a:moveTo>
                      <a:pt x="65" y="40"/>
                    </a:moveTo>
                    <a:cubicBezTo>
                      <a:pt x="65" y="40"/>
                      <a:pt x="65" y="40"/>
                      <a:pt x="65" y="40"/>
                    </a:cubicBezTo>
                    <a:cubicBezTo>
                      <a:pt x="65" y="40"/>
                      <a:pt x="65" y="40"/>
                      <a:pt x="65" y="40"/>
                    </a:cubicBezTo>
                    <a:cubicBezTo>
                      <a:pt x="65" y="40"/>
                      <a:pt x="65" y="40"/>
                      <a:pt x="65" y="40"/>
                    </a:cubicBezTo>
                    <a:cubicBezTo>
                      <a:pt x="65" y="40"/>
                      <a:pt x="65" y="40"/>
                      <a:pt x="65" y="40"/>
                    </a:cubicBezTo>
                    <a:cubicBezTo>
                      <a:pt x="65" y="39"/>
                      <a:pt x="65" y="39"/>
                      <a:pt x="65" y="39"/>
                    </a:cubicBezTo>
                    <a:cubicBezTo>
                      <a:pt x="65" y="39"/>
                      <a:pt x="65" y="39"/>
                      <a:pt x="65" y="39"/>
                    </a:cubicBezTo>
                    <a:cubicBezTo>
                      <a:pt x="65" y="39"/>
                      <a:pt x="65" y="39"/>
                      <a:pt x="65" y="39"/>
                    </a:cubicBezTo>
                    <a:cubicBezTo>
                      <a:pt x="65" y="39"/>
                      <a:pt x="65" y="39"/>
                      <a:pt x="65" y="39"/>
                    </a:cubicBezTo>
                    <a:cubicBezTo>
                      <a:pt x="65" y="39"/>
                      <a:pt x="65" y="39"/>
                      <a:pt x="65" y="39"/>
                    </a:cubicBezTo>
                    <a:cubicBezTo>
                      <a:pt x="65" y="39"/>
                      <a:pt x="65" y="39"/>
                      <a:pt x="65" y="39"/>
                    </a:cubicBezTo>
                    <a:cubicBezTo>
                      <a:pt x="65" y="39"/>
                      <a:pt x="65" y="39"/>
                      <a:pt x="65" y="39"/>
                    </a:cubicBezTo>
                    <a:cubicBezTo>
                      <a:pt x="65" y="39"/>
                      <a:pt x="65" y="39"/>
                      <a:pt x="65" y="39"/>
                    </a:cubicBezTo>
                    <a:cubicBezTo>
                      <a:pt x="65" y="39"/>
                      <a:pt x="65" y="39"/>
                      <a:pt x="65" y="39"/>
                    </a:cubicBezTo>
                    <a:cubicBezTo>
                      <a:pt x="65" y="39"/>
                      <a:pt x="65" y="39"/>
                      <a:pt x="65" y="39"/>
                    </a:cubicBezTo>
                    <a:cubicBezTo>
                      <a:pt x="65" y="39"/>
                      <a:pt x="65" y="39"/>
                      <a:pt x="65" y="39"/>
                    </a:cubicBezTo>
                    <a:cubicBezTo>
                      <a:pt x="65" y="39"/>
                      <a:pt x="65" y="39"/>
                      <a:pt x="65" y="39"/>
                    </a:cubicBezTo>
                    <a:cubicBezTo>
                      <a:pt x="65" y="39"/>
                      <a:pt x="65" y="39"/>
                      <a:pt x="65" y="39"/>
                    </a:cubicBezTo>
                    <a:cubicBezTo>
                      <a:pt x="65" y="39"/>
                      <a:pt x="65" y="39"/>
                      <a:pt x="65" y="39"/>
                    </a:cubicBezTo>
                    <a:cubicBezTo>
                      <a:pt x="65" y="39"/>
                      <a:pt x="65" y="39"/>
                      <a:pt x="65" y="39"/>
                    </a:cubicBezTo>
                    <a:cubicBezTo>
                      <a:pt x="65" y="39"/>
                      <a:pt x="65" y="39"/>
                      <a:pt x="65" y="39"/>
                    </a:cubicBezTo>
                    <a:cubicBezTo>
                      <a:pt x="65" y="39"/>
                      <a:pt x="65" y="39"/>
                      <a:pt x="65" y="39"/>
                    </a:cubicBezTo>
                    <a:cubicBezTo>
                      <a:pt x="64" y="38"/>
                      <a:pt x="64" y="38"/>
                      <a:pt x="64" y="38"/>
                    </a:cubicBezTo>
                    <a:cubicBezTo>
                      <a:pt x="64" y="38"/>
                      <a:pt x="64" y="38"/>
                      <a:pt x="64" y="38"/>
                    </a:cubicBezTo>
                    <a:cubicBezTo>
                      <a:pt x="64" y="38"/>
                      <a:pt x="64" y="38"/>
                      <a:pt x="64" y="38"/>
                    </a:cubicBezTo>
                    <a:cubicBezTo>
                      <a:pt x="64" y="38"/>
                      <a:pt x="64" y="38"/>
                      <a:pt x="64" y="38"/>
                    </a:cubicBezTo>
                    <a:cubicBezTo>
                      <a:pt x="64" y="38"/>
                      <a:pt x="64" y="38"/>
                      <a:pt x="64" y="38"/>
                    </a:cubicBezTo>
                    <a:cubicBezTo>
                      <a:pt x="64" y="38"/>
                      <a:pt x="64" y="38"/>
                      <a:pt x="64" y="38"/>
                    </a:cubicBezTo>
                    <a:cubicBezTo>
                      <a:pt x="64" y="38"/>
                      <a:pt x="64" y="38"/>
                      <a:pt x="64" y="38"/>
                    </a:cubicBezTo>
                    <a:cubicBezTo>
                      <a:pt x="64" y="37"/>
                      <a:pt x="64" y="37"/>
                      <a:pt x="64" y="37"/>
                    </a:cubicBezTo>
                    <a:cubicBezTo>
                      <a:pt x="64" y="37"/>
                      <a:pt x="64" y="37"/>
                      <a:pt x="64" y="37"/>
                    </a:cubicBezTo>
                    <a:cubicBezTo>
                      <a:pt x="64" y="37"/>
                      <a:pt x="64" y="37"/>
                      <a:pt x="64" y="37"/>
                    </a:cubicBezTo>
                    <a:cubicBezTo>
                      <a:pt x="64" y="37"/>
                      <a:pt x="64" y="37"/>
                      <a:pt x="64" y="37"/>
                    </a:cubicBezTo>
                    <a:cubicBezTo>
                      <a:pt x="64" y="37"/>
                      <a:pt x="64" y="37"/>
                      <a:pt x="64" y="37"/>
                    </a:cubicBezTo>
                    <a:cubicBezTo>
                      <a:pt x="64" y="37"/>
                      <a:pt x="64" y="37"/>
                      <a:pt x="64" y="37"/>
                    </a:cubicBezTo>
                    <a:cubicBezTo>
                      <a:pt x="64" y="37"/>
                      <a:pt x="64" y="37"/>
                      <a:pt x="64" y="37"/>
                    </a:cubicBezTo>
                    <a:cubicBezTo>
                      <a:pt x="64" y="37"/>
                      <a:pt x="64" y="37"/>
                      <a:pt x="64" y="37"/>
                    </a:cubicBezTo>
                    <a:cubicBezTo>
                      <a:pt x="64" y="37"/>
                      <a:pt x="64" y="37"/>
                      <a:pt x="64" y="37"/>
                    </a:cubicBezTo>
                    <a:cubicBezTo>
                      <a:pt x="64" y="37"/>
                      <a:pt x="64" y="37"/>
                      <a:pt x="64" y="37"/>
                    </a:cubicBezTo>
                    <a:cubicBezTo>
                      <a:pt x="64" y="37"/>
                      <a:pt x="64" y="37"/>
                      <a:pt x="64" y="37"/>
                    </a:cubicBezTo>
                    <a:cubicBezTo>
                      <a:pt x="64" y="37"/>
                      <a:pt x="64" y="37"/>
                      <a:pt x="64" y="37"/>
                    </a:cubicBezTo>
                    <a:cubicBezTo>
                      <a:pt x="64" y="37"/>
                      <a:pt x="64" y="37"/>
                      <a:pt x="64" y="37"/>
                    </a:cubicBezTo>
                    <a:cubicBezTo>
                      <a:pt x="64" y="37"/>
                      <a:pt x="64" y="37"/>
                      <a:pt x="64" y="37"/>
                    </a:cubicBezTo>
                    <a:cubicBezTo>
                      <a:pt x="65" y="36"/>
                      <a:pt x="65" y="36"/>
                      <a:pt x="65" y="36"/>
                    </a:cubicBezTo>
                    <a:cubicBezTo>
                      <a:pt x="65" y="36"/>
                      <a:pt x="65" y="36"/>
                      <a:pt x="65" y="36"/>
                    </a:cubicBezTo>
                    <a:cubicBezTo>
                      <a:pt x="65" y="36"/>
                      <a:pt x="65" y="36"/>
                      <a:pt x="65" y="36"/>
                    </a:cubicBezTo>
                    <a:cubicBezTo>
                      <a:pt x="65" y="36"/>
                      <a:pt x="65" y="36"/>
                      <a:pt x="65" y="36"/>
                    </a:cubicBezTo>
                    <a:cubicBezTo>
                      <a:pt x="65" y="36"/>
                      <a:pt x="65" y="36"/>
                      <a:pt x="65" y="36"/>
                    </a:cubicBezTo>
                    <a:cubicBezTo>
                      <a:pt x="65" y="36"/>
                      <a:pt x="65" y="36"/>
                      <a:pt x="65" y="36"/>
                    </a:cubicBezTo>
                    <a:cubicBezTo>
                      <a:pt x="65" y="36"/>
                      <a:pt x="65" y="36"/>
                      <a:pt x="65" y="36"/>
                    </a:cubicBezTo>
                    <a:cubicBezTo>
                      <a:pt x="65" y="36"/>
                      <a:pt x="65" y="36"/>
                      <a:pt x="65" y="36"/>
                    </a:cubicBezTo>
                    <a:cubicBezTo>
                      <a:pt x="65" y="36"/>
                      <a:pt x="65" y="36"/>
                      <a:pt x="65" y="36"/>
                    </a:cubicBezTo>
                    <a:cubicBezTo>
                      <a:pt x="65" y="36"/>
                      <a:pt x="65" y="36"/>
                      <a:pt x="65" y="36"/>
                    </a:cubicBezTo>
                    <a:cubicBezTo>
                      <a:pt x="65" y="36"/>
                      <a:pt x="65" y="36"/>
                      <a:pt x="65" y="36"/>
                    </a:cubicBezTo>
                    <a:cubicBezTo>
                      <a:pt x="65" y="35"/>
                      <a:pt x="65" y="35"/>
                      <a:pt x="65" y="35"/>
                    </a:cubicBezTo>
                    <a:cubicBezTo>
                      <a:pt x="65" y="35"/>
                      <a:pt x="65" y="35"/>
                      <a:pt x="65" y="35"/>
                    </a:cubicBezTo>
                    <a:cubicBezTo>
                      <a:pt x="65" y="35"/>
                      <a:pt x="65" y="35"/>
                      <a:pt x="65" y="35"/>
                    </a:cubicBezTo>
                    <a:cubicBezTo>
                      <a:pt x="65" y="35"/>
                      <a:pt x="65" y="35"/>
                      <a:pt x="65" y="35"/>
                    </a:cubicBezTo>
                    <a:cubicBezTo>
                      <a:pt x="65" y="35"/>
                      <a:pt x="65" y="35"/>
                      <a:pt x="65" y="35"/>
                    </a:cubicBezTo>
                    <a:cubicBezTo>
                      <a:pt x="65" y="35"/>
                      <a:pt x="65" y="35"/>
                      <a:pt x="65" y="35"/>
                    </a:cubicBezTo>
                    <a:cubicBezTo>
                      <a:pt x="65" y="35"/>
                      <a:pt x="65" y="35"/>
                      <a:pt x="65" y="35"/>
                    </a:cubicBezTo>
                    <a:cubicBezTo>
                      <a:pt x="65" y="35"/>
                      <a:pt x="65" y="35"/>
                      <a:pt x="65" y="35"/>
                    </a:cubicBezTo>
                    <a:cubicBezTo>
                      <a:pt x="65" y="35"/>
                      <a:pt x="65" y="35"/>
                      <a:pt x="65" y="35"/>
                    </a:cubicBezTo>
                    <a:cubicBezTo>
                      <a:pt x="65" y="35"/>
                      <a:pt x="65" y="35"/>
                      <a:pt x="65" y="35"/>
                    </a:cubicBezTo>
                    <a:cubicBezTo>
                      <a:pt x="65" y="34"/>
                      <a:pt x="65" y="34"/>
                      <a:pt x="65" y="34"/>
                    </a:cubicBezTo>
                    <a:cubicBezTo>
                      <a:pt x="65" y="34"/>
                      <a:pt x="65" y="34"/>
                      <a:pt x="65" y="34"/>
                    </a:cubicBezTo>
                    <a:cubicBezTo>
                      <a:pt x="65" y="34"/>
                      <a:pt x="65" y="34"/>
                      <a:pt x="65" y="34"/>
                    </a:cubicBezTo>
                    <a:cubicBezTo>
                      <a:pt x="65" y="34"/>
                      <a:pt x="65" y="34"/>
                      <a:pt x="65" y="34"/>
                    </a:cubicBezTo>
                    <a:cubicBezTo>
                      <a:pt x="65" y="34"/>
                      <a:pt x="65" y="34"/>
                      <a:pt x="65" y="34"/>
                    </a:cubicBezTo>
                    <a:cubicBezTo>
                      <a:pt x="65" y="34"/>
                      <a:pt x="65" y="34"/>
                      <a:pt x="65" y="34"/>
                    </a:cubicBezTo>
                    <a:cubicBezTo>
                      <a:pt x="65" y="34"/>
                      <a:pt x="65" y="34"/>
                      <a:pt x="65" y="34"/>
                    </a:cubicBezTo>
                    <a:cubicBezTo>
                      <a:pt x="65" y="34"/>
                      <a:pt x="65" y="34"/>
                      <a:pt x="65" y="34"/>
                    </a:cubicBezTo>
                    <a:cubicBezTo>
                      <a:pt x="65" y="34"/>
                      <a:pt x="65" y="34"/>
                      <a:pt x="65" y="34"/>
                    </a:cubicBezTo>
                    <a:cubicBezTo>
                      <a:pt x="65" y="33"/>
                      <a:pt x="65" y="33"/>
                      <a:pt x="65" y="33"/>
                    </a:cubicBezTo>
                    <a:cubicBezTo>
                      <a:pt x="65" y="33"/>
                      <a:pt x="65" y="33"/>
                      <a:pt x="65" y="33"/>
                    </a:cubicBezTo>
                    <a:cubicBezTo>
                      <a:pt x="65" y="33"/>
                      <a:pt x="65" y="33"/>
                      <a:pt x="65" y="33"/>
                    </a:cubicBezTo>
                    <a:cubicBezTo>
                      <a:pt x="65" y="33"/>
                      <a:pt x="65" y="33"/>
                      <a:pt x="65" y="33"/>
                    </a:cubicBezTo>
                    <a:cubicBezTo>
                      <a:pt x="65" y="33"/>
                      <a:pt x="65" y="33"/>
                      <a:pt x="65" y="33"/>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5" y="32"/>
                      <a:pt x="65" y="32"/>
                      <a:pt x="65" y="32"/>
                    </a:cubicBezTo>
                    <a:cubicBezTo>
                      <a:pt x="64" y="32"/>
                      <a:pt x="64" y="32"/>
                      <a:pt x="64" y="32"/>
                    </a:cubicBezTo>
                    <a:cubicBezTo>
                      <a:pt x="64" y="32"/>
                      <a:pt x="64" y="32"/>
                      <a:pt x="64" y="32"/>
                    </a:cubicBezTo>
                    <a:cubicBezTo>
                      <a:pt x="64" y="32"/>
                      <a:pt x="64" y="32"/>
                      <a:pt x="64" y="32"/>
                    </a:cubicBezTo>
                    <a:cubicBezTo>
                      <a:pt x="64" y="32"/>
                      <a:pt x="64" y="32"/>
                      <a:pt x="64" y="32"/>
                    </a:cubicBezTo>
                    <a:cubicBezTo>
                      <a:pt x="64" y="32"/>
                      <a:pt x="64" y="32"/>
                      <a:pt x="64" y="32"/>
                    </a:cubicBezTo>
                    <a:cubicBezTo>
                      <a:pt x="64" y="32"/>
                      <a:pt x="64" y="32"/>
                      <a:pt x="64" y="32"/>
                    </a:cubicBezTo>
                    <a:cubicBezTo>
                      <a:pt x="64" y="32"/>
                      <a:pt x="64" y="32"/>
                      <a:pt x="64" y="32"/>
                    </a:cubicBezTo>
                    <a:cubicBezTo>
                      <a:pt x="64" y="32"/>
                      <a:pt x="64" y="32"/>
                      <a:pt x="64" y="32"/>
                    </a:cubicBezTo>
                    <a:cubicBezTo>
                      <a:pt x="64" y="32"/>
                      <a:pt x="64" y="32"/>
                      <a:pt x="64" y="32"/>
                    </a:cubicBezTo>
                    <a:cubicBezTo>
                      <a:pt x="64" y="32"/>
                      <a:pt x="64" y="32"/>
                      <a:pt x="64" y="32"/>
                    </a:cubicBezTo>
                    <a:cubicBezTo>
                      <a:pt x="64" y="32"/>
                      <a:pt x="64" y="32"/>
                      <a:pt x="64" y="32"/>
                    </a:cubicBezTo>
                    <a:cubicBezTo>
                      <a:pt x="64" y="32"/>
                      <a:pt x="64" y="32"/>
                      <a:pt x="64" y="32"/>
                    </a:cubicBezTo>
                    <a:cubicBezTo>
                      <a:pt x="64" y="31"/>
                      <a:pt x="64" y="31"/>
                      <a:pt x="64" y="31"/>
                    </a:cubicBezTo>
                    <a:cubicBezTo>
                      <a:pt x="64" y="31"/>
                      <a:pt x="64" y="31"/>
                      <a:pt x="64" y="31"/>
                    </a:cubicBezTo>
                    <a:cubicBezTo>
                      <a:pt x="64" y="31"/>
                      <a:pt x="64" y="31"/>
                      <a:pt x="64" y="31"/>
                    </a:cubicBezTo>
                    <a:cubicBezTo>
                      <a:pt x="64" y="31"/>
                      <a:pt x="64" y="31"/>
                      <a:pt x="64" y="31"/>
                    </a:cubicBezTo>
                    <a:cubicBezTo>
                      <a:pt x="64" y="31"/>
                      <a:pt x="64" y="31"/>
                      <a:pt x="64" y="31"/>
                    </a:cubicBezTo>
                    <a:cubicBezTo>
                      <a:pt x="64" y="31"/>
                      <a:pt x="64" y="31"/>
                      <a:pt x="64" y="31"/>
                    </a:cubicBezTo>
                    <a:cubicBezTo>
                      <a:pt x="64" y="31"/>
                      <a:pt x="64" y="31"/>
                      <a:pt x="64" y="31"/>
                    </a:cubicBezTo>
                    <a:cubicBezTo>
                      <a:pt x="65" y="31"/>
                      <a:pt x="65" y="31"/>
                      <a:pt x="65" y="31"/>
                    </a:cubicBezTo>
                    <a:cubicBezTo>
                      <a:pt x="65" y="31"/>
                      <a:pt x="65" y="31"/>
                      <a:pt x="65" y="31"/>
                    </a:cubicBezTo>
                    <a:cubicBezTo>
                      <a:pt x="65" y="31"/>
                      <a:pt x="65" y="31"/>
                      <a:pt x="65" y="31"/>
                    </a:cubicBezTo>
                    <a:cubicBezTo>
                      <a:pt x="65" y="30"/>
                      <a:pt x="65" y="30"/>
                      <a:pt x="65" y="30"/>
                    </a:cubicBezTo>
                    <a:cubicBezTo>
                      <a:pt x="65" y="30"/>
                      <a:pt x="65" y="30"/>
                      <a:pt x="65" y="30"/>
                    </a:cubicBezTo>
                    <a:cubicBezTo>
                      <a:pt x="64" y="30"/>
                      <a:pt x="64" y="30"/>
                      <a:pt x="64" y="30"/>
                    </a:cubicBezTo>
                    <a:cubicBezTo>
                      <a:pt x="64" y="30"/>
                      <a:pt x="64" y="30"/>
                      <a:pt x="64" y="30"/>
                    </a:cubicBezTo>
                    <a:cubicBezTo>
                      <a:pt x="64" y="30"/>
                      <a:pt x="64" y="30"/>
                      <a:pt x="64" y="30"/>
                    </a:cubicBezTo>
                    <a:cubicBezTo>
                      <a:pt x="64" y="30"/>
                      <a:pt x="64" y="30"/>
                      <a:pt x="64" y="30"/>
                    </a:cubicBezTo>
                    <a:cubicBezTo>
                      <a:pt x="64" y="30"/>
                      <a:pt x="64" y="30"/>
                      <a:pt x="64" y="30"/>
                    </a:cubicBezTo>
                    <a:cubicBezTo>
                      <a:pt x="64" y="30"/>
                      <a:pt x="64" y="30"/>
                      <a:pt x="64" y="30"/>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4" y="29"/>
                      <a:pt x="64" y="29"/>
                      <a:pt x="64" y="29"/>
                    </a:cubicBezTo>
                    <a:cubicBezTo>
                      <a:pt x="65" y="29"/>
                      <a:pt x="65" y="29"/>
                      <a:pt x="65" y="29"/>
                    </a:cubicBezTo>
                    <a:cubicBezTo>
                      <a:pt x="65" y="22"/>
                      <a:pt x="65" y="15"/>
                      <a:pt x="64" y="8"/>
                    </a:cubicBezTo>
                    <a:cubicBezTo>
                      <a:pt x="64" y="8"/>
                      <a:pt x="64" y="8"/>
                      <a:pt x="64" y="8"/>
                    </a:cubicBezTo>
                    <a:cubicBezTo>
                      <a:pt x="64" y="7"/>
                      <a:pt x="64" y="7"/>
                      <a:pt x="64" y="7"/>
                    </a:cubicBezTo>
                    <a:cubicBezTo>
                      <a:pt x="64" y="7"/>
                      <a:pt x="64" y="7"/>
                      <a:pt x="64" y="7"/>
                    </a:cubicBezTo>
                    <a:cubicBezTo>
                      <a:pt x="64" y="7"/>
                      <a:pt x="64" y="7"/>
                      <a:pt x="64" y="7"/>
                    </a:cubicBezTo>
                    <a:cubicBezTo>
                      <a:pt x="64" y="7"/>
                      <a:pt x="64" y="7"/>
                      <a:pt x="64" y="7"/>
                    </a:cubicBezTo>
                    <a:cubicBezTo>
                      <a:pt x="64" y="7"/>
                      <a:pt x="64" y="7"/>
                      <a:pt x="64" y="7"/>
                    </a:cubicBezTo>
                    <a:cubicBezTo>
                      <a:pt x="64" y="7"/>
                      <a:pt x="64" y="7"/>
                      <a:pt x="64" y="7"/>
                    </a:cubicBezTo>
                    <a:cubicBezTo>
                      <a:pt x="64" y="6"/>
                      <a:pt x="64" y="6"/>
                      <a:pt x="64" y="6"/>
                    </a:cubicBezTo>
                    <a:cubicBezTo>
                      <a:pt x="63" y="6"/>
                      <a:pt x="63" y="6"/>
                      <a:pt x="63" y="6"/>
                    </a:cubicBezTo>
                    <a:cubicBezTo>
                      <a:pt x="62" y="6"/>
                      <a:pt x="62" y="6"/>
                      <a:pt x="62" y="6"/>
                    </a:cubicBezTo>
                    <a:cubicBezTo>
                      <a:pt x="62" y="6"/>
                      <a:pt x="62" y="6"/>
                      <a:pt x="62" y="6"/>
                    </a:cubicBezTo>
                    <a:cubicBezTo>
                      <a:pt x="62" y="6"/>
                      <a:pt x="62" y="6"/>
                      <a:pt x="62" y="6"/>
                    </a:cubicBezTo>
                    <a:cubicBezTo>
                      <a:pt x="62" y="5"/>
                      <a:pt x="62" y="5"/>
                      <a:pt x="62" y="5"/>
                    </a:cubicBezTo>
                    <a:cubicBezTo>
                      <a:pt x="62" y="5"/>
                      <a:pt x="62" y="5"/>
                      <a:pt x="62" y="5"/>
                    </a:cubicBezTo>
                    <a:cubicBezTo>
                      <a:pt x="61" y="4"/>
                      <a:pt x="61" y="4"/>
                      <a:pt x="61" y="4"/>
                    </a:cubicBezTo>
                    <a:cubicBezTo>
                      <a:pt x="61" y="4"/>
                      <a:pt x="61" y="4"/>
                      <a:pt x="61" y="4"/>
                    </a:cubicBezTo>
                    <a:cubicBezTo>
                      <a:pt x="61" y="4"/>
                      <a:pt x="61" y="4"/>
                      <a:pt x="61" y="4"/>
                    </a:cubicBezTo>
                    <a:cubicBezTo>
                      <a:pt x="61" y="4"/>
                      <a:pt x="61" y="4"/>
                      <a:pt x="61" y="4"/>
                    </a:cubicBezTo>
                    <a:cubicBezTo>
                      <a:pt x="61" y="3"/>
                      <a:pt x="61" y="3"/>
                      <a:pt x="61" y="3"/>
                    </a:cubicBezTo>
                    <a:cubicBezTo>
                      <a:pt x="61" y="3"/>
                      <a:pt x="61" y="3"/>
                      <a:pt x="61" y="3"/>
                    </a:cubicBezTo>
                    <a:cubicBezTo>
                      <a:pt x="62" y="3"/>
                      <a:pt x="62" y="3"/>
                      <a:pt x="62" y="3"/>
                    </a:cubicBezTo>
                    <a:cubicBezTo>
                      <a:pt x="62" y="3"/>
                      <a:pt x="62" y="3"/>
                      <a:pt x="62" y="3"/>
                    </a:cubicBezTo>
                    <a:cubicBezTo>
                      <a:pt x="62" y="3"/>
                      <a:pt x="62" y="3"/>
                      <a:pt x="62" y="3"/>
                    </a:cubicBezTo>
                    <a:cubicBezTo>
                      <a:pt x="62" y="2"/>
                      <a:pt x="62" y="2"/>
                      <a:pt x="62" y="2"/>
                    </a:cubicBezTo>
                    <a:cubicBezTo>
                      <a:pt x="63" y="2"/>
                      <a:pt x="63" y="2"/>
                      <a:pt x="63" y="2"/>
                    </a:cubicBezTo>
                    <a:cubicBezTo>
                      <a:pt x="63" y="2"/>
                      <a:pt x="63" y="2"/>
                      <a:pt x="63" y="2"/>
                    </a:cubicBezTo>
                    <a:cubicBezTo>
                      <a:pt x="63" y="2"/>
                      <a:pt x="63" y="2"/>
                      <a:pt x="63" y="2"/>
                    </a:cubicBezTo>
                    <a:cubicBezTo>
                      <a:pt x="63" y="2"/>
                      <a:pt x="63" y="2"/>
                      <a:pt x="63" y="2"/>
                    </a:cubicBezTo>
                    <a:cubicBezTo>
                      <a:pt x="63" y="1"/>
                      <a:pt x="63" y="1"/>
                      <a:pt x="63" y="1"/>
                    </a:cubicBezTo>
                    <a:cubicBezTo>
                      <a:pt x="63" y="1"/>
                      <a:pt x="63" y="1"/>
                      <a:pt x="63" y="1"/>
                    </a:cubicBezTo>
                    <a:cubicBezTo>
                      <a:pt x="63" y="1"/>
                      <a:pt x="63" y="1"/>
                      <a:pt x="63" y="1"/>
                    </a:cubicBezTo>
                    <a:cubicBezTo>
                      <a:pt x="63" y="0"/>
                      <a:pt x="63" y="0"/>
                      <a:pt x="63" y="0"/>
                    </a:cubicBezTo>
                    <a:cubicBezTo>
                      <a:pt x="63" y="0"/>
                      <a:pt x="63" y="0"/>
                      <a:pt x="63" y="0"/>
                    </a:cubicBezTo>
                    <a:cubicBezTo>
                      <a:pt x="63" y="0"/>
                      <a:pt x="63" y="0"/>
                      <a:pt x="63" y="0"/>
                    </a:cubicBezTo>
                    <a:cubicBezTo>
                      <a:pt x="63" y="0"/>
                      <a:pt x="63" y="0"/>
                      <a:pt x="63" y="0"/>
                    </a:cubicBezTo>
                    <a:cubicBezTo>
                      <a:pt x="63" y="0"/>
                      <a:pt x="63" y="0"/>
                      <a:pt x="63" y="0"/>
                    </a:cubicBezTo>
                    <a:cubicBezTo>
                      <a:pt x="45" y="0"/>
                      <a:pt x="26" y="0"/>
                      <a:pt x="8" y="0"/>
                    </a:cubicBezTo>
                    <a:cubicBezTo>
                      <a:pt x="6" y="0"/>
                      <a:pt x="3" y="0"/>
                      <a:pt x="1" y="0"/>
                    </a:cubicBezTo>
                    <a:cubicBezTo>
                      <a:pt x="1" y="3"/>
                      <a:pt x="1" y="7"/>
                      <a:pt x="1" y="11"/>
                    </a:cubicBezTo>
                    <a:cubicBezTo>
                      <a:pt x="1" y="11"/>
                      <a:pt x="1" y="11"/>
                      <a:pt x="1" y="11"/>
                    </a:cubicBezTo>
                    <a:cubicBezTo>
                      <a:pt x="1" y="11"/>
                      <a:pt x="1" y="11"/>
                      <a:pt x="1" y="11"/>
                    </a:cubicBezTo>
                    <a:cubicBezTo>
                      <a:pt x="0" y="19"/>
                      <a:pt x="0" y="27"/>
                      <a:pt x="0" y="35"/>
                    </a:cubicBezTo>
                    <a:cubicBezTo>
                      <a:pt x="16" y="35"/>
                      <a:pt x="32" y="35"/>
                      <a:pt x="48" y="35"/>
                    </a:cubicBezTo>
                    <a:cubicBezTo>
                      <a:pt x="48" y="35"/>
                      <a:pt x="48" y="35"/>
                      <a:pt x="48" y="35"/>
                    </a:cubicBezTo>
                    <a:cubicBezTo>
                      <a:pt x="48" y="35"/>
                      <a:pt x="48" y="35"/>
                      <a:pt x="48" y="35"/>
                    </a:cubicBezTo>
                    <a:cubicBezTo>
                      <a:pt x="48" y="35"/>
                      <a:pt x="48" y="35"/>
                      <a:pt x="48" y="35"/>
                    </a:cubicBezTo>
                    <a:cubicBezTo>
                      <a:pt x="49" y="36"/>
                      <a:pt x="49" y="36"/>
                      <a:pt x="49" y="36"/>
                    </a:cubicBezTo>
                    <a:cubicBezTo>
                      <a:pt x="49" y="36"/>
                      <a:pt x="49" y="36"/>
                      <a:pt x="49" y="36"/>
                    </a:cubicBezTo>
                    <a:cubicBezTo>
                      <a:pt x="49" y="36"/>
                      <a:pt x="49" y="36"/>
                      <a:pt x="49" y="36"/>
                    </a:cubicBezTo>
                    <a:cubicBezTo>
                      <a:pt x="49" y="36"/>
                      <a:pt x="49" y="36"/>
                      <a:pt x="49" y="36"/>
                    </a:cubicBezTo>
                    <a:cubicBezTo>
                      <a:pt x="50" y="36"/>
                      <a:pt x="50" y="36"/>
                      <a:pt x="50" y="36"/>
                    </a:cubicBezTo>
                    <a:cubicBezTo>
                      <a:pt x="50" y="37"/>
                      <a:pt x="50" y="37"/>
                      <a:pt x="50" y="37"/>
                    </a:cubicBezTo>
                    <a:cubicBezTo>
                      <a:pt x="51" y="37"/>
                      <a:pt x="51" y="37"/>
                      <a:pt x="51" y="37"/>
                    </a:cubicBezTo>
                    <a:cubicBezTo>
                      <a:pt x="51" y="37"/>
                      <a:pt x="51" y="37"/>
                      <a:pt x="51" y="37"/>
                    </a:cubicBezTo>
                    <a:cubicBezTo>
                      <a:pt x="51" y="37"/>
                      <a:pt x="51" y="37"/>
                      <a:pt x="51" y="37"/>
                    </a:cubicBezTo>
                    <a:cubicBezTo>
                      <a:pt x="51" y="37"/>
                      <a:pt x="51" y="37"/>
                      <a:pt x="51" y="37"/>
                    </a:cubicBezTo>
                    <a:cubicBezTo>
                      <a:pt x="52" y="38"/>
                      <a:pt x="52" y="38"/>
                      <a:pt x="52" y="38"/>
                    </a:cubicBezTo>
                    <a:cubicBezTo>
                      <a:pt x="52" y="38"/>
                      <a:pt x="52" y="38"/>
                      <a:pt x="52" y="38"/>
                    </a:cubicBezTo>
                    <a:cubicBezTo>
                      <a:pt x="52" y="38"/>
                      <a:pt x="52" y="38"/>
                      <a:pt x="52" y="38"/>
                    </a:cubicBezTo>
                    <a:cubicBezTo>
                      <a:pt x="53" y="38"/>
                      <a:pt x="53" y="38"/>
                      <a:pt x="53" y="38"/>
                    </a:cubicBezTo>
                    <a:cubicBezTo>
                      <a:pt x="53" y="37"/>
                      <a:pt x="53" y="37"/>
                      <a:pt x="53" y="37"/>
                    </a:cubicBezTo>
                    <a:cubicBezTo>
                      <a:pt x="53" y="37"/>
                      <a:pt x="53" y="37"/>
                      <a:pt x="53" y="37"/>
                    </a:cubicBezTo>
                    <a:cubicBezTo>
                      <a:pt x="53" y="37"/>
                      <a:pt x="53" y="37"/>
                      <a:pt x="53" y="37"/>
                    </a:cubicBezTo>
                    <a:cubicBezTo>
                      <a:pt x="53" y="37"/>
                      <a:pt x="53" y="37"/>
                      <a:pt x="53" y="37"/>
                    </a:cubicBezTo>
                    <a:cubicBezTo>
                      <a:pt x="53" y="37"/>
                      <a:pt x="53" y="37"/>
                      <a:pt x="53" y="37"/>
                    </a:cubicBezTo>
                    <a:cubicBezTo>
                      <a:pt x="53" y="37"/>
                      <a:pt x="53" y="37"/>
                      <a:pt x="53" y="37"/>
                    </a:cubicBezTo>
                    <a:cubicBezTo>
                      <a:pt x="53" y="37"/>
                      <a:pt x="53" y="37"/>
                      <a:pt x="53" y="37"/>
                    </a:cubicBezTo>
                    <a:cubicBezTo>
                      <a:pt x="53" y="37"/>
                      <a:pt x="53" y="37"/>
                      <a:pt x="53" y="37"/>
                    </a:cubicBezTo>
                    <a:cubicBezTo>
                      <a:pt x="53" y="37"/>
                      <a:pt x="53" y="37"/>
                      <a:pt x="53" y="37"/>
                    </a:cubicBezTo>
                    <a:cubicBezTo>
                      <a:pt x="54" y="37"/>
                      <a:pt x="54" y="37"/>
                      <a:pt x="54" y="37"/>
                    </a:cubicBezTo>
                    <a:cubicBezTo>
                      <a:pt x="54" y="37"/>
                      <a:pt x="54" y="37"/>
                      <a:pt x="54" y="37"/>
                    </a:cubicBezTo>
                    <a:cubicBezTo>
                      <a:pt x="54" y="37"/>
                      <a:pt x="54" y="37"/>
                      <a:pt x="54" y="37"/>
                    </a:cubicBezTo>
                    <a:cubicBezTo>
                      <a:pt x="55" y="37"/>
                      <a:pt x="55" y="37"/>
                      <a:pt x="55" y="37"/>
                    </a:cubicBezTo>
                    <a:cubicBezTo>
                      <a:pt x="55" y="37"/>
                      <a:pt x="55" y="37"/>
                      <a:pt x="55" y="37"/>
                    </a:cubicBezTo>
                    <a:cubicBezTo>
                      <a:pt x="55" y="37"/>
                      <a:pt x="55" y="37"/>
                      <a:pt x="55" y="37"/>
                    </a:cubicBezTo>
                    <a:cubicBezTo>
                      <a:pt x="55" y="37"/>
                      <a:pt x="55" y="37"/>
                      <a:pt x="55" y="37"/>
                    </a:cubicBezTo>
                    <a:cubicBezTo>
                      <a:pt x="55" y="36"/>
                      <a:pt x="55" y="36"/>
                      <a:pt x="55" y="36"/>
                    </a:cubicBezTo>
                    <a:cubicBezTo>
                      <a:pt x="56" y="37"/>
                      <a:pt x="56" y="37"/>
                      <a:pt x="56" y="37"/>
                    </a:cubicBezTo>
                    <a:cubicBezTo>
                      <a:pt x="56" y="37"/>
                      <a:pt x="56" y="37"/>
                      <a:pt x="56" y="37"/>
                    </a:cubicBezTo>
                    <a:cubicBezTo>
                      <a:pt x="58" y="36"/>
                      <a:pt x="58" y="36"/>
                      <a:pt x="58" y="36"/>
                    </a:cubicBezTo>
                    <a:cubicBezTo>
                      <a:pt x="58" y="36"/>
                      <a:pt x="58" y="36"/>
                      <a:pt x="58" y="36"/>
                    </a:cubicBezTo>
                    <a:cubicBezTo>
                      <a:pt x="58" y="36"/>
                      <a:pt x="58" y="36"/>
                      <a:pt x="58" y="36"/>
                    </a:cubicBezTo>
                    <a:cubicBezTo>
                      <a:pt x="59" y="36"/>
                      <a:pt x="59" y="36"/>
                      <a:pt x="59" y="36"/>
                    </a:cubicBezTo>
                    <a:cubicBezTo>
                      <a:pt x="59" y="37"/>
                      <a:pt x="59" y="37"/>
                      <a:pt x="59" y="37"/>
                    </a:cubicBezTo>
                    <a:cubicBezTo>
                      <a:pt x="59" y="37"/>
                      <a:pt x="59" y="37"/>
                      <a:pt x="59" y="37"/>
                    </a:cubicBezTo>
                    <a:cubicBezTo>
                      <a:pt x="59" y="37"/>
                      <a:pt x="59" y="37"/>
                      <a:pt x="59" y="37"/>
                    </a:cubicBezTo>
                    <a:cubicBezTo>
                      <a:pt x="60" y="37"/>
                      <a:pt x="60" y="37"/>
                      <a:pt x="60" y="37"/>
                    </a:cubicBezTo>
                    <a:cubicBezTo>
                      <a:pt x="60" y="37"/>
                      <a:pt x="60" y="37"/>
                      <a:pt x="60" y="37"/>
                    </a:cubicBezTo>
                    <a:cubicBezTo>
                      <a:pt x="60" y="37"/>
                      <a:pt x="60" y="37"/>
                      <a:pt x="60" y="37"/>
                    </a:cubicBezTo>
                    <a:cubicBezTo>
                      <a:pt x="60" y="37"/>
                      <a:pt x="60" y="37"/>
                      <a:pt x="60" y="37"/>
                    </a:cubicBezTo>
                    <a:cubicBezTo>
                      <a:pt x="61" y="38"/>
                      <a:pt x="61" y="38"/>
                      <a:pt x="61" y="38"/>
                    </a:cubicBezTo>
                    <a:cubicBezTo>
                      <a:pt x="61" y="38"/>
                      <a:pt x="61" y="38"/>
                      <a:pt x="61" y="38"/>
                    </a:cubicBezTo>
                    <a:cubicBezTo>
                      <a:pt x="61" y="38"/>
                      <a:pt x="61" y="38"/>
                      <a:pt x="61" y="38"/>
                    </a:cubicBezTo>
                    <a:cubicBezTo>
                      <a:pt x="61" y="38"/>
                      <a:pt x="61" y="38"/>
                      <a:pt x="61" y="38"/>
                    </a:cubicBezTo>
                    <a:cubicBezTo>
                      <a:pt x="61" y="38"/>
                      <a:pt x="61" y="38"/>
                      <a:pt x="61" y="38"/>
                    </a:cubicBezTo>
                    <a:cubicBezTo>
                      <a:pt x="61" y="38"/>
                      <a:pt x="61" y="38"/>
                      <a:pt x="61" y="38"/>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2" y="38"/>
                      <a:pt x="62" y="38"/>
                    </a:cubicBezTo>
                    <a:cubicBezTo>
                      <a:pt x="63" y="39"/>
                      <a:pt x="63" y="39"/>
                      <a:pt x="63" y="39"/>
                    </a:cubicBezTo>
                    <a:cubicBezTo>
                      <a:pt x="63" y="39"/>
                      <a:pt x="63" y="39"/>
                      <a:pt x="63" y="39"/>
                    </a:cubicBezTo>
                    <a:cubicBezTo>
                      <a:pt x="63" y="39"/>
                      <a:pt x="63" y="39"/>
                      <a:pt x="63" y="39"/>
                    </a:cubicBezTo>
                    <a:cubicBezTo>
                      <a:pt x="63" y="39"/>
                      <a:pt x="63" y="39"/>
                      <a:pt x="63" y="39"/>
                    </a:cubicBezTo>
                    <a:cubicBezTo>
                      <a:pt x="63" y="39"/>
                      <a:pt x="63" y="39"/>
                      <a:pt x="63" y="39"/>
                    </a:cubicBezTo>
                    <a:cubicBezTo>
                      <a:pt x="63" y="39"/>
                      <a:pt x="63" y="39"/>
                      <a:pt x="63" y="39"/>
                    </a:cubicBezTo>
                    <a:cubicBezTo>
                      <a:pt x="63" y="39"/>
                      <a:pt x="63" y="39"/>
                      <a:pt x="63" y="39"/>
                    </a:cubicBezTo>
                    <a:cubicBezTo>
                      <a:pt x="63" y="39"/>
                      <a:pt x="63" y="39"/>
                      <a:pt x="63" y="39"/>
                    </a:cubicBezTo>
                    <a:cubicBezTo>
                      <a:pt x="63" y="39"/>
                      <a:pt x="63" y="39"/>
                      <a:pt x="63" y="39"/>
                    </a:cubicBezTo>
                    <a:cubicBezTo>
                      <a:pt x="63" y="39"/>
                      <a:pt x="63" y="39"/>
                      <a:pt x="63" y="39"/>
                    </a:cubicBezTo>
                    <a:cubicBezTo>
                      <a:pt x="63" y="39"/>
                      <a:pt x="63" y="39"/>
                      <a:pt x="63" y="39"/>
                    </a:cubicBezTo>
                    <a:cubicBezTo>
                      <a:pt x="63" y="39"/>
                      <a:pt x="63" y="39"/>
                      <a:pt x="63" y="39"/>
                    </a:cubicBezTo>
                    <a:cubicBezTo>
                      <a:pt x="64" y="40"/>
                      <a:pt x="64" y="40"/>
                      <a:pt x="64" y="40"/>
                    </a:cubicBezTo>
                    <a:cubicBezTo>
                      <a:pt x="64" y="40"/>
                      <a:pt x="64" y="40"/>
                      <a:pt x="64" y="40"/>
                    </a:cubicBezTo>
                    <a:cubicBezTo>
                      <a:pt x="64" y="40"/>
                      <a:pt x="64" y="40"/>
                      <a:pt x="64" y="40"/>
                    </a:cubicBezTo>
                    <a:cubicBezTo>
                      <a:pt x="64" y="40"/>
                      <a:pt x="64" y="40"/>
                      <a:pt x="64" y="40"/>
                    </a:cubicBezTo>
                    <a:cubicBezTo>
                      <a:pt x="64" y="40"/>
                      <a:pt x="64" y="40"/>
                      <a:pt x="64" y="40"/>
                    </a:cubicBezTo>
                    <a:cubicBezTo>
                      <a:pt x="65" y="40"/>
                      <a:pt x="65" y="40"/>
                      <a:pt x="65" y="40"/>
                    </a:cubicBezTo>
                    <a:cubicBezTo>
                      <a:pt x="65" y="40"/>
                      <a:pt x="65" y="40"/>
                      <a:pt x="65" y="40"/>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gf4bb91c855_5_265"/>
              <p:cNvSpPr/>
              <p:nvPr/>
            </p:nvSpPr>
            <p:spPr>
              <a:xfrm>
                <a:off x="3683291" y="3543075"/>
                <a:ext cx="148770" cy="112485"/>
              </a:xfrm>
              <a:custGeom>
                <a:rect b="b" l="l" r="r" t="t"/>
                <a:pathLst>
                  <a:path extrusionOk="0" h="35" w="46">
                    <a:moveTo>
                      <a:pt x="46" y="11"/>
                    </a:move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6" y="10"/>
                      <a:pt x="46" y="10"/>
                      <a:pt x="46" y="10"/>
                    </a:cubicBezTo>
                    <a:cubicBezTo>
                      <a:pt x="42" y="7"/>
                      <a:pt x="38" y="5"/>
                      <a:pt x="34" y="2"/>
                    </a:cubicBezTo>
                    <a:cubicBezTo>
                      <a:pt x="34" y="2"/>
                      <a:pt x="34" y="2"/>
                      <a:pt x="34" y="2"/>
                    </a:cubicBezTo>
                    <a:cubicBezTo>
                      <a:pt x="34" y="2"/>
                      <a:pt x="34" y="2"/>
                      <a:pt x="34" y="2"/>
                    </a:cubicBezTo>
                    <a:cubicBezTo>
                      <a:pt x="30" y="2"/>
                      <a:pt x="27" y="3"/>
                      <a:pt x="24" y="3"/>
                    </a:cubicBezTo>
                    <a:cubicBezTo>
                      <a:pt x="23" y="3"/>
                      <a:pt x="23" y="3"/>
                      <a:pt x="23" y="3"/>
                    </a:cubicBezTo>
                    <a:cubicBezTo>
                      <a:pt x="23" y="3"/>
                      <a:pt x="23" y="3"/>
                      <a:pt x="23" y="3"/>
                    </a:cubicBezTo>
                    <a:cubicBezTo>
                      <a:pt x="23" y="3"/>
                      <a:pt x="23" y="3"/>
                      <a:pt x="23" y="3"/>
                    </a:cubicBezTo>
                    <a:cubicBezTo>
                      <a:pt x="23" y="3"/>
                      <a:pt x="23" y="3"/>
                      <a:pt x="23" y="3"/>
                    </a:cubicBezTo>
                    <a:cubicBezTo>
                      <a:pt x="23" y="2"/>
                      <a:pt x="23" y="2"/>
                      <a:pt x="23" y="2"/>
                    </a:cubicBezTo>
                    <a:cubicBezTo>
                      <a:pt x="23" y="2"/>
                      <a:pt x="23" y="2"/>
                      <a:pt x="23" y="2"/>
                    </a:cubicBezTo>
                    <a:cubicBezTo>
                      <a:pt x="23" y="2"/>
                      <a:pt x="23" y="2"/>
                      <a:pt x="23" y="2"/>
                    </a:cubicBezTo>
                    <a:cubicBezTo>
                      <a:pt x="23" y="1"/>
                      <a:pt x="22" y="1"/>
                      <a:pt x="22" y="0"/>
                    </a:cubicBezTo>
                    <a:cubicBezTo>
                      <a:pt x="22" y="0"/>
                      <a:pt x="22" y="0"/>
                      <a:pt x="22" y="0"/>
                    </a:cubicBezTo>
                    <a:cubicBezTo>
                      <a:pt x="22" y="0"/>
                      <a:pt x="22" y="0"/>
                      <a:pt x="22" y="0"/>
                    </a:cubicBezTo>
                    <a:cubicBezTo>
                      <a:pt x="21" y="0"/>
                      <a:pt x="21" y="0"/>
                      <a:pt x="21" y="0"/>
                    </a:cubicBezTo>
                    <a:cubicBezTo>
                      <a:pt x="21" y="0"/>
                      <a:pt x="21" y="0"/>
                      <a:pt x="21" y="0"/>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0" y="1"/>
                      <a:pt x="20" y="1"/>
                      <a:pt x="20" y="1"/>
                    </a:cubicBezTo>
                    <a:cubicBezTo>
                      <a:pt x="20" y="1"/>
                      <a:pt x="20" y="1"/>
                      <a:pt x="20" y="1"/>
                    </a:cubicBezTo>
                    <a:cubicBezTo>
                      <a:pt x="20" y="1"/>
                      <a:pt x="20" y="1"/>
                      <a:pt x="20" y="1"/>
                    </a:cubicBezTo>
                    <a:cubicBezTo>
                      <a:pt x="20" y="1"/>
                      <a:pt x="20" y="1"/>
                      <a:pt x="20" y="1"/>
                    </a:cubicBezTo>
                    <a:cubicBezTo>
                      <a:pt x="20" y="1"/>
                      <a:pt x="20" y="1"/>
                      <a:pt x="20" y="1"/>
                    </a:cubicBezTo>
                    <a:cubicBezTo>
                      <a:pt x="20" y="1"/>
                      <a:pt x="20" y="1"/>
                      <a:pt x="20" y="1"/>
                    </a:cubicBezTo>
                    <a:cubicBezTo>
                      <a:pt x="21" y="1"/>
                      <a:pt x="21" y="1"/>
                      <a:pt x="21" y="1"/>
                    </a:cubicBezTo>
                    <a:cubicBezTo>
                      <a:pt x="21" y="0"/>
                      <a:pt x="21" y="0"/>
                      <a:pt x="21" y="0"/>
                    </a:cubicBezTo>
                    <a:cubicBezTo>
                      <a:pt x="21" y="0"/>
                      <a:pt x="21" y="0"/>
                      <a:pt x="21"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16" y="1"/>
                      <a:pt x="12" y="1"/>
                      <a:pt x="9" y="1"/>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1"/>
                      <a:pt x="8" y="1"/>
                      <a:pt x="8" y="1"/>
                    </a:cubicBezTo>
                    <a:cubicBezTo>
                      <a:pt x="8" y="1"/>
                      <a:pt x="8" y="1"/>
                      <a:pt x="8" y="1"/>
                    </a:cubicBezTo>
                    <a:cubicBezTo>
                      <a:pt x="8" y="2"/>
                      <a:pt x="8" y="2"/>
                      <a:pt x="8" y="2"/>
                    </a:cubicBezTo>
                    <a:cubicBezTo>
                      <a:pt x="8" y="2"/>
                      <a:pt x="8" y="2"/>
                      <a:pt x="8"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6" y="2"/>
                      <a:pt x="6" y="2"/>
                      <a:pt x="6" y="2"/>
                    </a:cubicBezTo>
                    <a:cubicBezTo>
                      <a:pt x="6" y="2"/>
                      <a:pt x="6" y="2"/>
                      <a:pt x="6" y="2"/>
                    </a:cubicBezTo>
                    <a:cubicBezTo>
                      <a:pt x="6" y="3"/>
                      <a:pt x="6" y="3"/>
                      <a:pt x="6" y="3"/>
                    </a:cubicBezTo>
                    <a:cubicBezTo>
                      <a:pt x="6" y="3"/>
                      <a:pt x="6" y="3"/>
                      <a:pt x="6"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4"/>
                      <a:pt x="5" y="4"/>
                      <a:pt x="5" y="4"/>
                    </a:cubicBezTo>
                    <a:cubicBezTo>
                      <a:pt x="5" y="4"/>
                      <a:pt x="5" y="4"/>
                      <a:pt x="5" y="4"/>
                    </a:cubicBezTo>
                    <a:cubicBezTo>
                      <a:pt x="5" y="4"/>
                      <a:pt x="5" y="4"/>
                      <a:pt x="5" y="4"/>
                    </a:cubicBezTo>
                    <a:cubicBezTo>
                      <a:pt x="5" y="4"/>
                      <a:pt x="5" y="4"/>
                      <a:pt x="5" y="4"/>
                    </a:cubicBezTo>
                    <a:cubicBezTo>
                      <a:pt x="4" y="4"/>
                      <a:pt x="4" y="4"/>
                      <a:pt x="4" y="4"/>
                    </a:cubicBezTo>
                    <a:cubicBezTo>
                      <a:pt x="4" y="4"/>
                      <a:pt x="4" y="4"/>
                      <a:pt x="4" y="4"/>
                    </a:cubicBezTo>
                    <a:cubicBezTo>
                      <a:pt x="4" y="4"/>
                      <a:pt x="4" y="4"/>
                      <a:pt x="4" y="4"/>
                    </a:cubicBezTo>
                    <a:cubicBezTo>
                      <a:pt x="4" y="4"/>
                      <a:pt x="4" y="4"/>
                      <a:pt x="4" y="4"/>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9"/>
                      <a:pt x="0" y="9"/>
                      <a:pt x="0" y="9"/>
                    </a:cubicBezTo>
                    <a:cubicBezTo>
                      <a:pt x="0" y="9"/>
                      <a:pt x="0" y="9"/>
                      <a:pt x="0" y="9"/>
                    </a:cubicBezTo>
                    <a:cubicBezTo>
                      <a:pt x="1" y="10"/>
                      <a:pt x="1" y="10"/>
                      <a:pt x="1" y="10"/>
                    </a:cubicBezTo>
                    <a:cubicBezTo>
                      <a:pt x="1" y="10"/>
                      <a:pt x="1" y="10"/>
                      <a:pt x="1" y="10"/>
                    </a:cubicBezTo>
                    <a:cubicBezTo>
                      <a:pt x="1" y="10"/>
                      <a:pt x="1" y="10"/>
                      <a:pt x="1" y="10"/>
                    </a:cubicBezTo>
                    <a:cubicBezTo>
                      <a:pt x="1" y="10"/>
                      <a:pt x="1" y="10"/>
                      <a:pt x="1"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3" y="11"/>
                      <a:pt x="3" y="11"/>
                      <a:pt x="3" y="11"/>
                    </a:cubicBezTo>
                    <a:cubicBezTo>
                      <a:pt x="3" y="11"/>
                      <a:pt x="3" y="11"/>
                      <a:pt x="3" y="11"/>
                    </a:cubicBezTo>
                    <a:cubicBezTo>
                      <a:pt x="3" y="11"/>
                      <a:pt x="3" y="11"/>
                      <a:pt x="3" y="11"/>
                    </a:cubicBezTo>
                    <a:cubicBezTo>
                      <a:pt x="4" y="11"/>
                      <a:pt x="4" y="11"/>
                      <a:pt x="4" y="11"/>
                    </a:cubicBezTo>
                    <a:cubicBezTo>
                      <a:pt x="4" y="11"/>
                      <a:pt x="4" y="11"/>
                      <a:pt x="4" y="11"/>
                    </a:cubicBezTo>
                    <a:cubicBezTo>
                      <a:pt x="5" y="11"/>
                      <a:pt x="5" y="11"/>
                      <a:pt x="5" y="11"/>
                    </a:cubicBezTo>
                    <a:cubicBezTo>
                      <a:pt x="5" y="11"/>
                      <a:pt x="5" y="11"/>
                      <a:pt x="5" y="11"/>
                    </a:cubicBezTo>
                    <a:cubicBezTo>
                      <a:pt x="5" y="11"/>
                      <a:pt x="5" y="11"/>
                      <a:pt x="5" y="11"/>
                    </a:cubicBezTo>
                    <a:cubicBezTo>
                      <a:pt x="5" y="12"/>
                      <a:pt x="5" y="12"/>
                      <a:pt x="5" y="12"/>
                    </a:cubicBezTo>
                    <a:cubicBezTo>
                      <a:pt x="5" y="12"/>
                      <a:pt x="5" y="12"/>
                      <a:pt x="5" y="12"/>
                    </a:cubicBezTo>
                    <a:cubicBezTo>
                      <a:pt x="6" y="13"/>
                      <a:pt x="6" y="13"/>
                      <a:pt x="6" y="13"/>
                    </a:cubicBezTo>
                    <a:cubicBezTo>
                      <a:pt x="6" y="13"/>
                      <a:pt x="6" y="13"/>
                      <a:pt x="6" y="13"/>
                    </a:cubicBezTo>
                    <a:cubicBezTo>
                      <a:pt x="6" y="14"/>
                      <a:pt x="6" y="14"/>
                      <a:pt x="6" y="14"/>
                    </a:cubicBezTo>
                    <a:cubicBezTo>
                      <a:pt x="6" y="14"/>
                      <a:pt x="6" y="14"/>
                      <a:pt x="6" y="14"/>
                    </a:cubicBezTo>
                    <a:cubicBezTo>
                      <a:pt x="6" y="14"/>
                      <a:pt x="6" y="14"/>
                      <a:pt x="6" y="14"/>
                    </a:cubicBezTo>
                    <a:cubicBezTo>
                      <a:pt x="7" y="14"/>
                      <a:pt x="7" y="14"/>
                      <a:pt x="7" y="14"/>
                    </a:cubicBezTo>
                    <a:cubicBezTo>
                      <a:pt x="7" y="14"/>
                      <a:pt x="7" y="14"/>
                      <a:pt x="7" y="14"/>
                    </a:cubicBezTo>
                    <a:cubicBezTo>
                      <a:pt x="7" y="14"/>
                      <a:pt x="7" y="14"/>
                      <a:pt x="7" y="14"/>
                    </a:cubicBezTo>
                    <a:cubicBezTo>
                      <a:pt x="7" y="14"/>
                      <a:pt x="7" y="14"/>
                      <a:pt x="7" y="14"/>
                    </a:cubicBezTo>
                    <a:cubicBezTo>
                      <a:pt x="7" y="15"/>
                      <a:pt x="7" y="15"/>
                      <a:pt x="7" y="15"/>
                    </a:cubicBezTo>
                    <a:cubicBezTo>
                      <a:pt x="7" y="15"/>
                      <a:pt x="7" y="15"/>
                      <a:pt x="7" y="15"/>
                    </a:cubicBezTo>
                    <a:cubicBezTo>
                      <a:pt x="8" y="15"/>
                      <a:pt x="8" y="15"/>
                      <a:pt x="8" y="15"/>
                    </a:cubicBezTo>
                    <a:cubicBezTo>
                      <a:pt x="8" y="15"/>
                      <a:pt x="8" y="15"/>
                      <a:pt x="8" y="15"/>
                    </a:cubicBezTo>
                    <a:cubicBezTo>
                      <a:pt x="8" y="15"/>
                      <a:pt x="8" y="15"/>
                      <a:pt x="8" y="15"/>
                    </a:cubicBezTo>
                    <a:cubicBezTo>
                      <a:pt x="8" y="15"/>
                      <a:pt x="8" y="15"/>
                      <a:pt x="8" y="15"/>
                    </a:cubicBezTo>
                    <a:cubicBezTo>
                      <a:pt x="8" y="16"/>
                      <a:pt x="8" y="16"/>
                      <a:pt x="8" y="16"/>
                    </a:cubicBezTo>
                    <a:cubicBezTo>
                      <a:pt x="8" y="16"/>
                      <a:pt x="8" y="16"/>
                      <a:pt x="8" y="16"/>
                    </a:cubicBezTo>
                    <a:cubicBezTo>
                      <a:pt x="8" y="16"/>
                      <a:pt x="8" y="16"/>
                      <a:pt x="8" y="16"/>
                    </a:cubicBezTo>
                    <a:cubicBezTo>
                      <a:pt x="9" y="16"/>
                      <a:pt x="9" y="16"/>
                      <a:pt x="9" y="16"/>
                    </a:cubicBezTo>
                    <a:cubicBezTo>
                      <a:pt x="9" y="16"/>
                      <a:pt x="9" y="16"/>
                      <a:pt x="9" y="16"/>
                    </a:cubicBezTo>
                    <a:cubicBezTo>
                      <a:pt x="9" y="16"/>
                      <a:pt x="9" y="16"/>
                      <a:pt x="9" y="16"/>
                    </a:cubicBezTo>
                    <a:cubicBezTo>
                      <a:pt x="9" y="16"/>
                      <a:pt x="9" y="16"/>
                      <a:pt x="9" y="16"/>
                    </a:cubicBezTo>
                    <a:cubicBezTo>
                      <a:pt x="9" y="17"/>
                      <a:pt x="9" y="17"/>
                      <a:pt x="9" y="17"/>
                    </a:cubicBezTo>
                    <a:cubicBezTo>
                      <a:pt x="10" y="17"/>
                      <a:pt x="10" y="17"/>
                      <a:pt x="10" y="17"/>
                    </a:cubicBezTo>
                    <a:cubicBezTo>
                      <a:pt x="10" y="17"/>
                      <a:pt x="10" y="17"/>
                      <a:pt x="10" y="17"/>
                    </a:cubicBezTo>
                    <a:cubicBezTo>
                      <a:pt x="10" y="17"/>
                      <a:pt x="10" y="17"/>
                      <a:pt x="10" y="17"/>
                    </a:cubicBezTo>
                    <a:cubicBezTo>
                      <a:pt x="11" y="17"/>
                      <a:pt x="11" y="17"/>
                      <a:pt x="11" y="17"/>
                    </a:cubicBezTo>
                    <a:cubicBezTo>
                      <a:pt x="11" y="18"/>
                      <a:pt x="11" y="18"/>
                      <a:pt x="11" y="18"/>
                    </a:cubicBezTo>
                    <a:cubicBezTo>
                      <a:pt x="12" y="18"/>
                      <a:pt x="12" y="18"/>
                      <a:pt x="12" y="18"/>
                    </a:cubicBezTo>
                    <a:cubicBezTo>
                      <a:pt x="12" y="18"/>
                      <a:pt x="12" y="18"/>
                      <a:pt x="12" y="18"/>
                    </a:cubicBezTo>
                    <a:cubicBezTo>
                      <a:pt x="12" y="19"/>
                      <a:pt x="12" y="19"/>
                      <a:pt x="12" y="19"/>
                    </a:cubicBezTo>
                    <a:cubicBezTo>
                      <a:pt x="12" y="19"/>
                      <a:pt x="12" y="19"/>
                      <a:pt x="12" y="19"/>
                    </a:cubicBezTo>
                    <a:cubicBezTo>
                      <a:pt x="12" y="19"/>
                      <a:pt x="12" y="19"/>
                      <a:pt x="12" y="19"/>
                    </a:cubicBezTo>
                    <a:cubicBezTo>
                      <a:pt x="13" y="19"/>
                      <a:pt x="13" y="19"/>
                      <a:pt x="13" y="19"/>
                    </a:cubicBezTo>
                    <a:cubicBezTo>
                      <a:pt x="13" y="19"/>
                      <a:pt x="13" y="19"/>
                      <a:pt x="13" y="19"/>
                    </a:cubicBezTo>
                    <a:cubicBezTo>
                      <a:pt x="13" y="20"/>
                      <a:pt x="13" y="20"/>
                      <a:pt x="13" y="20"/>
                    </a:cubicBezTo>
                    <a:cubicBezTo>
                      <a:pt x="14" y="20"/>
                      <a:pt x="14" y="20"/>
                      <a:pt x="14" y="20"/>
                    </a:cubicBezTo>
                    <a:cubicBezTo>
                      <a:pt x="14" y="20"/>
                      <a:pt x="14" y="20"/>
                      <a:pt x="14" y="20"/>
                    </a:cubicBezTo>
                    <a:cubicBezTo>
                      <a:pt x="14" y="20"/>
                      <a:pt x="14" y="20"/>
                      <a:pt x="14" y="20"/>
                    </a:cubicBezTo>
                    <a:cubicBezTo>
                      <a:pt x="15" y="20"/>
                      <a:pt x="15" y="20"/>
                      <a:pt x="15" y="20"/>
                    </a:cubicBezTo>
                    <a:cubicBezTo>
                      <a:pt x="15" y="20"/>
                      <a:pt x="15" y="20"/>
                      <a:pt x="15" y="20"/>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5" y="21"/>
                      <a:pt x="15" y="21"/>
                      <a:pt x="15" y="21"/>
                    </a:cubicBezTo>
                    <a:cubicBezTo>
                      <a:pt x="16" y="22"/>
                      <a:pt x="16" y="22"/>
                      <a:pt x="16" y="22"/>
                    </a:cubicBezTo>
                    <a:cubicBezTo>
                      <a:pt x="15" y="22"/>
                      <a:pt x="15" y="22"/>
                      <a:pt x="15" y="22"/>
                    </a:cubicBezTo>
                    <a:cubicBezTo>
                      <a:pt x="15" y="22"/>
                      <a:pt x="15" y="22"/>
                      <a:pt x="15"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3"/>
                      <a:pt x="16" y="23"/>
                      <a:pt x="16" y="23"/>
                    </a:cubicBezTo>
                    <a:cubicBezTo>
                      <a:pt x="17" y="23"/>
                      <a:pt x="17" y="23"/>
                      <a:pt x="17" y="23"/>
                    </a:cubicBezTo>
                    <a:cubicBezTo>
                      <a:pt x="17" y="23"/>
                      <a:pt x="17" y="23"/>
                      <a:pt x="17" y="23"/>
                    </a:cubicBezTo>
                    <a:cubicBezTo>
                      <a:pt x="16" y="23"/>
                      <a:pt x="16" y="23"/>
                      <a:pt x="16"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4"/>
                      <a:pt x="17" y="24"/>
                      <a:pt x="17" y="24"/>
                    </a:cubicBezTo>
                    <a:cubicBezTo>
                      <a:pt x="17" y="24"/>
                      <a:pt x="17" y="24"/>
                      <a:pt x="17" y="24"/>
                    </a:cubicBezTo>
                    <a:cubicBezTo>
                      <a:pt x="18" y="24"/>
                      <a:pt x="18" y="24"/>
                      <a:pt x="18" y="24"/>
                    </a:cubicBezTo>
                    <a:cubicBezTo>
                      <a:pt x="19" y="24"/>
                      <a:pt x="19" y="24"/>
                      <a:pt x="19" y="24"/>
                    </a:cubicBezTo>
                    <a:cubicBezTo>
                      <a:pt x="19" y="25"/>
                      <a:pt x="19" y="25"/>
                      <a:pt x="19"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6"/>
                      <a:pt x="20" y="26"/>
                      <a:pt x="20" y="26"/>
                    </a:cubicBezTo>
                    <a:cubicBezTo>
                      <a:pt x="20" y="26"/>
                      <a:pt x="20" y="26"/>
                      <a:pt x="20" y="26"/>
                    </a:cubicBezTo>
                    <a:cubicBezTo>
                      <a:pt x="21" y="26"/>
                      <a:pt x="21" y="26"/>
                      <a:pt x="21" y="26"/>
                    </a:cubicBezTo>
                    <a:cubicBezTo>
                      <a:pt x="21" y="27"/>
                      <a:pt x="21" y="27"/>
                      <a:pt x="21" y="27"/>
                    </a:cubicBezTo>
                    <a:cubicBezTo>
                      <a:pt x="21" y="27"/>
                      <a:pt x="21" y="27"/>
                      <a:pt x="21" y="27"/>
                    </a:cubicBezTo>
                    <a:cubicBezTo>
                      <a:pt x="21" y="27"/>
                      <a:pt x="21" y="27"/>
                      <a:pt x="21" y="27"/>
                    </a:cubicBezTo>
                    <a:cubicBezTo>
                      <a:pt x="21" y="28"/>
                      <a:pt x="21" y="28"/>
                      <a:pt x="21" y="28"/>
                    </a:cubicBezTo>
                    <a:cubicBezTo>
                      <a:pt x="21" y="28"/>
                      <a:pt x="21" y="28"/>
                      <a:pt x="21"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30"/>
                      <a:pt x="22" y="30"/>
                      <a:pt x="22" y="30"/>
                    </a:cubicBezTo>
                    <a:cubicBezTo>
                      <a:pt x="22" y="30"/>
                      <a:pt x="22" y="30"/>
                      <a:pt x="22" y="30"/>
                    </a:cubicBezTo>
                    <a:cubicBezTo>
                      <a:pt x="22" y="30"/>
                      <a:pt x="22" y="30"/>
                      <a:pt x="22"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4" y="30"/>
                      <a:pt x="24" y="30"/>
                      <a:pt x="24" y="30"/>
                    </a:cubicBezTo>
                    <a:cubicBezTo>
                      <a:pt x="24" y="30"/>
                      <a:pt x="24" y="30"/>
                      <a:pt x="24" y="30"/>
                    </a:cubicBezTo>
                    <a:cubicBezTo>
                      <a:pt x="24" y="30"/>
                      <a:pt x="24" y="30"/>
                      <a:pt x="24" y="30"/>
                    </a:cubicBezTo>
                    <a:cubicBezTo>
                      <a:pt x="24" y="30"/>
                      <a:pt x="24" y="30"/>
                      <a:pt x="24" y="30"/>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5" y="32"/>
                      <a:pt x="25" y="32"/>
                      <a:pt x="25" y="32"/>
                    </a:cubicBezTo>
                    <a:cubicBezTo>
                      <a:pt x="25" y="32"/>
                      <a:pt x="25" y="32"/>
                      <a:pt x="25" y="32"/>
                    </a:cubicBezTo>
                    <a:cubicBezTo>
                      <a:pt x="25" y="32"/>
                      <a:pt x="25" y="32"/>
                      <a:pt x="25" y="32"/>
                    </a:cubicBezTo>
                    <a:cubicBezTo>
                      <a:pt x="25" y="32"/>
                      <a:pt x="25" y="32"/>
                      <a:pt x="25" y="32"/>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4"/>
                      <a:pt x="25" y="34"/>
                      <a:pt x="25" y="34"/>
                    </a:cubicBezTo>
                    <a:cubicBezTo>
                      <a:pt x="25" y="34"/>
                      <a:pt x="25" y="34"/>
                      <a:pt x="25" y="34"/>
                    </a:cubicBezTo>
                    <a:cubicBezTo>
                      <a:pt x="25" y="34"/>
                      <a:pt x="25" y="34"/>
                      <a:pt x="25" y="34"/>
                    </a:cubicBezTo>
                    <a:cubicBezTo>
                      <a:pt x="25" y="34"/>
                      <a:pt x="25" y="34"/>
                      <a:pt x="25" y="34"/>
                    </a:cubicBezTo>
                    <a:cubicBezTo>
                      <a:pt x="25" y="34"/>
                      <a:pt x="25" y="34"/>
                      <a:pt x="25" y="34"/>
                    </a:cubicBezTo>
                    <a:cubicBezTo>
                      <a:pt x="25" y="34"/>
                      <a:pt x="25" y="34"/>
                      <a:pt x="25" y="34"/>
                    </a:cubicBezTo>
                    <a:cubicBezTo>
                      <a:pt x="25" y="34"/>
                      <a:pt x="25" y="34"/>
                      <a:pt x="25" y="34"/>
                    </a:cubicBezTo>
                    <a:cubicBezTo>
                      <a:pt x="25" y="34"/>
                      <a:pt x="25" y="34"/>
                      <a:pt x="25" y="34"/>
                    </a:cubicBezTo>
                    <a:cubicBezTo>
                      <a:pt x="25" y="35"/>
                      <a:pt x="25" y="35"/>
                      <a:pt x="25" y="35"/>
                    </a:cubicBezTo>
                    <a:cubicBezTo>
                      <a:pt x="25" y="35"/>
                      <a:pt x="25" y="35"/>
                      <a:pt x="25" y="35"/>
                    </a:cubicBezTo>
                    <a:cubicBezTo>
                      <a:pt x="26" y="35"/>
                      <a:pt x="26" y="35"/>
                      <a:pt x="26" y="35"/>
                    </a:cubicBezTo>
                    <a:cubicBezTo>
                      <a:pt x="26" y="35"/>
                      <a:pt x="26" y="35"/>
                      <a:pt x="26" y="35"/>
                    </a:cubicBezTo>
                    <a:cubicBezTo>
                      <a:pt x="26" y="35"/>
                      <a:pt x="26" y="35"/>
                      <a:pt x="26" y="35"/>
                    </a:cubicBezTo>
                    <a:cubicBezTo>
                      <a:pt x="26" y="35"/>
                      <a:pt x="26" y="35"/>
                      <a:pt x="26" y="35"/>
                    </a:cubicBezTo>
                    <a:cubicBezTo>
                      <a:pt x="27" y="35"/>
                      <a:pt x="27" y="35"/>
                      <a:pt x="27" y="35"/>
                    </a:cubicBezTo>
                    <a:cubicBezTo>
                      <a:pt x="27" y="35"/>
                      <a:pt x="27" y="35"/>
                      <a:pt x="27" y="35"/>
                    </a:cubicBezTo>
                    <a:cubicBezTo>
                      <a:pt x="27" y="35"/>
                      <a:pt x="27" y="35"/>
                      <a:pt x="27" y="35"/>
                    </a:cubicBezTo>
                    <a:cubicBezTo>
                      <a:pt x="27" y="35"/>
                      <a:pt x="27" y="35"/>
                      <a:pt x="27" y="35"/>
                    </a:cubicBezTo>
                    <a:cubicBezTo>
                      <a:pt x="27" y="35"/>
                      <a:pt x="27" y="35"/>
                      <a:pt x="27" y="35"/>
                    </a:cubicBezTo>
                    <a:cubicBezTo>
                      <a:pt x="28" y="35"/>
                      <a:pt x="28" y="35"/>
                      <a:pt x="28" y="35"/>
                    </a:cubicBezTo>
                    <a:cubicBezTo>
                      <a:pt x="28" y="35"/>
                      <a:pt x="28" y="35"/>
                      <a:pt x="28" y="35"/>
                    </a:cubicBezTo>
                    <a:cubicBezTo>
                      <a:pt x="28" y="35"/>
                      <a:pt x="28" y="35"/>
                      <a:pt x="28" y="35"/>
                    </a:cubicBezTo>
                    <a:cubicBezTo>
                      <a:pt x="28" y="35"/>
                      <a:pt x="28" y="35"/>
                      <a:pt x="28" y="35"/>
                    </a:cubicBezTo>
                    <a:cubicBezTo>
                      <a:pt x="28" y="35"/>
                      <a:pt x="28" y="35"/>
                      <a:pt x="28" y="35"/>
                    </a:cubicBezTo>
                    <a:cubicBezTo>
                      <a:pt x="28" y="35"/>
                      <a:pt x="28" y="35"/>
                      <a:pt x="28" y="35"/>
                    </a:cubicBezTo>
                    <a:cubicBezTo>
                      <a:pt x="28" y="35"/>
                      <a:pt x="28" y="35"/>
                      <a:pt x="28" y="35"/>
                    </a:cubicBezTo>
                    <a:cubicBezTo>
                      <a:pt x="28" y="35"/>
                      <a:pt x="28" y="35"/>
                      <a:pt x="28" y="35"/>
                    </a:cubicBezTo>
                    <a:cubicBezTo>
                      <a:pt x="28" y="34"/>
                      <a:pt x="28" y="34"/>
                      <a:pt x="28" y="34"/>
                    </a:cubicBezTo>
                    <a:cubicBezTo>
                      <a:pt x="28" y="34"/>
                      <a:pt x="28" y="34"/>
                      <a:pt x="28" y="34"/>
                    </a:cubicBezTo>
                    <a:cubicBezTo>
                      <a:pt x="28" y="34"/>
                      <a:pt x="28" y="34"/>
                      <a:pt x="28" y="34"/>
                    </a:cubicBezTo>
                    <a:cubicBezTo>
                      <a:pt x="28" y="34"/>
                      <a:pt x="28" y="34"/>
                      <a:pt x="28" y="34"/>
                    </a:cubicBezTo>
                    <a:cubicBezTo>
                      <a:pt x="29" y="33"/>
                      <a:pt x="29" y="33"/>
                      <a:pt x="29" y="33"/>
                    </a:cubicBezTo>
                    <a:cubicBezTo>
                      <a:pt x="29" y="33"/>
                      <a:pt x="29" y="33"/>
                      <a:pt x="29" y="33"/>
                    </a:cubicBezTo>
                    <a:cubicBezTo>
                      <a:pt x="29" y="33"/>
                      <a:pt x="29" y="33"/>
                      <a:pt x="29" y="33"/>
                    </a:cubicBezTo>
                    <a:cubicBezTo>
                      <a:pt x="29" y="33"/>
                      <a:pt x="29" y="33"/>
                      <a:pt x="29" y="33"/>
                    </a:cubicBezTo>
                    <a:cubicBezTo>
                      <a:pt x="29" y="33"/>
                      <a:pt x="29" y="33"/>
                      <a:pt x="29" y="33"/>
                    </a:cubicBezTo>
                    <a:cubicBezTo>
                      <a:pt x="29" y="33"/>
                      <a:pt x="29" y="33"/>
                      <a:pt x="29" y="33"/>
                    </a:cubicBezTo>
                    <a:cubicBezTo>
                      <a:pt x="29" y="33"/>
                      <a:pt x="29" y="33"/>
                      <a:pt x="29" y="33"/>
                    </a:cubicBezTo>
                    <a:cubicBezTo>
                      <a:pt x="29" y="34"/>
                      <a:pt x="29" y="34"/>
                      <a:pt x="29" y="34"/>
                    </a:cubicBezTo>
                    <a:cubicBezTo>
                      <a:pt x="29" y="34"/>
                      <a:pt x="29" y="34"/>
                      <a:pt x="29" y="34"/>
                    </a:cubicBezTo>
                    <a:cubicBezTo>
                      <a:pt x="29" y="34"/>
                      <a:pt x="29" y="34"/>
                      <a:pt x="29" y="34"/>
                    </a:cubicBezTo>
                    <a:cubicBezTo>
                      <a:pt x="29" y="33"/>
                      <a:pt x="29" y="33"/>
                      <a:pt x="29" y="33"/>
                    </a:cubicBezTo>
                    <a:cubicBezTo>
                      <a:pt x="30" y="33"/>
                      <a:pt x="30" y="33"/>
                      <a:pt x="30" y="33"/>
                    </a:cubicBezTo>
                    <a:cubicBezTo>
                      <a:pt x="30" y="33"/>
                      <a:pt x="30" y="33"/>
                      <a:pt x="30" y="33"/>
                    </a:cubicBezTo>
                    <a:cubicBezTo>
                      <a:pt x="30" y="33"/>
                      <a:pt x="30" y="33"/>
                      <a:pt x="30" y="33"/>
                    </a:cubicBezTo>
                    <a:cubicBezTo>
                      <a:pt x="29" y="32"/>
                      <a:pt x="29"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8" y="32"/>
                      <a:pt x="28" y="32"/>
                      <a:pt x="28" y="32"/>
                    </a:cubicBezTo>
                    <a:cubicBezTo>
                      <a:pt x="28" y="32"/>
                      <a:pt x="28" y="32"/>
                      <a:pt x="28" y="32"/>
                    </a:cubicBezTo>
                    <a:cubicBezTo>
                      <a:pt x="28" y="32"/>
                      <a:pt x="28" y="32"/>
                      <a:pt x="28" y="32"/>
                    </a:cubicBezTo>
                    <a:cubicBezTo>
                      <a:pt x="28" y="31"/>
                      <a:pt x="28" y="31"/>
                      <a:pt x="28" y="31"/>
                    </a:cubicBezTo>
                    <a:cubicBezTo>
                      <a:pt x="28" y="31"/>
                      <a:pt x="28" y="31"/>
                      <a:pt x="28" y="31"/>
                    </a:cubicBezTo>
                    <a:cubicBezTo>
                      <a:pt x="28" y="31"/>
                      <a:pt x="28" y="31"/>
                      <a:pt x="28" y="31"/>
                    </a:cubicBezTo>
                    <a:cubicBezTo>
                      <a:pt x="28" y="30"/>
                      <a:pt x="28" y="30"/>
                      <a:pt x="28" y="30"/>
                    </a:cubicBezTo>
                    <a:cubicBezTo>
                      <a:pt x="28" y="30"/>
                      <a:pt x="28" y="30"/>
                      <a:pt x="28" y="30"/>
                    </a:cubicBezTo>
                    <a:cubicBezTo>
                      <a:pt x="28" y="30"/>
                      <a:pt x="28" y="30"/>
                      <a:pt x="28" y="30"/>
                    </a:cubicBezTo>
                    <a:cubicBezTo>
                      <a:pt x="28" y="30"/>
                      <a:pt x="28" y="30"/>
                      <a:pt x="28" y="30"/>
                    </a:cubicBezTo>
                    <a:cubicBezTo>
                      <a:pt x="27" y="30"/>
                      <a:pt x="27" y="30"/>
                      <a:pt x="27" y="30"/>
                    </a:cubicBezTo>
                    <a:cubicBezTo>
                      <a:pt x="27" y="30"/>
                      <a:pt x="27" y="30"/>
                      <a:pt x="27" y="30"/>
                    </a:cubicBezTo>
                    <a:cubicBezTo>
                      <a:pt x="27" y="29"/>
                      <a:pt x="27" y="29"/>
                      <a:pt x="27" y="29"/>
                    </a:cubicBezTo>
                    <a:cubicBezTo>
                      <a:pt x="28" y="29"/>
                      <a:pt x="28" y="29"/>
                      <a:pt x="28" y="29"/>
                    </a:cubicBezTo>
                    <a:cubicBezTo>
                      <a:pt x="28" y="30"/>
                      <a:pt x="28" y="30"/>
                      <a:pt x="28" y="30"/>
                    </a:cubicBezTo>
                    <a:cubicBezTo>
                      <a:pt x="28" y="30"/>
                      <a:pt x="28" y="30"/>
                      <a:pt x="28" y="30"/>
                    </a:cubicBezTo>
                    <a:cubicBezTo>
                      <a:pt x="28" y="30"/>
                      <a:pt x="28" y="30"/>
                      <a:pt x="28" y="30"/>
                    </a:cubicBezTo>
                    <a:cubicBezTo>
                      <a:pt x="28" y="30"/>
                      <a:pt x="28" y="30"/>
                      <a:pt x="28" y="30"/>
                    </a:cubicBezTo>
                    <a:cubicBezTo>
                      <a:pt x="28" y="30"/>
                      <a:pt x="28" y="30"/>
                      <a:pt x="28" y="30"/>
                    </a:cubicBezTo>
                    <a:cubicBezTo>
                      <a:pt x="28" y="30"/>
                      <a:pt x="28" y="30"/>
                      <a:pt x="28" y="30"/>
                    </a:cubicBezTo>
                    <a:cubicBezTo>
                      <a:pt x="28" y="30"/>
                      <a:pt x="28" y="30"/>
                      <a:pt x="28" y="30"/>
                    </a:cubicBezTo>
                    <a:cubicBezTo>
                      <a:pt x="28" y="30"/>
                      <a:pt x="28" y="30"/>
                      <a:pt x="28" y="30"/>
                    </a:cubicBezTo>
                    <a:cubicBezTo>
                      <a:pt x="28" y="31"/>
                      <a:pt x="28" y="31"/>
                      <a:pt x="28" y="31"/>
                    </a:cubicBezTo>
                    <a:cubicBezTo>
                      <a:pt x="29" y="31"/>
                      <a:pt x="29" y="31"/>
                      <a:pt x="29" y="31"/>
                    </a:cubicBezTo>
                    <a:cubicBezTo>
                      <a:pt x="29" y="32"/>
                      <a:pt x="29" y="32"/>
                      <a:pt x="29" y="32"/>
                    </a:cubicBezTo>
                    <a:cubicBezTo>
                      <a:pt x="30" y="32"/>
                      <a:pt x="30" y="32"/>
                      <a:pt x="30" y="32"/>
                    </a:cubicBezTo>
                    <a:cubicBezTo>
                      <a:pt x="30" y="32"/>
                      <a:pt x="30" y="32"/>
                      <a:pt x="30" y="32"/>
                    </a:cubicBezTo>
                    <a:cubicBezTo>
                      <a:pt x="30" y="32"/>
                      <a:pt x="30" y="32"/>
                      <a:pt x="30" y="32"/>
                    </a:cubicBezTo>
                    <a:cubicBezTo>
                      <a:pt x="30" y="31"/>
                      <a:pt x="30" y="31"/>
                      <a:pt x="30" y="31"/>
                    </a:cubicBezTo>
                    <a:cubicBezTo>
                      <a:pt x="29" y="31"/>
                      <a:pt x="29" y="31"/>
                      <a:pt x="29" y="31"/>
                    </a:cubicBezTo>
                    <a:cubicBezTo>
                      <a:pt x="29" y="31"/>
                      <a:pt x="29" y="31"/>
                      <a:pt x="29" y="31"/>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29" y="31"/>
                      <a:pt x="29" y="31"/>
                      <a:pt x="29" y="31"/>
                    </a:cubicBezTo>
                    <a:cubicBezTo>
                      <a:pt x="30" y="31"/>
                      <a:pt x="30" y="31"/>
                      <a:pt x="30" y="31"/>
                    </a:cubicBezTo>
                    <a:cubicBezTo>
                      <a:pt x="30" y="31"/>
                      <a:pt x="30" y="31"/>
                      <a:pt x="30" y="31"/>
                    </a:cubicBezTo>
                    <a:cubicBezTo>
                      <a:pt x="30" y="32"/>
                      <a:pt x="30" y="32"/>
                      <a:pt x="30" y="32"/>
                    </a:cubicBezTo>
                    <a:cubicBezTo>
                      <a:pt x="30" y="32"/>
                      <a:pt x="30" y="32"/>
                      <a:pt x="30" y="32"/>
                    </a:cubicBezTo>
                    <a:cubicBezTo>
                      <a:pt x="30" y="32"/>
                      <a:pt x="30" y="32"/>
                      <a:pt x="30" y="32"/>
                    </a:cubicBezTo>
                    <a:cubicBezTo>
                      <a:pt x="30" y="32"/>
                      <a:pt x="30" y="32"/>
                      <a:pt x="30" y="32"/>
                    </a:cubicBezTo>
                    <a:cubicBezTo>
                      <a:pt x="30" y="32"/>
                      <a:pt x="30" y="32"/>
                      <a:pt x="30" y="32"/>
                    </a:cubicBezTo>
                    <a:cubicBezTo>
                      <a:pt x="31" y="32"/>
                      <a:pt x="31" y="32"/>
                      <a:pt x="31" y="32"/>
                    </a:cubicBezTo>
                    <a:cubicBezTo>
                      <a:pt x="31" y="32"/>
                      <a:pt x="31" y="32"/>
                      <a:pt x="31" y="32"/>
                    </a:cubicBezTo>
                    <a:cubicBezTo>
                      <a:pt x="31" y="32"/>
                      <a:pt x="31" y="32"/>
                      <a:pt x="31" y="32"/>
                    </a:cubicBezTo>
                    <a:cubicBezTo>
                      <a:pt x="31" y="31"/>
                      <a:pt x="31" y="31"/>
                      <a:pt x="31" y="31"/>
                    </a:cubicBezTo>
                    <a:cubicBezTo>
                      <a:pt x="32" y="31"/>
                      <a:pt x="32" y="31"/>
                      <a:pt x="32" y="31"/>
                    </a:cubicBezTo>
                    <a:cubicBezTo>
                      <a:pt x="31" y="31"/>
                      <a:pt x="31" y="31"/>
                      <a:pt x="31" y="31"/>
                    </a:cubicBezTo>
                    <a:cubicBezTo>
                      <a:pt x="31" y="31"/>
                      <a:pt x="31" y="31"/>
                      <a:pt x="31" y="31"/>
                    </a:cubicBezTo>
                    <a:cubicBezTo>
                      <a:pt x="31" y="31"/>
                      <a:pt x="31" y="31"/>
                      <a:pt x="31" y="31"/>
                    </a:cubicBezTo>
                    <a:cubicBezTo>
                      <a:pt x="31" y="31"/>
                      <a:pt x="31" y="31"/>
                      <a:pt x="31" y="31"/>
                    </a:cubicBezTo>
                    <a:cubicBezTo>
                      <a:pt x="31" y="31"/>
                      <a:pt x="31" y="31"/>
                      <a:pt x="31" y="31"/>
                    </a:cubicBezTo>
                    <a:cubicBezTo>
                      <a:pt x="31" y="31"/>
                      <a:pt x="31" y="31"/>
                      <a:pt x="31" y="31"/>
                    </a:cubicBezTo>
                    <a:cubicBezTo>
                      <a:pt x="32" y="31"/>
                      <a:pt x="32" y="31"/>
                      <a:pt x="32" y="31"/>
                    </a:cubicBezTo>
                    <a:cubicBezTo>
                      <a:pt x="32" y="31"/>
                      <a:pt x="32" y="31"/>
                      <a:pt x="32" y="31"/>
                    </a:cubicBezTo>
                    <a:cubicBezTo>
                      <a:pt x="32" y="30"/>
                      <a:pt x="32" y="30"/>
                      <a:pt x="32" y="30"/>
                    </a:cubicBezTo>
                    <a:cubicBezTo>
                      <a:pt x="32" y="30"/>
                      <a:pt x="32" y="30"/>
                      <a:pt x="32" y="30"/>
                    </a:cubicBezTo>
                    <a:cubicBezTo>
                      <a:pt x="32" y="30"/>
                      <a:pt x="32" y="30"/>
                      <a:pt x="32" y="30"/>
                    </a:cubicBezTo>
                    <a:cubicBezTo>
                      <a:pt x="32" y="30"/>
                      <a:pt x="32" y="30"/>
                      <a:pt x="32" y="30"/>
                    </a:cubicBezTo>
                    <a:cubicBezTo>
                      <a:pt x="32" y="30"/>
                      <a:pt x="32" y="30"/>
                      <a:pt x="32" y="30"/>
                    </a:cubicBezTo>
                    <a:cubicBezTo>
                      <a:pt x="31" y="31"/>
                      <a:pt x="31" y="31"/>
                      <a:pt x="31" y="31"/>
                    </a:cubicBezTo>
                    <a:cubicBezTo>
                      <a:pt x="31" y="31"/>
                      <a:pt x="31" y="31"/>
                      <a:pt x="31" y="31"/>
                    </a:cubicBezTo>
                    <a:cubicBezTo>
                      <a:pt x="31" y="31"/>
                      <a:pt x="31" y="31"/>
                      <a:pt x="31" y="31"/>
                    </a:cubicBezTo>
                    <a:cubicBezTo>
                      <a:pt x="31" y="31"/>
                      <a:pt x="31" y="31"/>
                      <a:pt x="31" y="31"/>
                    </a:cubicBezTo>
                    <a:cubicBezTo>
                      <a:pt x="31" y="31"/>
                      <a:pt x="31" y="31"/>
                      <a:pt x="31" y="31"/>
                    </a:cubicBezTo>
                    <a:cubicBezTo>
                      <a:pt x="31" y="31"/>
                      <a:pt x="31" y="31"/>
                      <a:pt x="31" y="31"/>
                    </a:cubicBezTo>
                    <a:cubicBezTo>
                      <a:pt x="31" y="31"/>
                      <a:pt x="31" y="31"/>
                      <a:pt x="31" y="31"/>
                    </a:cubicBezTo>
                    <a:cubicBezTo>
                      <a:pt x="31" y="31"/>
                      <a:pt x="31" y="31"/>
                      <a:pt x="31" y="31"/>
                    </a:cubicBezTo>
                    <a:cubicBezTo>
                      <a:pt x="31" y="30"/>
                      <a:pt x="31" y="30"/>
                      <a:pt x="31" y="30"/>
                    </a:cubicBezTo>
                    <a:cubicBezTo>
                      <a:pt x="31" y="30"/>
                      <a:pt x="31" y="30"/>
                      <a:pt x="31" y="30"/>
                    </a:cubicBezTo>
                    <a:cubicBezTo>
                      <a:pt x="31" y="30"/>
                      <a:pt x="31" y="30"/>
                      <a:pt x="31" y="30"/>
                    </a:cubicBezTo>
                    <a:cubicBezTo>
                      <a:pt x="31" y="30"/>
                      <a:pt x="31" y="30"/>
                      <a:pt x="31" y="30"/>
                    </a:cubicBezTo>
                    <a:cubicBezTo>
                      <a:pt x="30" y="30"/>
                      <a:pt x="30" y="30"/>
                      <a:pt x="30" y="30"/>
                    </a:cubicBezTo>
                    <a:cubicBezTo>
                      <a:pt x="30" y="30"/>
                      <a:pt x="30" y="30"/>
                      <a:pt x="30" y="30"/>
                    </a:cubicBezTo>
                    <a:cubicBezTo>
                      <a:pt x="31" y="30"/>
                      <a:pt x="31" y="30"/>
                      <a:pt x="31" y="30"/>
                    </a:cubicBezTo>
                    <a:cubicBezTo>
                      <a:pt x="31" y="30"/>
                      <a:pt x="31" y="30"/>
                      <a:pt x="31" y="30"/>
                    </a:cubicBezTo>
                    <a:cubicBezTo>
                      <a:pt x="31" y="30"/>
                      <a:pt x="31" y="30"/>
                      <a:pt x="31" y="30"/>
                    </a:cubicBezTo>
                    <a:cubicBezTo>
                      <a:pt x="31" y="30"/>
                      <a:pt x="31" y="30"/>
                      <a:pt x="31" y="30"/>
                    </a:cubicBezTo>
                    <a:cubicBezTo>
                      <a:pt x="31" y="29"/>
                      <a:pt x="31" y="29"/>
                      <a:pt x="31" y="29"/>
                    </a:cubicBezTo>
                    <a:cubicBezTo>
                      <a:pt x="31" y="29"/>
                      <a:pt x="31" y="29"/>
                      <a:pt x="31" y="29"/>
                    </a:cubicBezTo>
                    <a:cubicBezTo>
                      <a:pt x="31" y="29"/>
                      <a:pt x="31" y="29"/>
                      <a:pt x="31" y="29"/>
                    </a:cubicBezTo>
                    <a:cubicBezTo>
                      <a:pt x="30" y="29"/>
                      <a:pt x="30" y="29"/>
                      <a:pt x="30" y="29"/>
                    </a:cubicBezTo>
                    <a:cubicBezTo>
                      <a:pt x="30" y="29"/>
                      <a:pt x="30" y="29"/>
                      <a:pt x="30" y="29"/>
                    </a:cubicBezTo>
                    <a:cubicBezTo>
                      <a:pt x="30" y="30"/>
                      <a:pt x="30" y="30"/>
                      <a:pt x="30" y="30"/>
                    </a:cubicBezTo>
                    <a:cubicBezTo>
                      <a:pt x="29" y="30"/>
                      <a:pt x="29" y="30"/>
                      <a:pt x="29" y="30"/>
                    </a:cubicBezTo>
                    <a:cubicBezTo>
                      <a:pt x="29" y="30"/>
                      <a:pt x="29" y="30"/>
                      <a:pt x="29" y="30"/>
                    </a:cubicBezTo>
                    <a:cubicBezTo>
                      <a:pt x="29" y="29"/>
                      <a:pt x="29" y="29"/>
                      <a:pt x="29" y="29"/>
                    </a:cubicBezTo>
                    <a:cubicBezTo>
                      <a:pt x="29" y="29"/>
                      <a:pt x="29" y="29"/>
                      <a:pt x="29" y="29"/>
                    </a:cubicBezTo>
                    <a:cubicBezTo>
                      <a:pt x="29" y="29"/>
                      <a:pt x="29" y="29"/>
                      <a:pt x="29" y="29"/>
                    </a:cubicBezTo>
                    <a:cubicBezTo>
                      <a:pt x="30"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1" y="29"/>
                      <a:pt x="31" y="29"/>
                      <a:pt x="31" y="29"/>
                    </a:cubicBezTo>
                    <a:cubicBezTo>
                      <a:pt x="31" y="29"/>
                      <a:pt x="31" y="29"/>
                      <a:pt x="31" y="29"/>
                    </a:cubicBezTo>
                    <a:cubicBezTo>
                      <a:pt x="31" y="29"/>
                      <a:pt x="31" y="29"/>
                      <a:pt x="31" y="29"/>
                    </a:cubicBezTo>
                    <a:cubicBezTo>
                      <a:pt x="31" y="29"/>
                      <a:pt x="31" y="29"/>
                      <a:pt x="31" y="29"/>
                    </a:cubicBezTo>
                    <a:cubicBezTo>
                      <a:pt x="31" y="29"/>
                      <a:pt x="31" y="29"/>
                      <a:pt x="31"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3" y="29"/>
                      <a:pt x="33" y="29"/>
                      <a:pt x="33" y="29"/>
                    </a:cubicBezTo>
                    <a:cubicBezTo>
                      <a:pt x="33" y="29"/>
                      <a:pt x="33" y="29"/>
                      <a:pt x="33" y="29"/>
                    </a:cubicBezTo>
                    <a:cubicBezTo>
                      <a:pt x="33" y="29"/>
                      <a:pt x="33" y="29"/>
                      <a:pt x="33" y="29"/>
                    </a:cubicBezTo>
                    <a:cubicBezTo>
                      <a:pt x="33" y="28"/>
                      <a:pt x="33" y="28"/>
                      <a:pt x="33" y="28"/>
                    </a:cubicBezTo>
                    <a:cubicBezTo>
                      <a:pt x="33" y="28"/>
                      <a:pt x="33" y="28"/>
                      <a:pt x="33" y="28"/>
                    </a:cubicBezTo>
                    <a:cubicBezTo>
                      <a:pt x="34" y="28"/>
                      <a:pt x="34" y="28"/>
                      <a:pt x="34" y="28"/>
                    </a:cubicBezTo>
                    <a:cubicBezTo>
                      <a:pt x="34" y="28"/>
                      <a:pt x="34" y="28"/>
                      <a:pt x="34" y="28"/>
                    </a:cubicBezTo>
                    <a:cubicBezTo>
                      <a:pt x="34" y="28"/>
                      <a:pt x="34" y="28"/>
                      <a:pt x="34" y="28"/>
                    </a:cubicBezTo>
                    <a:cubicBezTo>
                      <a:pt x="34" y="28"/>
                      <a:pt x="34" y="28"/>
                      <a:pt x="34" y="28"/>
                    </a:cubicBezTo>
                    <a:cubicBezTo>
                      <a:pt x="33" y="28"/>
                      <a:pt x="33" y="28"/>
                      <a:pt x="33" y="28"/>
                    </a:cubicBezTo>
                    <a:cubicBezTo>
                      <a:pt x="33" y="28"/>
                      <a:pt x="33" y="28"/>
                      <a:pt x="33" y="28"/>
                    </a:cubicBezTo>
                    <a:cubicBezTo>
                      <a:pt x="33" y="28"/>
                      <a:pt x="33" y="28"/>
                      <a:pt x="33" y="28"/>
                    </a:cubicBezTo>
                    <a:cubicBezTo>
                      <a:pt x="33" y="27"/>
                      <a:pt x="33" y="27"/>
                      <a:pt x="33" y="27"/>
                    </a:cubicBezTo>
                    <a:cubicBezTo>
                      <a:pt x="33" y="28"/>
                      <a:pt x="33" y="28"/>
                      <a:pt x="33" y="28"/>
                    </a:cubicBezTo>
                    <a:cubicBezTo>
                      <a:pt x="34" y="28"/>
                      <a:pt x="34" y="28"/>
                      <a:pt x="34" y="28"/>
                    </a:cubicBezTo>
                    <a:cubicBezTo>
                      <a:pt x="34" y="28"/>
                      <a:pt x="34" y="28"/>
                      <a:pt x="34" y="28"/>
                    </a:cubicBezTo>
                    <a:cubicBezTo>
                      <a:pt x="34" y="28"/>
                      <a:pt x="34" y="28"/>
                      <a:pt x="34" y="28"/>
                    </a:cubicBezTo>
                    <a:cubicBezTo>
                      <a:pt x="34" y="28"/>
                      <a:pt x="34" y="28"/>
                      <a:pt x="34" y="28"/>
                    </a:cubicBezTo>
                    <a:cubicBezTo>
                      <a:pt x="34" y="28"/>
                      <a:pt x="34" y="28"/>
                      <a:pt x="34" y="28"/>
                    </a:cubicBezTo>
                    <a:cubicBezTo>
                      <a:pt x="34" y="28"/>
                      <a:pt x="34" y="28"/>
                      <a:pt x="34" y="28"/>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6" y="27"/>
                      <a:pt x="36" y="27"/>
                      <a:pt x="36" y="27"/>
                    </a:cubicBezTo>
                    <a:cubicBezTo>
                      <a:pt x="36" y="27"/>
                      <a:pt x="36" y="27"/>
                      <a:pt x="36" y="27"/>
                    </a:cubicBezTo>
                    <a:cubicBezTo>
                      <a:pt x="36" y="27"/>
                      <a:pt x="36" y="27"/>
                      <a:pt x="36" y="27"/>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5"/>
                      <a:pt x="36" y="25"/>
                      <a:pt x="36" y="25"/>
                    </a:cubicBezTo>
                    <a:cubicBezTo>
                      <a:pt x="36" y="25"/>
                      <a:pt x="36" y="25"/>
                      <a:pt x="36" y="25"/>
                    </a:cubicBezTo>
                    <a:cubicBezTo>
                      <a:pt x="36" y="25"/>
                      <a:pt x="36" y="25"/>
                      <a:pt x="36" y="25"/>
                    </a:cubicBezTo>
                    <a:cubicBezTo>
                      <a:pt x="35" y="25"/>
                      <a:pt x="35" y="25"/>
                      <a:pt x="35" y="25"/>
                    </a:cubicBezTo>
                    <a:cubicBezTo>
                      <a:pt x="35" y="25"/>
                      <a:pt x="35" y="25"/>
                      <a:pt x="35" y="25"/>
                    </a:cubicBezTo>
                    <a:cubicBezTo>
                      <a:pt x="35" y="25"/>
                      <a:pt x="35" y="25"/>
                      <a:pt x="35" y="25"/>
                    </a:cubicBezTo>
                    <a:cubicBezTo>
                      <a:pt x="35" y="25"/>
                      <a:pt x="35" y="25"/>
                      <a:pt x="35" y="25"/>
                    </a:cubicBezTo>
                    <a:cubicBezTo>
                      <a:pt x="36" y="25"/>
                      <a:pt x="36" y="25"/>
                      <a:pt x="36" y="25"/>
                    </a:cubicBezTo>
                    <a:cubicBezTo>
                      <a:pt x="36" y="25"/>
                      <a:pt x="36" y="25"/>
                      <a:pt x="36" y="25"/>
                    </a:cubicBezTo>
                    <a:cubicBezTo>
                      <a:pt x="36" y="25"/>
                      <a:pt x="36" y="25"/>
                      <a:pt x="36" y="25"/>
                    </a:cubicBezTo>
                    <a:cubicBezTo>
                      <a:pt x="36" y="25"/>
                      <a:pt x="36" y="25"/>
                      <a:pt x="36" y="25"/>
                    </a:cubicBezTo>
                    <a:cubicBezTo>
                      <a:pt x="35" y="25"/>
                      <a:pt x="35" y="25"/>
                      <a:pt x="35" y="25"/>
                    </a:cubicBezTo>
                    <a:cubicBezTo>
                      <a:pt x="35" y="24"/>
                      <a:pt x="35" y="24"/>
                      <a:pt x="35" y="24"/>
                    </a:cubicBezTo>
                    <a:cubicBezTo>
                      <a:pt x="35" y="24"/>
                      <a:pt x="35" y="24"/>
                      <a:pt x="35" y="24"/>
                    </a:cubicBezTo>
                    <a:cubicBezTo>
                      <a:pt x="36" y="24"/>
                      <a:pt x="36" y="24"/>
                      <a:pt x="36" y="24"/>
                    </a:cubicBezTo>
                    <a:cubicBezTo>
                      <a:pt x="36" y="24"/>
                      <a:pt x="36" y="24"/>
                      <a:pt x="36" y="24"/>
                    </a:cubicBezTo>
                    <a:cubicBezTo>
                      <a:pt x="36" y="24"/>
                      <a:pt x="36" y="24"/>
                      <a:pt x="36" y="24"/>
                    </a:cubicBezTo>
                    <a:cubicBezTo>
                      <a:pt x="36" y="24"/>
                      <a:pt x="36" y="24"/>
                      <a:pt x="36" y="24"/>
                    </a:cubicBezTo>
                    <a:cubicBezTo>
                      <a:pt x="36" y="24"/>
                      <a:pt x="36" y="24"/>
                      <a:pt x="36" y="24"/>
                    </a:cubicBezTo>
                    <a:cubicBezTo>
                      <a:pt x="36" y="24"/>
                      <a:pt x="36" y="24"/>
                      <a:pt x="36" y="24"/>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5"/>
                      <a:pt x="37" y="25"/>
                    </a:cubicBezTo>
                    <a:cubicBezTo>
                      <a:pt x="37" y="25"/>
                      <a:pt x="37" y="25"/>
                      <a:pt x="37" y="25"/>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3"/>
                      <a:pt x="38" y="23"/>
                      <a:pt x="38" y="23"/>
                    </a:cubicBezTo>
                    <a:cubicBezTo>
                      <a:pt x="38" y="23"/>
                      <a:pt x="38" y="23"/>
                      <a:pt x="38" y="23"/>
                    </a:cubicBezTo>
                    <a:cubicBezTo>
                      <a:pt x="38" y="23"/>
                      <a:pt x="38" y="23"/>
                      <a:pt x="38"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8" y="23"/>
                      <a:pt x="38" y="23"/>
                      <a:pt x="38" y="23"/>
                    </a:cubicBezTo>
                    <a:cubicBezTo>
                      <a:pt x="38" y="23"/>
                      <a:pt x="38" y="23"/>
                      <a:pt x="38" y="23"/>
                    </a:cubicBezTo>
                    <a:cubicBezTo>
                      <a:pt x="38" y="23"/>
                      <a:pt x="38" y="23"/>
                      <a:pt x="38" y="23"/>
                    </a:cubicBezTo>
                    <a:cubicBezTo>
                      <a:pt x="38" y="22"/>
                      <a:pt x="38" y="22"/>
                      <a:pt x="38" y="22"/>
                    </a:cubicBezTo>
                    <a:cubicBezTo>
                      <a:pt x="39" y="22"/>
                      <a:pt x="39" y="22"/>
                      <a:pt x="39" y="22"/>
                    </a:cubicBezTo>
                    <a:cubicBezTo>
                      <a:pt x="39" y="22"/>
                      <a:pt x="39" y="22"/>
                      <a:pt x="39" y="22"/>
                    </a:cubicBezTo>
                    <a:cubicBezTo>
                      <a:pt x="39" y="22"/>
                      <a:pt x="39" y="22"/>
                      <a:pt x="39" y="22"/>
                    </a:cubicBezTo>
                    <a:cubicBezTo>
                      <a:pt x="39" y="21"/>
                      <a:pt x="39" y="21"/>
                      <a:pt x="39" y="21"/>
                    </a:cubicBezTo>
                    <a:cubicBezTo>
                      <a:pt x="39" y="22"/>
                      <a:pt x="39" y="22"/>
                      <a:pt x="39" y="22"/>
                    </a:cubicBezTo>
                    <a:cubicBezTo>
                      <a:pt x="39" y="22"/>
                      <a:pt x="39" y="22"/>
                      <a:pt x="39" y="22"/>
                    </a:cubicBezTo>
                    <a:cubicBezTo>
                      <a:pt x="39" y="22"/>
                      <a:pt x="39" y="22"/>
                      <a:pt x="39" y="22"/>
                    </a:cubicBezTo>
                    <a:cubicBezTo>
                      <a:pt x="39" y="22"/>
                      <a:pt x="39" y="22"/>
                      <a:pt x="39" y="22"/>
                    </a:cubicBezTo>
                    <a:cubicBezTo>
                      <a:pt x="40" y="22"/>
                      <a:pt x="40" y="22"/>
                      <a:pt x="40" y="22"/>
                    </a:cubicBezTo>
                    <a:cubicBezTo>
                      <a:pt x="40" y="22"/>
                      <a:pt x="40" y="22"/>
                      <a:pt x="40" y="22"/>
                    </a:cubicBezTo>
                    <a:cubicBezTo>
                      <a:pt x="40" y="22"/>
                      <a:pt x="40" y="22"/>
                      <a:pt x="40" y="22"/>
                    </a:cubicBezTo>
                    <a:cubicBezTo>
                      <a:pt x="40" y="22"/>
                      <a:pt x="40" y="22"/>
                      <a:pt x="40" y="22"/>
                    </a:cubicBezTo>
                    <a:cubicBezTo>
                      <a:pt x="40" y="21"/>
                      <a:pt x="40" y="21"/>
                      <a:pt x="40" y="21"/>
                    </a:cubicBezTo>
                    <a:cubicBezTo>
                      <a:pt x="40" y="21"/>
                      <a:pt x="40" y="21"/>
                      <a:pt x="40" y="21"/>
                    </a:cubicBezTo>
                    <a:cubicBezTo>
                      <a:pt x="40" y="21"/>
                      <a:pt x="40" y="21"/>
                      <a:pt x="40" y="21"/>
                    </a:cubicBezTo>
                    <a:cubicBezTo>
                      <a:pt x="40" y="21"/>
                      <a:pt x="40" y="21"/>
                      <a:pt x="40" y="21"/>
                    </a:cubicBezTo>
                    <a:cubicBezTo>
                      <a:pt x="41" y="21"/>
                      <a:pt x="41" y="21"/>
                      <a:pt x="41" y="21"/>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2" y="20"/>
                      <a:pt x="42" y="20"/>
                      <a:pt x="42" y="20"/>
                    </a:cubicBezTo>
                    <a:cubicBezTo>
                      <a:pt x="42" y="20"/>
                      <a:pt x="42" y="20"/>
                      <a:pt x="42" y="20"/>
                    </a:cubicBezTo>
                    <a:cubicBezTo>
                      <a:pt x="42" y="20"/>
                      <a:pt x="42" y="20"/>
                      <a:pt x="42" y="20"/>
                    </a:cubicBezTo>
                    <a:cubicBezTo>
                      <a:pt x="42" y="19"/>
                      <a:pt x="42" y="19"/>
                      <a:pt x="42" y="19"/>
                    </a:cubicBezTo>
                    <a:cubicBezTo>
                      <a:pt x="42" y="19"/>
                      <a:pt x="42" y="19"/>
                      <a:pt x="42" y="19"/>
                    </a:cubicBezTo>
                    <a:cubicBezTo>
                      <a:pt x="42" y="19"/>
                      <a:pt x="42" y="19"/>
                      <a:pt x="42" y="19"/>
                    </a:cubicBezTo>
                    <a:cubicBezTo>
                      <a:pt x="42" y="19"/>
                      <a:pt x="42" y="19"/>
                      <a:pt x="42" y="19"/>
                    </a:cubicBezTo>
                    <a:cubicBezTo>
                      <a:pt x="42" y="19"/>
                      <a:pt x="42" y="19"/>
                      <a:pt x="42" y="19"/>
                    </a:cubicBezTo>
                    <a:cubicBezTo>
                      <a:pt x="42" y="19"/>
                      <a:pt x="42" y="19"/>
                      <a:pt x="42" y="19"/>
                    </a:cubicBezTo>
                    <a:cubicBezTo>
                      <a:pt x="42" y="19"/>
                      <a:pt x="42" y="19"/>
                      <a:pt x="42" y="19"/>
                    </a:cubicBezTo>
                    <a:cubicBezTo>
                      <a:pt x="42" y="19"/>
                      <a:pt x="42" y="19"/>
                      <a:pt x="42" y="19"/>
                    </a:cubicBezTo>
                    <a:cubicBezTo>
                      <a:pt x="42" y="19"/>
                      <a:pt x="42" y="19"/>
                      <a:pt x="42" y="19"/>
                    </a:cubicBezTo>
                    <a:cubicBezTo>
                      <a:pt x="41" y="19"/>
                      <a:pt x="41" y="19"/>
                      <a:pt x="41" y="19"/>
                    </a:cubicBezTo>
                    <a:cubicBezTo>
                      <a:pt x="41" y="19"/>
                      <a:pt x="41" y="19"/>
                      <a:pt x="41" y="19"/>
                    </a:cubicBezTo>
                    <a:cubicBezTo>
                      <a:pt x="41" y="18"/>
                      <a:pt x="41" y="18"/>
                      <a:pt x="41" y="18"/>
                    </a:cubicBezTo>
                    <a:cubicBezTo>
                      <a:pt x="41" y="18"/>
                      <a:pt x="41" y="18"/>
                      <a:pt x="41" y="18"/>
                    </a:cubicBezTo>
                    <a:cubicBezTo>
                      <a:pt x="41" y="18"/>
                      <a:pt x="41" y="18"/>
                      <a:pt x="41" y="18"/>
                    </a:cubicBezTo>
                    <a:cubicBezTo>
                      <a:pt x="41" y="18"/>
                      <a:pt x="41" y="18"/>
                      <a:pt x="41" y="18"/>
                    </a:cubicBezTo>
                    <a:cubicBezTo>
                      <a:pt x="41" y="17"/>
                      <a:pt x="41" y="17"/>
                      <a:pt x="41" y="17"/>
                    </a:cubicBezTo>
                    <a:cubicBezTo>
                      <a:pt x="41" y="17"/>
                      <a:pt x="41" y="17"/>
                      <a:pt x="41" y="17"/>
                    </a:cubicBezTo>
                    <a:cubicBezTo>
                      <a:pt x="41" y="17"/>
                      <a:pt x="41" y="17"/>
                      <a:pt x="41" y="17"/>
                    </a:cubicBezTo>
                    <a:cubicBezTo>
                      <a:pt x="41" y="16"/>
                      <a:pt x="41" y="16"/>
                      <a:pt x="41" y="16"/>
                    </a:cubicBezTo>
                    <a:cubicBezTo>
                      <a:pt x="41" y="16"/>
                      <a:pt x="41" y="16"/>
                      <a:pt x="41" y="16"/>
                    </a:cubicBezTo>
                    <a:cubicBezTo>
                      <a:pt x="41" y="17"/>
                      <a:pt x="41" y="17"/>
                      <a:pt x="41" y="17"/>
                    </a:cubicBezTo>
                    <a:cubicBezTo>
                      <a:pt x="41" y="17"/>
                      <a:pt x="41" y="17"/>
                      <a:pt x="41" y="17"/>
                    </a:cubicBezTo>
                    <a:cubicBezTo>
                      <a:pt x="41" y="18"/>
                      <a:pt x="41" y="18"/>
                      <a:pt x="41" y="18"/>
                    </a:cubicBezTo>
                    <a:cubicBezTo>
                      <a:pt x="41" y="18"/>
                      <a:pt x="41" y="18"/>
                      <a:pt x="41" y="18"/>
                    </a:cubicBezTo>
                    <a:cubicBezTo>
                      <a:pt x="41" y="18"/>
                      <a:pt x="41" y="18"/>
                      <a:pt x="41" y="18"/>
                    </a:cubicBezTo>
                    <a:cubicBezTo>
                      <a:pt x="41" y="18"/>
                      <a:pt x="41" y="18"/>
                      <a:pt x="41" y="18"/>
                    </a:cubicBezTo>
                    <a:cubicBezTo>
                      <a:pt x="41" y="18"/>
                      <a:pt x="41" y="18"/>
                      <a:pt x="41" y="18"/>
                    </a:cubicBezTo>
                    <a:cubicBezTo>
                      <a:pt x="42" y="18"/>
                      <a:pt x="42" y="18"/>
                      <a:pt x="42" y="18"/>
                    </a:cubicBezTo>
                    <a:cubicBezTo>
                      <a:pt x="42" y="18"/>
                      <a:pt x="42" y="18"/>
                      <a:pt x="42" y="18"/>
                    </a:cubicBezTo>
                    <a:cubicBezTo>
                      <a:pt x="42" y="19"/>
                      <a:pt x="42" y="19"/>
                      <a:pt x="42" y="19"/>
                    </a:cubicBezTo>
                    <a:cubicBezTo>
                      <a:pt x="42" y="19"/>
                      <a:pt x="42" y="19"/>
                      <a:pt x="42" y="19"/>
                    </a:cubicBezTo>
                    <a:cubicBezTo>
                      <a:pt x="42" y="19"/>
                      <a:pt x="42" y="19"/>
                      <a:pt x="42" y="19"/>
                    </a:cubicBezTo>
                    <a:cubicBezTo>
                      <a:pt x="42" y="19"/>
                      <a:pt x="42" y="19"/>
                      <a:pt x="42" y="19"/>
                    </a:cubicBezTo>
                    <a:cubicBezTo>
                      <a:pt x="42" y="17"/>
                      <a:pt x="42" y="17"/>
                      <a:pt x="42" y="17"/>
                    </a:cubicBezTo>
                    <a:cubicBezTo>
                      <a:pt x="42" y="17"/>
                      <a:pt x="42" y="17"/>
                      <a:pt x="42" y="17"/>
                    </a:cubicBezTo>
                    <a:cubicBezTo>
                      <a:pt x="42" y="17"/>
                      <a:pt x="42" y="17"/>
                      <a:pt x="42" y="17"/>
                    </a:cubicBezTo>
                    <a:cubicBezTo>
                      <a:pt x="42" y="17"/>
                      <a:pt x="42" y="17"/>
                      <a:pt x="42" y="17"/>
                    </a:cubicBezTo>
                    <a:cubicBezTo>
                      <a:pt x="42" y="16"/>
                      <a:pt x="43" y="15"/>
                      <a:pt x="43" y="14"/>
                    </a:cubicBezTo>
                    <a:cubicBezTo>
                      <a:pt x="44" y="13"/>
                      <a:pt x="44" y="13"/>
                      <a:pt x="44" y="13"/>
                    </a:cubicBezTo>
                    <a:cubicBezTo>
                      <a:pt x="45" y="12"/>
                      <a:pt x="45" y="12"/>
                      <a:pt x="45" y="12"/>
                    </a:cubicBezTo>
                    <a:cubicBezTo>
                      <a:pt x="46" y="11"/>
                      <a:pt x="46" y="11"/>
                      <a:pt x="46" y="11"/>
                    </a:cubicBezTo>
                    <a:cubicBezTo>
                      <a:pt x="46" y="11"/>
                      <a:pt x="46" y="11"/>
                      <a:pt x="46" y="11"/>
                    </a:cubicBezTo>
                    <a:cubicBezTo>
                      <a:pt x="46" y="11"/>
                      <a:pt x="46" y="11"/>
                      <a:pt x="46" y="11"/>
                    </a:cubicBezTo>
                    <a:close/>
                    <a:moveTo>
                      <a:pt x="41" y="21"/>
                    </a:moveTo>
                    <a:cubicBezTo>
                      <a:pt x="41" y="21"/>
                      <a:pt x="41" y="21"/>
                      <a:pt x="41" y="21"/>
                    </a:cubicBezTo>
                    <a:cubicBezTo>
                      <a:pt x="41" y="21"/>
                      <a:pt x="41" y="21"/>
                      <a:pt x="41" y="21"/>
                    </a:cubicBezTo>
                    <a:cubicBezTo>
                      <a:pt x="41" y="21"/>
                      <a:pt x="41" y="21"/>
                      <a:pt x="41" y="21"/>
                    </a:cubicBezTo>
                    <a:cubicBezTo>
                      <a:pt x="41" y="22"/>
                      <a:pt x="41" y="22"/>
                      <a:pt x="41" y="22"/>
                    </a:cubicBezTo>
                    <a:cubicBezTo>
                      <a:pt x="41" y="22"/>
                      <a:pt x="41" y="22"/>
                      <a:pt x="41" y="22"/>
                    </a:cubicBezTo>
                    <a:cubicBezTo>
                      <a:pt x="41" y="21"/>
                      <a:pt x="41" y="21"/>
                      <a:pt x="41" y="21"/>
                    </a:cubicBezTo>
                    <a:cubicBezTo>
                      <a:pt x="41" y="21"/>
                      <a:pt x="41" y="21"/>
                      <a:pt x="41" y="21"/>
                    </a:cubicBezTo>
                    <a:cubicBezTo>
                      <a:pt x="41" y="21"/>
                      <a:pt x="41" y="21"/>
                      <a:pt x="41" y="21"/>
                    </a:cubicBezTo>
                    <a:cubicBezTo>
                      <a:pt x="41" y="21"/>
                      <a:pt x="41" y="21"/>
                      <a:pt x="41" y="21"/>
                    </a:cubicBezTo>
                    <a:cubicBezTo>
                      <a:pt x="41" y="21"/>
                      <a:pt x="41" y="21"/>
                      <a:pt x="41" y="21"/>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gf4bb91c855_5_265"/>
              <p:cNvSpPr/>
              <p:nvPr/>
            </p:nvSpPr>
            <p:spPr>
              <a:xfrm>
                <a:off x="3960875" y="3229207"/>
                <a:ext cx="23586" cy="36285"/>
              </a:xfrm>
              <a:custGeom>
                <a:rect b="b" l="l" r="r" t="t"/>
                <a:pathLst>
                  <a:path extrusionOk="0" h="11" w="7">
                    <a:moveTo>
                      <a:pt x="4" y="6"/>
                    </a:moveTo>
                    <a:cubicBezTo>
                      <a:pt x="4" y="6"/>
                      <a:pt x="4" y="6"/>
                      <a:pt x="4" y="6"/>
                    </a:cubicBezTo>
                    <a:cubicBezTo>
                      <a:pt x="4" y="6"/>
                      <a:pt x="4" y="6"/>
                      <a:pt x="4" y="6"/>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5" y="4"/>
                      <a:pt x="5" y="4"/>
                      <a:pt x="5" y="4"/>
                    </a:cubicBezTo>
                    <a:cubicBezTo>
                      <a:pt x="5" y="4"/>
                      <a:pt x="5" y="4"/>
                      <a:pt x="5" y="4"/>
                    </a:cubicBezTo>
                    <a:cubicBezTo>
                      <a:pt x="5" y="4"/>
                      <a:pt x="5" y="4"/>
                      <a:pt x="5" y="4"/>
                    </a:cubicBezTo>
                    <a:cubicBezTo>
                      <a:pt x="5" y="4"/>
                      <a:pt x="5" y="4"/>
                      <a:pt x="5" y="4"/>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5" y="4"/>
                      <a:pt x="5" y="4"/>
                      <a:pt x="5" y="4"/>
                    </a:cubicBezTo>
                    <a:cubicBezTo>
                      <a:pt x="5" y="4"/>
                      <a:pt x="5" y="4"/>
                      <a:pt x="5" y="4"/>
                    </a:cubicBezTo>
                    <a:cubicBezTo>
                      <a:pt x="5" y="4"/>
                      <a:pt x="5" y="4"/>
                      <a:pt x="5" y="4"/>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4" y="3"/>
                      <a:pt x="4" y="3"/>
                      <a:pt x="4" y="3"/>
                    </a:cubicBezTo>
                    <a:cubicBezTo>
                      <a:pt x="4" y="3"/>
                      <a:pt x="4" y="3"/>
                      <a:pt x="4" y="3"/>
                    </a:cubicBezTo>
                    <a:cubicBezTo>
                      <a:pt x="4" y="3"/>
                      <a:pt x="4" y="3"/>
                      <a:pt x="4" y="3"/>
                    </a:cubicBezTo>
                    <a:cubicBezTo>
                      <a:pt x="4" y="3"/>
                      <a:pt x="4" y="3"/>
                      <a:pt x="4" y="3"/>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4" y="1"/>
                      <a:pt x="3" y="1"/>
                      <a:pt x="3" y="1"/>
                    </a:cubicBezTo>
                    <a:cubicBezTo>
                      <a:pt x="3" y="0"/>
                      <a:pt x="3" y="0"/>
                      <a:pt x="3" y="0"/>
                    </a:cubicBezTo>
                    <a:cubicBezTo>
                      <a:pt x="3" y="1"/>
                      <a:pt x="3" y="1"/>
                      <a:pt x="3" y="1"/>
                    </a:cubicBezTo>
                    <a:cubicBezTo>
                      <a:pt x="2" y="1"/>
                      <a:pt x="1" y="1"/>
                      <a:pt x="0" y="1"/>
                    </a:cubicBezTo>
                    <a:cubicBezTo>
                      <a:pt x="0" y="3"/>
                      <a:pt x="1" y="5"/>
                      <a:pt x="1" y="7"/>
                    </a:cubicBezTo>
                    <a:cubicBezTo>
                      <a:pt x="1" y="7"/>
                      <a:pt x="1" y="8"/>
                      <a:pt x="2" y="8"/>
                    </a:cubicBezTo>
                    <a:cubicBezTo>
                      <a:pt x="1" y="8"/>
                      <a:pt x="1" y="8"/>
                      <a:pt x="1" y="8"/>
                    </a:cubicBezTo>
                    <a:cubicBezTo>
                      <a:pt x="1" y="8"/>
                      <a:pt x="1" y="8"/>
                      <a:pt x="1" y="8"/>
                    </a:cubicBezTo>
                    <a:cubicBezTo>
                      <a:pt x="1" y="9"/>
                      <a:pt x="1" y="9"/>
                      <a:pt x="1" y="9"/>
                    </a:cubicBezTo>
                    <a:cubicBezTo>
                      <a:pt x="1" y="9"/>
                      <a:pt x="1" y="9"/>
                      <a:pt x="1" y="9"/>
                    </a:cubicBezTo>
                    <a:cubicBezTo>
                      <a:pt x="1" y="9"/>
                      <a:pt x="1" y="9"/>
                      <a:pt x="1" y="9"/>
                    </a:cubicBezTo>
                    <a:cubicBezTo>
                      <a:pt x="1" y="10"/>
                      <a:pt x="1" y="10"/>
                      <a:pt x="1" y="10"/>
                    </a:cubicBezTo>
                    <a:cubicBezTo>
                      <a:pt x="2" y="9"/>
                      <a:pt x="2" y="9"/>
                      <a:pt x="2" y="9"/>
                    </a:cubicBezTo>
                    <a:cubicBezTo>
                      <a:pt x="2" y="9"/>
                      <a:pt x="2" y="9"/>
                      <a:pt x="2" y="9"/>
                    </a:cubicBezTo>
                    <a:cubicBezTo>
                      <a:pt x="3" y="8"/>
                      <a:pt x="3" y="8"/>
                      <a:pt x="3"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5" y="8"/>
                      <a:pt x="5" y="8"/>
                      <a:pt x="5" y="8"/>
                    </a:cubicBezTo>
                    <a:cubicBezTo>
                      <a:pt x="5" y="7"/>
                      <a:pt x="5" y="7"/>
                      <a:pt x="5" y="7"/>
                    </a:cubicBezTo>
                    <a:cubicBezTo>
                      <a:pt x="5" y="7"/>
                      <a:pt x="5" y="7"/>
                      <a:pt x="5" y="7"/>
                    </a:cubicBezTo>
                    <a:lnTo>
                      <a:pt x="4" y="6"/>
                    </a:lnTo>
                    <a:close/>
                    <a:moveTo>
                      <a:pt x="4" y="10"/>
                    </a:move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5" y="11"/>
                      <a:pt x="5" y="11"/>
                      <a:pt x="5" y="11"/>
                    </a:cubicBezTo>
                    <a:cubicBezTo>
                      <a:pt x="4" y="10"/>
                      <a:pt x="4" y="10"/>
                      <a:pt x="4" y="10"/>
                    </a:cubicBezTo>
                    <a:close/>
                    <a:moveTo>
                      <a:pt x="5" y="6"/>
                    </a:moveTo>
                    <a:cubicBezTo>
                      <a:pt x="5" y="6"/>
                      <a:pt x="5" y="6"/>
                      <a:pt x="5" y="6"/>
                    </a:cubicBezTo>
                    <a:cubicBezTo>
                      <a:pt x="5" y="6"/>
                      <a:pt x="5" y="6"/>
                      <a:pt x="5" y="6"/>
                    </a:cubicBezTo>
                    <a:cubicBezTo>
                      <a:pt x="5" y="5"/>
                      <a:pt x="5" y="5"/>
                      <a:pt x="5" y="5"/>
                    </a:cubicBezTo>
                    <a:cubicBezTo>
                      <a:pt x="5" y="5"/>
                      <a:pt x="5" y="5"/>
                      <a:pt x="5" y="5"/>
                    </a:cubicBezTo>
                    <a:cubicBezTo>
                      <a:pt x="5" y="5"/>
                      <a:pt x="5" y="5"/>
                      <a:pt x="5" y="5"/>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6"/>
                      <a:pt x="5" y="6"/>
                      <a:pt x="5" y="6"/>
                    </a:cubicBezTo>
                    <a:cubicBezTo>
                      <a:pt x="5" y="6"/>
                      <a:pt x="5" y="6"/>
                      <a:pt x="5" y="6"/>
                    </a:cubicBezTo>
                    <a:close/>
                    <a:moveTo>
                      <a:pt x="5" y="5"/>
                    </a:moveTo>
                    <a:cubicBezTo>
                      <a:pt x="5" y="5"/>
                      <a:pt x="5" y="5"/>
                      <a:pt x="5" y="5"/>
                    </a:cubicBezTo>
                    <a:cubicBezTo>
                      <a:pt x="5" y="5"/>
                      <a:pt x="5" y="5"/>
                      <a:pt x="5" y="5"/>
                    </a:cubicBezTo>
                    <a:cubicBezTo>
                      <a:pt x="5" y="5"/>
                      <a:pt x="5" y="5"/>
                      <a:pt x="5" y="5"/>
                    </a:cubicBezTo>
                    <a:cubicBezTo>
                      <a:pt x="5" y="4"/>
                      <a:pt x="5" y="4"/>
                      <a:pt x="5" y="4"/>
                    </a:cubicBezTo>
                    <a:cubicBezTo>
                      <a:pt x="5" y="4"/>
                      <a:pt x="5" y="4"/>
                      <a:pt x="5" y="4"/>
                    </a:cubicBezTo>
                    <a:cubicBezTo>
                      <a:pt x="5" y="4"/>
                      <a:pt x="5" y="4"/>
                      <a:pt x="5" y="4"/>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lose/>
                    <a:moveTo>
                      <a:pt x="7" y="5"/>
                    </a:moveTo>
                    <a:cubicBezTo>
                      <a:pt x="7" y="5"/>
                      <a:pt x="7" y="5"/>
                      <a:pt x="7" y="5"/>
                    </a:cubicBezTo>
                    <a:cubicBezTo>
                      <a:pt x="7" y="5"/>
                      <a:pt x="7" y="5"/>
                      <a:pt x="7" y="5"/>
                    </a:cubicBezTo>
                    <a:cubicBezTo>
                      <a:pt x="7" y="4"/>
                      <a:pt x="7" y="4"/>
                      <a:pt x="7" y="4"/>
                    </a:cubicBezTo>
                    <a:cubicBezTo>
                      <a:pt x="6" y="4"/>
                      <a:pt x="6" y="4"/>
                      <a:pt x="6" y="4"/>
                    </a:cubicBezTo>
                    <a:cubicBezTo>
                      <a:pt x="6" y="4"/>
                      <a:pt x="6" y="4"/>
                      <a:pt x="6" y="4"/>
                    </a:cubicBezTo>
                    <a:cubicBezTo>
                      <a:pt x="6" y="4"/>
                      <a:pt x="6" y="4"/>
                      <a:pt x="6" y="4"/>
                    </a:cubicBezTo>
                    <a:cubicBezTo>
                      <a:pt x="6" y="5"/>
                      <a:pt x="6" y="5"/>
                      <a:pt x="6" y="5"/>
                    </a:cubicBezTo>
                    <a:cubicBezTo>
                      <a:pt x="6" y="5"/>
                      <a:pt x="6" y="5"/>
                      <a:pt x="6" y="5"/>
                    </a:cubicBezTo>
                    <a:cubicBezTo>
                      <a:pt x="6" y="5"/>
                      <a:pt x="6" y="5"/>
                      <a:pt x="6" y="5"/>
                    </a:cubicBezTo>
                    <a:cubicBezTo>
                      <a:pt x="6" y="6"/>
                      <a:pt x="6" y="6"/>
                      <a:pt x="6" y="6"/>
                    </a:cubicBezTo>
                    <a:cubicBezTo>
                      <a:pt x="6" y="6"/>
                      <a:pt x="6" y="6"/>
                      <a:pt x="6" y="6"/>
                    </a:cubicBezTo>
                    <a:cubicBezTo>
                      <a:pt x="6" y="6"/>
                      <a:pt x="6" y="6"/>
                      <a:pt x="6" y="6"/>
                    </a:cubicBezTo>
                    <a:cubicBezTo>
                      <a:pt x="6" y="6"/>
                      <a:pt x="6" y="6"/>
                      <a:pt x="6" y="6"/>
                    </a:cubicBezTo>
                    <a:cubicBezTo>
                      <a:pt x="7" y="6"/>
                      <a:pt x="7" y="6"/>
                      <a:pt x="7" y="6"/>
                    </a:cubicBezTo>
                    <a:cubicBezTo>
                      <a:pt x="7" y="6"/>
                      <a:pt x="7" y="6"/>
                      <a:pt x="7" y="6"/>
                    </a:cubicBezTo>
                    <a:cubicBezTo>
                      <a:pt x="7" y="6"/>
                      <a:pt x="7" y="6"/>
                      <a:pt x="7" y="6"/>
                    </a:cubicBezTo>
                    <a:lnTo>
                      <a:pt x="7" y="5"/>
                    </a:lnTo>
                    <a:close/>
                    <a:moveTo>
                      <a:pt x="6" y="6"/>
                    </a:moveTo>
                    <a:cubicBezTo>
                      <a:pt x="6" y="6"/>
                      <a:pt x="6" y="6"/>
                      <a:pt x="6" y="6"/>
                    </a:cubicBezTo>
                    <a:cubicBezTo>
                      <a:pt x="6" y="6"/>
                      <a:pt x="6" y="6"/>
                      <a:pt x="6" y="6"/>
                    </a:cubicBezTo>
                    <a:cubicBezTo>
                      <a:pt x="6" y="5"/>
                      <a:pt x="6" y="5"/>
                      <a:pt x="6" y="5"/>
                    </a:cubicBezTo>
                    <a:cubicBezTo>
                      <a:pt x="6" y="4"/>
                      <a:pt x="6" y="4"/>
                      <a:pt x="6" y="4"/>
                    </a:cubicBezTo>
                    <a:cubicBezTo>
                      <a:pt x="6" y="4"/>
                      <a:pt x="6" y="4"/>
                      <a:pt x="6" y="4"/>
                    </a:cubicBezTo>
                    <a:cubicBezTo>
                      <a:pt x="6" y="4"/>
                      <a:pt x="6" y="4"/>
                      <a:pt x="6" y="4"/>
                    </a:cubicBezTo>
                    <a:cubicBezTo>
                      <a:pt x="6" y="4"/>
                      <a:pt x="6" y="4"/>
                      <a:pt x="6" y="4"/>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6" y="6"/>
                      <a:pt x="6" y="6"/>
                      <a:pt x="6" y="6"/>
                    </a:cubicBezTo>
                    <a:cubicBezTo>
                      <a:pt x="5" y="6"/>
                      <a:pt x="5" y="6"/>
                      <a:pt x="5" y="6"/>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5" y="7"/>
                      <a:pt x="5" y="7"/>
                      <a:pt x="5" y="7"/>
                    </a:cubicBezTo>
                    <a:cubicBezTo>
                      <a:pt x="6" y="7"/>
                      <a:pt x="6" y="7"/>
                      <a:pt x="6" y="7"/>
                    </a:cubicBezTo>
                    <a:cubicBezTo>
                      <a:pt x="6" y="6"/>
                      <a:pt x="6" y="6"/>
                      <a:pt x="6" y="6"/>
                    </a:cubicBezTo>
                    <a:cubicBezTo>
                      <a:pt x="6" y="6"/>
                      <a:pt x="6" y="6"/>
                      <a:pt x="6" y="6"/>
                    </a:cubicBezTo>
                    <a:cubicBezTo>
                      <a:pt x="6" y="6"/>
                      <a:pt x="6" y="6"/>
                      <a:pt x="6" y="6"/>
                    </a:cubicBezTo>
                    <a:cubicBezTo>
                      <a:pt x="6" y="6"/>
                      <a:pt x="6" y="6"/>
                      <a:pt x="6" y="6"/>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gf4bb91c855_5_265"/>
              <p:cNvSpPr/>
              <p:nvPr/>
            </p:nvSpPr>
            <p:spPr>
              <a:xfrm>
                <a:off x="3719577" y="3258235"/>
                <a:ext cx="177798" cy="112485"/>
              </a:xfrm>
              <a:custGeom>
                <a:rect b="b" l="l" r="r" t="t"/>
                <a:pathLst>
                  <a:path extrusionOk="0" h="35" w="55">
                    <a:moveTo>
                      <a:pt x="55" y="19"/>
                    </a:moveTo>
                    <a:cubicBezTo>
                      <a:pt x="54" y="19"/>
                      <a:pt x="54" y="19"/>
                      <a:pt x="54" y="19"/>
                    </a:cubicBezTo>
                    <a:cubicBezTo>
                      <a:pt x="54" y="19"/>
                      <a:pt x="54" y="19"/>
                      <a:pt x="54" y="19"/>
                    </a:cubicBezTo>
                    <a:cubicBezTo>
                      <a:pt x="53" y="19"/>
                      <a:pt x="53" y="19"/>
                      <a:pt x="53" y="19"/>
                    </a:cubicBezTo>
                    <a:cubicBezTo>
                      <a:pt x="53" y="18"/>
                      <a:pt x="53" y="18"/>
                      <a:pt x="53" y="18"/>
                    </a:cubicBezTo>
                    <a:cubicBezTo>
                      <a:pt x="53" y="18"/>
                      <a:pt x="53" y="18"/>
                      <a:pt x="53" y="18"/>
                    </a:cubicBezTo>
                    <a:cubicBezTo>
                      <a:pt x="53" y="18"/>
                      <a:pt x="53" y="18"/>
                      <a:pt x="53" y="18"/>
                    </a:cubicBezTo>
                    <a:cubicBezTo>
                      <a:pt x="52" y="18"/>
                      <a:pt x="52" y="18"/>
                      <a:pt x="52" y="18"/>
                    </a:cubicBezTo>
                    <a:cubicBezTo>
                      <a:pt x="52" y="17"/>
                      <a:pt x="52" y="17"/>
                      <a:pt x="52" y="17"/>
                    </a:cubicBezTo>
                    <a:cubicBezTo>
                      <a:pt x="52" y="17"/>
                      <a:pt x="52" y="17"/>
                      <a:pt x="52" y="17"/>
                    </a:cubicBezTo>
                    <a:cubicBezTo>
                      <a:pt x="52" y="18"/>
                      <a:pt x="52" y="18"/>
                      <a:pt x="52" y="18"/>
                    </a:cubicBezTo>
                    <a:cubicBezTo>
                      <a:pt x="51" y="17"/>
                      <a:pt x="51" y="17"/>
                      <a:pt x="51" y="17"/>
                    </a:cubicBezTo>
                    <a:cubicBezTo>
                      <a:pt x="51" y="17"/>
                      <a:pt x="51" y="17"/>
                      <a:pt x="51" y="17"/>
                    </a:cubicBezTo>
                    <a:cubicBezTo>
                      <a:pt x="51" y="17"/>
                      <a:pt x="51" y="17"/>
                      <a:pt x="51" y="17"/>
                    </a:cubicBezTo>
                    <a:cubicBezTo>
                      <a:pt x="51" y="16"/>
                      <a:pt x="51" y="16"/>
                      <a:pt x="51" y="16"/>
                    </a:cubicBezTo>
                    <a:cubicBezTo>
                      <a:pt x="51" y="16"/>
                      <a:pt x="51" y="16"/>
                      <a:pt x="51" y="16"/>
                    </a:cubicBezTo>
                    <a:cubicBezTo>
                      <a:pt x="50" y="16"/>
                      <a:pt x="50" y="16"/>
                      <a:pt x="50" y="16"/>
                    </a:cubicBezTo>
                    <a:cubicBezTo>
                      <a:pt x="50" y="16"/>
                      <a:pt x="50" y="16"/>
                      <a:pt x="50" y="16"/>
                    </a:cubicBezTo>
                    <a:cubicBezTo>
                      <a:pt x="50" y="16"/>
                      <a:pt x="50" y="16"/>
                      <a:pt x="50" y="16"/>
                    </a:cubicBezTo>
                    <a:cubicBezTo>
                      <a:pt x="50" y="16"/>
                      <a:pt x="50" y="16"/>
                      <a:pt x="50" y="16"/>
                    </a:cubicBezTo>
                    <a:cubicBezTo>
                      <a:pt x="50" y="16"/>
                      <a:pt x="50" y="16"/>
                      <a:pt x="50" y="16"/>
                    </a:cubicBezTo>
                    <a:cubicBezTo>
                      <a:pt x="50" y="15"/>
                      <a:pt x="50" y="15"/>
                      <a:pt x="50" y="15"/>
                    </a:cubicBezTo>
                    <a:cubicBezTo>
                      <a:pt x="50" y="15"/>
                      <a:pt x="50" y="15"/>
                      <a:pt x="50" y="15"/>
                    </a:cubicBezTo>
                    <a:cubicBezTo>
                      <a:pt x="49" y="15"/>
                      <a:pt x="49" y="15"/>
                      <a:pt x="49" y="15"/>
                    </a:cubicBezTo>
                    <a:cubicBezTo>
                      <a:pt x="49" y="15"/>
                      <a:pt x="49" y="15"/>
                      <a:pt x="49" y="15"/>
                    </a:cubicBezTo>
                    <a:cubicBezTo>
                      <a:pt x="49" y="15"/>
                      <a:pt x="49" y="15"/>
                      <a:pt x="49" y="15"/>
                    </a:cubicBezTo>
                    <a:cubicBezTo>
                      <a:pt x="49" y="15"/>
                      <a:pt x="49" y="15"/>
                      <a:pt x="49" y="15"/>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3"/>
                      <a:pt x="49" y="13"/>
                      <a:pt x="49"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49" y="12"/>
                      <a:pt x="49" y="12"/>
                      <a:pt x="49" y="12"/>
                    </a:cubicBezTo>
                    <a:cubicBezTo>
                      <a:pt x="49" y="12"/>
                      <a:pt x="49" y="12"/>
                      <a:pt x="49" y="12"/>
                    </a:cubicBezTo>
                    <a:cubicBezTo>
                      <a:pt x="49" y="12"/>
                      <a:pt x="49" y="12"/>
                      <a:pt x="49" y="12"/>
                    </a:cubicBezTo>
                    <a:cubicBezTo>
                      <a:pt x="49" y="12"/>
                      <a:pt x="49" y="12"/>
                      <a:pt x="49" y="12"/>
                    </a:cubicBezTo>
                    <a:cubicBezTo>
                      <a:pt x="49" y="11"/>
                      <a:pt x="49" y="11"/>
                      <a:pt x="49" y="11"/>
                    </a:cubicBezTo>
                    <a:cubicBezTo>
                      <a:pt x="49" y="11"/>
                      <a:pt x="49" y="11"/>
                      <a:pt x="49" y="11"/>
                    </a:cubicBezTo>
                    <a:cubicBezTo>
                      <a:pt x="49" y="11"/>
                      <a:pt x="49" y="11"/>
                      <a:pt x="49" y="11"/>
                    </a:cubicBezTo>
                    <a:cubicBezTo>
                      <a:pt x="49" y="11"/>
                      <a:pt x="49" y="11"/>
                      <a:pt x="49" y="11"/>
                    </a:cubicBezTo>
                    <a:cubicBezTo>
                      <a:pt x="49" y="11"/>
                      <a:pt x="49" y="11"/>
                      <a:pt x="49" y="11"/>
                    </a:cubicBezTo>
                    <a:cubicBezTo>
                      <a:pt x="49" y="11"/>
                      <a:pt x="49" y="11"/>
                      <a:pt x="49" y="11"/>
                    </a:cubicBezTo>
                    <a:cubicBezTo>
                      <a:pt x="49" y="11"/>
                      <a:pt x="49" y="11"/>
                      <a:pt x="49" y="11"/>
                    </a:cubicBezTo>
                    <a:cubicBezTo>
                      <a:pt x="49" y="11"/>
                      <a:pt x="49" y="11"/>
                      <a:pt x="49" y="11"/>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10"/>
                      <a:pt x="50" y="10"/>
                      <a:pt x="50" y="10"/>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1" y="8"/>
                      <a:pt x="51" y="8"/>
                      <a:pt x="51" y="8"/>
                    </a:cubicBezTo>
                    <a:cubicBezTo>
                      <a:pt x="51" y="8"/>
                      <a:pt x="51" y="8"/>
                      <a:pt x="51" y="8"/>
                    </a:cubicBezTo>
                    <a:cubicBezTo>
                      <a:pt x="51" y="8"/>
                      <a:pt x="51" y="8"/>
                      <a:pt x="51" y="8"/>
                    </a:cubicBezTo>
                    <a:cubicBezTo>
                      <a:pt x="51" y="7"/>
                      <a:pt x="51" y="7"/>
                      <a:pt x="51" y="7"/>
                    </a:cubicBezTo>
                    <a:cubicBezTo>
                      <a:pt x="51" y="7"/>
                      <a:pt x="51" y="7"/>
                      <a:pt x="51" y="7"/>
                    </a:cubicBezTo>
                    <a:cubicBezTo>
                      <a:pt x="51" y="7"/>
                      <a:pt x="51" y="7"/>
                      <a:pt x="51" y="7"/>
                    </a:cubicBezTo>
                    <a:cubicBezTo>
                      <a:pt x="51" y="7"/>
                      <a:pt x="51" y="7"/>
                      <a:pt x="51" y="7"/>
                    </a:cubicBezTo>
                    <a:cubicBezTo>
                      <a:pt x="51" y="7"/>
                      <a:pt x="51" y="7"/>
                      <a:pt x="51" y="7"/>
                    </a:cubicBezTo>
                    <a:cubicBezTo>
                      <a:pt x="51" y="7"/>
                      <a:pt x="51" y="7"/>
                      <a:pt x="51" y="7"/>
                    </a:cubicBezTo>
                    <a:cubicBezTo>
                      <a:pt x="51" y="6"/>
                      <a:pt x="51" y="6"/>
                      <a:pt x="51" y="6"/>
                    </a:cubicBezTo>
                    <a:cubicBezTo>
                      <a:pt x="51" y="6"/>
                      <a:pt x="51" y="6"/>
                      <a:pt x="51"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1" y="5"/>
                      <a:pt x="51" y="5"/>
                      <a:pt x="51" y="5"/>
                    </a:cubicBezTo>
                    <a:cubicBezTo>
                      <a:pt x="51" y="5"/>
                      <a:pt x="51" y="5"/>
                      <a:pt x="51" y="5"/>
                    </a:cubicBezTo>
                    <a:cubicBezTo>
                      <a:pt x="51" y="5"/>
                      <a:pt x="51" y="5"/>
                      <a:pt x="51" y="5"/>
                    </a:cubicBezTo>
                    <a:cubicBezTo>
                      <a:pt x="51" y="5"/>
                      <a:pt x="51" y="5"/>
                      <a:pt x="51" y="5"/>
                    </a:cubicBezTo>
                    <a:cubicBezTo>
                      <a:pt x="51" y="5"/>
                      <a:pt x="51" y="5"/>
                      <a:pt x="51" y="5"/>
                    </a:cubicBezTo>
                    <a:cubicBezTo>
                      <a:pt x="51" y="5"/>
                      <a:pt x="51" y="5"/>
                      <a:pt x="51" y="5"/>
                    </a:cubicBezTo>
                    <a:cubicBezTo>
                      <a:pt x="51" y="5"/>
                      <a:pt x="51" y="5"/>
                      <a:pt x="51" y="5"/>
                    </a:cubicBezTo>
                    <a:cubicBezTo>
                      <a:pt x="51" y="5"/>
                      <a:pt x="51" y="5"/>
                      <a:pt x="51" y="5"/>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49" y="5"/>
                      <a:pt x="49" y="5"/>
                      <a:pt x="49" y="5"/>
                    </a:cubicBezTo>
                    <a:cubicBezTo>
                      <a:pt x="49" y="5"/>
                      <a:pt x="49" y="5"/>
                      <a:pt x="49" y="5"/>
                    </a:cubicBezTo>
                    <a:cubicBezTo>
                      <a:pt x="49" y="5"/>
                      <a:pt x="49" y="5"/>
                      <a:pt x="49" y="5"/>
                    </a:cubicBezTo>
                    <a:cubicBezTo>
                      <a:pt x="48" y="4"/>
                      <a:pt x="48" y="4"/>
                      <a:pt x="48" y="4"/>
                    </a:cubicBezTo>
                    <a:cubicBezTo>
                      <a:pt x="48" y="4"/>
                      <a:pt x="48" y="4"/>
                      <a:pt x="48" y="4"/>
                    </a:cubicBezTo>
                    <a:cubicBezTo>
                      <a:pt x="48" y="4"/>
                      <a:pt x="48" y="4"/>
                      <a:pt x="48" y="4"/>
                    </a:cubicBezTo>
                    <a:cubicBezTo>
                      <a:pt x="48" y="3"/>
                      <a:pt x="48" y="3"/>
                      <a:pt x="48" y="3"/>
                    </a:cubicBezTo>
                    <a:cubicBezTo>
                      <a:pt x="48" y="3"/>
                      <a:pt x="48" y="3"/>
                      <a:pt x="48" y="3"/>
                    </a:cubicBezTo>
                    <a:cubicBezTo>
                      <a:pt x="48" y="3"/>
                      <a:pt x="48" y="3"/>
                      <a:pt x="48" y="3"/>
                    </a:cubicBezTo>
                    <a:cubicBezTo>
                      <a:pt x="48" y="2"/>
                      <a:pt x="48" y="2"/>
                      <a:pt x="48" y="2"/>
                    </a:cubicBezTo>
                    <a:cubicBezTo>
                      <a:pt x="48" y="2"/>
                      <a:pt x="48" y="2"/>
                      <a:pt x="48" y="2"/>
                    </a:cubicBezTo>
                    <a:cubicBezTo>
                      <a:pt x="48" y="2"/>
                      <a:pt x="48" y="2"/>
                      <a:pt x="48" y="2"/>
                    </a:cubicBezTo>
                    <a:cubicBezTo>
                      <a:pt x="48" y="2"/>
                      <a:pt x="48" y="2"/>
                      <a:pt x="48" y="2"/>
                    </a:cubicBezTo>
                    <a:cubicBezTo>
                      <a:pt x="48" y="2"/>
                      <a:pt x="48" y="2"/>
                      <a:pt x="48" y="2"/>
                    </a:cubicBezTo>
                    <a:cubicBezTo>
                      <a:pt x="47" y="2"/>
                      <a:pt x="47" y="2"/>
                      <a:pt x="47" y="2"/>
                    </a:cubicBezTo>
                    <a:cubicBezTo>
                      <a:pt x="47" y="2"/>
                      <a:pt x="47" y="2"/>
                      <a:pt x="47" y="2"/>
                    </a:cubicBezTo>
                    <a:cubicBezTo>
                      <a:pt x="47" y="2"/>
                      <a:pt x="47" y="2"/>
                      <a:pt x="47" y="2"/>
                    </a:cubicBezTo>
                    <a:cubicBezTo>
                      <a:pt x="47" y="1"/>
                      <a:pt x="47" y="1"/>
                      <a:pt x="47" y="1"/>
                    </a:cubicBezTo>
                    <a:cubicBezTo>
                      <a:pt x="47" y="1"/>
                      <a:pt x="47" y="1"/>
                      <a:pt x="47" y="1"/>
                    </a:cubicBezTo>
                    <a:cubicBezTo>
                      <a:pt x="47" y="1"/>
                      <a:pt x="47" y="1"/>
                      <a:pt x="47" y="1"/>
                    </a:cubicBezTo>
                    <a:cubicBezTo>
                      <a:pt x="47" y="1"/>
                      <a:pt x="47" y="1"/>
                      <a:pt x="47" y="1"/>
                    </a:cubicBezTo>
                    <a:cubicBezTo>
                      <a:pt x="47" y="1"/>
                      <a:pt x="47" y="1"/>
                      <a:pt x="47" y="1"/>
                    </a:cubicBezTo>
                    <a:cubicBezTo>
                      <a:pt x="47" y="1"/>
                      <a:pt x="47" y="1"/>
                      <a:pt x="47" y="1"/>
                    </a:cubicBezTo>
                    <a:cubicBezTo>
                      <a:pt x="46" y="1"/>
                      <a:pt x="46" y="1"/>
                      <a:pt x="46" y="1"/>
                    </a:cubicBezTo>
                    <a:cubicBezTo>
                      <a:pt x="46" y="1"/>
                      <a:pt x="46" y="1"/>
                      <a:pt x="46" y="1"/>
                    </a:cubicBezTo>
                    <a:cubicBezTo>
                      <a:pt x="46" y="1"/>
                      <a:pt x="46" y="1"/>
                      <a:pt x="46" y="1"/>
                    </a:cubicBezTo>
                    <a:cubicBezTo>
                      <a:pt x="46" y="1"/>
                      <a:pt x="46" y="1"/>
                      <a:pt x="46" y="1"/>
                    </a:cubicBezTo>
                    <a:cubicBezTo>
                      <a:pt x="46" y="1"/>
                      <a:pt x="46" y="1"/>
                      <a:pt x="46" y="1"/>
                    </a:cubicBezTo>
                    <a:cubicBezTo>
                      <a:pt x="46" y="0"/>
                      <a:pt x="46" y="0"/>
                      <a:pt x="46" y="0"/>
                    </a:cubicBezTo>
                    <a:cubicBezTo>
                      <a:pt x="45" y="0"/>
                      <a:pt x="45" y="0"/>
                      <a:pt x="45" y="0"/>
                    </a:cubicBezTo>
                    <a:cubicBezTo>
                      <a:pt x="45" y="0"/>
                      <a:pt x="45" y="0"/>
                      <a:pt x="45" y="0"/>
                    </a:cubicBezTo>
                    <a:cubicBezTo>
                      <a:pt x="45" y="0"/>
                      <a:pt x="45" y="0"/>
                      <a:pt x="45" y="0"/>
                    </a:cubicBezTo>
                    <a:cubicBezTo>
                      <a:pt x="45" y="0"/>
                      <a:pt x="45" y="0"/>
                      <a:pt x="45" y="0"/>
                    </a:cubicBezTo>
                    <a:cubicBezTo>
                      <a:pt x="32" y="3"/>
                      <a:pt x="20" y="5"/>
                      <a:pt x="7" y="8"/>
                    </a:cubicBezTo>
                    <a:cubicBezTo>
                      <a:pt x="7" y="7"/>
                      <a:pt x="6" y="6"/>
                      <a:pt x="6" y="5"/>
                    </a:cubicBezTo>
                    <a:cubicBezTo>
                      <a:pt x="5" y="5"/>
                      <a:pt x="5" y="5"/>
                      <a:pt x="5" y="5"/>
                    </a:cubicBezTo>
                    <a:cubicBezTo>
                      <a:pt x="5" y="6"/>
                      <a:pt x="5" y="6"/>
                      <a:pt x="5" y="6"/>
                    </a:cubicBezTo>
                    <a:cubicBezTo>
                      <a:pt x="5" y="6"/>
                      <a:pt x="5" y="6"/>
                      <a:pt x="5" y="6"/>
                    </a:cubicBezTo>
                    <a:cubicBezTo>
                      <a:pt x="4" y="6"/>
                      <a:pt x="4" y="6"/>
                      <a:pt x="4" y="6"/>
                    </a:cubicBezTo>
                    <a:cubicBezTo>
                      <a:pt x="4" y="6"/>
                      <a:pt x="4" y="6"/>
                      <a:pt x="4" y="6"/>
                    </a:cubicBezTo>
                    <a:cubicBezTo>
                      <a:pt x="4" y="7"/>
                      <a:pt x="4" y="7"/>
                      <a:pt x="4" y="7"/>
                    </a:cubicBezTo>
                    <a:cubicBezTo>
                      <a:pt x="3" y="7"/>
                      <a:pt x="3" y="7"/>
                      <a:pt x="3" y="7"/>
                    </a:cubicBezTo>
                    <a:cubicBezTo>
                      <a:pt x="3" y="7"/>
                      <a:pt x="3" y="7"/>
                      <a:pt x="3" y="7"/>
                    </a:cubicBezTo>
                    <a:cubicBezTo>
                      <a:pt x="3" y="7"/>
                      <a:pt x="3" y="7"/>
                      <a:pt x="3" y="7"/>
                    </a:cubicBezTo>
                    <a:cubicBezTo>
                      <a:pt x="3" y="7"/>
                      <a:pt x="3" y="7"/>
                      <a:pt x="3" y="7"/>
                    </a:cubicBezTo>
                    <a:cubicBezTo>
                      <a:pt x="4" y="7"/>
                      <a:pt x="4" y="7"/>
                      <a:pt x="4" y="7"/>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3" y="7"/>
                      <a:pt x="3" y="7"/>
                      <a:pt x="3" y="7"/>
                    </a:cubicBezTo>
                    <a:cubicBezTo>
                      <a:pt x="3" y="7"/>
                      <a:pt x="3" y="7"/>
                      <a:pt x="3" y="7"/>
                    </a:cubicBezTo>
                    <a:cubicBezTo>
                      <a:pt x="3" y="7"/>
                      <a:pt x="3" y="7"/>
                      <a:pt x="3" y="7"/>
                    </a:cubicBezTo>
                    <a:cubicBezTo>
                      <a:pt x="3" y="7"/>
                      <a:pt x="3" y="7"/>
                      <a:pt x="3" y="7"/>
                    </a:cubicBezTo>
                    <a:cubicBezTo>
                      <a:pt x="3" y="7"/>
                      <a:pt x="3" y="7"/>
                      <a:pt x="3" y="7"/>
                    </a:cubicBezTo>
                    <a:cubicBezTo>
                      <a:pt x="3" y="7"/>
                      <a:pt x="3" y="7"/>
                      <a:pt x="3" y="7"/>
                    </a:cubicBezTo>
                    <a:cubicBezTo>
                      <a:pt x="2" y="8"/>
                      <a:pt x="2" y="8"/>
                      <a:pt x="2" y="8"/>
                    </a:cubicBezTo>
                    <a:cubicBezTo>
                      <a:pt x="1" y="9"/>
                      <a:pt x="1" y="9"/>
                      <a:pt x="1" y="9"/>
                    </a:cubicBezTo>
                    <a:cubicBezTo>
                      <a:pt x="1" y="9"/>
                      <a:pt x="1" y="9"/>
                      <a:pt x="1" y="9"/>
                    </a:cubicBezTo>
                    <a:cubicBezTo>
                      <a:pt x="1" y="9"/>
                      <a:pt x="1" y="9"/>
                      <a:pt x="1" y="9"/>
                    </a:cubicBezTo>
                    <a:cubicBezTo>
                      <a:pt x="0" y="9"/>
                      <a:pt x="0" y="9"/>
                      <a:pt x="0" y="9"/>
                    </a:cubicBezTo>
                    <a:cubicBezTo>
                      <a:pt x="1" y="14"/>
                      <a:pt x="2" y="19"/>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4" y="28"/>
                      <a:pt x="4" y="32"/>
                      <a:pt x="5" y="35"/>
                    </a:cubicBezTo>
                    <a:cubicBezTo>
                      <a:pt x="19" y="33"/>
                      <a:pt x="33" y="30"/>
                      <a:pt x="47" y="27"/>
                    </a:cubicBezTo>
                    <a:cubicBezTo>
                      <a:pt x="47" y="27"/>
                      <a:pt x="47" y="27"/>
                      <a:pt x="47" y="27"/>
                    </a:cubicBezTo>
                    <a:cubicBezTo>
                      <a:pt x="47" y="27"/>
                      <a:pt x="47" y="27"/>
                      <a:pt x="47" y="27"/>
                    </a:cubicBezTo>
                    <a:cubicBezTo>
                      <a:pt x="47" y="26"/>
                      <a:pt x="47" y="26"/>
                      <a:pt x="47" y="26"/>
                    </a:cubicBezTo>
                    <a:cubicBezTo>
                      <a:pt x="47" y="26"/>
                      <a:pt x="47" y="26"/>
                      <a:pt x="47" y="26"/>
                    </a:cubicBezTo>
                    <a:cubicBezTo>
                      <a:pt x="47" y="26"/>
                      <a:pt x="47" y="26"/>
                      <a:pt x="47" y="26"/>
                    </a:cubicBezTo>
                    <a:cubicBezTo>
                      <a:pt x="47" y="26"/>
                      <a:pt x="47" y="26"/>
                      <a:pt x="47" y="26"/>
                    </a:cubicBezTo>
                    <a:cubicBezTo>
                      <a:pt x="48" y="25"/>
                      <a:pt x="48" y="25"/>
                      <a:pt x="48" y="25"/>
                    </a:cubicBezTo>
                    <a:cubicBezTo>
                      <a:pt x="48" y="25"/>
                      <a:pt x="48" y="25"/>
                      <a:pt x="48" y="25"/>
                    </a:cubicBezTo>
                    <a:cubicBezTo>
                      <a:pt x="48" y="25"/>
                      <a:pt x="48" y="25"/>
                      <a:pt x="48" y="25"/>
                    </a:cubicBezTo>
                    <a:cubicBezTo>
                      <a:pt x="49" y="25"/>
                      <a:pt x="49" y="25"/>
                      <a:pt x="49" y="25"/>
                    </a:cubicBezTo>
                    <a:cubicBezTo>
                      <a:pt x="49" y="25"/>
                      <a:pt x="49" y="25"/>
                      <a:pt x="49" y="25"/>
                    </a:cubicBezTo>
                    <a:cubicBezTo>
                      <a:pt x="49" y="25"/>
                      <a:pt x="49" y="25"/>
                      <a:pt x="49" y="25"/>
                    </a:cubicBezTo>
                    <a:cubicBezTo>
                      <a:pt x="49" y="25"/>
                      <a:pt x="49" y="25"/>
                      <a:pt x="50" y="25"/>
                    </a:cubicBezTo>
                    <a:cubicBezTo>
                      <a:pt x="50" y="25"/>
                      <a:pt x="50" y="25"/>
                      <a:pt x="50" y="25"/>
                    </a:cubicBezTo>
                    <a:cubicBezTo>
                      <a:pt x="50" y="25"/>
                      <a:pt x="50" y="25"/>
                      <a:pt x="50" y="25"/>
                    </a:cubicBezTo>
                    <a:cubicBezTo>
                      <a:pt x="50" y="25"/>
                      <a:pt x="50" y="25"/>
                      <a:pt x="50" y="25"/>
                    </a:cubicBezTo>
                    <a:cubicBezTo>
                      <a:pt x="50" y="25"/>
                      <a:pt x="50" y="25"/>
                      <a:pt x="50" y="25"/>
                    </a:cubicBezTo>
                    <a:cubicBezTo>
                      <a:pt x="51" y="24"/>
                      <a:pt x="51" y="24"/>
                      <a:pt x="51" y="24"/>
                    </a:cubicBezTo>
                    <a:cubicBezTo>
                      <a:pt x="51" y="24"/>
                      <a:pt x="51" y="24"/>
                      <a:pt x="51" y="24"/>
                    </a:cubicBezTo>
                    <a:cubicBezTo>
                      <a:pt x="51" y="24"/>
                      <a:pt x="51" y="24"/>
                      <a:pt x="51" y="24"/>
                    </a:cubicBezTo>
                    <a:cubicBezTo>
                      <a:pt x="51" y="24"/>
                      <a:pt x="51" y="24"/>
                      <a:pt x="51" y="24"/>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2"/>
                      <a:pt x="52" y="22"/>
                      <a:pt x="52" y="22"/>
                    </a:cubicBezTo>
                    <a:cubicBezTo>
                      <a:pt x="52" y="22"/>
                      <a:pt x="52" y="22"/>
                      <a:pt x="52" y="22"/>
                    </a:cubicBezTo>
                    <a:cubicBezTo>
                      <a:pt x="52" y="22"/>
                      <a:pt x="52" y="22"/>
                      <a:pt x="52" y="22"/>
                    </a:cubicBezTo>
                    <a:cubicBezTo>
                      <a:pt x="53" y="22"/>
                      <a:pt x="53" y="22"/>
                      <a:pt x="53" y="22"/>
                    </a:cubicBezTo>
                    <a:cubicBezTo>
                      <a:pt x="53" y="22"/>
                      <a:pt x="53" y="22"/>
                      <a:pt x="53" y="22"/>
                    </a:cubicBezTo>
                    <a:cubicBezTo>
                      <a:pt x="53" y="22"/>
                      <a:pt x="53" y="22"/>
                      <a:pt x="53" y="22"/>
                    </a:cubicBezTo>
                    <a:cubicBezTo>
                      <a:pt x="53" y="21"/>
                      <a:pt x="53" y="21"/>
                      <a:pt x="53" y="21"/>
                    </a:cubicBezTo>
                    <a:cubicBezTo>
                      <a:pt x="53" y="21"/>
                      <a:pt x="53" y="21"/>
                      <a:pt x="53" y="21"/>
                    </a:cubicBezTo>
                    <a:cubicBezTo>
                      <a:pt x="54" y="21"/>
                      <a:pt x="54" y="21"/>
                      <a:pt x="54" y="21"/>
                    </a:cubicBezTo>
                    <a:cubicBezTo>
                      <a:pt x="54" y="21"/>
                      <a:pt x="54" y="21"/>
                      <a:pt x="54" y="21"/>
                    </a:cubicBezTo>
                    <a:cubicBezTo>
                      <a:pt x="54" y="20"/>
                      <a:pt x="54" y="20"/>
                      <a:pt x="54" y="20"/>
                    </a:cubicBezTo>
                    <a:cubicBezTo>
                      <a:pt x="54" y="20"/>
                      <a:pt x="54" y="20"/>
                      <a:pt x="54" y="20"/>
                    </a:cubicBezTo>
                    <a:cubicBezTo>
                      <a:pt x="54" y="20"/>
                      <a:pt x="54" y="20"/>
                      <a:pt x="54" y="20"/>
                    </a:cubicBezTo>
                    <a:cubicBezTo>
                      <a:pt x="55" y="20"/>
                      <a:pt x="55" y="20"/>
                      <a:pt x="55" y="20"/>
                    </a:cubicBezTo>
                    <a:cubicBezTo>
                      <a:pt x="55" y="20"/>
                      <a:pt x="55" y="20"/>
                      <a:pt x="55" y="20"/>
                    </a:cubicBezTo>
                    <a:cubicBezTo>
                      <a:pt x="55" y="20"/>
                      <a:pt x="55" y="20"/>
                      <a:pt x="55" y="20"/>
                    </a:cubicBezTo>
                    <a:lnTo>
                      <a:pt x="55" y="19"/>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gf4bb91c855_5_265"/>
              <p:cNvSpPr/>
              <p:nvPr/>
            </p:nvSpPr>
            <p:spPr>
              <a:xfrm>
                <a:off x="2489504" y="3104023"/>
                <a:ext cx="241298" cy="195941"/>
              </a:xfrm>
              <a:custGeom>
                <a:rect b="b" l="l" r="r" t="t"/>
                <a:pathLst>
                  <a:path extrusionOk="0" h="61" w="75">
                    <a:moveTo>
                      <a:pt x="75" y="19"/>
                    </a:moveTo>
                    <a:cubicBezTo>
                      <a:pt x="74" y="18"/>
                      <a:pt x="74" y="18"/>
                      <a:pt x="74" y="18"/>
                    </a:cubicBezTo>
                    <a:cubicBezTo>
                      <a:pt x="74" y="18"/>
                      <a:pt x="74" y="18"/>
                      <a:pt x="74" y="18"/>
                    </a:cubicBezTo>
                    <a:cubicBezTo>
                      <a:pt x="74" y="17"/>
                      <a:pt x="74" y="17"/>
                      <a:pt x="74" y="17"/>
                    </a:cubicBezTo>
                    <a:cubicBezTo>
                      <a:pt x="74" y="17"/>
                      <a:pt x="74" y="17"/>
                      <a:pt x="74" y="17"/>
                    </a:cubicBezTo>
                    <a:cubicBezTo>
                      <a:pt x="74" y="17"/>
                      <a:pt x="74" y="17"/>
                      <a:pt x="74" y="17"/>
                    </a:cubicBezTo>
                    <a:cubicBezTo>
                      <a:pt x="74" y="17"/>
                      <a:pt x="74" y="17"/>
                      <a:pt x="74" y="17"/>
                    </a:cubicBezTo>
                    <a:cubicBezTo>
                      <a:pt x="73" y="17"/>
                      <a:pt x="73" y="17"/>
                      <a:pt x="73" y="17"/>
                    </a:cubicBezTo>
                    <a:cubicBezTo>
                      <a:pt x="73" y="16"/>
                      <a:pt x="73" y="16"/>
                      <a:pt x="73" y="16"/>
                    </a:cubicBezTo>
                    <a:cubicBezTo>
                      <a:pt x="73" y="16"/>
                      <a:pt x="73" y="16"/>
                      <a:pt x="73" y="16"/>
                    </a:cubicBezTo>
                    <a:cubicBezTo>
                      <a:pt x="72" y="16"/>
                      <a:pt x="72" y="16"/>
                      <a:pt x="72" y="16"/>
                    </a:cubicBezTo>
                    <a:cubicBezTo>
                      <a:pt x="72" y="16"/>
                      <a:pt x="72" y="16"/>
                      <a:pt x="72" y="16"/>
                    </a:cubicBezTo>
                    <a:cubicBezTo>
                      <a:pt x="72" y="16"/>
                      <a:pt x="72" y="16"/>
                      <a:pt x="72" y="16"/>
                    </a:cubicBezTo>
                    <a:cubicBezTo>
                      <a:pt x="72" y="15"/>
                      <a:pt x="72" y="15"/>
                      <a:pt x="72" y="15"/>
                    </a:cubicBezTo>
                    <a:cubicBezTo>
                      <a:pt x="72" y="14"/>
                      <a:pt x="72" y="14"/>
                      <a:pt x="72" y="14"/>
                    </a:cubicBezTo>
                    <a:cubicBezTo>
                      <a:pt x="72" y="14"/>
                      <a:pt x="72" y="14"/>
                      <a:pt x="72" y="14"/>
                    </a:cubicBezTo>
                    <a:cubicBezTo>
                      <a:pt x="72" y="14"/>
                      <a:pt x="72" y="14"/>
                      <a:pt x="72" y="14"/>
                    </a:cubicBezTo>
                    <a:cubicBezTo>
                      <a:pt x="66" y="13"/>
                      <a:pt x="60" y="12"/>
                      <a:pt x="54" y="11"/>
                    </a:cubicBezTo>
                    <a:cubicBezTo>
                      <a:pt x="54" y="11"/>
                      <a:pt x="54" y="11"/>
                      <a:pt x="54" y="11"/>
                    </a:cubicBezTo>
                    <a:cubicBezTo>
                      <a:pt x="53" y="12"/>
                      <a:pt x="53" y="12"/>
                      <a:pt x="53" y="12"/>
                    </a:cubicBezTo>
                    <a:cubicBezTo>
                      <a:pt x="51" y="11"/>
                      <a:pt x="51" y="11"/>
                      <a:pt x="51" y="11"/>
                    </a:cubicBezTo>
                    <a:cubicBezTo>
                      <a:pt x="51" y="11"/>
                      <a:pt x="51" y="11"/>
                      <a:pt x="50" y="11"/>
                    </a:cubicBezTo>
                    <a:cubicBezTo>
                      <a:pt x="50" y="11"/>
                      <a:pt x="50" y="11"/>
                      <a:pt x="50" y="11"/>
                    </a:cubicBezTo>
                    <a:cubicBezTo>
                      <a:pt x="49" y="11"/>
                      <a:pt x="49" y="11"/>
                      <a:pt x="49" y="11"/>
                    </a:cubicBezTo>
                    <a:cubicBezTo>
                      <a:pt x="49" y="11"/>
                      <a:pt x="49" y="11"/>
                      <a:pt x="49" y="11"/>
                    </a:cubicBezTo>
                    <a:cubicBezTo>
                      <a:pt x="49" y="11"/>
                      <a:pt x="49" y="11"/>
                      <a:pt x="49" y="11"/>
                    </a:cubicBezTo>
                    <a:cubicBezTo>
                      <a:pt x="49" y="12"/>
                      <a:pt x="49" y="12"/>
                      <a:pt x="49" y="12"/>
                    </a:cubicBezTo>
                    <a:cubicBezTo>
                      <a:pt x="46" y="12"/>
                      <a:pt x="46" y="12"/>
                      <a:pt x="46" y="12"/>
                    </a:cubicBezTo>
                    <a:cubicBezTo>
                      <a:pt x="45" y="12"/>
                      <a:pt x="45" y="12"/>
                      <a:pt x="45" y="12"/>
                    </a:cubicBezTo>
                    <a:cubicBezTo>
                      <a:pt x="45" y="12"/>
                      <a:pt x="45" y="12"/>
                      <a:pt x="45"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3" y="12"/>
                      <a:pt x="43" y="12"/>
                      <a:pt x="43" y="12"/>
                    </a:cubicBezTo>
                    <a:cubicBezTo>
                      <a:pt x="43" y="12"/>
                      <a:pt x="43" y="12"/>
                      <a:pt x="43" y="12"/>
                    </a:cubicBezTo>
                    <a:cubicBezTo>
                      <a:pt x="43" y="12"/>
                      <a:pt x="43" y="12"/>
                      <a:pt x="43" y="12"/>
                    </a:cubicBezTo>
                    <a:cubicBezTo>
                      <a:pt x="43" y="12"/>
                      <a:pt x="43" y="12"/>
                      <a:pt x="43" y="12"/>
                    </a:cubicBezTo>
                    <a:cubicBezTo>
                      <a:pt x="43" y="12"/>
                      <a:pt x="43" y="12"/>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2" y="12"/>
                      <a:pt x="42" y="12"/>
                      <a:pt x="42"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39" y="12"/>
                      <a:pt x="39" y="12"/>
                      <a:pt x="39" y="12"/>
                    </a:cubicBezTo>
                    <a:cubicBezTo>
                      <a:pt x="39" y="12"/>
                      <a:pt x="39" y="12"/>
                      <a:pt x="39" y="12"/>
                    </a:cubicBezTo>
                    <a:cubicBezTo>
                      <a:pt x="39" y="12"/>
                      <a:pt x="39" y="12"/>
                      <a:pt x="39" y="12"/>
                    </a:cubicBezTo>
                    <a:cubicBezTo>
                      <a:pt x="38" y="12"/>
                      <a:pt x="38" y="12"/>
                      <a:pt x="38" y="12"/>
                    </a:cubicBezTo>
                    <a:cubicBezTo>
                      <a:pt x="38" y="12"/>
                      <a:pt x="38" y="12"/>
                      <a:pt x="38" y="12"/>
                    </a:cubicBezTo>
                    <a:cubicBezTo>
                      <a:pt x="38" y="12"/>
                      <a:pt x="38" y="12"/>
                      <a:pt x="38" y="12"/>
                    </a:cubicBezTo>
                    <a:cubicBezTo>
                      <a:pt x="38" y="12"/>
                      <a:pt x="38" y="12"/>
                      <a:pt x="38" y="12"/>
                    </a:cubicBezTo>
                    <a:cubicBezTo>
                      <a:pt x="38" y="12"/>
                      <a:pt x="38" y="12"/>
                      <a:pt x="38" y="12"/>
                    </a:cubicBezTo>
                    <a:cubicBezTo>
                      <a:pt x="37" y="12"/>
                      <a:pt x="37" y="12"/>
                      <a:pt x="37" y="12"/>
                    </a:cubicBezTo>
                    <a:cubicBezTo>
                      <a:pt x="37" y="12"/>
                      <a:pt x="37" y="12"/>
                      <a:pt x="37" y="12"/>
                    </a:cubicBezTo>
                    <a:cubicBezTo>
                      <a:pt x="37" y="12"/>
                      <a:pt x="37" y="12"/>
                      <a:pt x="37" y="12"/>
                    </a:cubicBezTo>
                    <a:cubicBezTo>
                      <a:pt x="37" y="12"/>
                      <a:pt x="37" y="12"/>
                      <a:pt x="37" y="12"/>
                    </a:cubicBezTo>
                    <a:cubicBezTo>
                      <a:pt x="37" y="12"/>
                      <a:pt x="37" y="12"/>
                      <a:pt x="37" y="12"/>
                    </a:cubicBezTo>
                    <a:cubicBezTo>
                      <a:pt x="37" y="12"/>
                      <a:pt x="37" y="12"/>
                      <a:pt x="37" y="12"/>
                    </a:cubicBezTo>
                    <a:cubicBezTo>
                      <a:pt x="36" y="12"/>
                      <a:pt x="36" y="12"/>
                      <a:pt x="36" y="12"/>
                    </a:cubicBezTo>
                    <a:cubicBezTo>
                      <a:pt x="36" y="12"/>
                      <a:pt x="36" y="12"/>
                      <a:pt x="36" y="12"/>
                    </a:cubicBezTo>
                    <a:cubicBezTo>
                      <a:pt x="36" y="12"/>
                      <a:pt x="36" y="12"/>
                      <a:pt x="36" y="12"/>
                    </a:cubicBezTo>
                    <a:cubicBezTo>
                      <a:pt x="36" y="12"/>
                      <a:pt x="36" y="12"/>
                      <a:pt x="36" y="12"/>
                    </a:cubicBezTo>
                    <a:cubicBezTo>
                      <a:pt x="36" y="12"/>
                      <a:pt x="36" y="12"/>
                      <a:pt x="36" y="12"/>
                    </a:cubicBezTo>
                    <a:cubicBezTo>
                      <a:pt x="36" y="11"/>
                      <a:pt x="36" y="11"/>
                      <a:pt x="36" y="11"/>
                    </a:cubicBezTo>
                    <a:cubicBezTo>
                      <a:pt x="35" y="11"/>
                      <a:pt x="35" y="11"/>
                      <a:pt x="35" y="11"/>
                    </a:cubicBezTo>
                    <a:cubicBezTo>
                      <a:pt x="35" y="11"/>
                      <a:pt x="35" y="11"/>
                      <a:pt x="35" y="11"/>
                    </a:cubicBezTo>
                    <a:cubicBezTo>
                      <a:pt x="33" y="10"/>
                      <a:pt x="33" y="10"/>
                      <a:pt x="33" y="10"/>
                    </a:cubicBezTo>
                    <a:cubicBezTo>
                      <a:pt x="31" y="10"/>
                      <a:pt x="31" y="10"/>
                      <a:pt x="31" y="10"/>
                    </a:cubicBezTo>
                    <a:cubicBezTo>
                      <a:pt x="31" y="10"/>
                      <a:pt x="31" y="10"/>
                      <a:pt x="31" y="10"/>
                    </a:cubicBezTo>
                    <a:cubicBezTo>
                      <a:pt x="31" y="10"/>
                      <a:pt x="31" y="10"/>
                      <a:pt x="31" y="10"/>
                    </a:cubicBezTo>
                    <a:cubicBezTo>
                      <a:pt x="30" y="10"/>
                      <a:pt x="30" y="10"/>
                      <a:pt x="30" y="10"/>
                    </a:cubicBezTo>
                    <a:cubicBezTo>
                      <a:pt x="30" y="11"/>
                      <a:pt x="30" y="11"/>
                      <a:pt x="30" y="11"/>
                    </a:cubicBezTo>
                    <a:cubicBezTo>
                      <a:pt x="29" y="11"/>
                      <a:pt x="29" y="11"/>
                      <a:pt x="29" y="11"/>
                    </a:cubicBezTo>
                    <a:cubicBezTo>
                      <a:pt x="28" y="11"/>
                      <a:pt x="28" y="11"/>
                      <a:pt x="28" y="11"/>
                    </a:cubicBezTo>
                    <a:cubicBezTo>
                      <a:pt x="27" y="11"/>
                      <a:pt x="27" y="11"/>
                      <a:pt x="27" y="11"/>
                    </a:cubicBezTo>
                    <a:cubicBezTo>
                      <a:pt x="27" y="11"/>
                      <a:pt x="27" y="11"/>
                      <a:pt x="27" y="11"/>
                    </a:cubicBezTo>
                    <a:cubicBezTo>
                      <a:pt x="27" y="11"/>
                      <a:pt x="27" y="11"/>
                      <a:pt x="27" y="11"/>
                    </a:cubicBezTo>
                    <a:cubicBezTo>
                      <a:pt x="26" y="11"/>
                      <a:pt x="26" y="11"/>
                      <a:pt x="26" y="11"/>
                    </a:cubicBezTo>
                    <a:cubicBezTo>
                      <a:pt x="25" y="11"/>
                      <a:pt x="25" y="11"/>
                      <a:pt x="25" y="11"/>
                    </a:cubicBezTo>
                    <a:cubicBezTo>
                      <a:pt x="25" y="10"/>
                      <a:pt x="25" y="10"/>
                      <a:pt x="25" y="10"/>
                    </a:cubicBezTo>
                    <a:cubicBezTo>
                      <a:pt x="25" y="10"/>
                      <a:pt x="25" y="10"/>
                      <a:pt x="25" y="10"/>
                    </a:cubicBezTo>
                    <a:cubicBezTo>
                      <a:pt x="24" y="10"/>
                      <a:pt x="24" y="10"/>
                      <a:pt x="24" y="10"/>
                    </a:cubicBezTo>
                    <a:cubicBezTo>
                      <a:pt x="24" y="10"/>
                      <a:pt x="24" y="10"/>
                      <a:pt x="24" y="10"/>
                    </a:cubicBezTo>
                    <a:cubicBezTo>
                      <a:pt x="24" y="10"/>
                      <a:pt x="24" y="10"/>
                      <a:pt x="24" y="10"/>
                    </a:cubicBezTo>
                    <a:cubicBezTo>
                      <a:pt x="23" y="10"/>
                      <a:pt x="23" y="10"/>
                      <a:pt x="23" y="10"/>
                    </a:cubicBezTo>
                    <a:cubicBezTo>
                      <a:pt x="23" y="10"/>
                      <a:pt x="23" y="10"/>
                      <a:pt x="23" y="10"/>
                    </a:cubicBezTo>
                    <a:cubicBezTo>
                      <a:pt x="23" y="9"/>
                      <a:pt x="23" y="9"/>
                      <a:pt x="23" y="9"/>
                    </a:cubicBezTo>
                    <a:cubicBezTo>
                      <a:pt x="23" y="9"/>
                      <a:pt x="23" y="9"/>
                      <a:pt x="23" y="9"/>
                    </a:cubicBezTo>
                    <a:cubicBezTo>
                      <a:pt x="23" y="9"/>
                      <a:pt x="23" y="9"/>
                      <a:pt x="23" y="9"/>
                    </a:cubicBezTo>
                    <a:cubicBezTo>
                      <a:pt x="23" y="9"/>
                      <a:pt x="23" y="9"/>
                      <a:pt x="23" y="9"/>
                    </a:cubicBezTo>
                    <a:cubicBezTo>
                      <a:pt x="23" y="8"/>
                      <a:pt x="23" y="8"/>
                      <a:pt x="23" y="8"/>
                    </a:cubicBezTo>
                    <a:cubicBezTo>
                      <a:pt x="23" y="8"/>
                      <a:pt x="23" y="8"/>
                      <a:pt x="23" y="8"/>
                    </a:cubicBezTo>
                    <a:cubicBezTo>
                      <a:pt x="23" y="8"/>
                      <a:pt x="23" y="8"/>
                      <a:pt x="23" y="8"/>
                    </a:cubicBezTo>
                    <a:cubicBezTo>
                      <a:pt x="23" y="8"/>
                      <a:pt x="23" y="8"/>
                      <a:pt x="23" y="8"/>
                    </a:cubicBezTo>
                    <a:cubicBezTo>
                      <a:pt x="23" y="8"/>
                      <a:pt x="23" y="8"/>
                      <a:pt x="23" y="8"/>
                    </a:cubicBezTo>
                    <a:cubicBezTo>
                      <a:pt x="23" y="7"/>
                      <a:pt x="23" y="7"/>
                      <a:pt x="23" y="7"/>
                    </a:cubicBezTo>
                    <a:cubicBezTo>
                      <a:pt x="23" y="7"/>
                      <a:pt x="23" y="7"/>
                      <a:pt x="23" y="7"/>
                    </a:cubicBezTo>
                    <a:cubicBezTo>
                      <a:pt x="23" y="7"/>
                      <a:pt x="23" y="7"/>
                      <a:pt x="23" y="7"/>
                    </a:cubicBezTo>
                    <a:cubicBezTo>
                      <a:pt x="23" y="7"/>
                      <a:pt x="23" y="7"/>
                      <a:pt x="23" y="7"/>
                    </a:cubicBezTo>
                    <a:cubicBezTo>
                      <a:pt x="23" y="6"/>
                      <a:pt x="23" y="6"/>
                      <a:pt x="23" y="6"/>
                    </a:cubicBezTo>
                    <a:cubicBezTo>
                      <a:pt x="23" y="6"/>
                      <a:pt x="23" y="6"/>
                      <a:pt x="23" y="6"/>
                    </a:cubicBezTo>
                    <a:cubicBezTo>
                      <a:pt x="23" y="5"/>
                      <a:pt x="23" y="5"/>
                      <a:pt x="23" y="5"/>
                    </a:cubicBezTo>
                    <a:cubicBezTo>
                      <a:pt x="23" y="5"/>
                      <a:pt x="23" y="5"/>
                      <a:pt x="23" y="5"/>
                    </a:cubicBezTo>
                    <a:cubicBezTo>
                      <a:pt x="23" y="5"/>
                      <a:pt x="23" y="5"/>
                      <a:pt x="23" y="5"/>
                    </a:cubicBezTo>
                    <a:cubicBezTo>
                      <a:pt x="23" y="5"/>
                      <a:pt x="23" y="5"/>
                      <a:pt x="23" y="5"/>
                    </a:cubicBezTo>
                    <a:cubicBezTo>
                      <a:pt x="23" y="4"/>
                      <a:pt x="23" y="4"/>
                      <a:pt x="23" y="4"/>
                    </a:cubicBezTo>
                    <a:cubicBezTo>
                      <a:pt x="23" y="4"/>
                      <a:pt x="23" y="4"/>
                      <a:pt x="23" y="4"/>
                    </a:cubicBezTo>
                    <a:cubicBezTo>
                      <a:pt x="23" y="4"/>
                      <a:pt x="23" y="4"/>
                      <a:pt x="23" y="4"/>
                    </a:cubicBezTo>
                    <a:cubicBezTo>
                      <a:pt x="23" y="4"/>
                      <a:pt x="23" y="4"/>
                      <a:pt x="23" y="4"/>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1" y="3"/>
                      <a:pt x="21" y="3"/>
                      <a:pt x="21" y="3"/>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0" y="2"/>
                      <a:pt x="20" y="2"/>
                      <a:pt x="20" y="2"/>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19" y="3"/>
                      <a:pt x="19" y="3"/>
                      <a:pt x="19" y="3"/>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9" y="2"/>
                      <a:pt x="19" y="2"/>
                      <a:pt x="19" y="2"/>
                    </a:cubicBezTo>
                    <a:cubicBezTo>
                      <a:pt x="18" y="2"/>
                      <a:pt x="18" y="2"/>
                      <a:pt x="18" y="2"/>
                    </a:cubicBezTo>
                    <a:cubicBezTo>
                      <a:pt x="18" y="1"/>
                      <a:pt x="18" y="1"/>
                      <a:pt x="18" y="1"/>
                    </a:cubicBezTo>
                    <a:cubicBezTo>
                      <a:pt x="18" y="1"/>
                      <a:pt x="18" y="1"/>
                      <a:pt x="18" y="1"/>
                    </a:cubicBezTo>
                    <a:cubicBezTo>
                      <a:pt x="18" y="1"/>
                      <a:pt x="18" y="1"/>
                      <a:pt x="18" y="1"/>
                    </a:cubicBezTo>
                    <a:cubicBezTo>
                      <a:pt x="18" y="1"/>
                      <a:pt x="18" y="1"/>
                      <a:pt x="18" y="1"/>
                    </a:cubicBezTo>
                    <a:cubicBezTo>
                      <a:pt x="18" y="1"/>
                      <a:pt x="18" y="1"/>
                      <a:pt x="18" y="1"/>
                    </a:cubicBezTo>
                    <a:cubicBezTo>
                      <a:pt x="18" y="1"/>
                      <a:pt x="18" y="1"/>
                      <a:pt x="18" y="1"/>
                    </a:cubicBezTo>
                    <a:cubicBezTo>
                      <a:pt x="18" y="1"/>
                      <a:pt x="18" y="1"/>
                      <a:pt x="18" y="1"/>
                    </a:cubicBezTo>
                    <a:cubicBezTo>
                      <a:pt x="17" y="1"/>
                      <a:pt x="17" y="1"/>
                      <a:pt x="17" y="1"/>
                    </a:cubicBezTo>
                    <a:cubicBezTo>
                      <a:pt x="17" y="1"/>
                      <a:pt x="17" y="1"/>
                      <a:pt x="17" y="1"/>
                    </a:cubicBezTo>
                    <a:cubicBezTo>
                      <a:pt x="17" y="1"/>
                      <a:pt x="17" y="1"/>
                      <a:pt x="17" y="1"/>
                    </a:cubicBezTo>
                    <a:cubicBezTo>
                      <a:pt x="17" y="1"/>
                      <a:pt x="17" y="1"/>
                      <a:pt x="17" y="1"/>
                    </a:cubicBezTo>
                    <a:cubicBezTo>
                      <a:pt x="17" y="1"/>
                      <a:pt x="17" y="1"/>
                      <a:pt x="17" y="1"/>
                    </a:cubicBezTo>
                    <a:cubicBezTo>
                      <a:pt x="17" y="2"/>
                      <a:pt x="17" y="2"/>
                      <a:pt x="17" y="2"/>
                    </a:cubicBezTo>
                    <a:cubicBezTo>
                      <a:pt x="16" y="2"/>
                      <a:pt x="16" y="2"/>
                      <a:pt x="16" y="2"/>
                    </a:cubicBezTo>
                    <a:cubicBezTo>
                      <a:pt x="16" y="1"/>
                      <a:pt x="16" y="1"/>
                      <a:pt x="16" y="1"/>
                    </a:cubicBezTo>
                    <a:cubicBezTo>
                      <a:pt x="16" y="1"/>
                      <a:pt x="16" y="1"/>
                      <a:pt x="16" y="1"/>
                    </a:cubicBezTo>
                    <a:cubicBezTo>
                      <a:pt x="16" y="1"/>
                      <a:pt x="16" y="1"/>
                      <a:pt x="16" y="1"/>
                    </a:cubicBezTo>
                    <a:cubicBezTo>
                      <a:pt x="16" y="1"/>
                      <a:pt x="16" y="1"/>
                      <a:pt x="16" y="1"/>
                    </a:cubicBezTo>
                    <a:cubicBezTo>
                      <a:pt x="16" y="1"/>
                      <a:pt x="16" y="1"/>
                      <a:pt x="16" y="1"/>
                    </a:cubicBezTo>
                    <a:cubicBezTo>
                      <a:pt x="16" y="1"/>
                      <a:pt x="16" y="1"/>
                      <a:pt x="16" y="1"/>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2"/>
                      <a:pt x="15" y="2"/>
                      <a:pt x="15" y="2"/>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4" y="1"/>
                      <a:pt x="14" y="1"/>
                      <a:pt x="14" y="1"/>
                    </a:cubicBezTo>
                    <a:cubicBezTo>
                      <a:pt x="14" y="1"/>
                      <a:pt x="14" y="1"/>
                      <a:pt x="14" y="1"/>
                    </a:cubicBezTo>
                    <a:cubicBezTo>
                      <a:pt x="14" y="1"/>
                      <a:pt x="14" y="1"/>
                      <a:pt x="14" y="1"/>
                    </a:cubicBezTo>
                    <a:cubicBezTo>
                      <a:pt x="14" y="0"/>
                      <a:pt x="14" y="0"/>
                      <a:pt x="14" y="0"/>
                    </a:cubicBezTo>
                    <a:cubicBezTo>
                      <a:pt x="14" y="0"/>
                      <a:pt x="14" y="0"/>
                      <a:pt x="14" y="0"/>
                    </a:cubicBezTo>
                    <a:cubicBezTo>
                      <a:pt x="14" y="0"/>
                      <a:pt x="14" y="0"/>
                      <a:pt x="14" y="0"/>
                    </a:cubicBezTo>
                    <a:cubicBezTo>
                      <a:pt x="14" y="0"/>
                      <a:pt x="14" y="0"/>
                      <a:pt x="14" y="0"/>
                    </a:cubicBezTo>
                    <a:cubicBezTo>
                      <a:pt x="14" y="0"/>
                      <a:pt x="14" y="0"/>
                      <a:pt x="14" y="0"/>
                    </a:cubicBezTo>
                    <a:cubicBezTo>
                      <a:pt x="14" y="1"/>
                      <a:pt x="14" y="1"/>
                      <a:pt x="14" y="1"/>
                    </a:cubicBezTo>
                    <a:cubicBezTo>
                      <a:pt x="14" y="2"/>
                      <a:pt x="14" y="2"/>
                      <a:pt x="14" y="2"/>
                    </a:cubicBezTo>
                    <a:cubicBezTo>
                      <a:pt x="14" y="2"/>
                      <a:pt x="14" y="2"/>
                      <a:pt x="14" y="2"/>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3"/>
                      <a:pt x="14" y="3"/>
                      <a:pt x="14" y="3"/>
                    </a:cubicBezTo>
                    <a:cubicBezTo>
                      <a:pt x="14" y="4"/>
                      <a:pt x="14" y="4"/>
                      <a:pt x="14" y="4"/>
                    </a:cubicBezTo>
                    <a:cubicBezTo>
                      <a:pt x="14" y="4"/>
                      <a:pt x="14" y="4"/>
                      <a:pt x="14" y="4"/>
                    </a:cubicBezTo>
                    <a:cubicBezTo>
                      <a:pt x="13" y="4"/>
                      <a:pt x="13" y="4"/>
                      <a:pt x="13" y="4"/>
                    </a:cubicBezTo>
                    <a:cubicBezTo>
                      <a:pt x="14" y="4"/>
                      <a:pt x="14" y="4"/>
                      <a:pt x="14" y="4"/>
                    </a:cubicBezTo>
                    <a:cubicBezTo>
                      <a:pt x="14" y="4"/>
                      <a:pt x="14" y="4"/>
                      <a:pt x="14" y="4"/>
                    </a:cubicBezTo>
                    <a:cubicBezTo>
                      <a:pt x="14" y="5"/>
                      <a:pt x="14" y="5"/>
                      <a:pt x="14" y="5"/>
                    </a:cubicBezTo>
                    <a:cubicBezTo>
                      <a:pt x="13" y="5"/>
                      <a:pt x="13" y="5"/>
                      <a:pt x="13" y="5"/>
                    </a:cubicBezTo>
                    <a:cubicBezTo>
                      <a:pt x="13" y="5"/>
                      <a:pt x="13" y="5"/>
                      <a:pt x="13" y="5"/>
                    </a:cubicBezTo>
                    <a:cubicBezTo>
                      <a:pt x="13" y="6"/>
                      <a:pt x="13" y="6"/>
                      <a:pt x="13" y="6"/>
                    </a:cubicBezTo>
                    <a:cubicBezTo>
                      <a:pt x="13" y="6"/>
                      <a:pt x="13" y="6"/>
                      <a:pt x="13" y="6"/>
                    </a:cubicBezTo>
                    <a:cubicBezTo>
                      <a:pt x="13" y="6"/>
                      <a:pt x="13" y="6"/>
                      <a:pt x="13" y="6"/>
                    </a:cubicBezTo>
                    <a:cubicBezTo>
                      <a:pt x="13" y="6"/>
                      <a:pt x="13" y="6"/>
                      <a:pt x="13" y="6"/>
                    </a:cubicBezTo>
                    <a:cubicBezTo>
                      <a:pt x="13" y="6"/>
                      <a:pt x="13" y="6"/>
                      <a:pt x="13" y="6"/>
                    </a:cubicBezTo>
                    <a:cubicBezTo>
                      <a:pt x="13" y="6"/>
                      <a:pt x="13" y="6"/>
                      <a:pt x="13" y="6"/>
                    </a:cubicBezTo>
                    <a:cubicBezTo>
                      <a:pt x="13" y="6"/>
                      <a:pt x="13" y="6"/>
                      <a:pt x="13" y="6"/>
                    </a:cubicBezTo>
                    <a:cubicBezTo>
                      <a:pt x="13" y="6"/>
                      <a:pt x="13" y="6"/>
                      <a:pt x="13" y="6"/>
                    </a:cubicBezTo>
                    <a:cubicBezTo>
                      <a:pt x="13" y="6"/>
                      <a:pt x="13" y="6"/>
                      <a:pt x="13" y="6"/>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9"/>
                      <a:pt x="13" y="9"/>
                      <a:pt x="13" y="9"/>
                    </a:cubicBezTo>
                    <a:cubicBezTo>
                      <a:pt x="13" y="8"/>
                      <a:pt x="13" y="8"/>
                      <a:pt x="13" y="8"/>
                    </a:cubicBezTo>
                    <a:cubicBezTo>
                      <a:pt x="13" y="8"/>
                      <a:pt x="13" y="8"/>
                      <a:pt x="13" y="8"/>
                    </a:cubicBezTo>
                    <a:cubicBezTo>
                      <a:pt x="13" y="9"/>
                      <a:pt x="13" y="9"/>
                      <a:pt x="13" y="9"/>
                    </a:cubicBezTo>
                    <a:cubicBezTo>
                      <a:pt x="12" y="9"/>
                      <a:pt x="12" y="9"/>
                      <a:pt x="12" y="9"/>
                    </a:cubicBezTo>
                    <a:cubicBezTo>
                      <a:pt x="12" y="9"/>
                      <a:pt x="12" y="9"/>
                      <a:pt x="12" y="9"/>
                    </a:cubicBezTo>
                    <a:cubicBezTo>
                      <a:pt x="12" y="10"/>
                      <a:pt x="12" y="10"/>
                      <a:pt x="12" y="10"/>
                    </a:cubicBezTo>
                    <a:cubicBezTo>
                      <a:pt x="13" y="10"/>
                      <a:pt x="13" y="10"/>
                      <a:pt x="13" y="10"/>
                    </a:cubicBezTo>
                    <a:cubicBezTo>
                      <a:pt x="13" y="10"/>
                      <a:pt x="13" y="10"/>
                      <a:pt x="13"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2"/>
                      <a:pt x="12" y="12"/>
                      <a:pt x="12" y="12"/>
                    </a:cubicBezTo>
                    <a:cubicBezTo>
                      <a:pt x="12" y="12"/>
                      <a:pt x="12" y="12"/>
                      <a:pt x="12" y="12"/>
                    </a:cubicBezTo>
                    <a:cubicBezTo>
                      <a:pt x="12" y="12"/>
                      <a:pt x="12" y="12"/>
                      <a:pt x="12" y="12"/>
                    </a:cubicBezTo>
                    <a:cubicBezTo>
                      <a:pt x="12" y="12"/>
                      <a:pt x="12" y="12"/>
                      <a:pt x="12" y="12"/>
                    </a:cubicBezTo>
                    <a:cubicBezTo>
                      <a:pt x="12" y="13"/>
                      <a:pt x="12" y="13"/>
                      <a:pt x="12" y="13"/>
                    </a:cubicBezTo>
                    <a:cubicBezTo>
                      <a:pt x="12" y="13"/>
                      <a:pt x="12" y="13"/>
                      <a:pt x="12" y="13"/>
                    </a:cubicBezTo>
                    <a:cubicBezTo>
                      <a:pt x="12" y="13"/>
                      <a:pt x="12" y="13"/>
                      <a:pt x="12" y="13"/>
                    </a:cubicBezTo>
                    <a:cubicBezTo>
                      <a:pt x="11" y="13"/>
                      <a:pt x="11" y="13"/>
                      <a:pt x="11" y="13"/>
                    </a:cubicBezTo>
                    <a:cubicBezTo>
                      <a:pt x="11" y="13"/>
                      <a:pt x="11" y="13"/>
                      <a:pt x="11" y="13"/>
                    </a:cubicBezTo>
                    <a:cubicBezTo>
                      <a:pt x="11" y="14"/>
                      <a:pt x="11" y="14"/>
                      <a:pt x="11" y="14"/>
                    </a:cubicBezTo>
                    <a:cubicBezTo>
                      <a:pt x="11" y="14"/>
                      <a:pt x="11" y="14"/>
                      <a:pt x="11" y="14"/>
                    </a:cubicBezTo>
                    <a:cubicBezTo>
                      <a:pt x="11" y="14"/>
                      <a:pt x="11" y="14"/>
                      <a:pt x="11" y="14"/>
                    </a:cubicBezTo>
                    <a:cubicBezTo>
                      <a:pt x="11" y="14"/>
                      <a:pt x="11" y="14"/>
                      <a:pt x="11" y="14"/>
                    </a:cubicBezTo>
                    <a:cubicBezTo>
                      <a:pt x="11" y="14"/>
                      <a:pt x="11" y="15"/>
                      <a:pt x="11" y="15"/>
                    </a:cubicBezTo>
                    <a:cubicBezTo>
                      <a:pt x="11" y="15"/>
                      <a:pt x="11" y="15"/>
                      <a:pt x="11" y="15"/>
                    </a:cubicBezTo>
                    <a:cubicBezTo>
                      <a:pt x="11" y="15"/>
                      <a:pt x="11" y="15"/>
                      <a:pt x="11" y="15"/>
                    </a:cubicBezTo>
                    <a:cubicBezTo>
                      <a:pt x="11" y="15"/>
                      <a:pt x="11" y="15"/>
                      <a:pt x="11" y="15"/>
                    </a:cubicBezTo>
                    <a:cubicBezTo>
                      <a:pt x="11" y="16"/>
                      <a:pt x="11" y="16"/>
                      <a:pt x="11" y="16"/>
                    </a:cubicBezTo>
                    <a:cubicBezTo>
                      <a:pt x="11" y="16"/>
                      <a:pt x="11" y="16"/>
                      <a:pt x="11" y="16"/>
                    </a:cubicBezTo>
                    <a:cubicBezTo>
                      <a:pt x="10" y="16"/>
                      <a:pt x="10" y="16"/>
                      <a:pt x="10" y="16"/>
                    </a:cubicBezTo>
                    <a:cubicBezTo>
                      <a:pt x="10" y="16"/>
                      <a:pt x="10" y="16"/>
                      <a:pt x="10" y="16"/>
                    </a:cubicBezTo>
                    <a:cubicBezTo>
                      <a:pt x="10" y="16"/>
                      <a:pt x="10" y="16"/>
                      <a:pt x="10" y="16"/>
                    </a:cubicBezTo>
                    <a:cubicBezTo>
                      <a:pt x="10" y="16"/>
                      <a:pt x="10" y="16"/>
                      <a:pt x="10" y="16"/>
                    </a:cubicBezTo>
                    <a:cubicBezTo>
                      <a:pt x="10" y="17"/>
                      <a:pt x="10" y="17"/>
                      <a:pt x="10" y="17"/>
                    </a:cubicBezTo>
                    <a:cubicBezTo>
                      <a:pt x="10" y="17"/>
                      <a:pt x="10" y="17"/>
                      <a:pt x="10" y="17"/>
                    </a:cubicBezTo>
                    <a:cubicBezTo>
                      <a:pt x="10" y="17"/>
                      <a:pt x="10" y="17"/>
                      <a:pt x="10" y="17"/>
                    </a:cubicBezTo>
                    <a:cubicBezTo>
                      <a:pt x="10" y="17"/>
                      <a:pt x="10" y="17"/>
                      <a:pt x="10" y="17"/>
                    </a:cubicBezTo>
                    <a:cubicBezTo>
                      <a:pt x="10" y="17"/>
                      <a:pt x="10" y="17"/>
                      <a:pt x="10" y="17"/>
                    </a:cubicBezTo>
                    <a:cubicBezTo>
                      <a:pt x="10" y="18"/>
                      <a:pt x="10" y="18"/>
                      <a:pt x="10" y="18"/>
                    </a:cubicBezTo>
                    <a:cubicBezTo>
                      <a:pt x="10" y="18"/>
                      <a:pt x="10" y="18"/>
                      <a:pt x="10" y="18"/>
                    </a:cubicBezTo>
                    <a:cubicBezTo>
                      <a:pt x="10" y="18"/>
                      <a:pt x="10" y="18"/>
                      <a:pt x="10" y="18"/>
                    </a:cubicBezTo>
                    <a:cubicBezTo>
                      <a:pt x="9" y="18"/>
                      <a:pt x="9" y="18"/>
                      <a:pt x="9" y="18"/>
                    </a:cubicBezTo>
                    <a:cubicBezTo>
                      <a:pt x="10" y="18"/>
                      <a:pt x="10" y="18"/>
                      <a:pt x="10" y="18"/>
                    </a:cubicBezTo>
                    <a:cubicBezTo>
                      <a:pt x="10" y="18"/>
                      <a:pt x="10" y="18"/>
                      <a:pt x="10" y="18"/>
                    </a:cubicBezTo>
                    <a:cubicBezTo>
                      <a:pt x="10" y="18"/>
                      <a:pt x="10" y="18"/>
                      <a:pt x="10" y="18"/>
                    </a:cubicBezTo>
                    <a:cubicBezTo>
                      <a:pt x="10" y="19"/>
                      <a:pt x="10" y="19"/>
                      <a:pt x="10" y="19"/>
                    </a:cubicBezTo>
                    <a:cubicBezTo>
                      <a:pt x="10" y="19"/>
                      <a:pt x="10" y="19"/>
                      <a:pt x="10" y="19"/>
                    </a:cubicBezTo>
                    <a:cubicBezTo>
                      <a:pt x="9" y="19"/>
                      <a:pt x="9" y="19"/>
                      <a:pt x="9" y="19"/>
                    </a:cubicBezTo>
                    <a:cubicBezTo>
                      <a:pt x="9" y="19"/>
                      <a:pt x="9" y="19"/>
                      <a:pt x="9" y="19"/>
                    </a:cubicBezTo>
                    <a:cubicBezTo>
                      <a:pt x="9" y="19"/>
                      <a:pt x="9" y="19"/>
                      <a:pt x="9"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10" y="19"/>
                      <a:pt x="10" y="19"/>
                      <a:pt x="10" y="19"/>
                    </a:cubicBezTo>
                    <a:cubicBezTo>
                      <a:pt x="9" y="19"/>
                      <a:pt x="9" y="19"/>
                      <a:pt x="9" y="19"/>
                    </a:cubicBezTo>
                    <a:cubicBezTo>
                      <a:pt x="9" y="20"/>
                      <a:pt x="9" y="20"/>
                      <a:pt x="9" y="20"/>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2"/>
                      <a:pt x="9" y="22"/>
                      <a:pt x="9" y="22"/>
                    </a:cubicBezTo>
                    <a:cubicBezTo>
                      <a:pt x="8" y="22"/>
                      <a:pt x="8" y="22"/>
                      <a:pt x="8" y="22"/>
                    </a:cubicBezTo>
                    <a:cubicBezTo>
                      <a:pt x="8" y="22"/>
                      <a:pt x="8" y="22"/>
                      <a:pt x="8" y="22"/>
                    </a:cubicBezTo>
                    <a:cubicBezTo>
                      <a:pt x="8" y="22"/>
                      <a:pt x="8" y="22"/>
                      <a:pt x="8" y="22"/>
                    </a:cubicBezTo>
                    <a:cubicBezTo>
                      <a:pt x="8" y="22"/>
                      <a:pt x="8" y="22"/>
                      <a:pt x="8" y="22"/>
                    </a:cubicBezTo>
                    <a:cubicBezTo>
                      <a:pt x="8" y="23"/>
                      <a:pt x="8" y="23"/>
                      <a:pt x="8" y="23"/>
                    </a:cubicBezTo>
                    <a:cubicBezTo>
                      <a:pt x="8" y="23"/>
                      <a:pt x="8" y="23"/>
                      <a:pt x="8" y="23"/>
                    </a:cubicBezTo>
                    <a:cubicBezTo>
                      <a:pt x="8" y="23"/>
                      <a:pt x="8" y="23"/>
                      <a:pt x="8" y="23"/>
                    </a:cubicBezTo>
                    <a:cubicBezTo>
                      <a:pt x="8" y="23"/>
                      <a:pt x="8" y="23"/>
                      <a:pt x="8" y="23"/>
                    </a:cubicBezTo>
                    <a:cubicBezTo>
                      <a:pt x="8" y="24"/>
                      <a:pt x="8" y="24"/>
                      <a:pt x="8" y="24"/>
                    </a:cubicBezTo>
                    <a:cubicBezTo>
                      <a:pt x="8" y="24"/>
                      <a:pt x="8" y="25"/>
                      <a:pt x="7" y="25"/>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6" y="29"/>
                      <a:pt x="6" y="29"/>
                      <a:pt x="6" y="29"/>
                    </a:cubicBezTo>
                    <a:cubicBezTo>
                      <a:pt x="6" y="29"/>
                      <a:pt x="6" y="29"/>
                      <a:pt x="6" y="29"/>
                    </a:cubicBezTo>
                    <a:cubicBezTo>
                      <a:pt x="6" y="30"/>
                      <a:pt x="6" y="30"/>
                      <a:pt x="6" y="30"/>
                    </a:cubicBezTo>
                    <a:cubicBezTo>
                      <a:pt x="6" y="29"/>
                      <a:pt x="6" y="29"/>
                      <a:pt x="6" y="29"/>
                    </a:cubicBezTo>
                    <a:cubicBezTo>
                      <a:pt x="6" y="29"/>
                      <a:pt x="6" y="29"/>
                      <a:pt x="6" y="29"/>
                    </a:cubicBezTo>
                    <a:cubicBezTo>
                      <a:pt x="6" y="29"/>
                      <a:pt x="6" y="29"/>
                      <a:pt x="6" y="29"/>
                    </a:cubicBezTo>
                    <a:cubicBezTo>
                      <a:pt x="6" y="29"/>
                      <a:pt x="6" y="29"/>
                      <a:pt x="6"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5" y="31"/>
                    </a:cubicBezTo>
                    <a:cubicBezTo>
                      <a:pt x="5" y="31"/>
                      <a:pt x="5" y="31"/>
                      <a:pt x="5" y="31"/>
                    </a:cubicBezTo>
                    <a:cubicBezTo>
                      <a:pt x="4" y="32"/>
                      <a:pt x="4" y="32"/>
                      <a:pt x="4" y="32"/>
                    </a:cubicBezTo>
                    <a:cubicBezTo>
                      <a:pt x="4" y="33"/>
                      <a:pt x="4" y="33"/>
                      <a:pt x="4" y="33"/>
                    </a:cubicBezTo>
                    <a:cubicBezTo>
                      <a:pt x="4" y="33"/>
                      <a:pt x="4" y="33"/>
                      <a:pt x="4" y="33"/>
                    </a:cubicBezTo>
                    <a:cubicBezTo>
                      <a:pt x="4" y="33"/>
                      <a:pt x="4" y="33"/>
                      <a:pt x="4" y="33"/>
                    </a:cubicBezTo>
                    <a:cubicBezTo>
                      <a:pt x="5" y="32"/>
                      <a:pt x="5" y="32"/>
                      <a:pt x="5" y="32"/>
                    </a:cubicBezTo>
                    <a:cubicBezTo>
                      <a:pt x="5" y="32"/>
                      <a:pt x="5" y="32"/>
                      <a:pt x="5" y="32"/>
                    </a:cubicBezTo>
                    <a:cubicBezTo>
                      <a:pt x="5" y="32"/>
                      <a:pt x="5" y="32"/>
                      <a:pt x="5" y="32"/>
                    </a:cubicBezTo>
                    <a:cubicBezTo>
                      <a:pt x="5" y="32"/>
                      <a:pt x="5" y="32"/>
                      <a:pt x="5" y="32"/>
                    </a:cubicBezTo>
                    <a:cubicBezTo>
                      <a:pt x="5" y="32"/>
                      <a:pt x="5" y="32"/>
                      <a:pt x="5" y="32"/>
                    </a:cubicBezTo>
                    <a:cubicBezTo>
                      <a:pt x="5" y="32"/>
                      <a:pt x="5" y="32"/>
                      <a:pt x="5" y="32"/>
                    </a:cubicBezTo>
                    <a:cubicBezTo>
                      <a:pt x="5" y="32"/>
                      <a:pt x="5" y="32"/>
                      <a:pt x="5" y="32"/>
                    </a:cubicBezTo>
                    <a:cubicBezTo>
                      <a:pt x="5" y="32"/>
                      <a:pt x="5" y="32"/>
                      <a:pt x="5" y="32"/>
                    </a:cubicBezTo>
                    <a:cubicBezTo>
                      <a:pt x="5" y="33"/>
                      <a:pt x="5" y="33"/>
                      <a:pt x="5" y="33"/>
                    </a:cubicBezTo>
                    <a:cubicBezTo>
                      <a:pt x="5" y="33"/>
                      <a:pt x="5" y="33"/>
                      <a:pt x="5" y="33"/>
                    </a:cubicBezTo>
                    <a:cubicBezTo>
                      <a:pt x="5" y="33"/>
                      <a:pt x="5" y="33"/>
                      <a:pt x="5" y="33"/>
                    </a:cubicBezTo>
                    <a:cubicBezTo>
                      <a:pt x="6" y="33"/>
                      <a:pt x="6" y="33"/>
                      <a:pt x="6" y="33"/>
                    </a:cubicBezTo>
                    <a:cubicBezTo>
                      <a:pt x="6" y="33"/>
                      <a:pt x="6" y="33"/>
                      <a:pt x="6"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2"/>
                      <a:pt x="5" y="32"/>
                      <a:pt x="5" y="32"/>
                    </a:cubicBezTo>
                    <a:cubicBezTo>
                      <a:pt x="5" y="32"/>
                      <a:pt x="5" y="32"/>
                      <a:pt x="5" y="32"/>
                    </a:cubicBezTo>
                    <a:cubicBezTo>
                      <a:pt x="5" y="32"/>
                      <a:pt x="5" y="32"/>
                      <a:pt x="5" y="32"/>
                    </a:cubicBezTo>
                    <a:cubicBezTo>
                      <a:pt x="5" y="33"/>
                      <a:pt x="5" y="33"/>
                      <a:pt x="5" y="33"/>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4" y="34"/>
                      <a:pt x="4" y="34"/>
                      <a:pt x="4" y="34"/>
                    </a:cubicBezTo>
                    <a:cubicBezTo>
                      <a:pt x="4" y="34"/>
                      <a:pt x="4" y="34"/>
                      <a:pt x="4" y="34"/>
                    </a:cubicBezTo>
                    <a:cubicBezTo>
                      <a:pt x="4" y="34"/>
                      <a:pt x="4" y="34"/>
                      <a:pt x="4" y="34"/>
                    </a:cubicBezTo>
                    <a:cubicBezTo>
                      <a:pt x="4" y="33"/>
                      <a:pt x="4" y="33"/>
                      <a:pt x="4" y="33"/>
                    </a:cubicBezTo>
                    <a:cubicBezTo>
                      <a:pt x="4" y="33"/>
                      <a:pt x="4" y="33"/>
                      <a:pt x="4" y="33"/>
                    </a:cubicBezTo>
                    <a:cubicBezTo>
                      <a:pt x="4" y="33"/>
                      <a:pt x="4" y="33"/>
                      <a:pt x="4" y="33"/>
                    </a:cubicBezTo>
                    <a:cubicBezTo>
                      <a:pt x="4" y="33"/>
                      <a:pt x="4" y="33"/>
                      <a:pt x="4" y="33"/>
                    </a:cubicBezTo>
                    <a:cubicBezTo>
                      <a:pt x="4" y="33"/>
                      <a:pt x="4" y="33"/>
                      <a:pt x="4" y="33"/>
                    </a:cubicBezTo>
                    <a:cubicBezTo>
                      <a:pt x="3" y="33"/>
                      <a:pt x="3" y="33"/>
                      <a:pt x="3" y="33"/>
                    </a:cubicBezTo>
                    <a:cubicBezTo>
                      <a:pt x="3" y="33"/>
                      <a:pt x="3" y="33"/>
                      <a:pt x="3" y="33"/>
                    </a:cubicBezTo>
                    <a:cubicBezTo>
                      <a:pt x="3" y="34"/>
                      <a:pt x="3" y="34"/>
                      <a:pt x="3" y="34"/>
                    </a:cubicBezTo>
                    <a:cubicBezTo>
                      <a:pt x="3" y="34"/>
                      <a:pt x="3" y="34"/>
                      <a:pt x="3" y="34"/>
                    </a:cubicBezTo>
                    <a:cubicBezTo>
                      <a:pt x="3" y="35"/>
                      <a:pt x="3" y="35"/>
                      <a:pt x="3" y="35"/>
                    </a:cubicBezTo>
                    <a:cubicBezTo>
                      <a:pt x="3" y="36"/>
                      <a:pt x="3" y="36"/>
                      <a:pt x="3" y="36"/>
                    </a:cubicBezTo>
                    <a:cubicBezTo>
                      <a:pt x="3" y="36"/>
                      <a:pt x="3" y="36"/>
                      <a:pt x="3" y="36"/>
                    </a:cubicBezTo>
                    <a:cubicBezTo>
                      <a:pt x="2" y="36"/>
                      <a:pt x="2" y="36"/>
                      <a:pt x="2" y="36"/>
                    </a:cubicBezTo>
                    <a:cubicBezTo>
                      <a:pt x="2" y="36"/>
                      <a:pt x="2" y="36"/>
                      <a:pt x="2" y="36"/>
                    </a:cubicBezTo>
                    <a:cubicBezTo>
                      <a:pt x="2" y="37"/>
                      <a:pt x="2" y="37"/>
                      <a:pt x="2" y="37"/>
                    </a:cubicBezTo>
                    <a:cubicBezTo>
                      <a:pt x="2" y="37"/>
                      <a:pt x="2" y="37"/>
                      <a:pt x="2" y="37"/>
                    </a:cubicBezTo>
                    <a:cubicBezTo>
                      <a:pt x="2" y="38"/>
                      <a:pt x="2" y="38"/>
                      <a:pt x="2" y="38"/>
                    </a:cubicBezTo>
                    <a:cubicBezTo>
                      <a:pt x="1" y="38"/>
                      <a:pt x="1" y="38"/>
                      <a:pt x="1" y="38"/>
                    </a:cubicBezTo>
                    <a:cubicBezTo>
                      <a:pt x="1" y="39"/>
                      <a:pt x="1" y="39"/>
                      <a:pt x="1" y="39"/>
                    </a:cubicBezTo>
                    <a:cubicBezTo>
                      <a:pt x="1" y="39"/>
                      <a:pt x="1" y="39"/>
                      <a:pt x="1" y="39"/>
                    </a:cubicBezTo>
                    <a:cubicBezTo>
                      <a:pt x="1" y="39"/>
                      <a:pt x="1" y="39"/>
                      <a:pt x="1" y="39"/>
                    </a:cubicBezTo>
                    <a:cubicBezTo>
                      <a:pt x="1" y="39"/>
                      <a:pt x="1" y="39"/>
                      <a:pt x="1" y="39"/>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1" y="41"/>
                      <a:pt x="1" y="41"/>
                      <a:pt x="1" y="41"/>
                    </a:cubicBezTo>
                    <a:cubicBezTo>
                      <a:pt x="1" y="41"/>
                      <a:pt x="1" y="41"/>
                      <a:pt x="1" y="41"/>
                    </a:cubicBezTo>
                    <a:cubicBezTo>
                      <a:pt x="1" y="41"/>
                      <a:pt x="1" y="41"/>
                      <a:pt x="1" y="41"/>
                    </a:cubicBezTo>
                    <a:cubicBezTo>
                      <a:pt x="1" y="41"/>
                      <a:pt x="1" y="41"/>
                      <a:pt x="1" y="41"/>
                    </a:cubicBezTo>
                    <a:cubicBezTo>
                      <a:pt x="1" y="41"/>
                      <a:pt x="1" y="41"/>
                      <a:pt x="1" y="41"/>
                    </a:cubicBezTo>
                    <a:cubicBezTo>
                      <a:pt x="1" y="42"/>
                      <a:pt x="1" y="42"/>
                      <a:pt x="1" y="42"/>
                    </a:cubicBezTo>
                    <a:cubicBezTo>
                      <a:pt x="1" y="42"/>
                      <a:pt x="1" y="42"/>
                      <a:pt x="1" y="42"/>
                    </a:cubicBezTo>
                    <a:cubicBezTo>
                      <a:pt x="1" y="42"/>
                      <a:pt x="1" y="42"/>
                      <a:pt x="1" y="42"/>
                    </a:cubicBezTo>
                    <a:cubicBezTo>
                      <a:pt x="1" y="42"/>
                      <a:pt x="1" y="42"/>
                      <a:pt x="1" y="42"/>
                    </a:cubicBezTo>
                    <a:cubicBezTo>
                      <a:pt x="1" y="43"/>
                      <a:pt x="1" y="43"/>
                      <a:pt x="1" y="43"/>
                    </a:cubicBezTo>
                    <a:cubicBezTo>
                      <a:pt x="1" y="43"/>
                      <a:pt x="1" y="43"/>
                      <a:pt x="1" y="43"/>
                    </a:cubicBezTo>
                    <a:cubicBezTo>
                      <a:pt x="1" y="43"/>
                      <a:pt x="1" y="43"/>
                      <a:pt x="1" y="43"/>
                    </a:cubicBezTo>
                    <a:cubicBezTo>
                      <a:pt x="1" y="43"/>
                      <a:pt x="1" y="43"/>
                      <a:pt x="1" y="43"/>
                    </a:cubicBezTo>
                    <a:cubicBezTo>
                      <a:pt x="1" y="44"/>
                      <a:pt x="1" y="44"/>
                      <a:pt x="1" y="44"/>
                    </a:cubicBezTo>
                    <a:cubicBezTo>
                      <a:pt x="1" y="44"/>
                      <a:pt x="1" y="44"/>
                      <a:pt x="1" y="44"/>
                    </a:cubicBezTo>
                    <a:cubicBezTo>
                      <a:pt x="1" y="44"/>
                      <a:pt x="1" y="44"/>
                      <a:pt x="1" y="44"/>
                    </a:cubicBezTo>
                    <a:cubicBezTo>
                      <a:pt x="1" y="44"/>
                      <a:pt x="1" y="44"/>
                      <a:pt x="1" y="44"/>
                    </a:cubicBezTo>
                    <a:cubicBezTo>
                      <a:pt x="0" y="45"/>
                      <a:pt x="0" y="45"/>
                      <a:pt x="0" y="45"/>
                    </a:cubicBezTo>
                    <a:cubicBezTo>
                      <a:pt x="0" y="45"/>
                      <a:pt x="0" y="45"/>
                      <a:pt x="0" y="45"/>
                    </a:cubicBezTo>
                    <a:cubicBezTo>
                      <a:pt x="1" y="45"/>
                      <a:pt x="1" y="45"/>
                      <a:pt x="1" y="45"/>
                    </a:cubicBezTo>
                    <a:cubicBezTo>
                      <a:pt x="1" y="45"/>
                      <a:pt x="1" y="45"/>
                      <a:pt x="1" y="45"/>
                    </a:cubicBezTo>
                    <a:cubicBezTo>
                      <a:pt x="0" y="45"/>
                      <a:pt x="0" y="45"/>
                      <a:pt x="0" y="45"/>
                    </a:cubicBezTo>
                    <a:cubicBezTo>
                      <a:pt x="0" y="46"/>
                      <a:pt x="0" y="46"/>
                      <a:pt x="0" y="46"/>
                    </a:cubicBezTo>
                    <a:cubicBezTo>
                      <a:pt x="1" y="46"/>
                      <a:pt x="1" y="46"/>
                      <a:pt x="1" y="46"/>
                    </a:cubicBezTo>
                    <a:cubicBezTo>
                      <a:pt x="1" y="46"/>
                      <a:pt x="1" y="46"/>
                      <a:pt x="1" y="46"/>
                    </a:cubicBezTo>
                    <a:cubicBezTo>
                      <a:pt x="1" y="46"/>
                      <a:pt x="1" y="46"/>
                      <a:pt x="1" y="46"/>
                    </a:cubicBezTo>
                    <a:cubicBezTo>
                      <a:pt x="1" y="47"/>
                      <a:pt x="1" y="47"/>
                      <a:pt x="1" y="47"/>
                    </a:cubicBezTo>
                    <a:cubicBezTo>
                      <a:pt x="1" y="47"/>
                      <a:pt x="1" y="47"/>
                      <a:pt x="1" y="47"/>
                    </a:cubicBezTo>
                    <a:cubicBezTo>
                      <a:pt x="1" y="47"/>
                      <a:pt x="1" y="47"/>
                      <a:pt x="1" y="47"/>
                    </a:cubicBezTo>
                    <a:cubicBezTo>
                      <a:pt x="1" y="47"/>
                      <a:pt x="1" y="47"/>
                      <a:pt x="1" y="47"/>
                    </a:cubicBezTo>
                    <a:cubicBezTo>
                      <a:pt x="1" y="47"/>
                      <a:pt x="1" y="47"/>
                      <a:pt x="1" y="47"/>
                    </a:cubicBezTo>
                    <a:cubicBezTo>
                      <a:pt x="1" y="48"/>
                      <a:pt x="1" y="48"/>
                      <a:pt x="1" y="48"/>
                    </a:cubicBezTo>
                    <a:cubicBezTo>
                      <a:pt x="1" y="48"/>
                      <a:pt x="1" y="48"/>
                      <a:pt x="1" y="48"/>
                    </a:cubicBezTo>
                    <a:cubicBezTo>
                      <a:pt x="1" y="48"/>
                      <a:pt x="1" y="48"/>
                      <a:pt x="1" y="48"/>
                    </a:cubicBezTo>
                    <a:cubicBezTo>
                      <a:pt x="1" y="48"/>
                      <a:pt x="1" y="48"/>
                      <a:pt x="1" y="48"/>
                    </a:cubicBezTo>
                    <a:cubicBezTo>
                      <a:pt x="1" y="49"/>
                      <a:pt x="1" y="49"/>
                      <a:pt x="1" y="49"/>
                    </a:cubicBezTo>
                    <a:cubicBezTo>
                      <a:pt x="1" y="49"/>
                      <a:pt x="1" y="49"/>
                      <a:pt x="1" y="49"/>
                    </a:cubicBezTo>
                    <a:cubicBezTo>
                      <a:pt x="1" y="49"/>
                      <a:pt x="1" y="49"/>
                      <a:pt x="1" y="49"/>
                    </a:cubicBezTo>
                    <a:cubicBezTo>
                      <a:pt x="20" y="53"/>
                      <a:pt x="38" y="56"/>
                      <a:pt x="57" y="59"/>
                    </a:cubicBezTo>
                    <a:cubicBezTo>
                      <a:pt x="59" y="60"/>
                      <a:pt x="61" y="60"/>
                      <a:pt x="63" y="61"/>
                    </a:cubicBezTo>
                    <a:cubicBezTo>
                      <a:pt x="64" y="54"/>
                      <a:pt x="66" y="47"/>
                      <a:pt x="67" y="40"/>
                    </a:cubicBezTo>
                    <a:cubicBezTo>
                      <a:pt x="67" y="40"/>
                      <a:pt x="67" y="40"/>
                      <a:pt x="67" y="40"/>
                    </a:cubicBezTo>
                    <a:cubicBezTo>
                      <a:pt x="67" y="40"/>
                      <a:pt x="67" y="40"/>
                      <a:pt x="67" y="40"/>
                    </a:cubicBezTo>
                    <a:cubicBezTo>
                      <a:pt x="67" y="39"/>
                      <a:pt x="67" y="39"/>
                      <a:pt x="67" y="39"/>
                    </a:cubicBezTo>
                    <a:cubicBezTo>
                      <a:pt x="67" y="39"/>
                      <a:pt x="67" y="39"/>
                      <a:pt x="67" y="39"/>
                    </a:cubicBezTo>
                    <a:cubicBezTo>
                      <a:pt x="67" y="39"/>
                      <a:pt x="67" y="39"/>
                      <a:pt x="67" y="39"/>
                    </a:cubicBezTo>
                    <a:cubicBezTo>
                      <a:pt x="67" y="39"/>
                      <a:pt x="67" y="39"/>
                      <a:pt x="67" y="39"/>
                    </a:cubicBezTo>
                    <a:cubicBezTo>
                      <a:pt x="67" y="39"/>
                      <a:pt x="67" y="39"/>
                      <a:pt x="67" y="39"/>
                    </a:cubicBezTo>
                    <a:cubicBezTo>
                      <a:pt x="67" y="39"/>
                      <a:pt x="67" y="39"/>
                      <a:pt x="67" y="39"/>
                    </a:cubicBezTo>
                    <a:cubicBezTo>
                      <a:pt x="67" y="38"/>
                      <a:pt x="67" y="38"/>
                      <a:pt x="67" y="38"/>
                    </a:cubicBezTo>
                    <a:cubicBezTo>
                      <a:pt x="67" y="38"/>
                      <a:pt x="67" y="38"/>
                      <a:pt x="67" y="38"/>
                    </a:cubicBezTo>
                    <a:cubicBezTo>
                      <a:pt x="68" y="37"/>
                      <a:pt x="68" y="37"/>
                      <a:pt x="68" y="37"/>
                    </a:cubicBezTo>
                    <a:cubicBezTo>
                      <a:pt x="68" y="37"/>
                      <a:pt x="68" y="37"/>
                      <a:pt x="68" y="37"/>
                    </a:cubicBezTo>
                    <a:cubicBezTo>
                      <a:pt x="68" y="37"/>
                      <a:pt x="68" y="37"/>
                      <a:pt x="68" y="37"/>
                    </a:cubicBezTo>
                    <a:cubicBezTo>
                      <a:pt x="68" y="37"/>
                      <a:pt x="68" y="37"/>
                      <a:pt x="68" y="37"/>
                    </a:cubicBezTo>
                    <a:cubicBezTo>
                      <a:pt x="68" y="37"/>
                      <a:pt x="68" y="37"/>
                      <a:pt x="68" y="37"/>
                    </a:cubicBezTo>
                    <a:cubicBezTo>
                      <a:pt x="68" y="37"/>
                      <a:pt x="68" y="37"/>
                      <a:pt x="68" y="37"/>
                    </a:cubicBezTo>
                    <a:cubicBezTo>
                      <a:pt x="68" y="36"/>
                      <a:pt x="68" y="36"/>
                      <a:pt x="68" y="36"/>
                    </a:cubicBezTo>
                    <a:cubicBezTo>
                      <a:pt x="68" y="36"/>
                      <a:pt x="68" y="36"/>
                      <a:pt x="68" y="36"/>
                    </a:cubicBezTo>
                    <a:cubicBezTo>
                      <a:pt x="68" y="36"/>
                      <a:pt x="68" y="36"/>
                      <a:pt x="68" y="36"/>
                    </a:cubicBezTo>
                    <a:cubicBezTo>
                      <a:pt x="68" y="36"/>
                      <a:pt x="68" y="36"/>
                      <a:pt x="68" y="36"/>
                    </a:cubicBezTo>
                    <a:cubicBezTo>
                      <a:pt x="68" y="36"/>
                      <a:pt x="68" y="36"/>
                      <a:pt x="68" y="36"/>
                    </a:cubicBezTo>
                    <a:cubicBezTo>
                      <a:pt x="68" y="36"/>
                      <a:pt x="68" y="36"/>
                      <a:pt x="68" y="36"/>
                    </a:cubicBezTo>
                    <a:cubicBezTo>
                      <a:pt x="68" y="36"/>
                      <a:pt x="68" y="36"/>
                      <a:pt x="68" y="36"/>
                    </a:cubicBezTo>
                    <a:cubicBezTo>
                      <a:pt x="68" y="36"/>
                      <a:pt x="68" y="36"/>
                      <a:pt x="68" y="36"/>
                    </a:cubicBezTo>
                    <a:cubicBezTo>
                      <a:pt x="68" y="36"/>
                      <a:pt x="68" y="36"/>
                      <a:pt x="68" y="36"/>
                    </a:cubicBezTo>
                    <a:cubicBezTo>
                      <a:pt x="68" y="36"/>
                      <a:pt x="68" y="36"/>
                      <a:pt x="68" y="36"/>
                    </a:cubicBezTo>
                    <a:cubicBezTo>
                      <a:pt x="68" y="35"/>
                      <a:pt x="68" y="35"/>
                      <a:pt x="68" y="35"/>
                    </a:cubicBezTo>
                    <a:cubicBezTo>
                      <a:pt x="68" y="35"/>
                      <a:pt x="68" y="35"/>
                      <a:pt x="68" y="35"/>
                    </a:cubicBezTo>
                    <a:cubicBezTo>
                      <a:pt x="68" y="35"/>
                      <a:pt x="68" y="35"/>
                      <a:pt x="68" y="35"/>
                    </a:cubicBezTo>
                    <a:cubicBezTo>
                      <a:pt x="68" y="35"/>
                      <a:pt x="68" y="35"/>
                      <a:pt x="68" y="35"/>
                    </a:cubicBezTo>
                    <a:cubicBezTo>
                      <a:pt x="68" y="35"/>
                      <a:pt x="68" y="35"/>
                      <a:pt x="68" y="35"/>
                    </a:cubicBezTo>
                    <a:cubicBezTo>
                      <a:pt x="68" y="35"/>
                      <a:pt x="68" y="35"/>
                      <a:pt x="68" y="35"/>
                    </a:cubicBezTo>
                    <a:cubicBezTo>
                      <a:pt x="68" y="35"/>
                      <a:pt x="68" y="35"/>
                      <a:pt x="68" y="35"/>
                    </a:cubicBezTo>
                    <a:cubicBezTo>
                      <a:pt x="68" y="35"/>
                      <a:pt x="68" y="35"/>
                      <a:pt x="68" y="35"/>
                    </a:cubicBezTo>
                    <a:cubicBezTo>
                      <a:pt x="68" y="35"/>
                      <a:pt x="68" y="35"/>
                      <a:pt x="68" y="35"/>
                    </a:cubicBezTo>
                    <a:cubicBezTo>
                      <a:pt x="68" y="34"/>
                      <a:pt x="68" y="34"/>
                      <a:pt x="68" y="34"/>
                    </a:cubicBezTo>
                    <a:cubicBezTo>
                      <a:pt x="68" y="34"/>
                      <a:pt x="68" y="34"/>
                      <a:pt x="68" y="34"/>
                    </a:cubicBezTo>
                    <a:cubicBezTo>
                      <a:pt x="68" y="34"/>
                      <a:pt x="68" y="34"/>
                      <a:pt x="68" y="34"/>
                    </a:cubicBezTo>
                    <a:cubicBezTo>
                      <a:pt x="68" y="34"/>
                      <a:pt x="68" y="34"/>
                      <a:pt x="68" y="34"/>
                    </a:cubicBezTo>
                    <a:cubicBezTo>
                      <a:pt x="68" y="34"/>
                      <a:pt x="68" y="34"/>
                      <a:pt x="68" y="34"/>
                    </a:cubicBezTo>
                    <a:cubicBezTo>
                      <a:pt x="67" y="34"/>
                      <a:pt x="67" y="34"/>
                      <a:pt x="67" y="34"/>
                    </a:cubicBezTo>
                    <a:cubicBezTo>
                      <a:pt x="67" y="34"/>
                      <a:pt x="67" y="34"/>
                      <a:pt x="67" y="34"/>
                    </a:cubicBezTo>
                    <a:cubicBezTo>
                      <a:pt x="67" y="34"/>
                      <a:pt x="67" y="34"/>
                      <a:pt x="67" y="34"/>
                    </a:cubicBezTo>
                    <a:cubicBezTo>
                      <a:pt x="67" y="34"/>
                      <a:pt x="67" y="34"/>
                      <a:pt x="67" y="34"/>
                    </a:cubicBezTo>
                    <a:cubicBezTo>
                      <a:pt x="67" y="34"/>
                      <a:pt x="67" y="34"/>
                      <a:pt x="67" y="34"/>
                    </a:cubicBezTo>
                    <a:cubicBezTo>
                      <a:pt x="67" y="34"/>
                      <a:pt x="67" y="34"/>
                      <a:pt x="67" y="34"/>
                    </a:cubicBezTo>
                    <a:cubicBezTo>
                      <a:pt x="67" y="34"/>
                      <a:pt x="67" y="34"/>
                      <a:pt x="67" y="34"/>
                    </a:cubicBezTo>
                    <a:cubicBezTo>
                      <a:pt x="67" y="34"/>
                      <a:pt x="67" y="34"/>
                      <a:pt x="67" y="34"/>
                    </a:cubicBezTo>
                    <a:cubicBezTo>
                      <a:pt x="67" y="34"/>
                      <a:pt x="67" y="34"/>
                      <a:pt x="67" y="34"/>
                    </a:cubicBezTo>
                    <a:cubicBezTo>
                      <a:pt x="67" y="34"/>
                      <a:pt x="67" y="34"/>
                      <a:pt x="67" y="34"/>
                    </a:cubicBezTo>
                    <a:cubicBezTo>
                      <a:pt x="66" y="34"/>
                      <a:pt x="66" y="34"/>
                      <a:pt x="66" y="34"/>
                    </a:cubicBezTo>
                    <a:cubicBezTo>
                      <a:pt x="66" y="34"/>
                      <a:pt x="66" y="34"/>
                      <a:pt x="66" y="34"/>
                    </a:cubicBezTo>
                    <a:cubicBezTo>
                      <a:pt x="66" y="34"/>
                      <a:pt x="66" y="34"/>
                      <a:pt x="66" y="34"/>
                    </a:cubicBezTo>
                    <a:cubicBezTo>
                      <a:pt x="66" y="33"/>
                      <a:pt x="66" y="33"/>
                      <a:pt x="66" y="33"/>
                    </a:cubicBezTo>
                    <a:cubicBezTo>
                      <a:pt x="66" y="33"/>
                      <a:pt x="66" y="33"/>
                      <a:pt x="66" y="33"/>
                    </a:cubicBezTo>
                    <a:cubicBezTo>
                      <a:pt x="66" y="33"/>
                      <a:pt x="66" y="33"/>
                      <a:pt x="66" y="33"/>
                    </a:cubicBezTo>
                    <a:cubicBezTo>
                      <a:pt x="66" y="33"/>
                      <a:pt x="66" y="33"/>
                      <a:pt x="66" y="33"/>
                    </a:cubicBezTo>
                    <a:cubicBezTo>
                      <a:pt x="66" y="33"/>
                      <a:pt x="66" y="33"/>
                      <a:pt x="66" y="33"/>
                    </a:cubicBezTo>
                    <a:cubicBezTo>
                      <a:pt x="66" y="32"/>
                      <a:pt x="66" y="32"/>
                      <a:pt x="66" y="32"/>
                    </a:cubicBezTo>
                    <a:cubicBezTo>
                      <a:pt x="66" y="32"/>
                      <a:pt x="66" y="32"/>
                      <a:pt x="66" y="32"/>
                    </a:cubicBezTo>
                    <a:cubicBezTo>
                      <a:pt x="66" y="32"/>
                      <a:pt x="66" y="32"/>
                      <a:pt x="66" y="32"/>
                    </a:cubicBezTo>
                    <a:cubicBezTo>
                      <a:pt x="66" y="32"/>
                      <a:pt x="66" y="32"/>
                      <a:pt x="66" y="32"/>
                    </a:cubicBezTo>
                    <a:cubicBezTo>
                      <a:pt x="66" y="32"/>
                      <a:pt x="66" y="32"/>
                      <a:pt x="66" y="32"/>
                    </a:cubicBezTo>
                    <a:cubicBezTo>
                      <a:pt x="66" y="31"/>
                      <a:pt x="66" y="31"/>
                      <a:pt x="66" y="31"/>
                    </a:cubicBezTo>
                    <a:cubicBezTo>
                      <a:pt x="66" y="31"/>
                      <a:pt x="66" y="31"/>
                      <a:pt x="66" y="31"/>
                    </a:cubicBezTo>
                    <a:cubicBezTo>
                      <a:pt x="66" y="31"/>
                      <a:pt x="66" y="31"/>
                      <a:pt x="66" y="31"/>
                    </a:cubicBezTo>
                    <a:cubicBezTo>
                      <a:pt x="67" y="31"/>
                      <a:pt x="67" y="31"/>
                      <a:pt x="67" y="31"/>
                    </a:cubicBezTo>
                    <a:cubicBezTo>
                      <a:pt x="67" y="31"/>
                      <a:pt x="67" y="31"/>
                      <a:pt x="67" y="31"/>
                    </a:cubicBezTo>
                    <a:cubicBezTo>
                      <a:pt x="67" y="31"/>
                      <a:pt x="67" y="31"/>
                      <a:pt x="67" y="31"/>
                    </a:cubicBezTo>
                    <a:cubicBezTo>
                      <a:pt x="67" y="31"/>
                      <a:pt x="67" y="31"/>
                      <a:pt x="67" y="31"/>
                    </a:cubicBezTo>
                    <a:cubicBezTo>
                      <a:pt x="67" y="31"/>
                      <a:pt x="67" y="31"/>
                      <a:pt x="67" y="31"/>
                    </a:cubicBezTo>
                    <a:cubicBezTo>
                      <a:pt x="67" y="31"/>
                      <a:pt x="67" y="31"/>
                      <a:pt x="67" y="31"/>
                    </a:cubicBezTo>
                    <a:cubicBezTo>
                      <a:pt x="67" y="31"/>
                      <a:pt x="67" y="31"/>
                      <a:pt x="67" y="31"/>
                    </a:cubicBezTo>
                    <a:cubicBezTo>
                      <a:pt x="67" y="30"/>
                      <a:pt x="67" y="30"/>
                      <a:pt x="67" y="30"/>
                    </a:cubicBezTo>
                    <a:cubicBezTo>
                      <a:pt x="67" y="30"/>
                      <a:pt x="67" y="30"/>
                      <a:pt x="67" y="30"/>
                    </a:cubicBezTo>
                    <a:cubicBezTo>
                      <a:pt x="68" y="30"/>
                      <a:pt x="68" y="30"/>
                      <a:pt x="68" y="30"/>
                    </a:cubicBezTo>
                    <a:cubicBezTo>
                      <a:pt x="68" y="29"/>
                      <a:pt x="68" y="29"/>
                      <a:pt x="68" y="29"/>
                    </a:cubicBezTo>
                    <a:cubicBezTo>
                      <a:pt x="68" y="29"/>
                      <a:pt x="68" y="29"/>
                      <a:pt x="68" y="29"/>
                    </a:cubicBezTo>
                    <a:cubicBezTo>
                      <a:pt x="68" y="29"/>
                      <a:pt x="68" y="29"/>
                      <a:pt x="68" y="29"/>
                    </a:cubicBezTo>
                    <a:cubicBezTo>
                      <a:pt x="68" y="28"/>
                      <a:pt x="68" y="28"/>
                      <a:pt x="68" y="28"/>
                    </a:cubicBezTo>
                    <a:cubicBezTo>
                      <a:pt x="69" y="28"/>
                      <a:pt x="69" y="28"/>
                      <a:pt x="69" y="28"/>
                    </a:cubicBezTo>
                    <a:cubicBezTo>
                      <a:pt x="69" y="28"/>
                      <a:pt x="69" y="28"/>
                      <a:pt x="69" y="28"/>
                    </a:cubicBezTo>
                    <a:cubicBezTo>
                      <a:pt x="69" y="28"/>
                      <a:pt x="69" y="28"/>
                      <a:pt x="69" y="28"/>
                    </a:cubicBezTo>
                    <a:cubicBezTo>
                      <a:pt x="70" y="27"/>
                      <a:pt x="70" y="27"/>
                      <a:pt x="70" y="27"/>
                    </a:cubicBezTo>
                    <a:cubicBezTo>
                      <a:pt x="70" y="27"/>
                      <a:pt x="70" y="27"/>
                      <a:pt x="70" y="27"/>
                    </a:cubicBezTo>
                    <a:cubicBezTo>
                      <a:pt x="70" y="27"/>
                      <a:pt x="70" y="27"/>
                      <a:pt x="70" y="27"/>
                    </a:cubicBezTo>
                    <a:cubicBezTo>
                      <a:pt x="70" y="26"/>
                      <a:pt x="70" y="26"/>
                      <a:pt x="70" y="26"/>
                    </a:cubicBezTo>
                    <a:cubicBezTo>
                      <a:pt x="70" y="26"/>
                      <a:pt x="70" y="26"/>
                      <a:pt x="70" y="26"/>
                    </a:cubicBezTo>
                    <a:cubicBezTo>
                      <a:pt x="70" y="26"/>
                      <a:pt x="70" y="26"/>
                      <a:pt x="70" y="26"/>
                    </a:cubicBezTo>
                    <a:cubicBezTo>
                      <a:pt x="70" y="26"/>
                      <a:pt x="70" y="26"/>
                      <a:pt x="70" y="26"/>
                    </a:cubicBezTo>
                    <a:cubicBezTo>
                      <a:pt x="70" y="26"/>
                      <a:pt x="70" y="26"/>
                      <a:pt x="70" y="26"/>
                    </a:cubicBezTo>
                    <a:cubicBezTo>
                      <a:pt x="70" y="26"/>
                      <a:pt x="70" y="26"/>
                      <a:pt x="70" y="26"/>
                    </a:cubicBezTo>
                    <a:cubicBezTo>
                      <a:pt x="70" y="25"/>
                      <a:pt x="70" y="25"/>
                      <a:pt x="70" y="25"/>
                    </a:cubicBezTo>
                    <a:cubicBezTo>
                      <a:pt x="70" y="25"/>
                      <a:pt x="70" y="25"/>
                      <a:pt x="70" y="25"/>
                    </a:cubicBezTo>
                    <a:cubicBezTo>
                      <a:pt x="72" y="24"/>
                      <a:pt x="72" y="24"/>
                      <a:pt x="72" y="24"/>
                    </a:cubicBezTo>
                    <a:cubicBezTo>
                      <a:pt x="72" y="24"/>
                      <a:pt x="72" y="24"/>
                      <a:pt x="72" y="24"/>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2" y="22"/>
                      <a:pt x="72" y="22"/>
                    </a:cubicBezTo>
                    <a:cubicBezTo>
                      <a:pt x="73" y="22"/>
                      <a:pt x="73" y="22"/>
                      <a:pt x="73" y="22"/>
                    </a:cubicBezTo>
                    <a:cubicBezTo>
                      <a:pt x="73" y="21"/>
                      <a:pt x="73" y="21"/>
                      <a:pt x="73" y="21"/>
                    </a:cubicBezTo>
                    <a:cubicBezTo>
                      <a:pt x="73" y="21"/>
                      <a:pt x="73" y="21"/>
                      <a:pt x="73" y="21"/>
                    </a:cubicBezTo>
                    <a:cubicBezTo>
                      <a:pt x="74" y="21"/>
                      <a:pt x="74" y="21"/>
                      <a:pt x="74" y="21"/>
                    </a:cubicBezTo>
                    <a:cubicBezTo>
                      <a:pt x="74" y="20"/>
                      <a:pt x="74" y="20"/>
                      <a:pt x="74" y="20"/>
                    </a:cubicBezTo>
                    <a:cubicBezTo>
                      <a:pt x="74" y="20"/>
                      <a:pt x="74" y="20"/>
                      <a:pt x="74" y="20"/>
                    </a:cubicBezTo>
                    <a:cubicBezTo>
                      <a:pt x="74" y="20"/>
                      <a:pt x="74" y="20"/>
                      <a:pt x="74" y="20"/>
                    </a:cubicBezTo>
                    <a:cubicBezTo>
                      <a:pt x="74" y="20"/>
                      <a:pt x="74" y="20"/>
                      <a:pt x="74" y="20"/>
                    </a:cubicBezTo>
                    <a:cubicBezTo>
                      <a:pt x="74" y="20"/>
                      <a:pt x="74" y="20"/>
                      <a:pt x="74" y="20"/>
                    </a:cubicBezTo>
                    <a:cubicBezTo>
                      <a:pt x="74" y="19"/>
                      <a:pt x="74" y="19"/>
                      <a:pt x="74" y="19"/>
                    </a:cubicBezTo>
                    <a:cubicBezTo>
                      <a:pt x="75" y="19"/>
                      <a:pt x="75" y="19"/>
                      <a:pt x="75" y="19"/>
                    </a:cubicBezTo>
                    <a:cubicBezTo>
                      <a:pt x="75" y="19"/>
                      <a:pt x="75" y="19"/>
                      <a:pt x="75" y="19"/>
                    </a:cubicBezTo>
                    <a:close/>
                    <a:moveTo>
                      <a:pt x="18" y="1"/>
                    </a:moveTo>
                    <a:cubicBezTo>
                      <a:pt x="18" y="1"/>
                      <a:pt x="19" y="1"/>
                      <a:pt x="19" y="1"/>
                    </a:cubicBezTo>
                    <a:cubicBezTo>
                      <a:pt x="19" y="1"/>
                      <a:pt x="19" y="1"/>
                      <a:pt x="19" y="1"/>
                    </a:cubicBezTo>
                    <a:cubicBezTo>
                      <a:pt x="19" y="1"/>
                      <a:pt x="19" y="1"/>
                      <a:pt x="19" y="1"/>
                    </a:cubicBezTo>
                    <a:cubicBezTo>
                      <a:pt x="19" y="1"/>
                      <a:pt x="19" y="1"/>
                      <a:pt x="19" y="1"/>
                    </a:cubicBezTo>
                    <a:cubicBezTo>
                      <a:pt x="18" y="1"/>
                      <a:pt x="18" y="1"/>
                      <a:pt x="18" y="1"/>
                    </a:cubicBezTo>
                    <a:cubicBezTo>
                      <a:pt x="18" y="1"/>
                      <a:pt x="18" y="1"/>
                      <a:pt x="18" y="1"/>
                    </a:cubicBezTo>
                    <a:cubicBezTo>
                      <a:pt x="18" y="1"/>
                      <a:pt x="18" y="1"/>
                      <a:pt x="18" y="1"/>
                    </a:cubicBezTo>
                    <a:cubicBezTo>
                      <a:pt x="18" y="1"/>
                      <a:pt x="18" y="1"/>
                      <a:pt x="18" y="1"/>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gf4bb91c855_5_265"/>
              <p:cNvSpPr/>
              <p:nvPr/>
            </p:nvSpPr>
            <p:spPr>
              <a:xfrm>
                <a:off x="3603464" y="3287263"/>
                <a:ext cx="125185" cy="141513"/>
              </a:xfrm>
              <a:custGeom>
                <a:rect b="b" l="l" r="r" t="t"/>
                <a:pathLst>
                  <a:path extrusionOk="0" h="44" w="39">
                    <a:moveTo>
                      <a:pt x="39" y="19"/>
                    </a:moveTo>
                    <a:cubicBezTo>
                      <a:pt x="39" y="19"/>
                      <a:pt x="39" y="19"/>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8"/>
                      <a:pt x="39" y="18"/>
                      <a:pt x="39" y="18"/>
                    </a:cubicBezTo>
                    <a:cubicBezTo>
                      <a:pt x="39" y="18"/>
                      <a:pt x="39" y="18"/>
                      <a:pt x="39" y="18"/>
                    </a:cubicBezTo>
                    <a:cubicBezTo>
                      <a:pt x="39" y="18"/>
                      <a:pt x="39" y="18"/>
                      <a:pt x="39" y="18"/>
                    </a:cubicBezTo>
                    <a:cubicBezTo>
                      <a:pt x="39" y="18"/>
                      <a:pt x="39" y="18"/>
                      <a:pt x="39" y="18"/>
                    </a:cubicBezTo>
                    <a:cubicBezTo>
                      <a:pt x="39" y="17"/>
                      <a:pt x="39" y="17"/>
                      <a:pt x="39" y="17"/>
                    </a:cubicBezTo>
                    <a:cubicBezTo>
                      <a:pt x="38" y="17"/>
                      <a:pt x="38" y="17"/>
                      <a:pt x="38" y="17"/>
                    </a:cubicBezTo>
                    <a:cubicBezTo>
                      <a:pt x="38" y="17"/>
                      <a:pt x="38" y="17"/>
                      <a:pt x="38" y="17"/>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9" y="16"/>
                      <a:pt x="39" y="16"/>
                      <a:pt x="39" y="16"/>
                    </a:cubicBezTo>
                    <a:cubicBezTo>
                      <a:pt x="39" y="16"/>
                      <a:pt x="39" y="16"/>
                      <a:pt x="39" y="16"/>
                    </a:cubicBezTo>
                    <a:cubicBezTo>
                      <a:pt x="39" y="16"/>
                      <a:pt x="39" y="16"/>
                      <a:pt x="39" y="16"/>
                    </a:cubicBezTo>
                    <a:cubicBezTo>
                      <a:pt x="38" y="10"/>
                      <a:pt x="37" y="5"/>
                      <a:pt x="36" y="0"/>
                    </a:cubicBezTo>
                    <a:cubicBezTo>
                      <a:pt x="34" y="1"/>
                      <a:pt x="34" y="1"/>
                      <a:pt x="34" y="1"/>
                    </a:cubicBezTo>
                    <a:cubicBezTo>
                      <a:pt x="34" y="2"/>
                      <a:pt x="34" y="2"/>
                      <a:pt x="34" y="2"/>
                    </a:cubicBezTo>
                    <a:cubicBezTo>
                      <a:pt x="34" y="2"/>
                      <a:pt x="34" y="2"/>
                      <a:pt x="34" y="2"/>
                    </a:cubicBezTo>
                    <a:cubicBezTo>
                      <a:pt x="34" y="2"/>
                      <a:pt x="34" y="2"/>
                      <a:pt x="34" y="2"/>
                    </a:cubicBezTo>
                    <a:cubicBezTo>
                      <a:pt x="33" y="2"/>
                      <a:pt x="33" y="2"/>
                      <a:pt x="33" y="2"/>
                    </a:cubicBezTo>
                    <a:cubicBezTo>
                      <a:pt x="33" y="2"/>
                      <a:pt x="33" y="2"/>
                      <a:pt x="33" y="2"/>
                    </a:cubicBezTo>
                    <a:cubicBezTo>
                      <a:pt x="33" y="2"/>
                      <a:pt x="33" y="2"/>
                      <a:pt x="33" y="2"/>
                    </a:cubicBezTo>
                    <a:cubicBezTo>
                      <a:pt x="33" y="2"/>
                      <a:pt x="33" y="2"/>
                      <a:pt x="33" y="2"/>
                    </a:cubicBezTo>
                    <a:cubicBezTo>
                      <a:pt x="33" y="2"/>
                      <a:pt x="33" y="2"/>
                      <a:pt x="33" y="2"/>
                    </a:cubicBezTo>
                    <a:cubicBezTo>
                      <a:pt x="32" y="3"/>
                      <a:pt x="32" y="3"/>
                      <a:pt x="32" y="3"/>
                    </a:cubicBezTo>
                    <a:cubicBezTo>
                      <a:pt x="30" y="4"/>
                      <a:pt x="30" y="4"/>
                      <a:pt x="30" y="4"/>
                    </a:cubicBezTo>
                    <a:cubicBezTo>
                      <a:pt x="27" y="7"/>
                      <a:pt x="27" y="7"/>
                      <a:pt x="27" y="7"/>
                    </a:cubicBezTo>
                    <a:cubicBezTo>
                      <a:pt x="27" y="7"/>
                      <a:pt x="27" y="7"/>
                      <a:pt x="27" y="7"/>
                    </a:cubicBezTo>
                    <a:cubicBezTo>
                      <a:pt x="27" y="8"/>
                      <a:pt x="27" y="8"/>
                      <a:pt x="27" y="8"/>
                    </a:cubicBezTo>
                    <a:cubicBezTo>
                      <a:pt x="27" y="8"/>
                      <a:pt x="27" y="8"/>
                      <a:pt x="27"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6" y="8"/>
                      <a:pt x="26" y="8"/>
                      <a:pt x="26" y="8"/>
                    </a:cubicBezTo>
                    <a:cubicBezTo>
                      <a:pt x="24" y="8"/>
                      <a:pt x="24" y="8"/>
                      <a:pt x="24" y="8"/>
                    </a:cubicBezTo>
                    <a:cubicBezTo>
                      <a:pt x="24" y="8"/>
                      <a:pt x="24" y="8"/>
                      <a:pt x="24" y="8"/>
                    </a:cubicBezTo>
                    <a:cubicBezTo>
                      <a:pt x="23" y="8"/>
                      <a:pt x="23" y="8"/>
                      <a:pt x="23" y="8"/>
                    </a:cubicBezTo>
                    <a:cubicBezTo>
                      <a:pt x="22" y="9"/>
                      <a:pt x="22" y="9"/>
                      <a:pt x="22" y="9"/>
                    </a:cubicBezTo>
                    <a:cubicBezTo>
                      <a:pt x="22" y="9"/>
                      <a:pt x="22" y="9"/>
                      <a:pt x="22" y="9"/>
                    </a:cubicBezTo>
                    <a:cubicBezTo>
                      <a:pt x="21" y="9"/>
                      <a:pt x="21" y="9"/>
                      <a:pt x="21" y="9"/>
                    </a:cubicBezTo>
                    <a:cubicBezTo>
                      <a:pt x="21" y="9"/>
                      <a:pt x="21" y="9"/>
                      <a:pt x="21" y="9"/>
                    </a:cubicBezTo>
                    <a:cubicBezTo>
                      <a:pt x="21" y="9"/>
                      <a:pt x="21" y="9"/>
                      <a:pt x="21" y="9"/>
                    </a:cubicBezTo>
                    <a:cubicBezTo>
                      <a:pt x="21" y="10"/>
                      <a:pt x="21" y="10"/>
                      <a:pt x="21" y="10"/>
                    </a:cubicBezTo>
                    <a:cubicBezTo>
                      <a:pt x="21" y="10"/>
                      <a:pt x="21" y="10"/>
                      <a:pt x="21" y="10"/>
                    </a:cubicBezTo>
                    <a:cubicBezTo>
                      <a:pt x="20" y="10"/>
                      <a:pt x="20" y="10"/>
                      <a:pt x="20" y="10"/>
                    </a:cubicBezTo>
                    <a:cubicBezTo>
                      <a:pt x="20" y="10"/>
                      <a:pt x="20" y="10"/>
                      <a:pt x="20" y="10"/>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10"/>
                      <a:pt x="19" y="10"/>
                      <a:pt x="19" y="10"/>
                    </a:cubicBezTo>
                    <a:cubicBezTo>
                      <a:pt x="19" y="9"/>
                      <a:pt x="19" y="9"/>
                      <a:pt x="19" y="9"/>
                    </a:cubicBezTo>
                    <a:cubicBezTo>
                      <a:pt x="19" y="9"/>
                      <a:pt x="19" y="9"/>
                      <a:pt x="19"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8" y="9"/>
                      <a:pt x="18" y="9"/>
                      <a:pt x="18" y="9"/>
                    </a:cubicBezTo>
                    <a:cubicBezTo>
                      <a:pt x="17" y="9"/>
                      <a:pt x="17" y="9"/>
                      <a:pt x="17" y="9"/>
                    </a:cubicBezTo>
                    <a:cubicBezTo>
                      <a:pt x="17" y="10"/>
                      <a:pt x="17" y="10"/>
                      <a:pt x="17" y="10"/>
                    </a:cubicBezTo>
                    <a:cubicBezTo>
                      <a:pt x="17" y="10"/>
                      <a:pt x="17" y="10"/>
                      <a:pt x="17"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5" y="10"/>
                      <a:pt x="15" y="10"/>
                      <a:pt x="15" y="10"/>
                    </a:cubicBezTo>
                    <a:cubicBezTo>
                      <a:pt x="15" y="10"/>
                      <a:pt x="15" y="10"/>
                      <a:pt x="15" y="10"/>
                    </a:cubicBezTo>
                    <a:cubicBezTo>
                      <a:pt x="16" y="10"/>
                      <a:pt x="16" y="10"/>
                      <a:pt x="16" y="10"/>
                    </a:cubicBezTo>
                    <a:cubicBezTo>
                      <a:pt x="16" y="10"/>
                      <a:pt x="16" y="10"/>
                      <a:pt x="16" y="10"/>
                    </a:cubicBezTo>
                    <a:cubicBezTo>
                      <a:pt x="16" y="10"/>
                      <a:pt x="16" y="10"/>
                      <a:pt x="16" y="10"/>
                    </a:cubicBezTo>
                    <a:cubicBezTo>
                      <a:pt x="16" y="10"/>
                      <a:pt x="16" y="10"/>
                      <a:pt x="16" y="10"/>
                    </a:cubicBezTo>
                    <a:cubicBezTo>
                      <a:pt x="16" y="9"/>
                      <a:pt x="16" y="9"/>
                      <a:pt x="16" y="9"/>
                    </a:cubicBezTo>
                    <a:cubicBezTo>
                      <a:pt x="16" y="9"/>
                      <a:pt x="16" y="9"/>
                      <a:pt x="16" y="9"/>
                    </a:cubicBezTo>
                    <a:cubicBezTo>
                      <a:pt x="16" y="9"/>
                      <a:pt x="16" y="9"/>
                      <a:pt x="16" y="9"/>
                    </a:cubicBezTo>
                    <a:cubicBezTo>
                      <a:pt x="16" y="9"/>
                      <a:pt x="16" y="9"/>
                      <a:pt x="16" y="9"/>
                    </a:cubicBezTo>
                    <a:cubicBezTo>
                      <a:pt x="17" y="9"/>
                      <a:pt x="17" y="9"/>
                      <a:pt x="17" y="9"/>
                    </a:cubicBezTo>
                    <a:cubicBezTo>
                      <a:pt x="17" y="9"/>
                      <a:pt x="17" y="9"/>
                      <a:pt x="17" y="9"/>
                    </a:cubicBezTo>
                    <a:cubicBezTo>
                      <a:pt x="17" y="9"/>
                      <a:pt x="17" y="9"/>
                      <a:pt x="17" y="9"/>
                    </a:cubicBezTo>
                    <a:cubicBezTo>
                      <a:pt x="17" y="9"/>
                      <a:pt x="17" y="9"/>
                      <a:pt x="17" y="9"/>
                    </a:cubicBezTo>
                    <a:cubicBezTo>
                      <a:pt x="18" y="9"/>
                      <a:pt x="18" y="9"/>
                      <a:pt x="18" y="9"/>
                    </a:cubicBezTo>
                    <a:cubicBezTo>
                      <a:pt x="18" y="9"/>
                      <a:pt x="18" y="9"/>
                      <a:pt x="18" y="9"/>
                    </a:cubicBezTo>
                    <a:cubicBezTo>
                      <a:pt x="18" y="9"/>
                      <a:pt x="18" y="9"/>
                      <a:pt x="18" y="9"/>
                    </a:cubicBezTo>
                    <a:cubicBezTo>
                      <a:pt x="18" y="9"/>
                      <a:pt x="18" y="9"/>
                      <a:pt x="18" y="9"/>
                    </a:cubicBezTo>
                    <a:cubicBezTo>
                      <a:pt x="18" y="8"/>
                      <a:pt x="18" y="8"/>
                      <a:pt x="18" y="8"/>
                    </a:cubicBezTo>
                    <a:cubicBezTo>
                      <a:pt x="18" y="8"/>
                      <a:pt x="18" y="8"/>
                      <a:pt x="18" y="8"/>
                    </a:cubicBezTo>
                    <a:cubicBezTo>
                      <a:pt x="18" y="8"/>
                      <a:pt x="18" y="8"/>
                      <a:pt x="18" y="8"/>
                    </a:cubicBezTo>
                    <a:cubicBezTo>
                      <a:pt x="18" y="8"/>
                      <a:pt x="18" y="8"/>
                      <a:pt x="18" y="8"/>
                    </a:cubicBezTo>
                    <a:cubicBezTo>
                      <a:pt x="18" y="9"/>
                      <a:pt x="18" y="9"/>
                      <a:pt x="18" y="9"/>
                    </a:cubicBezTo>
                    <a:cubicBezTo>
                      <a:pt x="18" y="8"/>
                      <a:pt x="18" y="8"/>
                      <a:pt x="18"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8"/>
                      <a:pt x="17" y="8"/>
                      <a:pt x="17" y="8"/>
                    </a:cubicBezTo>
                    <a:cubicBezTo>
                      <a:pt x="17" y="9"/>
                      <a:pt x="17" y="9"/>
                      <a:pt x="17" y="9"/>
                    </a:cubicBezTo>
                    <a:cubicBezTo>
                      <a:pt x="17" y="9"/>
                      <a:pt x="17" y="9"/>
                      <a:pt x="17" y="9"/>
                    </a:cubicBezTo>
                    <a:cubicBezTo>
                      <a:pt x="17" y="9"/>
                      <a:pt x="17" y="9"/>
                      <a:pt x="17"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5" y="8"/>
                      <a:pt x="15" y="8"/>
                      <a:pt x="15" y="8"/>
                    </a:cubicBezTo>
                    <a:cubicBezTo>
                      <a:pt x="15" y="8"/>
                      <a:pt x="15" y="8"/>
                      <a:pt x="15" y="8"/>
                    </a:cubicBezTo>
                    <a:cubicBezTo>
                      <a:pt x="15" y="8"/>
                      <a:pt x="15" y="8"/>
                      <a:pt x="15" y="8"/>
                    </a:cubicBezTo>
                    <a:cubicBezTo>
                      <a:pt x="14" y="8"/>
                      <a:pt x="14" y="8"/>
                      <a:pt x="14" y="8"/>
                    </a:cubicBezTo>
                    <a:cubicBezTo>
                      <a:pt x="14" y="8"/>
                      <a:pt x="14" y="8"/>
                      <a:pt x="14" y="8"/>
                    </a:cubicBezTo>
                    <a:cubicBezTo>
                      <a:pt x="13" y="8"/>
                      <a:pt x="13" y="8"/>
                      <a:pt x="13" y="8"/>
                    </a:cubicBezTo>
                    <a:cubicBezTo>
                      <a:pt x="13" y="7"/>
                      <a:pt x="13" y="7"/>
                      <a:pt x="13" y="7"/>
                    </a:cubicBezTo>
                    <a:cubicBezTo>
                      <a:pt x="13" y="7"/>
                      <a:pt x="13" y="7"/>
                      <a:pt x="13" y="7"/>
                    </a:cubicBezTo>
                    <a:cubicBezTo>
                      <a:pt x="13" y="7"/>
                      <a:pt x="13" y="7"/>
                      <a:pt x="13" y="7"/>
                    </a:cubicBezTo>
                    <a:cubicBezTo>
                      <a:pt x="12" y="7"/>
                      <a:pt x="12" y="7"/>
                      <a:pt x="12" y="7"/>
                    </a:cubicBezTo>
                    <a:cubicBezTo>
                      <a:pt x="12" y="7"/>
                      <a:pt x="12" y="7"/>
                      <a:pt x="12" y="7"/>
                    </a:cubicBezTo>
                    <a:cubicBezTo>
                      <a:pt x="12" y="7"/>
                      <a:pt x="12" y="7"/>
                      <a:pt x="12" y="7"/>
                    </a:cubicBezTo>
                    <a:cubicBezTo>
                      <a:pt x="11" y="7"/>
                      <a:pt x="11" y="7"/>
                      <a:pt x="11" y="7"/>
                    </a:cubicBezTo>
                    <a:cubicBezTo>
                      <a:pt x="11" y="7"/>
                      <a:pt x="11" y="7"/>
                      <a:pt x="11" y="7"/>
                    </a:cubicBezTo>
                    <a:cubicBezTo>
                      <a:pt x="11" y="7"/>
                      <a:pt x="11" y="7"/>
                      <a:pt x="11" y="7"/>
                    </a:cubicBezTo>
                    <a:cubicBezTo>
                      <a:pt x="11" y="7"/>
                      <a:pt x="11" y="7"/>
                      <a:pt x="11" y="7"/>
                    </a:cubicBezTo>
                    <a:cubicBezTo>
                      <a:pt x="10" y="8"/>
                      <a:pt x="10" y="8"/>
                      <a:pt x="10" y="8"/>
                    </a:cubicBezTo>
                    <a:cubicBezTo>
                      <a:pt x="9" y="8"/>
                      <a:pt x="8" y="8"/>
                      <a:pt x="8" y="8"/>
                    </a:cubicBezTo>
                    <a:cubicBezTo>
                      <a:pt x="7" y="8"/>
                      <a:pt x="7" y="8"/>
                      <a:pt x="6" y="8"/>
                    </a:cubicBezTo>
                    <a:cubicBezTo>
                      <a:pt x="6" y="8"/>
                      <a:pt x="6" y="8"/>
                      <a:pt x="6" y="8"/>
                    </a:cubicBezTo>
                    <a:cubicBezTo>
                      <a:pt x="5" y="8"/>
                      <a:pt x="5" y="8"/>
                      <a:pt x="5" y="8"/>
                    </a:cubicBezTo>
                    <a:cubicBezTo>
                      <a:pt x="4" y="9"/>
                      <a:pt x="4" y="9"/>
                      <a:pt x="4" y="9"/>
                    </a:cubicBezTo>
                    <a:cubicBezTo>
                      <a:pt x="3" y="9"/>
                      <a:pt x="3" y="9"/>
                      <a:pt x="3" y="9"/>
                    </a:cubicBezTo>
                    <a:cubicBezTo>
                      <a:pt x="3" y="9"/>
                      <a:pt x="3" y="9"/>
                      <a:pt x="3" y="9"/>
                    </a:cubicBezTo>
                    <a:cubicBezTo>
                      <a:pt x="2" y="9"/>
                      <a:pt x="2" y="9"/>
                      <a:pt x="1" y="9"/>
                    </a:cubicBezTo>
                    <a:cubicBezTo>
                      <a:pt x="1" y="9"/>
                      <a:pt x="0" y="9"/>
                      <a:pt x="0" y="9"/>
                    </a:cubicBezTo>
                    <a:cubicBezTo>
                      <a:pt x="0" y="11"/>
                      <a:pt x="0" y="12"/>
                      <a:pt x="0" y="13"/>
                    </a:cubicBezTo>
                    <a:cubicBezTo>
                      <a:pt x="0" y="14"/>
                      <a:pt x="0" y="14"/>
                      <a:pt x="0" y="14"/>
                    </a:cubicBezTo>
                    <a:cubicBezTo>
                      <a:pt x="2" y="22"/>
                      <a:pt x="3" y="31"/>
                      <a:pt x="4" y="39"/>
                    </a:cubicBezTo>
                    <a:cubicBezTo>
                      <a:pt x="4" y="39"/>
                      <a:pt x="4" y="39"/>
                      <a:pt x="4" y="39"/>
                    </a:cubicBezTo>
                    <a:cubicBezTo>
                      <a:pt x="4" y="39"/>
                      <a:pt x="4" y="39"/>
                      <a:pt x="4" y="39"/>
                    </a:cubicBezTo>
                    <a:cubicBezTo>
                      <a:pt x="4" y="39"/>
                      <a:pt x="4" y="39"/>
                      <a:pt x="4" y="39"/>
                    </a:cubicBezTo>
                    <a:cubicBezTo>
                      <a:pt x="5" y="39"/>
                      <a:pt x="5" y="39"/>
                      <a:pt x="5" y="39"/>
                    </a:cubicBezTo>
                    <a:cubicBezTo>
                      <a:pt x="5" y="39"/>
                      <a:pt x="5" y="39"/>
                      <a:pt x="5" y="39"/>
                    </a:cubicBezTo>
                    <a:cubicBezTo>
                      <a:pt x="5" y="39"/>
                      <a:pt x="5" y="39"/>
                      <a:pt x="5" y="39"/>
                    </a:cubicBezTo>
                    <a:cubicBezTo>
                      <a:pt x="5" y="39"/>
                      <a:pt x="5" y="39"/>
                      <a:pt x="5" y="39"/>
                    </a:cubicBezTo>
                    <a:cubicBezTo>
                      <a:pt x="5" y="39"/>
                      <a:pt x="5" y="39"/>
                      <a:pt x="5" y="39"/>
                    </a:cubicBezTo>
                    <a:cubicBezTo>
                      <a:pt x="5" y="39"/>
                      <a:pt x="5" y="39"/>
                      <a:pt x="5" y="39"/>
                    </a:cubicBezTo>
                    <a:cubicBezTo>
                      <a:pt x="6" y="39"/>
                      <a:pt x="6" y="39"/>
                      <a:pt x="6" y="39"/>
                    </a:cubicBezTo>
                    <a:cubicBezTo>
                      <a:pt x="7" y="39"/>
                      <a:pt x="7" y="39"/>
                      <a:pt x="7" y="39"/>
                    </a:cubicBezTo>
                    <a:cubicBezTo>
                      <a:pt x="7" y="39"/>
                      <a:pt x="7" y="39"/>
                      <a:pt x="7" y="39"/>
                    </a:cubicBezTo>
                    <a:cubicBezTo>
                      <a:pt x="7" y="39"/>
                      <a:pt x="7" y="39"/>
                      <a:pt x="7" y="39"/>
                    </a:cubicBezTo>
                    <a:cubicBezTo>
                      <a:pt x="7" y="39"/>
                      <a:pt x="7" y="39"/>
                      <a:pt x="7" y="39"/>
                    </a:cubicBezTo>
                    <a:cubicBezTo>
                      <a:pt x="7" y="39"/>
                      <a:pt x="7" y="39"/>
                      <a:pt x="7" y="39"/>
                    </a:cubicBezTo>
                    <a:cubicBezTo>
                      <a:pt x="8" y="39"/>
                      <a:pt x="8" y="39"/>
                      <a:pt x="8" y="39"/>
                    </a:cubicBezTo>
                    <a:cubicBezTo>
                      <a:pt x="8" y="39"/>
                      <a:pt x="8" y="39"/>
                      <a:pt x="8" y="39"/>
                    </a:cubicBezTo>
                    <a:cubicBezTo>
                      <a:pt x="8" y="39"/>
                      <a:pt x="8" y="39"/>
                      <a:pt x="8" y="39"/>
                    </a:cubicBezTo>
                    <a:cubicBezTo>
                      <a:pt x="8" y="40"/>
                      <a:pt x="8" y="40"/>
                      <a:pt x="8" y="40"/>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9" y="41"/>
                      <a:pt x="9" y="41"/>
                      <a:pt x="9" y="41"/>
                    </a:cubicBezTo>
                    <a:cubicBezTo>
                      <a:pt x="9" y="41"/>
                      <a:pt x="9" y="41"/>
                      <a:pt x="9" y="41"/>
                    </a:cubicBezTo>
                    <a:cubicBezTo>
                      <a:pt x="9" y="41"/>
                      <a:pt x="9" y="41"/>
                      <a:pt x="9" y="41"/>
                    </a:cubicBezTo>
                    <a:cubicBezTo>
                      <a:pt x="9" y="41"/>
                      <a:pt x="9" y="41"/>
                      <a:pt x="9" y="41"/>
                    </a:cubicBezTo>
                    <a:cubicBezTo>
                      <a:pt x="9" y="41"/>
                      <a:pt x="9" y="41"/>
                      <a:pt x="9" y="41"/>
                    </a:cubicBezTo>
                    <a:cubicBezTo>
                      <a:pt x="9" y="41"/>
                      <a:pt x="9" y="41"/>
                      <a:pt x="9" y="41"/>
                    </a:cubicBezTo>
                    <a:cubicBezTo>
                      <a:pt x="10" y="42"/>
                      <a:pt x="10" y="42"/>
                      <a:pt x="10" y="42"/>
                    </a:cubicBezTo>
                    <a:cubicBezTo>
                      <a:pt x="10" y="42"/>
                      <a:pt x="10" y="42"/>
                      <a:pt x="10" y="42"/>
                    </a:cubicBezTo>
                    <a:cubicBezTo>
                      <a:pt x="10" y="42"/>
                      <a:pt x="10" y="42"/>
                      <a:pt x="10" y="42"/>
                    </a:cubicBezTo>
                    <a:cubicBezTo>
                      <a:pt x="11" y="42"/>
                      <a:pt x="11" y="42"/>
                      <a:pt x="11" y="42"/>
                    </a:cubicBezTo>
                    <a:cubicBezTo>
                      <a:pt x="11" y="42"/>
                      <a:pt x="11" y="42"/>
                      <a:pt x="11" y="42"/>
                    </a:cubicBezTo>
                    <a:cubicBezTo>
                      <a:pt x="12" y="42"/>
                      <a:pt x="12" y="42"/>
                      <a:pt x="12" y="42"/>
                    </a:cubicBezTo>
                    <a:cubicBezTo>
                      <a:pt x="12" y="42"/>
                      <a:pt x="12" y="42"/>
                      <a:pt x="12" y="42"/>
                    </a:cubicBezTo>
                    <a:cubicBezTo>
                      <a:pt x="13" y="42"/>
                      <a:pt x="13" y="42"/>
                      <a:pt x="13" y="42"/>
                    </a:cubicBezTo>
                    <a:cubicBezTo>
                      <a:pt x="13" y="42"/>
                      <a:pt x="13" y="42"/>
                      <a:pt x="13" y="42"/>
                    </a:cubicBezTo>
                    <a:cubicBezTo>
                      <a:pt x="13" y="42"/>
                      <a:pt x="13" y="42"/>
                      <a:pt x="13" y="42"/>
                    </a:cubicBezTo>
                    <a:cubicBezTo>
                      <a:pt x="13" y="42"/>
                      <a:pt x="13" y="42"/>
                      <a:pt x="13" y="42"/>
                    </a:cubicBezTo>
                    <a:cubicBezTo>
                      <a:pt x="13" y="43"/>
                      <a:pt x="13" y="43"/>
                      <a:pt x="13" y="43"/>
                    </a:cubicBezTo>
                    <a:cubicBezTo>
                      <a:pt x="14" y="43"/>
                      <a:pt x="14" y="43"/>
                      <a:pt x="14" y="43"/>
                    </a:cubicBezTo>
                    <a:cubicBezTo>
                      <a:pt x="14" y="43"/>
                      <a:pt x="14" y="43"/>
                      <a:pt x="14"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6" y="42"/>
                      <a:pt x="16" y="42"/>
                      <a:pt x="16" y="42"/>
                    </a:cubicBezTo>
                    <a:cubicBezTo>
                      <a:pt x="16" y="42"/>
                      <a:pt x="16" y="42"/>
                      <a:pt x="16" y="42"/>
                    </a:cubicBezTo>
                    <a:cubicBezTo>
                      <a:pt x="16" y="42"/>
                      <a:pt x="16" y="42"/>
                      <a:pt x="16" y="42"/>
                    </a:cubicBezTo>
                    <a:cubicBezTo>
                      <a:pt x="17" y="42"/>
                      <a:pt x="17" y="42"/>
                      <a:pt x="17" y="42"/>
                    </a:cubicBezTo>
                    <a:cubicBezTo>
                      <a:pt x="17" y="42"/>
                      <a:pt x="17" y="42"/>
                      <a:pt x="17" y="42"/>
                    </a:cubicBezTo>
                    <a:cubicBezTo>
                      <a:pt x="17" y="43"/>
                      <a:pt x="17" y="43"/>
                      <a:pt x="17" y="43"/>
                    </a:cubicBezTo>
                    <a:cubicBezTo>
                      <a:pt x="17" y="42"/>
                      <a:pt x="17" y="42"/>
                      <a:pt x="17" y="42"/>
                    </a:cubicBezTo>
                    <a:cubicBezTo>
                      <a:pt x="17" y="42"/>
                      <a:pt x="17" y="42"/>
                      <a:pt x="17" y="42"/>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20" y="43"/>
                      <a:pt x="20" y="43"/>
                      <a:pt x="20" y="43"/>
                    </a:cubicBezTo>
                    <a:cubicBezTo>
                      <a:pt x="20" y="43"/>
                      <a:pt x="20" y="43"/>
                      <a:pt x="20" y="43"/>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1" y="41"/>
                      <a:pt x="21" y="41"/>
                      <a:pt x="21"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2"/>
                      <a:pt x="22" y="42"/>
                      <a:pt x="22" y="42"/>
                    </a:cubicBezTo>
                    <a:cubicBezTo>
                      <a:pt x="22" y="42"/>
                      <a:pt x="22" y="42"/>
                      <a:pt x="22" y="42"/>
                    </a:cubicBezTo>
                    <a:cubicBezTo>
                      <a:pt x="23" y="43"/>
                      <a:pt x="23" y="43"/>
                      <a:pt x="23" y="43"/>
                    </a:cubicBezTo>
                    <a:cubicBezTo>
                      <a:pt x="23" y="43"/>
                      <a:pt x="23" y="43"/>
                      <a:pt x="23" y="43"/>
                    </a:cubicBezTo>
                    <a:cubicBezTo>
                      <a:pt x="23" y="43"/>
                      <a:pt x="23" y="43"/>
                      <a:pt x="23" y="43"/>
                    </a:cubicBezTo>
                    <a:cubicBezTo>
                      <a:pt x="24" y="43"/>
                      <a:pt x="24" y="43"/>
                      <a:pt x="24" y="43"/>
                    </a:cubicBezTo>
                    <a:cubicBezTo>
                      <a:pt x="25" y="44"/>
                      <a:pt x="25" y="44"/>
                      <a:pt x="25" y="44"/>
                    </a:cubicBezTo>
                    <a:cubicBezTo>
                      <a:pt x="25" y="44"/>
                      <a:pt x="25" y="44"/>
                      <a:pt x="25" y="44"/>
                    </a:cubicBezTo>
                    <a:cubicBezTo>
                      <a:pt x="25" y="44"/>
                      <a:pt x="25" y="44"/>
                      <a:pt x="25" y="44"/>
                    </a:cubicBezTo>
                    <a:cubicBezTo>
                      <a:pt x="25" y="44"/>
                      <a:pt x="25" y="44"/>
                      <a:pt x="25" y="44"/>
                    </a:cubicBezTo>
                    <a:cubicBezTo>
                      <a:pt x="25" y="44"/>
                      <a:pt x="25" y="44"/>
                      <a:pt x="25" y="44"/>
                    </a:cubicBezTo>
                    <a:cubicBezTo>
                      <a:pt x="25" y="44"/>
                      <a:pt x="25" y="44"/>
                      <a:pt x="25" y="44"/>
                    </a:cubicBezTo>
                    <a:cubicBezTo>
                      <a:pt x="26" y="44"/>
                      <a:pt x="26" y="44"/>
                      <a:pt x="26" y="44"/>
                    </a:cubicBezTo>
                    <a:cubicBezTo>
                      <a:pt x="26" y="44"/>
                      <a:pt x="26" y="44"/>
                      <a:pt x="26" y="44"/>
                    </a:cubicBezTo>
                    <a:cubicBezTo>
                      <a:pt x="27" y="44"/>
                      <a:pt x="27" y="44"/>
                      <a:pt x="27" y="44"/>
                    </a:cubicBezTo>
                    <a:cubicBezTo>
                      <a:pt x="27" y="44"/>
                      <a:pt x="27" y="44"/>
                      <a:pt x="27" y="44"/>
                    </a:cubicBezTo>
                    <a:cubicBezTo>
                      <a:pt x="27" y="43"/>
                      <a:pt x="27" y="43"/>
                      <a:pt x="27" y="43"/>
                    </a:cubicBezTo>
                    <a:cubicBezTo>
                      <a:pt x="27" y="43"/>
                      <a:pt x="27" y="43"/>
                      <a:pt x="27" y="43"/>
                    </a:cubicBezTo>
                    <a:cubicBezTo>
                      <a:pt x="27" y="42"/>
                      <a:pt x="27" y="42"/>
                      <a:pt x="27" y="42"/>
                    </a:cubicBezTo>
                    <a:cubicBezTo>
                      <a:pt x="28" y="42"/>
                      <a:pt x="28" y="42"/>
                      <a:pt x="28" y="42"/>
                    </a:cubicBezTo>
                    <a:cubicBezTo>
                      <a:pt x="28" y="42"/>
                      <a:pt x="28" y="42"/>
                      <a:pt x="28" y="42"/>
                    </a:cubicBezTo>
                    <a:cubicBezTo>
                      <a:pt x="28" y="42"/>
                      <a:pt x="28" y="42"/>
                      <a:pt x="28" y="42"/>
                    </a:cubicBezTo>
                    <a:cubicBezTo>
                      <a:pt x="28" y="42"/>
                      <a:pt x="28" y="42"/>
                      <a:pt x="28" y="42"/>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0"/>
                      <a:pt x="28" y="40"/>
                      <a:pt x="28" y="40"/>
                    </a:cubicBezTo>
                    <a:cubicBezTo>
                      <a:pt x="28" y="40"/>
                      <a:pt x="28" y="40"/>
                      <a:pt x="28" y="40"/>
                    </a:cubicBezTo>
                    <a:cubicBezTo>
                      <a:pt x="28" y="40"/>
                      <a:pt x="28" y="40"/>
                      <a:pt x="28" y="40"/>
                    </a:cubicBezTo>
                    <a:cubicBezTo>
                      <a:pt x="28" y="40"/>
                      <a:pt x="28" y="40"/>
                      <a:pt x="28" y="40"/>
                    </a:cubicBezTo>
                    <a:cubicBezTo>
                      <a:pt x="28" y="39"/>
                      <a:pt x="28" y="39"/>
                      <a:pt x="28" y="39"/>
                    </a:cubicBezTo>
                    <a:cubicBezTo>
                      <a:pt x="28" y="39"/>
                      <a:pt x="28" y="39"/>
                      <a:pt x="28" y="39"/>
                    </a:cubicBezTo>
                    <a:cubicBezTo>
                      <a:pt x="28" y="39"/>
                      <a:pt x="28" y="39"/>
                      <a:pt x="28" y="39"/>
                    </a:cubicBezTo>
                    <a:cubicBezTo>
                      <a:pt x="28" y="39"/>
                      <a:pt x="28" y="39"/>
                      <a:pt x="28" y="39"/>
                    </a:cubicBezTo>
                    <a:cubicBezTo>
                      <a:pt x="28" y="39"/>
                      <a:pt x="28" y="39"/>
                      <a:pt x="28" y="39"/>
                    </a:cubicBezTo>
                    <a:cubicBezTo>
                      <a:pt x="28" y="39"/>
                      <a:pt x="28" y="39"/>
                      <a:pt x="28" y="39"/>
                    </a:cubicBezTo>
                    <a:cubicBezTo>
                      <a:pt x="28" y="38"/>
                      <a:pt x="28" y="38"/>
                      <a:pt x="28" y="38"/>
                    </a:cubicBezTo>
                    <a:cubicBezTo>
                      <a:pt x="28" y="38"/>
                      <a:pt x="28" y="38"/>
                      <a:pt x="28" y="38"/>
                    </a:cubicBezTo>
                    <a:cubicBezTo>
                      <a:pt x="28" y="37"/>
                      <a:pt x="28" y="37"/>
                      <a:pt x="28" y="37"/>
                    </a:cubicBezTo>
                    <a:cubicBezTo>
                      <a:pt x="29" y="37"/>
                      <a:pt x="29" y="37"/>
                      <a:pt x="29" y="37"/>
                    </a:cubicBezTo>
                    <a:cubicBezTo>
                      <a:pt x="29" y="36"/>
                      <a:pt x="29" y="36"/>
                      <a:pt x="29" y="36"/>
                    </a:cubicBezTo>
                    <a:cubicBezTo>
                      <a:pt x="29" y="36"/>
                      <a:pt x="29" y="36"/>
                      <a:pt x="29" y="36"/>
                    </a:cubicBezTo>
                    <a:cubicBezTo>
                      <a:pt x="29" y="37"/>
                      <a:pt x="29" y="37"/>
                      <a:pt x="29"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8"/>
                      <a:pt x="30" y="38"/>
                      <a:pt x="30" y="38"/>
                    </a:cubicBezTo>
                    <a:cubicBezTo>
                      <a:pt x="30" y="38"/>
                      <a:pt x="30" y="38"/>
                      <a:pt x="30" y="38"/>
                    </a:cubicBezTo>
                    <a:cubicBezTo>
                      <a:pt x="30" y="38"/>
                      <a:pt x="30" y="38"/>
                      <a:pt x="30" y="38"/>
                    </a:cubicBezTo>
                    <a:cubicBezTo>
                      <a:pt x="30" y="38"/>
                      <a:pt x="30" y="38"/>
                      <a:pt x="30" y="38"/>
                    </a:cubicBezTo>
                    <a:cubicBezTo>
                      <a:pt x="30" y="38"/>
                      <a:pt x="30" y="38"/>
                      <a:pt x="30" y="38"/>
                    </a:cubicBezTo>
                    <a:cubicBezTo>
                      <a:pt x="30" y="38"/>
                      <a:pt x="30" y="38"/>
                      <a:pt x="30" y="38"/>
                    </a:cubicBezTo>
                    <a:cubicBezTo>
                      <a:pt x="31" y="38"/>
                      <a:pt x="31" y="38"/>
                      <a:pt x="31" y="38"/>
                    </a:cubicBezTo>
                    <a:cubicBezTo>
                      <a:pt x="31" y="38"/>
                      <a:pt x="31" y="38"/>
                      <a:pt x="31" y="38"/>
                    </a:cubicBezTo>
                    <a:cubicBezTo>
                      <a:pt x="31" y="37"/>
                      <a:pt x="31" y="37"/>
                      <a:pt x="31" y="37"/>
                    </a:cubicBezTo>
                    <a:cubicBezTo>
                      <a:pt x="31" y="37"/>
                      <a:pt x="31" y="37"/>
                      <a:pt x="31" y="37"/>
                    </a:cubicBezTo>
                    <a:cubicBezTo>
                      <a:pt x="31" y="37"/>
                      <a:pt x="31" y="37"/>
                      <a:pt x="31" y="37"/>
                    </a:cubicBezTo>
                    <a:cubicBezTo>
                      <a:pt x="31" y="37"/>
                      <a:pt x="31" y="37"/>
                      <a:pt x="31" y="37"/>
                    </a:cubicBezTo>
                    <a:cubicBezTo>
                      <a:pt x="31" y="37"/>
                      <a:pt x="31" y="37"/>
                      <a:pt x="31" y="37"/>
                    </a:cubicBezTo>
                    <a:cubicBezTo>
                      <a:pt x="31" y="37"/>
                      <a:pt x="31" y="37"/>
                      <a:pt x="31" y="37"/>
                    </a:cubicBezTo>
                    <a:cubicBezTo>
                      <a:pt x="31" y="37"/>
                      <a:pt x="31" y="37"/>
                      <a:pt x="31" y="37"/>
                    </a:cubicBezTo>
                    <a:cubicBezTo>
                      <a:pt x="31" y="37"/>
                      <a:pt x="31" y="37"/>
                      <a:pt x="31" y="37"/>
                    </a:cubicBezTo>
                    <a:cubicBezTo>
                      <a:pt x="31" y="37"/>
                      <a:pt x="31" y="37"/>
                      <a:pt x="31" y="37"/>
                    </a:cubicBezTo>
                    <a:cubicBezTo>
                      <a:pt x="31" y="37"/>
                      <a:pt x="31" y="37"/>
                      <a:pt x="31" y="37"/>
                    </a:cubicBezTo>
                    <a:cubicBezTo>
                      <a:pt x="31" y="37"/>
                      <a:pt x="31" y="37"/>
                      <a:pt x="31" y="37"/>
                    </a:cubicBezTo>
                    <a:cubicBezTo>
                      <a:pt x="31" y="36"/>
                      <a:pt x="31" y="36"/>
                      <a:pt x="31" y="36"/>
                    </a:cubicBezTo>
                    <a:cubicBezTo>
                      <a:pt x="31" y="36"/>
                      <a:pt x="31" y="36"/>
                      <a:pt x="31" y="36"/>
                    </a:cubicBezTo>
                    <a:cubicBezTo>
                      <a:pt x="31" y="36"/>
                      <a:pt x="31" y="36"/>
                      <a:pt x="31" y="36"/>
                    </a:cubicBezTo>
                    <a:cubicBezTo>
                      <a:pt x="31" y="36"/>
                      <a:pt x="31" y="36"/>
                      <a:pt x="31" y="36"/>
                    </a:cubicBezTo>
                    <a:cubicBezTo>
                      <a:pt x="31" y="36"/>
                      <a:pt x="31" y="36"/>
                      <a:pt x="31" y="36"/>
                    </a:cubicBezTo>
                    <a:cubicBezTo>
                      <a:pt x="31" y="36"/>
                      <a:pt x="31" y="36"/>
                      <a:pt x="31" y="36"/>
                    </a:cubicBezTo>
                    <a:cubicBezTo>
                      <a:pt x="31" y="36"/>
                      <a:pt x="31" y="36"/>
                      <a:pt x="31" y="36"/>
                    </a:cubicBezTo>
                    <a:cubicBezTo>
                      <a:pt x="31" y="36"/>
                      <a:pt x="31" y="36"/>
                      <a:pt x="31" y="36"/>
                    </a:cubicBezTo>
                    <a:cubicBezTo>
                      <a:pt x="31" y="36"/>
                      <a:pt x="31" y="36"/>
                      <a:pt x="31" y="36"/>
                    </a:cubicBezTo>
                    <a:cubicBezTo>
                      <a:pt x="31" y="36"/>
                      <a:pt x="31" y="36"/>
                      <a:pt x="31" y="36"/>
                    </a:cubicBezTo>
                    <a:cubicBezTo>
                      <a:pt x="31" y="35"/>
                      <a:pt x="31" y="35"/>
                      <a:pt x="31" y="35"/>
                    </a:cubicBezTo>
                    <a:cubicBezTo>
                      <a:pt x="31" y="35"/>
                      <a:pt x="31" y="35"/>
                      <a:pt x="31" y="35"/>
                    </a:cubicBezTo>
                    <a:cubicBezTo>
                      <a:pt x="31" y="35"/>
                      <a:pt x="31" y="35"/>
                      <a:pt x="31" y="35"/>
                    </a:cubicBezTo>
                    <a:cubicBezTo>
                      <a:pt x="31" y="34"/>
                      <a:pt x="31" y="34"/>
                      <a:pt x="31" y="34"/>
                    </a:cubicBezTo>
                    <a:cubicBezTo>
                      <a:pt x="31" y="34"/>
                      <a:pt x="31" y="34"/>
                      <a:pt x="31" y="34"/>
                    </a:cubicBezTo>
                    <a:cubicBezTo>
                      <a:pt x="31" y="34"/>
                      <a:pt x="31" y="34"/>
                      <a:pt x="31" y="34"/>
                    </a:cubicBezTo>
                    <a:cubicBezTo>
                      <a:pt x="31" y="34"/>
                      <a:pt x="31" y="34"/>
                      <a:pt x="31" y="34"/>
                    </a:cubicBezTo>
                    <a:cubicBezTo>
                      <a:pt x="32" y="33"/>
                      <a:pt x="32" y="33"/>
                      <a:pt x="32" y="33"/>
                    </a:cubicBezTo>
                    <a:cubicBezTo>
                      <a:pt x="32" y="33"/>
                      <a:pt x="32" y="33"/>
                      <a:pt x="32" y="33"/>
                    </a:cubicBezTo>
                    <a:cubicBezTo>
                      <a:pt x="32" y="33"/>
                      <a:pt x="32" y="33"/>
                      <a:pt x="32" y="33"/>
                    </a:cubicBezTo>
                    <a:cubicBezTo>
                      <a:pt x="32" y="33"/>
                      <a:pt x="32" y="33"/>
                      <a:pt x="32" y="33"/>
                    </a:cubicBezTo>
                    <a:cubicBezTo>
                      <a:pt x="32" y="33"/>
                      <a:pt x="32" y="33"/>
                      <a:pt x="32" y="33"/>
                    </a:cubicBezTo>
                    <a:cubicBezTo>
                      <a:pt x="32" y="33"/>
                      <a:pt x="32" y="33"/>
                      <a:pt x="32" y="33"/>
                    </a:cubicBezTo>
                    <a:cubicBezTo>
                      <a:pt x="32" y="33"/>
                      <a:pt x="32" y="33"/>
                      <a:pt x="32" y="33"/>
                    </a:cubicBezTo>
                    <a:cubicBezTo>
                      <a:pt x="32" y="33"/>
                      <a:pt x="32" y="33"/>
                      <a:pt x="32" y="33"/>
                    </a:cubicBezTo>
                    <a:cubicBezTo>
                      <a:pt x="32" y="33"/>
                      <a:pt x="32" y="33"/>
                      <a:pt x="32" y="33"/>
                    </a:cubicBezTo>
                    <a:cubicBezTo>
                      <a:pt x="33" y="33"/>
                      <a:pt x="33" y="33"/>
                      <a:pt x="33" y="33"/>
                    </a:cubicBezTo>
                    <a:cubicBezTo>
                      <a:pt x="33" y="32"/>
                      <a:pt x="33" y="32"/>
                      <a:pt x="33" y="32"/>
                    </a:cubicBezTo>
                    <a:cubicBezTo>
                      <a:pt x="33" y="32"/>
                      <a:pt x="33" y="32"/>
                      <a:pt x="33" y="32"/>
                    </a:cubicBezTo>
                    <a:cubicBezTo>
                      <a:pt x="33" y="31"/>
                      <a:pt x="33" y="31"/>
                      <a:pt x="33" y="31"/>
                    </a:cubicBezTo>
                    <a:cubicBezTo>
                      <a:pt x="33" y="31"/>
                      <a:pt x="33" y="31"/>
                      <a:pt x="33" y="31"/>
                    </a:cubicBezTo>
                    <a:cubicBezTo>
                      <a:pt x="34" y="31"/>
                      <a:pt x="34" y="31"/>
                      <a:pt x="34" y="31"/>
                    </a:cubicBezTo>
                    <a:cubicBezTo>
                      <a:pt x="34" y="31"/>
                      <a:pt x="34" y="31"/>
                      <a:pt x="34" y="31"/>
                    </a:cubicBezTo>
                    <a:cubicBezTo>
                      <a:pt x="34" y="31"/>
                      <a:pt x="34" y="31"/>
                      <a:pt x="34" y="31"/>
                    </a:cubicBezTo>
                    <a:cubicBezTo>
                      <a:pt x="34" y="32"/>
                      <a:pt x="34" y="32"/>
                      <a:pt x="34" y="32"/>
                    </a:cubicBezTo>
                    <a:cubicBezTo>
                      <a:pt x="34" y="32"/>
                      <a:pt x="34" y="32"/>
                      <a:pt x="34" y="32"/>
                    </a:cubicBezTo>
                    <a:cubicBezTo>
                      <a:pt x="34" y="32"/>
                      <a:pt x="34" y="32"/>
                      <a:pt x="34" y="32"/>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6" y="31"/>
                      <a:pt x="36" y="31"/>
                      <a:pt x="36" y="31"/>
                    </a:cubicBezTo>
                    <a:cubicBezTo>
                      <a:pt x="36" y="30"/>
                      <a:pt x="36" y="30"/>
                      <a:pt x="36" y="30"/>
                    </a:cubicBezTo>
                    <a:cubicBezTo>
                      <a:pt x="36" y="30"/>
                      <a:pt x="36" y="30"/>
                      <a:pt x="36" y="30"/>
                    </a:cubicBezTo>
                    <a:cubicBezTo>
                      <a:pt x="36" y="30"/>
                      <a:pt x="36" y="30"/>
                      <a:pt x="36" y="30"/>
                    </a:cubicBezTo>
                    <a:cubicBezTo>
                      <a:pt x="36" y="30"/>
                      <a:pt x="36" y="30"/>
                      <a:pt x="36" y="30"/>
                    </a:cubicBezTo>
                    <a:cubicBezTo>
                      <a:pt x="37" y="29"/>
                      <a:pt x="37" y="29"/>
                      <a:pt x="37" y="29"/>
                    </a:cubicBezTo>
                    <a:cubicBezTo>
                      <a:pt x="37" y="28"/>
                      <a:pt x="37" y="28"/>
                      <a:pt x="37" y="28"/>
                    </a:cubicBezTo>
                    <a:cubicBezTo>
                      <a:pt x="38" y="28"/>
                      <a:pt x="38" y="28"/>
                      <a:pt x="38" y="28"/>
                    </a:cubicBezTo>
                    <a:cubicBezTo>
                      <a:pt x="38" y="28"/>
                      <a:pt x="38" y="28"/>
                      <a:pt x="38" y="28"/>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4"/>
                      <a:pt x="38" y="24"/>
                      <a:pt x="38" y="24"/>
                    </a:cubicBezTo>
                    <a:cubicBezTo>
                      <a:pt x="38" y="23"/>
                      <a:pt x="38" y="23"/>
                      <a:pt x="38" y="23"/>
                    </a:cubicBezTo>
                    <a:cubicBezTo>
                      <a:pt x="38" y="23"/>
                      <a:pt x="38" y="23"/>
                      <a:pt x="38" y="23"/>
                    </a:cubicBezTo>
                    <a:cubicBezTo>
                      <a:pt x="38" y="23"/>
                      <a:pt x="38" y="23"/>
                      <a:pt x="38" y="23"/>
                    </a:cubicBezTo>
                    <a:cubicBezTo>
                      <a:pt x="38" y="22"/>
                      <a:pt x="38" y="22"/>
                      <a:pt x="38" y="22"/>
                    </a:cubicBezTo>
                    <a:cubicBezTo>
                      <a:pt x="38" y="22"/>
                      <a:pt x="38" y="22"/>
                      <a:pt x="38" y="22"/>
                    </a:cubicBezTo>
                    <a:cubicBezTo>
                      <a:pt x="39" y="22"/>
                      <a:pt x="39" y="22"/>
                      <a:pt x="39" y="22"/>
                    </a:cubicBezTo>
                    <a:cubicBezTo>
                      <a:pt x="39" y="21"/>
                      <a:pt x="39" y="21"/>
                      <a:pt x="39" y="21"/>
                    </a:cubicBezTo>
                    <a:cubicBezTo>
                      <a:pt x="39" y="21"/>
                      <a:pt x="39" y="21"/>
                      <a:pt x="39" y="21"/>
                    </a:cubicBezTo>
                    <a:cubicBezTo>
                      <a:pt x="39" y="21"/>
                      <a:pt x="39" y="21"/>
                      <a:pt x="39" y="21"/>
                    </a:cubicBezTo>
                    <a:cubicBezTo>
                      <a:pt x="39" y="20"/>
                      <a:pt x="39" y="20"/>
                      <a:pt x="39" y="20"/>
                    </a:cubicBezTo>
                    <a:cubicBezTo>
                      <a:pt x="39" y="20"/>
                      <a:pt x="39" y="20"/>
                      <a:pt x="39" y="20"/>
                    </a:cubicBezTo>
                    <a:cubicBezTo>
                      <a:pt x="39" y="20"/>
                      <a:pt x="39" y="20"/>
                      <a:pt x="39" y="20"/>
                    </a:cubicBezTo>
                    <a:cubicBezTo>
                      <a:pt x="39" y="20"/>
                      <a:pt x="39" y="20"/>
                      <a:pt x="39" y="20"/>
                    </a:cubicBezTo>
                    <a:cubicBezTo>
                      <a:pt x="39" y="19"/>
                      <a:pt x="39" y="19"/>
                      <a:pt x="39" y="19"/>
                    </a:cubicBezTo>
                    <a:cubicBezTo>
                      <a:pt x="39" y="19"/>
                      <a:pt x="39" y="19"/>
                      <a:pt x="39" y="19"/>
                    </a:cubicBezTo>
                    <a:cubicBezTo>
                      <a:pt x="39" y="19"/>
                      <a:pt x="39" y="19"/>
                      <a:pt x="39" y="19"/>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gf4bb91c855_5_265"/>
              <p:cNvSpPr/>
              <p:nvPr/>
            </p:nvSpPr>
            <p:spPr>
              <a:xfrm>
                <a:off x="3064626" y="3065923"/>
                <a:ext cx="199569" cy="121555"/>
              </a:xfrm>
              <a:custGeom>
                <a:rect b="b" l="l" r="r" t="t"/>
                <a:pathLst>
                  <a:path extrusionOk="0" h="38" w="62">
                    <a:moveTo>
                      <a:pt x="62" y="36"/>
                    </a:moveTo>
                    <a:cubicBezTo>
                      <a:pt x="62" y="36"/>
                      <a:pt x="62" y="36"/>
                      <a:pt x="62" y="36"/>
                    </a:cubicBezTo>
                    <a:cubicBezTo>
                      <a:pt x="62" y="35"/>
                      <a:pt x="62" y="35"/>
                      <a:pt x="62" y="35"/>
                    </a:cubicBezTo>
                    <a:cubicBezTo>
                      <a:pt x="62" y="35"/>
                      <a:pt x="62" y="35"/>
                      <a:pt x="62" y="35"/>
                    </a:cubicBezTo>
                    <a:cubicBezTo>
                      <a:pt x="62" y="35"/>
                      <a:pt x="62" y="35"/>
                      <a:pt x="62" y="35"/>
                    </a:cubicBezTo>
                    <a:cubicBezTo>
                      <a:pt x="62" y="35"/>
                      <a:pt x="62" y="35"/>
                      <a:pt x="62" y="35"/>
                    </a:cubicBezTo>
                    <a:cubicBezTo>
                      <a:pt x="62" y="34"/>
                      <a:pt x="62" y="34"/>
                      <a:pt x="62" y="34"/>
                    </a:cubicBezTo>
                    <a:cubicBezTo>
                      <a:pt x="62" y="34"/>
                      <a:pt x="62" y="34"/>
                      <a:pt x="62" y="34"/>
                    </a:cubicBezTo>
                    <a:cubicBezTo>
                      <a:pt x="62" y="34"/>
                      <a:pt x="62" y="34"/>
                      <a:pt x="62" y="34"/>
                    </a:cubicBezTo>
                    <a:cubicBezTo>
                      <a:pt x="62" y="34"/>
                      <a:pt x="62" y="34"/>
                      <a:pt x="62" y="34"/>
                    </a:cubicBezTo>
                    <a:cubicBezTo>
                      <a:pt x="62" y="34"/>
                      <a:pt x="62" y="34"/>
                      <a:pt x="62" y="34"/>
                    </a:cubicBezTo>
                    <a:cubicBezTo>
                      <a:pt x="62" y="34"/>
                      <a:pt x="62" y="34"/>
                      <a:pt x="62" y="34"/>
                    </a:cubicBezTo>
                    <a:cubicBezTo>
                      <a:pt x="62" y="34"/>
                      <a:pt x="62" y="34"/>
                      <a:pt x="62" y="34"/>
                    </a:cubicBezTo>
                    <a:cubicBezTo>
                      <a:pt x="62" y="33"/>
                      <a:pt x="62" y="33"/>
                      <a:pt x="62" y="33"/>
                    </a:cubicBezTo>
                    <a:cubicBezTo>
                      <a:pt x="62" y="33"/>
                      <a:pt x="62" y="33"/>
                      <a:pt x="62" y="33"/>
                    </a:cubicBezTo>
                    <a:cubicBezTo>
                      <a:pt x="62" y="32"/>
                      <a:pt x="62" y="32"/>
                      <a:pt x="62" y="32"/>
                    </a:cubicBezTo>
                    <a:cubicBezTo>
                      <a:pt x="62" y="32"/>
                      <a:pt x="62" y="32"/>
                      <a:pt x="62" y="32"/>
                    </a:cubicBezTo>
                    <a:cubicBezTo>
                      <a:pt x="61" y="32"/>
                      <a:pt x="61" y="32"/>
                      <a:pt x="61" y="32"/>
                    </a:cubicBezTo>
                    <a:cubicBezTo>
                      <a:pt x="61" y="31"/>
                      <a:pt x="61" y="31"/>
                      <a:pt x="61" y="31"/>
                    </a:cubicBezTo>
                    <a:cubicBezTo>
                      <a:pt x="61" y="31"/>
                      <a:pt x="61" y="31"/>
                      <a:pt x="61" y="31"/>
                    </a:cubicBezTo>
                    <a:cubicBezTo>
                      <a:pt x="61" y="31"/>
                      <a:pt x="61" y="31"/>
                      <a:pt x="61" y="31"/>
                    </a:cubicBezTo>
                    <a:cubicBezTo>
                      <a:pt x="61" y="31"/>
                      <a:pt x="61" y="31"/>
                      <a:pt x="61" y="31"/>
                    </a:cubicBezTo>
                    <a:cubicBezTo>
                      <a:pt x="61" y="31"/>
                      <a:pt x="61" y="31"/>
                      <a:pt x="61" y="31"/>
                    </a:cubicBezTo>
                    <a:cubicBezTo>
                      <a:pt x="61" y="31"/>
                      <a:pt x="61" y="31"/>
                      <a:pt x="61" y="31"/>
                    </a:cubicBezTo>
                    <a:cubicBezTo>
                      <a:pt x="61" y="30"/>
                      <a:pt x="61" y="30"/>
                      <a:pt x="61" y="30"/>
                    </a:cubicBezTo>
                    <a:cubicBezTo>
                      <a:pt x="61" y="30"/>
                      <a:pt x="61" y="30"/>
                      <a:pt x="61" y="30"/>
                    </a:cubicBezTo>
                    <a:cubicBezTo>
                      <a:pt x="61" y="30"/>
                      <a:pt x="61" y="30"/>
                      <a:pt x="61" y="30"/>
                    </a:cubicBezTo>
                    <a:cubicBezTo>
                      <a:pt x="61" y="30"/>
                      <a:pt x="61" y="30"/>
                      <a:pt x="61" y="30"/>
                    </a:cubicBezTo>
                    <a:cubicBezTo>
                      <a:pt x="61" y="29"/>
                      <a:pt x="61" y="29"/>
                      <a:pt x="61" y="29"/>
                    </a:cubicBezTo>
                    <a:cubicBezTo>
                      <a:pt x="61" y="29"/>
                      <a:pt x="61" y="29"/>
                      <a:pt x="61" y="29"/>
                    </a:cubicBezTo>
                    <a:cubicBezTo>
                      <a:pt x="60" y="29"/>
                      <a:pt x="60" y="29"/>
                      <a:pt x="60" y="29"/>
                    </a:cubicBezTo>
                    <a:cubicBezTo>
                      <a:pt x="60" y="29"/>
                      <a:pt x="60" y="29"/>
                      <a:pt x="60" y="29"/>
                    </a:cubicBezTo>
                    <a:cubicBezTo>
                      <a:pt x="60" y="28"/>
                      <a:pt x="60" y="28"/>
                      <a:pt x="60" y="28"/>
                    </a:cubicBezTo>
                    <a:cubicBezTo>
                      <a:pt x="60" y="28"/>
                      <a:pt x="60" y="28"/>
                      <a:pt x="60" y="28"/>
                    </a:cubicBezTo>
                    <a:cubicBezTo>
                      <a:pt x="60" y="28"/>
                      <a:pt x="60" y="28"/>
                      <a:pt x="60" y="28"/>
                    </a:cubicBezTo>
                    <a:cubicBezTo>
                      <a:pt x="60" y="27"/>
                      <a:pt x="60" y="27"/>
                      <a:pt x="60" y="27"/>
                    </a:cubicBezTo>
                    <a:cubicBezTo>
                      <a:pt x="60" y="27"/>
                      <a:pt x="60" y="27"/>
                      <a:pt x="60" y="27"/>
                    </a:cubicBezTo>
                    <a:cubicBezTo>
                      <a:pt x="60" y="27"/>
                      <a:pt x="60" y="27"/>
                      <a:pt x="60" y="27"/>
                    </a:cubicBezTo>
                    <a:cubicBezTo>
                      <a:pt x="60" y="27"/>
                      <a:pt x="60" y="27"/>
                      <a:pt x="60" y="27"/>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5"/>
                      <a:pt x="60" y="25"/>
                      <a:pt x="60" y="25"/>
                    </a:cubicBezTo>
                    <a:cubicBezTo>
                      <a:pt x="60" y="24"/>
                      <a:pt x="60" y="24"/>
                      <a:pt x="60" y="24"/>
                    </a:cubicBezTo>
                    <a:cubicBezTo>
                      <a:pt x="60" y="24"/>
                      <a:pt x="60" y="24"/>
                      <a:pt x="60" y="24"/>
                    </a:cubicBezTo>
                    <a:cubicBezTo>
                      <a:pt x="60" y="23"/>
                      <a:pt x="60" y="23"/>
                      <a:pt x="60" y="23"/>
                    </a:cubicBezTo>
                    <a:cubicBezTo>
                      <a:pt x="60" y="23"/>
                      <a:pt x="60" y="23"/>
                      <a:pt x="60" y="23"/>
                    </a:cubicBezTo>
                    <a:cubicBezTo>
                      <a:pt x="60" y="23"/>
                      <a:pt x="60" y="23"/>
                      <a:pt x="60" y="23"/>
                    </a:cubicBezTo>
                    <a:cubicBezTo>
                      <a:pt x="60" y="23"/>
                      <a:pt x="60" y="23"/>
                      <a:pt x="60" y="23"/>
                    </a:cubicBezTo>
                    <a:cubicBezTo>
                      <a:pt x="60" y="22"/>
                      <a:pt x="60" y="22"/>
                      <a:pt x="60" y="22"/>
                    </a:cubicBezTo>
                    <a:cubicBezTo>
                      <a:pt x="60" y="22"/>
                      <a:pt x="60" y="22"/>
                      <a:pt x="60" y="22"/>
                    </a:cubicBezTo>
                    <a:cubicBezTo>
                      <a:pt x="60" y="22"/>
                      <a:pt x="60" y="22"/>
                      <a:pt x="60" y="22"/>
                    </a:cubicBezTo>
                    <a:cubicBezTo>
                      <a:pt x="60" y="22"/>
                      <a:pt x="60" y="22"/>
                      <a:pt x="60" y="22"/>
                    </a:cubicBezTo>
                    <a:cubicBezTo>
                      <a:pt x="60" y="21"/>
                      <a:pt x="60" y="21"/>
                      <a:pt x="60" y="21"/>
                    </a:cubicBezTo>
                    <a:cubicBezTo>
                      <a:pt x="59" y="21"/>
                      <a:pt x="59" y="21"/>
                      <a:pt x="59" y="21"/>
                    </a:cubicBezTo>
                    <a:cubicBezTo>
                      <a:pt x="60" y="20"/>
                      <a:pt x="60" y="20"/>
                      <a:pt x="60" y="20"/>
                    </a:cubicBezTo>
                    <a:cubicBezTo>
                      <a:pt x="59" y="20"/>
                      <a:pt x="59" y="20"/>
                      <a:pt x="59" y="20"/>
                    </a:cubicBezTo>
                    <a:cubicBezTo>
                      <a:pt x="59" y="19"/>
                      <a:pt x="59" y="19"/>
                      <a:pt x="59" y="19"/>
                    </a:cubicBezTo>
                    <a:cubicBezTo>
                      <a:pt x="59" y="19"/>
                      <a:pt x="59" y="19"/>
                      <a:pt x="59" y="19"/>
                    </a:cubicBezTo>
                    <a:cubicBezTo>
                      <a:pt x="59" y="19"/>
                      <a:pt x="59" y="19"/>
                      <a:pt x="59" y="19"/>
                    </a:cubicBezTo>
                    <a:cubicBezTo>
                      <a:pt x="59" y="19"/>
                      <a:pt x="59" y="19"/>
                      <a:pt x="59" y="19"/>
                    </a:cubicBezTo>
                    <a:cubicBezTo>
                      <a:pt x="59" y="18"/>
                      <a:pt x="59" y="18"/>
                      <a:pt x="59" y="18"/>
                    </a:cubicBezTo>
                    <a:cubicBezTo>
                      <a:pt x="59" y="18"/>
                      <a:pt x="59" y="18"/>
                      <a:pt x="59" y="18"/>
                    </a:cubicBezTo>
                    <a:cubicBezTo>
                      <a:pt x="59" y="18"/>
                      <a:pt x="59" y="18"/>
                      <a:pt x="59" y="18"/>
                    </a:cubicBezTo>
                    <a:cubicBezTo>
                      <a:pt x="59" y="18"/>
                      <a:pt x="59" y="18"/>
                      <a:pt x="59" y="18"/>
                    </a:cubicBezTo>
                    <a:cubicBezTo>
                      <a:pt x="59" y="18"/>
                      <a:pt x="59" y="18"/>
                      <a:pt x="59" y="18"/>
                    </a:cubicBezTo>
                    <a:cubicBezTo>
                      <a:pt x="59" y="17"/>
                      <a:pt x="59" y="17"/>
                      <a:pt x="59" y="17"/>
                    </a:cubicBezTo>
                    <a:cubicBezTo>
                      <a:pt x="59" y="17"/>
                      <a:pt x="59" y="17"/>
                      <a:pt x="59" y="17"/>
                    </a:cubicBezTo>
                    <a:cubicBezTo>
                      <a:pt x="59" y="17"/>
                      <a:pt x="59" y="17"/>
                      <a:pt x="59" y="17"/>
                    </a:cubicBezTo>
                    <a:cubicBezTo>
                      <a:pt x="59" y="17"/>
                      <a:pt x="59" y="17"/>
                      <a:pt x="59" y="17"/>
                    </a:cubicBezTo>
                    <a:cubicBezTo>
                      <a:pt x="59" y="17"/>
                      <a:pt x="59" y="17"/>
                      <a:pt x="59" y="17"/>
                    </a:cubicBezTo>
                    <a:cubicBezTo>
                      <a:pt x="59" y="17"/>
                      <a:pt x="59" y="17"/>
                      <a:pt x="59" y="17"/>
                    </a:cubicBezTo>
                    <a:cubicBezTo>
                      <a:pt x="59" y="17"/>
                      <a:pt x="59" y="17"/>
                      <a:pt x="59" y="17"/>
                    </a:cubicBezTo>
                    <a:cubicBezTo>
                      <a:pt x="59" y="17"/>
                      <a:pt x="59" y="17"/>
                      <a:pt x="59" y="17"/>
                    </a:cubicBezTo>
                    <a:cubicBezTo>
                      <a:pt x="59" y="16"/>
                      <a:pt x="59" y="16"/>
                      <a:pt x="59" y="16"/>
                    </a:cubicBezTo>
                    <a:cubicBezTo>
                      <a:pt x="59" y="16"/>
                      <a:pt x="59" y="16"/>
                      <a:pt x="59" y="16"/>
                    </a:cubicBezTo>
                    <a:cubicBezTo>
                      <a:pt x="59" y="16"/>
                      <a:pt x="59" y="16"/>
                      <a:pt x="59" y="16"/>
                    </a:cubicBezTo>
                    <a:cubicBezTo>
                      <a:pt x="59" y="15"/>
                      <a:pt x="59" y="15"/>
                      <a:pt x="59" y="15"/>
                    </a:cubicBezTo>
                    <a:cubicBezTo>
                      <a:pt x="59" y="15"/>
                      <a:pt x="59" y="15"/>
                      <a:pt x="59" y="15"/>
                    </a:cubicBezTo>
                    <a:cubicBezTo>
                      <a:pt x="58" y="15"/>
                      <a:pt x="58" y="15"/>
                      <a:pt x="58" y="15"/>
                    </a:cubicBezTo>
                    <a:cubicBezTo>
                      <a:pt x="58" y="15"/>
                      <a:pt x="58" y="15"/>
                      <a:pt x="58" y="15"/>
                    </a:cubicBezTo>
                    <a:cubicBezTo>
                      <a:pt x="58" y="15"/>
                      <a:pt x="58" y="15"/>
                      <a:pt x="58" y="15"/>
                    </a:cubicBezTo>
                    <a:cubicBezTo>
                      <a:pt x="58" y="15"/>
                      <a:pt x="58" y="15"/>
                      <a:pt x="58" y="15"/>
                    </a:cubicBezTo>
                    <a:cubicBezTo>
                      <a:pt x="58" y="15"/>
                      <a:pt x="58" y="15"/>
                      <a:pt x="58" y="15"/>
                    </a:cubicBezTo>
                    <a:cubicBezTo>
                      <a:pt x="58" y="15"/>
                      <a:pt x="58" y="15"/>
                      <a:pt x="58" y="15"/>
                    </a:cubicBezTo>
                    <a:cubicBezTo>
                      <a:pt x="58" y="15"/>
                      <a:pt x="58" y="15"/>
                      <a:pt x="58" y="15"/>
                    </a:cubicBezTo>
                    <a:cubicBezTo>
                      <a:pt x="58" y="15"/>
                      <a:pt x="58" y="15"/>
                      <a:pt x="58" y="15"/>
                    </a:cubicBezTo>
                    <a:cubicBezTo>
                      <a:pt x="58" y="14"/>
                      <a:pt x="58" y="14"/>
                      <a:pt x="58" y="14"/>
                    </a:cubicBezTo>
                    <a:cubicBezTo>
                      <a:pt x="58" y="14"/>
                      <a:pt x="58" y="14"/>
                      <a:pt x="58" y="14"/>
                    </a:cubicBezTo>
                    <a:cubicBezTo>
                      <a:pt x="58" y="14"/>
                      <a:pt x="58" y="14"/>
                      <a:pt x="58" y="14"/>
                    </a:cubicBezTo>
                    <a:cubicBezTo>
                      <a:pt x="58" y="13"/>
                      <a:pt x="58" y="13"/>
                      <a:pt x="58" y="13"/>
                    </a:cubicBezTo>
                    <a:cubicBezTo>
                      <a:pt x="58" y="13"/>
                      <a:pt x="58" y="13"/>
                      <a:pt x="58" y="13"/>
                    </a:cubicBezTo>
                    <a:cubicBezTo>
                      <a:pt x="58" y="13"/>
                      <a:pt x="58" y="13"/>
                      <a:pt x="58" y="13"/>
                    </a:cubicBezTo>
                    <a:cubicBezTo>
                      <a:pt x="58" y="12"/>
                      <a:pt x="58" y="12"/>
                      <a:pt x="58" y="12"/>
                    </a:cubicBezTo>
                    <a:cubicBezTo>
                      <a:pt x="58" y="12"/>
                      <a:pt x="58" y="12"/>
                      <a:pt x="58" y="12"/>
                    </a:cubicBezTo>
                    <a:cubicBezTo>
                      <a:pt x="57" y="11"/>
                      <a:pt x="57" y="11"/>
                      <a:pt x="57" y="11"/>
                    </a:cubicBezTo>
                    <a:cubicBezTo>
                      <a:pt x="57" y="11"/>
                      <a:pt x="57" y="11"/>
                      <a:pt x="57" y="11"/>
                    </a:cubicBezTo>
                    <a:cubicBezTo>
                      <a:pt x="57" y="10"/>
                      <a:pt x="57" y="10"/>
                      <a:pt x="57" y="10"/>
                    </a:cubicBezTo>
                    <a:cubicBezTo>
                      <a:pt x="57" y="10"/>
                      <a:pt x="57" y="10"/>
                      <a:pt x="57" y="10"/>
                    </a:cubicBezTo>
                    <a:cubicBezTo>
                      <a:pt x="57" y="9"/>
                      <a:pt x="57" y="9"/>
                      <a:pt x="57" y="9"/>
                    </a:cubicBezTo>
                    <a:cubicBezTo>
                      <a:pt x="57" y="9"/>
                      <a:pt x="57" y="9"/>
                      <a:pt x="57" y="9"/>
                    </a:cubicBezTo>
                    <a:cubicBezTo>
                      <a:pt x="57" y="9"/>
                      <a:pt x="57" y="9"/>
                      <a:pt x="57" y="9"/>
                    </a:cubicBezTo>
                    <a:cubicBezTo>
                      <a:pt x="57" y="8"/>
                      <a:pt x="57" y="8"/>
                      <a:pt x="57" y="8"/>
                    </a:cubicBezTo>
                    <a:cubicBezTo>
                      <a:pt x="57" y="8"/>
                      <a:pt x="57" y="8"/>
                      <a:pt x="57" y="8"/>
                    </a:cubicBezTo>
                    <a:cubicBezTo>
                      <a:pt x="57" y="7"/>
                      <a:pt x="57" y="7"/>
                      <a:pt x="57" y="7"/>
                    </a:cubicBezTo>
                    <a:cubicBezTo>
                      <a:pt x="57" y="7"/>
                      <a:pt x="57" y="7"/>
                      <a:pt x="57" y="7"/>
                    </a:cubicBezTo>
                    <a:cubicBezTo>
                      <a:pt x="57" y="7"/>
                      <a:pt x="57" y="7"/>
                      <a:pt x="57" y="7"/>
                    </a:cubicBezTo>
                    <a:cubicBezTo>
                      <a:pt x="57" y="7"/>
                      <a:pt x="57" y="7"/>
                      <a:pt x="57" y="7"/>
                    </a:cubicBezTo>
                    <a:cubicBezTo>
                      <a:pt x="57" y="7"/>
                      <a:pt x="57" y="7"/>
                      <a:pt x="57" y="7"/>
                    </a:cubicBezTo>
                    <a:cubicBezTo>
                      <a:pt x="57" y="6"/>
                      <a:pt x="57" y="6"/>
                      <a:pt x="57" y="6"/>
                    </a:cubicBezTo>
                    <a:cubicBezTo>
                      <a:pt x="57" y="5"/>
                      <a:pt x="57" y="5"/>
                      <a:pt x="57" y="5"/>
                    </a:cubicBezTo>
                    <a:cubicBezTo>
                      <a:pt x="57" y="5"/>
                      <a:pt x="57" y="5"/>
                      <a:pt x="57" y="5"/>
                    </a:cubicBezTo>
                    <a:cubicBezTo>
                      <a:pt x="57" y="4"/>
                      <a:pt x="57" y="4"/>
                      <a:pt x="57" y="4"/>
                    </a:cubicBezTo>
                    <a:cubicBezTo>
                      <a:pt x="57" y="4"/>
                      <a:pt x="57" y="4"/>
                      <a:pt x="57" y="4"/>
                    </a:cubicBezTo>
                    <a:cubicBezTo>
                      <a:pt x="57" y="3"/>
                      <a:pt x="57" y="3"/>
                      <a:pt x="57" y="3"/>
                    </a:cubicBezTo>
                    <a:cubicBezTo>
                      <a:pt x="57" y="3"/>
                      <a:pt x="57" y="3"/>
                      <a:pt x="57" y="3"/>
                    </a:cubicBezTo>
                    <a:cubicBezTo>
                      <a:pt x="57" y="3"/>
                      <a:pt x="57" y="3"/>
                      <a:pt x="57" y="3"/>
                    </a:cubicBezTo>
                    <a:cubicBezTo>
                      <a:pt x="56" y="2"/>
                      <a:pt x="56" y="2"/>
                      <a:pt x="56" y="2"/>
                    </a:cubicBezTo>
                    <a:cubicBezTo>
                      <a:pt x="56" y="2"/>
                      <a:pt x="56" y="2"/>
                      <a:pt x="56" y="2"/>
                    </a:cubicBezTo>
                    <a:cubicBezTo>
                      <a:pt x="56" y="2"/>
                      <a:pt x="56" y="2"/>
                      <a:pt x="56" y="2"/>
                    </a:cubicBezTo>
                    <a:cubicBezTo>
                      <a:pt x="56" y="1"/>
                      <a:pt x="56" y="1"/>
                      <a:pt x="56" y="1"/>
                    </a:cubicBezTo>
                    <a:cubicBezTo>
                      <a:pt x="56" y="1"/>
                      <a:pt x="56" y="1"/>
                      <a:pt x="56" y="1"/>
                    </a:cubicBezTo>
                    <a:cubicBezTo>
                      <a:pt x="56" y="1"/>
                      <a:pt x="56" y="1"/>
                      <a:pt x="56" y="1"/>
                    </a:cubicBezTo>
                    <a:cubicBezTo>
                      <a:pt x="56" y="1"/>
                      <a:pt x="56" y="1"/>
                      <a:pt x="56" y="1"/>
                    </a:cubicBezTo>
                    <a:cubicBezTo>
                      <a:pt x="56" y="1"/>
                      <a:pt x="56" y="1"/>
                      <a:pt x="56" y="1"/>
                    </a:cubicBezTo>
                    <a:cubicBezTo>
                      <a:pt x="56" y="0"/>
                      <a:pt x="56" y="0"/>
                      <a:pt x="56" y="0"/>
                    </a:cubicBezTo>
                    <a:cubicBezTo>
                      <a:pt x="38" y="1"/>
                      <a:pt x="20" y="1"/>
                      <a:pt x="1" y="0"/>
                    </a:cubicBezTo>
                    <a:cubicBezTo>
                      <a:pt x="1" y="12"/>
                      <a:pt x="0" y="24"/>
                      <a:pt x="0" y="37"/>
                    </a:cubicBezTo>
                    <a:cubicBezTo>
                      <a:pt x="18" y="37"/>
                      <a:pt x="37" y="38"/>
                      <a:pt x="55" y="37"/>
                    </a:cubicBezTo>
                    <a:cubicBezTo>
                      <a:pt x="58" y="37"/>
                      <a:pt x="60" y="37"/>
                      <a:pt x="62" y="37"/>
                    </a:cubicBezTo>
                    <a:lnTo>
                      <a:pt x="62" y="36"/>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gf4bb91c855_5_265"/>
              <p:cNvSpPr/>
              <p:nvPr/>
            </p:nvSpPr>
            <p:spPr>
              <a:xfrm>
                <a:off x="3650635" y="3461433"/>
                <a:ext cx="264883" cy="112485"/>
              </a:xfrm>
              <a:custGeom>
                <a:rect b="b" l="l" r="r" t="t"/>
                <a:pathLst>
                  <a:path extrusionOk="0" h="35" w="82">
                    <a:moveTo>
                      <a:pt x="66" y="26"/>
                    </a:moveTo>
                    <a:cubicBezTo>
                      <a:pt x="66" y="26"/>
                      <a:pt x="66" y="26"/>
                      <a:pt x="66" y="26"/>
                    </a:cubicBezTo>
                    <a:cubicBezTo>
                      <a:pt x="66" y="26"/>
                      <a:pt x="66" y="26"/>
                      <a:pt x="66" y="26"/>
                    </a:cubicBezTo>
                    <a:cubicBezTo>
                      <a:pt x="65" y="26"/>
                      <a:pt x="65" y="26"/>
                      <a:pt x="65" y="26"/>
                    </a:cubicBezTo>
                    <a:cubicBezTo>
                      <a:pt x="64" y="27"/>
                      <a:pt x="64" y="27"/>
                      <a:pt x="64" y="27"/>
                    </a:cubicBezTo>
                    <a:cubicBezTo>
                      <a:pt x="64" y="28"/>
                      <a:pt x="64" y="28"/>
                      <a:pt x="64" y="28"/>
                    </a:cubicBezTo>
                    <a:cubicBezTo>
                      <a:pt x="64" y="28"/>
                      <a:pt x="64" y="28"/>
                      <a:pt x="64" y="28"/>
                    </a:cubicBezTo>
                    <a:cubicBezTo>
                      <a:pt x="64" y="28"/>
                      <a:pt x="64" y="28"/>
                      <a:pt x="64" y="28"/>
                    </a:cubicBezTo>
                    <a:cubicBezTo>
                      <a:pt x="65" y="27"/>
                      <a:pt x="65" y="27"/>
                      <a:pt x="65" y="27"/>
                    </a:cubicBezTo>
                    <a:cubicBezTo>
                      <a:pt x="65" y="27"/>
                      <a:pt x="65" y="27"/>
                      <a:pt x="65" y="27"/>
                    </a:cubicBezTo>
                    <a:cubicBezTo>
                      <a:pt x="65" y="27"/>
                      <a:pt x="65" y="27"/>
                      <a:pt x="65" y="27"/>
                    </a:cubicBezTo>
                    <a:cubicBezTo>
                      <a:pt x="66" y="26"/>
                      <a:pt x="66" y="26"/>
                      <a:pt x="66" y="26"/>
                    </a:cubicBezTo>
                    <a:cubicBezTo>
                      <a:pt x="66" y="26"/>
                      <a:pt x="66" y="26"/>
                      <a:pt x="66" y="26"/>
                    </a:cubicBezTo>
                    <a:cubicBezTo>
                      <a:pt x="66" y="26"/>
                      <a:pt x="66" y="26"/>
                      <a:pt x="66" y="26"/>
                    </a:cubicBezTo>
                    <a:cubicBezTo>
                      <a:pt x="66" y="26"/>
                      <a:pt x="66" y="26"/>
                      <a:pt x="66" y="26"/>
                    </a:cubicBezTo>
                    <a:cubicBezTo>
                      <a:pt x="66" y="26"/>
                      <a:pt x="66" y="26"/>
                      <a:pt x="66" y="26"/>
                    </a:cubicBezTo>
                    <a:cubicBezTo>
                      <a:pt x="66" y="26"/>
                      <a:pt x="66" y="26"/>
                      <a:pt x="66" y="26"/>
                    </a:cubicBezTo>
                    <a:close/>
                    <a:moveTo>
                      <a:pt x="72" y="22"/>
                    </a:moveTo>
                    <a:cubicBezTo>
                      <a:pt x="70" y="23"/>
                      <a:pt x="70" y="23"/>
                      <a:pt x="70" y="23"/>
                    </a:cubicBezTo>
                    <a:cubicBezTo>
                      <a:pt x="69" y="23"/>
                      <a:pt x="69" y="23"/>
                      <a:pt x="69" y="23"/>
                    </a:cubicBezTo>
                    <a:cubicBezTo>
                      <a:pt x="68" y="24"/>
                      <a:pt x="68" y="24"/>
                      <a:pt x="68" y="24"/>
                    </a:cubicBezTo>
                    <a:cubicBezTo>
                      <a:pt x="68" y="24"/>
                      <a:pt x="68" y="24"/>
                      <a:pt x="68" y="24"/>
                    </a:cubicBezTo>
                    <a:cubicBezTo>
                      <a:pt x="71" y="23"/>
                      <a:pt x="71" y="23"/>
                      <a:pt x="71" y="23"/>
                    </a:cubicBezTo>
                    <a:cubicBezTo>
                      <a:pt x="71" y="23"/>
                      <a:pt x="71" y="23"/>
                      <a:pt x="71" y="23"/>
                    </a:cubicBezTo>
                    <a:cubicBezTo>
                      <a:pt x="72" y="22"/>
                      <a:pt x="72" y="22"/>
                      <a:pt x="72" y="22"/>
                    </a:cubicBezTo>
                    <a:cubicBezTo>
                      <a:pt x="72" y="22"/>
                      <a:pt x="72" y="22"/>
                      <a:pt x="72" y="22"/>
                    </a:cubicBezTo>
                    <a:close/>
                    <a:moveTo>
                      <a:pt x="74" y="0"/>
                    </a:moveTo>
                    <a:cubicBezTo>
                      <a:pt x="74" y="0"/>
                      <a:pt x="74" y="0"/>
                      <a:pt x="74" y="0"/>
                    </a:cubicBezTo>
                    <a:cubicBezTo>
                      <a:pt x="74" y="1"/>
                      <a:pt x="74" y="1"/>
                      <a:pt x="74" y="1"/>
                    </a:cubicBezTo>
                    <a:cubicBezTo>
                      <a:pt x="74" y="1"/>
                      <a:pt x="74" y="1"/>
                      <a:pt x="74" y="1"/>
                    </a:cubicBezTo>
                    <a:cubicBezTo>
                      <a:pt x="75" y="1"/>
                      <a:pt x="75" y="1"/>
                      <a:pt x="75" y="1"/>
                    </a:cubicBezTo>
                    <a:cubicBezTo>
                      <a:pt x="75" y="1"/>
                      <a:pt x="75" y="1"/>
                      <a:pt x="75" y="1"/>
                    </a:cubicBezTo>
                    <a:cubicBezTo>
                      <a:pt x="75" y="0"/>
                      <a:pt x="75" y="0"/>
                      <a:pt x="75" y="0"/>
                    </a:cubicBezTo>
                    <a:cubicBezTo>
                      <a:pt x="75" y="0"/>
                      <a:pt x="75" y="0"/>
                      <a:pt x="75" y="0"/>
                    </a:cubicBezTo>
                    <a:cubicBezTo>
                      <a:pt x="75" y="0"/>
                      <a:pt x="75" y="0"/>
                      <a:pt x="75" y="0"/>
                    </a:cubicBezTo>
                    <a:cubicBezTo>
                      <a:pt x="75" y="0"/>
                      <a:pt x="75" y="0"/>
                      <a:pt x="75" y="0"/>
                    </a:cubicBezTo>
                    <a:cubicBezTo>
                      <a:pt x="75" y="0"/>
                      <a:pt x="75" y="0"/>
                      <a:pt x="75" y="0"/>
                    </a:cubicBezTo>
                    <a:cubicBezTo>
                      <a:pt x="75" y="0"/>
                      <a:pt x="74" y="0"/>
                      <a:pt x="74" y="0"/>
                    </a:cubicBezTo>
                    <a:cubicBezTo>
                      <a:pt x="74" y="0"/>
                      <a:pt x="74" y="0"/>
                      <a:pt x="74" y="0"/>
                    </a:cubicBezTo>
                    <a:cubicBezTo>
                      <a:pt x="74" y="0"/>
                      <a:pt x="74" y="0"/>
                      <a:pt x="74" y="0"/>
                    </a:cubicBezTo>
                    <a:cubicBezTo>
                      <a:pt x="74" y="0"/>
                      <a:pt x="74" y="0"/>
                      <a:pt x="74" y="0"/>
                    </a:cubicBezTo>
                    <a:cubicBezTo>
                      <a:pt x="74" y="0"/>
                      <a:pt x="74" y="0"/>
                      <a:pt x="74" y="0"/>
                    </a:cubicBezTo>
                    <a:cubicBezTo>
                      <a:pt x="74" y="0"/>
                      <a:pt x="74" y="0"/>
                      <a:pt x="74" y="0"/>
                    </a:cubicBezTo>
                    <a:cubicBezTo>
                      <a:pt x="74" y="0"/>
                      <a:pt x="74" y="0"/>
                      <a:pt x="74" y="0"/>
                    </a:cubicBezTo>
                    <a:cubicBezTo>
                      <a:pt x="74" y="0"/>
                      <a:pt x="74" y="0"/>
                      <a:pt x="74" y="0"/>
                    </a:cubicBezTo>
                    <a:close/>
                    <a:moveTo>
                      <a:pt x="73" y="23"/>
                    </a:moveTo>
                    <a:cubicBezTo>
                      <a:pt x="73" y="22"/>
                      <a:pt x="73" y="22"/>
                      <a:pt x="73" y="22"/>
                    </a:cubicBezTo>
                    <a:cubicBezTo>
                      <a:pt x="73" y="22"/>
                      <a:pt x="73" y="22"/>
                      <a:pt x="73" y="22"/>
                    </a:cubicBezTo>
                    <a:cubicBezTo>
                      <a:pt x="72" y="22"/>
                      <a:pt x="72" y="22"/>
                      <a:pt x="72" y="22"/>
                    </a:cubicBezTo>
                    <a:cubicBezTo>
                      <a:pt x="72" y="22"/>
                      <a:pt x="72" y="22"/>
                      <a:pt x="72" y="22"/>
                    </a:cubicBezTo>
                    <a:cubicBezTo>
                      <a:pt x="72" y="23"/>
                      <a:pt x="72" y="23"/>
                      <a:pt x="72" y="23"/>
                    </a:cubicBezTo>
                    <a:cubicBezTo>
                      <a:pt x="73" y="23"/>
                      <a:pt x="73" y="23"/>
                      <a:pt x="73" y="23"/>
                    </a:cubicBezTo>
                    <a:cubicBezTo>
                      <a:pt x="73" y="23"/>
                      <a:pt x="73" y="23"/>
                      <a:pt x="73" y="23"/>
                    </a:cubicBezTo>
                    <a:cubicBezTo>
                      <a:pt x="73" y="23"/>
                      <a:pt x="73" y="23"/>
                      <a:pt x="73" y="23"/>
                    </a:cubicBezTo>
                    <a:cubicBezTo>
                      <a:pt x="74" y="23"/>
                      <a:pt x="74" y="23"/>
                      <a:pt x="74" y="23"/>
                    </a:cubicBezTo>
                    <a:cubicBezTo>
                      <a:pt x="73" y="23"/>
                      <a:pt x="73" y="23"/>
                      <a:pt x="73" y="23"/>
                    </a:cubicBezTo>
                    <a:close/>
                    <a:moveTo>
                      <a:pt x="62" y="31"/>
                    </a:moveTo>
                    <a:cubicBezTo>
                      <a:pt x="62" y="31"/>
                      <a:pt x="62" y="31"/>
                      <a:pt x="62" y="31"/>
                    </a:cubicBezTo>
                    <a:cubicBezTo>
                      <a:pt x="62" y="31"/>
                      <a:pt x="62" y="31"/>
                      <a:pt x="62" y="31"/>
                    </a:cubicBezTo>
                    <a:cubicBezTo>
                      <a:pt x="62" y="32"/>
                      <a:pt x="62" y="32"/>
                      <a:pt x="62" y="32"/>
                    </a:cubicBezTo>
                    <a:cubicBezTo>
                      <a:pt x="62" y="31"/>
                      <a:pt x="62" y="31"/>
                      <a:pt x="62" y="31"/>
                    </a:cubicBezTo>
                    <a:cubicBezTo>
                      <a:pt x="63" y="31"/>
                      <a:pt x="63" y="31"/>
                      <a:pt x="63" y="31"/>
                    </a:cubicBezTo>
                    <a:cubicBezTo>
                      <a:pt x="63" y="31"/>
                      <a:pt x="63" y="31"/>
                      <a:pt x="63" y="31"/>
                    </a:cubicBezTo>
                    <a:cubicBezTo>
                      <a:pt x="63" y="31"/>
                      <a:pt x="63" y="31"/>
                      <a:pt x="63" y="31"/>
                    </a:cubicBezTo>
                    <a:cubicBezTo>
                      <a:pt x="63" y="31"/>
                      <a:pt x="63" y="31"/>
                      <a:pt x="63" y="31"/>
                    </a:cubicBezTo>
                    <a:cubicBezTo>
                      <a:pt x="63" y="31"/>
                      <a:pt x="63" y="31"/>
                      <a:pt x="63" y="31"/>
                    </a:cubicBezTo>
                    <a:cubicBezTo>
                      <a:pt x="63" y="30"/>
                      <a:pt x="63" y="30"/>
                      <a:pt x="63" y="30"/>
                    </a:cubicBezTo>
                    <a:lnTo>
                      <a:pt x="62" y="31"/>
                    </a:lnTo>
                    <a:close/>
                    <a:moveTo>
                      <a:pt x="62" y="34"/>
                    </a:moveTo>
                    <a:cubicBezTo>
                      <a:pt x="62" y="34"/>
                      <a:pt x="62" y="34"/>
                      <a:pt x="62" y="34"/>
                    </a:cubicBezTo>
                    <a:cubicBezTo>
                      <a:pt x="62" y="34"/>
                      <a:pt x="62" y="34"/>
                      <a:pt x="62" y="34"/>
                    </a:cubicBezTo>
                    <a:cubicBezTo>
                      <a:pt x="62" y="34"/>
                      <a:pt x="62" y="34"/>
                      <a:pt x="62" y="34"/>
                    </a:cubicBezTo>
                    <a:cubicBezTo>
                      <a:pt x="61" y="34"/>
                      <a:pt x="61" y="34"/>
                      <a:pt x="61" y="34"/>
                    </a:cubicBezTo>
                    <a:cubicBezTo>
                      <a:pt x="62" y="34"/>
                      <a:pt x="62" y="34"/>
                      <a:pt x="62" y="34"/>
                    </a:cubicBezTo>
                    <a:cubicBezTo>
                      <a:pt x="62" y="34"/>
                      <a:pt x="62" y="34"/>
                      <a:pt x="62" y="34"/>
                    </a:cubicBezTo>
                    <a:cubicBezTo>
                      <a:pt x="62" y="34"/>
                      <a:pt x="62" y="34"/>
                      <a:pt x="62" y="34"/>
                    </a:cubicBezTo>
                    <a:cubicBezTo>
                      <a:pt x="62" y="34"/>
                      <a:pt x="62" y="34"/>
                      <a:pt x="62" y="34"/>
                    </a:cubicBezTo>
                    <a:cubicBezTo>
                      <a:pt x="62" y="34"/>
                      <a:pt x="62" y="34"/>
                      <a:pt x="62" y="34"/>
                    </a:cubicBezTo>
                    <a:cubicBezTo>
                      <a:pt x="62" y="34"/>
                      <a:pt x="62" y="34"/>
                      <a:pt x="62" y="34"/>
                    </a:cubicBezTo>
                    <a:cubicBezTo>
                      <a:pt x="62" y="34"/>
                      <a:pt x="62" y="34"/>
                      <a:pt x="62" y="34"/>
                    </a:cubicBezTo>
                    <a:close/>
                    <a:moveTo>
                      <a:pt x="79" y="7"/>
                    </a:moveTo>
                    <a:cubicBezTo>
                      <a:pt x="78" y="7"/>
                      <a:pt x="78" y="7"/>
                      <a:pt x="78" y="7"/>
                    </a:cubicBezTo>
                    <a:cubicBezTo>
                      <a:pt x="78" y="6"/>
                      <a:pt x="78" y="6"/>
                      <a:pt x="78" y="6"/>
                    </a:cubicBezTo>
                    <a:cubicBezTo>
                      <a:pt x="78" y="6"/>
                      <a:pt x="78" y="6"/>
                      <a:pt x="78" y="6"/>
                    </a:cubicBezTo>
                    <a:cubicBezTo>
                      <a:pt x="78" y="6"/>
                      <a:pt x="78" y="6"/>
                      <a:pt x="78" y="6"/>
                    </a:cubicBezTo>
                    <a:cubicBezTo>
                      <a:pt x="78" y="6"/>
                      <a:pt x="78" y="6"/>
                      <a:pt x="78" y="6"/>
                    </a:cubicBezTo>
                    <a:cubicBezTo>
                      <a:pt x="78" y="6"/>
                      <a:pt x="78" y="6"/>
                      <a:pt x="78" y="6"/>
                    </a:cubicBezTo>
                    <a:cubicBezTo>
                      <a:pt x="78" y="6"/>
                      <a:pt x="78" y="6"/>
                      <a:pt x="78" y="6"/>
                    </a:cubicBezTo>
                    <a:cubicBezTo>
                      <a:pt x="78" y="6"/>
                      <a:pt x="78" y="6"/>
                      <a:pt x="78" y="6"/>
                    </a:cubicBezTo>
                    <a:cubicBezTo>
                      <a:pt x="78" y="6"/>
                      <a:pt x="78" y="6"/>
                      <a:pt x="78" y="6"/>
                    </a:cubicBezTo>
                    <a:cubicBezTo>
                      <a:pt x="78" y="6"/>
                      <a:pt x="78" y="6"/>
                      <a:pt x="78" y="6"/>
                    </a:cubicBezTo>
                    <a:cubicBezTo>
                      <a:pt x="78" y="7"/>
                      <a:pt x="78" y="7"/>
                      <a:pt x="78" y="7"/>
                    </a:cubicBezTo>
                    <a:cubicBezTo>
                      <a:pt x="78" y="7"/>
                      <a:pt x="78" y="7"/>
                      <a:pt x="78" y="7"/>
                    </a:cubicBezTo>
                    <a:cubicBezTo>
                      <a:pt x="78" y="7"/>
                      <a:pt x="78" y="7"/>
                      <a:pt x="78" y="7"/>
                    </a:cubicBezTo>
                    <a:cubicBezTo>
                      <a:pt x="78" y="7"/>
                      <a:pt x="78" y="7"/>
                      <a:pt x="78" y="7"/>
                    </a:cubicBezTo>
                    <a:cubicBezTo>
                      <a:pt x="78" y="7"/>
                      <a:pt x="78" y="7"/>
                      <a:pt x="78" y="7"/>
                    </a:cubicBezTo>
                    <a:cubicBezTo>
                      <a:pt x="78" y="7"/>
                      <a:pt x="78" y="7"/>
                      <a:pt x="78" y="7"/>
                    </a:cubicBezTo>
                    <a:cubicBezTo>
                      <a:pt x="79" y="7"/>
                      <a:pt x="79" y="7"/>
                      <a:pt x="79" y="7"/>
                    </a:cubicBezTo>
                    <a:cubicBezTo>
                      <a:pt x="79" y="7"/>
                      <a:pt x="79" y="7"/>
                      <a:pt x="79" y="7"/>
                    </a:cubicBezTo>
                    <a:cubicBezTo>
                      <a:pt x="79" y="8"/>
                      <a:pt x="79" y="8"/>
                      <a:pt x="79" y="8"/>
                    </a:cubicBezTo>
                    <a:cubicBezTo>
                      <a:pt x="79" y="7"/>
                      <a:pt x="79" y="7"/>
                      <a:pt x="79" y="7"/>
                    </a:cubicBezTo>
                    <a:cubicBezTo>
                      <a:pt x="79" y="7"/>
                      <a:pt x="79" y="7"/>
                      <a:pt x="79" y="7"/>
                    </a:cubicBezTo>
                    <a:cubicBezTo>
                      <a:pt x="79" y="7"/>
                      <a:pt x="79" y="7"/>
                      <a:pt x="79" y="7"/>
                    </a:cubicBezTo>
                    <a:cubicBezTo>
                      <a:pt x="79" y="7"/>
                      <a:pt x="79" y="7"/>
                      <a:pt x="79" y="7"/>
                    </a:cubicBezTo>
                    <a:close/>
                    <a:moveTo>
                      <a:pt x="76" y="19"/>
                    </a:moveTo>
                    <a:cubicBezTo>
                      <a:pt x="76" y="19"/>
                      <a:pt x="76" y="19"/>
                      <a:pt x="76" y="19"/>
                    </a:cubicBezTo>
                    <a:cubicBezTo>
                      <a:pt x="75" y="19"/>
                      <a:pt x="75" y="19"/>
                      <a:pt x="75" y="19"/>
                    </a:cubicBezTo>
                    <a:cubicBezTo>
                      <a:pt x="75" y="19"/>
                      <a:pt x="75" y="19"/>
                      <a:pt x="75" y="19"/>
                    </a:cubicBezTo>
                    <a:cubicBezTo>
                      <a:pt x="75" y="20"/>
                      <a:pt x="75" y="20"/>
                      <a:pt x="75" y="20"/>
                    </a:cubicBezTo>
                    <a:cubicBezTo>
                      <a:pt x="74" y="21"/>
                      <a:pt x="74" y="21"/>
                      <a:pt x="74" y="21"/>
                    </a:cubicBezTo>
                    <a:cubicBezTo>
                      <a:pt x="74" y="23"/>
                      <a:pt x="74" y="23"/>
                      <a:pt x="74" y="23"/>
                    </a:cubicBezTo>
                    <a:cubicBezTo>
                      <a:pt x="74" y="23"/>
                      <a:pt x="74" y="23"/>
                      <a:pt x="74" y="23"/>
                    </a:cubicBezTo>
                    <a:cubicBezTo>
                      <a:pt x="74" y="23"/>
                      <a:pt x="74" y="23"/>
                      <a:pt x="74" y="23"/>
                    </a:cubicBezTo>
                    <a:cubicBezTo>
                      <a:pt x="74" y="23"/>
                      <a:pt x="74" y="23"/>
                      <a:pt x="74" y="23"/>
                    </a:cubicBezTo>
                    <a:cubicBezTo>
                      <a:pt x="74" y="21"/>
                      <a:pt x="74" y="21"/>
                      <a:pt x="74" y="21"/>
                    </a:cubicBezTo>
                    <a:cubicBezTo>
                      <a:pt x="75" y="20"/>
                      <a:pt x="75" y="20"/>
                      <a:pt x="75" y="20"/>
                    </a:cubicBezTo>
                    <a:cubicBezTo>
                      <a:pt x="75" y="20"/>
                      <a:pt x="75" y="20"/>
                      <a:pt x="75" y="20"/>
                    </a:cubicBezTo>
                    <a:cubicBezTo>
                      <a:pt x="75" y="20"/>
                      <a:pt x="75" y="20"/>
                      <a:pt x="75" y="20"/>
                    </a:cubicBezTo>
                    <a:cubicBezTo>
                      <a:pt x="76" y="19"/>
                      <a:pt x="76" y="19"/>
                      <a:pt x="76" y="19"/>
                    </a:cubicBezTo>
                    <a:cubicBezTo>
                      <a:pt x="76" y="19"/>
                      <a:pt x="76" y="19"/>
                      <a:pt x="76" y="19"/>
                    </a:cubicBezTo>
                    <a:cubicBezTo>
                      <a:pt x="76" y="19"/>
                      <a:pt x="76" y="19"/>
                      <a:pt x="76" y="19"/>
                    </a:cubicBezTo>
                    <a:cubicBezTo>
                      <a:pt x="76" y="19"/>
                      <a:pt x="76" y="19"/>
                      <a:pt x="76" y="19"/>
                    </a:cubicBezTo>
                    <a:close/>
                    <a:moveTo>
                      <a:pt x="78" y="16"/>
                    </a:moveTo>
                    <a:cubicBezTo>
                      <a:pt x="78" y="16"/>
                      <a:pt x="78" y="16"/>
                      <a:pt x="78" y="16"/>
                    </a:cubicBezTo>
                    <a:cubicBezTo>
                      <a:pt x="78" y="16"/>
                      <a:pt x="78" y="16"/>
                      <a:pt x="78" y="16"/>
                    </a:cubicBezTo>
                    <a:cubicBezTo>
                      <a:pt x="77" y="16"/>
                      <a:pt x="77" y="16"/>
                      <a:pt x="77" y="16"/>
                    </a:cubicBezTo>
                    <a:cubicBezTo>
                      <a:pt x="77" y="17"/>
                      <a:pt x="77" y="17"/>
                      <a:pt x="77" y="17"/>
                    </a:cubicBezTo>
                    <a:cubicBezTo>
                      <a:pt x="77" y="17"/>
                      <a:pt x="77" y="17"/>
                      <a:pt x="77" y="17"/>
                    </a:cubicBezTo>
                    <a:cubicBezTo>
                      <a:pt x="77" y="17"/>
                      <a:pt x="77" y="17"/>
                      <a:pt x="77" y="17"/>
                    </a:cubicBezTo>
                    <a:cubicBezTo>
                      <a:pt x="78" y="16"/>
                      <a:pt x="78" y="16"/>
                      <a:pt x="78" y="16"/>
                    </a:cubicBezTo>
                    <a:cubicBezTo>
                      <a:pt x="79" y="15"/>
                      <a:pt x="79" y="15"/>
                      <a:pt x="79" y="15"/>
                    </a:cubicBezTo>
                    <a:cubicBezTo>
                      <a:pt x="79" y="15"/>
                      <a:pt x="79" y="15"/>
                      <a:pt x="79" y="15"/>
                    </a:cubicBezTo>
                    <a:cubicBezTo>
                      <a:pt x="79" y="15"/>
                      <a:pt x="79" y="15"/>
                      <a:pt x="79" y="15"/>
                    </a:cubicBezTo>
                    <a:cubicBezTo>
                      <a:pt x="79" y="15"/>
                      <a:pt x="79" y="15"/>
                      <a:pt x="79" y="15"/>
                    </a:cubicBezTo>
                    <a:cubicBezTo>
                      <a:pt x="79" y="15"/>
                      <a:pt x="79" y="15"/>
                      <a:pt x="79" y="15"/>
                    </a:cubicBezTo>
                    <a:cubicBezTo>
                      <a:pt x="79" y="15"/>
                      <a:pt x="79" y="15"/>
                      <a:pt x="79" y="15"/>
                    </a:cubicBezTo>
                    <a:lnTo>
                      <a:pt x="78" y="16"/>
                    </a:lnTo>
                    <a:close/>
                    <a:moveTo>
                      <a:pt x="81" y="11"/>
                    </a:moveTo>
                    <a:cubicBezTo>
                      <a:pt x="81" y="10"/>
                      <a:pt x="81" y="10"/>
                      <a:pt x="81" y="10"/>
                    </a:cubicBezTo>
                    <a:cubicBezTo>
                      <a:pt x="81" y="9"/>
                      <a:pt x="81" y="9"/>
                      <a:pt x="81" y="9"/>
                    </a:cubicBezTo>
                    <a:cubicBezTo>
                      <a:pt x="81" y="9"/>
                      <a:pt x="81" y="9"/>
                      <a:pt x="81" y="9"/>
                    </a:cubicBezTo>
                    <a:cubicBezTo>
                      <a:pt x="81" y="9"/>
                      <a:pt x="81" y="9"/>
                      <a:pt x="81" y="8"/>
                    </a:cubicBezTo>
                    <a:cubicBezTo>
                      <a:pt x="81" y="8"/>
                      <a:pt x="81" y="8"/>
                      <a:pt x="81"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9"/>
                      <a:pt x="80" y="9"/>
                      <a:pt x="80" y="9"/>
                    </a:cubicBezTo>
                    <a:cubicBezTo>
                      <a:pt x="81" y="9"/>
                      <a:pt x="81" y="9"/>
                      <a:pt x="81" y="9"/>
                    </a:cubicBezTo>
                    <a:cubicBezTo>
                      <a:pt x="81" y="10"/>
                      <a:pt x="81" y="10"/>
                      <a:pt x="81" y="10"/>
                    </a:cubicBezTo>
                    <a:cubicBezTo>
                      <a:pt x="81" y="10"/>
                      <a:pt x="81" y="10"/>
                      <a:pt x="81" y="10"/>
                    </a:cubicBezTo>
                    <a:cubicBezTo>
                      <a:pt x="81" y="10"/>
                      <a:pt x="81" y="10"/>
                      <a:pt x="81" y="10"/>
                    </a:cubicBezTo>
                    <a:cubicBezTo>
                      <a:pt x="81" y="11"/>
                      <a:pt x="81" y="11"/>
                      <a:pt x="81" y="11"/>
                    </a:cubicBezTo>
                    <a:cubicBezTo>
                      <a:pt x="81" y="11"/>
                      <a:pt x="81" y="11"/>
                      <a:pt x="81" y="11"/>
                    </a:cubicBezTo>
                    <a:cubicBezTo>
                      <a:pt x="81" y="11"/>
                      <a:pt x="81" y="11"/>
                      <a:pt x="81" y="11"/>
                    </a:cubicBezTo>
                    <a:cubicBezTo>
                      <a:pt x="81" y="11"/>
                      <a:pt x="81" y="11"/>
                      <a:pt x="81" y="11"/>
                    </a:cubicBezTo>
                    <a:cubicBezTo>
                      <a:pt x="81" y="11"/>
                      <a:pt x="81" y="11"/>
                      <a:pt x="81" y="11"/>
                    </a:cubicBezTo>
                    <a:cubicBezTo>
                      <a:pt x="81" y="11"/>
                      <a:pt x="81" y="11"/>
                      <a:pt x="81" y="11"/>
                    </a:cubicBezTo>
                    <a:cubicBezTo>
                      <a:pt x="81" y="12"/>
                      <a:pt x="81" y="12"/>
                      <a:pt x="81" y="12"/>
                    </a:cubicBezTo>
                    <a:cubicBezTo>
                      <a:pt x="81" y="12"/>
                      <a:pt x="81" y="12"/>
                      <a:pt x="81" y="12"/>
                    </a:cubicBezTo>
                    <a:cubicBezTo>
                      <a:pt x="81" y="13"/>
                      <a:pt x="81" y="13"/>
                      <a:pt x="81" y="13"/>
                    </a:cubicBezTo>
                    <a:cubicBezTo>
                      <a:pt x="81" y="13"/>
                      <a:pt x="81" y="13"/>
                      <a:pt x="81" y="13"/>
                    </a:cubicBezTo>
                    <a:cubicBezTo>
                      <a:pt x="81" y="13"/>
                      <a:pt x="81" y="13"/>
                      <a:pt x="81" y="13"/>
                    </a:cubicBezTo>
                    <a:cubicBezTo>
                      <a:pt x="81" y="14"/>
                      <a:pt x="81" y="14"/>
                      <a:pt x="81" y="14"/>
                    </a:cubicBezTo>
                    <a:cubicBezTo>
                      <a:pt x="81" y="14"/>
                      <a:pt x="81" y="14"/>
                      <a:pt x="81" y="14"/>
                    </a:cubicBezTo>
                    <a:cubicBezTo>
                      <a:pt x="80" y="14"/>
                      <a:pt x="80" y="14"/>
                      <a:pt x="80" y="14"/>
                    </a:cubicBezTo>
                    <a:cubicBezTo>
                      <a:pt x="80" y="14"/>
                      <a:pt x="80" y="14"/>
                      <a:pt x="80" y="14"/>
                    </a:cubicBezTo>
                    <a:cubicBezTo>
                      <a:pt x="80" y="14"/>
                      <a:pt x="80" y="14"/>
                      <a:pt x="80" y="14"/>
                    </a:cubicBezTo>
                    <a:cubicBezTo>
                      <a:pt x="80" y="14"/>
                      <a:pt x="80" y="14"/>
                      <a:pt x="80" y="14"/>
                    </a:cubicBezTo>
                    <a:cubicBezTo>
                      <a:pt x="80" y="14"/>
                      <a:pt x="80" y="14"/>
                      <a:pt x="80" y="14"/>
                    </a:cubicBezTo>
                    <a:cubicBezTo>
                      <a:pt x="80" y="14"/>
                      <a:pt x="80" y="14"/>
                      <a:pt x="80" y="14"/>
                    </a:cubicBezTo>
                    <a:cubicBezTo>
                      <a:pt x="80" y="14"/>
                      <a:pt x="80" y="14"/>
                      <a:pt x="80" y="14"/>
                    </a:cubicBezTo>
                    <a:cubicBezTo>
                      <a:pt x="80" y="14"/>
                      <a:pt x="80" y="14"/>
                      <a:pt x="80" y="14"/>
                    </a:cubicBezTo>
                    <a:cubicBezTo>
                      <a:pt x="80" y="15"/>
                      <a:pt x="80" y="15"/>
                      <a:pt x="80" y="15"/>
                    </a:cubicBezTo>
                    <a:cubicBezTo>
                      <a:pt x="80" y="15"/>
                      <a:pt x="80" y="15"/>
                      <a:pt x="80" y="15"/>
                    </a:cubicBezTo>
                    <a:cubicBezTo>
                      <a:pt x="80" y="15"/>
                      <a:pt x="80" y="15"/>
                      <a:pt x="80" y="15"/>
                    </a:cubicBezTo>
                    <a:cubicBezTo>
                      <a:pt x="80" y="15"/>
                      <a:pt x="80" y="15"/>
                      <a:pt x="80" y="15"/>
                    </a:cubicBezTo>
                    <a:cubicBezTo>
                      <a:pt x="80" y="15"/>
                      <a:pt x="80" y="15"/>
                      <a:pt x="80" y="15"/>
                    </a:cubicBezTo>
                    <a:cubicBezTo>
                      <a:pt x="80" y="15"/>
                      <a:pt x="80" y="15"/>
                      <a:pt x="80" y="15"/>
                    </a:cubicBezTo>
                    <a:cubicBezTo>
                      <a:pt x="80" y="15"/>
                      <a:pt x="80" y="15"/>
                      <a:pt x="80" y="15"/>
                    </a:cubicBezTo>
                    <a:cubicBezTo>
                      <a:pt x="80" y="15"/>
                      <a:pt x="80" y="15"/>
                      <a:pt x="80" y="15"/>
                    </a:cubicBezTo>
                    <a:cubicBezTo>
                      <a:pt x="80" y="15"/>
                      <a:pt x="80" y="15"/>
                      <a:pt x="80" y="15"/>
                    </a:cubicBezTo>
                    <a:cubicBezTo>
                      <a:pt x="80" y="15"/>
                      <a:pt x="80" y="15"/>
                      <a:pt x="80" y="15"/>
                    </a:cubicBezTo>
                    <a:cubicBezTo>
                      <a:pt x="80" y="15"/>
                      <a:pt x="80" y="15"/>
                      <a:pt x="80" y="15"/>
                    </a:cubicBezTo>
                    <a:cubicBezTo>
                      <a:pt x="80" y="15"/>
                      <a:pt x="80" y="15"/>
                      <a:pt x="80" y="15"/>
                    </a:cubicBezTo>
                    <a:cubicBezTo>
                      <a:pt x="80" y="15"/>
                      <a:pt x="80" y="15"/>
                      <a:pt x="80" y="15"/>
                    </a:cubicBezTo>
                    <a:cubicBezTo>
                      <a:pt x="80" y="14"/>
                      <a:pt x="80" y="14"/>
                      <a:pt x="80" y="14"/>
                    </a:cubicBezTo>
                    <a:cubicBezTo>
                      <a:pt x="81" y="14"/>
                      <a:pt x="81" y="14"/>
                      <a:pt x="81" y="14"/>
                    </a:cubicBezTo>
                    <a:cubicBezTo>
                      <a:pt x="81" y="14"/>
                      <a:pt x="81" y="14"/>
                      <a:pt x="81" y="14"/>
                    </a:cubicBezTo>
                    <a:cubicBezTo>
                      <a:pt x="81" y="14"/>
                      <a:pt x="81" y="14"/>
                      <a:pt x="81" y="14"/>
                    </a:cubicBezTo>
                    <a:cubicBezTo>
                      <a:pt x="81" y="14"/>
                      <a:pt x="81" y="14"/>
                      <a:pt x="81" y="14"/>
                    </a:cubicBezTo>
                    <a:cubicBezTo>
                      <a:pt x="81" y="14"/>
                      <a:pt x="81" y="14"/>
                      <a:pt x="81" y="14"/>
                    </a:cubicBezTo>
                    <a:cubicBezTo>
                      <a:pt x="81" y="14"/>
                      <a:pt x="81" y="14"/>
                      <a:pt x="81" y="14"/>
                    </a:cubicBezTo>
                    <a:cubicBezTo>
                      <a:pt x="82" y="13"/>
                      <a:pt x="82" y="13"/>
                      <a:pt x="82" y="13"/>
                    </a:cubicBezTo>
                    <a:lnTo>
                      <a:pt x="81" y="11"/>
                    </a:lnTo>
                    <a:close/>
                    <a:moveTo>
                      <a:pt x="80" y="8"/>
                    </a:moveTo>
                    <a:cubicBezTo>
                      <a:pt x="80" y="8"/>
                      <a:pt x="80" y="8"/>
                      <a:pt x="80" y="8"/>
                    </a:cubicBezTo>
                    <a:cubicBezTo>
                      <a:pt x="80" y="8"/>
                      <a:pt x="80" y="8"/>
                      <a:pt x="80" y="8"/>
                    </a:cubicBezTo>
                    <a:cubicBezTo>
                      <a:pt x="80" y="8"/>
                      <a:pt x="80" y="8"/>
                      <a:pt x="80" y="8"/>
                    </a:cubicBezTo>
                    <a:cubicBezTo>
                      <a:pt x="80" y="8"/>
                      <a:pt x="80" y="8"/>
                      <a:pt x="80" y="8"/>
                    </a:cubicBezTo>
                    <a:cubicBezTo>
                      <a:pt x="80" y="7"/>
                      <a:pt x="80" y="7"/>
                      <a:pt x="80" y="7"/>
                    </a:cubicBezTo>
                    <a:cubicBezTo>
                      <a:pt x="79" y="7"/>
                      <a:pt x="79" y="7"/>
                      <a:pt x="79" y="7"/>
                    </a:cubicBezTo>
                    <a:cubicBezTo>
                      <a:pt x="77" y="4"/>
                      <a:pt x="77" y="4"/>
                      <a:pt x="77" y="4"/>
                    </a:cubicBezTo>
                    <a:cubicBezTo>
                      <a:pt x="77" y="3"/>
                      <a:pt x="77" y="3"/>
                      <a:pt x="77" y="3"/>
                    </a:cubicBezTo>
                    <a:cubicBezTo>
                      <a:pt x="76" y="3"/>
                      <a:pt x="76" y="3"/>
                      <a:pt x="76" y="3"/>
                    </a:cubicBezTo>
                    <a:cubicBezTo>
                      <a:pt x="76" y="3"/>
                      <a:pt x="76" y="3"/>
                      <a:pt x="76" y="3"/>
                    </a:cubicBezTo>
                    <a:cubicBezTo>
                      <a:pt x="76" y="2"/>
                      <a:pt x="76" y="2"/>
                      <a:pt x="76" y="2"/>
                    </a:cubicBezTo>
                    <a:cubicBezTo>
                      <a:pt x="76" y="2"/>
                      <a:pt x="76" y="2"/>
                      <a:pt x="76" y="2"/>
                    </a:cubicBezTo>
                    <a:cubicBezTo>
                      <a:pt x="76" y="2"/>
                      <a:pt x="76" y="2"/>
                      <a:pt x="76" y="2"/>
                    </a:cubicBezTo>
                    <a:cubicBezTo>
                      <a:pt x="76" y="1"/>
                      <a:pt x="75" y="0"/>
                      <a:pt x="75" y="0"/>
                    </a:cubicBezTo>
                    <a:cubicBezTo>
                      <a:pt x="75" y="0"/>
                      <a:pt x="75" y="0"/>
                      <a:pt x="75" y="0"/>
                    </a:cubicBezTo>
                    <a:cubicBezTo>
                      <a:pt x="75" y="0"/>
                      <a:pt x="75" y="0"/>
                      <a:pt x="75" y="0"/>
                    </a:cubicBezTo>
                    <a:cubicBezTo>
                      <a:pt x="75" y="0"/>
                      <a:pt x="75" y="0"/>
                      <a:pt x="75" y="0"/>
                    </a:cubicBezTo>
                    <a:cubicBezTo>
                      <a:pt x="75" y="0"/>
                      <a:pt x="75" y="0"/>
                      <a:pt x="75" y="0"/>
                    </a:cubicBezTo>
                    <a:cubicBezTo>
                      <a:pt x="75" y="0"/>
                      <a:pt x="75" y="0"/>
                      <a:pt x="75" y="0"/>
                    </a:cubicBezTo>
                    <a:cubicBezTo>
                      <a:pt x="75" y="0"/>
                      <a:pt x="75" y="0"/>
                      <a:pt x="75" y="0"/>
                    </a:cubicBezTo>
                    <a:cubicBezTo>
                      <a:pt x="75" y="1"/>
                      <a:pt x="75" y="1"/>
                      <a:pt x="75" y="1"/>
                    </a:cubicBezTo>
                    <a:cubicBezTo>
                      <a:pt x="75" y="1"/>
                      <a:pt x="75" y="1"/>
                      <a:pt x="75" y="1"/>
                    </a:cubicBezTo>
                    <a:cubicBezTo>
                      <a:pt x="76" y="1"/>
                      <a:pt x="76" y="1"/>
                      <a:pt x="76" y="1"/>
                    </a:cubicBezTo>
                    <a:cubicBezTo>
                      <a:pt x="76" y="1"/>
                      <a:pt x="76" y="1"/>
                      <a:pt x="76" y="1"/>
                    </a:cubicBezTo>
                    <a:cubicBezTo>
                      <a:pt x="76" y="2"/>
                      <a:pt x="76" y="2"/>
                      <a:pt x="76" y="2"/>
                    </a:cubicBezTo>
                    <a:cubicBezTo>
                      <a:pt x="76" y="2"/>
                      <a:pt x="76" y="2"/>
                      <a:pt x="76" y="2"/>
                    </a:cubicBezTo>
                    <a:cubicBezTo>
                      <a:pt x="76" y="3"/>
                      <a:pt x="76" y="3"/>
                      <a:pt x="76" y="3"/>
                    </a:cubicBezTo>
                    <a:cubicBezTo>
                      <a:pt x="76" y="3"/>
                      <a:pt x="76" y="3"/>
                      <a:pt x="76" y="3"/>
                    </a:cubicBezTo>
                    <a:cubicBezTo>
                      <a:pt x="76" y="3"/>
                      <a:pt x="76" y="3"/>
                      <a:pt x="76" y="3"/>
                    </a:cubicBezTo>
                    <a:cubicBezTo>
                      <a:pt x="76" y="3"/>
                      <a:pt x="76" y="3"/>
                      <a:pt x="76" y="3"/>
                    </a:cubicBezTo>
                    <a:cubicBezTo>
                      <a:pt x="76" y="3"/>
                      <a:pt x="76" y="3"/>
                      <a:pt x="76" y="3"/>
                    </a:cubicBezTo>
                    <a:cubicBezTo>
                      <a:pt x="76" y="3"/>
                      <a:pt x="76" y="3"/>
                      <a:pt x="76" y="3"/>
                    </a:cubicBezTo>
                    <a:cubicBezTo>
                      <a:pt x="77" y="3"/>
                      <a:pt x="77" y="3"/>
                      <a:pt x="77" y="3"/>
                    </a:cubicBezTo>
                    <a:cubicBezTo>
                      <a:pt x="77" y="4"/>
                      <a:pt x="77" y="4"/>
                      <a:pt x="77" y="4"/>
                    </a:cubicBezTo>
                    <a:cubicBezTo>
                      <a:pt x="77" y="4"/>
                      <a:pt x="77" y="4"/>
                      <a:pt x="77" y="4"/>
                    </a:cubicBezTo>
                    <a:cubicBezTo>
                      <a:pt x="77" y="4"/>
                      <a:pt x="77" y="4"/>
                      <a:pt x="77" y="4"/>
                    </a:cubicBezTo>
                    <a:cubicBezTo>
                      <a:pt x="77" y="4"/>
                      <a:pt x="77" y="4"/>
                      <a:pt x="77" y="4"/>
                    </a:cubicBezTo>
                    <a:cubicBezTo>
                      <a:pt x="77" y="5"/>
                      <a:pt x="77" y="5"/>
                      <a:pt x="77" y="5"/>
                    </a:cubicBezTo>
                    <a:cubicBezTo>
                      <a:pt x="77" y="5"/>
                      <a:pt x="77" y="5"/>
                      <a:pt x="77" y="5"/>
                    </a:cubicBezTo>
                    <a:cubicBezTo>
                      <a:pt x="77" y="5"/>
                      <a:pt x="77" y="5"/>
                      <a:pt x="77" y="5"/>
                    </a:cubicBezTo>
                    <a:cubicBezTo>
                      <a:pt x="78" y="5"/>
                      <a:pt x="78" y="5"/>
                      <a:pt x="78" y="5"/>
                    </a:cubicBezTo>
                    <a:cubicBezTo>
                      <a:pt x="78" y="5"/>
                      <a:pt x="78" y="5"/>
                      <a:pt x="78" y="5"/>
                    </a:cubicBezTo>
                    <a:cubicBezTo>
                      <a:pt x="78" y="5"/>
                      <a:pt x="78" y="5"/>
                      <a:pt x="78" y="5"/>
                    </a:cubicBezTo>
                    <a:cubicBezTo>
                      <a:pt x="78" y="5"/>
                      <a:pt x="78" y="5"/>
                      <a:pt x="78" y="5"/>
                    </a:cubicBezTo>
                    <a:cubicBezTo>
                      <a:pt x="78" y="5"/>
                      <a:pt x="78" y="5"/>
                      <a:pt x="78" y="5"/>
                    </a:cubicBezTo>
                    <a:cubicBezTo>
                      <a:pt x="78" y="5"/>
                      <a:pt x="78" y="5"/>
                      <a:pt x="78" y="5"/>
                    </a:cubicBezTo>
                    <a:cubicBezTo>
                      <a:pt x="78" y="6"/>
                      <a:pt x="78" y="6"/>
                      <a:pt x="78" y="6"/>
                    </a:cubicBezTo>
                    <a:cubicBezTo>
                      <a:pt x="78" y="6"/>
                      <a:pt x="78" y="6"/>
                      <a:pt x="78" y="6"/>
                    </a:cubicBezTo>
                    <a:cubicBezTo>
                      <a:pt x="78" y="5"/>
                      <a:pt x="78" y="5"/>
                      <a:pt x="78" y="5"/>
                    </a:cubicBezTo>
                    <a:cubicBezTo>
                      <a:pt x="78" y="6"/>
                      <a:pt x="78" y="6"/>
                      <a:pt x="78" y="6"/>
                    </a:cubicBezTo>
                    <a:cubicBezTo>
                      <a:pt x="78" y="6"/>
                      <a:pt x="78" y="6"/>
                      <a:pt x="78" y="6"/>
                    </a:cubicBezTo>
                    <a:cubicBezTo>
                      <a:pt x="78" y="6"/>
                      <a:pt x="78" y="6"/>
                      <a:pt x="78" y="6"/>
                    </a:cubicBezTo>
                    <a:cubicBezTo>
                      <a:pt x="78" y="6"/>
                      <a:pt x="78" y="6"/>
                      <a:pt x="78" y="6"/>
                    </a:cubicBezTo>
                    <a:cubicBezTo>
                      <a:pt x="78" y="6"/>
                      <a:pt x="78" y="6"/>
                      <a:pt x="78" y="6"/>
                    </a:cubicBezTo>
                    <a:cubicBezTo>
                      <a:pt x="79" y="6"/>
                      <a:pt x="79" y="6"/>
                      <a:pt x="79" y="6"/>
                    </a:cubicBezTo>
                    <a:cubicBezTo>
                      <a:pt x="79" y="7"/>
                      <a:pt x="79" y="7"/>
                      <a:pt x="79" y="7"/>
                    </a:cubicBezTo>
                    <a:cubicBezTo>
                      <a:pt x="79" y="7"/>
                      <a:pt x="79" y="7"/>
                      <a:pt x="79" y="7"/>
                    </a:cubicBezTo>
                    <a:cubicBezTo>
                      <a:pt x="79" y="7"/>
                      <a:pt x="79" y="7"/>
                      <a:pt x="79" y="7"/>
                    </a:cubicBezTo>
                    <a:cubicBezTo>
                      <a:pt x="80" y="7"/>
                      <a:pt x="80" y="7"/>
                      <a:pt x="80" y="7"/>
                    </a:cubicBezTo>
                    <a:cubicBezTo>
                      <a:pt x="80" y="7"/>
                      <a:pt x="80" y="7"/>
                      <a:pt x="80" y="7"/>
                    </a:cubicBezTo>
                    <a:lnTo>
                      <a:pt x="80" y="8"/>
                    </a:lnTo>
                    <a:close/>
                    <a:moveTo>
                      <a:pt x="77" y="10"/>
                    </a:moveTo>
                    <a:cubicBezTo>
                      <a:pt x="77" y="11"/>
                      <a:pt x="77" y="11"/>
                      <a:pt x="77" y="11"/>
                    </a:cubicBezTo>
                    <a:cubicBezTo>
                      <a:pt x="78" y="11"/>
                      <a:pt x="78" y="11"/>
                      <a:pt x="78" y="11"/>
                    </a:cubicBezTo>
                    <a:cubicBezTo>
                      <a:pt x="78" y="11"/>
                      <a:pt x="78" y="11"/>
                      <a:pt x="78" y="11"/>
                    </a:cubicBezTo>
                    <a:cubicBezTo>
                      <a:pt x="78" y="11"/>
                      <a:pt x="78" y="11"/>
                      <a:pt x="78" y="11"/>
                    </a:cubicBezTo>
                    <a:cubicBezTo>
                      <a:pt x="78" y="11"/>
                      <a:pt x="78" y="11"/>
                      <a:pt x="78" y="11"/>
                    </a:cubicBezTo>
                    <a:cubicBezTo>
                      <a:pt x="78" y="11"/>
                      <a:pt x="78" y="11"/>
                      <a:pt x="78" y="11"/>
                    </a:cubicBezTo>
                    <a:cubicBezTo>
                      <a:pt x="78" y="11"/>
                      <a:pt x="78" y="11"/>
                      <a:pt x="78" y="11"/>
                    </a:cubicBezTo>
                    <a:cubicBezTo>
                      <a:pt x="78" y="11"/>
                      <a:pt x="78" y="11"/>
                      <a:pt x="78" y="11"/>
                    </a:cubicBezTo>
                    <a:cubicBezTo>
                      <a:pt x="78" y="11"/>
                      <a:pt x="78" y="11"/>
                      <a:pt x="78" y="11"/>
                    </a:cubicBezTo>
                    <a:cubicBezTo>
                      <a:pt x="78" y="11"/>
                      <a:pt x="78" y="11"/>
                      <a:pt x="78" y="11"/>
                    </a:cubicBezTo>
                    <a:cubicBezTo>
                      <a:pt x="78" y="11"/>
                      <a:pt x="78" y="11"/>
                      <a:pt x="78" y="11"/>
                    </a:cubicBezTo>
                    <a:cubicBezTo>
                      <a:pt x="78" y="11"/>
                      <a:pt x="78" y="11"/>
                      <a:pt x="78" y="11"/>
                    </a:cubicBezTo>
                    <a:cubicBezTo>
                      <a:pt x="78" y="11"/>
                      <a:pt x="78" y="11"/>
                      <a:pt x="78" y="11"/>
                    </a:cubicBezTo>
                    <a:cubicBezTo>
                      <a:pt x="78" y="11"/>
                      <a:pt x="78" y="11"/>
                      <a:pt x="78" y="11"/>
                    </a:cubicBezTo>
                    <a:cubicBezTo>
                      <a:pt x="78" y="11"/>
                      <a:pt x="78" y="11"/>
                      <a:pt x="78" y="11"/>
                    </a:cubicBezTo>
                    <a:cubicBezTo>
                      <a:pt x="78" y="10"/>
                      <a:pt x="78" y="10"/>
                      <a:pt x="78" y="10"/>
                    </a:cubicBezTo>
                    <a:cubicBezTo>
                      <a:pt x="78" y="10"/>
                      <a:pt x="78" y="10"/>
                      <a:pt x="78" y="10"/>
                    </a:cubicBezTo>
                    <a:cubicBezTo>
                      <a:pt x="78" y="10"/>
                      <a:pt x="78" y="10"/>
                      <a:pt x="78" y="10"/>
                    </a:cubicBezTo>
                    <a:cubicBezTo>
                      <a:pt x="78" y="10"/>
                      <a:pt x="78" y="10"/>
                      <a:pt x="78" y="10"/>
                    </a:cubicBezTo>
                    <a:cubicBezTo>
                      <a:pt x="78" y="10"/>
                      <a:pt x="78" y="10"/>
                      <a:pt x="78" y="10"/>
                    </a:cubicBezTo>
                    <a:cubicBezTo>
                      <a:pt x="78" y="10"/>
                      <a:pt x="78" y="10"/>
                      <a:pt x="78" y="10"/>
                    </a:cubicBezTo>
                    <a:cubicBezTo>
                      <a:pt x="78" y="10"/>
                      <a:pt x="78" y="10"/>
                      <a:pt x="78" y="10"/>
                    </a:cubicBezTo>
                    <a:cubicBezTo>
                      <a:pt x="78" y="10"/>
                      <a:pt x="78" y="10"/>
                      <a:pt x="78" y="10"/>
                    </a:cubicBezTo>
                    <a:cubicBezTo>
                      <a:pt x="78" y="9"/>
                      <a:pt x="78" y="9"/>
                      <a:pt x="78" y="9"/>
                    </a:cubicBezTo>
                    <a:cubicBezTo>
                      <a:pt x="78" y="9"/>
                      <a:pt x="78" y="9"/>
                      <a:pt x="78" y="9"/>
                    </a:cubicBezTo>
                    <a:cubicBezTo>
                      <a:pt x="78" y="9"/>
                      <a:pt x="78" y="9"/>
                      <a:pt x="78" y="9"/>
                    </a:cubicBezTo>
                    <a:cubicBezTo>
                      <a:pt x="78" y="9"/>
                      <a:pt x="78" y="9"/>
                      <a:pt x="78" y="9"/>
                    </a:cubicBezTo>
                    <a:cubicBezTo>
                      <a:pt x="78" y="9"/>
                      <a:pt x="78" y="9"/>
                      <a:pt x="78" y="9"/>
                    </a:cubicBezTo>
                    <a:cubicBezTo>
                      <a:pt x="78" y="9"/>
                      <a:pt x="78" y="9"/>
                      <a:pt x="78" y="9"/>
                    </a:cubicBezTo>
                    <a:cubicBezTo>
                      <a:pt x="78" y="9"/>
                      <a:pt x="78" y="9"/>
                      <a:pt x="78" y="9"/>
                    </a:cubicBezTo>
                    <a:cubicBezTo>
                      <a:pt x="78" y="9"/>
                      <a:pt x="78" y="9"/>
                      <a:pt x="78" y="9"/>
                    </a:cubicBezTo>
                    <a:cubicBezTo>
                      <a:pt x="78" y="8"/>
                      <a:pt x="78" y="8"/>
                      <a:pt x="78" y="8"/>
                    </a:cubicBezTo>
                    <a:cubicBezTo>
                      <a:pt x="78" y="8"/>
                      <a:pt x="78" y="8"/>
                      <a:pt x="78" y="8"/>
                    </a:cubicBezTo>
                    <a:cubicBezTo>
                      <a:pt x="78" y="8"/>
                      <a:pt x="78" y="8"/>
                      <a:pt x="78" y="8"/>
                    </a:cubicBezTo>
                    <a:cubicBezTo>
                      <a:pt x="78" y="8"/>
                      <a:pt x="78" y="8"/>
                      <a:pt x="78" y="8"/>
                    </a:cubicBezTo>
                    <a:cubicBezTo>
                      <a:pt x="78" y="8"/>
                      <a:pt x="78" y="8"/>
                      <a:pt x="78" y="8"/>
                    </a:cubicBezTo>
                    <a:cubicBezTo>
                      <a:pt x="78" y="8"/>
                      <a:pt x="78" y="8"/>
                      <a:pt x="78" y="8"/>
                    </a:cubicBezTo>
                    <a:cubicBezTo>
                      <a:pt x="78" y="7"/>
                      <a:pt x="78" y="7"/>
                      <a:pt x="78" y="7"/>
                    </a:cubicBezTo>
                    <a:cubicBezTo>
                      <a:pt x="78" y="7"/>
                      <a:pt x="78" y="7"/>
                      <a:pt x="78" y="7"/>
                    </a:cubicBezTo>
                    <a:cubicBezTo>
                      <a:pt x="77" y="7"/>
                      <a:pt x="77" y="7"/>
                      <a:pt x="77" y="7"/>
                    </a:cubicBezTo>
                    <a:cubicBezTo>
                      <a:pt x="77" y="6"/>
                      <a:pt x="77" y="6"/>
                      <a:pt x="77" y="6"/>
                    </a:cubicBezTo>
                    <a:cubicBezTo>
                      <a:pt x="77" y="6"/>
                      <a:pt x="77" y="6"/>
                      <a:pt x="77" y="6"/>
                    </a:cubicBezTo>
                    <a:cubicBezTo>
                      <a:pt x="77" y="6"/>
                      <a:pt x="77" y="6"/>
                      <a:pt x="77" y="6"/>
                    </a:cubicBezTo>
                    <a:cubicBezTo>
                      <a:pt x="77" y="6"/>
                      <a:pt x="77" y="6"/>
                      <a:pt x="77" y="6"/>
                    </a:cubicBezTo>
                    <a:cubicBezTo>
                      <a:pt x="77" y="7"/>
                      <a:pt x="77" y="7"/>
                      <a:pt x="77" y="7"/>
                    </a:cubicBezTo>
                    <a:cubicBezTo>
                      <a:pt x="77" y="7"/>
                      <a:pt x="77" y="7"/>
                      <a:pt x="77" y="7"/>
                    </a:cubicBezTo>
                    <a:cubicBezTo>
                      <a:pt x="77" y="7"/>
                      <a:pt x="77" y="7"/>
                      <a:pt x="77" y="7"/>
                    </a:cubicBezTo>
                    <a:cubicBezTo>
                      <a:pt x="77" y="7"/>
                      <a:pt x="77" y="7"/>
                      <a:pt x="77" y="7"/>
                    </a:cubicBezTo>
                    <a:cubicBezTo>
                      <a:pt x="77" y="7"/>
                      <a:pt x="77" y="7"/>
                      <a:pt x="77" y="7"/>
                    </a:cubicBezTo>
                    <a:cubicBezTo>
                      <a:pt x="77" y="7"/>
                      <a:pt x="77" y="7"/>
                      <a:pt x="77" y="7"/>
                    </a:cubicBezTo>
                    <a:cubicBezTo>
                      <a:pt x="77" y="7"/>
                      <a:pt x="77" y="7"/>
                      <a:pt x="77" y="7"/>
                    </a:cubicBezTo>
                    <a:cubicBezTo>
                      <a:pt x="77" y="7"/>
                      <a:pt x="77" y="7"/>
                      <a:pt x="77" y="7"/>
                    </a:cubicBezTo>
                    <a:cubicBezTo>
                      <a:pt x="76" y="7"/>
                      <a:pt x="76" y="7"/>
                      <a:pt x="76" y="7"/>
                    </a:cubicBezTo>
                    <a:cubicBezTo>
                      <a:pt x="76" y="7"/>
                      <a:pt x="76" y="7"/>
                      <a:pt x="76" y="7"/>
                    </a:cubicBezTo>
                    <a:cubicBezTo>
                      <a:pt x="76" y="7"/>
                      <a:pt x="76" y="7"/>
                      <a:pt x="76" y="7"/>
                    </a:cubicBezTo>
                    <a:cubicBezTo>
                      <a:pt x="76" y="7"/>
                      <a:pt x="76" y="7"/>
                      <a:pt x="76" y="7"/>
                    </a:cubicBezTo>
                    <a:cubicBezTo>
                      <a:pt x="76" y="7"/>
                      <a:pt x="76" y="7"/>
                      <a:pt x="76" y="7"/>
                    </a:cubicBezTo>
                    <a:cubicBezTo>
                      <a:pt x="77" y="7"/>
                      <a:pt x="77" y="7"/>
                      <a:pt x="77" y="7"/>
                    </a:cubicBezTo>
                    <a:cubicBezTo>
                      <a:pt x="77" y="7"/>
                      <a:pt x="77" y="7"/>
                      <a:pt x="77" y="7"/>
                    </a:cubicBezTo>
                    <a:cubicBezTo>
                      <a:pt x="77" y="7"/>
                      <a:pt x="77" y="7"/>
                      <a:pt x="77" y="7"/>
                    </a:cubicBezTo>
                    <a:cubicBezTo>
                      <a:pt x="77" y="7"/>
                      <a:pt x="77" y="7"/>
                      <a:pt x="77" y="7"/>
                    </a:cubicBezTo>
                    <a:cubicBezTo>
                      <a:pt x="77" y="7"/>
                      <a:pt x="77" y="7"/>
                      <a:pt x="77" y="7"/>
                    </a:cubicBezTo>
                    <a:cubicBezTo>
                      <a:pt x="76" y="7"/>
                      <a:pt x="76" y="7"/>
                      <a:pt x="76" y="7"/>
                    </a:cubicBezTo>
                    <a:cubicBezTo>
                      <a:pt x="76" y="7"/>
                      <a:pt x="76" y="7"/>
                      <a:pt x="76" y="7"/>
                    </a:cubicBezTo>
                    <a:cubicBezTo>
                      <a:pt x="76" y="7"/>
                      <a:pt x="76" y="7"/>
                      <a:pt x="76" y="7"/>
                    </a:cubicBezTo>
                    <a:cubicBezTo>
                      <a:pt x="76" y="7"/>
                      <a:pt x="76" y="7"/>
                      <a:pt x="76" y="7"/>
                    </a:cubicBezTo>
                    <a:cubicBezTo>
                      <a:pt x="76" y="7"/>
                      <a:pt x="76" y="7"/>
                      <a:pt x="76" y="7"/>
                    </a:cubicBezTo>
                    <a:cubicBezTo>
                      <a:pt x="76" y="7"/>
                      <a:pt x="76" y="7"/>
                      <a:pt x="76" y="7"/>
                    </a:cubicBezTo>
                    <a:cubicBezTo>
                      <a:pt x="76" y="8"/>
                      <a:pt x="76" y="8"/>
                      <a:pt x="76" y="8"/>
                    </a:cubicBezTo>
                    <a:cubicBezTo>
                      <a:pt x="76" y="9"/>
                      <a:pt x="76" y="9"/>
                      <a:pt x="76" y="9"/>
                    </a:cubicBezTo>
                    <a:cubicBezTo>
                      <a:pt x="76" y="9"/>
                      <a:pt x="76" y="9"/>
                      <a:pt x="76" y="9"/>
                    </a:cubicBezTo>
                    <a:cubicBezTo>
                      <a:pt x="76" y="10"/>
                      <a:pt x="76" y="10"/>
                      <a:pt x="76" y="10"/>
                    </a:cubicBezTo>
                    <a:cubicBezTo>
                      <a:pt x="76" y="10"/>
                      <a:pt x="76" y="10"/>
                      <a:pt x="76" y="10"/>
                    </a:cubicBezTo>
                    <a:cubicBezTo>
                      <a:pt x="76" y="10"/>
                      <a:pt x="76" y="10"/>
                      <a:pt x="76" y="10"/>
                    </a:cubicBezTo>
                    <a:cubicBezTo>
                      <a:pt x="76" y="10"/>
                      <a:pt x="76" y="10"/>
                      <a:pt x="76" y="10"/>
                    </a:cubicBezTo>
                    <a:cubicBezTo>
                      <a:pt x="76" y="10"/>
                      <a:pt x="76" y="10"/>
                      <a:pt x="76" y="10"/>
                    </a:cubicBezTo>
                    <a:cubicBezTo>
                      <a:pt x="76" y="10"/>
                      <a:pt x="76" y="10"/>
                      <a:pt x="76" y="10"/>
                    </a:cubicBezTo>
                    <a:cubicBezTo>
                      <a:pt x="75" y="10"/>
                      <a:pt x="75" y="10"/>
                      <a:pt x="75" y="10"/>
                    </a:cubicBezTo>
                    <a:cubicBezTo>
                      <a:pt x="75" y="10"/>
                      <a:pt x="75" y="10"/>
                      <a:pt x="75" y="10"/>
                    </a:cubicBezTo>
                    <a:cubicBezTo>
                      <a:pt x="75" y="10"/>
                      <a:pt x="75" y="10"/>
                      <a:pt x="75" y="10"/>
                    </a:cubicBezTo>
                    <a:cubicBezTo>
                      <a:pt x="75" y="10"/>
                      <a:pt x="75" y="10"/>
                      <a:pt x="75" y="10"/>
                    </a:cubicBezTo>
                    <a:cubicBezTo>
                      <a:pt x="75" y="10"/>
                      <a:pt x="75" y="10"/>
                      <a:pt x="75" y="10"/>
                    </a:cubicBezTo>
                    <a:cubicBezTo>
                      <a:pt x="75" y="10"/>
                      <a:pt x="75" y="10"/>
                      <a:pt x="75" y="10"/>
                    </a:cubicBezTo>
                    <a:cubicBezTo>
                      <a:pt x="75" y="10"/>
                      <a:pt x="75" y="10"/>
                      <a:pt x="75" y="10"/>
                    </a:cubicBezTo>
                    <a:cubicBezTo>
                      <a:pt x="76" y="10"/>
                      <a:pt x="76" y="10"/>
                      <a:pt x="76" y="10"/>
                    </a:cubicBezTo>
                    <a:cubicBezTo>
                      <a:pt x="76" y="10"/>
                      <a:pt x="76" y="10"/>
                      <a:pt x="76" y="10"/>
                    </a:cubicBezTo>
                    <a:cubicBezTo>
                      <a:pt x="75" y="10"/>
                      <a:pt x="75" y="10"/>
                      <a:pt x="75" y="10"/>
                    </a:cubicBezTo>
                    <a:cubicBezTo>
                      <a:pt x="75" y="10"/>
                      <a:pt x="75" y="10"/>
                      <a:pt x="75" y="10"/>
                    </a:cubicBezTo>
                    <a:cubicBezTo>
                      <a:pt x="75" y="9"/>
                      <a:pt x="75" y="9"/>
                      <a:pt x="75" y="9"/>
                    </a:cubicBezTo>
                    <a:cubicBezTo>
                      <a:pt x="75" y="9"/>
                      <a:pt x="75" y="9"/>
                      <a:pt x="75" y="9"/>
                    </a:cubicBezTo>
                    <a:cubicBezTo>
                      <a:pt x="75" y="9"/>
                      <a:pt x="75" y="9"/>
                      <a:pt x="75" y="9"/>
                    </a:cubicBezTo>
                    <a:cubicBezTo>
                      <a:pt x="75" y="9"/>
                      <a:pt x="75" y="9"/>
                      <a:pt x="75" y="9"/>
                    </a:cubicBezTo>
                    <a:cubicBezTo>
                      <a:pt x="75" y="9"/>
                      <a:pt x="75" y="9"/>
                      <a:pt x="75" y="9"/>
                    </a:cubicBezTo>
                    <a:cubicBezTo>
                      <a:pt x="75" y="9"/>
                      <a:pt x="75" y="9"/>
                      <a:pt x="75" y="9"/>
                    </a:cubicBezTo>
                    <a:cubicBezTo>
                      <a:pt x="75" y="9"/>
                      <a:pt x="75" y="9"/>
                      <a:pt x="75" y="9"/>
                    </a:cubicBezTo>
                    <a:cubicBezTo>
                      <a:pt x="75" y="9"/>
                      <a:pt x="75" y="9"/>
                      <a:pt x="75" y="9"/>
                    </a:cubicBezTo>
                    <a:cubicBezTo>
                      <a:pt x="75" y="9"/>
                      <a:pt x="75" y="9"/>
                      <a:pt x="75" y="9"/>
                    </a:cubicBezTo>
                    <a:cubicBezTo>
                      <a:pt x="75" y="9"/>
                      <a:pt x="75" y="9"/>
                      <a:pt x="75" y="9"/>
                    </a:cubicBezTo>
                    <a:cubicBezTo>
                      <a:pt x="75" y="9"/>
                      <a:pt x="75" y="9"/>
                      <a:pt x="75" y="9"/>
                    </a:cubicBezTo>
                    <a:cubicBezTo>
                      <a:pt x="75" y="9"/>
                      <a:pt x="75" y="9"/>
                      <a:pt x="75" y="9"/>
                    </a:cubicBezTo>
                    <a:cubicBezTo>
                      <a:pt x="75" y="9"/>
                      <a:pt x="75" y="9"/>
                      <a:pt x="75" y="9"/>
                    </a:cubicBezTo>
                    <a:cubicBezTo>
                      <a:pt x="75" y="9"/>
                      <a:pt x="75" y="9"/>
                      <a:pt x="75" y="9"/>
                    </a:cubicBezTo>
                    <a:cubicBezTo>
                      <a:pt x="75" y="8"/>
                      <a:pt x="75" y="8"/>
                      <a:pt x="75" y="8"/>
                    </a:cubicBezTo>
                    <a:cubicBezTo>
                      <a:pt x="75" y="8"/>
                      <a:pt x="75" y="8"/>
                      <a:pt x="75" y="8"/>
                    </a:cubicBezTo>
                    <a:cubicBezTo>
                      <a:pt x="75" y="8"/>
                      <a:pt x="75" y="8"/>
                      <a:pt x="75" y="8"/>
                    </a:cubicBezTo>
                    <a:cubicBezTo>
                      <a:pt x="75" y="8"/>
                      <a:pt x="75" y="8"/>
                      <a:pt x="75" y="8"/>
                    </a:cubicBezTo>
                    <a:cubicBezTo>
                      <a:pt x="75" y="8"/>
                      <a:pt x="75" y="8"/>
                      <a:pt x="75" y="8"/>
                    </a:cubicBezTo>
                    <a:cubicBezTo>
                      <a:pt x="75" y="8"/>
                      <a:pt x="75" y="8"/>
                      <a:pt x="75" y="8"/>
                    </a:cubicBezTo>
                    <a:cubicBezTo>
                      <a:pt x="75" y="7"/>
                      <a:pt x="75" y="7"/>
                      <a:pt x="75" y="7"/>
                    </a:cubicBezTo>
                    <a:cubicBezTo>
                      <a:pt x="75" y="7"/>
                      <a:pt x="75" y="7"/>
                      <a:pt x="75" y="7"/>
                    </a:cubicBezTo>
                    <a:cubicBezTo>
                      <a:pt x="75" y="7"/>
                      <a:pt x="75" y="7"/>
                      <a:pt x="75" y="7"/>
                    </a:cubicBezTo>
                    <a:cubicBezTo>
                      <a:pt x="75" y="7"/>
                      <a:pt x="75" y="7"/>
                      <a:pt x="75" y="7"/>
                    </a:cubicBezTo>
                    <a:cubicBezTo>
                      <a:pt x="75" y="7"/>
                      <a:pt x="75" y="7"/>
                      <a:pt x="75" y="7"/>
                    </a:cubicBezTo>
                    <a:cubicBezTo>
                      <a:pt x="75" y="7"/>
                      <a:pt x="75" y="7"/>
                      <a:pt x="75" y="7"/>
                    </a:cubicBezTo>
                    <a:cubicBezTo>
                      <a:pt x="75" y="7"/>
                      <a:pt x="75" y="7"/>
                      <a:pt x="75" y="7"/>
                    </a:cubicBezTo>
                    <a:cubicBezTo>
                      <a:pt x="75" y="7"/>
                      <a:pt x="75" y="7"/>
                      <a:pt x="75" y="7"/>
                    </a:cubicBezTo>
                    <a:cubicBezTo>
                      <a:pt x="75" y="7"/>
                      <a:pt x="75" y="7"/>
                      <a:pt x="75" y="7"/>
                    </a:cubicBezTo>
                    <a:cubicBezTo>
                      <a:pt x="74" y="7"/>
                      <a:pt x="74" y="7"/>
                      <a:pt x="74" y="7"/>
                    </a:cubicBezTo>
                    <a:cubicBezTo>
                      <a:pt x="74" y="7"/>
                      <a:pt x="74" y="7"/>
                      <a:pt x="74" y="7"/>
                    </a:cubicBezTo>
                    <a:cubicBezTo>
                      <a:pt x="73" y="7"/>
                      <a:pt x="73" y="7"/>
                      <a:pt x="73" y="7"/>
                    </a:cubicBezTo>
                    <a:cubicBezTo>
                      <a:pt x="73" y="7"/>
                      <a:pt x="73" y="7"/>
                      <a:pt x="73" y="7"/>
                    </a:cubicBezTo>
                    <a:cubicBezTo>
                      <a:pt x="72" y="7"/>
                      <a:pt x="72" y="7"/>
                      <a:pt x="72" y="7"/>
                    </a:cubicBezTo>
                    <a:cubicBezTo>
                      <a:pt x="73" y="8"/>
                      <a:pt x="73" y="8"/>
                      <a:pt x="73" y="8"/>
                    </a:cubicBezTo>
                    <a:cubicBezTo>
                      <a:pt x="73" y="8"/>
                      <a:pt x="73" y="8"/>
                      <a:pt x="73" y="8"/>
                    </a:cubicBezTo>
                    <a:cubicBezTo>
                      <a:pt x="73" y="8"/>
                      <a:pt x="73" y="8"/>
                      <a:pt x="73" y="8"/>
                    </a:cubicBezTo>
                    <a:cubicBezTo>
                      <a:pt x="73" y="8"/>
                      <a:pt x="73" y="8"/>
                      <a:pt x="73"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7"/>
                      <a:pt x="72" y="7"/>
                      <a:pt x="72" y="7"/>
                    </a:cubicBezTo>
                    <a:cubicBezTo>
                      <a:pt x="71" y="7"/>
                      <a:pt x="71" y="7"/>
                      <a:pt x="71" y="7"/>
                    </a:cubicBezTo>
                    <a:cubicBezTo>
                      <a:pt x="71" y="8"/>
                      <a:pt x="71" y="8"/>
                      <a:pt x="71" y="8"/>
                    </a:cubicBezTo>
                    <a:cubicBezTo>
                      <a:pt x="70" y="8"/>
                      <a:pt x="70" y="8"/>
                      <a:pt x="70" y="8"/>
                    </a:cubicBezTo>
                    <a:cubicBezTo>
                      <a:pt x="70" y="8"/>
                      <a:pt x="70" y="8"/>
                      <a:pt x="70" y="8"/>
                    </a:cubicBezTo>
                    <a:cubicBezTo>
                      <a:pt x="70" y="8"/>
                      <a:pt x="70" y="8"/>
                      <a:pt x="70" y="8"/>
                    </a:cubicBezTo>
                    <a:cubicBezTo>
                      <a:pt x="70" y="8"/>
                      <a:pt x="70" y="8"/>
                      <a:pt x="70" y="8"/>
                    </a:cubicBezTo>
                    <a:cubicBezTo>
                      <a:pt x="69" y="8"/>
                      <a:pt x="69" y="8"/>
                      <a:pt x="69" y="8"/>
                    </a:cubicBezTo>
                    <a:cubicBezTo>
                      <a:pt x="69" y="8"/>
                      <a:pt x="69" y="8"/>
                      <a:pt x="69" y="8"/>
                    </a:cubicBezTo>
                    <a:cubicBezTo>
                      <a:pt x="69" y="8"/>
                      <a:pt x="69" y="8"/>
                      <a:pt x="69" y="8"/>
                    </a:cubicBezTo>
                    <a:cubicBezTo>
                      <a:pt x="69" y="8"/>
                      <a:pt x="69" y="8"/>
                      <a:pt x="69" y="8"/>
                    </a:cubicBezTo>
                    <a:cubicBezTo>
                      <a:pt x="69" y="8"/>
                      <a:pt x="69" y="8"/>
                      <a:pt x="69" y="8"/>
                    </a:cubicBezTo>
                    <a:cubicBezTo>
                      <a:pt x="69" y="8"/>
                      <a:pt x="69" y="8"/>
                      <a:pt x="69" y="8"/>
                    </a:cubicBezTo>
                    <a:cubicBezTo>
                      <a:pt x="69" y="7"/>
                      <a:pt x="69" y="7"/>
                      <a:pt x="69" y="7"/>
                    </a:cubicBezTo>
                    <a:cubicBezTo>
                      <a:pt x="69" y="7"/>
                      <a:pt x="69" y="7"/>
                      <a:pt x="69"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68" y="6"/>
                      <a:pt x="68" y="6"/>
                      <a:pt x="68" y="6"/>
                    </a:cubicBezTo>
                    <a:cubicBezTo>
                      <a:pt x="68" y="6"/>
                      <a:pt x="68" y="6"/>
                      <a:pt x="68" y="6"/>
                    </a:cubicBezTo>
                    <a:cubicBezTo>
                      <a:pt x="68" y="5"/>
                      <a:pt x="68" y="5"/>
                      <a:pt x="68" y="5"/>
                    </a:cubicBezTo>
                    <a:cubicBezTo>
                      <a:pt x="68" y="5"/>
                      <a:pt x="68" y="5"/>
                      <a:pt x="68" y="5"/>
                    </a:cubicBezTo>
                    <a:cubicBezTo>
                      <a:pt x="68" y="5"/>
                      <a:pt x="68" y="5"/>
                      <a:pt x="68" y="5"/>
                    </a:cubicBezTo>
                    <a:cubicBezTo>
                      <a:pt x="68" y="5"/>
                      <a:pt x="68" y="5"/>
                      <a:pt x="68" y="5"/>
                    </a:cubicBezTo>
                    <a:cubicBezTo>
                      <a:pt x="68" y="5"/>
                      <a:pt x="68" y="5"/>
                      <a:pt x="68" y="5"/>
                    </a:cubicBezTo>
                    <a:cubicBezTo>
                      <a:pt x="68" y="5"/>
                      <a:pt x="68" y="5"/>
                      <a:pt x="68" y="5"/>
                    </a:cubicBezTo>
                    <a:cubicBezTo>
                      <a:pt x="68" y="4"/>
                      <a:pt x="68" y="4"/>
                      <a:pt x="68" y="4"/>
                    </a:cubicBezTo>
                    <a:cubicBezTo>
                      <a:pt x="68" y="4"/>
                      <a:pt x="68" y="4"/>
                      <a:pt x="68" y="4"/>
                    </a:cubicBezTo>
                    <a:cubicBezTo>
                      <a:pt x="68" y="4"/>
                      <a:pt x="68" y="4"/>
                      <a:pt x="68" y="4"/>
                    </a:cubicBezTo>
                    <a:cubicBezTo>
                      <a:pt x="68" y="4"/>
                      <a:pt x="68" y="4"/>
                      <a:pt x="68" y="4"/>
                    </a:cubicBezTo>
                    <a:cubicBezTo>
                      <a:pt x="68" y="4"/>
                      <a:pt x="68" y="4"/>
                      <a:pt x="68" y="4"/>
                    </a:cubicBezTo>
                    <a:cubicBezTo>
                      <a:pt x="68" y="4"/>
                      <a:pt x="68" y="4"/>
                      <a:pt x="68" y="4"/>
                    </a:cubicBezTo>
                    <a:cubicBezTo>
                      <a:pt x="68" y="5"/>
                      <a:pt x="68" y="5"/>
                      <a:pt x="68" y="5"/>
                    </a:cubicBezTo>
                    <a:cubicBezTo>
                      <a:pt x="68" y="5"/>
                      <a:pt x="68" y="5"/>
                      <a:pt x="68" y="5"/>
                    </a:cubicBezTo>
                    <a:cubicBezTo>
                      <a:pt x="68" y="5"/>
                      <a:pt x="68" y="5"/>
                      <a:pt x="68" y="5"/>
                    </a:cubicBezTo>
                    <a:cubicBezTo>
                      <a:pt x="68" y="5"/>
                      <a:pt x="68" y="5"/>
                      <a:pt x="68" y="5"/>
                    </a:cubicBezTo>
                    <a:cubicBezTo>
                      <a:pt x="68" y="6"/>
                      <a:pt x="68" y="6"/>
                      <a:pt x="68" y="6"/>
                    </a:cubicBezTo>
                    <a:cubicBezTo>
                      <a:pt x="68" y="6"/>
                      <a:pt x="68" y="6"/>
                      <a:pt x="68" y="6"/>
                    </a:cubicBezTo>
                    <a:cubicBezTo>
                      <a:pt x="68" y="6"/>
                      <a:pt x="68" y="6"/>
                      <a:pt x="68" y="6"/>
                    </a:cubicBezTo>
                    <a:cubicBezTo>
                      <a:pt x="69" y="7"/>
                      <a:pt x="69" y="7"/>
                      <a:pt x="69" y="7"/>
                    </a:cubicBezTo>
                    <a:cubicBezTo>
                      <a:pt x="69" y="7"/>
                      <a:pt x="69" y="7"/>
                      <a:pt x="69" y="7"/>
                    </a:cubicBezTo>
                    <a:cubicBezTo>
                      <a:pt x="69" y="7"/>
                      <a:pt x="69" y="7"/>
                      <a:pt x="69" y="7"/>
                    </a:cubicBezTo>
                    <a:cubicBezTo>
                      <a:pt x="69" y="7"/>
                      <a:pt x="69" y="7"/>
                      <a:pt x="69" y="7"/>
                    </a:cubicBezTo>
                    <a:cubicBezTo>
                      <a:pt x="69" y="7"/>
                      <a:pt x="69" y="7"/>
                      <a:pt x="69" y="7"/>
                    </a:cubicBezTo>
                    <a:cubicBezTo>
                      <a:pt x="70" y="7"/>
                      <a:pt x="70" y="7"/>
                      <a:pt x="70" y="7"/>
                    </a:cubicBezTo>
                    <a:cubicBezTo>
                      <a:pt x="70" y="7"/>
                      <a:pt x="70" y="7"/>
                      <a:pt x="70" y="7"/>
                    </a:cubicBezTo>
                    <a:cubicBezTo>
                      <a:pt x="70" y="7"/>
                      <a:pt x="70" y="7"/>
                      <a:pt x="70" y="7"/>
                    </a:cubicBezTo>
                    <a:cubicBezTo>
                      <a:pt x="70" y="7"/>
                      <a:pt x="70" y="7"/>
                      <a:pt x="70" y="7"/>
                    </a:cubicBezTo>
                    <a:cubicBezTo>
                      <a:pt x="71" y="7"/>
                      <a:pt x="71" y="7"/>
                      <a:pt x="71" y="7"/>
                    </a:cubicBezTo>
                    <a:cubicBezTo>
                      <a:pt x="71" y="7"/>
                      <a:pt x="71" y="7"/>
                      <a:pt x="71" y="7"/>
                    </a:cubicBezTo>
                    <a:cubicBezTo>
                      <a:pt x="71" y="7"/>
                      <a:pt x="71" y="7"/>
                      <a:pt x="71" y="7"/>
                    </a:cubicBezTo>
                    <a:cubicBezTo>
                      <a:pt x="71" y="6"/>
                      <a:pt x="71" y="6"/>
                      <a:pt x="71" y="6"/>
                    </a:cubicBezTo>
                    <a:cubicBezTo>
                      <a:pt x="71" y="6"/>
                      <a:pt x="71" y="6"/>
                      <a:pt x="71" y="6"/>
                    </a:cubicBezTo>
                    <a:cubicBezTo>
                      <a:pt x="71" y="6"/>
                      <a:pt x="71" y="6"/>
                      <a:pt x="71" y="6"/>
                    </a:cubicBezTo>
                    <a:cubicBezTo>
                      <a:pt x="71" y="6"/>
                      <a:pt x="71" y="6"/>
                      <a:pt x="71" y="6"/>
                    </a:cubicBezTo>
                    <a:cubicBezTo>
                      <a:pt x="71" y="6"/>
                      <a:pt x="71" y="6"/>
                      <a:pt x="71" y="6"/>
                    </a:cubicBezTo>
                    <a:cubicBezTo>
                      <a:pt x="72" y="6"/>
                      <a:pt x="72" y="6"/>
                      <a:pt x="72" y="6"/>
                    </a:cubicBezTo>
                    <a:cubicBezTo>
                      <a:pt x="72" y="6"/>
                      <a:pt x="72" y="6"/>
                      <a:pt x="72" y="6"/>
                    </a:cubicBezTo>
                    <a:cubicBezTo>
                      <a:pt x="72" y="6"/>
                      <a:pt x="72" y="6"/>
                      <a:pt x="72" y="6"/>
                    </a:cubicBezTo>
                    <a:cubicBezTo>
                      <a:pt x="72" y="6"/>
                      <a:pt x="72" y="6"/>
                      <a:pt x="72" y="6"/>
                    </a:cubicBezTo>
                    <a:cubicBezTo>
                      <a:pt x="71" y="6"/>
                      <a:pt x="71" y="6"/>
                      <a:pt x="71" y="6"/>
                    </a:cubicBezTo>
                    <a:cubicBezTo>
                      <a:pt x="71" y="6"/>
                      <a:pt x="71" y="6"/>
                      <a:pt x="71" y="6"/>
                    </a:cubicBezTo>
                    <a:cubicBezTo>
                      <a:pt x="71" y="5"/>
                      <a:pt x="71" y="5"/>
                      <a:pt x="71" y="5"/>
                    </a:cubicBezTo>
                    <a:cubicBezTo>
                      <a:pt x="71" y="5"/>
                      <a:pt x="71" y="5"/>
                      <a:pt x="71" y="5"/>
                    </a:cubicBezTo>
                    <a:cubicBezTo>
                      <a:pt x="71" y="5"/>
                      <a:pt x="71" y="5"/>
                      <a:pt x="71" y="5"/>
                    </a:cubicBezTo>
                    <a:cubicBezTo>
                      <a:pt x="71" y="5"/>
                      <a:pt x="71" y="5"/>
                      <a:pt x="71" y="5"/>
                    </a:cubicBezTo>
                    <a:cubicBezTo>
                      <a:pt x="70" y="5"/>
                      <a:pt x="70" y="5"/>
                      <a:pt x="70" y="5"/>
                    </a:cubicBezTo>
                    <a:cubicBezTo>
                      <a:pt x="71" y="5"/>
                      <a:pt x="71" y="5"/>
                      <a:pt x="71" y="5"/>
                    </a:cubicBezTo>
                    <a:cubicBezTo>
                      <a:pt x="71" y="5"/>
                      <a:pt x="71" y="5"/>
                      <a:pt x="71" y="5"/>
                    </a:cubicBezTo>
                    <a:cubicBezTo>
                      <a:pt x="71" y="5"/>
                      <a:pt x="71" y="5"/>
                      <a:pt x="71" y="5"/>
                    </a:cubicBezTo>
                    <a:cubicBezTo>
                      <a:pt x="71" y="5"/>
                      <a:pt x="71" y="5"/>
                      <a:pt x="71" y="5"/>
                    </a:cubicBezTo>
                    <a:cubicBezTo>
                      <a:pt x="71" y="5"/>
                      <a:pt x="71" y="5"/>
                      <a:pt x="71" y="5"/>
                    </a:cubicBezTo>
                    <a:cubicBezTo>
                      <a:pt x="72" y="5"/>
                      <a:pt x="72" y="5"/>
                      <a:pt x="72" y="5"/>
                    </a:cubicBezTo>
                    <a:cubicBezTo>
                      <a:pt x="73" y="6"/>
                      <a:pt x="73" y="6"/>
                      <a:pt x="73" y="6"/>
                    </a:cubicBezTo>
                    <a:cubicBezTo>
                      <a:pt x="73" y="6"/>
                      <a:pt x="73" y="6"/>
                      <a:pt x="73" y="6"/>
                    </a:cubicBezTo>
                    <a:cubicBezTo>
                      <a:pt x="73" y="6"/>
                      <a:pt x="73" y="6"/>
                      <a:pt x="73" y="6"/>
                    </a:cubicBezTo>
                    <a:cubicBezTo>
                      <a:pt x="73" y="5"/>
                      <a:pt x="73" y="5"/>
                      <a:pt x="73" y="5"/>
                    </a:cubicBezTo>
                    <a:cubicBezTo>
                      <a:pt x="73" y="5"/>
                      <a:pt x="73" y="5"/>
                      <a:pt x="73" y="5"/>
                    </a:cubicBezTo>
                    <a:cubicBezTo>
                      <a:pt x="72" y="5"/>
                      <a:pt x="72" y="5"/>
                      <a:pt x="72" y="5"/>
                    </a:cubicBezTo>
                    <a:cubicBezTo>
                      <a:pt x="72" y="5"/>
                      <a:pt x="72" y="5"/>
                      <a:pt x="72" y="5"/>
                    </a:cubicBezTo>
                    <a:cubicBezTo>
                      <a:pt x="72" y="5"/>
                      <a:pt x="72" y="5"/>
                      <a:pt x="72" y="5"/>
                    </a:cubicBezTo>
                    <a:cubicBezTo>
                      <a:pt x="72" y="5"/>
                      <a:pt x="72" y="5"/>
                      <a:pt x="72" y="5"/>
                    </a:cubicBezTo>
                    <a:cubicBezTo>
                      <a:pt x="72" y="5"/>
                      <a:pt x="72" y="5"/>
                      <a:pt x="72" y="5"/>
                    </a:cubicBezTo>
                    <a:cubicBezTo>
                      <a:pt x="72" y="5"/>
                      <a:pt x="72" y="5"/>
                      <a:pt x="72" y="5"/>
                    </a:cubicBezTo>
                    <a:cubicBezTo>
                      <a:pt x="72" y="5"/>
                      <a:pt x="72" y="5"/>
                      <a:pt x="72" y="5"/>
                    </a:cubicBezTo>
                    <a:cubicBezTo>
                      <a:pt x="72" y="5"/>
                      <a:pt x="72" y="5"/>
                      <a:pt x="72" y="5"/>
                    </a:cubicBezTo>
                    <a:cubicBezTo>
                      <a:pt x="72" y="5"/>
                      <a:pt x="72" y="5"/>
                      <a:pt x="72" y="5"/>
                    </a:cubicBezTo>
                    <a:cubicBezTo>
                      <a:pt x="72" y="5"/>
                      <a:pt x="72" y="5"/>
                      <a:pt x="72" y="5"/>
                    </a:cubicBezTo>
                    <a:cubicBezTo>
                      <a:pt x="73" y="5"/>
                      <a:pt x="73" y="5"/>
                      <a:pt x="73" y="5"/>
                    </a:cubicBezTo>
                    <a:cubicBezTo>
                      <a:pt x="73" y="5"/>
                      <a:pt x="73" y="5"/>
                      <a:pt x="73" y="5"/>
                    </a:cubicBezTo>
                    <a:cubicBezTo>
                      <a:pt x="73" y="5"/>
                      <a:pt x="73" y="5"/>
                      <a:pt x="73" y="5"/>
                    </a:cubicBezTo>
                    <a:cubicBezTo>
                      <a:pt x="73" y="5"/>
                      <a:pt x="73" y="5"/>
                      <a:pt x="73" y="5"/>
                    </a:cubicBezTo>
                    <a:cubicBezTo>
                      <a:pt x="73" y="5"/>
                      <a:pt x="73" y="5"/>
                      <a:pt x="73" y="5"/>
                    </a:cubicBezTo>
                    <a:cubicBezTo>
                      <a:pt x="73" y="5"/>
                      <a:pt x="73" y="5"/>
                      <a:pt x="73" y="5"/>
                    </a:cubicBezTo>
                    <a:cubicBezTo>
                      <a:pt x="74" y="5"/>
                      <a:pt x="74" y="5"/>
                      <a:pt x="74" y="5"/>
                    </a:cubicBezTo>
                    <a:cubicBezTo>
                      <a:pt x="74" y="5"/>
                      <a:pt x="74" y="5"/>
                      <a:pt x="74" y="5"/>
                    </a:cubicBezTo>
                    <a:cubicBezTo>
                      <a:pt x="74" y="5"/>
                      <a:pt x="74" y="5"/>
                      <a:pt x="74" y="5"/>
                    </a:cubicBezTo>
                    <a:cubicBezTo>
                      <a:pt x="74" y="5"/>
                      <a:pt x="74" y="5"/>
                      <a:pt x="74" y="5"/>
                    </a:cubicBezTo>
                    <a:cubicBezTo>
                      <a:pt x="74" y="5"/>
                      <a:pt x="74" y="5"/>
                      <a:pt x="74" y="5"/>
                    </a:cubicBezTo>
                    <a:cubicBezTo>
                      <a:pt x="74" y="5"/>
                      <a:pt x="74" y="5"/>
                      <a:pt x="74" y="5"/>
                    </a:cubicBezTo>
                    <a:cubicBezTo>
                      <a:pt x="74" y="5"/>
                      <a:pt x="74" y="5"/>
                      <a:pt x="74" y="5"/>
                    </a:cubicBezTo>
                    <a:cubicBezTo>
                      <a:pt x="74" y="5"/>
                      <a:pt x="74" y="5"/>
                      <a:pt x="74" y="5"/>
                    </a:cubicBezTo>
                    <a:cubicBezTo>
                      <a:pt x="74" y="5"/>
                      <a:pt x="74" y="5"/>
                      <a:pt x="74" y="5"/>
                    </a:cubicBezTo>
                    <a:cubicBezTo>
                      <a:pt x="74" y="4"/>
                      <a:pt x="74" y="4"/>
                      <a:pt x="74" y="4"/>
                    </a:cubicBezTo>
                    <a:cubicBezTo>
                      <a:pt x="74" y="4"/>
                      <a:pt x="74" y="4"/>
                      <a:pt x="74" y="4"/>
                    </a:cubicBezTo>
                    <a:cubicBezTo>
                      <a:pt x="74" y="4"/>
                      <a:pt x="74" y="4"/>
                      <a:pt x="74" y="4"/>
                    </a:cubicBezTo>
                    <a:cubicBezTo>
                      <a:pt x="73" y="4"/>
                      <a:pt x="73" y="4"/>
                      <a:pt x="73" y="4"/>
                    </a:cubicBezTo>
                    <a:cubicBezTo>
                      <a:pt x="73" y="4"/>
                      <a:pt x="73" y="4"/>
                      <a:pt x="73" y="4"/>
                    </a:cubicBezTo>
                    <a:cubicBezTo>
                      <a:pt x="73" y="4"/>
                      <a:pt x="73" y="4"/>
                      <a:pt x="73" y="4"/>
                    </a:cubicBezTo>
                    <a:cubicBezTo>
                      <a:pt x="73" y="4"/>
                      <a:pt x="73" y="4"/>
                      <a:pt x="73" y="4"/>
                    </a:cubicBezTo>
                    <a:cubicBezTo>
                      <a:pt x="73" y="4"/>
                      <a:pt x="73" y="4"/>
                      <a:pt x="73" y="4"/>
                    </a:cubicBezTo>
                    <a:cubicBezTo>
                      <a:pt x="72" y="4"/>
                      <a:pt x="72" y="4"/>
                      <a:pt x="72" y="4"/>
                    </a:cubicBezTo>
                    <a:cubicBezTo>
                      <a:pt x="72" y="3"/>
                      <a:pt x="72" y="3"/>
                      <a:pt x="72" y="3"/>
                    </a:cubicBezTo>
                    <a:cubicBezTo>
                      <a:pt x="72" y="3"/>
                      <a:pt x="72" y="3"/>
                      <a:pt x="72" y="3"/>
                    </a:cubicBezTo>
                    <a:cubicBezTo>
                      <a:pt x="72" y="3"/>
                      <a:pt x="72" y="3"/>
                      <a:pt x="72" y="3"/>
                    </a:cubicBezTo>
                    <a:cubicBezTo>
                      <a:pt x="73" y="3"/>
                      <a:pt x="73" y="3"/>
                      <a:pt x="73" y="3"/>
                    </a:cubicBezTo>
                    <a:cubicBezTo>
                      <a:pt x="73" y="3"/>
                      <a:pt x="73" y="3"/>
                      <a:pt x="73" y="3"/>
                    </a:cubicBezTo>
                    <a:cubicBezTo>
                      <a:pt x="73" y="3"/>
                      <a:pt x="73" y="3"/>
                      <a:pt x="73" y="3"/>
                    </a:cubicBezTo>
                    <a:cubicBezTo>
                      <a:pt x="73" y="3"/>
                      <a:pt x="73" y="3"/>
                      <a:pt x="73" y="3"/>
                    </a:cubicBezTo>
                    <a:cubicBezTo>
                      <a:pt x="73" y="3"/>
                      <a:pt x="73" y="3"/>
                      <a:pt x="73" y="3"/>
                    </a:cubicBezTo>
                    <a:cubicBezTo>
                      <a:pt x="73" y="3"/>
                      <a:pt x="73" y="3"/>
                      <a:pt x="73" y="3"/>
                    </a:cubicBezTo>
                    <a:cubicBezTo>
                      <a:pt x="73" y="3"/>
                      <a:pt x="73" y="3"/>
                      <a:pt x="73" y="3"/>
                    </a:cubicBezTo>
                    <a:cubicBezTo>
                      <a:pt x="73" y="4"/>
                      <a:pt x="73" y="4"/>
                      <a:pt x="73" y="4"/>
                    </a:cubicBezTo>
                    <a:cubicBezTo>
                      <a:pt x="74" y="4"/>
                      <a:pt x="74" y="4"/>
                      <a:pt x="74" y="4"/>
                    </a:cubicBezTo>
                    <a:cubicBezTo>
                      <a:pt x="74" y="4"/>
                      <a:pt x="74" y="4"/>
                      <a:pt x="74" y="4"/>
                    </a:cubicBezTo>
                    <a:cubicBezTo>
                      <a:pt x="74" y="4"/>
                      <a:pt x="74" y="4"/>
                      <a:pt x="74" y="4"/>
                    </a:cubicBezTo>
                    <a:cubicBezTo>
                      <a:pt x="74" y="4"/>
                      <a:pt x="74" y="4"/>
                      <a:pt x="74" y="4"/>
                    </a:cubicBezTo>
                    <a:cubicBezTo>
                      <a:pt x="74" y="4"/>
                      <a:pt x="74" y="4"/>
                      <a:pt x="74" y="4"/>
                    </a:cubicBezTo>
                    <a:cubicBezTo>
                      <a:pt x="74" y="4"/>
                      <a:pt x="74" y="4"/>
                      <a:pt x="74" y="4"/>
                    </a:cubicBezTo>
                    <a:cubicBezTo>
                      <a:pt x="75" y="4"/>
                      <a:pt x="75" y="4"/>
                      <a:pt x="75" y="4"/>
                    </a:cubicBezTo>
                    <a:cubicBezTo>
                      <a:pt x="75" y="4"/>
                      <a:pt x="75" y="4"/>
                      <a:pt x="75" y="4"/>
                    </a:cubicBezTo>
                    <a:cubicBezTo>
                      <a:pt x="76" y="4"/>
                      <a:pt x="76" y="4"/>
                      <a:pt x="76" y="4"/>
                    </a:cubicBezTo>
                    <a:cubicBezTo>
                      <a:pt x="76" y="4"/>
                      <a:pt x="76" y="4"/>
                      <a:pt x="76"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5" y="3"/>
                      <a:pt x="75" y="3"/>
                      <a:pt x="75" y="3"/>
                    </a:cubicBezTo>
                    <a:cubicBezTo>
                      <a:pt x="75" y="3"/>
                      <a:pt x="75" y="3"/>
                      <a:pt x="75" y="3"/>
                    </a:cubicBezTo>
                    <a:cubicBezTo>
                      <a:pt x="75" y="3"/>
                      <a:pt x="75" y="3"/>
                      <a:pt x="75" y="3"/>
                    </a:cubicBezTo>
                    <a:cubicBezTo>
                      <a:pt x="74" y="3"/>
                      <a:pt x="74" y="3"/>
                      <a:pt x="74" y="3"/>
                    </a:cubicBezTo>
                    <a:cubicBezTo>
                      <a:pt x="75" y="3"/>
                      <a:pt x="75" y="3"/>
                      <a:pt x="75" y="3"/>
                    </a:cubicBezTo>
                    <a:cubicBezTo>
                      <a:pt x="75" y="3"/>
                      <a:pt x="75" y="3"/>
                      <a:pt x="75" y="3"/>
                    </a:cubicBezTo>
                    <a:cubicBezTo>
                      <a:pt x="75" y="3"/>
                      <a:pt x="75" y="3"/>
                      <a:pt x="75" y="3"/>
                    </a:cubicBezTo>
                    <a:cubicBezTo>
                      <a:pt x="75" y="3"/>
                      <a:pt x="75" y="3"/>
                      <a:pt x="75" y="3"/>
                    </a:cubicBezTo>
                    <a:cubicBezTo>
                      <a:pt x="75" y="3"/>
                      <a:pt x="75" y="3"/>
                      <a:pt x="75" y="3"/>
                    </a:cubicBezTo>
                    <a:cubicBezTo>
                      <a:pt x="75" y="3"/>
                      <a:pt x="75" y="3"/>
                      <a:pt x="75" y="3"/>
                    </a:cubicBezTo>
                    <a:cubicBezTo>
                      <a:pt x="75" y="3"/>
                      <a:pt x="75" y="3"/>
                      <a:pt x="75" y="3"/>
                    </a:cubicBezTo>
                    <a:cubicBezTo>
                      <a:pt x="75" y="3"/>
                      <a:pt x="75" y="3"/>
                      <a:pt x="75" y="3"/>
                    </a:cubicBezTo>
                    <a:cubicBezTo>
                      <a:pt x="75" y="4"/>
                      <a:pt x="75" y="4"/>
                      <a:pt x="75" y="4"/>
                    </a:cubicBezTo>
                    <a:cubicBezTo>
                      <a:pt x="75" y="4"/>
                      <a:pt x="75" y="4"/>
                      <a:pt x="75" y="4"/>
                    </a:cubicBezTo>
                    <a:cubicBezTo>
                      <a:pt x="76" y="4"/>
                      <a:pt x="76" y="4"/>
                      <a:pt x="76" y="4"/>
                    </a:cubicBezTo>
                    <a:cubicBezTo>
                      <a:pt x="76" y="4"/>
                      <a:pt x="76" y="4"/>
                      <a:pt x="76" y="4"/>
                    </a:cubicBezTo>
                    <a:cubicBezTo>
                      <a:pt x="76" y="4"/>
                      <a:pt x="76" y="4"/>
                      <a:pt x="76" y="4"/>
                    </a:cubicBezTo>
                    <a:cubicBezTo>
                      <a:pt x="76" y="4"/>
                      <a:pt x="76" y="4"/>
                      <a:pt x="76" y="4"/>
                    </a:cubicBezTo>
                    <a:cubicBezTo>
                      <a:pt x="76" y="4"/>
                      <a:pt x="76" y="4"/>
                      <a:pt x="76" y="4"/>
                    </a:cubicBezTo>
                    <a:cubicBezTo>
                      <a:pt x="76" y="4"/>
                      <a:pt x="76" y="4"/>
                      <a:pt x="76" y="4"/>
                    </a:cubicBezTo>
                    <a:cubicBezTo>
                      <a:pt x="76" y="4"/>
                      <a:pt x="76" y="4"/>
                      <a:pt x="76" y="4"/>
                    </a:cubicBezTo>
                    <a:cubicBezTo>
                      <a:pt x="76" y="5"/>
                      <a:pt x="76" y="5"/>
                      <a:pt x="76" y="5"/>
                    </a:cubicBezTo>
                    <a:cubicBezTo>
                      <a:pt x="76" y="5"/>
                      <a:pt x="76" y="5"/>
                      <a:pt x="76" y="5"/>
                    </a:cubicBezTo>
                    <a:cubicBezTo>
                      <a:pt x="76" y="5"/>
                      <a:pt x="76" y="5"/>
                      <a:pt x="76" y="5"/>
                    </a:cubicBezTo>
                    <a:cubicBezTo>
                      <a:pt x="77" y="5"/>
                      <a:pt x="77" y="5"/>
                      <a:pt x="77" y="5"/>
                    </a:cubicBezTo>
                    <a:cubicBezTo>
                      <a:pt x="77" y="5"/>
                      <a:pt x="77" y="5"/>
                      <a:pt x="77" y="5"/>
                    </a:cubicBezTo>
                    <a:cubicBezTo>
                      <a:pt x="77" y="5"/>
                      <a:pt x="77" y="5"/>
                      <a:pt x="77" y="5"/>
                    </a:cubicBezTo>
                    <a:cubicBezTo>
                      <a:pt x="77" y="5"/>
                      <a:pt x="77" y="5"/>
                      <a:pt x="77" y="5"/>
                    </a:cubicBezTo>
                    <a:cubicBezTo>
                      <a:pt x="77" y="5"/>
                      <a:pt x="77" y="5"/>
                      <a:pt x="77" y="5"/>
                    </a:cubicBezTo>
                    <a:cubicBezTo>
                      <a:pt x="77" y="4"/>
                      <a:pt x="77" y="4"/>
                      <a:pt x="77" y="4"/>
                    </a:cubicBezTo>
                    <a:cubicBezTo>
                      <a:pt x="76" y="4"/>
                      <a:pt x="76" y="4"/>
                      <a:pt x="76" y="4"/>
                    </a:cubicBezTo>
                    <a:cubicBezTo>
                      <a:pt x="76" y="3"/>
                      <a:pt x="76" y="3"/>
                      <a:pt x="76" y="3"/>
                    </a:cubicBezTo>
                    <a:cubicBezTo>
                      <a:pt x="76" y="3"/>
                      <a:pt x="76" y="3"/>
                      <a:pt x="76" y="3"/>
                    </a:cubicBezTo>
                    <a:cubicBezTo>
                      <a:pt x="75" y="3"/>
                      <a:pt x="75" y="3"/>
                      <a:pt x="75" y="3"/>
                    </a:cubicBezTo>
                    <a:cubicBezTo>
                      <a:pt x="75" y="2"/>
                      <a:pt x="75" y="2"/>
                      <a:pt x="75" y="2"/>
                    </a:cubicBezTo>
                    <a:cubicBezTo>
                      <a:pt x="75" y="2"/>
                      <a:pt x="75" y="2"/>
                      <a:pt x="75" y="2"/>
                    </a:cubicBezTo>
                    <a:cubicBezTo>
                      <a:pt x="75" y="2"/>
                      <a:pt x="75" y="2"/>
                      <a:pt x="75" y="2"/>
                    </a:cubicBezTo>
                    <a:cubicBezTo>
                      <a:pt x="75" y="1"/>
                      <a:pt x="75" y="1"/>
                      <a:pt x="75" y="1"/>
                    </a:cubicBezTo>
                    <a:cubicBezTo>
                      <a:pt x="75" y="1"/>
                      <a:pt x="75" y="1"/>
                      <a:pt x="75" y="1"/>
                    </a:cubicBezTo>
                    <a:cubicBezTo>
                      <a:pt x="75" y="2"/>
                      <a:pt x="75" y="2"/>
                      <a:pt x="75" y="2"/>
                    </a:cubicBezTo>
                    <a:cubicBezTo>
                      <a:pt x="75" y="2"/>
                      <a:pt x="75" y="2"/>
                      <a:pt x="75" y="2"/>
                    </a:cubicBezTo>
                    <a:cubicBezTo>
                      <a:pt x="75" y="2"/>
                      <a:pt x="75" y="2"/>
                      <a:pt x="75" y="2"/>
                    </a:cubicBezTo>
                    <a:cubicBezTo>
                      <a:pt x="75" y="2"/>
                      <a:pt x="75" y="2"/>
                      <a:pt x="75" y="2"/>
                    </a:cubicBezTo>
                    <a:cubicBezTo>
                      <a:pt x="75" y="2"/>
                      <a:pt x="75" y="2"/>
                      <a:pt x="75" y="2"/>
                    </a:cubicBezTo>
                    <a:cubicBezTo>
                      <a:pt x="75" y="2"/>
                      <a:pt x="75" y="2"/>
                      <a:pt x="75" y="2"/>
                    </a:cubicBezTo>
                    <a:cubicBezTo>
                      <a:pt x="75" y="2"/>
                      <a:pt x="75" y="2"/>
                      <a:pt x="75" y="2"/>
                    </a:cubicBezTo>
                    <a:cubicBezTo>
                      <a:pt x="75" y="2"/>
                      <a:pt x="75" y="2"/>
                      <a:pt x="75" y="2"/>
                    </a:cubicBezTo>
                    <a:cubicBezTo>
                      <a:pt x="74" y="2"/>
                      <a:pt x="74" y="2"/>
                      <a:pt x="74" y="2"/>
                    </a:cubicBezTo>
                    <a:cubicBezTo>
                      <a:pt x="74" y="2"/>
                      <a:pt x="74" y="2"/>
                      <a:pt x="74" y="2"/>
                    </a:cubicBezTo>
                    <a:cubicBezTo>
                      <a:pt x="74" y="1"/>
                      <a:pt x="74" y="1"/>
                      <a:pt x="74" y="1"/>
                    </a:cubicBezTo>
                    <a:cubicBezTo>
                      <a:pt x="74" y="1"/>
                      <a:pt x="74" y="1"/>
                      <a:pt x="74" y="1"/>
                    </a:cubicBezTo>
                    <a:cubicBezTo>
                      <a:pt x="74" y="1"/>
                      <a:pt x="74" y="1"/>
                      <a:pt x="74" y="1"/>
                    </a:cubicBezTo>
                    <a:cubicBezTo>
                      <a:pt x="74" y="1"/>
                      <a:pt x="74" y="1"/>
                      <a:pt x="74" y="1"/>
                    </a:cubicBezTo>
                    <a:cubicBezTo>
                      <a:pt x="74" y="1"/>
                      <a:pt x="74" y="1"/>
                      <a:pt x="74" y="1"/>
                    </a:cubicBezTo>
                    <a:cubicBezTo>
                      <a:pt x="74" y="1"/>
                      <a:pt x="74" y="1"/>
                      <a:pt x="74" y="1"/>
                    </a:cubicBezTo>
                    <a:cubicBezTo>
                      <a:pt x="74" y="0"/>
                      <a:pt x="74" y="0"/>
                      <a:pt x="74" y="0"/>
                    </a:cubicBezTo>
                    <a:cubicBezTo>
                      <a:pt x="74" y="0"/>
                      <a:pt x="74" y="0"/>
                      <a:pt x="74" y="0"/>
                    </a:cubicBezTo>
                    <a:cubicBezTo>
                      <a:pt x="73" y="0"/>
                      <a:pt x="73" y="0"/>
                      <a:pt x="73" y="0"/>
                    </a:cubicBezTo>
                    <a:cubicBezTo>
                      <a:pt x="61" y="3"/>
                      <a:pt x="49" y="5"/>
                      <a:pt x="36" y="8"/>
                    </a:cubicBezTo>
                    <a:cubicBezTo>
                      <a:pt x="35" y="8"/>
                      <a:pt x="33" y="8"/>
                      <a:pt x="31" y="8"/>
                    </a:cubicBezTo>
                    <a:cubicBezTo>
                      <a:pt x="29" y="9"/>
                      <a:pt x="28" y="9"/>
                      <a:pt x="26" y="9"/>
                    </a:cubicBezTo>
                    <a:cubicBezTo>
                      <a:pt x="25" y="9"/>
                      <a:pt x="23" y="10"/>
                      <a:pt x="22" y="10"/>
                    </a:cubicBezTo>
                    <a:cubicBezTo>
                      <a:pt x="22" y="10"/>
                      <a:pt x="22" y="10"/>
                      <a:pt x="22" y="10"/>
                    </a:cubicBezTo>
                    <a:cubicBezTo>
                      <a:pt x="22" y="10"/>
                      <a:pt x="22" y="10"/>
                      <a:pt x="22" y="10"/>
                    </a:cubicBezTo>
                    <a:cubicBezTo>
                      <a:pt x="22" y="10"/>
                      <a:pt x="22" y="10"/>
                      <a:pt x="22" y="10"/>
                    </a:cubicBezTo>
                    <a:cubicBezTo>
                      <a:pt x="22" y="10"/>
                      <a:pt x="22" y="10"/>
                      <a:pt x="22" y="10"/>
                    </a:cubicBezTo>
                    <a:cubicBezTo>
                      <a:pt x="22" y="10"/>
                      <a:pt x="22" y="10"/>
                      <a:pt x="22" y="10"/>
                    </a:cubicBezTo>
                    <a:cubicBezTo>
                      <a:pt x="22" y="11"/>
                      <a:pt x="22" y="11"/>
                      <a:pt x="22" y="11"/>
                    </a:cubicBezTo>
                    <a:cubicBezTo>
                      <a:pt x="22" y="11"/>
                      <a:pt x="22" y="11"/>
                      <a:pt x="22" y="11"/>
                    </a:cubicBezTo>
                    <a:cubicBezTo>
                      <a:pt x="22" y="11"/>
                      <a:pt x="22" y="11"/>
                      <a:pt x="22" y="11"/>
                    </a:cubicBezTo>
                    <a:cubicBezTo>
                      <a:pt x="22" y="11"/>
                      <a:pt x="22" y="11"/>
                      <a:pt x="22" y="11"/>
                    </a:cubicBezTo>
                    <a:cubicBezTo>
                      <a:pt x="22" y="11"/>
                      <a:pt x="22" y="11"/>
                      <a:pt x="22" y="11"/>
                    </a:cubicBezTo>
                    <a:cubicBezTo>
                      <a:pt x="21" y="12"/>
                      <a:pt x="21" y="12"/>
                      <a:pt x="21" y="12"/>
                    </a:cubicBezTo>
                    <a:cubicBezTo>
                      <a:pt x="21" y="12"/>
                      <a:pt x="21" y="12"/>
                      <a:pt x="21" y="12"/>
                    </a:cubicBezTo>
                    <a:cubicBezTo>
                      <a:pt x="21" y="12"/>
                      <a:pt x="21" y="12"/>
                      <a:pt x="21" y="12"/>
                    </a:cubicBezTo>
                    <a:cubicBezTo>
                      <a:pt x="22" y="12"/>
                      <a:pt x="22" y="12"/>
                      <a:pt x="22" y="12"/>
                    </a:cubicBezTo>
                    <a:cubicBezTo>
                      <a:pt x="22" y="12"/>
                      <a:pt x="22" y="12"/>
                      <a:pt x="22" y="12"/>
                    </a:cubicBezTo>
                    <a:cubicBezTo>
                      <a:pt x="22" y="12"/>
                      <a:pt x="22" y="12"/>
                      <a:pt x="22" y="12"/>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1" y="13"/>
                      <a:pt x="21" y="13"/>
                      <a:pt x="21" y="13"/>
                    </a:cubicBezTo>
                    <a:cubicBezTo>
                      <a:pt x="21" y="13"/>
                      <a:pt x="21" y="13"/>
                      <a:pt x="21" y="13"/>
                    </a:cubicBezTo>
                    <a:cubicBezTo>
                      <a:pt x="21" y="13"/>
                      <a:pt x="21" y="13"/>
                      <a:pt x="21" y="13"/>
                    </a:cubicBezTo>
                    <a:cubicBezTo>
                      <a:pt x="20" y="13"/>
                      <a:pt x="20" y="13"/>
                      <a:pt x="20" y="13"/>
                    </a:cubicBezTo>
                    <a:cubicBezTo>
                      <a:pt x="20" y="13"/>
                      <a:pt x="20" y="13"/>
                      <a:pt x="20" y="13"/>
                    </a:cubicBezTo>
                    <a:cubicBezTo>
                      <a:pt x="20" y="14"/>
                      <a:pt x="20" y="14"/>
                      <a:pt x="20" y="14"/>
                    </a:cubicBezTo>
                    <a:cubicBezTo>
                      <a:pt x="19" y="15"/>
                      <a:pt x="19" y="15"/>
                      <a:pt x="19" y="15"/>
                    </a:cubicBezTo>
                    <a:cubicBezTo>
                      <a:pt x="19" y="16"/>
                      <a:pt x="19" y="16"/>
                      <a:pt x="19" y="16"/>
                    </a:cubicBezTo>
                    <a:cubicBezTo>
                      <a:pt x="19" y="16"/>
                      <a:pt x="19" y="16"/>
                      <a:pt x="19" y="16"/>
                    </a:cubicBezTo>
                    <a:cubicBezTo>
                      <a:pt x="19" y="16"/>
                      <a:pt x="19" y="16"/>
                      <a:pt x="19" y="16"/>
                    </a:cubicBezTo>
                    <a:cubicBezTo>
                      <a:pt x="19" y="16"/>
                      <a:pt x="19" y="16"/>
                      <a:pt x="19" y="16"/>
                    </a:cubicBezTo>
                    <a:cubicBezTo>
                      <a:pt x="19" y="16"/>
                      <a:pt x="19" y="16"/>
                      <a:pt x="19" y="16"/>
                    </a:cubicBezTo>
                    <a:cubicBezTo>
                      <a:pt x="19" y="16"/>
                      <a:pt x="19" y="16"/>
                      <a:pt x="19" y="16"/>
                    </a:cubicBezTo>
                    <a:cubicBezTo>
                      <a:pt x="19" y="16"/>
                      <a:pt x="19" y="16"/>
                      <a:pt x="19" y="16"/>
                    </a:cubicBezTo>
                    <a:cubicBezTo>
                      <a:pt x="19" y="16"/>
                      <a:pt x="19" y="16"/>
                      <a:pt x="19" y="16"/>
                    </a:cubicBezTo>
                    <a:cubicBezTo>
                      <a:pt x="19" y="16"/>
                      <a:pt x="19" y="16"/>
                      <a:pt x="19" y="16"/>
                    </a:cubicBezTo>
                    <a:cubicBezTo>
                      <a:pt x="19" y="16"/>
                      <a:pt x="19" y="16"/>
                      <a:pt x="19" y="16"/>
                    </a:cubicBezTo>
                    <a:cubicBezTo>
                      <a:pt x="18" y="16"/>
                      <a:pt x="18" y="16"/>
                      <a:pt x="18" y="16"/>
                    </a:cubicBezTo>
                    <a:cubicBezTo>
                      <a:pt x="18" y="16"/>
                      <a:pt x="18" y="16"/>
                      <a:pt x="18" y="16"/>
                    </a:cubicBezTo>
                    <a:cubicBezTo>
                      <a:pt x="18" y="16"/>
                      <a:pt x="18" y="16"/>
                      <a:pt x="18" y="16"/>
                    </a:cubicBezTo>
                    <a:cubicBezTo>
                      <a:pt x="18" y="16"/>
                      <a:pt x="18" y="16"/>
                      <a:pt x="18" y="16"/>
                    </a:cubicBezTo>
                    <a:cubicBezTo>
                      <a:pt x="18" y="16"/>
                      <a:pt x="18" y="16"/>
                      <a:pt x="18" y="16"/>
                    </a:cubicBezTo>
                    <a:cubicBezTo>
                      <a:pt x="18" y="16"/>
                      <a:pt x="18" y="16"/>
                      <a:pt x="18" y="16"/>
                    </a:cubicBezTo>
                    <a:cubicBezTo>
                      <a:pt x="18" y="16"/>
                      <a:pt x="18" y="16"/>
                      <a:pt x="18" y="16"/>
                    </a:cubicBezTo>
                    <a:cubicBezTo>
                      <a:pt x="18" y="16"/>
                      <a:pt x="18" y="16"/>
                      <a:pt x="18" y="16"/>
                    </a:cubicBezTo>
                    <a:cubicBezTo>
                      <a:pt x="18" y="16"/>
                      <a:pt x="18" y="16"/>
                      <a:pt x="18" y="16"/>
                    </a:cubicBezTo>
                    <a:cubicBezTo>
                      <a:pt x="18" y="16"/>
                      <a:pt x="18" y="16"/>
                      <a:pt x="18" y="16"/>
                    </a:cubicBezTo>
                    <a:cubicBezTo>
                      <a:pt x="18" y="16"/>
                      <a:pt x="18" y="16"/>
                      <a:pt x="18" y="16"/>
                    </a:cubicBezTo>
                    <a:cubicBezTo>
                      <a:pt x="18" y="16"/>
                      <a:pt x="18" y="16"/>
                      <a:pt x="18" y="16"/>
                    </a:cubicBezTo>
                    <a:cubicBezTo>
                      <a:pt x="18" y="16"/>
                      <a:pt x="18" y="16"/>
                      <a:pt x="18" y="16"/>
                    </a:cubicBezTo>
                    <a:cubicBezTo>
                      <a:pt x="18" y="16"/>
                      <a:pt x="18" y="16"/>
                      <a:pt x="18" y="16"/>
                    </a:cubicBezTo>
                    <a:cubicBezTo>
                      <a:pt x="18" y="16"/>
                      <a:pt x="18" y="16"/>
                      <a:pt x="18" y="16"/>
                    </a:cubicBezTo>
                    <a:cubicBezTo>
                      <a:pt x="18" y="15"/>
                      <a:pt x="18" y="15"/>
                      <a:pt x="18" y="15"/>
                    </a:cubicBezTo>
                    <a:cubicBezTo>
                      <a:pt x="18" y="15"/>
                      <a:pt x="18" y="15"/>
                      <a:pt x="18" y="15"/>
                    </a:cubicBezTo>
                    <a:cubicBezTo>
                      <a:pt x="18" y="15"/>
                      <a:pt x="18" y="15"/>
                      <a:pt x="18" y="15"/>
                    </a:cubicBezTo>
                    <a:cubicBezTo>
                      <a:pt x="18" y="15"/>
                      <a:pt x="18" y="15"/>
                      <a:pt x="18" y="15"/>
                    </a:cubicBezTo>
                    <a:cubicBezTo>
                      <a:pt x="18" y="16"/>
                      <a:pt x="18" y="16"/>
                      <a:pt x="18"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6" y="16"/>
                      <a:pt x="16" y="16"/>
                      <a:pt x="16" y="16"/>
                    </a:cubicBezTo>
                    <a:cubicBezTo>
                      <a:pt x="16" y="16"/>
                      <a:pt x="16" y="16"/>
                      <a:pt x="16" y="16"/>
                    </a:cubicBezTo>
                    <a:cubicBezTo>
                      <a:pt x="16" y="16"/>
                      <a:pt x="16" y="16"/>
                      <a:pt x="16" y="16"/>
                    </a:cubicBezTo>
                    <a:cubicBezTo>
                      <a:pt x="16" y="16"/>
                      <a:pt x="16" y="16"/>
                      <a:pt x="16" y="16"/>
                    </a:cubicBezTo>
                    <a:cubicBezTo>
                      <a:pt x="16" y="17"/>
                      <a:pt x="16" y="17"/>
                      <a:pt x="16" y="17"/>
                    </a:cubicBezTo>
                    <a:cubicBezTo>
                      <a:pt x="16" y="17"/>
                      <a:pt x="16" y="17"/>
                      <a:pt x="16" y="17"/>
                    </a:cubicBezTo>
                    <a:cubicBezTo>
                      <a:pt x="16" y="17"/>
                      <a:pt x="16" y="17"/>
                      <a:pt x="16" y="17"/>
                    </a:cubicBezTo>
                    <a:cubicBezTo>
                      <a:pt x="16" y="17"/>
                      <a:pt x="16" y="17"/>
                      <a:pt x="16" y="17"/>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8"/>
                      <a:pt x="14" y="18"/>
                      <a:pt x="14" y="18"/>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8"/>
                      <a:pt x="14" y="18"/>
                      <a:pt x="14"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19"/>
                      <a:pt x="12" y="19"/>
                      <a:pt x="12" y="19"/>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9" y="21"/>
                      <a:pt x="9" y="21"/>
                      <a:pt x="9" y="21"/>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9" y="22"/>
                      <a:pt x="9" y="22"/>
                      <a:pt x="9" y="22"/>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8" y="23"/>
                      <a:pt x="8" y="23"/>
                      <a:pt x="8" y="23"/>
                    </a:cubicBezTo>
                    <a:cubicBezTo>
                      <a:pt x="7" y="23"/>
                      <a:pt x="7" y="23"/>
                      <a:pt x="7" y="23"/>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3" y="25"/>
                      <a:pt x="3" y="25"/>
                      <a:pt x="3" y="25"/>
                    </a:cubicBezTo>
                    <a:cubicBezTo>
                      <a:pt x="3" y="25"/>
                      <a:pt x="3" y="25"/>
                      <a:pt x="3" y="25"/>
                    </a:cubicBezTo>
                    <a:cubicBezTo>
                      <a:pt x="3" y="25"/>
                      <a:pt x="3" y="25"/>
                      <a:pt x="3" y="25"/>
                    </a:cubicBezTo>
                    <a:cubicBezTo>
                      <a:pt x="3" y="25"/>
                      <a:pt x="3" y="25"/>
                      <a:pt x="3" y="25"/>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cubicBezTo>
                      <a:pt x="2" y="26"/>
                      <a:pt x="2" y="26"/>
                      <a:pt x="2" y="26"/>
                    </a:cubicBezTo>
                    <a:cubicBezTo>
                      <a:pt x="2" y="26"/>
                      <a:pt x="2" y="26"/>
                      <a:pt x="2" y="26"/>
                    </a:cubicBezTo>
                    <a:cubicBezTo>
                      <a:pt x="2" y="26"/>
                      <a:pt x="2" y="26"/>
                      <a:pt x="2" y="26"/>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7"/>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1" y="29"/>
                      <a:pt x="1" y="29"/>
                      <a:pt x="1" y="29"/>
                    </a:cubicBezTo>
                    <a:cubicBezTo>
                      <a:pt x="0" y="29"/>
                      <a:pt x="0" y="29"/>
                      <a:pt x="0" y="29"/>
                    </a:cubicBezTo>
                    <a:cubicBezTo>
                      <a:pt x="0" y="29"/>
                      <a:pt x="0" y="29"/>
                      <a:pt x="0" y="29"/>
                    </a:cubicBezTo>
                    <a:cubicBezTo>
                      <a:pt x="0" y="29"/>
                      <a:pt x="0" y="29"/>
                      <a:pt x="0" y="29"/>
                    </a:cubicBezTo>
                    <a:cubicBezTo>
                      <a:pt x="0" y="29"/>
                      <a:pt x="0" y="29"/>
                      <a:pt x="0" y="29"/>
                    </a:cubicBezTo>
                    <a:cubicBezTo>
                      <a:pt x="0" y="29"/>
                      <a:pt x="0" y="29"/>
                      <a:pt x="0" y="29"/>
                    </a:cubicBezTo>
                    <a:cubicBezTo>
                      <a:pt x="0" y="29"/>
                      <a:pt x="0" y="29"/>
                      <a:pt x="0" y="29"/>
                    </a:cubicBezTo>
                    <a:cubicBezTo>
                      <a:pt x="0" y="29"/>
                      <a:pt x="0" y="29"/>
                      <a:pt x="0" y="29"/>
                    </a:cubicBezTo>
                    <a:cubicBezTo>
                      <a:pt x="0" y="29"/>
                      <a:pt x="0" y="29"/>
                      <a:pt x="0" y="29"/>
                    </a:cubicBezTo>
                    <a:cubicBezTo>
                      <a:pt x="0" y="29"/>
                      <a:pt x="0" y="29"/>
                      <a:pt x="0" y="29"/>
                    </a:cubicBezTo>
                    <a:cubicBezTo>
                      <a:pt x="0" y="29"/>
                      <a:pt x="0" y="29"/>
                      <a:pt x="0" y="29"/>
                    </a:cubicBezTo>
                    <a:cubicBezTo>
                      <a:pt x="0" y="30"/>
                      <a:pt x="0" y="31"/>
                      <a:pt x="0" y="32"/>
                    </a:cubicBezTo>
                    <a:cubicBezTo>
                      <a:pt x="4" y="31"/>
                      <a:pt x="8" y="31"/>
                      <a:pt x="11" y="30"/>
                    </a:cubicBezTo>
                    <a:cubicBezTo>
                      <a:pt x="14" y="29"/>
                      <a:pt x="14" y="29"/>
                      <a:pt x="14" y="29"/>
                    </a:cubicBezTo>
                    <a:cubicBezTo>
                      <a:pt x="14" y="29"/>
                      <a:pt x="14" y="29"/>
                      <a:pt x="14" y="29"/>
                    </a:cubicBezTo>
                    <a:cubicBezTo>
                      <a:pt x="14" y="29"/>
                      <a:pt x="14" y="29"/>
                      <a:pt x="14" y="29"/>
                    </a:cubicBezTo>
                    <a:cubicBezTo>
                      <a:pt x="14" y="29"/>
                      <a:pt x="14" y="29"/>
                      <a:pt x="14" y="29"/>
                    </a:cubicBezTo>
                    <a:cubicBezTo>
                      <a:pt x="15" y="29"/>
                      <a:pt x="15" y="29"/>
                      <a:pt x="15" y="29"/>
                    </a:cubicBezTo>
                    <a:cubicBezTo>
                      <a:pt x="15" y="29"/>
                      <a:pt x="15" y="29"/>
                      <a:pt x="15" y="29"/>
                    </a:cubicBezTo>
                    <a:cubicBezTo>
                      <a:pt x="15" y="29"/>
                      <a:pt x="15" y="29"/>
                      <a:pt x="15" y="29"/>
                    </a:cubicBezTo>
                    <a:cubicBezTo>
                      <a:pt x="15" y="29"/>
                      <a:pt x="15" y="29"/>
                      <a:pt x="15" y="29"/>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6" y="28"/>
                      <a:pt x="16" y="28"/>
                      <a:pt x="16" y="28"/>
                    </a:cubicBezTo>
                    <a:cubicBezTo>
                      <a:pt x="16" y="28"/>
                      <a:pt x="16" y="28"/>
                      <a:pt x="16" y="28"/>
                    </a:cubicBezTo>
                    <a:cubicBezTo>
                      <a:pt x="16" y="27"/>
                      <a:pt x="16" y="27"/>
                      <a:pt x="16" y="27"/>
                    </a:cubicBezTo>
                    <a:cubicBezTo>
                      <a:pt x="16" y="27"/>
                      <a:pt x="16" y="27"/>
                      <a:pt x="16"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8" y="27"/>
                      <a:pt x="18" y="27"/>
                      <a:pt x="18" y="27"/>
                    </a:cubicBezTo>
                    <a:cubicBezTo>
                      <a:pt x="18" y="27"/>
                      <a:pt x="18" y="27"/>
                      <a:pt x="18" y="27"/>
                    </a:cubicBezTo>
                    <a:cubicBezTo>
                      <a:pt x="18" y="26"/>
                      <a:pt x="18" y="26"/>
                      <a:pt x="18" y="26"/>
                    </a:cubicBezTo>
                    <a:cubicBezTo>
                      <a:pt x="18" y="26"/>
                      <a:pt x="18" y="26"/>
                      <a:pt x="18" y="26"/>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9" y="26"/>
                      <a:pt x="19" y="26"/>
                      <a:pt x="19" y="26"/>
                    </a:cubicBezTo>
                    <a:cubicBezTo>
                      <a:pt x="22" y="26"/>
                      <a:pt x="26" y="26"/>
                      <a:pt x="30" y="25"/>
                    </a:cubicBezTo>
                    <a:cubicBezTo>
                      <a:pt x="30" y="25"/>
                      <a:pt x="30" y="25"/>
                      <a:pt x="30" y="25"/>
                    </a:cubicBezTo>
                    <a:cubicBezTo>
                      <a:pt x="30" y="25"/>
                      <a:pt x="30" y="25"/>
                      <a:pt x="30" y="25"/>
                    </a:cubicBezTo>
                    <a:cubicBezTo>
                      <a:pt x="30" y="25"/>
                      <a:pt x="30" y="25"/>
                      <a:pt x="30" y="25"/>
                    </a:cubicBezTo>
                    <a:cubicBezTo>
                      <a:pt x="30" y="25"/>
                      <a:pt x="30" y="25"/>
                      <a:pt x="30" y="25"/>
                    </a:cubicBezTo>
                    <a:cubicBezTo>
                      <a:pt x="30" y="25"/>
                      <a:pt x="30" y="25"/>
                      <a:pt x="30" y="25"/>
                    </a:cubicBezTo>
                    <a:cubicBezTo>
                      <a:pt x="30" y="25"/>
                      <a:pt x="30" y="25"/>
                      <a:pt x="30" y="25"/>
                    </a:cubicBezTo>
                    <a:cubicBezTo>
                      <a:pt x="30" y="25"/>
                      <a:pt x="30" y="25"/>
                      <a:pt x="30" y="25"/>
                    </a:cubicBezTo>
                    <a:cubicBezTo>
                      <a:pt x="31" y="25"/>
                      <a:pt x="31" y="25"/>
                      <a:pt x="31" y="25"/>
                    </a:cubicBezTo>
                    <a:cubicBezTo>
                      <a:pt x="31" y="25"/>
                      <a:pt x="31" y="25"/>
                      <a:pt x="31" y="25"/>
                    </a:cubicBezTo>
                    <a:cubicBezTo>
                      <a:pt x="31" y="26"/>
                      <a:pt x="31" y="26"/>
                      <a:pt x="31" y="26"/>
                    </a:cubicBezTo>
                    <a:cubicBezTo>
                      <a:pt x="30" y="26"/>
                      <a:pt x="30" y="26"/>
                      <a:pt x="30" y="26"/>
                    </a:cubicBezTo>
                    <a:cubicBezTo>
                      <a:pt x="30" y="26"/>
                      <a:pt x="30" y="26"/>
                      <a:pt x="30" y="26"/>
                    </a:cubicBezTo>
                    <a:cubicBezTo>
                      <a:pt x="30" y="26"/>
                      <a:pt x="30" y="26"/>
                      <a:pt x="30" y="26"/>
                    </a:cubicBezTo>
                    <a:cubicBezTo>
                      <a:pt x="30" y="26"/>
                      <a:pt x="30" y="26"/>
                      <a:pt x="30" y="26"/>
                    </a:cubicBezTo>
                    <a:cubicBezTo>
                      <a:pt x="30" y="26"/>
                      <a:pt x="30" y="26"/>
                      <a:pt x="30" y="26"/>
                    </a:cubicBezTo>
                    <a:cubicBezTo>
                      <a:pt x="30" y="26"/>
                      <a:pt x="30" y="26"/>
                      <a:pt x="30" y="26"/>
                    </a:cubicBezTo>
                    <a:cubicBezTo>
                      <a:pt x="31" y="26"/>
                      <a:pt x="31" y="26"/>
                      <a:pt x="31" y="26"/>
                    </a:cubicBezTo>
                    <a:cubicBezTo>
                      <a:pt x="31" y="26"/>
                      <a:pt x="31" y="26"/>
                      <a:pt x="31" y="26"/>
                    </a:cubicBezTo>
                    <a:cubicBezTo>
                      <a:pt x="31" y="26"/>
                      <a:pt x="31" y="26"/>
                      <a:pt x="31" y="26"/>
                    </a:cubicBezTo>
                    <a:cubicBezTo>
                      <a:pt x="31" y="26"/>
                      <a:pt x="31" y="26"/>
                      <a:pt x="31" y="26"/>
                    </a:cubicBezTo>
                    <a:cubicBezTo>
                      <a:pt x="31" y="26"/>
                      <a:pt x="31" y="26"/>
                      <a:pt x="31" y="26"/>
                    </a:cubicBezTo>
                    <a:cubicBezTo>
                      <a:pt x="31" y="25"/>
                      <a:pt x="31" y="25"/>
                      <a:pt x="31" y="25"/>
                    </a:cubicBezTo>
                    <a:cubicBezTo>
                      <a:pt x="31" y="25"/>
                      <a:pt x="31" y="25"/>
                      <a:pt x="31" y="25"/>
                    </a:cubicBezTo>
                    <a:cubicBezTo>
                      <a:pt x="32" y="25"/>
                      <a:pt x="32" y="25"/>
                      <a:pt x="32" y="25"/>
                    </a:cubicBezTo>
                    <a:cubicBezTo>
                      <a:pt x="32" y="25"/>
                      <a:pt x="32" y="25"/>
                      <a:pt x="32" y="25"/>
                    </a:cubicBezTo>
                    <a:cubicBezTo>
                      <a:pt x="32" y="25"/>
                      <a:pt x="32" y="25"/>
                      <a:pt x="32" y="25"/>
                    </a:cubicBezTo>
                    <a:cubicBezTo>
                      <a:pt x="32" y="26"/>
                      <a:pt x="33" y="26"/>
                      <a:pt x="33" y="27"/>
                    </a:cubicBezTo>
                    <a:cubicBezTo>
                      <a:pt x="33" y="27"/>
                      <a:pt x="33" y="27"/>
                      <a:pt x="33" y="27"/>
                    </a:cubicBezTo>
                    <a:cubicBezTo>
                      <a:pt x="33" y="27"/>
                      <a:pt x="33" y="27"/>
                      <a:pt x="33" y="27"/>
                    </a:cubicBezTo>
                    <a:cubicBezTo>
                      <a:pt x="33" y="28"/>
                      <a:pt x="33" y="28"/>
                      <a:pt x="33" y="28"/>
                    </a:cubicBezTo>
                    <a:cubicBezTo>
                      <a:pt x="33" y="28"/>
                      <a:pt x="33" y="28"/>
                      <a:pt x="33" y="28"/>
                    </a:cubicBezTo>
                    <a:cubicBezTo>
                      <a:pt x="33" y="28"/>
                      <a:pt x="33" y="28"/>
                      <a:pt x="33" y="28"/>
                    </a:cubicBezTo>
                    <a:cubicBezTo>
                      <a:pt x="33" y="28"/>
                      <a:pt x="33" y="28"/>
                      <a:pt x="33" y="28"/>
                    </a:cubicBezTo>
                    <a:cubicBezTo>
                      <a:pt x="34" y="28"/>
                      <a:pt x="34" y="28"/>
                      <a:pt x="34" y="28"/>
                    </a:cubicBezTo>
                    <a:cubicBezTo>
                      <a:pt x="37" y="28"/>
                      <a:pt x="40" y="27"/>
                      <a:pt x="44" y="27"/>
                    </a:cubicBezTo>
                    <a:cubicBezTo>
                      <a:pt x="44" y="27"/>
                      <a:pt x="44" y="27"/>
                      <a:pt x="44" y="27"/>
                    </a:cubicBezTo>
                    <a:cubicBezTo>
                      <a:pt x="44" y="27"/>
                      <a:pt x="44" y="27"/>
                      <a:pt x="44" y="27"/>
                    </a:cubicBezTo>
                    <a:cubicBezTo>
                      <a:pt x="48" y="30"/>
                      <a:pt x="52" y="32"/>
                      <a:pt x="56" y="35"/>
                    </a:cubicBezTo>
                    <a:cubicBezTo>
                      <a:pt x="56" y="35"/>
                      <a:pt x="56" y="35"/>
                      <a:pt x="56" y="35"/>
                    </a:cubicBezTo>
                    <a:cubicBezTo>
                      <a:pt x="56" y="35"/>
                      <a:pt x="56" y="35"/>
                      <a:pt x="56" y="35"/>
                    </a:cubicBezTo>
                    <a:cubicBezTo>
                      <a:pt x="56" y="35"/>
                      <a:pt x="56" y="35"/>
                      <a:pt x="56" y="35"/>
                    </a:cubicBezTo>
                    <a:cubicBezTo>
                      <a:pt x="56" y="35"/>
                      <a:pt x="56" y="35"/>
                      <a:pt x="56" y="35"/>
                    </a:cubicBezTo>
                    <a:cubicBezTo>
                      <a:pt x="56" y="35"/>
                      <a:pt x="56" y="35"/>
                      <a:pt x="56" y="35"/>
                    </a:cubicBezTo>
                    <a:cubicBezTo>
                      <a:pt x="57" y="35"/>
                      <a:pt x="57" y="35"/>
                      <a:pt x="57" y="35"/>
                    </a:cubicBezTo>
                    <a:cubicBezTo>
                      <a:pt x="58" y="35"/>
                      <a:pt x="58" y="35"/>
                      <a:pt x="58" y="35"/>
                    </a:cubicBezTo>
                    <a:cubicBezTo>
                      <a:pt x="58" y="34"/>
                      <a:pt x="58" y="34"/>
                      <a:pt x="58" y="34"/>
                    </a:cubicBezTo>
                    <a:cubicBezTo>
                      <a:pt x="58" y="34"/>
                      <a:pt x="58" y="34"/>
                      <a:pt x="58" y="34"/>
                    </a:cubicBezTo>
                    <a:cubicBezTo>
                      <a:pt x="58" y="34"/>
                      <a:pt x="58" y="34"/>
                      <a:pt x="58" y="34"/>
                    </a:cubicBezTo>
                    <a:cubicBezTo>
                      <a:pt x="58" y="34"/>
                      <a:pt x="58" y="34"/>
                      <a:pt x="58" y="34"/>
                    </a:cubicBezTo>
                    <a:cubicBezTo>
                      <a:pt x="58" y="34"/>
                      <a:pt x="58" y="34"/>
                      <a:pt x="58" y="34"/>
                    </a:cubicBezTo>
                    <a:cubicBezTo>
                      <a:pt x="58" y="34"/>
                      <a:pt x="58" y="34"/>
                      <a:pt x="58" y="34"/>
                    </a:cubicBezTo>
                    <a:cubicBezTo>
                      <a:pt x="58" y="34"/>
                      <a:pt x="58" y="34"/>
                      <a:pt x="58" y="34"/>
                    </a:cubicBezTo>
                    <a:cubicBezTo>
                      <a:pt x="59" y="34"/>
                      <a:pt x="59" y="34"/>
                      <a:pt x="59" y="34"/>
                    </a:cubicBezTo>
                    <a:cubicBezTo>
                      <a:pt x="59" y="34"/>
                      <a:pt x="59" y="34"/>
                      <a:pt x="59" y="34"/>
                    </a:cubicBezTo>
                    <a:cubicBezTo>
                      <a:pt x="60" y="34"/>
                      <a:pt x="60" y="34"/>
                      <a:pt x="60" y="34"/>
                    </a:cubicBezTo>
                    <a:cubicBezTo>
                      <a:pt x="60" y="34"/>
                      <a:pt x="60" y="34"/>
                      <a:pt x="60" y="34"/>
                    </a:cubicBezTo>
                    <a:cubicBezTo>
                      <a:pt x="60" y="34"/>
                      <a:pt x="60" y="34"/>
                      <a:pt x="60" y="34"/>
                    </a:cubicBezTo>
                    <a:cubicBezTo>
                      <a:pt x="61" y="34"/>
                      <a:pt x="61" y="34"/>
                      <a:pt x="61" y="34"/>
                    </a:cubicBezTo>
                    <a:cubicBezTo>
                      <a:pt x="61" y="34"/>
                      <a:pt x="61" y="34"/>
                      <a:pt x="61" y="34"/>
                    </a:cubicBezTo>
                    <a:cubicBezTo>
                      <a:pt x="61" y="34"/>
                      <a:pt x="61" y="34"/>
                      <a:pt x="61" y="34"/>
                    </a:cubicBezTo>
                    <a:cubicBezTo>
                      <a:pt x="61" y="34"/>
                      <a:pt x="61" y="34"/>
                      <a:pt x="61" y="34"/>
                    </a:cubicBezTo>
                    <a:cubicBezTo>
                      <a:pt x="62" y="33"/>
                      <a:pt x="62" y="33"/>
                      <a:pt x="62" y="33"/>
                    </a:cubicBezTo>
                    <a:cubicBezTo>
                      <a:pt x="62" y="33"/>
                      <a:pt x="62" y="33"/>
                      <a:pt x="62" y="33"/>
                    </a:cubicBezTo>
                    <a:cubicBezTo>
                      <a:pt x="62" y="33"/>
                      <a:pt x="62" y="33"/>
                      <a:pt x="62" y="33"/>
                    </a:cubicBezTo>
                    <a:cubicBezTo>
                      <a:pt x="62" y="32"/>
                      <a:pt x="62" y="32"/>
                      <a:pt x="62" y="32"/>
                    </a:cubicBezTo>
                    <a:cubicBezTo>
                      <a:pt x="62" y="32"/>
                      <a:pt x="62" y="32"/>
                      <a:pt x="62" y="32"/>
                    </a:cubicBezTo>
                    <a:cubicBezTo>
                      <a:pt x="62" y="32"/>
                      <a:pt x="62" y="32"/>
                      <a:pt x="62" y="32"/>
                    </a:cubicBezTo>
                    <a:cubicBezTo>
                      <a:pt x="62" y="32"/>
                      <a:pt x="62" y="32"/>
                      <a:pt x="62" y="32"/>
                    </a:cubicBezTo>
                    <a:cubicBezTo>
                      <a:pt x="61" y="31"/>
                      <a:pt x="61" y="31"/>
                      <a:pt x="61" y="31"/>
                    </a:cubicBezTo>
                    <a:cubicBezTo>
                      <a:pt x="61" y="31"/>
                      <a:pt x="61" y="31"/>
                      <a:pt x="61" y="31"/>
                    </a:cubicBezTo>
                    <a:cubicBezTo>
                      <a:pt x="61" y="31"/>
                      <a:pt x="61" y="31"/>
                      <a:pt x="61" y="31"/>
                    </a:cubicBezTo>
                    <a:cubicBezTo>
                      <a:pt x="62" y="31"/>
                      <a:pt x="62" y="31"/>
                      <a:pt x="62" y="31"/>
                    </a:cubicBezTo>
                    <a:cubicBezTo>
                      <a:pt x="62" y="31"/>
                      <a:pt x="62" y="31"/>
                      <a:pt x="62" y="31"/>
                    </a:cubicBezTo>
                    <a:cubicBezTo>
                      <a:pt x="62" y="32"/>
                      <a:pt x="62" y="32"/>
                      <a:pt x="62" y="32"/>
                    </a:cubicBezTo>
                    <a:cubicBezTo>
                      <a:pt x="62" y="33"/>
                      <a:pt x="62" y="33"/>
                      <a:pt x="62" y="33"/>
                    </a:cubicBezTo>
                    <a:cubicBezTo>
                      <a:pt x="62" y="33"/>
                      <a:pt x="62" y="33"/>
                      <a:pt x="62" y="33"/>
                    </a:cubicBezTo>
                    <a:cubicBezTo>
                      <a:pt x="62" y="33"/>
                      <a:pt x="62" y="33"/>
                      <a:pt x="62" y="33"/>
                    </a:cubicBezTo>
                    <a:cubicBezTo>
                      <a:pt x="62" y="33"/>
                      <a:pt x="62" y="33"/>
                      <a:pt x="62" y="33"/>
                    </a:cubicBezTo>
                    <a:cubicBezTo>
                      <a:pt x="62" y="33"/>
                      <a:pt x="62" y="33"/>
                      <a:pt x="62" y="33"/>
                    </a:cubicBezTo>
                    <a:cubicBezTo>
                      <a:pt x="62" y="34"/>
                      <a:pt x="62" y="34"/>
                      <a:pt x="62" y="34"/>
                    </a:cubicBezTo>
                    <a:cubicBezTo>
                      <a:pt x="62" y="33"/>
                      <a:pt x="62" y="33"/>
                      <a:pt x="62" y="33"/>
                    </a:cubicBezTo>
                    <a:cubicBezTo>
                      <a:pt x="62" y="32"/>
                      <a:pt x="62" y="32"/>
                      <a:pt x="62" y="32"/>
                    </a:cubicBezTo>
                    <a:cubicBezTo>
                      <a:pt x="62" y="31"/>
                      <a:pt x="62" y="31"/>
                      <a:pt x="62" y="31"/>
                    </a:cubicBezTo>
                    <a:cubicBezTo>
                      <a:pt x="62" y="31"/>
                      <a:pt x="62" y="31"/>
                      <a:pt x="62" y="31"/>
                    </a:cubicBezTo>
                    <a:cubicBezTo>
                      <a:pt x="62" y="31"/>
                      <a:pt x="62" y="31"/>
                      <a:pt x="62" y="31"/>
                    </a:cubicBezTo>
                    <a:cubicBezTo>
                      <a:pt x="62" y="30"/>
                      <a:pt x="62" y="30"/>
                      <a:pt x="62" y="30"/>
                    </a:cubicBezTo>
                    <a:cubicBezTo>
                      <a:pt x="63" y="30"/>
                      <a:pt x="63" y="30"/>
                      <a:pt x="63" y="30"/>
                    </a:cubicBezTo>
                    <a:cubicBezTo>
                      <a:pt x="63" y="30"/>
                      <a:pt x="63" y="30"/>
                      <a:pt x="63" y="30"/>
                    </a:cubicBezTo>
                    <a:cubicBezTo>
                      <a:pt x="63" y="29"/>
                      <a:pt x="63" y="29"/>
                      <a:pt x="63" y="29"/>
                    </a:cubicBezTo>
                    <a:cubicBezTo>
                      <a:pt x="64" y="28"/>
                      <a:pt x="64" y="28"/>
                      <a:pt x="64" y="28"/>
                    </a:cubicBezTo>
                    <a:cubicBezTo>
                      <a:pt x="65" y="27"/>
                      <a:pt x="65" y="27"/>
                      <a:pt x="65" y="27"/>
                    </a:cubicBezTo>
                    <a:cubicBezTo>
                      <a:pt x="65" y="26"/>
                      <a:pt x="65" y="26"/>
                      <a:pt x="65" y="26"/>
                    </a:cubicBezTo>
                    <a:cubicBezTo>
                      <a:pt x="66" y="26"/>
                      <a:pt x="66" y="26"/>
                      <a:pt x="66" y="26"/>
                    </a:cubicBezTo>
                    <a:cubicBezTo>
                      <a:pt x="66" y="26"/>
                      <a:pt x="66" y="26"/>
                      <a:pt x="66" y="26"/>
                    </a:cubicBezTo>
                    <a:cubicBezTo>
                      <a:pt x="66" y="26"/>
                      <a:pt x="66" y="26"/>
                      <a:pt x="66" y="26"/>
                    </a:cubicBezTo>
                    <a:cubicBezTo>
                      <a:pt x="66" y="26"/>
                      <a:pt x="66" y="26"/>
                      <a:pt x="66" y="26"/>
                    </a:cubicBezTo>
                    <a:cubicBezTo>
                      <a:pt x="66" y="26"/>
                      <a:pt x="66" y="26"/>
                      <a:pt x="66" y="26"/>
                    </a:cubicBezTo>
                    <a:cubicBezTo>
                      <a:pt x="66" y="26"/>
                      <a:pt x="66" y="26"/>
                      <a:pt x="66" y="26"/>
                    </a:cubicBezTo>
                    <a:cubicBezTo>
                      <a:pt x="66" y="25"/>
                      <a:pt x="66" y="25"/>
                      <a:pt x="66" y="25"/>
                    </a:cubicBezTo>
                    <a:cubicBezTo>
                      <a:pt x="66" y="25"/>
                      <a:pt x="66" y="25"/>
                      <a:pt x="66" y="25"/>
                    </a:cubicBezTo>
                    <a:cubicBezTo>
                      <a:pt x="66" y="25"/>
                      <a:pt x="66" y="25"/>
                      <a:pt x="66" y="25"/>
                    </a:cubicBezTo>
                    <a:cubicBezTo>
                      <a:pt x="65" y="25"/>
                      <a:pt x="65" y="25"/>
                      <a:pt x="65" y="25"/>
                    </a:cubicBezTo>
                    <a:cubicBezTo>
                      <a:pt x="65" y="25"/>
                      <a:pt x="65" y="25"/>
                      <a:pt x="65" y="25"/>
                    </a:cubicBezTo>
                    <a:cubicBezTo>
                      <a:pt x="65" y="25"/>
                      <a:pt x="65" y="25"/>
                      <a:pt x="65" y="25"/>
                    </a:cubicBezTo>
                    <a:cubicBezTo>
                      <a:pt x="65" y="25"/>
                      <a:pt x="65" y="25"/>
                      <a:pt x="65" y="25"/>
                    </a:cubicBezTo>
                    <a:cubicBezTo>
                      <a:pt x="65" y="25"/>
                      <a:pt x="65" y="25"/>
                      <a:pt x="65" y="25"/>
                    </a:cubicBezTo>
                    <a:cubicBezTo>
                      <a:pt x="65" y="25"/>
                      <a:pt x="65" y="25"/>
                      <a:pt x="65" y="25"/>
                    </a:cubicBezTo>
                    <a:cubicBezTo>
                      <a:pt x="65" y="25"/>
                      <a:pt x="65" y="25"/>
                      <a:pt x="65" y="25"/>
                    </a:cubicBezTo>
                    <a:cubicBezTo>
                      <a:pt x="65" y="25"/>
                      <a:pt x="65" y="25"/>
                      <a:pt x="65" y="25"/>
                    </a:cubicBezTo>
                    <a:cubicBezTo>
                      <a:pt x="65" y="25"/>
                      <a:pt x="65" y="25"/>
                      <a:pt x="65" y="25"/>
                    </a:cubicBezTo>
                    <a:cubicBezTo>
                      <a:pt x="65" y="25"/>
                      <a:pt x="65" y="25"/>
                      <a:pt x="65" y="25"/>
                    </a:cubicBezTo>
                    <a:cubicBezTo>
                      <a:pt x="66" y="25"/>
                      <a:pt x="66" y="25"/>
                      <a:pt x="66" y="25"/>
                    </a:cubicBezTo>
                    <a:cubicBezTo>
                      <a:pt x="66" y="25"/>
                      <a:pt x="66" y="25"/>
                      <a:pt x="66" y="25"/>
                    </a:cubicBezTo>
                    <a:cubicBezTo>
                      <a:pt x="66" y="24"/>
                      <a:pt x="66" y="24"/>
                      <a:pt x="66" y="24"/>
                    </a:cubicBezTo>
                    <a:cubicBezTo>
                      <a:pt x="66" y="24"/>
                      <a:pt x="66" y="24"/>
                      <a:pt x="66" y="24"/>
                    </a:cubicBezTo>
                    <a:cubicBezTo>
                      <a:pt x="65" y="24"/>
                      <a:pt x="65" y="24"/>
                      <a:pt x="65" y="24"/>
                    </a:cubicBezTo>
                    <a:cubicBezTo>
                      <a:pt x="65" y="24"/>
                      <a:pt x="65" y="24"/>
                      <a:pt x="65" y="24"/>
                    </a:cubicBezTo>
                    <a:cubicBezTo>
                      <a:pt x="65" y="24"/>
                      <a:pt x="65" y="24"/>
                      <a:pt x="65" y="24"/>
                    </a:cubicBezTo>
                    <a:cubicBezTo>
                      <a:pt x="65" y="24"/>
                      <a:pt x="65" y="24"/>
                      <a:pt x="65" y="24"/>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5" y="23"/>
                      <a:pt x="65" y="23"/>
                      <a:pt x="65" y="23"/>
                    </a:cubicBezTo>
                    <a:cubicBezTo>
                      <a:pt x="66" y="23"/>
                      <a:pt x="66" y="23"/>
                      <a:pt x="66" y="23"/>
                    </a:cubicBezTo>
                    <a:cubicBezTo>
                      <a:pt x="66" y="24"/>
                      <a:pt x="66" y="24"/>
                      <a:pt x="66" y="24"/>
                    </a:cubicBezTo>
                    <a:cubicBezTo>
                      <a:pt x="65" y="24"/>
                      <a:pt x="65" y="24"/>
                      <a:pt x="65" y="24"/>
                    </a:cubicBezTo>
                    <a:cubicBezTo>
                      <a:pt x="65" y="24"/>
                      <a:pt x="65" y="24"/>
                      <a:pt x="65" y="24"/>
                    </a:cubicBezTo>
                    <a:cubicBezTo>
                      <a:pt x="66" y="24"/>
                      <a:pt x="66" y="24"/>
                      <a:pt x="66" y="24"/>
                    </a:cubicBezTo>
                    <a:cubicBezTo>
                      <a:pt x="66" y="24"/>
                      <a:pt x="66" y="24"/>
                      <a:pt x="66" y="24"/>
                    </a:cubicBezTo>
                    <a:cubicBezTo>
                      <a:pt x="66" y="24"/>
                      <a:pt x="66" y="24"/>
                      <a:pt x="66" y="24"/>
                    </a:cubicBezTo>
                    <a:cubicBezTo>
                      <a:pt x="66" y="24"/>
                      <a:pt x="66" y="24"/>
                      <a:pt x="66" y="24"/>
                    </a:cubicBezTo>
                    <a:cubicBezTo>
                      <a:pt x="66" y="25"/>
                      <a:pt x="66" y="25"/>
                      <a:pt x="66" y="25"/>
                    </a:cubicBezTo>
                    <a:cubicBezTo>
                      <a:pt x="66" y="25"/>
                      <a:pt x="66" y="25"/>
                      <a:pt x="66" y="25"/>
                    </a:cubicBezTo>
                    <a:cubicBezTo>
                      <a:pt x="66" y="25"/>
                      <a:pt x="66" y="25"/>
                      <a:pt x="66" y="25"/>
                    </a:cubicBezTo>
                    <a:cubicBezTo>
                      <a:pt x="66" y="25"/>
                      <a:pt x="66" y="25"/>
                      <a:pt x="66" y="25"/>
                    </a:cubicBezTo>
                    <a:cubicBezTo>
                      <a:pt x="66" y="25"/>
                      <a:pt x="66" y="25"/>
                      <a:pt x="66" y="25"/>
                    </a:cubicBezTo>
                    <a:cubicBezTo>
                      <a:pt x="66" y="25"/>
                      <a:pt x="66" y="25"/>
                      <a:pt x="66" y="25"/>
                    </a:cubicBezTo>
                    <a:cubicBezTo>
                      <a:pt x="66" y="25"/>
                      <a:pt x="66" y="25"/>
                      <a:pt x="66" y="25"/>
                    </a:cubicBezTo>
                    <a:cubicBezTo>
                      <a:pt x="67" y="25"/>
                      <a:pt x="67" y="25"/>
                      <a:pt x="67" y="25"/>
                    </a:cubicBezTo>
                    <a:cubicBezTo>
                      <a:pt x="67" y="25"/>
                      <a:pt x="67" y="25"/>
                      <a:pt x="67" y="25"/>
                    </a:cubicBezTo>
                    <a:cubicBezTo>
                      <a:pt x="67" y="25"/>
                      <a:pt x="67" y="25"/>
                      <a:pt x="67" y="25"/>
                    </a:cubicBezTo>
                    <a:cubicBezTo>
                      <a:pt x="67" y="24"/>
                      <a:pt x="67" y="24"/>
                      <a:pt x="67" y="24"/>
                    </a:cubicBezTo>
                    <a:cubicBezTo>
                      <a:pt x="68" y="24"/>
                      <a:pt x="68" y="24"/>
                      <a:pt x="68" y="24"/>
                    </a:cubicBezTo>
                    <a:cubicBezTo>
                      <a:pt x="68" y="24"/>
                      <a:pt x="68" y="24"/>
                      <a:pt x="68" y="24"/>
                    </a:cubicBezTo>
                    <a:cubicBezTo>
                      <a:pt x="67" y="24"/>
                      <a:pt x="67" y="24"/>
                      <a:pt x="67" y="24"/>
                    </a:cubicBezTo>
                    <a:cubicBezTo>
                      <a:pt x="67" y="23"/>
                      <a:pt x="67" y="23"/>
                      <a:pt x="67" y="23"/>
                    </a:cubicBezTo>
                    <a:cubicBezTo>
                      <a:pt x="68" y="23"/>
                      <a:pt x="68" y="23"/>
                      <a:pt x="68" y="23"/>
                    </a:cubicBezTo>
                    <a:cubicBezTo>
                      <a:pt x="68" y="23"/>
                      <a:pt x="68" y="23"/>
                      <a:pt x="68" y="23"/>
                    </a:cubicBezTo>
                    <a:cubicBezTo>
                      <a:pt x="68" y="24"/>
                      <a:pt x="68" y="24"/>
                      <a:pt x="68" y="24"/>
                    </a:cubicBezTo>
                    <a:cubicBezTo>
                      <a:pt x="68" y="24"/>
                      <a:pt x="68" y="24"/>
                      <a:pt x="68" y="24"/>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68" y="23"/>
                      <a:pt x="68" y="23"/>
                      <a:pt x="68" y="23"/>
                    </a:cubicBezTo>
                    <a:cubicBezTo>
                      <a:pt x="70" y="23"/>
                      <a:pt x="70" y="23"/>
                      <a:pt x="70" y="23"/>
                    </a:cubicBezTo>
                    <a:cubicBezTo>
                      <a:pt x="70" y="22"/>
                      <a:pt x="70" y="22"/>
                      <a:pt x="70" y="22"/>
                    </a:cubicBezTo>
                    <a:cubicBezTo>
                      <a:pt x="72" y="22"/>
                      <a:pt x="72" y="22"/>
                      <a:pt x="72" y="22"/>
                    </a:cubicBezTo>
                    <a:cubicBezTo>
                      <a:pt x="72" y="22"/>
                      <a:pt x="72" y="22"/>
                      <a:pt x="72" y="22"/>
                    </a:cubicBezTo>
                    <a:cubicBezTo>
                      <a:pt x="71" y="22"/>
                      <a:pt x="71" y="22"/>
                      <a:pt x="71" y="22"/>
                    </a:cubicBezTo>
                    <a:cubicBezTo>
                      <a:pt x="71" y="22"/>
                      <a:pt x="71" y="22"/>
                      <a:pt x="71" y="22"/>
                    </a:cubicBezTo>
                    <a:cubicBezTo>
                      <a:pt x="71" y="22"/>
                      <a:pt x="71" y="22"/>
                      <a:pt x="71" y="22"/>
                    </a:cubicBezTo>
                    <a:cubicBezTo>
                      <a:pt x="71" y="22"/>
                      <a:pt x="71" y="22"/>
                      <a:pt x="71" y="22"/>
                    </a:cubicBezTo>
                    <a:cubicBezTo>
                      <a:pt x="71" y="22"/>
                      <a:pt x="71" y="22"/>
                      <a:pt x="71" y="22"/>
                    </a:cubicBezTo>
                    <a:cubicBezTo>
                      <a:pt x="71" y="22"/>
                      <a:pt x="71" y="22"/>
                      <a:pt x="71" y="22"/>
                    </a:cubicBezTo>
                    <a:cubicBezTo>
                      <a:pt x="71" y="21"/>
                      <a:pt x="71" y="21"/>
                      <a:pt x="71" y="21"/>
                    </a:cubicBezTo>
                    <a:cubicBezTo>
                      <a:pt x="72" y="21"/>
                      <a:pt x="72" y="21"/>
                      <a:pt x="72" y="21"/>
                    </a:cubicBezTo>
                    <a:cubicBezTo>
                      <a:pt x="72" y="21"/>
                      <a:pt x="72" y="21"/>
                      <a:pt x="72" y="21"/>
                    </a:cubicBezTo>
                    <a:cubicBezTo>
                      <a:pt x="72" y="21"/>
                      <a:pt x="72" y="21"/>
                      <a:pt x="72" y="21"/>
                    </a:cubicBezTo>
                    <a:cubicBezTo>
                      <a:pt x="72" y="22"/>
                      <a:pt x="72" y="22"/>
                      <a:pt x="72" y="22"/>
                    </a:cubicBezTo>
                    <a:cubicBezTo>
                      <a:pt x="72" y="22"/>
                      <a:pt x="72" y="22"/>
                      <a:pt x="72" y="22"/>
                    </a:cubicBezTo>
                    <a:cubicBezTo>
                      <a:pt x="72" y="22"/>
                      <a:pt x="72" y="22"/>
                      <a:pt x="72" y="22"/>
                    </a:cubicBezTo>
                    <a:cubicBezTo>
                      <a:pt x="72" y="22"/>
                      <a:pt x="72" y="22"/>
                      <a:pt x="72" y="22"/>
                    </a:cubicBezTo>
                    <a:cubicBezTo>
                      <a:pt x="73" y="22"/>
                      <a:pt x="73" y="22"/>
                      <a:pt x="73" y="22"/>
                    </a:cubicBezTo>
                    <a:cubicBezTo>
                      <a:pt x="72" y="21"/>
                      <a:pt x="72" y="21"/>
                      <a:pt x="72" y="21"/>
                    </a:cubicBezTo>
                    <a:cubicBezTo>
                      <a:pt x="72" y="21"/>
                      <a:pt x="72" y="21"/>
                      <a:pt x="72" y="21"/>
                    </a:cubicBezTo>
                    <a:cubicBezTo>
                      <a:pt x="73" y="21"/>
                      <a:pt x="73" y="21"/>
                      <a:pt x="73" y="21"/>
                    </a:cubicBezTo>
                    <a:cubicBezTo>
                      <a:pt x="73" y="21"/>
                      <a:pt x="73" y="21"/>
                      <a:pt x="73" y="21"/>
                    </a:cubicBezTo>
                    <a:cubicBezTo>
                      <a:pt x="73" y="21"/>
                      <a:pt x="73" y="21"/>
                      <a:pt x="73" y="21"/>
                    </a:cubicBezTo>
                    <a:cubicBezTo>
                      <a:pt x="73" y="22"/>
                      <a:pt x="73" y="22"/>
                      <a:pt x="73" y="22"/>
                    </a:cubicBezTo>
                    <a:cubicBezTo>
                      <a:pt x="73" y="22"/>
                      <a:pt x="73" y="22"/>
                      <a:pt x="73" y="22"/>
                    </a:cubicBezTo>
                    <a:cubicBezTo>
                      <a:pt x="73" y="22"/>
                      <a:pt x="73" y="22"/>
                      <a:pt x="73" y="22"/>
                    </a:cubicBezTo>
                    <a:cubicBezTo>
                      <a:pt x="73" y="22"/>
                      <a:pt x="73" y="22"/>
                      <a:pt x="73" y="22"/>
                    </a:cubicBezTo>
                    <a:cubicBezTo>
                      <a:pt x="74" y="22"/>
                      <a:pt x="74" y="22"/>
                      <a:pt x="74" y="22"/>
                    </a:cubicBezTo>
                    <a:cubicBezTo>
                      <a:pt x="74" y="22"/>
                      <a:pt x="74" y="22"/>
                      <a:pt x="74" y="22"/>
                    </a:cubicBezTo>
                    <a:cubicBezTo>
                      <a:pt x="74" y="21"/>
                      <a:pt x="74" y="21"/>
                      <a:pt x="74" y="21"/>
                    </a:cubicBezTo>
                    <a:cubicBezTo>
                      <a:pt x="74" y="21"/>
                      <a:pt x="74" y="21"/>
                      <a:pt x="74" y="21"/>
                    </a:cubicBezTo>
                    <a:cubicBezTo>
                      <a:pt x="74" y="21"/>
                      <a:pt x="74" y="21"/>
                      <a:pt x="74" y="21"/>
                    </a:cubicBezTo>
                    <a:cubicBezTo>
                      <a:pt x="74" y="21"/>
                      <a:pt x="74" y="21"/>
                      <a:pt x="74" y="21"/>
                    </a:cubicBezTo>
                    <a:cubicBezTo>
                      <a:pt x="74" y="21"/>
                      <a:pt x="74" y="21"/>
                      <a:pt x="74" y="21"/>
                    </a:cubicBezTo>
                    <a:cubicBezTo>
                      <a:pt x="74" y="21"/>
                      <a:pt x="74" y="21"/>
                      <a:pt x="74" y="21"/>
                    </a:cubicBezTo>
                    <a:cubicBezTo>
                      <a:pt x="74" y="21"/>
                      <a:pt x="74" y="21"/>
                      <a:pt x="74" y="21"/>
                    </a:cubicBezTo>
                    <a:cubicBezTo>
                      <a:pt x="74" y="21"/>
                      <a:pt x="74" y="21"/>
                      <a:pt x="74" y="21"/>
                    </a:cubicBezTo>
                    <a:cubicBezTo>
                      <a:pt x="74" y="21"/>
                      <a:pt x="74" y="21"/>
                      <a:pt x="74" y="21"/>
                    </a:cubicBezTo>
                    <a:cubicBezTo>
                      <a:pt x="74" y="20"/>
                      <a:pt x="74" y="20"/>
                      <a:pt x="74" y="20"/>
                    </a:cubicBezTo>
                    <a:cubicBezTo>
                      <a:pt x="74" y="20"/>
                      <a:pt x="74" y="20"/>
                      <a:pt x="74" y="20"/>
                    </a:cubicBezTo>
                    <a:cubicBezTo>
                      <a:pt x="74" y="20"/>
                      <a:pt x="74" y="20"/>
                      <a:pt x="74" y="20"/>
                    </a:cubicBezTo>
                    <a:cubicBezTo>
                      <a:pt x="74" y="20"/>
                      <a:pt x="74" y="20"/>
                      <a:pt x="74" y="20"/>
                    </a:cubicBezTo>
                    <a:cubicBezTo>
                      <a:pt x="74" y="20"/>
                      <a:pt x="74" y="20"/>
                      <a:pt x="74" y="20"/>
                    </a:cubicBezTo>
                    <a:cubicBezTo>
                      <a:pt x="74" y="20"/>
                      <a:pt x="74" y="20"/>
                      <a:pt x="74" y="20"/>
                    </a:cubicBezTo>
                    <a:cubicBezTo>
                      <a:pt x="74" y="20"/>
                      <a:pt x="74" y="20"/>
                      <a:pt x="74" y="20"/>
                    </a:cubicBezTo>
                    <a:cubicBezTo>
                      <a:pt x="74" y="20"/>
                      <a:pt x="74" y="20"/>
                      <a:pt x="74" y="20"/>
                    </a:cubicBezTo>
                    <a:cubicBezTo>
                      <a:pt x="74" y="20"/>
                      <a:pt x="74" y="20"/>
                      <a:pt x="74" y="20"/>
                    </a:cubicBezTo>
                    <a:cubicBezTo>
                      <a:pt x="74" y="20"/>
                      <a:pt x="74" y="20"/>
                      <a:pt x="74" y="20"/>
                    </a:cubicBezTo>
                    <a:cubicBezTo>
                      <a:pt x="75" y="20"/>
                      <a:pt x="75" y="20"/>
                      <a:pt x="75" y="20"/>
                    </a:cubicBezTo>
                    <a:cubicBezTo>
                      <a:pt x="75" y="20"/>
                      <a:pt x="75" y="20"/>
                      <a:pt x="75" y="20"/>
                    </a:cubicBezTo>
                    <a:cubicBezTo>
                      <a:pt x="75" y="19"/>
                      <a:pt x="75" y="19"/>
                      <a:pt x="75" y="19"/>
                    </a:cubicBezTo>
                    <a:cubicBezTo>
                      <a:pt x="75" y="19"/>
                      <a:pt x="75" y="19"/>
                      <a:pt x="75" y="19"/>
                    </a:cubicBezTo>
                    <a:cubicBezTo>
                      <a:pt x="75" y="19"/>
                      <a:pt x="75" y="19"/>
                      <a:pt x="75" y="19"/>
                    </a:cubicBezTo>
                    <a:cubicBezTo>
                      <a:pt x="75" y="19"/>
                      <a:pt x="75" y="19"/>
                      <a:pt x="75" y="19"/>
                    </a:cubicBezTo>
                    <a:cubicBezTo>
                      <a:pt x="75" y="19"/>
                      <a:pt x="75" y="19"/>
                      <a:pt x="75" y="19"/>
                    </a:cubicBezTo>
                    <a:cubicBezTo>
                      <a:pt x="75" y="19"/>
                      <a:pt x="75" y="19"/>
                      <a:pt x="75" y="19"/>
                    </a:cubicBezTo>
                    <a:cubicBezTo>
                      <a:pt x="75" y="19"/>
                      <a:pt x="75" y="19"/>
                      <a:pt x="75" y="19"/>
                    </a:cubicBezTo>
                    <a:cubicBezTo>
                      <a:pt x="75" y="19"/>
                      <a:pt x="75" y="19"/>
                      <a:pt x="75" y="19"/>
                    </a:cubicBezTo>
                    <a:cubicBezTo>
                      <a:pt x="75" y="19"/>
                      <a:pt x="75" y="19"/>
                      <a:pt x="75" y="19"/>
                    </a:cubicBezTo>
                    <a:cubicBezTo>
                      <a:pt x="75" y="19"/>
                      <a:pt x="75" y="19"/>
                      <a:pt x="75" y="19"/>
                    </a:cubicBezTo>
                    <a:cubicBezTo>
                      <a:pt x="75" y="19"/>
                      <a:pt x="75" y="19"/>
                      <a:pt x="75" y="19"/>
                    </a:cubicBezTo>
                    <a:cubicBezTo>
                      <a:pt x="75" y="18"/>
                      <a:pt x="75" y="18"/>
                      <a:pt x="75" y="18"/>
                    </a:cubicBezTo>
                    <a:cubicBezTo>
                      <a:pt x="75" y="18"/>
                      <a:pt x="75" y="18"/>
                      <a:pt x="75" y="18"/>
                    </a:cubicBezTo>
                    <a:cubicBezTo>
                      <a:pt x="75" y="18"/>
                      <a:pt x="75" y="18"/>
                      <a:pt x="75" y="18"/>
                    </a:cubicBezTo>
                    <a:cubicBezTo>
                      <a:pt x="75" y="18"/>
                      <a:pt x="75" y="18"/>
                      <a:pt x="75" y="18"/>
                    </a:cubicBezTo>
                    <a:cubicBezTo>
                      <a:pt x="74" y="18"/>
                      <a:pt x="74" y="18"/>
                      <a:pt x="74" y="18"/>
                    </a:cubicBezTo>
                    <a:cubicBezTo>
                      <a:pt x="74" y="18"/>
                      <a:pt x="74" y="18"/>
                      <a:pt x="74" y="18"/>
                    </a:cubicBezTo>
                    <a:cubicBezTo>
                      <a:pt x="75" y="18"/>
                      <a:pt x="75" y="18"/>
                      <a:pt x="75" y="18"/>
                    </a:cubicBezTo>
                    <a:cubicBezTo>
                      <a:pt x="75" y="19"/>
                      <a:pt x="75" y="19"/>
                      <a:pt x="75" y="19"/>
                    </a:cubicBezTo>
                    <a:cubicBezTo>
                      <a:pt x="75" y="19"/>
                      <a:pt x="75" y="19"/>
                      <a:pt x="75" y="19"/>
                    </a:cubicBezTo>
                    <a:cubicBezTo>
                      <a:pt x="74" y="19"/>
                      <a:pt x="74" y="19"/>
                      <a:pt x="74" y="19"/>
                    </a:cubicBezTo>
                    <a:cubicBezTo>
                      <a:pt x="74" y="19"/>
                      <a:pt x="74" y="19"/>
                      <a:pt x="74" y="19"/>
                    </a:cubicBezTo>
                    <a:cubicBezTo>
                      <a:pt x="74" y="19"/>
                      <a:pt x="74" y="19"/>
                      <a:pt x="74" y="19"/>
                    </a:cubicBezTo>
                    <a:cubicBezTo>
                      <a:pt x="74" y="19"/>
                      <a:pt x="74" y="19"/>
                      <a:pt x="74" y="19"/>
                    </a:cubicBezTo>
                    <a:cubicBezTo>
                      <a:pt x="74" y="19"/>
                      <a:pt x="74" y="19"/>
                      <a:pt x="74" y="19"/>
                    </a:cubicBezTo>
                    <a:cubicBezTo>
                      <a:pt x="74" y="19"/>
                      <a:pt x="74" y="19"/>
                      <a:pt x="74" y="19"/>
                    </a:cubicBezTo>
                    <a:cubicBezTo>
                      <a:pt x="74" y="19"/>
                      <a:pt x="74" y="19"/>
                      <a:pt x="74" y="19"/>
                    </a:cubicBezTo>
                    <a:cubicBezTo>
                      <a:pt x="73" y="19"/>
                      <a:pt x="73" y="19"/>
                      <a:pt x="73" y="19"/>
                    </a:cubicBezTo>
                    <a:cubicBezTo>
                      <a:pt x="73" y="19"/>
                      <a:pt x="73" y="19"/>
                      <a:pt x="73" y="19"/>
                    </a:cubicBezTo>
                    <a:cubicBezTo>
                      <a:pt x="73" y="19"/>
                      <a:pt x="73" y="19"/>
                      <a:pt x="73" y="19"/>
                    </a:cubicBezTo>
                    <a:cubicBezTo>
                      <a:pt x="73" y="19"/>
                      <a:pt x="73" y="19"/>
                      <a:pt x="73" y="19"/>
                    </a:cubicBezTo>
                    <a:cubicBezTo>
                      <a:pt x="73" y="19"/>
                      <a:pt x="73" y="19"/>
                      <a:pt x="73" y="19"/>
                    </a:cubicBezTo>
                    <a:cubicBezTo>
                      <a:pt x="74" y="19"/>
                      <a:pt x="74" y="19"/>
                      <a:pt x="74" y="19"/>
                    </a:cubicBezTo>
                    <a:cubicBezTo>
                      <a:pt x="74" y="19"/>
                      <a:pt x="74" y="19"/>
                      <a:pt x="74" y="19"/>
                    </a:cubicBezTo>
                    <a:cubicBezTo>
                      <a:pt x="74" y="19"/>
                      <a:pt x="74" y="19"/>
                      <a:pt x="74" y="19"/>
                    </a:cubicBezTo>
                    <a:cubicBezTo>
                      <a:pt x="74" y="19"/>
                      <a:pt x="74" y="19"/>
                      <a:pt x="74" y="19"/>
                    </a:cubicBezTo>
                    <a:cubicBezTo>
                      <a:pt x="74" y="18"/>
                      <a:pt x="74" y="18"/>
                      <a:pt x="74" y="18"/>
                    </a:cubicBezTo>
                    <a:cubicBezTo>
                      <a:pt x="73" y="18"/>
                      <a:pt x="73" y="18"/>
                      <a:pt x="73" y="18"/>
                    </a:cubicBezTo>
                    <a:cubicBezTo>
                      <a:pt x="74" y="18"/>
                      <a:pt x="74" y="18"/>
                      <a:pt x="74"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8"/>
                      <a:pt x="73" y="18"/>
                      <a:pt x="73" y="18"/>
                    </a:cubicBezTo>
                    <a:cubicBezTo>
                      <a:pt x="73" y="19"/>
                      <a:pt x="73" y="19"/>
                      <a:pt x="73" y="19"/>
                    </a:cubicBezTo>
                    <a:cubicBezTo>
                      <a:pt x="73" y="19"/>
                      <a:pt x="73" y="19"/>
                      <a:pt x="73" y="19"/>
                    </a:cubicBezTo>
                    <a:cubicBezTo>
                      <a:pt x="73" y="19"/>
                      <a:pt x="73" y="19"/>
                      <a:pt x="73" y="19"/>
                    </a:cubicBezTo>
                    <a:cubicBezTo>
                      <a:pt x="73" y="19"/>
                      <a:pt x="73" y="19"/>
                      <a:pt x="73" y="19"/>
                    </a:cubicBezTo>
                    <a:cubicBezTo>
                      <a:pt x="73" y="19"/>
                      <a:pt x="73" y="19"/>
                      <a:pt x="73" y="19"/>
                    </a:cubicBezTo>
                    <a:cubicBezTo>
                      <a:pt x="73" y="19"/>
                      <a:pt x="73" y="19"/>
                      <a:pt x="73" y="19"/>
                    </a:cubicBezTo>
                    <a:cubicBezTo>
                      <a:pt x="73" y="19"/>
                      <a:pt x="73" y="19"/>
                      <a:pt x="73" y="19"/>
                    </a:cubicBezTo>
                    <a:cubicBezTo>
                      <a:pt x="72" y="19"/>
                      <a:pt x="72" y="19"/>
                      <a:pt x="72" y="19"/>
                    </a:cubicBezTo>
                    <a:cubicBezTo>
                      <a:pt x="72" y="19"/>
                      <a:pt x="72" y="19"/>
                      <a:pt x="72" y="19"/>
                    </a:cubicBezTo>
                    <a:cubicBezTo>
                      <a:pt x="73" y="19"/>
                      <a:pt x="73" y="19"/>
                      <a:pt x="73" y="19"/>
                    </a:cubicBezTo>
                    <a:cubicBezTo>
                      <a:pt x="73" y="19"/>
                      <a:pt x="73" y="19"/>
                      <a:pt x="73" y="19"/>
                    </a:cubicBezTo>
                    <a:cubicBezTo>
                      <a:pt x="73" y="19"/>
                      <a:pt x="73" y="19"/>
                      <a:pt x="73"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1" y="19"/>
                      <a:pt x="71" y="19"/>
                      <a:pt x="71" y="19"/>
                    </a:cubicBezTo>
                    <a:cubicBezTo>
                      <a:pt x="71" y="20"/>
                      <a:pt x="71" y="20"/>
                      <a:pt x="71" y="20"/>
                    </a:cubicBezTo>
                    <a:cubicBezTo>
                      <a:pt x="71" y="20"/>
                      <a:pt x="71" y="20"/>
                      <a:pt x="71" y="20"/>
                    </a:cubicBezTo>
                    <a:cubicBezTo>
                      <a:pt x="71" y="20"/>
                      <a:pt x="71" y="20"/>
                      <a:pt x="71" y="20"/>
                    </a:cubicBezTo>
                    <a:cubicBezTo>
                      <a:pt x="71" y="20"/>
                      <a:pt x="71" y="20"/>
                      <a:pt x="71" y="20"/>
                    </a:cubicBezTo>
                    <a:cubicBezTo>
                      <a:pt x="71" y="20"/>
                      <a:pt x="71" y="20"/>
                      <a:pt x="71" y="20"/>
                    </a:cubicBezTo>
                    <a:cubicBezTo>
                      <a:pt x="71" y="20"/>
                      <a:pt x="71" y="20"/>
                      <a:pt x="71" y="20"/>
                    </a:cubicBezTo>
                    <a:cubicBezTo>
                      <a:pt x="71" y="20"/>
                      <a:pt x="71" y="20"/>
                      <a:pt x="71" y="20"/>
                    </a:cubicBezTo>
                    <a:cubicBezTo>
                      <a:pt x="71" y="20"/>
                      <a:pt x="71" y="20"/>
                      <a:pt x="71" y="20"/>
                    </a:cubicBezTo>
                    <a:cubicBezTo>
                      <a:pt x="70" y="20"/>
                      <a:pt x="70" y="20"/>
                      <a:pt x="70" y="20"/>
                    </a:cubicBezTo>
                    <a:cubicBezTo>
                      <a:pt x="70" y="20"/>
                      <a:pt x="70" y="20"/>
                      <a:pt x="70" y="20"/>
                    </a:cubicBezTo>
                    <a:cubicBezTo>
                      <a:pt x="69" y="20"/>
                      <a:pt x="69" y="20"/>
                      <a:pt x="69" y="20"/>
                    </a:cubicBezTo>
                    <a:cubicBezTo>
                      <a:pt x="69" y="20"/>
                      <a:pt x="69" y="20"/>
                      <a:pt x="69" y="20"/>
                    </a:cubicBezTo>
                    <a:cubicBezTo>
                      <a:pt x="69" y="19"/>
                      <a:pt x="69" y="19"/>
                      <a:pt x="69" y="19"/>
                    </a:cubicBezTo>
                    <a:cubicBezTo>
                      <a:pt x="68" y="19"/>
                      <a:pt x="68" y="19"/>
                      <a:pt x="68" y="19"/>
                    </a:cubicBezTo>
                    <a:cubicBezTo>
                      <a:pt x="68" y="19"/>
                      <a:pt x="68" y="19"/>
                      <a:pt x="68" y="19"/>
                    </a:cubicBezTo>
                    <a:cubicBezTo>
                      <a:pt x="68" y="19"/>
                      <a:pt x="68" y="19"/>
                      <a:pt x="68" y="19"/>
                    </a:cubicBezTo>
                    <a:cubicBezTo>
                      <a:pt x="68" y="19"/>
                      <a:pt x="68" y="19"/>
                      <a:pt x="68" y="19"/>
                    </a:cubicBezTo>
                    <a:cubicBezTo>
                      <a:pt x="67" y="18"/>
                      <a:pt x="67" y="18"/>
                      <a:pt x="67" y="18"/>
                    </a:cubicBezTo>
                    <a:cubicBezTo>
                      <a:pt x="68" y="18"/>
                      <a:pt x="68" y="18"/>
                      <a:pt x="68" y="18"/>
                    </a:cubicBezTo>
                    <a:cubicBezTo>
                      <a:pt x="68" y="19"/>
                      <a:pt x="68" y="19"/>
                      <a:pt x="68" y="19"/>
                    </a:cubicBezTo>
                    <a:cubicBezTo>
                      <a:pt x="69" y="19"/>
                      <a:pt x="69" y="19"/>
                      <a:pt x="69" y="19"/>
                    </a:cubicBezTo>
                    <a:cubicBezTo>
                      <a:pt x="69" y="19"/>
                      <a:pt x="69" y="19"/>
                      <a:pt x="69" y="19"/>
                    </a:cubicBezTo>
                    <a:cubicBezTo>
                      <a:pt x="69" y="19"/>
                      <a:pt x="69" y="19"/>
                      <a:pt x="69" y="19"/>
                    </a:cubicBezTo>
                    <a:cubicBezTo>
                      <a:pt x="70" y="19"/>
                      <a:pt x="70" y="19"/>
                      <a:pt x="70" y="19"/>
                    </a:cubicBezTo>
                    <a:cubicBezTo>
                      <a:pt x="70" y="19"/>
                      <a:pt x="70" y="19"/>
                      <a:pt x="70" y="19"/>
                    </a:cubicBezTo>
                    <a:cubicBezTo>
                      <a:pt x="70" y="19"/>
                      <a:pt x="70" y="19"/>
                      <a:pt x="70" y="19"/>
                    </a:cubicBezTo>
                    <a:cubicBezTo>
                      <a:pt x="71" y="19"/>
                      <a:pt x="71" y="19"/>
                      <a:pt x="71" y="19"/>
                    </a:cubicBezTo>
                    <a:cubicBezTo>
                      <a:pt x="71" y="19"/>
                      <a:pt x="71" y="19"/>
                      <a:pt x="71" y="19"/>
                    </a:cubicBezTo>
                    <a:cubicBezTo>
                      <a:pt x="71" y="19"/>
                      <a:pt x="71" y="19"/>
                      <a:pt x="71" y="19"/>
                    </a:cubicBezTo>
                    <a:cubicBezTo>
                      <a:pt x="71" y="19"/>
                      <a:pt x="71" y="19"/>
                      <a:pt x="71" y="19"/>
                    </a:cubicBezTo>
                    <a:cubicBezTo>
                      <a:pt x="72" y="18"/>
                      <a:pt x="72" y="18"/>
                      <a:pt x="72" y="18"/>
                    </a:cubicBezTo>
                    <a:cubicBezTo>
                      <a:pt x="72" y="18"/>
                      <a:pt x="72" y="18"/>
                      <a:pt x="72" y="18"/>
                    </a:cubicBezTo>
                    <a:cubicBezTo>
                      <a:pt x="72" y="18"/>
                      <a:pt x="72" y="18"/>
                      <a:pt x="72" y="18"/>
                    </a:cubicBezTo>
                    <a:cubicBezTo>
                      <a:pt x="72" y="18"/>
                      <a:pt x="72" y="18"/>
                      <a:pt x="72" y="18"/>
                    </a:cubicBezTo>
                    <a:cubicBezTo>
                      <a:pt x="72" y="17"/>
                      <a:pt x="72" y="17"/>
                      <a:pt x="72" y="17"/>
                    </a:cubicBezTo>
                    <a:cubicBezTo>
                      <a:pt x="72" y="17"/>
                      <a:pt x="72" y="17"/>
                      <a:pt x="72" y="17"/>
                    </a:cubicBezTo>
                    <a:cubicBezTo>
                      <a:pt x="72" y="17"/>
                      <a:pt x="72" y="17"/>
                      <a:pt x="72" y="17"/>
                    </a:cubicBezTo>
                    <a:cubicBezTo>
                      <a:pt x="72" y="17"/>
                      <a:pt x="72" y="17"/>
                      <a:pt x="72" y="17"/>
                    </a:cubicBezTo>
                    <a:cubicBezTo>
                      <a:pt x="72" y="17"/>
                      <a:pt x="72" y="17"/>
                      <a:pt x="72" y="17"/>
                    </a:cubicBezTo>
                    <a:cubicBezTo>
                      <a:pt x="72" y="17"/>
                      <a:pt x="72" y="17"/>
                      <a:pt x="72" y="17"/>
                    </a:cubicBezTo>
                    <a:cubicBezTo>
                      <a:pt x="72" y="17"/>
                      <a:pt x="72" y="17"/>
                      <a:pt x="72" y="17"/>
                    </a:cubicBezTo>
                    <a:cubicBezTo>
                      <a:pt x="72" y="17"/>
                      <a:pt x="72" y="17"/>
                      <a:pt x="72" y="17"/>
                    </a:cubicBezTo>
                    <a:cubicBezTo>
                      <a:pt x="72" y="17"/>
                      <a:pt x="72" y="17"/>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2" y="17"/>
                      <a:pt x="72" y="17"/>
                      <a:pt x="72" y="17"/>
                    </a:cubicBezTo>
                    <a:cubicBezTo>
                      <a:pt x="72" y="17"/>
                      <a:pt x="72" y="17"/>
                      <a:pt x="72" y="17"/>
                    </a:cubicBezTo>
                    <a:cubicBezTo>
                      <a:pt x="72" y="16"/>
                      <a:pt x="72" y="16"/>
                      <a:pt x="72" y="16"/>
                    </a:cubicBezTo>
                    <a:cubicBezTo>
                      <a:pt x="72" y="16"/>
                      <a:pt x="72" y="16"/>
                      <a:pt x="72" y="16"/>
                    </a:cubicBezTo>
                    <a:cubicBezTo>
                      <a:pt x="72" y="16"/>
                      <a:pt x="72" y="16"/>
                      <a:pt x="72" y="16"/>
                    </a:cubicBezTo>
                    <a:cubicBezTo>
                      <a:pt x="72" y="16"/>
                      <a:pt x="72" y="16"/>
                      <a:pt x="72" y="16"/>
                    </a:cubicBezTo>
                    <a:cubicBezTo>
                      <a:pt x="72" y="16"/>
                      <a:pt x="72" y="16"/>
                      <a:pt x="72" y="16"/>
                    </a:cubicBezTo>
                    <a:cubicBezTo>
                      <a:pt x="72" y="16"/>
                      <a:pt x="72" y="16"/>
                      <a:pt x="72" y="16"/>
                    </a:cubicBezTo>
                    <a:cubicBezTo>
                      <a:pt x="72" y="16"/>
                      <a:pt x="72" y="16"/>
                      <a:pt x="72" y="16"/>
                    </a:cubicBezTo>
                    <a:cubicBezTo>
                      <a:pt x="72" y="16"/>
                      <a:pt x="72" y="16"/>
                      <a:pt x="72" y="16"/>
                    </a:cubicBezTo>
                    <a:cubicBezTo>
                      <a:pt x="72" y="16"/>
                      <a:pt x="72" y="16"/>
                      <a:pt x="72" y="16"/>
                    </a:cubicBezTo>
                    <a:cubicBezTo>
                      <a:pt x="72" y="16"/>
                      <a:pt x="72" y="16"/>
                      <a:pt x="72" y="16"/>
                    </a:cubicBezTo>
                    <a:cubicBezTo>
                      <a:pt x="73" y="16"/>
                      <a:pt x="73" y="16"/>
                      <a:pt x="73" y="16"/>
                    </a:cubicBezTo>
                    <a:cubicBezTo>
                      <a:pt x="73" y="16"/>
                      <a:pt x="73" y="16"/>
                      <a:pt x="73" y="16"/>
                    </a:cubicBezTo>
                    <a:cubicBezTo>
                      <a:pt x="73" y="16"/>
                      <a:pt x="73" y="16"/>
                      <a:pt x="73" y="16"/>
                    </a:cubicBezTo>
                    <a:cubicBezTo>
                      <a:pt x="73" y="16"/>
                      <a:pt x="73" y="16"/>
                      <a:pt x="73" y="16"/>
                    </a:cubicBezTo>
                    <a:cubicBezTo>
                      <a:pt x="73" y="15"/>
                      <a:pt x="73" y="15"/>
                      <a:pt x="73" y="15"/>
                    </a:cubicBezTo>
                    <a:cubicBezTo>
                      <a:pt x="72" y="15"/>
                      <a:pt x="72" y="15"/>
                      <a:pt x="72" y="15"/>
                    </a:cubicBezTo>
                    <a:cubicBezTo>
                      <a:pt x="72" y="15"/>
                      <a:pt x="72" y="15"/>
                      <a:pt x="72" y="15"/>
                    </a:cubicBezTo>
                    <a:cubicBezTo>
                      <a:pt x="72" y="15"/>
                      <a:pt x="72" y="15"/>
                      <a:pt x="72" y="15"/>
                    </a:cubicBezTo>
                    <a:cubicBezTo>
                      <a:pt x="72" y="15"/>
                      <a:pt x="72" y="15"/>
                      <a:pt x="72" y="15"/>
                    </a:cubicBezTo>
                    <a:cubicBezTo>
                      <a:pt x="71" y="15"/>
                      <a:pt x="71" y="15"/>
                      <a:pt x="71" y="15"/>
                    </a:cubicBezTo>
                    <a:cubicBezTo>
                      <a:pt x="70" y="15"/>
                      <a:pt x="70" y="15"/>
                      <a:pt x="70" y="15"/>
                    </a:cubicBezTo>
                    <a:cubicBezTo>
                      <a:pt x="70" y="15"/>
                      <a:pt x="70" y="15"/>
                      <a:pt x="70" y="15"/>
                    </a:cubicBezTo>
                    <a:cubicBezTo>
                      <a:pt x="69" y="15"/>
                      <a:pt x="69" y="15"/>
                      <a:pt x="69" y="15"/>
                    </a:cubicBezTo>
                    <a:cubicBezTo>
                      <a:pt x="69" y="15"/>
                      <a:pt x="69" y="15"/>
                      <a:pt x="69" y="15"/>
                    </a:cubicBezTo>
                    <a:cubicBezTo>
                      <a:pt x="69" y="15"/>
                      <a:pt x="69" y="15"/>
                      <a:pt x="69" y="15"/>
                    </a:cubicBezTo>
                    <a:cubicBezTo>
                      <a:pt x="68" y="14"/>
                      <a:pt x="68" y="14"/>
                      <a:pt x="68" y="14"/>
                    </a:cubicBezTo>
                    <a:cubicBezTo>
                      <a:pt x="68" y="14"/>
                      <a:pt x="68" y="14"/>
                      <a:pt x="68" y="14"/>
                    </a:cubicBezTo>
                    <a:cubicBezTo>
                      <a:pt x="68" y="15"/>
                      <a:pt x="68" y="15"/>
                      <a:pt x="68" y="15"/>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8" y="14"/>
                      <a:pt x="68" y="14"/>
                      <a:pt x="68" y="14"/>
                    </a:cubicBezTo>
                    <a:cubicBezTo>
                      <a:pt x="68" y="14"/>
                      <a:pt x="68" y="14"/>
                      <a:pt x="68" y="14"/>
                    </a:cubicBezTo>
                    <a:cubicBezTo>
                      <a:pt x="68" y="14"/>
                      <a:pt x="68" y="14"/>
                      <a:pt x="68" y="14"/>
                    </a:cubicBezTo>
                    <a:cubicBezTo>
                      <a:pt x="69" y="14"/>
                      <a:pt x="69" y="14"/>
                      <a:pt x="69" y="14"/>
                    </a:cubicBezTo>
                    <a:cubicBezTo>
                      <a:pt x="69" y="14"/>
                      <a:pt x="69" y="14"/>
                      <a:pt x="69" y="14"/>
                    </a:cubicBezTo>
                    <a:cubicBezTo>
                      <a:pt x="69" y="14"/>
                      <a:pt x="69" y="14"/>
                      <a:pt x="69" y="14"/>
                    </a:cubicBezTo>
                    <a:cubicBezTo>
                      <a:pt x="70" y="14"/>
                      <a:pt x="70" y="14"/>
                      <a:pt x="70" y="14"/>
                    </a:cubicBezTo>
                    <a:cubicBezTo>
                      <a:pt x="70" y="14"/>
                      <a:pt x="70" y="14"/>
                      <a:pt x="70" y="14"/>
                    </a:cubicBezTo>
                    <a:cubicBezTo>
                      <a:pt x="70" y="14"/>
                      <a:pt x="70" y="14"/>
                      <a:pt x="70" y="14"/>
                    </a:cubicBezTo>
                    <a:cubicBezTo>
                      <a:pt x="70" y="14"/>
                      <a:pt x="70" y="14"/>
                      <a:pt x="70" y="14"/>
                    </a:cubicBezTo>
                    <a:cubicBezTo>
                      <a:pt x="70" y="14"/>
                      <a:pt x="70" y="14"/>
                      <a:pt x="70" y="14"/>
                    </a:cubicBezTo>
                    <a:cubicBezTo>
                      <a:pt x="71" y="14"/>
                      <a:pt x="71" y="14"/>
                      <a:pt x="71" y="14"/>
                    </a:cubicBezTo>
                    <a:cubicBezTo>
                      <a:pt x="71" y="14"/>
                      <a:pt x="71" y="14"/>
                      <a:pt x="71" y="14"/>
                    </a:cubicBezTo>
                    <a:cubicBezTo>
                      <a:pt x="71" y="14"/>
                      <a:pt x="71" y="14"/>
                      <a:pt x="71" y="14"/>
                    </a:cubicBezTo>
                    <a:cubicBezTo>
                      <a:pt x="71" y="14"/>
                      <a:pt x="71" y="14"/>
                      <a:pt x="71" y="14"/>
                    </a:cubicBezTo>
                    <a:cubicBezTo>
                      <a:pt x="71" y="14"/>
                      <a:pt x="71" y="14"/>
                      <a:pt x="71" y="14"/>
                    </a:cubicBezTo>
                    <a:cubicBezTo>
                      <a:pt x="71" y="14"/>
                      <a:pt x="71" y="14"/>
                      <a:pt x="71" y="14"/>
                    </a:cubicBezTo>
                    <a:cubicBezTo>
                      <a:pt x="71" y="14"/>
                      <a:pt x="71" y="14"/>
                      <a:pt x="71" y="14"/>
                    </a:cubicBezTo>
                    <a:cubicBezTo>
                      <a:pt x="71" y="14"/>
                      <a:pt x="71" y="14"/>
                      <a:pt x="71" y="14"/>
                    </a:cubicBezTo>
                    <a:cubicBezTo>
                      <a:pt x="71" y="14"/>
                      <a:pt x="71" y="14"/>
                      <a:pt x="71" y="14"/>
                    </a:cubicBezTo>
                    <a:cubicBezTo>
                      <a:pt x="71" y="14"/>
                      <a:pt x="71" y="14"/>
                      <a:pt x="71" y="14"/>
                    </a:cubicBezTo>
                    <a:cubicBezTo>
                      <a:pt x="71" y="14"/>
                      <a:pt x="71" y="14"/>
                      <a:pt x="71" y="14"/>
                    </a:cubicBezTo>
                    <a:cubicBezTo>
                      <a:pt x="71" y="14"/>
                      <a:pt x="71" y="14"/>
                      <a:pt x="71" y="14"/>
                    </a:cubicBezTo>
                    <a:cubicBezTo>
                      <a:pt x="71" y="14"/>
                      <a:pt x="71" y="14"/>
                      <a:pt x="71" y="14"/>
                    </a:cubicBezTo>
                    <a:cubicBezTo>
                      <a:pt x="71" y="14"/>
                      <a:pt x="71" y="14"/>
                      <a:pt x="71" y="14"/>
                    </a:cubicBezTo>
                    <a:cubicBezTo>
                      <a:pt x="71" y="14"/>
                      <a:pt x="71" y="14"/>
                      <a:pt x="71" y="14"/>
                    </a:cubicBezTo>
                    <a:cubicBezTo>
                      <a:pt x="71" y="14"/>
                      <a:pt x="71" y="14"/>
                      <a:pt x="71" y="14"/>
                    </a:cubicBezTo>
                    <a:cubicBezTo>
                      <a:pt x="71" y="14"/>
                      <a:pt x="71" y="14"/>
                      <a:pt x="71" y="14"/>
                    </a:cubicBezTo>
                    <a:cubicBezTo>
                      <a:pt x="71" y="14"/>
                      <a:pt x="71" y="14"/>
                      <a:pt x="71" y="14"/>
                    </a:cubicBezTo>
                    <a:cubicBezTo>
                      <a:pt x="71" y="14"/>
                      <a:pt x="71" y="14"/>
                      <a:pt x="71" y="14"/>
                    </a:cubicBezTo>
                    <a:cubicBezTo>
                      <a:pt x="71" y="13"/>
                      <a:pt x="71" y="13"/>
                      <a:pt x="71" y="13"/>
                    </a:cubicBezTo>
                    <a:cubicBezTo>
                      <a:pt x="71" y="13"/>
                      <a:pt x="71" y="13"/>
                      <a:pt x="71" y="13"/>
                    </a:cubicBezTo>
                    <a:cubicBezTo>
                      <a:pt x="71" y="13"/>
                      <a:pt x="71" y="13"/>
                      <a:pt x="71" y="13"/>
                    </a:cubicBezTo>
                    <a:cubicBezTo>
                      <a:pt x="71" y="13"/>
                      <a:pt x="71" y="13"/>
                      <a:pt x="71" y="13"/>
                    </a:cubicBezTo>
                    <a:cubicBezTo>
                      <a:pt x="70" y="13"/>
                      <a:pt x="70" y="13"/>
                      <a:pt x="70" y="13"/>
                    </a:cubicBezTo>
                    <a:cubicBezTo>
                      <a:pt x="71" y="13"/>
                      <a:pt x="71" y="13"/>
                      <a:pt x="71" y="13"/>
                    </a:cubicBezTo>
                    <a:cubicBezTo>
                      <a:pt x="71" y="13"/>
                      <a:pt x="71" y="13"/>
                      <a:pt x="71" y="13"/>
                    </a:cubicBezTo>
                    <a:cubicBezTo>
                      <a:pt x="71" y="13"/>
                      <a:pt x="71" y="13"/>
                      <a:pt x="71" y="13"/>
                    </a:cubicBezTo>
                    <a:cubicBezTo>
                      <a:pt x="72" y="13"/>
                      <a:pt x="72" y="13"/>
                      <a:pt x="72" y="13"/>
                    </a:cubicBezTo>
                    <a:cubicBezTo>
                      <a:pt x="72" y="13"/>
                      <a:pt x="72" y="13"/>
                      <a:pt x="72" y="13"/>
                    </a:cubicBezTo>
                    <a:cubicBezTo>
                      <a:pt x="72" y="12"/>
                      <a:pt x="72" y="12"/>
                      <a:pt x="72" y="12"/>
                    </a:cubicBezTo>
                    <a:cubicBezTo>
                      <a:pt x="72" y="13"/>
                      <a:pt x="72" y="13"/>
                      <a:pt x="72" y="13"/>
                    </a:cubicBezTo>
                    <a:cubicBezTo>
                      <a:pt x="72" y="13"/>
                      <a:pt x="72" y="13"/>
                      <a:pt x="72"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3"/>
                      <a:pt x="71" y="13"/>
                      <a:pt x="71" y="13"/>
                    </a:cubicBezTo>
                    <a:cubicBezTo>
                      <a:pt x="71" y="14"/>
                      <a:pt x="71" y="14"/>
                      <a:pt x="71" y="14"/>
                    </a:cubicBezTo>
                    <a:cubicBezTo>
                      <a:pt x="72" y="14"/>
                      <a:pt x="72" y="14"/>
                      <a:pt x="72" y="14"/>
                    </a:cubicBezTo>
                    <a:cubicBezTo>
                      <a:pt x="72" y="14"/>
                      <a:pt x="72" y="14"/>
                      <a:pt x="72" y="14"/>
                    </a:cubicBezTo>
                    <a:cubicBezTo>
                      <a:pt x="72" y="14"/>
                      <a:pt x="72" y="14"/>
                      <a:pt x="72" y="14"/>
                    </a:cubicBezTo>
                    <a:cubicBezTo>
                      <a:pt x="72" y="14"/>
                      <a:pt x="72" y="14"/>
                      <a:pt x="72" y="14"/>
                    </a:cubicBezTo>
                    <a:cubicBezTo>
                      <a:pt x="72" y="14"/>
                      <a:pt x="72" y="14"/>
                      <a:pt x="72" y="14"/>
                    </a:cubicBezTo>
                    <a:cubicBezTo>
                      <a:pt x="72" y="14"/>
                      <a:pt x="72" y="14"/>
                      <a:pt x="72" y="14"/>
                    </a:cubicBezTo>
                    <a:cubicBezTo>
                      <a:pt x="72" y="14"/>
                      <a:pt x="72" y="14"/>
                      <a:pt x="72" y="14"/>
                    </a:cubicBezTo>
                    <a:cubicBezTo>
                      <a:pt x="72" y="14"/>
                      <a:pt x="72" y="14"/>
                      <a:pt x="72" y="14"/>
                    </a:cubicBezTo>
                    <a:cubicBezTo>
                      <a:pt x="72" y="14"/>
                      <a:pt x="72" y="14"/>
                      <a:pt x="72" y="14"/>
                    </a:cubicBezTo>
                    <a:cubicBezTo>
                      <a:pt x="72" y="14"/>
                      <a:pt x="72" y="14"/>
                      <a:pt x="72" y="14"/>
                    </a:cubicBezTo>
                    <a:cubicBezTo>
                      <a:pt x="72" y="14"/>
                      <a:pt x="72" y="14"/>
                      <a:pt x="72" y="14"/>
                    </a:cubicBezTo>
                    <a:cubicBezTo>
                      <a:pt x="72" y="14"/>
                      <a:pt x="72" y="14"/>
                      <a:pt x="72" y="14"/>
                    </a:cubicBezTo>
                    <a:cubicBezTo>
                      <a:pt x="72" y="14"/>
                      <a:pt x="72" y="14"/>
                      <a:pt x="72" y="14"/>
                    </a:cubicBezTo>
                    <a:cubicBezTo>
                      <a:pt x="72" y="14"/>
                      <a:pt x="72" y="14"/>
                      <a:pt x="72" y="14"/>
                    </a:cubicBezTo>
                    <a:cubicBezTo>
                      <a:pt x="72" y="14"/>
                      <a:pt x="72" y="14"/>
                      <a:pt x="72" y="14"/>
                    </a:cubicBezTo>
                    <a:cubicBezTo>
                      <a:pt x="72" y="14"/>
                      <a:pt x="72" y="14"/>
                      <a:pt x="72" y="14"/>
                    </a:cubicBezTo>
                    <a:cubicBezTo>
                      <a:pt x="73" y="14"/>
                      <a:pt x="73" y="14"/>
                      <a:pt x="73" y="14"/>
                    </a:cubicBezTo>
                    <a:cubicBezTo>
                      <a:pt x="73" y="14"/>
                      <a:pt x="73" y="14"/>
                      <a:pt x="73" y="14"/>
                    </a:cubicBezTo>
                    <a:cubicBezTo>
                      <a:pt x="73" y="13"/>
                      <a:pt x="73" y="13"/>
                      <a:pt x="73" y="13"/>
                    </a:cubicBezTo>
                    <a:cubicBezTo>
                      <a:pt x="73" y="13"/>
                      <a:pt x="73" y="13"/>
                      <a:pt x="73" y="13"/>
                    </a:cubicBezTo>
                    <a:cubicBezTo>
                      <a:pt x="73" y="13"/>
                      <a:pt x="73" y="13"/>
                      <a:pt x="73" y="13"/>
                    </a:cubicBezTo>
                    <a:cubicBezTo>
                      <a:pt x="73" y="13"/>
                      <a:pt x="73" y="13"/>
                      <a:pt x="73" y="13"/>
                    </a:cubicBezTo>
                    <a:cubicBezTo>
                      <a:pt x="73" y="14"/>
                      <a:pt x="73" y="14"/>
                      <a:pt x="73" y="14"/>
                    </a:cubicBezTo>
                    <a:cubicBezTo>
                      <a:pt x="73" y="14"/>
                      <a:pt x="73" y="14"/>
                      <a:pt x="73" y="14"/>
                    </a:cubicBezTo>
                    <a:cubicBezTo>
                      <a:pt x="73" y="14"/>
                      <a:pt x="73" y="14"/>
                      <a:pt x="73" y="14"/>
                    </a:cubicBezTo>
                    <a:cubicBezTo>
                      <a:pt x="73" y="14"/>
                      <a:pt x="73" y="14"/>
                      <a:pt x="73" y="14"/>
                    </a:cubicBezTo>
                    <a:cubicBezTo>
                      <a:pt x="73" y="14"/>
                      <a:pt x="73" y="14"/>
                      <a:pt x="73" y="14"/>
                    </a:cubicBezTo>
                    <a:cubicBezTo>
                      <a:pt x="73" y="14"/>
                      <a:pt x="73" y="14"/>
                      <a:pt x="73" y="14"/>
                    </a:cubicBezTo>
                    <a:cubicBezTo>
                      <a:pt x="73" y="14"/>
                      <a:pt x="73" y="14"/>
                      <a:pt x="73" y="14"/>
                    </a:cubicBezTo>
                    <a:cubicBezTo>
                      <a:pt x="73" y="14"/>
                      <a:pt x="73" y="14"/>
                      <a:pt x="73" y="14"/>
                    </a:cubicBezTo>
                    <a:cubicBezTo>
                      <a:pt x="73" y="14"/>
                      <a:pt x="73" y="14"/>
                      <a:pt x="73" y="14"/>
                    </a:cubicBezTo>
                    <a:cubicBezTo>
                      <a:pt x="73" y="14"/>
                      <a:pt x="73" y="14"/>
                      <a:pt x="73" y="14"/>
                    </a:cubicBezTo>
                    <a:cubicBezTo>
                      <a:pt x="73" y="14"/>
                      <a:pt x="73" y="14"/>
                      <a:pt x="73" y="14"/>
                    </a:cubicBezTo>
                    <a:cubicBezTo>
                      <a:pt x="73" y="14"/>
                      <a:pt x="73" y="14"/>
                      <a:pt x="73" y="14"/>
                    </a:cubicBezTo>
                    <a:cubicBezTo>
                      <a:pt x="73" y="14"/>
                      <a:pt x="73" y="14"/>
                      <a:pt x="73" y="14"/>
                    </a:cubicBezTo>
                    <a:cubicBezTo>
                      <a:pt x="73" y="14"/>
                      <a:pt x="73" y="14"/>
                      <a:pt x="73" y="14"/>
                    </a:cubicBezTo>
                    <a:cubicBezTo>
                      <a:pt x="73" y="14"/>
                      <a:pt x="73" y="14"/>
                      <a:pt x="73" y="14"/>
                    </a:cubicBezTo>
                    <a:cubicBezTo>
                      <a:pt x="73" y="14"/>
                      <a:pt x="73" y="14"/>
                      <a:pt x="73" y="14"/>
                    </a:cubicBezTo>
                    <a:cubicBezTo>
                      <a:pt x="73" y="14"/>
                      <a:pt x="73" y="14"/>
                      <a:pt x="73" y="14"/>
                    </a:cubicBezTo>
                    <a:cubicBezTo>
                      <a:pt x="73" y="14"/>
                      <a:pt x="73" y="14"/>
                      <a:pt x="73" y="14"/>
                    </a:cubicBezTo>
                    <a:cubicBezTo>
                      <a:pt x="74" y="14"/>
                      <a:pt x="74" y="14"/>
                      <a:pt x="74" y="14"/>
                    </a:cubicBezTo>
                    <a:cubicBezTo>
                      <a:pt x="74" y="14"/>
                      <a:pt x="74" y="14"/>
                      <a:pt x="74" y="14"/>
                    </a:cubicBezTo>
                    <a:cubicBezTo>
                      <a:pt x="74" y="14"/>
                      <a:pt x="74" y="14"/>
                      <a:pt x="74" y="14"/>
                    </a:cubicBezTo>
                    <a:cubicBezTo>
                      <a:pt x="74" y="14"/>
                      <a:pt x="74" y="14"/>
                      <a:pt x="74" y="14"/>
                    </a:cubicBezTo>
                    <a:cubicBezTo>
                      <a:pt x="74" y="14"/>
                      <a:pt x="74" y="14"/>
                      <a:pt x="74" y="14"/>
                    </a:cubicBezTo>
                    <a:cubicBezTo>
                      <a:pt x="74" y="14"/>
                      <a:pt x="74" y="14"/>
                      <a:pt x="74" y="14"/>
                    </a:cubicBezTo>
                    <a:cubicBezTo>
                      <a:pt x="74" y="14"/>
                      <a:pt x="74" y="14"/>
                      <a:pt x="74" y="14"/>
                    </a:cubicBezTo>
                    <a:cubicBezTo>
                      <a:pt x="74" y="14"/>
                      <a:pt x="74" y="14"/>
                      <a:pt x="74" y="14"/>
                    </a:cubicBezTo>
                    <a:cubicBezTo>
                      <a:pt x="74" y="14"/>
                      <a:pt x="74" y="14"/>
                      <a:pt x="74" y="14"/>
                    </a:cubicBezTo>
                    <a:cubicBezTo>
                      <a:pt x="75" y="14"/>
                      <a:pt x="75" y="14"/>
                      <a:pt x="75" y="14"/>
                    </a:cubicBezTo>
                    <a:cubicBezTo>
                      <a:pt x="75" y="14"/>
                      <a:pt x="75" y="14"/>
                      <a:pt x="75" y="14"/>
                    </a:cubicBezTo>
                    <a:cubicBezTo>
                      <a:pt x="75" y="14"/>
                      <a:pt x="75" y="14"/>
                      <a:pt x="75" y="14"/>
                    </a:cubicBezTo>
                    <a:cubicBezTo>
                      <a:pt x="75" y="14"/>
                      <a:pt x="75" y="14"/>
                      <a:pt x="75" y="14"/>
                    </a:cubicBezTo>
                    <a:cubicBezTo>
                      <a:pt x="76" y="14"/>
                      <a:pt x="76" y="14"/>
                      <a:pt x="76" y="14"/>
                    </a:cubicBezTo>
                    <a:cubicBezTo>
                      <a:pt x="76" y="14"/>
                      <a:pt x="76" y="14"/>
                      <a:pt x="76" y="14"/>
                    </a:cubicBezTo>
                    <a:cubicBezTo>
                      <a:pt x="76" y="13"/>
                      <a:pt x="76" y="13"/>
                      <a:pt x="76" y="13"/>
                    </a:cubicBezTo>
                    <a:cubicBezTo>
                      <a:pt x="76" y="13"/>
                      <a:pt x="76" y="13"/>
                      <a:pt x="76" y="13"/>
                    </a:cubicBezTo>
                    <a:cubicBezTo>
                      <a:pt x="76" y="13"/>
                      <a:pt x="76" y="13"/>
                      <a:pt x="76" y="13"/>
                    </a:cubicBezTo>
                    <a:cubicBezTo>
                      <a:pt x="76" y="13"/>
                      <a:pt x="76" y="13"/>
                      <a:pt x="76" y="13"/>
                    </a:cubicBezTo>
                    <a:cubicBezTo>
                      <a:pt x="76" y="13"/>
                      <a:pt x="76" y="13"/>
                      <a:pt x="76" y="13"/>
                    </a:cubicBezTo>
                    <a:cubicBezTo>
                      <a:pt x="76" y="13"/>
                      <a:pt x="76" y="13"/>
                      <a:pt x="76" y="13"/>
                    </a:cubicBezTo>
                    <a:cubicBezTo>
                      <a:pt x="76" y="13"/>
                      <a:pt x="76" y="13"/>
                      <a:pt x="76" y="13"/>
                    </a:cubicBezTo>
                    <a:cubicBezTo>
                      <a:pt x="76" y="13"/>
                      <a:pt x="76" y="13"/>
                      <a:pt x="76" y="13"/>
                    </a:cubicBezTo>
                    <a:cubicBezTo>
                      <a:pt x="76" y="13"/>
                      <a:pt x="76" y="13"/>
                      <a:pt x="76" y="13"/>
                    </a:cubicBezTo>
                    <a:cubicBezTo>
                      <a:pt x="76" y="13"/>
                      <a:pt x="76" y="13"/>
                      <a:pt x="76" y="13"/>
                    </a:cubicBezTo>
                    <a:cubicBezTo>
                      <a:pt x="76" y="13"/>
                      <a:pt x="76" y="13"/>
                      <a:pt x="76" y="13"/>
                    </a:cubicBezTo>
                    <a:cubicBezTo>
                      <a:pt x="76" y="13"/>
                      <a:pt x="76" y="13"/>
                      <a:pt x="76" y="13"/>
                    </a:cubicBezTo>
                    <a:cubicBezTo>
                      <a:pt x="76" y="13"/>
                      <a:pt x="76" y="13"/>
                      <a:pt x="76" y="13"/>
                    </a:cubicBezTo>
                    <a:cubicBezTo>
                      <a:pt x="76" y="12"/>
                      <a:pt x="76" y="12"/>
                      <a:pt x="76" y="12"/>
                    </a:cubicBezTo>
                    <a:cubicBezTo>
                      <a:pt x="76" y="12"/>
                      <a:pt x="76" y="12"/>
                      <a:pt x="76" y="12"/>
                    </a:cubicBezTo>
                    <a:cubicBezTo>
                      <a:pt x="76" y="12"/>
                      <a:pt x="76" y="12"/>
                      <a:pt x="76" y="12"/>
                    </a:cubicBezTo>
                    <a:cubicBezTo>
                      <a:pt x="77" y="12"/>
                      <a:pt x="77" y="12"/>
                      <a:pt x="77" y="12"/>
                    </a:cubicBezTo>
                    <a:cubicBezTo>
                      <a:pt x="77" y="12"/>
                      <a:pt x="77" y="12"/>
                      <a:pt x="77" y="12"/>
                    </a:cubicBezTo>
                    <a:cubicBezTo>
                      <a:pt x="77" y="12"/>
                      <a:pt x="77" y="12"/>
                      <a:pt x="77" y="12"/>
                    </a:cubicBezTo>
                    <a:cubicBezTo>
                      <a:pt x="77" y="12"/>
                      <a:pt x="77" y="12"/>
                      <a:pt x="77" y="12"/>
                    </a:cubicBezTo>
                    <a:cubicBezTo>
                      <a:pt x="77" y="12"/>
                      <a:pt x="77" y="12"/>
                      <a:pt x="77" y="12"/>
                    </a:cubicBezTo>
                    <a:cubicBezTo>
                      <a:pt x="77" y="12"/>
                      <a:pt x="77" y="12"/>
                      <a:pt x="77" y="12"/>
                    </a:cubicBezTo>
                    <a:cubicBezTo>
                      <a:pt x="77" y="12"/>
                      <a:pt x="77" y="12"/>
                      <a:pt x="77" y="12"/>
                    </a:cubicBezTo>
                    <a:cubicBezTo>
                      <a:pt x="77" y="12"/>
                      <a:pt x="77" y="12"/>
                      <a:pt x="77" y="12"/>
                    </a:cubicBezTo>
                    <a:cubicBezTo>
                      <a:pt x="77" y="12"/>
                      <a:pt x="77" y="12"/>
                      <a:pt x="77" y="12"/>
                    </a:cubicBezTo>
                    <a:cubicBezTo>
                      <a:pt x="77" y="12"/>
                      <a:pt x="77" y="12"/>
                      <a:pt x="77" y="12"/>
                    </a:cubicBezTo>
                    <a:cubicBezTo>
                      <a:pt x="77" y="11"/>
                      <a:pt x="77" y="11"/>
                      <a:pt x="77" y="11"/>
                    </a:cubicBezTo>
                    <a:cubicBezTo>
                      <a:pt x="77" y="11"/>
                      <a:pt x="77" y="11"/>
                      <a:pt x="77" y="11"/>
                    </a:cubicBezTo>
                    <a:cubicBezTo>
                      <a:pt x="77" y="11"/>
                      <a:pt x="77" y="11"/>
                      <a:pt x="77" y="11"/>
                    </a:cubicBezTo>
                    <a:cubicBezTo>
                      <a:pt x="77" y="10"/>
                      <a:pt x="77" y="10"/>
                      <a:pt x="77" y="10"/>
                    </a:cubicBezTo>
                    <a:cubicBezTo>
                      <a:pt x="77" y="10"/>
                      <a:pt x="77" y="10"/>
                      <a:pt x="77" y="10"/>
                    </a:cubicBezTo>
                    <a:close/>
                    <a:moveTo>
                      <a:pt x="77" y="17"/>
                    </a:moveTo>
                    <a:cubicBezTo>
                      <a:pt x="77" y="17"/>
                      <a:pt x="77" y="17"/>
                      <a:pt x="77" y="17"/>
                    </a:cubicBezTo>
                    <a:cubicBezTo>
                      <a:pt x="77" y="17"/>
                      <a:pt x="77" y="17"/>
                      <a:pt x="77" y="17"/>
                    </a:cubicBezTo>
                    <a:cubicBezTo>
                      <a:pt x="77" y="17"/>
                      <a:pt x="77" y="17"/>
                      <a:pt x="77" y="17"/>
                    </a:cubicBezTo>
                    <a:cubicBezTo>
                      <a:pt x="77" y="17"/>
                      <a:pt x="77" y="17"/>
                      <a:pt x="77" y="17"/>
                    </a:cubicBezTo>
                    <a:cubicBezTo>
                      <a:pt x="77" y="17"/>
                      <a:pt x="77" y="17"/>
                      <a:pt x="77" y="17"/>
                    </a:cubicBezTo>
                    <a:cubicBezTo>
                      <a:pt x="77" y="17"/>
                      <a:pt x="77" y="17"/>
                      <a:pt x="77" y="17"/>
                    </a:cubicBezTo>
                    <a:cubicBezTo>
                      <a:pt x="76" y="18"/>
                      <a:pt x="76" y="18"/>
                      <a:pt x="76" y="18"/>
                    </a:cubicBezTo>
                    <a:cubicBezTo>
                      <a:pt x="76" y="18"/>
                      <a:pt x="76" y="18"/>
                      <a:pt x="76" y="18"/>
                    </a:cubicBezTo>
                    <a:cubicBezTo>
                      <a:pt x="76" y="18"/>
                      <a:pt x="76" y="18"/>
                      <a:pt x="76" y="18"/>
                    </a:cubicBezTo>
                    <a:cubicBezTo>
                      <a:pt x="76" y="18"/>
                      <a:pt x="76" y="18"/>
                      <a:pt x="76" y="18"/>
                    </a:cubicBezTo>
                    <a:cubicBezTo>
                      <a:pt x="77" y="17"/>
                      <a:pt x="77" y="17"/>
                      <a:pt x="77" y="17"/>
                    </a:cubicBezTo>
                    <a:cubicBezTo>
                      <a:pt x="77" y="17"/>
                      <a:pt x="77" y="17"/>
                      <a:pt x="77" y="17"/>
                    </a:cubicBezTo>
                    <a:cubicBezTo>
                      <a:pt x="77" y="17"/>
                      <a:pt x="77" y="17"/>
                      <a:pt x="77" y="17"/>
                    </a:cubicBezTo>
                    <a:cubicBezTo>
                      <a:pt x="77" y="17"/>
                      <a:pt x="77" y="17"/>
                      <a:pt x="77" y="17"/>
                    </a:cubicBezTo>
                    <a:cubicBezTo>
                      <a:pt x="77" y="17"/>
                      <a:pt x="77" y="17"/>
                      <a:pt x="77" y="17"/>
                    </a:cubicBezTo>
                    <a:cubicBezTo>
                      <a:pt x="77" y="17"/>
                      <a:pt x="77" y="17"/>
                      <a:pt x="77" y="17"/>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gf4bb91c855_5_265"/>
              <p:cNvSpPr/>
              <p:nvPr/>
            </p:nvSpPr>
            <p:spPr>
              <a:xfrm>
                <a:off x="2883199" y="3514047"/>
                <a:ext cx="199569" cy="212269"/>
              </a:xfrm>
              <a:custGeom>
                <a:rect b="b" l="l" r="r" t="t"/>
                <a:pathLst>
                  <a:path extrusionOk="0" h="66" w="62">
                    <a:moveTo>
                      <a:pt x="60" y="3"/>
                    </a:moveTo>
                    <a:cubicBezTo>
                      <a:pt x="42" y="2"/>
                      <a:pt x="24" y="1"/>
                      <a:pt x="6" y="0"/>
                    </a:cubicBezTo>
                    <a:cubicBezTo>
                      <a:pt x="4" y="19"/>
                      <a:pt x="3" y="39"/>
                      <a:pt x="1" y="58"/>
                    </a:cubicBezTo>
                    <a:cubicBezTo>
                      <a:pt x="1" y="61"/>
                      <a:pt x="1" y="63"/>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0" y="65"/>
                      <a:pt x="0" y="65"/>
                      <a:pt x="0" y="65"/>
                    </a:cubicBezTo>
                    <a:cubicBezTo>
                      <a:pt x="3" y="65"/>
                      <a:pt x="6" y="65"/>
                      <a:pt x="9" y="66"/>
                    </a:cubicBezTo>
                    <a:cubicBezTo>
                      <a:pt x="9" y="64"/>
                      <a:pt x="9" y="62"/>
                      <a:pt x="9" y="60"/>
                    </a:cubicBezTo>
                    <a:cubicBezTo>
                      <a:pt x="15" y="61"/>
                      <a:pt x="20" y="61"/>
                      <a:pt x="26" y="62"/>
                    </a:cubicBezTo>
                    <a:cubicBezTo>
                      <a:pt x="26" y="62"/>
                      <a:pt x="26" y="62"/>
                      <a:pt x="26" y="62"/>
                    </a:cubicBezTo>
                    <a:cubicBezTo>
                      <a:pt x="25" y="61"/>
                      <a:pt x="25" y="61"/>
                      <a:pt x="25" y="61"/>
                    </a:cubicBezTo>
                    <a:cubicBezTo>
                      <a:pt x="25" y="61"/>
                      <a:pt x="25" y="61"/>
                      <a:pt x="25" y="61"/>
                    </a:cubicBezTo>
                    <a:cubicBezTo>
                      <a:pt x="25" y="61"/>
                      <a:pt x="25" y="61"/>
                      <a:pt x="25" y="61"/>
                    </a:cubicBezTo>
                    <a:cubicBezTo>
                      <a:pt x="25" y="61"/>
                      <a:pt x="25" y="61"/>
                      <a:pt x="25" y="61"/>
                    </a:cubicBezTo>
                    <a:cubicBezTo>
                      <a:pt x="25" y="61"/>
                      <a:pt x="25" y="61"/>
                      <a:pt x="25" y="61"/>
                    </a:cubicBezTo>
                    <a:cubicBezTo>
                      <a:pt x="25" y="61"/>
                      <a:pt x="25" y="61"/>
                      <a:pt x="25" y="61"/>
                    </a:cubicBezTo>
                    <a:cubicBezTo>
                      <a:pt x="25" y="61"/>
                      <a:pt x="25" y="61"/>
                      <a:pt x="25" y="61"/>
                    </a:cubicBezTo>
                    <a:cubicBezTo>
                      <a:pt x="25" y="61"/>
                      <a:pt x="25" y="61"/>
                      <a:pt x="25" y="61"/>
                    </a:cubicBezTo>
                    <a:cubicBezTo>
                      <a:pt x="25" y="60"/>
                      <a:pt x="25" y="60"/>
                      <a:pt x="25" y="60"/>
                    </a:cubicBezTo>
                    <a:cubicBezTo>
                      <a:pt x="25" y="60"/>
                      <a:pt x="25" y="60"/>
                      <a:pt x="25" y="60"/>
                    </a:cubicBezTo>
                    <a:cubicBezTo>
                      <a:pt x="25" y="60"/>
                      <a:pt x="25" y="60"/>
                      <a:pt x="25" y="60"/>
                    </a:cubicBezTo>
                    <a:cubicBezTo>
                      <a:pt x="25" y="59"/>
                      <a:pt x="25" y="59"/>
                      <a:pt x="25" y="59"/>
                    </a:cubicBezTo>
                    <a:cubicBezTo>
                      <a:pt x="24" y="59"/>
                      <a:pt x="24" y="59"/>
                      <a:pt x="24" y="59"/>
                    </a:cubicBezTo>
                    <a:cubicBezTo>
                      <a:pt x="24" y="59"/>
                      <a:pt x="24" y="59"/>
                      <a:pt x="24" y="59"/>
                    </a:cubicBezTo>
                    <a:cubicBezTo>
                      <a:pt x="36" y="60"/>
                      <a:pt x="48" y="60"/>
                      <a:pt x="60" y="60"/>
                    </a:cubicBezTo>
                    <a:cubicBezTo>
                      <a:pt x="60" y="43"/>
                      <a:pt x="61" y="26"/>
                      <a:pt x="61" y="9"/>
                    </a:cubicBezTo>
                    <a:cubicBezTo>
                      <a:pt x="61" y="9"/>
                      <a:pt x="61" y="9"/>
                      <a:pt x="61" y="9"/>
                    </a:cubicBezTo>
                    <a:cubicBezTo>
                      <a:pt x="62" y="9"/>
                      <a:pt x="62" y="9"/>
                      <a:pt x="62" y="9"/>
                    </a:cubicBezTo>
                    <a:cubicBezTo>
                      <a:pt x="62" y="7"/>
                      <a:pt x="62" y="5"/>
                      <a:pt x="62" y="3"/>
                    </a:cubicBezTo>
                    <a:lnTo>
                      <a:pt x="60" y="3"/>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gf4bb91c855_5_265"/>
              <p:cNvSpPr/>
              <p:nvPr/>
            </p:nvSpPr>
            <p:spPr>
              <a:xfrm>
                <a:off x="3082768" y="3519489"/>
                <a:ext cx="261254" cy="126999"/>
              </a:xfrm>
              <a:custGeom>
                <a:rect b="b" l="l" r="r" t="t"/>
                <a:pathLst>
                  <a:path extrusionOk="0" h="39" w="81">
                    <a:moveTo>
                      <a:pt x="81" y="36"/>
                    </a:moveTo>
                    <a:cubicBezTo>
                      <a:pt x="81" y="30"/>
                      <a:pt x="80" y="24"/>
                      <a:pt x="80" y="18"/>
                    </a:cubicBezTo>
                    <a:cubicBezTo>
                      <a:pt x="79" y="14"/>
                      <a:pt x="79" y="10"/>
                      <a:pt x="78" y="6"/>
                    </a:cubicBezTo>
                    <a:cubicBezTo>
                      <a:pt x="78" y="4"/>
                      <a:pt x="78" y="2"/>
                      <a:pt x="78" y="0"/>
                    </a:cubicBezTo>
                    <a:cubicBezTo>
                      <a:pt x="57" y="1"/>
                      <a:pt x="37" y="1"/>
                      <a:pt x="16" y="1"/>
                    </a:cubicBezTo>
                    <a:cubicBezTo>
                      <a:pt x="11" y="1"/>
                      <a:pt x="5" y="1"/>
                      <a:pt x="0" y="1"/>
                    </a:cubicBezTo>
                    <a:cubicBezTo>
                      <a:pt x="0" y="3"/>
                      <a:pt x="0" y="5"/>
                      <a:pt x="0" y="7"/>
                    </a:cubicBezTo>
                    <a:cubicBezTo>
                      <a:pt x="9" y="7"/>
                      <a:pt x="18" y="7"/>
                      <a:pt x="28" y="7"/>
                    </a:cubicBezTo>
                    <a:cubicBezTo>
                      <a:pt x="28" y="7"/>
                      <a:pt x="28" y="7"/>
                      <a:pt x="28" y="7"/>
                    </a:cubicBezTo>
                    <a:cubicBezTo>
                      <a:pt x="28" y="14"/>
                      <a:pt x="28" y="22"/>
                      <a:pt x="28" y="29"/>
                    </a:cubicBezTo>
                    <a:cubicBezTo>
                      <a:pt x="28" y="29"/>
                      <a:pt x="28" y="29"/>
                      <a:pt x="28" y="29"/>
                    </a:cubicBezTo>
                    <a:cubicBezTo>
                      <a:pt x="28" y="29"/>
                      <a:pt x="28" y="29"/>
                      <a:pt x="28" y="29"/>
                    </a:cubicBezTo>
                    <a:cubicBezTo>
                      <a:pt x="28" y="29"/>
                      <a:pt x="28" y="29"/>
                      <a:pt x="28" y="29"/>
                    </a:cubicBezTo>
                    <a:cubicBezTo>
                      <a:pt x="29" y="29"/>
                      <a:pt x="29" y="29"/>
                      <a:pt x="29" y="29"/>
                    </a:cubicBezTo>
                    <a:cubicBezTo>
                      <a:pt x="29" y="29"/>
                      <a:pt x="29" y="29"/>
                      <a:pt x="29" y="29"/>
                    </a:cubicBezTo>
                    <a:cubicBezTo>
                      <a:pt x="29" y="29"/>
                      <a:pt x="29" y="29"/>
                      <a:pt x="29" y="29"/>
                    </a:cubicBezTo>
                    <a:cubicBezTo>
                      <a:pt x="30" y="31"/>
                      <a:pt x="30" y="31"/>
                      <a:pt x="30" y="31"/>
                    </a:cubicBezTo>
                    <a:cubicBezTo>
                      <a:pt x="31" y="31"/>
                      <a:pt x="31" y="31"/>
                      <a:pt x="31" y="31"/>
                    </a:cubicBezTo>
                    <a:cubicBezTo>
                      <a:pt x="31" y="31"/>
                      <a:pt x="31" y="31"/>
                      <a:pt x="31" y="31"/>
                    </a:cubicBezTo>
                    <a:cubicBezTo>
                      <a:pt x="31" y="31"/>
                      <a:pt x="31" y="31"/>
                      <a:pt x="31" y="31"/>
                    </a:cubicBezTo>
                    <a:cubicBezTo>
                      <a:pt x="32" y="31"/>
                      <a:pt x="32" y="31"/>
                      <a:pt x="32" y="31"/>
                    </a:cubicBezTo>
                    <a:cubicBezTo>
                      <a:pt x="32" y="31"/>
                      <a:pt x="32" y="31"/>
                      <a:pt x="32" y="31"/>
                    </a:cubicBezTo>
                    <a:cubicBezTo>
                      <a:pt x="32" y="31"/>
                      <a:pt x="32" y="31"/>
                      <a:pt x="32" y="31"/>
                    </a:cubicBezTo>
                    <a:cubicBezTo>
                      <a:pt x="32" y="31"/>
                      <a:pt x="32" y="31"/>
                      <a:pt x="32" y="31"/>
                    </a:cubicBezTo>
                    <a:cubicBezTo>
                      <a:pt x="32" y="31"/>
                      <a:pt x="32" y="31"/>
                      <a:pt x="32" y="31"/>
                    </a:cubicBezTo>
                    <a:cubicBezTo>
                      <a:pt x="32" y="31"/>
                      <a:pt x="32" y="31"/>
                      <a:pt x="32" y="31"/>
                    </a:cubicBezTo>
                    <a:cubicBezTo>
                      <a:pt x="32" y="31"/>
                      <a:pt x="32" y="31"/>
                      <a:pt x="32" y="31"/>
                    </a:cubicBezTo>
                    <a:cubicBezTo>
                      <a:pt x="33" y="31"/>
                      <a:pt x="33" y="31"/>
                      <a:pt x="33" y="31"/>
                    </a:cubicBezTo>
                    <a:cubicBezTo>
                      <a:pt x="33" y="31"/>
                      <a:pt x="33" y="31"/>
                      <a:pt x="33" y="31"/>
                    </a:cubicBezTo>
                    <a:cubicBezTo>
                      <a:pt x="33" y="31"/>
                      <a:pt x="33" y="31"/>
                      <a:pt x="33" y="31"/>
                    </a:cubicBezTo>
                    <a:cubicBezTo>
                      <a:pt x="33" y="31"/>
                      <a:pt x="33" y="31"/>
                      <a:pt x="33" y="31"/>
                    </a:cubicBezTo>
                    <a:cubicBezTo>
                      <a:pt x="34" y="31"/>
                      <a:pt x="34" y="31"/>
                      <a:pt x="34" y="31"/>
                    </a:cubicBezTo>
                    <a:cubicBezTo>
                      <a:pt x="34" y="31"/>
                      <a:pt x="34" y="31"/>
                      <a:pt x="34" y="31"/>
                    </a:cubicBezTo>
                    <a:cubicBezTo>
                      <a:pt x="34" y="30"/>
                      <a:pt x="34" y="30"/>
                      <a:pt x="34" y="30"/>
                    </a:cubicBezTo>
                    <a:cubicBezTo>
                      <a:pt x="34" y="30"/>
                      <a:pt x="34" y="30"/>
                      <a:pt x="34" y="30"/>
                    </a:cubicBezTo>
                    <a:cubicBezTo>
                      <a:pt x="34" y="31"/>
                      <a:pt x="34" y="31"/>
                      <a:pt x="34" y="31"/>
                    </a:cubicBezTo>
                    <a:cubicBezTo>
                      <a:pt x="34" y="31"/>
                      <a:pt x="34" y="31"/>
                      <a:pt x="34" y="31"/>
                    </a:cubicBezTo>
                    <a:cubicBezTo>
                      <a:pt x="34" y="31"/>
                      <a:pt x="34" y="31"/>
                      <a:pt x="34" y="31"/>
                    </a:cubicBezTo>
                    <a:cubicBezTo>
                      <a:pt x="34" y="31"/>
                      <a:pt x="34" y="31"/>
                      <a:pt x="34" y="31"/>
                    </a:cubicBezTo>
                    <a:cubicBezTo>
                      <a:pt x="34" y="31"/>
                      <a:pt x="34" y="31"/>
                      <a:pt x="34" y="31"/>
                    </a:cubicBezTo>
                    <a:cubicBezTo>
                      <a:pt x="34" y="31"/>
                      <a:pt x="34" y="31"/>
                      <a:pt x="34" y="31"/>
                    </a:cubicBezTo>
                    <a:cubicBezTo>
                      <a:pt x="34" y="31"/>
                      <a:pt x="34" y="31"/>
                      <a:pt x="34" y="31"/>
                    </a:cubicBezTo>
                    <a:cubicBezTo>
                      <a:pt x="35" y="31"/>
                      <a:pt x="35" y="31"/>
                      <a:pt x="35" y="31"/>
                    </a:cubicBezTo>
                    <a:cubicBezTo>
                      <a:pt x="35" y="31"/>
                      <a:pt x="35" y="31"/>
                      <a:pt x="35" y="31"/>
                    </a:cubicBezTo>
                    <a:cubicBezTo>
                      <a:pt x="35" y="31"/>
                      <a:pt x="35" y="31"/>
                      <a:pt x="35" y="31"/>
                    </a:cubicBezTo>
                    <a:cubicBezTo>
                      <a:pt x="35" y="31"/>
                      <a:pt x="35" y="31"/>
                      <a:pt x="35" y="31"/>
                    </a:cubicBezTo>
                    <a:cubicBezTo>
                      <a:pt x="35" y="32"/>
                      <a:pt x="35" y="32"/>
                      <a:pt x="35" y="32"/>
                    </a:cubicBezTo>
                    <a:cubicBezTo>
                      <a:pt x="35" y="32"/>
                      <a:pt x="35" y="32"/>
                      <a:pt x="35" y="32"/>
                    </a:cubicBezTo>
                    <a:cubicBezTo>
                      <a:pt x="35" y="32"/>
                      <a:pt x="35" y="32"/>
                      <a:pt x="35" y="32"/>
                    </a:cubicBezTo>
                    <a:cubicBezTo>
                      <a:pt x="35" y="32"/>
                      <a:pt x="35" y="32"/>
                      <a:pt x="35" y="32"/>
                    </a:cubicBezTo>
                    <a:cubicBezTo>
                      <a:pt x="35" y="32"/>
                      <a:pt x="35" y="32"/>
                      <a:pt x="35" y="32"/>
                    </a:cubicBezTo>
                    <a:cubicBezTo>
                      <a:pt x="35" y="33"/>
                      <a:pt x="35" y="33"/>
                      <a:pt x="35" y="33"/>
                    </a:cubicBezTo>
                    <a:cubicBezTo>
                      <a:pt x="35" y="33"/>
                      <a:pt x="35" y="33"/>
                      <a:pt x="35" y="33"/>
                    </a:cubicBezTo>
                    <a:cubicBezTo>
                      <a:pt x="36" y="33"/>
                      <a:pt x="36" y="33"/>
                      <a:pt x="36" y="33"/>
                    </a:cubicBezTo>
                    <a:cubicBezTo>
                      <a:pt x="36" y="33"/>
                      <a:pt x="36" y="33"/>
                      <a:pt x="36" y="33"/>
                    </a:cubicBezTo>
                    <a:cubicBezTo>
                      <a:pt x="36" y="33"/>
                      <a:pt x="36" y="33"/>
                      <a:pt x="36" y="33"/>
                    </a:cubicBezTo>
                    <a:cubicBezTo>
                      <a:pt x="36" y="33"/>
                      <a:pt x="36" y="33"/>
                      <a:pt x="36" y="33"/>
                    </a:cubicBezTo>
                    <a:cubicBezTo>
                      <a:pt x="37" y="33"/>
                      <a:pt x="37" y="33"/>
                      <a:pt x="37" y="33"/>
                    </a:cubicBezTo>
                    <a:cubicBezTo>
                      <a:pt x="37" y="33"/>
                      <a:pt x="37" y="33"/>
                      <a:pt x="37" y="33"/>
                    </a:cubicBezTo>
                    <a:cubicBezTo>
                      <a:pt x="37" y="33"/>
                      <a:pt x="37" y="33"/>
                      <a:pt x="37" y="33"/>
                    </a:cubicBezTo>
                    <a:cubicBezTo>
                      <a:pt x="37" y="33"/>
                      <a:pt x="37" y="33"/>
                      <a:pt x="37" y="33"/>
                    </a:cubicBezTo>
                    <a:cubicBezTo>
                      <a:pt x="38" y="33"/>
                      <a:pt x="38" y="33"/>
                      <a:pt x="38" y="33"/>
                    </a:cubicBezTo>
                    <a:cubicBezTo>
                      <a:pt x="38" y="33"/>
                      <a:pt x="38" y="33"/>
                      <a:pt x="38" y="33"/>
                    </a:cubicBezTo>
                    <a:cubicBezTo>
                      <a:pt x="38" y="34"/>
                      <a:pt x="38" y="34"/>
                      <a:pt x="38" y="34"/>
                    </a:cubicBezTo>
                    <a:cubicBezTo>
                      <a:pt x="39" y="34"/>
                      <a:pt x="39" y="34"/>
                      <a:pt x="39" y="34"/>
                    </a:cubicBezTo>
                    <a:cubicBezTo>
                      <a:pt x="40" y="34"/>
                      <a:pt x="40" y="34"/>
                      <a:pt x="40" y="34"/>
                    </a:cubicBezTo>
                    <a:cubicBezTo>
                      <a:pt x="40" y="34"/>
                      <a:pt x="40" y="34"/>
                      <a:pt x="40"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2" y="34"/>
                      <a:pt x="42" y="34"/>
                      <a:pt x="42" y="34"/>
                    </a:cubicBezTo>
                    <a:cubicBezTo>
                      <a:pt x="42" y="34"/>
                      <a:pt x="42" y="34"/>
                      <a:pt x="42" y="34"/>
                    </a:cubicBezTo>
                    <a:cubicBezTo>
                      <a:pt x="42" y="34"/>
                      <a:pt x="42" y="34"/>
                      <a:pt x="42" y="34"/>
                    </a:cubicBezTo>
                    <a:cubicBezTo>
                      <a:pt x="42" y="35"/>
                      <a:pt x="42" y="35"/>
                      <a:pt x="42" y="35"/>
                    </a:cubicBezTo>
                    <a:cubicBezTo>
                      <a:pt x="42" y="35"/>
                      <a:pt x="42" y="35"/>
                      <a:pt x="42" y="35"/>
                    </a:cubicBezTo>
                    <a:cubicBezTo>
                      <a:pt x="43" y="35"/>
                      <a:pt x="43" y="35"/>
                      <a:pt x="43" y="35"/>
                    </a:cubicBezTo>
                    <a:cubicBezTo>
                      <a:pt x="43" y="35"/>
                      <a:pt x="43" y="35"/>
                      <a:pt x="43" y="35"/>
                    </a:cubicBezTo>
                    <a:cubicBezTo>
                      <a:pt x="43" y="35"/>
                      <a:pt x="43" y="35"/>
                      <a:pt x="43" y="35"/>
                    </a:cubicBezTo>
                    <a:cubicBezTo>
                      <a:pt x="43" y="34"/>
                      <a:pt x="43" y="34"/>
                      <a:pt x="43" y="34"/>
                    </a:cubicBezTo>
                    <a:cubicBezTo>
                      <a:pt x="43" y="34"/>
                      <a:pt x="43" y="34"/>
                      <a:pt x="43" y="34"/>
                    </a:cubicBezTo>
                    <a:cubicBezTo>
                      <a:pt x="43" y="34"/>
                      <a:pt x="43" y="34"/>
                      <a:pt x="43" y="34"/>
                    </a:cubicBezTo>
                    <a:cubicBezTo>
                      <a:pt x="44" y="34"/>
                      <a:pt x="44" y="34"/>
                      <a:pt x="44" y="34"/>
                    </a:cubicBezTo>
                    <a:cubicBezTo>
                      <a:pt x="45" y="34"/>
                      <a:pt x="45" y="34"/>
                      <a:pt x="45" y="34"/>
                    </a:cubicBezTo>
                    <a:cubicBezTo>
                      <a:pt x="45" y="34"/>
                      <a:pt x="45" y="34"/>
                      <a:pt x="45" y="34"/>
                    </a:cubicBezTo>
                    <a:cubicBezTo>
                      <a:pt x="46" y="34"/>
                      <a:pt x="46" y="34"/>
                      <a:pt x="46" y="34"/>
                    </a:cubicBezTo>
                    <a:cubicBezTo>
                      <a:pt x="46" y="34"/>
                      <a:pt x="46" y="34"/>
                      <a:pt x="46" y="34"/>
                    </a:cubicBezTo>
                    <a:cubicBezTo>
                      <a:pt x="46" y="34"/>
                      <a:pt x="46" y="34"/>
                      <a:pt x="46" y="34"/>
                    </a:cubicBezTo>
                    <a:cubicBezTo>
                      <a:pt x="46" y="34"/>
                      <a:pt x="46" y="34"/>
                      <a:pt x="46" y="34"/>
                    </a:cubicBezTo>
                    <a:cubicBezTo>
                      <a:pt x="46" y="35"/>
                      <a:pt x="46" y="35"/>
                      <a:pt x="46" y="35"/>
                    </a:cubicBezTo>
                    <a:cubicBezTo>
                      <a:pt x="46" y="35"/>
                      <a:pt x="46" y="35"/>
                      <a:pt x="46" y="35"/>
                    </a:cubicBezTo>
                    <a:cubicBezTo>
                      <a:pt x="46" y="35"/>
                      <a:pt x="46" y="35"/>
                      <a:pt x="46" y="35"/>
                    </a:cubicBezTo>
                    <a:cubicBezTo>
                      <a:pt x="46" y="35"/>
                      <a:pt x="46" y="35"/>
                      <a:pt x="46"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8" y="37"/>
                      <a:pt x="48" y="37"/>
                      <a:pt x="48" y="37"/>
                    </a:cubicBezTo>
                    <a:cubicBezTo>
                      <a:pt x="48" y="37"/>
                      <a:pt x="48" y="37"/>
                      <a:pt x="48" y="37"/>
                    </a:cubicBezTo>
                    <a:cubicBezTo>
                      <a:pt x="48" y="37"/>
                      <a:pt x="48" y="37"/>
                      <a:pt x="48" y="37"/>
                    </a:cubicBezTo>
                    <a:cubicBezTo>
                      <a:pt x="49" y="37"/>
                      <a:pt x="49" y="37"/>
                      <a:pt x="49" y="37"/>
                    </a:cubicBezTo>
                    <a:cubicBezTo>
                      <a:pt x="50" y="36"/>
                      <a:pt x="50" y="36"/>
                      <a:pt x="50" y="36"/>
                    </a:cubicBezTo>
                    <a:cubicBezTo>
                      <a:pt x="50" y="36"/>
                      <a:pt x="50" y="36"/>
                      <a:pt x="50" y="36"/>
                    </a:cubicBezTo>
                    <a:cubicBezTo>
                      <a:pt x="50" y="36"/>
                      <a:pt x="50" y="36"/>
                      <a:pt x="50" y="36"/>
                    </a:cubicBezTo>
                    <a:cubicBezTo>
                      <a:pt x="51" y="36"/>
                      <a:pt x="51" y="36"/>
                      <a:pt x="51" y="36"/>
                    </a:cubicBezTo>
                    <a:cubicBezTo>
                      <a:pt x="51" y="36"/>
                      <a:pt x="51" y="36"/>
                      <a:pt x="51" y="36"/>
                    </a:cubicBezTo>
                    <a:cubicBezTo>
                      <a:pt x="51" y="36"/>
                      <a:pt x="51" y="36"/>
                      <a:pt x="51" y="36"/>
                    </a:cubicBezTo>
                    <a:cubicBezTo>
                      <a:pt x="51" y="37"/>
                      <a:pt x="51" y="37"/>
                      <a:pt x="51" y="37"/>
                    </a:cubicBezTo>
                    <a:cubicBezTo>
                      <a:pt x="51" y="37"/>
                      <a:pt x="51" y="37"/>
                      <a:pt x="51" y="37"/>
                    </a:cubicBezTo>
                    <a:cubicBezTo>
                      <a:pt x="52" y="37"/>
                      <a:pt x="52" y="37"/>
                      <a:pt x="52" y="37"/>
                    </a:cubicBezTo>
                    <a:cubicBezTo>
                      <a:pt x="52" y="37"/>
                      <a:pt x="52" y="37"/>
                      <a:pt x="52" y="37"/>
                    </a:cubicBezTo>
                    <a:cubicBezTo>
                      <a:pt x="52" y="37"/>
                      <a:pt x="52" y="37"/>
                      <a:pt x="52" y="37"/>
                    </a:cubicBezTo>
                    <a:cubicBezTo>
                      <a:pt x="52" y="37"/>
                      <a:pt x="52" y="37"/>
                      <a:pt x="52" y="37"/>
                    </a:cubicBezTo>
                    <a:cubicBezTo>
                      <a:pt x="52" y="37"/>
                      <a:pt x="52" y="37"/>
                      <a:pt x="52" y="37"/>
                    </a:cubicBezTo>
                    <a:cubicBezTo>
                      <a:pt x="52" y="37"/>
                      <a:pt x="52" y="37"/>
                      <a:pt x="52" y="37"/>
                    </a:cubicBezTo>
                    <a:cubicBezTo>
                      <a:pt x="52" y="37"/>
                      <a:pt x="52" y="37"/>
                      <a:pt x="52" y="37"/>
                    </a:cubicBezTo>
                    <a:cubicBezTo>
                      <a:pt x="53" y="37"/>
                      <a:pt x="53" y="37"/>
                      <a:pt x="53" y="37"/>
                    </a:cubicBezTo>
                    <a:cubicBezTo>
                      <a:pt x="53" y="37"/>
                      <a:pt x="53" y="37"/>
                      <a:pt x="53" y="37"/>
                    </a:cubicBezTo>
                    <a:cubicBezTo>
                      <a:pt x="53" y="37"/>
                      <a:pt x="53" y="37"/>
                      <a:pt x="53" y="37"/>
                    </a:cubicBezTo>
                    <a:cubicBezTo>
                      <a:pt x="53" y="37"/>
                      <a:pt x="53" y="37"/>
                      <a:pt x="53" y="37"/>
                    </a:cubicBezTo>
                    <a:cubicBezTo>
                      <a:pt x="53" y="37"/>
                      <a:pt x="53" y="37"/>
                      <a:pt x="53" y="37"/>
                    </a:cubicBezTo>
                    <a:cubicBezTo>
                      <a:pt x="53" y="37"/>
                      <a:pt x="53" y="37"/>
                      <a:pt x="53" y="37"/>
                    </a:cubicBezTo>
                    <a:cubicBezTo>
                      <a:pt x="53" y="37"/>
                      <a:pt x="53" y="37"/>
                      <a:pt x="53" y="37"/>
                    </a:cubicBezTo>
                    <a:cubicBezTo>
                      <a:pt x="53" y="37"/>
                      <a:pt x="53" y="37"/>
                      <a:pt x="53" y="37"/>
                    </a:cubicBezTo>
                    <a:cubicBezTo>
                      <a:pt x="53" y="37"/>
                      <a:pt x="53" y="37"/>
                      <a:pt x="53" y="37"/>
                    </a:cubicBezTo>
                    <a:cubicBezTo>
                      <a:pt x="54" y="37"/>
                      <a:pt x="54" y="37"/>
                      <a:pt x="54" y="37"/>
                    </a:cubicBezTo>
                    <a:cubicBezTo>
                      <a:pt x="54" y="37"/>
                      <a:pt x="54" y="37"/>
                      <a:pt x="54" y="37"/>
                    </a:cubicBezTo>
                    <a:cubicBezTo>
                      <a:pt x="54" y="37"/>
                      <a:pt x="54" y="37"/>
                      <a:pt x="54" y="37"/>
                    </a:cubicBezTo>
                    <a:cubicBezTo>
                      <a:pt x="54" y="37"/>
                      <a:pt x="54" y="37"/>
                      <a:pt x="54" y="37"/>
                    </a:cubicBezTo>
                    <a:cubicBezTo>
                      <a:pt x="54" y="37"/>
                      <a:pt x="54" y="37"/>
                      <a:pt x="54" y="37"/>
                    </a:cubicBezTo>
                    <a:cubicBezTo>
                      <a:pt x="54" y="37"/>
                      <a:pt x="54" y="37"/>
                      <a:pt x="54" y="37"/>
                    </a:cubicBezTo>
                    <a:cubicBezTo>
                      <a:pt x="54" y="37"/>
                      <a:pt x="54" y="37"/>
                      <a:pt x="54" y="37"/>
                    </a:cubicBezTo>
                    <a:cubicBezTo>
                      <a:pt x="54" y="37"/>
                      <a:pt x="54" y="37"/>
                      <a:pt x="54" y="37"/>
                    </a:cubicBezTo>
                    <a:cubicBezTo>
                      <a:pt x="54" y="37"/>
                      <a:pt x="54" y="37"/>
                      <a:pt x="54" y="37"/>
                    </a:cubicBezTo>
                    <a:cubicBezTo>
                      <a:pt x="54" y="36"/>
                      <a:pt x="54" y="36"/>
                      <a:pt x="54" y="36"/>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5" y="38"/>
                      <a:pt x="55" y="38"/>
                    </a:cubicBezTo>
                    <a:cubicBezTo>
                      <a:pt x="55" y="38"/>
                      <a:pt x="55" y="38"/>
                      <a:pt x="55" y="38"/>
                    </a:cubicBezTo>
                    <a:cubicBezTo>
                      <a:pt x="55" y="39"/>
                      <a:pt x="55" y="39"/>
                      <a:pt x="55" y="39"/>
                    </a:cubicBezTo>
                    <a:cubicBezTo>
                      <a:pt x="55" y="39"/>
                      <a:pt x="55" y="39"/>
                      <a:pt x="55" y="39"/>
                    </a:cubicBezTo>
                    <a:cubicBezTo>
                      <a:pt x="56" y="38"/>
                      <a:pt x="56" y="38"/>
                      <a:pt x="56" y="38"/>
                    </a:cubicBezTo>
                    <a:cubicBezTo>
                      <a:pt x="56" y="38"/>
                      <a:pt x="56" y="38"/>
                      <a:pt x="56" y="38"/>
                    </a:cubicBezTo>
                    <a:cubicBezTo>
                      <a:pt x="56" y="38"/>
                      <a:pt x="56" y="38"/>
                      <a:pt x="56" y="38"/>
                    </a:cubicBezTo>
                    <a:cubicBezTo>
                      <a:pt x="56" y="38"/>
                      <a:pt x="56" y="38"/>
                      <a:pt x="56" y="38"/>
                    </a:cubicBezTo>
                    <a:cubicBezTo>
                      <a:pt x="56" y="38"/>
                      <a:pt x="56" y="38"/>
                      <a:pt x="56" y="38"/>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7" y="37"/>
                      <a:pt x="57" y="37"/>
                      <a:pt x="57" y="37"/>
                    </a:cubicBezTo>
                    <a:cubicBezTo>
                      <a:pt x="57" y="37"/>
                      <a:pt x="57" y="37"/>
                      <a:pt x="57" y="37"/>
                    </a:cubicBezTo>
                    <a:cubicBezTo>
                      <a:pt x="57" y="36"/>
                      <a:pt x="57" y="36"/>
                      <a:pt x="57" y="36"/>
                    </a:cubicBezTo>
                    <a:cubicBezTo>
                      <a:pt x="57" y="36"/>
                      <a:pt x="57" y="36"/>
                      <a:pt x="57" y="36"/>
                    </a:cubicBezTo>
                    <a:cubicBezTo>
                      <a:pt x="57" y="36"/>
                      <a:pt x="57" y="36"/>
                      <a:pt x="57" y="36"/>
                    </a:cubicBezTo>
                    <a:cubicBezTo>
                      <a:pt x="57" y="36"/>
                      <a:pt x="57" y="36"/>
                      <a:pt x="57" y="36"/>
                    </a:cubicBezTo>
                    <a:cubicBezTo>
                      <a:pt x="57" y="36"/>
                      <a:pt x="57" y="36"/>
                      <a:pt x="57" y="36"/>
                    </a:cubicBezTo>
                    <a:cubicBezTo>
                      <a:pt x="57" y="36"/>
                      <a:pt x="57" y="36"/>
                      <a:pt x="57" y="36"/>
                    </a:cubicBezTo>
                    <a:cubicBezTo>
                      <a:pt x="57" y="36"/>
                      <a:pt x="57" y="36"/>
                      <a:pt x="57" y="36"/>
                    </a:cubicBezTo>
                    <a:cubicBezTo>
                      <a:pt x="57" y="36"/>
                      <a:pt x="57" y="36"/>
                      <a:pt x="57" y="36"/>
                    </a:cubicBezTo>
                    <a:cubicBezTo>
                      <a:pt x="57" y="36"/>
                      <a:pt x="57" y="36"/>
                      <a:pt x="57" y="36"/>
                    </a:cubicBezTo>
                    <a:cubicBezTo>
                      <a:pt x="58" y="36"/>
                      <a:pt x="58" y="36"/>
                      <a:pt x="58" y="36"/>
                    </a:cubicBezTo>
                    <a:cubicBezTo>
                      <a:pt x="58" y="36"/>
                      <a:pt x="58" y="36"/>
                      <a:pt x="58" y="36"/>
                    </a:cubicBezTo>
                    <a:cubicBezTo>
                      <a:pt x="58" y="36"/>
                      <a:pt x="58" y="36"/>
                      <a:pt x="58" y="36"/>
                    </a:cubicBezTo>
                    <a:cubicBezTo>
                      <a:pt x="58" y="36"/>
                      <a:pt x="58" y="36"/>
                      <a:pt x="58" y="36"/>
                    </a:cubicBezTo>
                    <a:cubicBezTo>
                      <a:pt x="58" y="37"/>
                      <a:pt x="58" y="37"/>
                      <a:pt x="58" y="37"/>
                    </a:cubicBezTo>
                    <a:cubicBezTo>
                      <a:pt x="58" y="37"/>
                      <a:pt x="58" y="37"/>
                      <a:pt x="58" y="37"/>
                    </a:cubicBezTo>
                    <a:cubicBezTo>
                      <a:pt x="58" y="37"/>
                      <a:pt x="58" y="37"/>
                      <a:pt x="58" y="37"/>
                    </a:cubicBezTo>
                    <a:cubicBezTo>
                      <a:pt x="58" y="37"/>
                      <a:pt x="58" y="37"/>
                      <a:pt x="58" y="37"/>
                    </a:cubicBezTo>
                    <a:cubicBezTo>
                      <a:pt x="58" y="37"/>
                      <a:pt x="58" y="37"/>
                      <a:pt x="58" y="37"/>
                    </a:cubicBezTo>
                    <a:cubicBezTo>
                      <a:pt x="58" y="37"/>
                      <a:pt x="58" y="37"/>
                      <a:pt x="58" y="37"/>
                    </a:cubicBezTo>
                    <a:cubicBezTo>
                      <a:pt x="58" y="37"/>
                      <a:pt x="58" y="37"/>
                      <a:pt x="58" y="37"/>
                    </a:cubicBezTo>
                    <a:cubicBezTo>
                      <a:pt x="59" y="37"/>
                      <a:pt x="59" y="37"/>
                      <a:pt x="59" y="37"/>
                    </a:cubicBezTo>
                    <a:cubicBezTo>
                      <a:pt x="59" y="37"/>
                      <a:pt x="59" y="37"/>
                      <a:pt x="59" y="37"/>
                    </a:cubicBezTo>
                    <a:cubicBezTo>
                      <a:pt x="59" y="37"/>
                      <a:pt x="59" y="37"/>
                      <a:pt x="59" y="37"/>
                    </a:cubicBezTo>
                    <a:cubicBezTo>
                      <a:pt x="59" y="37"/>
                      <a:pt x="59" y="37"/>
                      <a:pt x="59" y="37"/>
                    </a:cubicBezTo>
                    <a:cubicBezTo>
                      <a:pt x="59" y="37"/>
                      <a:pt x="59" y="37"/>
                      <a:pt x="59" y="37"/>
                    </a:cubicBezTo>
                    <a:cubicBezTo>
                      <a:pt x="59" y="37"/>
                      <a:pt x="59" y="37"/>
                      <a:pt x="59" y="37"/>
                    </a:cubicBezTo>
                    <a:cubicBezTo>
                      <a:pt x="59" y="37"/>
                      <a:pt x="59" y="37"/>
                      <a:pt x="59" y="37"/>
                    </a:cubicBezTo>
                    <a:cubicBezTo>
                      <a:pt x="59" y="37"/>
                      <a:pt x="59" y="37"/>
                      <a:pt x="59" y="37"/>
                    </a:cubicBezTo>
                    <a:cubicBezTo>
                      <a:pt x="59" y="37"/>
                      <a:pt x="59" y="37"/>
                      <a:pt x="59" y="37"/>
                    </a:cubicBezTo>
                    <a:cubicBezTo>
                      <a:pt x="60" y="37"/>
                      <a:pt x="60" y="37"/>
                      <a:pt x="60" y="37"/>
                    </a:cubicBezTo>
                    <a:cubicBezTo>
                      <a:pt x="60" y="37"/>
                      <a:pt x="60" y="37"/>
                      <a:pt x="60" y="37"/>
                    </a:cubicBezTo>
                    <a:cubicBezTo>
                      <a:pt x="60" y="37"/>
                      <a:pt x="60" y="37"/>
                      <a:pt x="60" y="37"/>
                    </a:cubicBezTo>
                    <a:cubicBezTo>
                      <a:pt x="60" y="37"/>
                      <a:pt x="60" y="37"/>
                      <a:pt x="60" y="37"/>
                    </a:cubicBezTo>
                    <a:cubicBezTo>
                      <a:pt x="60" y="36"/>
                      <a:pt x="60" y="36"/>
                      <a:pt x="60" y="36"/>
                    </a:cubicBezTo>
                    <a:cubicBezTo>
                      <a:pt x="60" y="36"/>
                      <a:pt x="60" y="36"/>
                      <a:pt x="60" y="36"/>
                    </a:cubicBezTo>
                    <a:cubicBezTo>
                      <a:pt x="60" y="36"/>
                      <a:pt x="60" y="36"/>
                      <a:pt x="60" y="36"/>
                    </a:cubicBezTo>
                    <a:cubicBezTo>
                      <a:pt x="60" y="36"/>
                      <a:pt x="60" y="36"/>
                      <a:pt x="60" y="36"/>
                    </a:cubicBezTo>
                    <a:cubicBezTo>
                      <a:pt x="60" y="36"/>
                      <a:pt x="60" y="36"/>
                      <a:pt x="60" y="36"/>
                    </a:cubicBezTo>
                    <a:cubicBezTo>
                      <a:pt x="60" y="36"/>
                      <a:pt x="60" y="36"/>
                      <a:pt x="60" y="36"/>
                    </a:cubicBezTo>
                    <a:cubicBezTo>
                      <a:pt x="60" y="36"/>
                      <a:pt x="60" y="36"/>
                      <a:pt x="60" y="36"/>
                    </a:cubicBezTo>
                    <a:cubicBezTo>
                      <a:pt x="60" y="36"/>
                      <a:pt x="60" y="36"/>
                      <a:pt x="60" y="36"/>
                    </a:cubicBezTo>
                    <a:cubicBezTo>
                      <a:pt x="60" y="37"/>
                      <a:pt x="60" y="37"/>
                      <a:pt x="60" y="37"/>
                    </a:cubicBezTo>
                    <a:cubicBezTo>
                      <a:pt x="60" y="37"/>
                      <a:pt x="60" y="37"/>
                      <a:pt x="60" y="37"/>
                    </a:cubicBezTo>
                    <a:cubicBezTo>
                      <a:pt x="60" y="37"/>
                      <a:pt x="60" y="37"/>
                      <a:pt x="60" y="37"/>
                    </a:cubicBezTo>
                    <a:cubicBezTo>
                      <a:pt x="60" y="37"/>
                      <a:pt x="60" y="37"/>
                      <a:pt x="60" y="37"/>
                    </a:cubicBezTo>
                    <a:cubicBezTo>
                      <a:pt x="60" y="37"/>
                      <a:pt x="60" y="37"/>
                      <a:pt x="60" y="37"/>
                    </a:cubicBezTo>
                    <a:cubicBezTo>
                      <a:pt x="60" y="37"/>
                      <a:pt x="60" y="37"/>
                      <a:pt x="60" y="37"/>
                    </a:cubicBezTo>
                    <a:cubicBezTo>
                      <a:pt x="60" y="37"/>
                      <a:pt x="60" y="37"/>
                      <a:pt x="60" y="37"/>
                    </a:cubicBezTo>
                    <a:cubicBezTo>
                      <a:pt x="61" y="37"/>
                      <a:pt x="61" y="37"/>
                      <a:pt x="61" y="37"/>
                    </a:cubicBezTo>
                    <a:cubicBezTo>
                      <a:pt x="61" y="37"/>
                      <a:pt x="61" y="37"/>
                      <a:pt x="61" y="37"/>
                    </a:cubicBezTo>
                    <a:cubicBezTo>
                      <a:pt x="61" y="37"/>
                      <a:pt x="61" y="37"/>
                      <a:pt x="61" y="37"/>
                    </a:cubicBezTo>
                    <a:cubicBezTo>
                      <a:pt x="61" y="37"/>
                      <a:pt x="61" y="37"/>
                      <a:pt x="61" y="37"/>
                    </a:cubicBezTo>
                    <a:cubicBezTo>
                      <a:pt x="61" y="37"/>
                      <a:pt x="61" y="37"/>
                      <a:pt x="61" y="37"/>
                    </a:cubicBezTo>
                    <a:cubicBezTo>
                      <a:pt x="61" y="37"/>
                      <a:pt x="61" y="37"/>
                      <a:pt x="61" y="37"/>
                    </a:cubicBezTo>
                    <a:cubicBezTo>
                      <a:pt x="61" y="38"/>
                      <a:pt x="61" y="38"/>
                      <a:pt x="61" y="38"/>
                    </a:cubicBezTo>
                    <a:cubicBezTo>
                      <a:pt x="61" y="38"/>
                      <a:pt x="61" y="38"/>
                      <a:pt x="61" y="38"/>
                    </a:cubicBezTo>
                    <a:cubicBezTo>
                      <a:pt x="61" y="38"/>
                      <a:pt x="61" y="38"/>
                      <a:pt x="61" y="38"/>
                    </a:cubicBezTo>
                    <a:cubicBezTo>
                      <a:pt x="62" y="38"/>
                      <a:pt x="62" y="38"/>
                      <a:pt x="62" y="38"/>
                    </a:cubicBezTo>
                    <a:cubicBezTo>
                      <a:pt x="62" y="38"/>
                      <a:pt x="62" y="38"/>
                      <a:pt x="62" y="38"/>
                    </a:cubicBezTo>
                    <a:cubicBezTo>
                      <a:pt x="62" y="38"/>
                      <a:pt x="62" y="38"/>
                      <a:pt x="62" y="38"/>
                    </a:cubicBezTo>
                    <a:cubicBezTo>
                      <a:pt x="63" y="38"/>
                      <a:pt x="63" y="38"/>
                      <a:pt x="63" y="38"/>
                    </a:cubicBezTo>
                    <a:cubicBezTo>
                      <a:pt x="63" y="39"/>
                      <a:pt x="63" y="39"/>
                      <a:pt x="63" y="39"/>
                    </a:cubicBezTo>
                    <a:cubicBezTo>
                      <a:pt x="63" y="38"/>
                      <a:pt x="63" y="38"/>
                      <a:pt x="63" y="38"/>
                    </a:cubicBezTo>
                    <a:cubicBezTo>
                      <a:pt x="63" y="38"/>
                      <a:pt x="63" y="38"/>
                      <a:pt x="63" y="38"/>
                    </a:cubicBezTo>
                    <a:cubicBezTo>
                      <a:pt x="63" y="38"/>
                      <a:pt x="63" y="38"/>
                      <a:pt x="63" y="38"/>
                    </a:cubicBezTo>
                    <a:cubicBezTo>
                      <a:pt x="63" y="38"/>
                      <a:pt x="63" y="38"/>
                      <a:pt x="63" y="38"/>
                    </a:cubicBezTo>
                    <a:cubicBezTo>
                      <a:pt x="64" y="38"/>
                      <a:pt x="64" y="38"/>
                      <a:pt x="64" y="38"/>
                    </a:cubicBezTo>
                    <a:cubicBezTo>
                      <a:pt x="64" y="38"/>
                      <a:pt x="64" y="38"/>
                      <a:pt x="64" y="38"/>
                    </a:cubicBezTo>
                    <a:cubicBezTo>
                      <a:pt x="64" y="38"/>
                      <a:pt x="64" y="38"/>
                      <a:pt x="64" y="38"/>
                    </a:cubicBezTo>
                    <a:cubicBezTo>
                      <a:pt x="64" y="38"/>
                      <a:pt x="64" y="38"/>
                      <a:pt x="64" y="38"/>
                    </a:cubicBezTo>
                    <a:cubicBezTo>
                      <a:pt x="64" y="38"/>
                      <a:pt x="64" y="38"/>
                      <a:pt x="64" y="38"/>
                    </a:cubicBezTo>
                    <a:cubicBezTo>
                      <a:pt x="65" y="37"/>
                      <a:pt x="65" y="37"/>
                      <a:pt x="65" y="37"/>
                    </a:cubicBezTo>
                    <a:cubicBezTo>
                      <a:pt x="65" y="37"/>
                      <a:pt x="65" y="37"/>
                      <a:pt x="65" y="37"/>
                    </a:cubicBezTo>
                    <a:cubicBezTo>
                      <a:pt x="65" y="37"/>
                      <a:pt x="65" y="37"/>
                      <a:pt x="65" y="37"/>
                    </a:cubicBezTo>
                    <a:cubicBezTo>
                      <a:pt x="65" y="37"/>
                      <a:pt x="65" y="37"/>
                      <a:pt x="65" y="37"/>
                    </a:cubicBezTo>
                    <a:cubicBezTo>
                      <a:pt x="65" y="37"/>
                      <a:pt x="65" y="37"/>
                      <a:pt x="65" y="37"/>
                    </a:cubicBezTo>
                    <a:cubicBezTo>
                      <a:pt x="66" y="37"/>
                      <a:pt x="66" y="37"/>
                      <a:pt x="66" y="37"/>
                    </a:cubicBezTo>
                    <a:cubicBezTo>
                      <a:pt x="66" y="37"/>
                      <a:pt x="66" y="37"/>
                      <a:pt x="66" y="37"/>
                    </a:cubicBezTo>
                    <a:cubicBezTo>
                      <a:pt x="66" y="37"/>
                      <a:pt x="66" y="37"/>
                      <a:pt x="66" y="37"/>
                    </a:cubicBezTo>
                    <a:cubicBezTo>
                      <a:pt x="66" y="37"/>
                      <a:pt x="66" y="37"/>
                      <a:pt x="66" y="37"/>
                    </a:cubicBezTo>
                    <a:cubicBezTo>
                      <a:pt x="66" y="37"/>
                      <a:pt x="66" y="37"/>
                      <a:pt x="66" y="37"/>
                    </a:cubicBezTo>
                    <a:cubicBezTo>
                      <a:pt x="66" y="37"/>
                      <a:pt x="66" y="37"/>
                      <a:pt x="66" y="37"/>
                    </a:cubicBezTo>
                    <a:cubicBezTo>
                      <a:pt x="66" y="36"/>
                      <a:pt x="66" y="36"/>
                      <a:pt x="66" y="36"/>
                    </a:cubicBezTo>
                    <a:cubicBezTo>
                      <a:pt x="67" y="36"/>
                      <a:pt x="67" y="36"/>
                      <a:pt x="67" y="36"/>
                    </a:cubicBezTo>
                    <a:cubicBezTo>
                      <a:pt x="67" y="36"/>
                      <a:pt x="67" y="36"/>
                      <a:pt x="67" y="36"/>
                    </a:cubicBezTo>
                    <a:cubicBezTo>
                      <a:pt x="67" y="36"/>
                      <a:pt x="67" y="36"/>
                      <a:pt x="67" y="36"/>
                    </a:cubicBezTo>
                    <a:cubicBezTo>
                      <a:pt x="67" y="36"/>
                      <a:pt x="67" y="36"/>
                      <a:pt x="67" y="36"/>
                    </a:cubicBezTo>
                    <a:cubicBezTo>
                      <a:pt x="67" y="37"/>
                      <a:pt x="67" y="37"/>
                      <a:pt x="67" y="37"/>
                    </a:cubicBezTo>
                    <a:cubicBezTo>
                      <a:pt x="68" y="37"/>
                      <a:pt x="68" y="37"/>
                      <a:pt x="68" y="37"/>
                    </a:cubicBezTo>
                    <a:cubicBezTo>
                      <a:pt x="68" y="37"/>
                      <a:pt x="68" y="37"/>
                      <a:pt x="68" y="37"/>
                    </a:cubicBezTo>
                    <a:cubicBezTo>
                      <a:pt x="68" y="37"/>
                      <a:pt x="68" y="37"/>
                      <a:pt x="68" y="37"/>
                    </a:cubicBezTo>
                    <a:cubicBezTo>
                      <a:pt x="68" y="37"/>
                      <a:pt x="68" y="37"/>
                      <a:pt x="68" y="37"/>
                    </a:cubicBezTo>
                    <a:cubicBezTo>
                      <a:pt x="68" y="37"/>
                      <a:pt x="68" y="37"/>
                      <a:pt x="68" y="37"/>
                    </a:cubicBezTo>
                    <a:cubicBezTo>
                      <a:pt x="68" y="37"/>
                      <a:pt x="68" y="37"/>
                      <a:pt x="68" y="37"/>
                    </a:cubicBezTo>
                    <a:cubicBezTo>
                      <a:pt x="68" y="37"/>
                      <a:pt x="68" y="37"/>
                      <a:pt x="68" y="37"/>
                    </a:cubicBezTo>
                    <a:cubicBezTo>
                      <a:pt x="68" y="37"/>
                      <a:pt x="68" y="37"/>
                      <a:pt x="68" y="37"/>
                    </a:cubicBezTo>
                    <a:cubicBezTo>
                      <a:pt x="68" y="37"/>
                      <a:pt x="68" y="37"/>
                      <a:pt x="68" y="37"/>
                    </a:cubicBezTo>
                    <a:cubicBezTo>
                      <a:pt x="68" y="36"/>
                      <a:pt x="68" y="36"/>
                      <a:pt x="68" y="36"/>
                    </a:cubicBezTo>
                    <a:cubicBezTo>
                      <a:pt x="68" y="36"/>
                      <a:pt x="68" y="36"/>
                      <a:pt x="68" y="36"/>
                    </a:cubicBezTo>
                    <a:cubicBezTo>
                      <a:pt x="69" y="36"/>
                      <a:pt x="69" y="36"/>
                      <a:pt x="69" y="36"/>
                    </a:cubicBezTo>
                    <a:cubicBezTo>
                      <a:pt x="69" y="36"/>
                      <a:pt x="69" y="36"/>
                      <a:pt x="69" y="36"/>
                    </a:cubicBezTo>
                    <a:cubicBezTo>
                      <a:pt x="69" y="36"/>
                      <a:pt x="69" y="36"/>
                      <a:pt x="69" y="36"/>
                    </a:cubicBezTo>
                    <a:cubicBezTo>
                      <a:pt x="69" y="36"/>
                      <a:pt x="69" y="36"/>
                      <a:pt x="69" y="36"/>
                    </a:cubicBezTo>
                    <a:cubicBezTo>
                      <a:pt x="69" y="36"/>
                      <a:pt x="69" y="36"/>
                      <a:pt x="69" y="36"/>
                    </a:cubicBezTo>
                    <a:cubicBezTo>
                      <a:pt x="69" y="36"/>
                      <a:pt x="69" y="36"/>
                      <a:pt x="69" y="36"/>
                    </a:cubicBezTo>
                    <a:cubicBezTo>
                      <a:pt x="69" y="36"/>
                      <a:pt x="69" y="36"/>
                      <a:pt x="69" y="36"/>
                    </a:cubicBezTo>
                    <a:cubicBezTo>
                      <a:pt x="69" y="36"/>
                      <a:pt x="69" y="36"/>
                      <a:pt x="69" y="36"/>
                    </a:cubicBezTo>
                    <a:cubicBezTo>
                      <a:pt x="69" y="36"/>
                      <a:pt x="69" y="36"/>
                      <a:pt x="69" y="36"/>
                    </a:cubicBezTo>
                    <a:cubicBezTo>
                      <a:pt x="70" y="36"/>
                      <a:pt x="70" y="36"/>
                      <a:pt x="70" y="36"/>
                    </a:cubicBezTo>
                    <a:cubicBezTo>
                      <a:pt x="70" y="36"/>
                      <a:pt x="70" y="36"/>
                      <a:pt x="70" y="36"/>
                    </a:cubicBezTo>
                    <a:cubicBezTo>
                      <a:pt x="70" y="36"/>
                      <a:pt x="70" y="36"/>
                      <a:pt x="70" y="36"/>
                    </a:cubicBezTo>
                    <a:cubicBezTo>
                      <a:pt x="70" y="36"/>
                      <a:pt x="70" y="36"/>
                      <a:pt x="70" y="36"/>
                    </a:cubicBezTo>
                    <a:cubicBezTo>
                      <a:pt x="70" y="36"/>
                      <a:pt x="70" y="36"/>
                      <a:pt x="70" y="36"/>
                    </a:cubicBezTo>
                    <a:cubicBezTo>
                      <a:pt x="70" y="36"/>
                      <a:pt x="70" y="36"/>
                      <a:pt x="70" y="36"/>
                    </a:cubicBezTo>
                    <a:cubicBezTo>
                      <a:pt x="70" y="36"/>
                      <a:pt x="70" y="36"/>
                      <a:pt x="70" y="36"/>
                    </a:cubicBezTo>
                    <a:cubicBezTo>
                      <a:pt x="70" y="36"/>
                      <a:pt x="70" y="36"/>
                      <a:pt x="70" y="36"/>
                    </a:cubicBezTo>
                    <a:cubicBezTo>
                      <a:pt x="71" y="36"/>
                      <a:pt x="71" y="36"/>
                      <a:pt x="71" y="36"/>
                    </a:cubicBezTo>
                    <a:cubicBezTo>
                      <a:pt x="70" y="36"/>
                      <a:pt x="70" y="36"/>
                      <a:pt x="70" y="36"/>
                    </a:cubicBezTo>
                    <a:cubicBezTo>
                      <a:pt x="71" y="36"/>
                      <a:pt x="71" y="36"/>
                      <a:pt x="71" y="36"/>
                    </a:cubicBezTo>
                    <a:cubicBezTo>
                      <a:pt x="71" y="36"/>
                      <a:pt x="71" y="36"/>
                      <a:pt x="71" y="36"/>
                    </a:cubicBezTo>
                    <a:cubicBezTo>
                      <a:pt x="71" y="36"/>
                      <a:pt x="71" y="36"/>
                      <a:pt x="71" y="36"/>
                    </a:cubicBezTo>
                    <a:cubicBezTo>
                      <a:pt x="71" y="36"/>
                      <a:pt x="71" y="36"/>
                      <a:pt x="71" y="36"/>
                    </a:cubicBezTo>
                    <a:cubicBezTo>
                      <a:pt x="71" y="36"/>
                      <a:pt x="71" y="36"/>
                      <a:pt x="71" y="36"/>
                    </a:cubicBezTo>
                    <a:cubicBezTo>
                      <a:pt x="71" y="36"/>
                      <a:pt x="71" y="36"/>
                      <a:pt x="71" y="36"/>
                    </a:cubicBezTo>
                    <a:cubicBezTo>
                      <a:pt x="71" y="36"/>
                      <a:pt x="71" y="36"/>
                      <a:pt x="71" y="36"/>
                    </a:cubicBezTo>
                    <a:cubicBezTo>
                      <a:pt x="71" y="36"/>
                      <a:pt x="71" y="36"/>
                      <a:pt x="71" y="36"/>
                    </a:cubicBezTo>
                    <a:cubicBezTo>
                      <a:pt x="71" y="36"/>
                      <a:pt x="71" y="36"/>
                      <a:pt x="71" y="36"/>
                    </a:cubicBezTo>
                    <a:cubicBezTo>
                      <a:pt x="71" y="36"/>
                      <a:pt x="71" y="36"/>
                      <a:pt x="71" y="36"/>
                    </a:cubicBezTo>
                    <a:cubicBezTo>
                      <a:pt x="71" y="36"/>
                      <a:pt x="71" y="36"/>
                      <a:pt x="71" y="36"/>
                    </a:cubicBezTo>
                    <a:cubicBezTo>
                      <a:pt x="71" y="36"/>
                      <a:pt x="71" y="36"/>
                      <a:pt x="71" y="36"/>
                    </a:cubicBezTo>
                    <a:cubicBezTo>
                      <a:pt x="71" y="36"/>
                      <a:pt x="71" y="36"/>
                      <a:pt x="71" y="36"/>
                    </a:cubicBezTo>
                    <a:cubicBezTo>
                      <a:pt x="71" y="36"/>
                      <a:pt x="71" y="36"/>
                      <a:pt x="71" y="36"/>
                    </a:cubicBezTo>
                    <a:cubicBezTo>
                      <a:pt x="72" y="36"/>
                      <a:pt x="72" y="36"/>
                      <a:pt x="72" y="36"/>
                    </a:cubicBezTo>
                    <a:cubicBezTo>
                      <a:pt x="72" y="36"/>
                      <a:pt x="72" y="36"/>
                      <a:pt x="72" y="36"/>
                    </a:cubicBezTo>
                    <a:cubicBezTo>
                      <a:pt x="72" y="36"/>
                      <a:pt x="72" y="36"/>
                      <a:pt x="72" y="36"/>
                    </a:cubicBezTo>
                    <a:cubicBezTo>
                      <a:pt x="72" y="36"/>
                      <a:pt x="72" y="36"/>
                      <a:pt x="72" y="36"/>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3" y="36"/>
                      <a:pt x="73" y="36"/>
                      <a:pt x="73" y="36"/>
                    </a:cubicBezTo>
                    <a:cubicBezTo>
                      <a:pt x="73" y="35"/>
                      <a:pt x="73" y="35"/>
                      <a:pt x="73" y="35"/>
                    </a:cubicBezTo>
                    <a:cubicBezTo>
                      <a:pt x="73" y="35"/>
                      <a:pt x="73" y="35"/>
                      <a:pt x="73" y="35"/>
                    </a:cubicBezTo>
                    <a:cubicBezTo>
                      <a:pt x="74" y="35"/>
                      <a:pt x="74" y="35"/>
                      <a:pt x="74" y="35"/>
                    </a:cubicBezTo>
                    <a:cubicBezTo>
                      <a:pt x="74" y="35"/>
                      <a:pt x="74" y="35"/>
                      <a:pt x="74" y="35"/>
                    </a:cubicBezTo>
                    <a:cubicBezTo>
                      <a:pt x="74" y="35"/>
                      <a:pt x="74" y="35"/>
                      <a:pt x="74" y="35"/>
                    </a:cubicBezTo>
                    <a:cubicBezTo>
                      <a:pt x="74" y="36"/>
                      <a:pt x="74" y="36"/>
                      <a:pt x="74" y="36"/>
                    </a:cubicBezTo>
                    <a:cubicBezTo>
                      <a:pt x="74" y="36"/>
                      <a:pt x="74" y="36"/>
                      <a:pt x="74" y="36"/>
                    </a:cubicBezTo>
                    <a:cubicBezTo>
                      <a:pt x="74" y="36"/>
                      <a:pt x="74" y="36"/>
                      <a:pt x="74" y="36"/>
                    </a:cubicBezTo>
                    <a:cubicBezTo>
                      <a:pt x="75" y="36"/>
                      <a:pt x="75" y="36"/>
                      <a:pt x="75" y="36"/>
                    </a:cubicBezTo>
                    <a:cubicBezTo>
                      <a:pt x="75" y="36"/>
                      <a:pt x="75" y="36"/>
                      <a:pt x="75" y="36"/>
                    </a:cubicBezTo>
                    <a:cubicBezTo>
                      <a:pt x="75" y="36"/>
                      <a:pt x="75" y="36"/>
                      <a:pt x="75" y="36"/>
                    </a:cubicBezTo>
                    <a:cubicBezTo>
                      <a:pt x="75" y="36"/>
                      <a:pt x="75" y="36"/>
                      <a:pt x="75" y="36"/>
                    </a:cubicBezTo>
                    <a:cubicBezTo>
                      <a:pt x="76" y="36"/>
                      <a:pt x="76" y="36"/>
                      <a:pt x="76" y="36"/>
                    </a:cubicBezTo>
                    <a:cubicBezTo>
                      <a:pt x="76" y="36"/>
                      <a:pt x="76" y="36"/>
                      <a:pt x="76" y="36"/>
                    </a:cubicBezTo>
                    <a:cubicBezTo>
                      <a:pt x="76" y="36"/>
                      <a:pt x="76" y="36"/>
                      <a:pt x="76" y="36"/>
                    </a:cubicBezTo>
                    <a:cubicBezTo>
                      <a:pt x="76" y="36"/>
                      <a:pt x="76" y="36"/>
                      <a:pt x="76" y="36"/>
                    </a:cubicBezTo>
                    <a:cubicBezTo>
                      <a:pt x="76" y="36"/>
                      <a:pt x="76" y="36"/>
                      <a:pt x="76" y="36"/>
                    </a:cubicBezTo>
                    <a:cubicBezTo>
                      <a:pt x="76" y="36"/>
                      <a:pt x="76" y="36"/>
                      <a:pt x="76" y="36"/>
                    </a:cubicBezTo>
                    <a:cubicBezTo>
                      <a:pt x="76" y="37"/>
                      <a:pt x="76" y="37"/>
                      <a:pt x="76" y="37"/>
                    </a:cubicBezTo>
                    <a:cubicBezTo>
                      <a:pt x="76" y="37"/>
                      <a:pt x="76" y="37"/>
                      <a:pt x="76" y="37"/>
                    </a:cubicBezTo>
                    <a:cubicBezTo>
                      <a:pt x="76" y="37"/>
                      <a:pt x="76" y="37"/>
                      <a:pt x="76" y="37"/>
                    </a:cubicBezTo>
                    <a:cubicBezTo>
                      <a:pt x="76" y="37"/>
                      <a:pt x="76" y="37"/>
                      <a:pt x="76" y="37"/>
                    </a:cubicBezTo>
                    <a:cubicBezTo>
                      <a:pt x="76" y="37"/>
                      <a:pt x="76" y="37"/>
                      <a:pt x="76" y="37"/>
                    </a:cubicBezTo>
                    <a:cubicBezTo>
                      <a:pt x="77" y="37"/>
                      <a:pt x="77" y="37"/>
                      <a:pt x="77" y="37"/>
                    </a:cubicBezTo>
                    <a:cubicBezTo>
                      <a:pt x="77" y="37"/>
                      <a:pt x="77" y="37"/>
                      <a:pt x="77" y="37"/>
                    </a:cubicBezTo>
                    <a:cubicBezTo>
                      <a:pt x="78" y="38"/>
                      <a:pt x="78" y="38"/>
                      <a:pt x="78" y="38"/>
                    </a:cubicBezTo>
                    <a:cubicBezTo>
                      <a:pt x="78" y="38"/>
                      <a:pt x="78" y="38"/>
                      <a:pt x="78" y="38"/>
                    </a:cubicBezTo>
                    <a:cubicBezTo>
                      <a:pt x="78" y="38"/>
                      <a:pt x="78" y="38"/>
                      <a:pt x="78" y="38"/>
                    </a:cubicBezTo>
                    <a:cubicBezTo>
                      <a:pt x="78" y="38"/>
                      <a:pt x="78" y="38"/>
                      <a:pt x="78" y="38"/>
                    </a:cubicBezTo>
                    <a:cubicBezTo>
                      <a:pt x="78" y="38"/>
                      <a:pt x="78" y="38"/>
                      <a:pt x="78" y="38"/>
                    </a:cubicBezTo>
                    <a:cubicBezTo>
                      <a:pt x="78" y="38"/>
                      <a:pt x="78" y="38"/>
                      <a:pt x="78" y="38"/>
                    </a:cubicBezTo>
                    <a:cubicBezTo>
                      <a:pt x="79" y="38"/>
                      <a:pt x="79" y="38"/>
                      <a:pt x="79" y="38"/>
                    </a:cubicBezTo>
                    <a:cubicBezTo>
                      <a:pt x="79" y="38"/>
                      <a:pt x="79" y="38"/>
                      <a:pt x="79" y="38"/>
                    </a:cubicBezTo>
                    <a:cubicBezTo>
                      <a:pt x="79" y="38"/>
                      <a:pt x="79" y="38"/>
                      <a:pt x="79" y="38"/>
                    </a:cubicBezTo>
                    <a:cubicBezTo>
                      <a:pt x="79" y="38"/>
                      <a:pt x="79" y="38"/>
                      <a:pt x="79" y="38"/>
                    </a:cubicBezTo>
                    <a:cubicBezTo>
                      <a:pt x="79" y="38"/>
                      <a:pt x="79" y="38"/>
                      <a:pt x="79" y="38"/>
                    </a:cubicBezTo>
                    <a:cubicBezTo>
                      <a:pt x="79" y="38"/>
                      <a:pt x="79" y="38"/>
                      <a:pt x="79" y="38"/>
                    </a:cubicBezTo>
                    <a:cubicBezTo>
                      <a:pt x="79" y="38"/>
                      <a:pt x="79" y="38"/>
                      <a:pt x="79" y="38"/>
                    </a:cubicBezTo>
                    <a:cubicBezTo>
                      <a:pt x="79" y="38"/>
                      <a:pt x="79" y="38"/>
                      <a:pt x="79" y="38"/>
                    </a:cubicBezTo>
                    <a:cubicBezTo>
                      <a:pt x="79" y="38"/>
                      <a:pt x="79" y="38"/>
                      <a:pt x="79" y="38"/>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80" y="39"/>
                      <a:pt x="80" y="39"/>
                      <a:pt x="80" y="39"/>
                    </a:cubicBezTo>
                    <a:cubicBezTo>
                      <a:pt x="80" y="38"/>
                      <a:pt x="80" y="38"/>
                      <a:pt x="80" y="38"/>
                    </a:cubicBezTo>
                    <a:cubicBezTo>
                      <a:pt x="81" y="39"/>
                      <a:pt x="81" y="39"/>
                      <a:pt x="81" y="39"/>
                    </a:cubicBezTo>
                    <a:cubicBezTo>
                      <a:pt x="81" y="39"/>
                      <a:pt x="81" y="39"/>
                      <a:pt x="81" y="39"/>
                    </a:cubicBezTo>
                    <a:cubicBezTo>
                      <a:pt x="81" y="39"/>
                      <a:pt x="81" y="39"/>
                      <a:pt x="81" y="39"/>
                    </a:cubicBezTo>
                    <a:lnTo>
                      <a:pt x="81" y="36"/>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gf4bb91c855_5_265"/>
              <p:cNvSpPr/>
              <p:nvPr/>
            </p:nvSpPr>
            <p:spPr>
              <a:xfrm>
                <a:off x="3737719" y="3133051"/>
                <a:ext cx="230412" cy="174170"/>
              </a:xfrm>
              <a:custGeom>
                <a:rect b="b" l="l" r="r" t="t"/>
                <a:pathLst>
                  <a:path extrusionOk="0" h="54" w="71">
                    <a:moveTo>
                      <a:pt x="26" y="14"/>
                    </a:moveTo>
                    <a:cubicBezTo>
                      <a:pt x="26" y="14"/>
                      <a:pt x="26" y="14"/>
                      <a:pt x="26" y="14"/>
                    </a:cubicBezTo>
                    <a:cubicBezTo>
                      <a:pt x="26" y="14"/>
                      <a:pt x="26" y="14"/>
                      <a:pt x="26"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lose/>
                    <a:moveTo>
                      <a:pt x="27" y="13"/>
                    </a:moveTo>
                    <a:cubicBezTo>
                      <a:pt x="27" y="14"/>
                      <a:pt x="27" y="14"/>
                      <a:pt x="27" y="14"/>
                    </a:cubicBezTo>
                    <a:cubicBezTo>
                      <a:pt x="27" y="14"/>
                      <a:pt x="27" y="14"/>
                      <a:pt x="27" y="14"/>
                    </a:cubicBezTo>
                    <a:cubicBezTo>
                      <a:pt x="27" y="14"/>
                      <a:pt x="27" y="14"/>
                      <a:pt x="27" y="14"/>
                    </a:cubicBezTo>
                    <a:cubicBezTo>
                      <a:pt x="27" y="14"/>
                      <a:pt x="27" y="14"/>
                      <a:pt x="27" y="14"/>
                    </a:cubicBezTo>
                    <a:cubicBezTo>
                      <a:pt x="27" y="13"/>
                      <a:pt x="27" y="13"/>
                      <a:pt x="27" y="13"/>
                    </a:cubicBezTo>
                    <a:cubicBezTo>
                      <a:pt x="27" y="13"/>
                      <a:pt x="27" y="13"/>
                      <a:pt x="27"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lose/>
                    <a:moveTo>
                      <a:pt x="69" y="41"/>
                    </a:moveTo>
                    <a:cubicBezTo>
                      <a:pt x="69" y="41"/>
                      <a:pt x="69" y="41"/>
                      <a:pt x="69" y="41"/>
                    </a:cubicBezTo>
                    <a:cubicBezTo>
                      <a:pt x="69" y="40"/>
                      <a:pt x="69" y="40"/>
                      <a:pt x="69" y="40"/>
                    </a:cubicBezTo>
                    <a:cubicBezTo>
                      <a:pt x="70" y="40"/>
                      <a:pt x="70" y="40"/>
                      <a:pt x="70" y="40"/>
                    </a:cubicBezTo>
                    <a:cubicBezTo>
                      <a:pt x="70" y="40"/>
                      <a:pt x="70" y="40"/>
                      <a:pt x="70" y="40"/>
                    </a:cubicBezTo>
                    <a:cubicBezTo>
                      <a:pt x="70" y="40"/>
                      <a:pt x="70" y="40"/>
                      <a:pt x="70" y="40"/>
                    </a:cubicBezTo>
                    <a:cubicBezTo>
                      <a:pt x="70" y="40"/>
                      <a:pt x="70" y="40"/>
                      <a:pt x="70" y="40"/>
                    </a:cubicBezTo>
                    <a:cubicBezTo>
                      <a:pt x="70" y="40"/>
                      <a:pt x="70" y="40"/>
                      <a:pt x="70" y="40"/>
                    </a:cubicBezTo>
                    <a:cubicBezTo>
                      <a:pt x="70" y="40"/>
                      <a:pt x="70" y="40"/>
                      <a:pt x="70" y="40"/>
                    </a:cubicBezTo>
                    <a:cubicBezTo>
                      <a:pt x="70" y="40"/>
                      <a:pt x="69" y="40"/>
                      <a:pt x="69" y="40"/>
                    </a:cubicBezTo>
                    <a:cubicBezTo>
                      <a:pt x="69" y="40"/>
                      <a:pt x="69" y="40"/>
                      <a:pt x="69" y="40"/>
                    </a:cubicBezTo>
                    <a:cubicBezTo>
                      <a:pt x="69" y="40"/>
                      <a:pt x="69" y="40"/>
                      <a:pt x="69" y="40"/>
                    </a:cubicBezTo>
                    <a:cubicBezTo>
                      <a:pt x="69" y="40"/>
                      <a:pt x="69" y="40"/>
                      <a:pt x="69" y="40"/>
                    </a:cubicBezTo>
                    <a:cubicBezTo>
                      <a:pt x="69" y="40"/>
                      <a:pt x="69" y="40"/>
                      <a:pt x="69" y="40"/>
                    </a:cubicBezTo>
                    <a:cubicBezTo>
                      <a:pt x="69" y="40"/>
                      <a:pt x="69" y="40"/>
                      <a:pt x="69" y="40"/>
                    </a:cubicBezTo>
                    <a:cubicBezTo>
                      <a:pt x="69" y="41"/>
                      <a:pt x="69" y="41"/>
                      <a:pt x="69" y="41"/>
                    </a:cubicBezTo>
                    <a:cubicBezTo>
                      <a:pt x="69" y="41"/>
                      <a:pt x="69" y="41"/>
                      <a:pt x="69" y="41"/>
                    </a:cubicBezTo>
                    <a:close/>
                    <a:moveTo>
                      <a:pt x="54" y="48"/>
                    </a:moveTo>
                    <a:cubicBezTo>
                      <a:pt x="54" y="47"/>
                      <a:pt x="54" y="47"/>
                      <a:pt x="54" y="47"/>
                    </a:cubicBezTo>
                    <a:cubicBezTo>
                      <a:pt x="53" y="46"/>
                      <a:pt x="53" y="46"/>
                      <a:pt x="53" y="46"/>
                    </a:cubicBezTo>
                    <a:cubicBezTo>
                      <a:pt x="53" y="46"/>
                      <a:pt x="53" y="46"/>
                      <a:pt x="53" y="46"/>
                    </a:cubicBezTo>
                    <a:cubicBezTo>
                      <a:pt x="53" y="46"/>
                      <a:pt x="53" y="46"/>
                      <a:pt x="53" y="46"/>
                    </a:cubicBezTo>
                    <a:cubicBezTo>
                      <a:pt x="53" y="45"/>
                      <a:pt x="53" y="45"/>
                      <a:pt x="53" y="45"/>
                    </a:cubicBezTo>
                    <a:cubicBezTo>
                      <a:pt x="53" y="45"/>
                      <a:pt x="53" y="45"/>
                      <a:pt x="53" y="45"/>
                    </a:cubicBezTo>
                    <a:cubicBezTo>
                      <a:pt x="53" y="45"/>
                      <a:pt x="53" y="45"/>
                      <a:pt x="53" y="45"/>
                    </a:cubicBezTo>
                    <a:cubicBezTo>
                      <a:pt x="53" y="45"/>
                      <a:pt x="53" y="45"/>
                      <a:pt x="53" y="45"/>
                    </a:cubicBezTo>
                    <a:cubicBezTo>
                      <a:pt x="52" y="45"/>
                      <a:pt x="52" y="45"/>
                      <a:pt x="52" y="45"/>
                    </a:cubicBezTo>
                    <a:cubicBezTo>
                      <a:pt x="52" y="45"/>
                      <a:pt x="52" y="45"/>
                      <a:pt x="52" y="45"/>
                    </a:cubicBezTo>
                    <a:cubicBezTo>
                      <a:pt x="52" y="45"/>
                      <a:pt x="52" y="45"/>
                      <a:pt x="52" y="45"/>
                    </a:cubicBezTo>
                    <a:cubicBezTo>
                      <a:pt x="52" y="44"/>
                      <a:pt x="52" y="44"/>
                      <a:pt x="52" y="44"/>
                    </a:cubicBezTo>
                    <a:cubicBezTo>
                      <a:pt x="52" y="44"/>
                      <a:pt x="52" y="44"/>
                      <a:pt x="52" y="44"/>
                    </a:cubicBezTo>
                    <a:cubicBezTo>
                      <a:pt x="52" y="44"/>
                      <a:pt x="52" y="44"/>
                      <a:pt x="52" y="44"/>
                    </a:cubicBezTo>
                    <a:cubicBezTo>
                      <a:pt x="52" y="44"/>
                      <a:pt x="52" y="44"/>
                      <a:pt x="52" y="44"/>
                    </a:cubicBezTo>
                    <a:cubicBezTo>
                      <a:pt x="53" y="44"/>
                      <a:pt x="53" y="44"/>
                      <a:pt x="53" y="44"/>
                    </a:cubicBezTo>
                    <a:cubicBezTo>
                      <a:pt x="53" y="44"/>
                      <a:pt x="53" y="44"/>
                      <a:pt x="53" y="44"/>
                    </a:cubicBezTo>
                    <a:cubicBezTo>
                      <a:pt x="53" y="45"/>
                      <a:pt x="53" y="45"/>
                      <a:pt x="53" y="45"/>
                    </a:cubicBezTo>
                    <a:cubicBezTo>
                      <a:pt x="53" y="45"/>
                      <a:pt x="53" y="45"/>
                      <a:pt x="53" y="45"/>
                    </a:cubicBezTo>
                    <a:cubicBezTo>
                      <a:pt x="53" y="45"/>
                      <a:pt x="53" y="45"/>
                      <a:pt x="53" y="45"/>
                    </a:cubicBezTo>
                    <a:cubicBezTo>
                      <a:pt x="53" y="45"/>
                      <a:pt x="53" y="45"/>
                      <a:pt x="53" y="45"/>
                    </a:cubicBezTo>
                    <a:cubicBezTo>
                      <a:pt x="53" y="45"/>
                      <a:pt x="53" y="45"/>
                      <a:pt x="53" y="45"/>
                    </a:cubicBezTo>
                    <a:cubicBezTo>
                      <a:pt x="54" y="46"/>
                      <a:pt x="54" y="46"/>
                      <a:pt x="54" y="46"/>
                    </a:cubicBezTo>
                    <a:cubicBezTo>
                      <a:pt x="54" y="46"/>
                      <a:pt x="54" y="46"/>
                      <a:pt x="54" y="46"/>
                    </a:cubicBezTo>
                    <a:cubicBezTo>
                      <a:pt x="54" y="47"/>
                      <a:pt x="54" y="47"/>
                      <a:pt x="54" y="47"/>
                    </a:cubicBezTo>
                    <a:cubicBezTo>
                      <a:pt x="54" y="47"/>
                      <a:pt x="54" y="47"/>
                      <a:pt x="54" y="47"/>
                    </a:cubicBezTo>
                    <a:cubicBezTo>
                      <a:pt x="54" y="48"/>
                      <a:pt x="54" y="48"/>
                      <a:pt x="54" y="48"/>
                    </a:cubicBezTo>
                    <a:cubicBezTo>
                      <a:pt x="54" y="48"/>
                      <a:pt x="54" y="48"/>
                      <a:pt x="54" y="48"/>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9"/>
                      <a:pt x="54" y="49"/>
                    </a:cubicBezTo>
                    <a:cubicBezTo>
                      <a:pt x="54" y="50"/>
                      <a:pt x="54" y="50"/>
                      <a:pt x="54" y="50"/>
                    </a:cubicBezTo>
                    <a:cubicBezTo>
                      <a:pt x="54" y="50"/>
                      <a:pt x="54" y="50"/>
                      <a:pt x="54" y="50"/>
                    </a:cubicBezTo>
                    <a:cubicBezTo>
                      <a:pt x="54" y="50"/>
                      <a:pt x="54" y="50"/>
                      <a:pt x="54" y="50"/>
                    </a:cubicBezTo>
                    <a:cubicBezTo>
                      <a:pt x="54" y="50"/>
                      <a:pt x="54" y="50"/>
                      <a:pt x="54" y="50"/>
                    </a:cubicBezTo>
                    <a:cubicBezTo>
                      <a:pt x="55" y="50"/>
                      <a:pt x="55" y="50"/>
                      <a:pt x="55" y="50"/>
                    </a:cubicBezTo>
                    <a:cubicBezTo>
                      <a:pt x="55" y="49"/>
                      <a:pt x="55" y="49"/>
                      <a:pt x="55" y="49"/>
                    </a:cubicBezTo>
                    <a:cubicBezTo>
                      <a:pt x="55" y="49"/>
                      <a:pt x="55" y="49"/>
                      <a:pt x="55" y="49"/>
                    </a:cubicBezTo>
                    <a:cubicBezTo>
                      <a:pt x="55" y="49"/>
                      <a:pt x="55" y="49"/>
                      <a:pt x="55" y="49"/>
                    </a:cubicBezTo>
                    <a:cubicBezTo>
                      <a:pt x="55" y="49"/>
                      <a:pt x="55" y="49"/>
                      <a:pt x="55" y="49"/>
                    </a:cubicBezTo>
                    <a:cubicBezTo>
                      <a:pt x="55" y="49"/>
                      <a:pt x="55" y="49"/>
                      <a:pt x="55" y="49"/>
                    </a:cubicBezTo>
                    <a:cubicBezTo>
                      <a:pt x="55" y="49"/>
                      <a:pt x="55" y="49"/>
                      <a:pt x="55" y="49"/>
                    </a:cubicBezTo>
                    <a:cubicBezTo>
                      <a:pt x="55" y="49"/>
                      <a:pt x="55" y="49"/>
                      <a:pt x="55" y="49"/>
                    </a:cubicBezTo>
                    <a:cubicBezTo>
                      <a:pt x="55" y="49"/>
                      <a:pt x="55" y="49"/>
                      <a:pt x="55" y="49"/>
                    </a:cubicBezTo>
                    <a:cubicBezTo>
                      <a:pt x="55" y="49"/>
                      <a:pt x="55" y="49"/>
                      <a:pt x="55" y="49"/>
                    </a:cubicBezTo>
                    <a:cubicBezTo>
                      <a:pt x="55" y="48"/>
                      <a:pt x="55" y="48"/>
                      <a:pt x="55" y="48"/>
                    </a:cubicBezTo>
                    <a:cubicBezTo>
                      <a:pt x="55" y="48"/>
                      <a:pt x="55" y="48"/>
                      <a:pt x="55" y="48"/>
                    </a:cubicBezTo>
                    <a:cubicBezTo>
                      <a:pt x="55" y="48"/>
                      <a:pt x="55" y="48"/>
                      <a:pt x="55" y="48"/>
                    </a:cubicBezTo>
                    <a:cubicBezTo>
                      <a:pt x="56" y="48"/>
                      <a:pt x="56" y="48"/>
                      <a:pt x="56" y="48"/>
                    </a:cubicBezTo>
                    <a:cubicBezTo>
                      <a:pt x="56" y="48"/>
                      <a:pt x="56" y="48"/>
                      <a:pt x="56" y="48"/>
                    </a:cubicBezTo>
                    <a:cubicBezTo>
                      <a:pt x="56" y="48"/>
                      <a:pt x="56" y="48"/>
                      <a:pt x="56" y="48"/>
                    </a:cubicBezTo>
                    <a:cubicBezTo>
                      <a:pt x="56" y="47"/>
                      <a:pt x="56" y="47"/>
                      <a:pt x="56" y="47"/>
                    </a:cubicBezTo>
                    <a:cubicBezTo>
                      <a:pt x="56" y="47"/>
                      <a:pt x="56" y="47"/>
                      <a:pt x="56" y="47"/>
                    </a:cubicBezTo>
                    <a:cubicBezTo>
                      <a:pt x="56" y="47"/>
                      <a:pt x="56" y="47"/>
                      <a:pt x="56" y="47"/>
                    </a:cubicBezTo>
                    <a:cubicBezTo>
                      <a:pt x="56" y="47"/>
                      <a:pt x="56" y="47"/>
                      <a:pt x="56" y="47"/>
                    </a:cubicBezTo>
                    <a:cubicBezTo>
                      <a:pt x="56" y="47"/>
                      <a:pt x="56" y="47"/>
                      <a:pt x="56" y="47"/>
                    </a:cubicBezTo>
                    <a:cubicBezTo>
                      <a:pt x="56" y="47"/>
                      <a:pt x="56" y="47"/>
                      <a:pt x="56" y="47"/>
                    </a:cubicBezTo>
                    <a:cubicBezTo>
                      <a:pt x="56" y="47"/>
                      <a:pt x="56" y="47"/>
                      <a:pt x="56" y="47"/>
                    </a:cubicBezTo>
                    <a:cubicBezTo>
                      <a:pt x="56" y="47"/>
                      <a:pt x="56" y="47"/>
                      <a:pt x="56" y="47"/>
                    </a:cubicBezTo>
                    <a:cubicBezTo>
                      <a:pt x="56" y="47"/>
                      <a:pt x="56" y="47"/>
                      <a:pt x="56" y="47"/>
                    </a:cubicBezTo>
                    <a:cubicBezTo>
                      <a:pt x="56" y="47"/>
                      <a:pt x="56" y="47"/>
                      <a:pt x="56" y="47"/>
                    </a:cubicBezTo>
                    <a:cubicBezTo>
                      <a:pt x="56" y="47"/>
                      <a:pt x="56" y="47"/>
                      <a:pt x="56" y="47"/>
                    </a:cubicBezTo>
                    <a:cubicBezTo>
                      <a:pt x="55" y="46"/>
                      <a:pt x="55" y="46"/>
                      <a:pt x="55" y="46"/>
                    </a:cubicBezTo>
                    <a:cubicBezTo>
                      <a:pt x="55" y="46"/>
                      <a:pt x="55" y="46"/>
                      <a:pt x="55" y="46"/>
                    </a:cubicBezTo>
                    <a:cubicBezTo>
                      <a:pt x="55" y="46"/>
                      <a:pt x="55" y="46"/>
                      <a:pt x="55" y="46"/>
                    </a:cubicBezTo>
                    <a:cubicBezTo>
                      <a:pt x="56" y="45"/>
                      <a:pt x="56" y="45"/>
                      <a:pt x="57" y="44"/>
                    </a:cubicBezTo>
                    <a:cubicBezTo>
                      <a:pt x="57" y="44"/>
                      <a:pt x="57" y="44"/>
                      <a:pt x="57" y="44"/>
                    </a:cubicBezTo>
                    <a:cubicBezTo>
                      <a:pt x="57" y="44"/>
                      <a:pt x="57" y="44"/>
                      <a:pt x="57" y="44"/>
                    </a:cubicBezTo>
                    <a:cubicBezTo>
                      <a:pt x="56" y="44"/>
                      <a:pt x="56" y="44"/>
                      <a:pt x="56" y="43"/>
                    </a:cubicBezTo>
                    <a:cubicBezTo>
                      <a:pt x="55" y="40"/>
                      <a:pt x="55" y="38"/>
                      <a:pt x="54" y="35"/>
                    </a:cubicBezTo>
                    <a:cubicBezTo>
                      <a:pt x="54" y="34"/>
                      <a:pt x="54" y="34"/>
                      <a:pt x="54" y="34"/>
                    </a:cubicBezTo>
                    <a:cubicBezTo>
                      <a:pt x="54" y="32"/>
                      <a:pt x="54" y="29"/>
                      <a:pt x="54" y="26"/>
                    </a:cubicBezTo>
                    <a:cubicBezTo>
                      <a:pt x="54" y="26"/>
                      <a:pt x="54" y="26"/>
                      <a:pt x="54" y="26"/>
                    </a:cubicBezTo>
                    <a:cubicBezTo>
                      <a:pt x="54" y="26"/>
                      <a:pt x="54" y="26"/>
                      <a:pt x="54" y="26"/>
                    </a:cubicBezTo>
                    <a:cubicBezTo>
                      <a:pt x="54" y="26"/>
                      <a:pt x="54" y="26"/>
                      <a:pt x="54" y="26"/>
                    </a:cubicBezTo>
                    <a:cubicBezTo>
                      <a:pt x="54" y="26"/>
                      <a:pt x="54" y="26"/>
                      <a:pt x="54" y="26"/>
                    </a:cubicBezTo>
                    <a:cubicBezTo>
                      <a:pt x="54" y="25"/>
                      <a:pt x="54" y="25"/>
                      <a:pt x="54" y="25"/>
                    </a:cubicBezTo>
                    <a:cubicBezTo>
                      <a:pt x="54" y="25"/>
                      <a:pt x="54" y="25"/>
                      <a:pt x="54" y="25"/>
                    </a:cubicBezTo>
                    <a:cubicBezTo>
                      <a:pt x="53" y="22"/>
                      <a:pt x="53" y="20"/>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6"/>
                      <a:pt x="52" y="16"/>
                      <a:pt x="52" y="16"/>
                    </a:cubicBezTo>
                    <a:cubicBezTo>
                      <a:pt x="52" y="16"/>
                      <a:pt x="52" y="16"/>
                      <a:pt x="52" y="16"/>
                    </a:cubicBezTo>
                    <a:cubicBezTo>
                      <a:pt x="52" y="16"/>
                      <a:pt x="52" y="16"/>
                      <a:pt x="52" y="16"/>
                    </a:cubicBezTo>
                    <a:cubicBezTo>
                      <a:pt x="51" y="16"/>
                      <a:pt x="51" y="16"/>
                      <a:pt x="51" y="16"/>
                    </a:cubicBezTo>
                    <a:cubicBezTo>
                      <a:pt x="51" y="16"/>
                      <a:pt x="51" y="16"/>
                      <a:pt x="51" y="16"/>
                    </a:cubicBezTo>
                    <a:cubicBezTo>
                      <a:pt x="51" y="16"/>
                      <a:pt x="51" y="16"/>
                      <a:pt x="51" y="16"/>
                    </a:cubicBezTo>
                    <a:cubicBezTo>
                      <a:pt x="51" y="16"/>
                      <a:pt x="51" y="16"/>
                      <a:pt x="51" y="16"/>
                    </a:cubicBezTo>
                    <a:cubicBezTo>
                      <a:pt x="51" y="16"/>
                      <a:pt x="51" y="16"/>
                      <a:pt x="51" y="16"/>
                    </a:cubicBezTo>
                    <a:cubicBezTo>
                      <a:pt x="51" y="16"/>
                      <a:pt x="51" y="16"/>
                      <a:pt x="51" y="16"/>
                    </a:cubicBezTo>
                    <a:cubicBezTo>
                      <a:pt x="51" y="16"/>
                      <a:pt x="51" y="16"/>
                      <a:pt x="51" y="16"/>
                    </a:cubicBezTo>
                    <a:cubicBezTo>
                      <a:pt x="51" y="16"/>
                      <a:pt x="51" y="16"/>
                      <a:pt x="51" y="16"/>
                    </a:cubicBezTo>
                    <a:cubicBezTo>
                      <a:pt x="51" y="17"/>
                      <a:pt x="51" y="17"/>
                      <a:pt x="51" y="17"/>
                    </a:cubicBezTo>
                    <a:cubicBezTo>
                      <a:pt x="51" y="17"/>
                      <a:pt x="51" y="17"/>
                      <a:pt x="51" y="17"/>
                    </a:cubicBezTo>
                    <a:cubicBezTo>
                      <a:pt x="51" y="17"/>
                      <a:pt x="51" y="17"/>
                      <a:pt x="51" y="17"/>
                    </a:cubicBezTo>
                    <a:cubicBezTo>
                      <a:pt x="51" y="17"/>
                      <a:pt x="51" y="17"/>
                      <a:pt x="51" y="17"/>
                    </a:cubicBezTo>
                    <a:cubicBezTo>
                      <a:pt x="51" y="17"/>
                      <a:pt x="51" y="17"/>
                      <a:pt x="51" y="17"/>
                    </a:cubicBezTo>
                    <a:cubicBezTo>
                      <a:pt x="51" y="17"/>
                      <a:pt x="51" y="17"/>
                      <a:pt x="51" y="17"/>
                    </a:cubicBezTo>
                    <a:cubicBezTo>
                      <a:pt x="51" y="17"/>
                      <a:pt x="51" y="17"/>
                      <a:pt x="51" y="17"/>
                    </a:cubicBezTo>
                    <a:cubicBezTo>
                      <a:pt x="51" y="17"/>
                      <a:pt x="51" y="17"/>
                      <a:pt x="51" y="17"/>
                    </a:cubicBezTo>
                    <a:cubicBezTo>
                      <a:pt x="51" y="17"/>
                      <a:pt x="51" y="17"/>
                      <a:pt x="51" y="17"/>
                    </a:cubicBezTo>
                    <a:cubicBezTo>
                      <a:pt x="51" y="17"/>
                      <a:pt x="51" y="17"/>
                      <a:pt x="51" y="17"/>
                    </a:cubicBezTo>
                    <a:cubicBezTo>
                      <a:pt x="51" y="17"/>
                      <a:pt x="51" y="17"/>
                      <a:pt x="51" y="17"/>
                    </a:cubicBezTo>
                    <a:cubicBezTo>
                      <a:pt x="51" y="17"/>
                      <a:pt x="51" y="17"/>
                      <a:pt x="51" y="17"/>
                    </a:cubicBezTo>
                    <a:cubicBezTo>
                      <a:pt x="51" y="17"/>
                      <a:pt x="51" y="17"/>
                      <a:pt x="51" y="17"/>
                    </a:cubicBezTo>
                    <a:cubicBezTo>
                      <a:pt x="50" y="16"/>
                      <a:pt x="50" y="16"/>
                      <a:pt x="50" y="16"/>
                    </a:cubicBezTo>
                    <a:cubicBezTo>
                      <a:pt x="50" y="16"/>
                      <a:pt x="50" y="16"/>
                      <a:pt x="50" y="16"/>
                    </a:cubicBezTo>
                    <a:cubicBezTo>
                      <a:pt x="50" y="16"/>
                      <a:pt x="50" y="16"/>
                      <a:pt x="50" y="16"/>
                    </a:cubicBezTo>
                    <a:cubicBezTo>
                      <a:pt x="51" y="15"/>
                      <a:pt x="51" y="15"/>
                      <a:pt x="51" y="15"/>
                    </a:cubicBezTo>
                    <a:cubicBezTo>
                      <a:pt x="51" y="15"/>
                      <a:pt x="51" y="15"/>
                      <a:pt x="51" y="15"/>
                    </a:cubicBezTo>
                    <a:cubicBezTo>
                      <a:pt x="51" y="15"/>
                      <a:pt x="51" y="15"/>
                      <a:pt x="51" y="15"/>
                    </a:cubicBezTo>
                    <a:cubicBezTo>
                      <a:pt x="51" y="14"/>
                      <a:pt x="51" y="14"/>
                      <a:pt x="51"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2"/>
                      <a:pt x="50" y="12"/>
                      <a:pt x="50" y="12"/>
                    </a:cubicBezTo>
                    <a:cubicBezTo>
                      <a:pt x="50" y="12"/>
                      <a:pt x="50" y="12"/>
                      <a:pt x="50" y="12"/>
                    </a:cubicBezTo>
                    <a:cubicBezTo>
                      <a:pt x="50" y="12"/>
                      <a:pt x="50" y="12"/>
                      <a:pt x="50"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1"/>
                      <a:pt x="49" y="11"/>
                      <a:pt x="49" y="11"/>
                    </a:cubicBezTo>
                    <a:cubicBezTo>
                      <a:pt x="49" y="11"/>
                      <a:pt x="49" y="11"/>
                      <a:pt x="49" y="11"/>
                    </a:cubicBezTo>
                    <a:cubicBezTo>
                      <a:pt x="49" y="10"/>
                      <a:pt x="49" y="10"/>
                      <a:pt x="49" y="10"/>
                    </a:cubicBezTo>
                    <a:cubicBezTo>
                      <a:pt x="49" y="10"/>
                      <a:pt x="49" y="10"/>
                      <a:pt x="49" y="10"/>
                    </a:cubicBezTo>
                    <a:cubicBezTo>
                      <a:pt x="49" y="10"/>
                      <a:pt x="49" y="10"/>
                      <a:pt x="49" y="10"/>
                    </a:cubicBezTo>
                    <a:cubicBezTo>
                      <a:pt x="49" y="10"/>
                      <a:pt x="49" y="10"/>
                      <a:pt x="49" y="10"/>
                    </a:cubicBezTo>
                    <a:cubicBezTo>
                      <a:pt x="49" y="10"/>
                      <a:pt x="49" y="10"/>
                      <a:pt x="49" y="10"/>
                    </a:cubicBezTo>
                    <a:cubicBezTo>
                      <a:pt x="49" y="10"/>
                      <a:pt x="49" y="10"/>
                      <a:pt x="49" y="10"/>
                    </a:cubicBezTo>
                    <a:cubicBezTo>
                      <a:pt x="49" y="10"/>
                      <a:pt x="49" y="10"/>
                      <a:pt x="49" y="10"/>
                    </a:cubicBezTo>
                    <a:cubicBezTo>
                      <a:pt x="49" y="9"/>
                      <a:pt x="49" y="9"/>
                      <a:pt x="49" y="9"/>
                    </a:cubicBezTo>
                    <a:cubicBezTo>
                      <a:pt x="49" y="9"/>
                      <a:pt x="49" y="9"/>
                      <a:pt x="49" y="9"/>
                    </a:cubicBezTo>
                    <a:cubicBezTo>
                      <a:pt x="50" y="9"/>
                      <a:pt x="50" y="9"/>
                      <a:pt x="50" y="9"/>
                    </a:cubicBezTo>
                    <a:cubicBezTo>
                      <a:pt x="50" y="9"/>
                      <a:pt x="50" y="9"/>
                      <a:pt x="50" y="9"/>
                    </a:cubicBezTo>
                    <a:cubicBezTo>
                      <a:pt x="50" y="9"/>
                      <a:pt x="50" y="9"/>
                      <a:pt x="50" y="9"/>
                    </a:cubicBezTo>
                    <a:cubicBezTo>
                      <a:pt x="50" y="9"/>
                      <a:pt x="50" y="9"/>
                      <a:pt x="50" y="9"/>
                    </a:cubicBezTo>
                    <a:cubicBezTo>
                      <a:pt x="49" y="9"/>
                      <a:pt x="49" y="9"/>
                      <a:pt x="49" y="9"/>
                    </a:cubicBezTo>
                    <a:cubicBezTo>
                      <a:pt x="49" y="9"/>
                      <a:pt x="49" y="9"/>
                      <a:pt x="49" y="9"/>
                    </a:cubicBezTo>
                    <a:cubicBezTo>
                      <a:pt x="49" y="8"/>
                      <a:pt x="49" y="8"/>
                      <a:pt x="49" y="8"/>
                    </a:cubicBezTo>
                    <a:cubicBezTo>
                      <a:pt x="49" y="8"/>
                      <a:pt x="49" y="8"/>
                      <a:pt x="49" y="8"/>
                    </a:cubicBezTo>
                    <a:cubicBezTo>
                      <a:pt x="49" y="8"/>
                      <a:pt x="49" y="8"/>
                      <a:pt x="49" y="8"/>
                    </a:cubicBezTo>
                    <a:cubicBezTo>
                      <a:pt x="49" y="8"/>
                      <a:pt x="49" y="8"/>
                      <a:pt x="49" y="8"/>
                    </a:cubicBezTo>
                    <a:cubicBezTo>
                      <a:pt x="49" y="8"/>
                      <a:pt x="49" y="8"/>
                      <a:pt x="49" y="8"/>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7"/>
                      <a:pt x="49" y="7"/>
                      <a:pt x="49" y="7"/>
                    </a:cubicBezTo>
                    <a:cubicBezTo>
                      <a:pt x="49" y="6"/>
                      <a:pt x="49" y="6"/>
                      <a:pt x="49" y="6"/>
                    </a:cubicBezTo>
                    <a:cubicBezTo>
                      <a:pt x="49" y="6"/>
                      <a:pt x="49" y="6"/>
                      <a:pt x="49" y="6"/>
                    </a:cubicBezTo>
                    <a:cubicBezTo>
                      <a:pt x="48" y="6"/>
                      <a:pt x="48" y="6"/>
                      <a:pt x="48" y="6"/>
                    </a:cubicBezTo>
                    <a:cubicBezTo>
                      <a:pt x="48" y="5"/>
                      <a:pt x="48" y="5"/>
                      <a:pt x="48" y="5"/>
                    </a:cubicBezTo>
                    <a:cubicBezTo>
                      <a:pt x="48" y="5"/>
                      <a:pt x="48" y="5"/>
                      <a:pt x="48" y="5"/>
                    </a:cubicBezTo>
                    <a:cubicBezTo>
                      <a:pt x="48" y="5"/>
                      <a:pt x="48" y="5"/>
                      <a:pt x="48" y="5"/>
                    </a:cubicBezTo>
                    <a:cubicBezTo>
                      <a:pt x="48" y="5"/>
                      <a:pt x="48" y="5"/>
                      <a:pt x="48" y="5"/>
                    </a:cubicBezTo>
                    <a:cubicBezTo>
                      <a:pt x="48" y="5"/>
                      <a:pt x="48" y="5"/>
                      <a:pt x="48" y="5"/>
                    </a:cubicBezTo>
                    <a:cubicBezTo>
                      <a:pt x="48" y="5"/>
                      <a:pt x="48" y="5"/>
                      <a:pt x="48" y="5"/>
                    </a:cubicBezTo>
                    <a:cubicBezTo>
                      <a:pt x="48" y="4"/>
                      <a:pt x="48" y="4"/>
                      <a:pt x="48" y="4"/>
                    </a:cubicBezTo>
                    <a:cubicBezTo>
                      <a:pt x="48" y="4"/>
                      <a:pt x="48" y="4"/>
                      <a:pt x="48" y="4"/>
                    </a:cubicBezTo>
                    <a:cubicBezTo>
                      <a:pt x="48" y="4"/>
                      <a:pt x="48" y="4"/>
                      <a:pt x="48" y="4"/>
                    </a:cubicBezTo>
                    <a:cubicBezTo>
                      <a:pt x="48" y="4"/>
                      <a:pt x="48" y="4"/>
                      <a:pt x="48" y="4"/>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3"/>
                      <a:pt x="48" y="3"/>
                      <a:pt x="48" y="3"/>
                    </a:cubicBezTo>
                    <a:cubicBezTo>
                      <a:pt x="48" y="2"/>
                      <a:pt x="48" y="2"/>
                      <a:pt x="48" y="2"/>
                    </a:cubicBezTo>
                    <a:cubicBezTo>
                      <a:pt x="47" y="2"/>
                      <a:pt x="47" y="2"/>
                      <a:pt x="47" y="2"/>
                    </a:cubicBezTo>
                    <a:cubicBezTo>
                      <a:pt x="47" y="2"/>
                      <a:pt x="47" y="2"/>
                      <a:pt x="47" y="2"/>
                    </a:cubicBezTo>
                    <a:cubicBezTo>
                      <a:pt x="47" y="2"/>
                      <a:pt x="47" y="2"/>
                      <a:pt x="47" y="2"/>
                    </a:cubicBezTo>
                    <a:cubicBezTo>
                      <a:pt x="47" y="2"/>
                      <a:pt x="47" y="2"/>
                      <a:pt x="47" y="2"/>
                    </a:cubicBezTo>
                    <a:cubicBezTo>
                      <a:pt x="47" y="2"/>
                      <a:pt x="47" y="2"/>
                      <a:pt x="47" y="2"/>
                    </a:cubicBezTo>
                    <a:cubicBezTo>
                      <a:pt x="47" y="2"/>
                      <a:pt x="47" y="2"/>
                      <a:pt x="47" y="2"/>
                    </a:cubicBezTo>
                    <a:cubicBezTo>
                      <a:pt x="47" y="2"/>
                      <a:pt x="47" y="2"/>
                      <a:pt x="47" y="2"/>
                    </a:cubicBezTo>
                    <a:cubicBezTo>
                      <a:pt x="47" y="2"/>
                      <a:pt x="47" y="2"/>
                      <a:pt x="47" y="2"/>
                    </a:cubicBezTo>
                    <a:cubicBezTo>
                      <a:pt x="47" y="1"/>
                      <a:pt x="47" y="1"/>
                      <a:pt x="47" y="1"/>
                    </a:cubicBezTo>
                    <a:cubicBezTo>
                      <a:pt x="48" y="1"/>
                      <a:pt x="48" y="1"/>
                      <a:pt x="48" y="1"/>
                    </a:cubicBezTo>
                    <a:cubicBezTo>
                      <a:pt x="47" y="1"/>
                      <a:pt x="47" y="1"/>
                      <a:pt x="47" y="1"/>
                    </a:cubicBezTo>
                    <a:cubicBezTo>
                      <a:pt x="47" y="1"/>
                      <a:pt x="47" y="1"/>
                      <a:pt x="47" y="1"/>
                    </a:cubicBezTo>
                    <a:cubicBezTo>
                      <a:pt x="47" y="1"/>
                      <a:pt x="47" y="1"/>
                      <a:pt x="47" y="1"/>
                    </a:cubicBezTo>
                    <a:cubicBezTo>
                      <a:pt x="47" y="1"/>
                      <a:pt x="47" y="1"/>
                      <a:pt x="47" y="1"/>
                    </a:cubicBezTo>
                    <a:cubicBezTo>
                      <a:pt x="47" y="1"/>
                      <a:pt x="47" y="1"/>
                      <a:pt x="47" y="1"/>
                    </a:cubicBezTo>
                    <a:cubicBezTo>
                      <a:pt x="47" y="0"/>
                      <a:pt x="47" y="0"/>
                      <a:pt x="47" y="0"/>
                    </a:cubicBezTo>
                    <a:cubicBezTo>
                      <a:pt x="44" y="1"/>
                      <a:pt x="40" y="2"/>
                      <a:pt x="36" y="3"/>
                    </a:cubicBezTo>
                    <a:cubicBezTo>
                      <a:pt x="36" y="3"/>
                      <a:pt x="36" y="3"/>
                      <a:pt x="36" y="3"/>
                    </a:cubicBezTo>
                    <a:cubicBezTo>
                      <a:pt x="36" y="3"/>
                      <a:pt x="36" y="3"/>
                      <a:pt x="36" y="3"/>
                    </a:cubicBezTo>
                    <a:cubicBezTo>
                      <a:pt x="35" y="3"/>
                      <a:pt x="35" y="3"/>
                      <a:pt x="35" y="3"/>
                    </a:cubicBezTo>
                    <a:cubicBezTo>
                      <a:pt x="35" y="3"/>
                      <a:pt x="35" y="3"/>
                      <a:pt x="35" y="3"/>
                    </a:cubicBezTo>
                    <a:cubicBezTo>
                      <a:pt x="34" y="4"/>
                      <a:pt x="34" y="4"/>
                      <a:pt x="34" y="4"/>
                    </a:cubicBezTo>
                    <a:cubicBezTo>
                      <a:pt x="34" y="4"/>
                      <a:pt x="34" y="4"/>
                      <a:pt x="34" y="4"/>
                    </a:cubicBezTo>
                    <a:cubicBezTo>
                      <a:pt x="34" y="4"/>
                      <a:pt x="34" y="4"/>
                      <a:pt x="34" y="4"/>
                    </a:cubicBezTo>
                    <a:cubicBezTo>
                      <a:pt x="34" y="4"/>
                      <a:pt x="34" y="4"/>
                      <a:pt x="34" y="4"/>
                    </a:cubicBezTo>
                    <a:cubicBezTo>
                      <a:pt x="33" y="5"/>
                      <a:pt x="33" y="5"/>
                      <a:pt x="33" y="5"/>
                    </a:cubicBezTo>
                    <a:cubicBezTo>
                      <a:pt x="33" y="5"/>
                      <a:pt x="33" y="5"/>
                      <a:pt x="33" y="5"/>
                    </a:cubicBezTo>
                    <a:cubicBezTo>
                      <a:pt x="33" y="5"/>
                      <a:pt x="33" y="5"/>
                      <a:pt x="33" y="5"/>
                    </a:cubicBezTo>
                    <a:cubicBezTo>
                      <a:pt x="32" y="6"/>
                      <a:pt x="32" y="6"/>
                      <a:pt x="32" y="6"/>
                    </a:cubicBezTo>
                    <a:cubicBezTo>
                      <a:pt x="31" y="7"/>
                      <a:pt x="30" y="9"/>
                      <a:pt x="29" y="10"/>
                    </a:cubicBezTo>
                    <a:cubicBezTo>
                      <a:pt x="29" y="11"/>
                      <a:pt x="29" y="11"/>
                      <a:pt x="29" y="11"/>
                    </a:cubicBezTo>
                    <a:cubicBezTo>
                      <a:pt x="29" y="11"/>
                      <a:pt x="29" y="11"/>
                      <a:pt x="28" y="11"/>
                    </a:cubicBezTo>
                    <a:cubicBezTo>
                      <a:pt x="29" y="11"/>
                      <a:pt x="29" y="11"/>
                      <a:pt x="29" y="11"/>
                    </a:cubicBezTo>
                    <a:cubicBezTo>
                      <a:pt x="29" y="11"/>
                      <a:pt x="29" y="11"/>
                      <a:pt x="29" y="11"/>
                    </a:cubicBezTo>
                    <a:cubicBezTo>
                      <a:pt x="29" y="12"/>
                      <a:pt x="29" y="12"/>
                      <a:pt x="29" y="12"/>
                    </a:cubicBezTo>
                    <a:cubicBezTo>
                      <a:pt x="29" y="12"/>
                      <a:pt x="29" y="12"/>
                      <a:pt x="29" y="12"/>
                    </a:cubicBezTo>
                    <a:cubicBezTo>
                      <a:pt x="28" y="12"/>
                      <a:pt x="28" y="12"/>
                      <a:pt x="28" y="12"/>
                    </a:cubicBezTo>
                    <a:cubicBezTo>
                      <a:pt x="28" y="12"/>
                      <a:pt x="28" y="12"/>
                      <a:pt x="28" y="12"/>
                    </a:cubicBezTo>
                    <a:cubicBezTo>
                      <a:pt x="28" y="12"/>
                      <a:pt x="28" y="12"/>
                      <a:pt x="28" y="12"/>
                    </a:cubicBezTo>
                    <a:cubicBezTo>
                      <a:pt x="28" y="12"/>
                      <a:pt x="28" y="12"/>
                      <a:pt x="28" y="12"/>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7" y="14"/>
                      <a:pt x="27" y="14"/>
                      <a:pt x="27" y="14"/>
                    </a:cubicBezTo>
                    <a:cubicBezTo>
                      <a:pt x="26" y="15"/>
                      <a:pt x="26" y="15"/>
                      <a:pt x="26" y="15"/>
                    </a:cubicBezTo>
                    <a:cubicBezTo>
                      <a:pt x="25" y="16"/>
                      <a:pt x="25" y="16"/>
                      <a:pt x="25" y="16"/>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7" y="17"/>
                      <a:pt x="27" y="17"/>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6" y="17"/>
                      <a:pt x="26" y="17"/>
                      <a:pt x="26" y="17"/>
                    </a:cubicBezTo>
                    <a:cubicBezTo>
                      <a:pt x="26" y="18"/>
                      <a:pt x="26" y="18"/>
                      <a:pt x="26" y="18"/>
                    </a:cubicBezTo>
                    <a:cubicBezTo>
                      <a:pt x="26" y="18"/>
                      <a:pt x="26" y="18"/>
                      <a:pt x="26" y="18"/>
                    </a:cubicBezTo>
                    <a:cubicBezTo>
                      <a:pt x="26" y="18"/>
                      <a:pt x="26" y="18"/>
                      <a:pt x="26" y="18"/>
                    </a:cubicBezTo>
                    <a:cubicBezTo>
                      <a:pt x="27" y="18"/>
                      <a:pt x="27" y="18"/>
                      <a:pt x="27" y="18"/>
                    </a:cubicBezTo>
                    <a:cubicBezTo>
                      <a:pt x="27" y="18"/>
                      <a:pt x="27" y="18"/>
                      <a:pt x="27" y="18"/>
                    </a:cubicBezTo>
                    <a:cubicBezTo>
                      <a:pt x="27" y="17"/>
                      <a:pt x="27" y="17"/>
                      <a:pt x="27" y="17"/>
                    </a:cubicBezTo>
                    <a:cubicBezTo>
                      <a:pt x="27" y="17"/>
                      <a:pt x="27" y="17"/>
                      <a:pt x="27" y="17"/>
                    </a:cubicBezTo>
                    <a:cubicBezTo>
                      <a:pt x="27" y="17"/>
                      <a:pt x="27" y="17"/>
                      <a:pt x="27" y="17"/>
                    </a:cubicBezTo>
                    <a:cubicBezTo>
                      <a:pt x="28" y="17"/>
                      <a:pt x="28" y="17"/>
                      <a:pt x="28" y="17"/>
                    </a:cubicBezTo>
                    <a:cubicBezTo>
                      <a:pt x="28" y="17"/>
                      <a:pt x="28" y="17"/>
                      <a:pt x="28" y="17"/>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9"/>
                      <a:pt x="27" y="19"/>
                      <a:pt x="27" y="19"/>
                    </a:cubicBezTo>
                    <a:cubicBezTo>
                      <a:pt x="27" y="19"/>
                      <a:pt x="27" y="19"/>
                      <a:pt x="27" y="19"/>
                    </a:cubicBezTo>
                    <a:cubicBezTo>
                      <a:pt x="27" y="19"/>
                      <a:pt x="27" y="19"/>
                      <a:pt x="27" y="19"/>
                    </a:cubicBezTo>
                    <a:cubicBezTo>
                      <a:pt x="26" y="19"/>
                      <a:pt x="26" y="19"/>
                      <a:pt x="26" y="19"/>
                    </a:cubicBezTo>
                    <a:cubicBezTo>
                      <a:pt x="26" y="19"/>
                      <a:pt x="26" y="19"/>
                      <a:pt x="26" y="19"/>
                    </a:cubicBezTo>
                    <a:cubicBezTo>
                      <a:pt x="26" y="19"/>
                      <a:pt x="26" y="19"/>
                      <a:pt x="26" y="19"/>
                    </a:cubicBezTo>
                    <a:cubicBezTo>
                      <a:pt x="26" y="19"/>
                      <a:pt x="26" y="19"/>
                      <a:pt x="26" y="19"/>
                    </a:cubicBezTo>
                    <a:cubicBezTo>
                      <a:pt x="26" y="19"/>
                      <a:pt x="26" y="19"/>
                      <a:pt x="26" y="19"/>
                    </a:cubicBezTo>
                    <a:cubicBezTo>
                      <a:pt x="26" y="19"/>
                      <a:pt x="26" y="19"/>
                      <a:pt x="26" y="19"/>
                    </a:cubicBezTo>
                    <a:cubicBezTo>
                      <a:pt x="26" y="19"/>
                      <a:pt x="26" y="19"/>
                      <a:pt x="26" y="19"/>
                    </a:cubicBezTo>
                    <a:cubicBezTo>
                      <a:pt x="26" y="19"/>
                      <a:pt x="26" y="19"/>
                      <a:pt x="26" y="19"/>
                    </a:cubicBezTo>
                    <a:cubicBezTo>
                      <a:pt x="26" y="20"/>
                      <a:pt x="26" y="20"/>
                      <a:pt x="26" y="20"/>
                    </a:cubicBezTo>
                    <a:cubicBezTo>
                      <a:pt x="26" y="20"/>
                      <a:pt x="26" y="20"/>
                      <a:pt x="26" y="20"/>
                    </a:cubicBezTo>
                    <a:cubicBezTo>
                      <a:pt x="26" y="20"/>
                      <a:pt x="26" y="20"/>
                      <a:pt x="26" y="20"/>
                    </a:cubicBezTo>
                    <a:cubicBezTo>
                      <a:pt x="26" y="20"/>
                      <a:pt x="26" y="20"/>
                      <a:pt x="26" y="20"/>
                    </a:cubicBezTo>
                    <a:cubicBezTo>
                      <a:pt x="26" y="20"/>
                      <a:pt x="26" y="20"/>
                      <a:pt x="26" y="20"/>
                    </a:cubicBezTo>
                    <a:cubicBezTo>
                      <a:pt x="27" y="20"/>
                      <a:pt x="27" y="20"/>
                      <a:pt x="27" y="20"/>
                    </a:cubicBezTo>
                    <a:cubicBezTo>
                      <a:pt x="27" y="20"/>
                      <a:pt x="27" y="20"/>
                      <a:pt x="27" y="20"/>
                    </a:cubicBezTo>
                    <a:cubicBezTo>
                      <a:pt x="27" y="20"/>
                      <a:pt x="27" y="20"/>
                      <a:pt x="27" y="20"/>
                    </a:cubicBezTo>
                    <a:cubicBezTo>
                      <a:pt x="27" y="20"/>
                      <a:pt x="27" y="20"/>
                      <a:pt x="27" y="20"/>
                    </a:cubicBezTo>
                    <a:cubicBezTo>
                      <a:pt x="27" y="21"/>
                      <a:pt x="27" y="21"/>
                      <a:pt x="27" y="21"/>
                    </a:cubicBezTo>
                    <a:cubicBezTo>
                      <a:pt x="27" y="21"/>
                      <a:pt x="27" y="21"/>
                      <a:pt x="27" y="21"/>
                    </a:cubicBezTo>
                    <a:cubicBezTo>
                      <a:pt x="27" y="21"/>
                      <a:pt x="27" y="21"/>
                      <a:pt x="27" y="21"/>
                    </a:cubicBezTo>
                    <a:cubicBezTo>
                      <a:pt x="27" y="21"/>
                      <a:pt x="27" y="21"/>
                      <a:pt x="27" y="21"/>
                    </a:cubicBezTo>
                    <a:cubicBezTo>
                      <a:pt x="27" y="22"/>
                      <a:pt x="27" y="22"/>
                      <a:pt x="27" y="22"/>
                    </a:cubicBezTo>
                    <a:cubicBezTo>
                      <a:pt x="27" y="21"/>
                      <a:pt x="27" y="21"/>
                      <a:pt x="27" y="21"/>
                    </a:cubicBezTo>
                    <a:cubicBezTo>
                      <a:pt x="27" y="21"/>
                      <a:pt x="27" y="21"/>
                      <a:pt x="27" y="21"/>
                    </a:cubicBezTo>
                    <a:cubicBezTo>
                      <a:pt x="27" y="21"/>
                      <a:pt x="27" y="21"/>
                      <a:pt x="27" y="21"/>
                    </a:cubicBezTo>
                    <a:cubicBezTo>
                      <a:pt x="27" y="21"/>
                      <a:pt x="27" y="21"/>
                      <a:pt x="27" y="21"/>
                    </a:cubicBezTo>
                    <a:cubicBezTo>
                      <a:pt x="27" y="22"/>
                      <a:pt x="27" y="22"/>
                      <a:pt x="27" y="22"/>
                    </a:cubicBezTo>
                    <a:cubicBezTo>
                      <a:pt x="27" y="22"/>
                      <a:pt x="27" y="22"/>
                      <a:pt x="27" y="22"/>
                    </a:cubicBezTo>
                    <a:cubicBezTo>
                      <a:pt x="27" y="22"/>
                      <a:pt x="27" y="22"/>
                      <a:pt x="27" y="22"/>
                    </a:cubicBezTo>
                    <a:cubicBezTo>
                      <a:pt x="27" y="23"/>
                      <a:pt x="27" y="23"/>
                      <a:pt x="27" y="23"/>
                    </a:cubicBezTo>
                    <a:cubicBezTo>
                      <a:pt x="27" y="23"/>
                      <a:pt x="27" y="23"/>
                      <a:pt x="27" y="23"/>
                    </a:cubicBezTo>
                    <a:cubicBezTo>
                      <a:pt x="27" y="23"/>
                      <a:pt x="27" y="23"/>
                      <a:pt x="27" y="23"/>
                    </a:cubicBezTo>
                    <a:cubicBezTo>
                      <a:pt x="26" y="23"/>
                      <a:pt x="26" y="23"/>
                      <a:pt x="26" y="23"/>
                    </a:cubicBezTo>
                    <a:cubicBezTo>
                      <a:pt x="26" y="23"/>
                      <a:pt x="26" y="23"/>
                      <a:pt x="26" y="23"/>
                    </a:cubicBezTo>
                    <a:cubicBezTo>
                      <a:pt x="26" y="23"/>
                      <a:pt x="26" y="23"/>
                      <a:pt x="26" y="23"/>
                    </a:cubicBezTo>
                    <a:cubicBezTo>
                      <a:pt x="26" y="23"/>
                      <a:pt x="26" y="23"/>
                      <a:pt x="26" y="23"/>
                    </a:cubicBezTo>
                    <a:cubicBezTo>
                      <a:pt x="25" y="24"/>
                      <a:pt x="25" y="24"/>
                      <a:pt x="25" y="24"/>
                    </a:cubicBezTo>
                    <a:cubicBezTo>
                      <a:pt x="25" y="24"/>
                      <a:pt x="25" y="24"/>
                      <a:pt x="25" y="24"/>
                    </a:cubicBezTo>
                    <a:cubicBezTo>
                      <a:pt x="24" y="25"/>
                      <a:pt x="24" y="25"/>
                      <a:pt x="24" y="25"/>
                    </a:cubicBezTo>
                    <a:cubicBezTo>
                      <a:pt x="24" y="25"/>
                      <a:pt x="24" y="25"/>
                      <a:pt x="24" y="25"/>
                    </a:cubicBezTo>
                    <a:cubicBezTo>
                      <a:pt x="24" y="25"/>
                      <a:pt x="24" y="25"/>
                      <a:pt x="24" y="25"/>
                    </a:cubicBezTo>
                    <a:cubicBezTo>
                      <a:pt x="24" y="26"/>
                      <a:pt x="24" y="26"/>
                      <a:pt x="24" y="26"/>
                    </a:cubicBezTo>
                    <a:cubicBezTo>
                      <a:pt x="23" y="26"/>
                      <a:pt x="23" y="26"/>
                      <a:pt x="23" y="26"/>
                    </a:cubicBezTo>
                    <a:cubicBezTo>
                      <a:pt x="23" y="26"/>
                      <a:pt x="23" y="26"/>
                      <a:pt x="23" y="26"/>
                    </a:cubicBezTo>
                    <a:cubicBezTo>
                      <a:pt x="23" y="26"/>
                      <a:pt x="23" y="26"/>
                      <a:pt x="23" y="26"/>
                    </a:cubicBezTo>
                    <a:cubicBezTo>
                      <a:pt x="23" y="26"/>
                      <a:pt x="23" y="26"/>
                      <a:pt x="23" y="26"/>
                    </a:cubicBezTo>
                    <a:cubicBezTo>
                      <a:pt x="23" y="27"/>
                      <a:pt x="23" y="27"/>
                      <a:pt x="23"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8"/>
                      <a:pt x="22" y="28"/>
                      <a:pt x="22" y="28"/>
                    </a:cubicBezTo>
                    <a:cubicBezTo>
                      <a:pt x="22" y="28"/>
                      <a:pt x="22" y="28"/>
                      <a:pt x="22" y="28"/>
                    </a:cubicBezTo>
                    <a:cubicBezTo>
                      <a:pt x="22" y="28"/>
                      <a:pt x="22" y="28"/>
                      <a:pt x="22" y="28"/>
                    </a:cubicBezTo>
                    <a:cubicBezTo>
                      <a:pt x="22" y="27"/>
                      <a:pt x="22" y="27"/>
                      <a:pt x="22" y="27"/>
                    </a:cubicBezTo>
                    <a:cubicBezTo>
                      <a:pt x="22" y="27"/>
                      <a:pt x="22" y="27"/>
                      <a:pt x="22" y="27"/>
                    </a:cubicBezTo>
                    <a:cubicBezTo>
                      <a:pt x="22" y="27"/>
                      <a:pt x="22" y="27"/>
                      <a:pt x="22" y="27"/>
                    </a:cubicBezTo>
                    <a:cubicBezTo>
                      <a:pt x="22" y="27"/>
                      <a:pt x="22" y="27"/>
                      <a:pt x="22" y="27"/>
                    </a:cubicBezTo>
                    <a:cubicBezTo>
                      <a:pt x="18" y="28"/>
                      <a:pt x="18" y="28"/>
                      <a:pt x="18" y="28"/>
                    </a:cubicBezTo>
                    <a:cubicBezTo>
                      <a:pt x="18" y="28"/>
                      <a:pt x="18" y="28"/>
                      <a:pt x="18" y="28"/>
                    </a:cubicBezTo>
                    <a:cubicBezTo>
                      <a:pt x="17" y="29"/>
                      <a:pt x="17" y="29"/>
                      <a:pt x="17" y="29"/>
                    </a:cubicBezTo>
                    <a:cubicBezTo>
                      <a:pt x="17" y="29"/>
                      <a:pt x="17" y="29"/>
                      <a:pt x="17" y="29"/>
                    </a:cubicBezTo>
                    <a:cubicBezTo>
                      <a:pt x="16" y="29"/>
                      <a:pt x="16" y="29"/>
                      <a:pt x="16" y="29"/>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2" y="28"/>
                      <a:pt x="12" y="28"/>
                      <a:pt x="12" y="28"/>
                    </a:cubicBezTo>
                    <a:cubicBezTo>
                      <a:pt x="11" y="28"/>
                      <a:pt x="11" y="28"/>
                      <a:pt x="11" y="28"/>
                    </a:cubicBezTo>
                    <a:cubicBezTo>
                      <a:pt x="10" y="28"/>
                      <a:pt x="10" y="28"/>
                      <a:pt x="10" y="28"/>
                    </a:cubicBezTo>
                    <a:cubicBezTo>
                      <a:pt x="7" y="29"/>
                      <a:pt x="7" y="29"/>
                      <a:pt x="7" y="29"/>
                    </a:cubicBezTo>
                    <a:cubicBezTo>
                      <a:pt x="6" y="30"/>
                      <a:pt x="6" y="30"/>
                      <a:pt x="6" y="30"/>
                    </a:cubicBezTo>
                    <a:cubicBezTo>
                      <a:pt x="6" y="30"/>
                      <a:pt x="6" y="30"/>
                      <a:pt x="6" y="30"/>
                    </a:cubicBezTo>
                    <a:cubicBezTo>
                      <a:pt x="5" y="31"/>
                      <a:pt x="5" y="31"/>
                      <a:pt x="5" y="31"/>
                    </a:cubicBezTo>
                    <a:cubicBezTo>
                      <a:pt x="4" y="31"/>
                      <a:pt x="4" y="31"/>
                      <a:pt x="4" y="31"/>
                    </a:cubicBezTo>
                    <a:cubicBezTo>
                      <a:pt x="4" y="31"/>
                      <a:pt x="4" y="31"/>
                      <a:pt x="4" y="31"/>
                    </a:cubicBezTo>
                    <a:cubicBezTo>
                      <a:pt x="4" y="31"/>
                      <a:pt x="4" y="31"/>
                      <a:pt x="4" y="31"/>
                    </a:cubicBezTo>
                    <a:cubicBezTo>
                      <a:pt x="4" y="32"/>
                      <a:pt x="4" y="32"/>
                      <a:pt x="4" y="32"/>
                    </a:cubicBezTo>
                    <a:cubicBezTo>
                      <a:pt x="4" y="32"/>
                      <a:pt x="4" y="32"/>
                      <a:pt x="4" y="32"/>
                    </a:cubicBezTo>
                    <a:cubicBezTo>
                      <a:pt x="4" y="32"/>
                      <a:pt x="4" y="32"/>
                      <a:pt x="4" y="32"/>
                    </a:cubicBezTo>
                    <a:cubicBezTo>
                      <a:pt x="4" y="32"/>
                      <a:pt x="4" y="32"/>
                      <a:pt x="4" y="32"/>
                    </a:cubicBezTo>
                    <a:cubicBezTo>
                      <a:pt x="4" y="33"/>
                      <a:pt x="4" y="33"/>
                      <a:pt x="4" y="33"/>
                    </a:cubicBezTo>
                    <a:cubicBezTo>
                      <a:pt x="4" y="33"/>
                      <a:pt x="4" y="33"/>
                      <a:pt x="4" y="33"/>
                    </a:cubicBezTo>
                    <a:cubicBezTo>
                      <a:pt x="4" y="33"/>
                      <a:pt x="4" y="33"/>
                      <a:pt x="4" y="33"/>
                    </a:cubicBezTo>
                    <a:cubicBezTo>
                      <a:pt x="4" y="33"/>
                      <a:pt x="4" y="33"/>
                      <a:pt x="4" y="33"/>
                    </a:cubicBezTo>
                    <a:cubicBezTo>
                      <a:pt x="5" y="33"/>
                      <a:pt x="5" y="33"/>
                      <a:pt x="5" y="33"/>
                    </a:cubicBezTo>
                    <a:cubicBezTo>
                      <a:pt x="6" y="33"/>
                      <a:pt x="6" y="33"/>
                      <a:pt x="6" y="33"/>
                    </a:cubicBezTo>
                    <a:cubicBezTo>
                      <a:pt x="6" y="33"/>
                      <a:pt x="6" y="33"/>
                      <a:pt x="6" y="33"/>
                    </a:cubicBezTo>
                    <a:cubicBezTo>
                      <a:pt x="6" y="33"/>
                      <a:pt x="6" y="33"/>
                      <a:pt x="6" y="33"/>
                    </a:cubicBezTo>
                    <a:cubicBezTo>
                      <a:pt x="6" y="34"/>
                      <a:pt x="6" y="34"/>
                      <a:pt x="6" y="34"/>
                    </a:cubicBezTo>
                    <a:cubicBezTo>
                      <a:pt x="6" y="34"/>
                      <a:pt x="6" y="34"/>
                      <a:pt x="6" y="34"/>
                    </a:cubicBezTo>
                    <a:cubicBezTo>
                      <a:pt x="6" y="34"/>
                      <a:pt x="6" y="34"/>
                      <a:pt x="6" y="34"/>
                    </a:cubicBezTo>
                    <a:cubicBezTo>
                      <a:pt x="6" y="34"/>
                      <a:pt x="6" y="34"/>
                      <a:pt x="6" y="34"/>
                    </a:cubicBezTo>
                    <a:cubicBezTo>
                      <a:pt x="6" y="34"/>
                      <a:pt x="6" y="34"/>
                      <a:pt x="6" y="34"/>
                    </a:cubicBezTo>
                    <a:cubicBezTo>
                      <a:pt x="6" y="35"/>
                      <a:pt x="6" y="35"/>
                      <a:pt x="6" y="35"/>
                    </a:cubicBezTo>
                    <a:cubicBezTo>
                      <a:pt x="6" y="35"/>
                      <a:pt x="6" y="35"/>
                      <a:pt x="6" y="35"/>
                    </a:cubicBezTo>
                    <a:cubicBezTo>
                      <a:pt x="7" y="35"/>
                      <a:pt x="7" y="35"/>
                      <a:pt x="7" y="35"/>
                    </a:cubicBezTo>
                    <a:cubicBezTo>
                      <a:pt x="7" y="35"/>
                      <a:pt x="7" y="35"/>
                      <a:pt x="7" y="35"/>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6" y="37"/>
                      <a:pt x="6" y="37"/>
                      <a:pt x="6" y="37"/>
                    </a:cubicBezTo>
                    <a:cubicBezTo>
                      <a:pt x="6" y="37"/>
                      <a:pt x="6" y="37"/>
                      <a:pt x="6" y="37"/>
                    </a:cubicBezTo>
                    <a:cubicBezTo>
                      <a:pt x="6" y="37"/>
                      <a:pt x="6" y="37"/>
                      <a:pt x="6" y="37"/>
                    </a:cubicBezTo>
                    <a:cubicBezTo>
                      <a:pt x="5" y="38"/>
                      <a:pt x="5" y="38"/>
                      <a:pt x="5" y="38"/>
                    </a:cubicBezTo>
                    <a:cubicBezTo>
                      <a:pt x="5" y="38"/>
                      <a:pt x="5" y="38"/>
                      <a:pt x="5" y="38"/>
                    </a:cubicBezTo>
                    <a:cubicBezTo>
                      <a:pt x="5" y="38"/>
                      <a:pt x="5" y="38"/>
                      <a:pt x="5" y="38"/>
                    </a:cubicBezTo>
                    <a:cubicBezTo>
                      <a:pt x="5" y="38"/>
                      <a:pt x="5" y="38"/>
                      <a:pt x="5" y="38"/>
                    </a:cubicBezTo>
                    <a:cubicBezTo>
                      <a:pt x="5" y="39"/>
                      <a:pt x="5" y="39"/>
                      <a:pt x="5" y="39"/>
                    </a:cubicBezTo>
                    <a:cubicBezTo>
                      <a:pt x="5" y="39"/>
                      <a:pt x="5" y="39"/>
                      <a:pt x="5" y="39"/>
                    </a:cubicBezTo>
                    <a:cubicBezTo>
                      <a:pt x="5" y="39"/>
                      <a:pt x="5" y="39"/>
                      <a:pt x="5" y="39"/>
                    </a:cubicBezTo>
                    <a:cubicBezTo>
                      <a:pt x="5" y="39"/>
                      <a:pt x="5" y="39"/>
                      <a:pt x="5" y="39"/>
                    </a:cubicBezTo>
                    <a:cubicBezTo>
                      <a:pt x="5" y="39"/>
                      <a:pt x="5" y="39"/>
                      <a:pt x="5" y="39"/>
                    </a:cubicBezTo>
                    <a:cubicBezTo>
                      <a:pt x="4" y="39"/>
                      <a:pt x="4" y="39"/>
                      <a:pt x="4" y="39"/>
                    </a:cubicBezTo>
                    <a:cubicBezTo>
                      <a:pt x="4" y="40"/>
                      <a:pt x="4" y="40"/>
                      <a:pt x="4" y="40"/>
                    </a:cubicBezTo>
                    <a:cubicBezTo>
                      <a:pt x="4" y="40"/>
                      <a:pt x="4" y="40"/>
                      <a:pt x="4" y="40"/>
                    </a:cubicBezTo>
                    <a:cubicBezTo>
                      <a:pt x="3" y="40"/>
                      <a:pt x="3" y="40"/>
                      <a:pt x="3" y="40"/>
                    </a:cubicBezTo>
                    <a:cubicBezTo>
                      <a:pt x="3" y="40"/>
                      <a:pt x="3" y="40"/>
                      <a:pt x="3" y="40"/>
                    </a:cubicBezTo>
                    <a:cubicBezTo>
                      <a:pt x="3" y="41"/>
                      <a:pt x="3" y="41"/>
                      <a:pt x="3" y="41"/>
                    </a:cubicBezTo>
                    <a:cubicBezTo>
                      <a:pt x="3" y="41"/>
                      <a:pt x="3" y="41"/>
                      <a:pt x="3" y="41"/>
                    </a:cubicBezTo>
                    <a:cubicBezTo>
                      <a:pt x="3" y="41"/>
                      <a:pt x="3" y="41"/>
                      <a:pt x="3" y="41"/>
                    </a:cubicBezTo>
                    <a:cubicBezTo>
                      <a:pt x="3" y="41"/>
                      <a:pt x="3" y="41"/>
                      <a:pt x="3" y="41"/>
                    </a:cubicBezTo>
                    <a:cubicBezTo>
                      <a:pt x="2" y="42"/>
                      <a:pt x="2" y="42"/>
                      <a:pt x="2" y="42"/>
                    </a:cubicBezTo>
                    <a:cubicBezTo>
                      <a:pt x="2" y="42"/>
                      <a:pt x="2" y="42"/>
                      <a:pt x="2" y="42"/>
                    </a:cubicBezTo>
                    <a:cubicBezTo>
                      <a:pt x="2" y="42"/>
                      <a:pt x="2" y="42"/>
                      <a:pt x="2" y="42"/>
                    </a:cubicBezTo>
                    <a:cubicBezTo>
                      <a:pt x="2" y="42"/>
                      <a:pt x="2" y="42"/>
                      <a:pt x="2" y="42"/>
                    </a:cubicBezTo>
                    <a:cubicBezTo>
                      <a:pt x="1" y="43"/>
                      <a:pt x="1" y="43"/>
                      <a:pt x="1" y="43"/>
                    </a:cubicBezTo>
                    <a:cubicBezTo>
                      <a:pt x="1" y="43"/>
                      <a:pt x="1" y="43"/>
                      <a:pt x="1" y="43"/>
                    </a:cubicBezTo>
                    <a:cubicBezTo>
                      <a:pt x="0" y="43"/>
                      <a:pt x="0" y="43"/>
                      <a:pt x="0" y="43"/>
                    </a:cubicBezTo>
                    <a:cubicBezTo>
                      <a:pt x="0" y="44"/>
                      <a:pt x="0" y="44"/>
                      <a:pt x="0" y="44"/>
                    </a:cubicBezTo>
                    <a:cubicBezTo>
                      <a:pt x="0" y="44"/>
                      <a:pt x="0" y="44"/>
                      <a:pt x="0" y="44"/>
                    </a:cubicBezTo>
                    <a:cubicBezTo>
                      <a:pt x="0" y="45"/>
                      <a:pt x="1" y="46"/>
                      <a:pt x="1" y="47"/>
                    </a:cubicBezTo>
                    <a:cubicBezTo>
                      <a:pt x="14" y="44"/>
                      <a:pt x="26" y="42"/>
                      <a:pt x="39" y="39"/>
                    </a:cubicBezTo>
                    <a:cubicBezTo>
                      <a:pt x="39" y="39"/>
                      <a:pt x="39" y="39"/>
                      <a:pt x="39" y="39"/>
                    </a:cubicBezTo>
                    <a:cubicBezTo>
                      <a:pt x="39" y="39"/>
                      <a:pt x="39" y="39"/>
                      <a:pt x="39" y="39"/>
                    </a:cubicBezTo>
                    <a:cubicBezTo>
                      <a:pt x="39" y="39"/>
                      <a:pt x="39" y="39"/>
                      <a:pt x="39" y="39"/>
                    </a:cubicBezTo>
                    <a:cubicBezTo>
                      <a:pt x="40" y="39"/>
                      <a:pt x="40" y="39"/>
                      <a:pt x="40" y="39"/>
                    </a:cubicBezTo>
                    <a:cubicBezTo>
                      <a:pt x="40" y="40"/>
                      <a:pt x="40" y="40"/>
                      <a:pt x="40" y="40"/>
                    </a:cubicBezTo>
                    <a:cubicBezTo>
                      <a:pt x="40" y="40"/>
                      <a:pt x="40" y="40"/>
                      <a:pt x="40" y="40"/>
                    </a:cubicBezTo>
                    <a:cubicBezTo>
                      <a:pt x="40" y="40"/>
                      <a:pt x="40" y="40"/>
                      <a:pt x="40" y="40"/>
                    </a:cubicBezTo>
                    <a:cubicBezTo>
                      <a:pt x="40" y="40"/>
                      <a:pt x="40" y="40"/>
                      <a:pt x="40" y="40"/>
                    </a:cubicBezTo>
                    <a:cubicBezTo>
                      <a:pt x="40" y="40"/>
                      <a:pt x="40" y="40"/>
                      <a:pt x="40" y="40"/>
                    </a:cubicBezTo>
                    <a:cubicBezTo>
                      <a:pt x="41" y="40"/>
                      <a:pt x="41" y="40"/>
                      <a:pt x="41" y="40"/>
                    </a:cubicBezTo>
                    <a:cubicBezTo>
                      <a:pt x="41" y="40"/>
                      <a:pt x="41" y="40"/>
                      <a:pt x="41" y="40"/>
                    </a:cubicBezTo>
                    <a:cubicBezTo>
                      <a:pt x="41" y="40"/>
                      <a:pt x="41" y="40"/>
                      <a:pt x="41" y="40"/>
                    </a:cubicBezTo>
                    <a:cubicBezTo>
                      <a:pt x="41" y="40"/>
                      <a:pt x="41" y="40"/>
                      <a:pt x="41" y="40"/>
                    </a:cubicBezTo>
                    <a:cubicBezTo>
                      <a:pt x="41" y="40"/>
                      <a:pt x="41" y="40"/>
                      <a:pt x="41" y="40"/>
                    </a:cubicBezTo>
                    <a:cubicBezTo>
                      <a:pt x="41" y="40"/>
                      <a:pt x="41" y="40"/>
                      <a:pt x="41" y="40"/>
                    </a:cubicBezTo>
                    <a:cubicBezTo>
                      <a:pt x="41" y="41"/>
                      <a:pt x="41" y="41"/>
                      <a:pt x="41" y="41"/>
                    </a:cubicBezTo>
                    <a:cubicBezTo>
                      <a:pt x="41" y="41"/>
                      <a:pt x="41" y="41"/>
                      <a:pt x="41" y="41"/>
                    </a:cubicBezTo>
                    <a:cubicBezTo>
                      <a:pt x="41" y="41"/>
                      <a:pt x="41" y="41"/>
                      <a:pt x="41" y="41"/>
                    </a:cubicBezTo>
                    <a:cubicBezTo>
                      <a:pt x="42" y="41"/>
                      <a:pt x="42" y="41"/>
                      <a:pt x="42" y="41"/>
                    </a:cubicBezTo>
                    <a:cubicBezTo>
                      <a:pt x="42" y="41"/>
                      <a:pt x="42" y="41"/>
                      <a:pt x="42" y="41"/>
                    </a:cubicBezTo>
                    <a:cubicBezTo>
                      <a:pt x="42" y="41"/>
                      <a:pt x="42" y="41"/>
                      <a:pt x="42" y="41"/>
                    </a:cubicBezTo>
                    <a:cubicBezTo>
                      <a:pt x="42" y="41"/>
                      <a:pt x="42" y="41"/>
                      <a:pt x="42" y="41"/>
                    </a:cubicBezTo>
                    <a:cubicBezTo>
                      <a:pt x="42" y="41"/>
                      <a:pt x="42" y="41"/>
                      <a:pt x="42" y="41"/>
                    </a:cubicBezTo>
                    <a:cubicBezTo>
                      <a:pt x="42" y="42"/>
                      <a:pt x="42" y="42"/>
                      <a:pt x="42" y="42"/>
                    </a:cubicBezTo>
                    <a:cubicBezTo>
                      <a:pt x="42" y="42"/>
                      <a:pt x="42" y="42"/>
                      <a:pt x="42" y="42"/>
                    </a:cubicBezTo>
                    <a:cubicBezTo>
                      <a:pt x="42" y="42"/>
                      <a:pt x="42" y="42"/>
                      <a:pt x="42" y="42"/>
                    </a:cubicBezTo>
                    <a:cubicBezTo>
                      <a:pt x="42" y="43"/>
                      <a:pt x="42" y="43"/>
                      <a:pt x="42" y="43"/>
                    </a:cubicBezTo>
                    <a:cubicBezTo>
                      <a:pt x="42" y="43"/>
                      <a:pt x="42" y="43"/>
                      <a:pt x="42" y="43"/>
                    </a:cubicBezTo>
                    <a:cubicBezTo>
                      <a:pt x="42" y="43"/>
                      <a:pt x="42" y="43"/>
                      <a:pt x="42" y="43"/>
                    </a:cubicBezTo>
                    <a:cubicBezTo>
                      <a:pt x="43" y="44"/>
                      <a:pt x="43" y="44"/>
                      <a:pt x="43" y="44"/>
                    </a:cubicBezTo>
                    <a:cubicBezTo>
                      <a:pt x="43" y="44"/>
                      <a:pt x="43" y="44"/>
                      <a:pt x="43" y="44"/>
                    </a:cubicBezTo>
                    <a:cubicBezTo>
                      <a:pt x="43" y="44"/>
                      <a:pt x="43" y="44"/>
                      <a:pt x="43" y="44"/>
                    </a:cubicBezTo>
                    <a:cubicBezTo>
                      <a:pt x="44" y="44"/>
                      <a:pt x="44" y="44"/>
                      <a:pt x="44" y="44"/>
                    </a:cubicBezTo>
                    <a:cubicBezTo>
                      <a:pt x="44" y="44"/>
                      <a:pt x="44" y="44"/>
                      <a:pt x="44" y="44"/>
                    </a:cubicBezTo>
                    <a:cubicBezTo>
                      <a:pt x="44" y="44"/>
                      <a:pt x="44" y="44"/>
                      <a:pt x="44" y="44"/>
                    </a:cubicBezTo>
                    <a:cubicBezTo>
                      <a:pt x="44" y="44"/>
                      <a:pt x="44" y="44"/>
                      <a:pt x="44" y="44"/>
                    </a:cubicBezTo>
                    <a:cubicBezTo>
                      <a:pt x="44" y="44"/>
                      <a:pt x="44" y="44"/>
                      <a:pt x="44" y="44"/>
                    </a:cubicBezTo>
                    <a:cubicBezTo>
                      <a:pt x="45" y="44"/>
                      <a:pt x="45" y="44"/>
                      <a:pt x="45" y="44"/>
                    </a:cubicBezTo>
                    <a:cubicBezTo>
                      <a:pt x="45" y="44"/>
                      <a:pt x="45" y="44"/>
                      <a:pt x="45" y="44"/>
                    </a:cubicBezTo>
                    <a:cubicBezTo>
                      <a:pt x="45" y="44"/>
                      <a:pt x="45" y="44"/>
                      <a:pt x="45" y="44"/>
                    </a:cubicBezTo>
                    <a:cubicBezTo>
                      <a:pt x="45" y="44"/>
                      <a:pt x="45" y="44"/>
                      <a:pt x="45" y="44"/>
                    </a:cubicBezTo>
                    <a:cubicBezTo>
                      <a:pt x="45" y="44"/>
                      <a:pt x="45" y="44"/>
                      <a:pt x="45" y="44"/>
                    </a:cubicBezTo>
                    <a:cubicBezTo>
                      <a:pt x="45" y="44"/>
                      <a:pt x="45" y="44"/>
                      <a:pt x="45" y="44"/>
                    </a:cubicBezTo>
                    <a:cubicBezTo>
                      <a:pt x="45" y="44"/>
                      <a:pt x="45" y="44"/>
                      <a:pt x="45" y="44"/>
                    </a:cubicBezTo>
                    <a:cubicBezTo>
                      <a:pt x="45" y="44"/>
                      <a:pt x="45" y="44"/>
                      <a:pt x="45" y="44"/>
                    </a:cubicBezTo>
                    <a:cubicBezTo>
                      <a:pt x="46" y="45"/>
                      <a:pt x="46" y="45"/>
                      <a:pt x="46" y="45"/>
                    </a:cubicBezTo>
                    <a:cubicBezTo>
                      <a:pt x="46" y="45"/>
                      <a:pt x="46" y="45"/>
                      <a:pt x="46" y="45"/>
                    </a:cubicBezTo>
                    <a:cubicBezTo>
                      <a:pt x="46" y="45"/>
                      <a:pt x="46" y="45"/>
                      <a:pt x="46" y="45"/>
                    </a:cubicBezTo>
                    <a:cubicBezTo>
                      <a:pt x="46" y="45"/>
                      <a:pt x="46" y="45"/>
                      <a:pt x="46" y="45"/>
                    </a:cubicBezTo>
                    <a:cubicBezTo>
                      <a:pt x="49" y="46"/>
                      <a:pt x="51" y="47"/>
                      <a:pt x="54" y="48"/>
                    </a:cubicBezTo>
                    <a:close/>
                    <a:moveTo>
                      <a:pt x="68" y="43"/>
                    </a:moveTo>
                    <a:cubicBezTo>
                      <a:pt x="67" y="43"/>
                      <a:pt x="67" y="43"/>
                      <a:pt x="67" y="43"/>
                    </a:cubicBezTo>
                    <a:cubicBezTo>
                      <a:pt x="67" y="43"/>
                      <a:pt x="67" y="43"/>
                      <a:pt x="67" y="43"/>
                    </a:cubicBezTo>
                    <a:cubicBezTo>
                      <a:pt x="67" y="43"/>
                      <a:pt x="67" y="43"/>
                      <a:pt x="67" y="43"/>
                    </a:cubicBezTo>
                    <a:cubicBezTo>
                      <a:pt x="67" y="43"/>
                      <a:pt x="67" y="43"/>
                      <a:pt x="67" y="43"/>
                    </a:cubicBezTo>
                    <a:cubicBezTo>
                      <a:pt x="67" y="43"/>
                      <a:pt x="67" y="43"/>
                      <a:pt x="67" y="43"/>
                    </a:cubicBezTo>
                    <a:cubicBezTo>
                      <a:pt x="67" y="43"/>
                      <a:pt x="67" y="43"/>
                      <a:pt x="67" y="43"/>
                    </a:cubicBezTo>
                    <a:cubicBezTo>
                      <a:pt x="67" y="43"/>
                      <a:pt x="67" y="43"/>
                      <a:pt x="67" y="43"/>
                    </a:cubicBezTo>
                    <a:cubicBezTo>
                      <a:pt x="67" y="43"/>
                      <a:pt x="67" y="43"/>
                      <a:pt x="67" y="43"/>
                    </a:cubicBezTo>
                    <a:cubicBezTo>
                      <a:pt x="67" y="43"/>
                      <a:pt x="67" y="43"/>
                      <a:pt x="67" y="43"/>
                    </a:cubicBezTo>
                    <a:cubicBezTo>
                      <a:pt x="67" y="43"/>
                      <a:pt x="67" y="43"/>
                      <a:pt x="67" y="43"/>
                    </a:cubicBezTo>
                    <a:cubicBezTo>
                      <a:pt x="67" y="44"/>
                      <a:pt x="67" y="44"/>
                      <a:pt x="67" y="44"/>
                    </a:cubicBezTo>
                    <a:cubicBezTo>
                      <a:pt x="67" y="44"/>
                      <a:pt x="67" y="44"/>
                      <a:pt x="67" y="44"/>
                    </a:cubicBezTo>
                    <a:cubicBezTo>
                      <a:pt x="67" y="44"/>
                      <a:pt x="67" y="44"/>
                      <a:pt x="67" y="44"/>
                    </a:cubicBezTo>
                    <a:cubicBezTo>
                      <a:pt x="67" y="44"/>
                      <a:pt x="67" y="44"/>
                      <a:pt x="67" y="44"/>
                    </a:cubicBezTo>
                    <a:cubicBezTo>
                      <a:pt x="67" y="44"/>
                      <a:pt x="67" y="44"/>
                      <a:pt x="67" y="44"/>
                    </a:cubicBezTo>
                    <a:cubicBezTo>
                      <a:pt x="68" y="44"/>
                      <a:pt x="68" y="44"/>
                      <a:pt x="68" y="44"/>
                    </a:cubicBezTo>
                    <a:cubicBezTo>
                      <a:pt x="68" y="44"/>
                      <a:pt x="68" y="44"/>
                      <a:pt x="68" y="44"/>
                    </a:cubicBezTo>
                    <a:cubicBezTo>
                      <a:pt x="68" y="44"/>
                      <a:pt x="68" y="44"/>
                      <a:pt x="68" y="44"/>
                    </a:cubicBezTo>
                    <a:cubicBezTo>
                      <a:pt x="68" y="43"/>
                      <a:pt x="68" y="43"/>
                      <a:pt x="68" y="43"/>
                    </a:cubicBezTo>
                    <a:close/>
                    <a:moveTo>
                      <a:pt x="69" y="43"/>
                    </a:move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3"/>
                      <a:pt x="69" y="43"/>
                      <a:pt x="69" y="43"/>
                    </a:cubicBezTo>
                    <a:cubicBezTo>
                      <a:pt x="69" y="42"/>
                      <a:pt x="69" y="42"/>
                      <a:pt x="69" y="42"/>
                    </a:cubicBezTo>
                    <a:cubicBezTo>
                      <a:pt x="69" y="42"/>
                      <a:pt x="69" y="42"/>
                      <a:pt x="69" y="42"/>
                    </a:cubicBezTo>
                    <a:cubicBezTo>
                      <a:pt x="69" y="42"/>
                      <a:pt x="69" y="42"/>
                      <a:pt x="69" y="42"/>
                    </a:cubicBezTo>
                    <a:cubicBezTo>
                      <a:pt x="69" y="42"/>
                      <a:pt x="69" y="42"/>
                      <a:pt x="69" y="42"/>
                    </a:cubicBezTo>
                    <a:cubicBezTo>
                      <a:pt x="69" y="42"/>
                      <a:pt x="69" y="42"/>
                      <a:pt x="69" y="42"/>
                    </a:cubicBezTo>
                    <a:cubicBezTo>
                      <a:pt x="69" y="42"/>
                      <a:pt x="69" y="42"/>
                      <a:pt x="69" y="42"/>
                    </a:cubicBezTo>
                    <a:cubicBezTo>
                      <a:pt x="69" y="43"/>
                      <a:pt x="69" y="43"/>
                      <a:pt x="69" y="43"/>
                    </a:cubicBezTo>
                    <a:close/>
                    <a:moveTo>
                      <a:pt x="54" y="51"/>
                    </a:moveTo>
                    <a:cubicBezTo>
                      <a:pt x="54" y="51"/>
                      <a:pt x="54" y="51"/>
                      <a:pt x="54" y="51"/>
                    </a:cubicBezTo>
                    <a:cubicBezTo>
                      <a:pt x="54" y="51"/>
                      <a:pt x="54" y="51"/>
                      <a:pt x="54" y="51"/>
                    </a:cubicBezTo>
                    <a:cubicBezTo>
                      <a:pt x="54" y="50"/>
                      <a:pt x="54" y="50"/>
                      <a:pt x="54" y="50"/>
                    </a:cubicBezTo>
                    <a:cubicBezTo>
                      <a:pt x="54" y="50"/>
                      <a:pt x="54" y="50"/>
                      <a:pt x="54" y="50"/>
                    </a:cubicBezTo>
                    <a:cubicBezTo>
                      <a:pt x="54" y="50"/>
                      <a:pt x="54" y="50"/>
                      <a:pt x="54" y="50"/>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9"/>
                      <a:pt x="54" y="49"/>
                    </a:cubicBezTo>
                    <a:cubicBezTo>
                      <a:pt x="54" y="49"/>
                      <a:pt x="54" y="49"/>
                      <a:pt x="54" y="49"/>
                    </a:cubicBezTo>
                    <a:cubicBezTo>
                      <a:pt x="54" y="50"/>
                      <a:pt x="54" y="50"/>
                      <a:pt x="54" y="50"/>
                    </a:cubicBezTo>
                    <a:cubicBezTo>
                      <a:pt x="54" y="50"/>
                      <a:pt x="54" y="50"/>
                      <a:pt x="54" y="50"/>
                    </a:cubicBezTo>
                    <a:cubicBezTo>
                      <a:pt x="54" y="51"/>
                      <a:pt x="54" y="51"/>
                      <a:pt x="54" y="51"/>
                    </a:cubicBezTo>
                    <a:cubicBezTo>
                      <a:pt x="54" y="51"/>
                      <a:pt x="54" y="51"/>
                      <a:pt x="54" y="51"/>
                    </a:cubicBezTo>
                    <a:cubicBezTo>
                      <a:pt x="54" y="51"/>
                      <a:pt x="54" y="51"/>
                      <a:pt x="54" y="51"/>
                    </a:cubicBezTo>
                    <a:close/>
                    <a:moveTo>
                      <a:pt x="60" y="50"/>
                    </a:moveTo>
                    <a:cubicBezTo>
                      <a:pt x="60" y="50"/>
                      <a:pt x="60" y="50"/>
                      <a:pt x="60" y="50"/>
                    </a:cubicBezTo>
                    <a:cubicBezTo>
                      <a:pt x="60" y="50"/>
                      <a:pt x="60" y="50"/>
                      <a:pt x="60" y="50"/>
                    </a:cubicBezTo>
                    <a:cubicBezTo>
                      <a:pt x="60" y="50"/>
                      <a:pt x="60" y="50"/>
                      <a:pt x="60" y="50"/>
                    </a:cubicBezTo>
                    <a:cubicBezTo>
                      <a:pt x="59" y="50"/>
                      <a:pt x="59" y="50"/>
                      <a:pt x="59" y="50"/>
                    </a:cubicBezTo>
                    <a:cubicBezTo>
                      <a:pt x="59" y="51"/>
                      <a:pt x="59" y="51"/>
                      <a:pt x="59" y="51"/>
                    </a:cubicBezTo>
                    <a:cubicBezTo>
                      <a:pt x="59" y="51"/>
                      <a:pt x="59" y="51"/>
                      <a:pt x="59" y="51"/>
                    </a:cubicBezTo>
                    <a:cubicBezTo>
                      <a:pt x="59" y="51"/>
                      <a:pt x="59" y="51"/>
                      <a:pt x="59" y="51"/>
                    </a:cubicBezTo>
                    <a:cubicBezTo>
                      <a:pt x="58" y="51"/>
                      <a:pt x="58" y="51"/>
                      <a:pt x="58" y="51"/>
                    </a:cubicBezTo>
                    <a:cubicBezTo>
                      <a:pt x="58" y="52"/>
                      <a:pt x="58" y="52"/>
                      <a:pt x="58" y="52"/>
                    </a:cubicBezTo>
                    <a:cubicBezTo>
                      <a:pt x="59" y="51"/>
                      <a:pt x="59" y="51"/>
                      <a:pt x="59" y="51"/>
                    </a:cubicBezTo>
                    <a:cubicBezTo>
                      <a:pt x="60" y="50"/>
                      <a:pt x="60" y="50"/>
                      <a:pt x="60" y="50"/>
                    </a:cubicBezTo>
                    <a:cubicBezTo>
                      <a:pt x="60" y="50"/>
                      <a:pt x="60" y="50"/>
                      <a:pt x="60" y="50"/>
                    </a:cubicBezTo>
                    <a:close/>
                    <a:moveTo>
                      <a:pt x="5" y="34"/>
                    </a:moveTo>
                    <a:cubicBezTo>
                      <a:pt x="5" y="34"/>
                      <a:pt x="5" y="34"/>
                      <a:pt x="5" y="34"/>
                    </a:cubicBezTo>
                    <a:cubicBezTo>
                      <a:pt x="5" y="34"/>
                      <a:pt x="5" y="34"/>
                      <a:pt x="5" y="34"/>
                    </a:cubicBezTo>
                    <a:cubicBezTo>
                      <a:pt x="5" y="34"/>
                      <a:pt x="5" y="34"/>
                      <a:pt x="5" y="34"/>
                    </a:cubicBezTo>
                    <a:cubicBezTo>
                      <a:pt x="6" y="34"/>
                      <a:pt x="6" y="34"/>
                      <a:pt x="6" y="34"/>
                    </a:cubicBezTo>
                    <a:cubicBezTo>
                      <a:pt x="6" y="33"/>
                      <a:pt x="6" y="33"/>
                      <a:pt x="6" y="33"/>
                    </a:cubicBezTo>
                    <a:cubicBezTo>
                      <a:pt x="6" y="33"/>
                      <a:pt x="6" y="33"/>
                      <a:pt x="6" y="33"/>
                    </a:cubicBezTo>
                    <a:cubicBezTo>
                      <a:pt x="6" y="33"/>
                      <a:pt x="6" y="33"/>
                      <a:pt x="6" y="33"/>
                    </a:cubicBezTo>
                    <a:cubicBezTo>
                      <a:pt x="6" y="33"/>
                      <a:pt x="6" y="33"/>
                      <a:pt x="6"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4"/>
                      <a:pt x="5" y="34"/>
                      <a:pt x="5" y="34"/>
                    </a:cubicBezTo>
                    <a:close/>
                    <a:moveTo>
                      <a:pt x="71" y="42"/>
                    </a:moveTo>
                    <a:cubicBezTo>
                      <a:pt x="71" y="42"/>
                      <a:pt x="71" y="42"/>
                      <a:pt x="71" y="42"/>
                    </a:cubicBezTo>
                    <a:cubicBezTo>
                      <a:pt x="70" y="42"/>
                      <a:pt x="70" y="42"/>
                      <a:pt x="70" y="42"/>
                    </a:cubicBezTo>
                    <a:cubicBezTo>
                      <a:pt x="71" y="42"/>
                      <a:pt x="71" y="42"/>
                      <a:pt x="71" y="42"/>
                    </a:cubicBezTo>
                    <a:cubicBezTo>
                      <a:pt x="71" y="43"/>
                      <a:pt x="71" y="43"/>
                      <a:pt x="71" y="43"/>
                    </a:cubicBezTo>
                    <a:cubicBezTo>
                      <a:pt x="70" y="42"/>
                      <a:pt x="70" y="42"/>
                      <a:pt x="70" y="42"/>
                    </a:cubicBezTo>
                    <a:cubicBezTo>
                      <a:pt x="70" y="42"/>
                      <a:pt x="70" y="42"/>
                      <a:pt x="70" y="42"/>
                    </a:cubicBezTo>
                    <a:cubicBezTo>
                      <a:pt x="70" y="42"/>
                      <a:pt x="70" y="42"/>
                      <a:pt x="70" y="42"/>
                    </a:cubicBezTo>
                    <a:cubicBezTo>
                      <a:pt x="70" y="43"/>
                      <a:pt x="70" y="43"/>
                      <a:pt x="70" y="43"/>
                    </a:cubicBezTo>
                    <a:cubicBezTo>
                      <a:pt x="70" y="43"/>
                      <a:pt x="70" y="43"/>
                      <a:pt x="70" y="43"/>
                    </a:cubicBezTo>
                    <a:cubicBezTo>
                      <a:pt x="70" y="43"/>
                      <a:pt x="70" y="43"/>
                      <a:pt x="70" y="43"/>
                    </a:cubicBezTo>
                    <a:cubicBezTo>
                      <a:pt x="70" y="43"/>
                      <a:pt x="70" y="43"/>
                      <a:pt x="70" y="43"/>
                    </a:cubicBezTo>
                    <a:cubicBezTo>
                      <a:pt x="70" y="43"/>
                      <a:pt x="70" y="43"/>
                      <a:pt x="70" y="43"/>
                    </a:cubicBezTo>
                    <a:cubicBezTo>
                      <a:pt x="69" y="44"/>
                      <a:pt x="69" y="44"/>
                      <a:pt x="69" y="44"/>
                    </a:cubicBezTo>
                    <a:cubicBezTo>
                      <a:pt x="69" y="44"/>
                      <a:pt x="69" y="44"/>
                      <a:pt x="69" y="44"/>
                    </a:cubicBezTo>
                    <a:cubicBezTo>
                      <a:pt x="69" y="44"/>
                      <a:pt x="69" y="44"/>
                      <a:pt x="69" y="44"/>
                    </a:cubicBezTo>
                    <a:cubicBezTo>
                      <a:pt x="69" y="43"/>
                      <a:pt x="69" y="43"/>
                      <a:pt x="69" y="43"/>
                    </a:cubicBezTo>
                    <a:cubicBezTo>
                      <a:pt x="69" y="43"/>
                      <a:pt x="69" y="43"/>
                      <a:pt x="69" y="43"/>
                    </a:cubicBezTo>
                    <a:cubicBezTo>
                      <a:pt x="68" y="43"/>
                      <a:pt x="68" y="43"/>
                      <a:pt x="68" y="43"/>
                    </a:cubicBezTo>
                    <a:cubicBezTo>
                      <a:pt x="68" y="43"/>
                      <a:pt x="68" y="43"/>
                      <a:pt x="68" y="43"/>
                    </a:cubicBezTo>
                    <a:cubicBezTo>
                      <a:pt x="68" y="43"/>
                      <a:pt x="68" y="44"/>
                      <a:pt x="68" y="44"/>
                    </a:cubicBezTo>
                    <a:cubicBezTo>
                      <a:pt x="68" y="43"/>
                      <a:pt x="68" y="43"/>
                      <a:pt x="68" y="43"/>
                    </a:cubicBezTo>
                    <a:cubicBezTo>
                      <a:pt x="68" y="43"/>
                      <a:pt x="68" y="43"/>
                      <a:pt x="68" y="43"/>
                    </a:cubicBezTo>
                    <a:cubicBezTo>
                      <a:pt x="68" y="43"/>
                      <a:pt x="68" y="43"/>
                      <a:pt x="68" y="43"/>
                    </a:cubicBezTo>
                    <a:cubicBezTo>
                      <a:pt x="68" y="44"/>
                      <a:pt x="68" y="44"/>
                      <a:pt x="68" y="44"/>
                    </a:cubicBezTo>
                    <a:cubicBezTo>
                      <a:pt x="68" y="44"/>
                      <a:pt x="68" y="44"/>
                      <a:pt x="68" y="44"/>
                    </a:cubicBezTo>
                    <a:cubicBezTo>
                      <a:pt x="68" y="44"/>
                      <a:pt x="68" y="44"/>
                      <a:pt x="68" y="44"/>
                    </a:cubicBezTo>
                    <a:cubicBezTo>
                      <a:pt x="68" y="44"/>
                      <a:pt x="68" y="44"/>
                      <a:pt x="68" y="44"/>
                    </a:cubicBezTo>
                    <a:cubicBezTo>
                      <a:pt x="68" y="44"/>
                      <a:pt x="68" y="44"/>
                      <a:pt x="68" y="44"/>
                    </a:cubicBezTo>
                    <a:cubicBezTo>
                      <a:pt x="67" y="44"/>
                      <a:pt x="67" y="44"/>
                      <a:pt x="67" y="44"/>
                    </a:cubicBezTo>
                    <a:cubicBezTo>
                      <a:pt x="67" y="44"/>
                      <a:pt x="67" y="44"/>
                      <a:pt x="67" y="44"/>
                    </a:cubicBezTo>
                    <a:cubicBezTo>
                      <a:pt x="67" y="44"/>
                      <a:pt x="67" y="44"/>
                      <a:pt x="67" y="44"/>
                    </a:cubicBezTo>
                    <a:cubicBezTo>
                      <a:pt x="67" y="44"/>
                      <a:pt x="67" y="44"/>
                      <a:pt x="67" y="44"/>
                    </a:cubicBezTo>
                    <a:cubicBezTo>
                      <a:pt x="67" y="44"/>
                      <a:pt x="67" y="44"/>
                      <a:pt x="67" y="44"/>
                    </a:cubicBezTo>
                    <a:cubicBezTo>
                      <a:pt x="67" y="44"/>
                      <a:pt x="67" y="44"/>
                      <a:pt x="67" y="44"/>
                    </a:cubicBezTo>
                    <a:cubicBezTo>
                      <a:pt x="67" y="44"/>
                      <a:pt x="67" y="44"/>
                      <a:pt x="67" y="44"/>
                    </a:cubicBezTo>
                    <a:cubicBezTo>
                      <a:pt x="67" y="44"/>
                      <a:pt x="67" y="44"/>
                      <a:pt x="67" y="44"/>
                    </a:cubicBezTo>
                    <a:cubicBezTo>
                      <a:pt x="67" y="45"/>
                      <a:pt x="67" y="45"/>
                      <a:pt x="67" y="45"/>
                    </a:cubicBezTo>
                    <a:cubicBezTo>
                      <a:pt x="67" y="45"/>
                      <a:pt x="67" y="45"/>
                      <a:pt x="67" y="45"/>
                    </a:cubicBezTo>
                    <a:cubicBezTo>
                      <a:pt x="67" y="45"/>
                      <a:pt x="67" y="45"/>
                      <a:pt x="67" y="45"/>
                    </a:cubicBezTo>
                    <a:cubicBezTo>
                      <a:pt x="66" y="45"/>
                      <a:pt x="66" y="45"/>
                      <a:pt x="66" y="45"/>
                    </a:cubicBezTo>
                    <a:cubicBezTo>
                      <a:pt x="66" y="45"/>
                      <a:pt x="66" y="45"/>
                      <a:pt x="66" y="45"/>
                    </a:cubicBezTo>
                    <a:cubicBezTo>
                      <a:pt x="66" y="45"/>
                      <a:pt x="66" y="45"/>
                      <a:pt x="66" y="45"/>
                    </a:cubicBezTo>
                    <a:cubicBezTo>
                      <a:pt x="66" y="45"/>
                      <a:pt x="66" y="45"/>
                      <a:pt x="66" y="45"/>
                    </a:cubicBezTo>
                    <a:cubicBezTo>
                      <a:pt x="66" y="46"/>
                      <a:pt x="66" y="46"/>
                      <a:pt x="66" y="46"/>
                    </a:cubicBezTo>
                    <a:cubicBezTo>
                      <a:pt x="66" y="46"/>
                      <a:pt x="66" y="46"/>
                      <a:pt x="66" y="46"/>
                    </a:cubicBezTo>
                    <a:cubicBezTo>
                      <a:pt x="66" y="46"/>
                      <a:pt x="66" y="46"/>
                      <a:pt x="66" y="46"/>
                    </a:cubicBezTo>
                    <a:cubicBezTo>
                      <a:pt x="66" y="46"/>
                      <a:pt x="66" y="46"/>
                      <a:pt x="66" y="46"/>
                    </a:cubicBezTo>
                    <a:cubicBezTo>
                      <a:pt x="65" y="46"/>
                      <a:pt x="65" y="46"/>
                      <a:pt x="65" y="46"/>
                    </a:cubicBezTo>
                    <a:cubicBezTo>
                      <a:pt x="65" y="46"/>
                      <a:pt x="65" y="46"/>
                      <a:pt x="65" y="46"/>
                    </a:cubicBezTo>
                    <a:cubicBezTo>
                      <a:pt x="65" y="46"/>
                      <a:pt x="65" y="46"/>
                      <a:pt x="65" y="46"/>
                    </a:cubicBezTo>
                    <a:cubicBezTo>
                      <a:pt x="65" y="46"/>
                      <a:pt x="65" y="46"/>
                      <a:pt x="65" y="46"/>
                    </a:cubicBezTo>
                    <a:cubicBezTo>
                      <a:pt x="65" y="46"/>
                      <a:pt x="65" y="46"/>
                      <a:pt x="65" y="46"/>
                    </a:cubicBezTo>
                    <a:cubicBezTo>
                      <a:pt x="65" y="46"/>
                      <a:pt x="65" y="46"/>
                      <a:pt x="65" y="46"/>
                    </a:cubicBezTo>
                    <a:cubicBezTo>
                      <a:pt x="65" y="46"/>
                      <a:pt x="65" y="46"/>
                      <a:pt x="65" y="46"/>
                    </a:cubicBezTo>
                    <a:cubicBezTo>
                      <a:pt x="65" y="45"/>
                      <a:pt x="65" y="45"/>
                      <a:pt x="65" y="45"/>
                    </a:cubicBezTo>
                    <a:cubicBezTo>
                      <a:pt x="65" y="45"/>
                      <a:pt x="65" y="45"/>
                      <a:pt x="65" y="45"/>
                    </a:cubicBezTo>
                    <a:cubicBezTo>
                      <a:pt x="65" y="45"/>
                      <a:pt x="65" y="45"/>
                      <a:pt x="66" y="45"/>
                    </a:cubicBezTo>
                    <a:cubicBezTo>
                      <a:pt x="66" y="45"/>
                      <a:pt x="66" y="45"/>
                      <a:pt x="66" y="45"/>
                    </a:cubicBezTo>
                    <a:cubicBezTo>
                      <a:pt x="66" y="45"/>
                      <a:pt x="66" y="45"/>
                      <a:pt x="66" y="45"/>
                    </a:cubicBezTo>
                    <a:cubicBezTo>
                      <a:pt x="66" y="45"/>
                      <a:pt x="66" y="45"/>
                      <a:pt x="66" y="45"/>
                    </a:cubicBezTo>
                    <a:cubicBezTo>
                      <a:pt x="66" y="45"/>
                      <a:pt x="66" y="45"/>
                      <a:pt x="66" y="45"/>
                    </a:cubicBezTo>
                    <a:cubicBezTo>
                      <a:pt x="66" y="45"/>
                      <a:pt x="66" y="45"/>
                      <a:pt x="66" y="45"/>
                    </a:cubicBezTo>
                    <a:cubicBezTo>
                      <a:pt x="66" y="45"/>
                      <a:pt x="66" y="45"/>
                      <a:pt x="66" y="45"/>
                    </a:cubicBezTo>
                    <a:cubicBezTo>
                      <a:pt x="66" y="45"/>
                      <a:pt x="66" y="45"/>
                      <a:pt x="66" y="45"/>
                    </a:cubicBezTo>
                    <a:cubicBezTo>
                      <a:pt x="66" y="44"/>
                      <a:pt x="66" y="44"/>
                      <a:pt x="66" y="44"/>
                    </a:cubicBezTo>
                    <a:cubicBezTo>
                      <a:pt x="66" y="44"/>
                      <a:pt x="66" y="44"/>
                      <a:pt x="66" y="44"/>
                    </a:cubicBezTo>
                    <a:cubicBezTo>
                      <a:pt x="66" y="44"/>
                      <a:pt x="66" y="44"/>
                      <a:pt x="66" y="44"/>
                    </a:cubicBezTo>
                    <a:cubicBezTo>
                      <a:pt x="66" y="45"/>
                      <a:pt x="66" y="45"/>
                      <a:pt x="66" y="45"/>
                    </a:cubicBezTo>
                    <a:cubicBezTo>
                      <a:pt x="66" y="44"/>
                      <a:pt x="66" y="44"/>
                      <a:pt x="66" y="44"/>
                    </a:cubicBezTo>
                    <a:cubicBezTo>
                      <a:pt x="66" y="44"/>
                      <a:pt x="66" y="44"/>
                      <a:pt x="66" y="44"/>
                    </a:cubicBezTo>
                    <a:cubicBezTo>
                      <a:pt x="66" y="44"/>
                      <a:pt x="66" y="44"/>
                      <a:pt x="66" y="44"/>
                    </a:cubicBezTo>
                    <a:cubicBezTo>
                      <a:pt x="66" y="44"/>
                      <a:pt x="66" y="44"/>
                      <a:pt x="66" y="44"/>
                    </a:cubicBezTo>
                    <a:cubicBezTo>
                      <a:pt x="66" y="44"/>
                      <a:pt x="66" y="44"/>
                      <a:pt x="66" y="44"/>
                    </a:cubicBezTo>
                    <a:cubicBezTo>
                      <a:pt x="66" y="44"/>
                      <a:pt x="66" y="44"/>
                      <a:pt x="66" y="44"/>
                    </a:cubicBezTo>
                    <a:cubicBezTo>
                      <a:pt x="67" y="44"/>
                      <a:pt x="67" y="44"/>
                      <a:pt x="67" y="44"/>
                    </a:cubicBezTo>
                    <a:cubicBezTo>
                      <a:pt x="67" y="44"/>
                      <a:pt x="67" y="44"/>
                      <a:pt x="67" y="44"/>
                    </a:cubicBezTo>
                    <a:cubicBezTo>
                      <a:pt x="67" y="44"/>
                      <a:pt x="67" y="44"/>
                      <a:pt x="67" y="44"/>
                    </a:cubicBezTo>
                    <a:cubicBezTo>
                      <a:pt x="67" y="44"/>
                      <a:pt x="67" y="44"/>
                      <a:pt x="67" y="44"/>
                    </a:cubicBezTo>
                    <a:cubicBezTo>
                      <a:pt x="66" y="44"/>
                      <a:pt x="66" y="44"/>
                      <a:pt x="66" y="44"/>
                    </a:cubicBezTo>
                    <a:cubicBezTo>
                      <a:pt x="66" y="44"/>
                      <a:pt x="66" y="44"/>
                      <a:pt x="66" y="44"/>
                    </a:cubicBezTo>
                    <a:cubicBezTo>
                      <a:pt x="67" y="43"/>
                      <a:pt x="67" y="43"/>
                      <a:pt x="67" y="43"/>
                    </a:cubicBezTo>
                    <a:cubicBezTo>
                      <a:pt x="67" y="43"/>
                      <a:pt x="67" y="43"/>
                      <a:pt x="67" y="43"/>
                    </a:cubicBezTo>
                    <a:cubicBezTo>
                      <a:pt x="67" y="43"/>
                      <a:pt x="67" y="43"/>
                      <a:pt x="67" y="43"/>
                    </a:cubicBezTo>
                    <a:cubicBezTo>
                      <a:pt x="67" y="43"/>
                      <a:pt x="67" y="43"/>
                      <a:pt x="67" y="43"/>
                    </a:cubicBezTo>
                    <a:cubicBezTo>
                      <a:pt x="67" y="43"/>
                      <a:pt x="67" y="43"/>
                      <a:pt x="67" y="43"/>
                    </a:cubicBezTo>
                    <a:cubicBezTo>
                      <a:pt x="68" y="42"/>
                      <a:pt x="68" y="42"/>
                      <a:pt x="68" y="42"/>
                    </a:cubicBezTo>
                    <a:cubicBezTo>
                      <a:pt x="68" y="42"/>
                      <a:pt x="68" y="42"/>
                      <a:pt x="68" y="42"/>
                    </a:cubicBezTo>
                    <a:cubicBezTo>
                      <a:pt x="68" y="42"/>
                      <a:pt x="68" y="42"/>
                      <a:pt x="68" y="42"/>
                    </a:cubicBezTo>
                    <a:cubicBezTo>
                      <a:pt x="67" y="42"/>
                      <a:pt x="67" y="42"/>
                      <a:pt x="67" y="42"/>
                    </a:cubicBezTo>
                    <a:cubicBezTo>
                      <a:pt x="67" y="42"/>
                      <a:pt x="67" y="42"/>
                      <a:pt x="67" y="42"/>
                    </a:cubicBezTo>
                    <a:cubicBezTo>
                      <a:pt x="67" y="42"/>
                      <a:pt x="67" y="42"/>
                      <a:pt x="67" y="42"/>
                    </a:cubicBezTo>
                    <a:cubicBezTo>
                      <a:pt x="67" y="43"/>
                      <a:pt x="67" y="43"/>
                      <a:pt x="67" y="43"/>
                    </a:cubicBezTo>
                    <a:cubicBezTo>
                      <a:pt x="67" y="43"/>
                      <a:pt x="67" y="43"/>
                      <a:pt x="67" y="43"/>
                    </a:cubicBezTo>
                    <a:cubicBezTo>
                      <a:pt x="66" y="43"/>
                      <a:pt x="66" y="43"/>
                      <a:pt x="66" y="43"/>
                    </a:cubicBezTo>
                    <a:cubicBezTo>
                      <a:pt x="66" y="43"/>
                      <a:pt x="66" y="43"/>
                      <a:pt x="66" y="43"/>
                    </a:cubicBezTo>
                    <a:cubicBezTo>
                      <a:pt x="66" y="43"/>
                      <a:pt x="66" y="43"/>
                      <a:pt x="66" y="43"/>
                    </a:cubicBezTo>
                    <a:cubicBezTo>
                      <a:pt x="66" y="44"/>
                      <a:pt x="66" y="44"/>
                      <a:pt x="66" y="44"/>
                    </a:cubicBezTo>
                    <a:cubicBezTo>
                      <a:pt x="66" y="44"/>
                      <a:pt x="66" y="44"/>
                      <a:pt x="66" y="44"/>
                    </a:cubicBezTo>
                    <a:cubicBezTo>
                      <a:pt x="65" y="44"/>
                      <a:pt x="65" y="44"/>
                      <a:pt x="65" y="44"/>
                    </a:cubicBezTo>
                    <a:cubicBezTo>
                      <a:pt x="65" y="45"/>
                      <a:pt x="65" y="45"/>
                      <a:pt x="65" y="45"/>
                    </a:cubicBezTo>
                    <a:cubicBezTo>
                      <a:pt x="65" y="45"/>
                      <a:pt x="65" y="45"/>
                      <a:pt x="65" y="45"/>
                    </a:cubicBezTo>
                    <a:cubicBezTo>
                      <a:pt x="64" y="45"/>
                      <a:pt x="64" y="45"/>
                      <a:pt x="64" y="45"/>
                    </a:cubicBezTo>
                    <a:cubicBezTo>
                      <a:pt x="63" y="45"/>
                      <a:pt x="63" y="45"/>
                      <a:pt x="63" y="45"/>
                    </a:cubicBezTo>
                    <a:cubicBezTo>
                      <a:pt x="63" y="46"/>
                      <a:pt x="63" y="46"/>
                      <a:pt x="63" y="46"/>
                    </a:cubicBezTo>
                    <a:cubicBezTo>
                      <a:pt x="62" y="46"/>
                      <a:pt x="62" y="46"/>
                      <a:pt x="62" y="46"/>
                    </a:cubicBezTo>
                    <a:cubicBezTo>
                      <a:pt x="62" y="46"/>
                      <a:pt x="62" y="46"/>
                      <a:pt x="62"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0" y="46"/>
                      <a:pt x="60" y="46"/>
                      <a:pt x="60" y="46"/>
                    </a:cubicBezTo>
                    <a:cubicBezTo>
                      <a:pt x="60" y="46"/>
                      <a:pt x="60" y="46"/>
                      <a:pt x="60" y="46"/>
                    </a:cubicBezTo>
                    <a:cubicBezTo>
                      <a:pt x="60" y="46"/>
                      <a:pt x="60" y="46"/>
                      <a:pt x="60" y="46"/>
                    </a:cubicBezTo>
                    <a:cubicBezTo>
                      <a:pt x="60" y="47"/>
                      <a:pt x="60" y="47"/>
                      <a:pt x="60" y="47"/>
                    </a:cubicBezTo>
                    <a:cubicBezTo>
                      <a:pt x="60" y="47"/>
                      <a:pt x="60" y="47"/>
                      <a:pt x="60" y="47"/>
                    </a:cubicBezTo>
                    <a:cubicBezTo>
                      <a:pt x="60" y="47"/>
                      <a:pt x="60" y="47"/>
                      <a:pt x="60" y="47"/>
                    </a:cubicBezTo>
                    <a:cubicBezTo>
                      <a:pt x="60" y="47"/>
                      <a:pt x="60" y="47"/>
                      <a:pt x="60" y="47"/>
                    </a:cubicBezTo>
                    <a:cubicBezTo>
                      <a:pt x="60" y="47"/>
                      <a:pt x="60" y="47"/>
                      <a:pt x="60" y="47"/>
                    </a:cubicBezTo>
                    <a:cubicBezTo>
                      <a:pt x="59" y="47"/>
                      <a:pt x="59" y="47"/>
                      <a:pt x="59" y="47"/>
                    </a:cubicBezTo>
                    <a:cubicBezTo>
                      <a:pt x="59" y="47"/>
                      <a:pt x="59" y="47"/>
                      <a:pt x="59" y="47"/>
                    </a:cubicBezTo>
                    <a:cubicBezTo>
                      <a:pt x="59" y="47"/>
                      <a:pt x="59" y="47"/>
                      <a:pt x="59" y="47"/>
                    </a:cubicBezTo>
                    <a:cubicBezTo>
                      <a:pt x="59" y="47"/>
                      <a:pt x="59" y="47"/>
                      <a:pt x="59" y="47"/>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9" y="47"/>
                      <a:pt x="59" y="47"/>
                      <a:pt x="59" y="47"/>
                    </a:cubicBezTo>
                    <a:cubicBezTo>
                      <a:pt x="59" y="47"/>
                      <a:pt x="59" y="47"/>
                      <a:pt x="59" y="47"/>
                    </a:cubicBezTo>
                    <a:cubicBezTo>
                      <a:pt x="59" y="47"/>
                      <a:pt x="59" y="47"/>
                      <a:pt x="59" y="47"/>
                    </a:cubicBezTo>
                    <a:cubicBezTo>
                      <a:pt x="59" y="47"/>
                      <a:pt x="59" y="47"/>
                      <a:pt x="59" y="47"/>
                    </a:cubicBezTo>
                    <a:cubicBezTo>
                      <a:pt x="58" y="47"/>
                      <a:pt x="58" y="47"/>
                      <a:pt x="58" y="47"/>
                    </a:cubicBezTo>
                    <a:cubicBezTo>
                      <a:pt x="58" y="48"/>
                      <a:pt x="58" y="48"/>
                      <a:pt x="58" y="48"/>
                    </a:cubicBezTo>
                    <a:cubicBezTo>
                      <a:pt x="58" y="48"/>
                      <a:pt x="58" y="48"/>
                      <a:pt x="58" y="48"/>
                    </a:cubicBezTo>
                    <a:cubicBezTo>
                      <a:pt x="58" y="48"/>
                      <a:pt x="58" y="48"/>
                      <a:pt x="58" y="48"/>
                    </a:cubicBezTo>
                    <a:cubicBezTo>
                      <a:pt x="58" y="47"/>
                      <a:pt x="58" y="47"/>
                      <a:pt x="58" y="47"/>
                    </a:cubicBezTo>
                    <a:cubicBezTo>
                      <a:pt x="58" y="47"/>
                      <a:pt x="58" y="47"/>
                      <a:pt x="58" y="47"/>
                    </a:cubicBezTo>
                    <a:cubicBezTo>
                      <a:pt x="58" y="47"/>
                      <a:pt x="58" y="47"/>
                      <a:pt x="58" y="47"/>
                    </a:cubicBezTo>
                    <a:cubicBezTo>
                      <a:pt x="57" y="47"/>
                      <a:pt x="57" y="47"/>
                      <a:pt x="57" y="47"/>
                    </a:cubicBezTo>
                    <a:cubicBezTo>
                      <a:pt x="57" y="47"/>
                      <a:pt x="57" y="47"/>
                      <a:pt x="57" y="47"/>
                    </a:cubicBezTo>
                    <a:cubicBezTo>
                      <a:pt x="58" y="48"/>
                      <a:pt x="58" y="48"/>
                      <a:pt x="58" y="48"/>
                    </a:cubicBezTo>
                    <a:cubicBezTo>
                      <a:pt x="58" y="48"/>
                      <a:pt x="58" y="48"/>
                      <a:pt x="58" y="48"/>
                    </a:cubicBezTo>
                    <a:cubicBezTo>
                      <a:pt x="58" y="48"/>
                      <a:pt x="58" y="48"/>
                      <a:pt x="58" y="48"/>
                    </a:cubicBezTo>
                    <a:cubicBezTo>
                      <a:pt x="58" y="48"/>
                      <a:pt x="58" y="48"/>
                      <a:pt x="58" y="48"/>
                    </a:cubicBezTo>
                    <a:cubicBezTo>
                      <a:pt x="58" y="48"/>
                      <a:pt x="58" y="48"/>
                      <a:pt x="58" y="48"/>
                    </a:cubicBezTo>
                    <a:cubicBezTo>
                      <a:pt x="58" y="48"/>
                      <a:pt x="58" y="48"/>
                      <a:pt x="58" y="48"/>
                    </a:cubicBezTo>
                    <a:cubicBezTo>
                      <a:pt x="58" y="48"/>
                      <a:pt x="58" y="48"/>
                      <a:pt x="58" y="48"/>
                    </a:cubicBezTo>
                    <a:cubicBezTo>
                      <a:pt x="57" y="48"/>
                      <a:pt x="57" y="48"/>
                      <a:pt x="57" y="48"/>
                    </a:cubicBezTo>
                    <a:cubicBezTo>
                      <a:pt x="57" y="48"/>
                      <a:pt x="57" y="48"/>
                      <a:pt x="57" y="48"/>
                    </a:cubicBezTo>
                    <a:cubicBezTo>
                      <a:pt x="57" y="48"/>
                      <a:pt x="57" y="48"/>
                      <a:pt x="57" y="48"/>
                    </a:cubicBezTo>
                    <a:cubicBezTo>
                      <a:pt x="57" y="48"/>
                      <a:pt x="57" y="48"/>
                      <a:pt x="57" y="48"/>
                    </a:cubicBezTo>
                    <a:cubicBezTo>
                      <a:pt x="57" y="48"/>
                      <a:pt x="57" y="48"/>
                      <a:pt x="57" y="48"/>
                    </a:cubicBezTo>
                    <a:cubicBezTo>
                      <a:pt x="57" y="48"/>
                      <a:pt x="57" y="48"/>
                      <a:pt x="57" y="48"/>
                    </a:cubicBezTo>
                    <a:cubicBezTo>
                      <a:pt x="57" y="48"/>
                      <a:pt x="57" y="48"/>
                      <a:pt x="57" y="48"/>
                    </a:cubicBezTo>
                    <a:cubicBezTo>
                      <a:pt x="57" y="48"/>
                      <a:pt x="57" y="48"/>
                      <a:pt x="57" y="48"/>
                    </a:cubicBezTo>
                    <a:cubicBezTo>
                      <a:pt x="57" y="48"/>
                      <a:pt x="57" y="48"/>
                      <a:pt x="57" y="48"/>
                    </a:cubicBezTo>
                    <a:cubicBezTo>
                      <a:pt x="57" y="48"/>
                      <a:pt x="57" y="48"/>
                      <a:pt x="57" y="48"/>
                    </a:cubicBezTo>
                    <a:cubicBezTo>
                      <a:pt x="57" y="48"/>
                      <a:pt x="57" y="48"/>
                      <a:pt x="57" y="48"/>
                    </a:cubicBezTo>
                    <a:cubicBezTo>
                      <a:pt x="56" y="48"/>
                      <a:pt x="56" y="48"/>
                      <a:pt x="56" y="48"/>
                    </a:cubicBezTo>
                    <a:cubicBezTo>
                      <a:pt x="56" y="48"/>
                      <a:pt x="56" y="48"/>
                      <a:pt x="56" y="48"/>
                    </a:cubicBezTo>
                    <a:cubicBezTo>
                      <a:pt x="56" y="49"/>
                      <a:pt x="56" y="49"/>
                      <a:pt x="56" y="49"/>
                    </a:cubicBezTo>
                    <a:cubicBezTo>
                      <a:pt x="56" y="49"/>
                      <a:pt x="56" y="49"/>
                      <a:pt x="56" y="49"/>
                    </a:cubicBezTo>
                    <a:cubicBezTo>
                      <a:pt x="56" y="49"/>
                      <a:pt x="56" y="49"/>
                      <a:pt x="56" y="49"/>
                    </a:cubicBezTo>
                    <a:cubicBezTo>
                      <a:pt x="56" y="49"/>
                      <a:pt x="56" y="49"/>
                      <a:pt x="56" y="49"/>
                    </a:cubicBezTo>
                    <a:cubicBezTo>
                      <a:pt x="56" y="49"/>
                      <a:pt x="56" y="49"/>
                      <a:pt x="56" y="49"/>
                    </a:cubicBezTo>
                    <a:cubicBezTo>
                      <a:pt x="56" y="49"/>
                      <a:pt x="56" y="49"/>
                      <a:pt x="56" y="49"/>
                    </a:cubicBezTo>
                    <a:cubicBezTo>
                      <a:pt x="56" y="49"/>
                      <a:pt x="56" y="49"/>
                      <a:pt x="56" y="49"/>
                    </a:cubicBezTo>
                    <a:cubicBezTo>
                      <a:pt x="56" y="49"/>
                      <a:pt x="56" y="49"/>
                      <a:pt x="56" y="49"/>
                    </a:cubicBezTo>
                    <a:cubicBezTo>
                      <a:pt x="56" y="49"/>
                      <a:pt x="56" y="49"/>
                      <a:pt x="56" y="49"/>
                    </a:cubicBezTo>
                    <a:cubicBezTo>
                      <a:pt x="56" y="49"/>
                      <a:pt x="56" y="49"/>
                      <a:pt x="56" y="49"/>
                    </a:cubicBezTo>
                    <a:cubicBezTo>
                      <a:pt x="56" y="49"/>
                      <a:pt x="56" y="49"/>
                      <a:pt x="56" y="49"/>
                    </a:cubicBezTo>
                    <a:cubicBezTo>
                      <a:pt x="56" y="49"/>
                      <a:pt x="56" y="49"/>
                      <a:pt x="56" y="49"/>
                    </a:cubicBezTo>
                    <a:cubicBezTo>
                      <a:pt x="56" y="49"/>
                      <a:pt x="56" y="49"/>
                      <a:pt x="56" y="49"/>
                    </a:cubicBezTo>
                    <a:cubicBezTo>
                      <a:pt x="56" y="49"/>
                      <a:pt x="56" y="49"/>
                      <a:pt x="56" y="49"/>
                    </a:cubicBezTo>
                    <a:cubicBezTo>
                      <a:pt x="56" y="49"/>
                      <a:pt x="56" y="49"/>
                      <a:pt x="56" y="49"/>
                    </a:cubicBezTo>
                    <a:cubicBezTo>
                      <a:pt x="55" y="49"/>
                      <a:pt x="55" y="49"/>
                      <a:pt x="55" y="49"/>
                    </a:cubicBezTo>
                    <a:cubicBezTo>
                      <a:pt x="55" y="49"/>
                      <a:pt x="55" y="49"/>
                      <a:pt x="55" y="49"/>
                    </a:cubicBezTo>
                    <a:cubicBezTo>
                      <a:pt x="56" y="50"/>
                      <a:pt x="56" y="50"/>
                      <a:pt x="56" y="50"/>
                    </a:cubicBezTo>
                    <a:cubicBezTo>
                      <a:pt x="56" y="50"/>
                      <a:pt x="56" y="50"/>
                      <a:pt x="56" y="50"/>
                    </a:cubicBezTo>
                    <a:cubicBezTo>
                      <a:pt x="55" y="50"/>
                      <a:pt x="55" y="50"/>
                      <a:pt x="55" y="50"/>
                    </a:cubicBezTo>
                    <a:cubicBezTo>
                      <a:pt x="55" y="50"/>
                      <a:pt x="55" y="50"/>
                      <a:pt x="55" y="50"/>
                    </a:cubicBezTo>
                    <a:cubicBezTo>
                      <a:pt x="55" y="50"/>
                      <a:pt x="55" y="50"/>
                      <a:pt x="55" y="50"/>
                    </a:cubicBezTo>
                    <a:cubicBezTo>
                      <a:pt x="55" y="50"/>
                      <a:pt x="55" y="50"/>
                      <a:pt x="55" y="50"/>
                    </a:cubicBezTo>
                    <a:cubicBezTo>
                      <a:pt x="54" y="50"/>
                      <a:pt x="54" y="50"/>
                      <a:pt x="54" y="50"/>
                    </a:cubicBezTo>
                    <a:cubicBezTo>
                      <a:pt x="54" y="50"/>
                      <a:pt x="54" y="50"/>
                      <a:pt x="54" y="50"/>
                    </a:cubicBezTo>
                    <a:cubicBezTo>
                      <a:pt x="54" y="50"/>
                      <a:pt x="54" y="50"/>
                      <a:pt x="54" y="50"/>
                    </a:cubicBezTo>
                    <a:cubicBezTo>
                      <a:pt x="54" y="50"/>
                      <a:pt x="54" y="50"/>
                      <a:pt x="54" y="50"/>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2"/>
                      <a:pt x="54" y="52"/>
                      <a:pt x="54" y="52"/>
                    </a:cubicBezTo>
                    <a:cubicBezTo>
                      <a:pt x="54" y="52"/>
                      <a:pt x="54" y="52"/>
                      <a:pt x="54" y="52"/>
                    </a:cubicBezTo>
                    <a:cubicBezTo>
                      <a:pt x="54" y="52"/>
                      <a:pt x="54" y="52"/>
                      <a:pt x="54" y="52"/>
                    </a:cubicBezTo>
                    <a:cubicBezTo>
                      <a:pt x="54" y="52"/>
                      <a:pt x="54" y="52"/>
                      <a:pt x="54" y="52"/>
                    </a:cubicBezTo>
                    <a:cubicBezTo>
                      <a:pt x="54" y="52"/>
                      <a:pt x="54" y="52"/>
                      <a:pt x="54" y="52"/>
                    </a:cubicBezTo>
                    <a:cubicBezTo>
                      <a:pt x="54" y="52"/>
                      <a:pt x="54" y="52"/>
                      <a:pt x="54" y="52"/>
                    </a:cubicBezTo>
                    <a:cubicBezTo>
                      <a:pt x="54" y="52"/>
                      <a:pt x="54" y="52"/>
                      <a:pt x="54" y="52"/>
                    </a:cubicBezTo>
                    <a:cubicBezTo>
                      <a:pt x="54" y="52"/>
                      <a:pt x="54" y="52"/>
                      <a:pt x="54" y="52"/>
                    </a:cubicBezTo>
                    <a:cubicBezTo>
                      <a:pt x="54" y="53"/>
                      <a:pt x="54" y="53"/>
                      <a:pt x="54" y="53"/>
                    </a:cubicBezTo>
                    <a:cubicBezTo>
                      <a:pt x="54" y="53"/>
                      <a:pt x="54" y="53"/>
                      <a:pt x="54" y="53"/>
                    </a:cubicBezTo>
                    <a:cubicBezTo>
                      <a:pt x="55" y="52"/>
                      <a:pt x="55" y="52"/>
                      <a:pt x="55" y="52"/>
                    </a:cubicBezTo>
                    <a:cubicBezTo>
                      <a:pt x="55" y="52"/>
                      <a:pt x="55" y="52"/>
                      <a:pt x="55" y="52"/>
                    </a:cubicBezTo>
                    <a:cubicBezTo>
                      <a:pt x="55" y="52"/>
                      <a:pt x="55" y="52"/>
                      <a:pt x="55" y="52"/>
                    </a:cubicBezTo>
                    <a:cubicBezTo>
                      <a:pt x="55" y="52"/>
                      <a:pt x="55" y="52"/>
                      <a:pt x="55" y="52"/>
                    </a:cubicBezTo>
                    <a:cubicBezTo>
                      <a:pt x="55" y="52"/>
                      <a:pt x="55" y="52"/>
                      <a:pt x="55" y="52"/>
                    </a:cubicBezTo>
                    <a:cubicBezTo>
                      <a:pt x="55" y="52"/>
                      <a:pt x="55" y="52"/>
                      <a:pt x="55" y="52"/>
                    </a:cubicBezTo>
                    <a:cubicBezTo>
                      <a:pt x="55" y="52"/>
                      <a:pt x="55" y="52"/>
                      <a:pt x="55" y="52"/>
                    </a:cubicBezTo>
                    <a:cubicBezTo>
                      <a:pt x="55" y="52"/>
                      <a:pt x="55" y="52"/>
                      <a:pt x="55" y="52"/>
                    </a:cubicBezTo>
                    <a:cubicBezTo>
                      <a:pt x="55" y="52"/>
                      <a:pt x="55" y="52"/>
                      <a:pt x="55" y="52"/>
                    </a:cubicBezTo>
                    <a:cubicBezTo>
                      <a:pt x="55" y="52"/>
                      <a:pt x="55" y="52"/>
                      <a:pt x="55" y="52"/>
                    </a:cubicBezTo>
                    <a:cubicBezTo>
                      <a:pt x="55" y="52"/>
                      <a:pt x="55" y="52"/>
                      <a:pt x="55" y="52"/>
                    </a:cubicBezTo>
                    <a:cubicBezTo>
                      <a:pt x="55" y="52"/>
                      <a:pt x="55" y="52"/>
                      <a:pt x="55" y="52"/>
                    </a:cubicBezTo>
                    <a:cubicBezTo>
                      <a:pt x="55" y="51"/>
                      <a:pt x="55" y="51"/>
                      <a:pt x="55" y="51"/>
                    </a:cubicBezTo>
                    <a:cubicBezTo>
                      <a:pt x="55" y="51"/>
                      <a:pt x="55" y="51"/>
                      <a:pt x="55" y="51"/>
                    </a:cubicBezTo>
                    <a:cubicBezTo>
                      <a:pt x="55" y="51"/>
                      <a:pt x="55" y="51"/>
                      <a:pt x="55" y="51"/>
                    </a:cubicBezTo>
                    <a:cubicBezTo>
                      <a:pt x="55" y="51"/>
                      <a:pt x="55" y="51"/>
                      <a:pt x="55" y="51"/>
                    </a:cubicBezTo>
                    <a:cubicBezTo>
                      <a:pt x="56" y="51"/>
                      <a:pt x="56" y="51"/>
                      <a:pt x="56" y="51"/>
                    </a:cubicBezTo>
                    <a:cubicBezTo>
                      <a:pt x="56" y="51"/>
                      <a:pt x="56" y="51"/>
                      <a:pt x="56" y="51"/>
                    </a:cubicBezTo>
                    <a:cubicBezTo>
                      <a:pt x="56" y="51"/>
                      <a:pt x="56" y="51"/>
                      <a:pt x="56" y="51"/>
                    </a:cubicBezTo>
                    <a:cubicBezTo>
                      <a:pt x="56" y="52"/>
                      <a:pt x="56" y="52"/>
                      <a:pt x="56" y="52"/>
                    </a:cubicBezTo>
                    <a:cubicBezTo>
                      <a:pt x="56" y="52"/>
                      <a:pt x="56" y="52"/>
                      <a:pt x="56" y="52"/>
                    </a:cubicBezTo>
                    <a:cubicBezTo>
                      <a:pt x="56" y="52"/>
                      <a:pt x="56" y="52"/>
                      <a:pt x="56" y="52"/>
                    </a:cubicBezTo>
                    <a:cubicBezTo>
                      <a:pt x="55" y="52"/>
                      <a:pt x="55" y="52"/>
                      <a:pt x="55" y="52"/>
                    </a:cubicBezTo>
                    <a:cubicBezTo>
                      <a:pt x="55" y="53"/>
                      <a:pt x="55" y="53"/>
                      <a:pt x="55" y="53"/>
                    </a:cubicBezTo>
                    <a:cubicBezTo>
                      <a:pt x="55" y="53"/>
                      <a:pt x="55" y="53"/>
                      <a:pt x="55" y="53"/>
                    </a:cubicBezTo>
                    <a:cubicBezTo>
                      <a:pt x="55" y="53"/>
                      <a:pt x="55" y="53"/>
                      <a:pt x="55" y="53"/>
                    </a:cubicBezTo>
                    <a:cubicBezTo>
                      <a:pt x="56" y="52"/>
                      <a:pt x="56" y="52"/>
                      <a:pt x="56" y="52"/>
                    </a:cubicBezTo>
                    <a:cubicBezTo>
                      <a:pt x="56" y="52"/>
                      <a:pt x="56" y="52"/>
                      <a:pt x="56" y="52"/>
                    </a:cubicBezTo>
                    <a:cubicBezTo>
                      <a:pt x="56" y="52"/>
                      <a:pt x="56" y="52"/>
                      <a:pt x="56" y="52"/>
                    </a:cubicBezTo>
                    <a:cubicBezTo>
                      <a:pt x="57" y="52"/>
                      <a:pt x="57" y="52"/>
                      <a:pt x="57" y="52"/>
                    </a:cubicBezTo>
                    <a:cubicBezTo>
                      <a:pt x="58" y="52"/>
                      <a:pt x="58" y="52"/>
                      <a:pt x="58" y="52"/>
                    </a:cubicBezTo>
                    <a:cubicBezTo>
                      <a:pt x="58" y="51"/>
                      <a:pt x="58" y="51"/>
                      <a:pt x="58" y="51"/>
                    </a:cubicBezTo>
                    <a:cubicBezTo>
                      <a:pt x="57" y="51"/>
                      <a:pt x="57" y="51"/>
                      <a:pt x="57" y="51"/>
                    </a:cubicBezTo>
                    <a:cubicBezTo>
                      <a:pt x="57" y="52"/>
                      <a:pt x="57" y="52"/>
                      <a:pt x="57" y="52"/>
                    </a:cubicBezTo>
                    <a:cubicBezTo>
                      <a:pt x="56" y="51"/>
                      <a:pt x="56" y="51"/>
                      <a:pt x="56" y="51"/>
                    </a:cubicBezTo>
                    <a:cubicBezTo>
                      <a:pt x="57" y="51"/>
                      <a:pt x="57" y="51"/>
                      <a:pt x="57" y="51"/>
                    </a:cubicBezTo>
                    <a:cubicBezTo>
                      <a:pt x="57" y="51"/>
                      <a:pt x="57" y="51"/>
                      <a:pt x="57" y="51"/>
                    </a:cubicBezTo>
                    <a:cubicBezTo>
                      <a:pt x="57" y="51"/>
                      <a:pt x="57" y="51"/>
                      <a:pt x="57" y="51"/>
                    </a:cubicBezTo>
                    <a:cubicBezTo>
                      <a:pt x="57" y="51"/>
                      <a:pt x="57" y="51"/>
                      <a:pt x="57" y="51"/>
                    </a:cubicBezTo>
                    <a:cubicBezTo>
                      <a:pt x="57" y="51"/>
                      <a:pt x="57" y="51"/>
                      <a:pt x="57" y="51"/>
                    </a:cubicBezTo>
                    <a:cubicBezTo>
                      <a:pt x="57" y="51"/>
                      <a:pt x="57" y="51"/>
                      <a:pt x="57" y="51"/>
                    </a:cubicBezTo>
                    <a:cubicBezTo>
                      <a:pt x="57" y="51"/>
                      <a:pt x="57" y="51"/>
                      <a:pt x="57" y="51"/>
                    </a:cubicBezTo>
                    <a:cubicBezTo>
                      <a:pt x="57" y="51"/>
                      <a:pt x="57" y="51"/>
                      <a:pt x="57" y="51"/>
                    </a:cubicBezTo>
                    <a:cubicBezTo>
                      <a:pt x="58" y="51"/>
                      <a:pt x="58" y="51"/>
                      <a:pt x="58" y="51"/>
                    </a:cubicBezTo>
                    <a:cubicBezTo>
                      <a:pt x="58" y="51"/>
                      <a:pt x="58" y="51"/>
                      <a:pt x="58" y="51"/>
                    </a:cubicBezTo>
                    <a:cubicBezTo>
                      <a:pt x="59" y="50"/>
                      <a:pt x="59" y="50"/>
                      <a:pt x="59" y="50"/>
                    </a:cubicBezTo>
                    <a:cubicBezTo>
                      <a:pt x="59" y="50"/>
                      <a:pt x="59" y="50"/>
                      <a:pt x="59" y="50"/>
                    </a:cubicBezTo>
                    <a:cubicBezTo>
                      <a:pt x="60" y="50"/>
                      <a:pt x="60" y="50"/>
                      <a:pt x="60" y="50"/>
                    </a:cubicBezTo>
                    <a:cubicBezTo>
                      <a:pt x="60" y="50"/>
                      <a:pt x="60" y="50"/>
                      <a:pt x="60" y="50"/>
                    </a:cubicBezTo>
                    <a:cubicBezTo>
                      <a:pt x="60" y="50"/>
                      <a:pt x="60" y="50"/>
                      <a:pt x="60" y="50"/>
                    </a:cubicBezTo>
                    <a:cubicBezTo>
                      <a:pt x="60" y="49"/>
                      <a:pt x="60" y="49"/>
                      <a:pt x="60" y="49"/>
                    </a:cubicBezTo>
                    <a:cubicBezTo>
                      <a:pt x="60" y="49"/>
                      <a:pt x="60" y="49"/>
                      <a:pt x="60" y="49"/>
                    </a:cubicBezTo>
                    <a:cubicBezTo>
                      <a:pt x="61" y="49"/>
                      <a:pt x="61" y="49"/>
                      <a:pt x="61" y="49"/>
                    </a:cubicBezTo>
                    <a:cubicBezTo>
                      <a:pt x="61" y="49"/>
                      <a:pt x="61" y="49"/>
                      <a:pt x="61" y="49"/>
                    </a:cubicBezTo>
                    <a:cubicBezTo>
                      <a:pt x="61" y="49"/>
                      <a:pt x="61" y="49"/>
                      <a:pt x="61" y="49"/>
                    </a:cubicBezTo>
                    <a:cubicBezTo>
                      <a:pt x="61" y="49"/>
                      <a:pt x="61" y="49"/>
                      <a:pt x="61" y="49"/>
                    </a:cubicBezTo>
                    <a:cubicBezTo>
                      <a:pt x="61" y="49"/>
                      <a:pt x="61" y="49"/>
                      <a:pt x="61" y="49"/>
                    </a:cubicBezTo>
                    <a:cubicBezTo>
                      <a:pt x="61" y="49"/>
                      <a:pt x="61" y="49"/>
                      <a:pt x="61" y="49"/>
                    </a:cubicBezTo>
                    <a:cubicBezTo>
                      <a:pt x="61" y="49"/>
                      <a:pt x="61" y="49"/>
                      <a:pt x="61" y="49"/>
                    </a:cubicBezTo>
                    <a:cubicBezTo>
                      <a:pt x="61" y="49"/>
                      <a:pt x="61" y="49"/>
                      <a:pt x="61" y="49"/>
                    </a:cubicBezTo>
                    <a:cubicBezTo>
                      <a:pt x="61" y="49"/>
                      <a:pt x="61" y="49"/>
                      <a:pt x="61" y="49"/>
                    </a:cubicBezTo>
                    <a:cubicBezTo>
                      <a:pt x="62" y="49"/>
                      <a:pt x="62" y="49"/>
                      <a:pt x="62" y="49"/>
                    </a:cubicBezTo>
                    <a:cubicBezTo>
                      <a:pt x="62" y="49"/>
                      <a:pt x="62" y="49"/>
                      <a:pt x="62" y="49"/>
                    </a:cubicBezTo>
                    <a:cubicBezTo>
                      <a:pt x="62" y="49"/>
                      <a:pt x="62" y="49"/>
                      <a:pt x="62" y="49"/>
                    </a:cubicBezTo>
                    <a:cubicBezTo>
                      <a:pt x="62" y="48"/>
                      <a:pt x="62" y="48"/>
                      <a:pt x="62" y="48"/>
                    </a:cubicBezTo>
                    <a:cubicBezTo>
                      <a:pt x="62" y="48"/>
                      <a:pt x="62" y="48"/>
                      <a:pt x="62"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4" y="48"/>
                      <a:pt x="64" y="48"/>
                      <a:pt x="64" y="48"/>
                    </a:cubicBezTo>
                    <a:cubicBezTo>
                      <a:pt x="64" y="48"/>
                      <a:pt x="64" y="48"/>
                      <a:pt x="64" y="48"/>
                    </a:cubicBezTo>
                    <a:cubicBezTo>
                      <a:pt x="64" y="48"/>
                      <a:pt x="64" y="48"/>
                      <a:pt x="64" y="48"/>
                    </a:cubicBezTo>
                    <a:cubicBezTo>
                      <a:pt x="64" y="48"/>
                      <a:pt x="64" y="48"/>
                      <a:pt x="64" y="48"/>
                    </a:cubicBezTo>
                    <a:cubicBezTo>
                      <a:pt x="64" y="48"/>
                      <a:pt x="64" y="48"/>
                      <a:pt x="64" y="48"/>
                    </a:cubicBezTo>
                    <a:cubicBezTo>
                      <a:pt x="64" y="48"/>
                      <a:pt x="64" y="48"/>
                      <a:pt x="64" y="48"/>
                    </a:cubicBezTo>
                    <a:cubicBezTo>
                      <a:pt x="64" y="47"/>
                      <a:pt x="64" y="47"/>
                      <a:pt x="64" y="47"/>
                    </a:cubicBezTo>
                    <a:cubicBezTo>
                      <a:pt x="65" y="47"/>
                      <a:pt x="65" y="47"/>
                      <a:pt x="65" y="47"/>
                    </a:cubicBezTo>
                    <a:cubicBezTo>
                      <a:pt x="65" y="47"/>
                      <a:pt x="65" y="47"/>
                      <a:pt x="65" y="47"/>
                    </a:cubicBezTo>
                    <a:cubicBezTo>
                      <a:pt x="65" y="47"/>
                      <a:pt x="65" y="47"/>
                      <a:pt x="65" y="47"/>
                    </a:cubicBezTo>
                    <a:cubicBezTo>
                      <a:pt x="65" y="47"/>
                      <a:pt x="65" y="47"/>
                      <a:pt x="65" y="47"/>
                    </a:cubicBezTo>
                    <a:cubicBezTo>
                      <a:pt x="65" y="47"/>
                      <a:pt x="65" y="47"/>
                      <a:pt x="65" y="47"/>
                    </a:cubicBezTo>
                    <a:cubicBezTo>
                      <a:pt x="64" y="47"/>
                      <a:pt x="64" y="47"/>
                      <a:pt x="64" y="47"/>
                    </a:cubicBezTo>
                    <a:cubicBezTo>
                      <a:pt x="64" y="47"/>
                      <a:pt x="64" y="47"/>
                      <a:pt x="64" y="47"/>
                    </a:cubicBezTo>
                    <a:cubicBezTo>
                      <a:pt x="64" y="48"/>
                      <a:pt x="64" y="48"/>
                      <a:pt x="64" y="48"/>
                    </a:cubicBezTo>
                    <a:cubicBezTo>
                      <a:pt x="64" y="48"/>
                      <a:pt x="64" y="48"/>
                      <a:pt x="64" y="48"/>
                    </a:cubicBezTo>
                    <a:cubicBezTo>
                      <a:pt x="65" y="48"/>
                      <a:pt x="65" y="48"/>
                      <a:pt x="65" y="48"/>
                    </a:cubicBezTo>
                    <a:cubicBezTo>
                      <a:pt x="65" y="47"/>
                      <a:pt x="65" y="47"/>
                      <a:pt x="65" y="47"/>
                    </a:cubicBezTo>
                    <a:cubicBezTo>
                      <a:pt x="65" y="47"/>
                      <a:pt x="65" y="47"/>
                      <a:pt x="65" y="47"/>
                    </a:cubicBezTo>
                    <a:cubicBezTo>
                      <a:pt x="66" y="47"/>
                      <a:pt x="66" y="47"/>
                      <a:pt x="66" y="47"/>
                    </a:cubicBezTo>
                    <a:cubicBezTo>
                      <a:pt x="66" y="46"/>
                      <a:pt x="66" y="46"/>
                      <a:pt x="66" y="46"/>
                    </a:cubicBezTo>
                    <a:cubicBezTo>
                      <a:pt x="66" y="46"/>
                      <a:pt x="66" y="46"/>
                      <a:pt x="66" y="46"/>
                    </a:cubicBezTo>
                    <a:cubicBezTo>
                      <a:pt x="66" y="46"/>
                      <a:pt x="66" y="46"/>
                      <a:pt x="66" y="46"/>
                    </a:cubicBezTo>
                    <a:cubicBezTo>
                      <a:pt x="66" y="46"/>
                      <a:pt x="66" y="46"/>
                      <a:pt x="66" y="46"/>
                    </a:cubicBezTo>
                    <a:cubicBezTo>
                      <a:pt x="66" y="46"/>
                      <a:pt x="66" y="46"/>
                      <a:pt x="66" y="46"/>
                    </a:cubicBezTo>
                    <a:cubicBezTo>
                      <a:pt x="66" y="46"/>
                      <a:pt x="66" y="46"/>
                      <a:pt x="66" y="46"/>
                    </a:cubicBezTo>
                    <a:cubicBezTo>
                      <a:pt x="66" y="46"/>
                      <a:pt x="66" y="46"/>
                      <a:pt x="66" y="46"/>
                    </a:cubicBezTo>
                    <a:cubicBezTo>
                      <a:pt x="66" y="46"/>
                      <a:pt x="66" y="46"/>
                      <a:pt x="66" y="46"/>
                    </a:cubicBezTo>
                    <a:cubicBezTo>
                      <a:pt x="67" y="46"/>
                      <a:pt x="67" y="46"/>
                      <a:pt x="67" y="46"/>
                    </a:cubicBezTo>
                    <a:cubicBezTo>
                      <a:pt x="67" y="46"/>
                      <a:pt x="67" y="46"/>
                      <a:pt x="67" y="46"/>
                    </a:cubicBezTo>
                    <a:cubicBezTo>
                      <a:pt x="67" y="46"/>
                      <a:pt x="67" y="46"/>
                      <a:pt x="67" y="46"/>
                    </a:cubicBezTo>
                    <a:cubicBezTo>
                      <a:pt x="67" y="46"/>
                      <a:pt x="67" y="46"/>
                      <a:pt x="67" y="46"/>
                    </a:cubicBezTo>
                    <a:cubicBezTo>
                      <a:pt x="67" y="46"/>
                      <a:pt x="67" y="46"/>
                      <a:pt x="67" y="46"/>
                    </a:cubicBezTo>
                    <a:cubicBezTo>
                      <a:pt x="67" y="46"/>
                      <a:pt x="67" y="46"/>
                      <a:pt x="67" y="46"/>
                    </a:cubicBezTo>
                    <a:cubicBezTo>
                      <a:pt x="68" y="45"/>
                      <a:pt x="68" y="45"/>
                      <a:pt x="68" y="45"/>
                    </a:cubicBezTo>
                    <a:cubicBezTo>
                      <a:pt x="69" y="44"/>
                      <a:pt x="69" y="44"/>
                      <a:pt x="69" y="44"/>
                    </a:cubicBezTo>
                    <a:cubicBezTo>
                      <a:pt x="69" y="44"/>
                      <a:pt x="69" y="44"/>
                      <a:pt x="69" y="44"/>
                    </a:cubicBezTo>
                    <a:cubicBezTo>
                      <a:pt x="70" y="43"/>
                      <a:pt x="70" y="43"/>
                      <a:pt x="70" y="43"/>
                    </a:cubicBezTo>
                    <a:cubicBezTo>
                      <a:pt x="71" y="43"/>
                      <a:pt x="71" y="43"/>
                      <a:pt x="71" y="43"/>
                    </a:cubicBezTo>
                    <a:cubicBezTo>
                      <a:pt x="71" y="43"/>
                      <a:pt x="71" y="43"/>
                      <a:pt x="71" y="43"/>
                    </a:cubicBezTo>
                    <a:cubicBezTo>
                      <a:pt x="71" y="42"/>
                      <a:pt x="71" y="42"/>
                      <a:pt x="71" y="42"/>
                    </a:cubicBezTo>
                    <a:cubicBezTo>
                      <a:pt x="71" y="42"/>
                      <a:pt x="71" y="42"/>
                      <a:pt x="71" y="42"/>
                    </a:cubicBezTo>
                    <a:close/>
                    <a:moveTo>
                      <a:pt x="64" y="48"/>
                    </a:moveTo>
                    <a:cubicBezTo>
                      <a:pt x="64" y="48"/>
                      <a:pt x="64" y="48"/>
                      <a:pt x="64" y="48"/>
                    </a:cubicBezTo>
                    <a:cubicBezTo>
                      <a:pt x="63" y="48"/>
                      <a:pt x="63" y="48"/>
                      <a:pt x="63" y="48"/>
                    </a:cubicBezTo>
                    <a:cubicBezTo>
                      <a:pt x="63" y="48"/>
                      <a:pt x="63" y="48"/>
                      <a:pt x="63" y="48"/>
                    </a:cubicBezTo>
                    <a:cubicBezTo>
                      <a:pt x="63" y="49"/>
                      <a:pt x="63" y="49"/>
                      <a:pt x="63" y="49"/>
                    </a:cubicBezTo>
                    <a:cubicBezTo>
                      <a:pt x="62" y="49"/>
                      <a:pt x="62" y="49"/>
                      <a:pt x="62" y="49"/>
                    </a:cubicBezTo>
                    <a:cubicBezTo>
                      <a:pt x="62" y="49"/>
                      <a:pt x="62" y="49"/>
                      <a:pt x="62" y="49"/>
                    </a:cubicBezTo>
                    <a:cubicBezTo>
                      <a:pt x="62" y="49"/>
                      <a:pt x="61" y="50"/>
                      <a:pt x="61" y="50"/>
                    </a:cubicBezTo>
                    <a:cubicBezTo>
                      <a:pt x="61" y="50"/>
                      <a:pt x="61" y="50"/>
                      <a:pt x="60" y="50"/>
                    </a:cubicBezTo>
                    <a:cubicBezTo>
                      <a:pt x="60" y="50"/>
                      <a:pt x="60" y="50"/>
                      <a:pt x="60" y="50"/>
                    </a:cubicBezTo>
                    <a:cubicBezTo>
                      <a:pt x="60" y="50"/>
                      <a:pt x="60" y="50"/>
                      <a:pt x="60" y="50"/>
                    </a:cubicBezTo>
                    <a:cubicBezTo>
                      <a:pt x="60" y="50"/>
                      <a:pt x="60" y="50"/>
                      <a:pt x="60" y="50"/>
                    </a:cubicBezTo>
                    <a:cubicBezTo>
                      <a:pt x="61" y="50"/>
                      <a:pt x="61" y="50"/>
                      <a:pt x="61" y="50"/>
                    </a:cubicBezTo>
                    <a:cubicBezTo>
                      <a:pt x="62" y="49"/>
                      <a:pt x="62" y="49"/>
                      <a:pt x="62" y="49"/>
                    </a:cubicBezTo>
                    <a:cubicBezTo>
                      <a:pt x="62" y="49"/>
                      <a:pt x="63" y="49"/>
                      <a:pt x="63" y="49"/>
                    </a:cubicBezTo>
                    <a:cubicBezTo>
                      <a:pt x="63" y="48"/>
                      <a:pt x="64" y="48"/>
                      <a:pt x="64" y="48"/>
                    </a:cubicBezTo>
                    <a:cubicBezTo>
                      <a:pt x="64" y="48"/>
                      <a:pt x="64" y="48"/>
                      <a:pt x="64" y="48"/>
                    </a:cubicBezTo>
                    <a:cubicBezTo>
                      <a:pt x="64" y="48"/>
                      <a:pt x="64" y="48"/>
                      <a:pt x="64" y="48"/>
                    </a:cubicBezTo>
                    <a:close/>
                    <a:moveTo>
                      <a:pt x="53" y="52"/>
                    </a:move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3" y="52"/>
                      <a:pt x="53" y="52"/>
                      <a:pt x="53" y="52"/>
                    </a:cubicBezTo>
                    <a:cubicBezTo>
                      <a:pt x="52" y="52"/>
                      <a:pt x="52" y="52"/>
                      <a:pt x="52" y="52"/>
                    </a:cubicBezTo>
                    <a:cubicBezTo>
                      <a:pt x="52" y="52"/>
                      <a:pt x="52" y="52"/>
                      <a:pt x="52" y="52"/>
                    </a:cubicBezTo>
                    <a:cubicBezTo>
                      <a:pt x="52" y="52"/>
                      <a:pt x="52" y="52"/>
                      <a:pt x="52" y="52"/>
                    </a:cubicBezTo>
                    <a:cubicBezTo>
                      <a:pt x="52" y="52"/>
                      <a:pt x="52" y="52"/>
                      <a:pt x="52" y="52"/>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3"/>
                      <a:pt x="52" y="53"/>
                      <a:pt x="52" y="53"/>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2" y="54"/>
                      <a:pt x="52" y="54"/>
                      <a:pt x="52" y="54"/>
                    </a:cubicBezTo>
                    <a:cubicBezTo>
                      <a:pt x="53" y="54"/>
                      <a:pt x="53" y="54"/>
                      <a:pt x="53" y="54"/>
                    </a:cubicBezTo>
                    <a:cubicBezTo>
                      <a:pt x="53" y="53"/>
                      <a:pt x="53" y="53"/>
                      <a:pt x="53" y="53"/>
                    </a:cubicBezTo>
                    <a:cubicBezTo>
                      <a:pt x="53" y="53"/>
                      <a:pt x="53" y="53"/>
                      <a:pt x="53" y="53"/>
                    </a:cubicBezTo>
                    <a:cubicBezTo>
                      <a:pt x="53" y="53"/>
                      <a:pt x="53" y="53"/>
                      <a:pt x="53" y="53"/>
                    </a:cubicBezTo>
                    <a:cubicBezTo>
                      <a:pt x="53" y="53"/>
                      <a:pt x="53" y="53"/>
                      <a:pt x="53" y="53"/>
                    </a:cubicBezTo>
                    <a:cubicBezTo>
                      <a:pt x="53" y="53"/>
                      <a:pt x="53" y="53"/>
                      <a:pt x="53" y="53"/>
                    </a:cubicBezTo>
                    <a:cubicBezTo>
                      <a:pt x="53" y="53"/>
                      <a:pt x="53" y="53"/>
                      <a:pt x="53" y="53"/>
                    </a:cubicBezTo>
                    <a:cubicBezTo>
                      <a:pt x="54" y="52"/>
                      <a:pt x="54" y="52"/>
                      <a:pt x="54" y="52"/>
                    </a:cubicBezTo>
                    <a:cubicBezTo>
                      <a:pt x="53" y="52"/>
                      <a:pt x="53" y="52"/>
                      <a:pt x="53" y="52"/>
                    </a:cubicBezTo>
                    <a:close/>
                    <a:moveTo>
                      <a:pt x="26" y="18"/>
                    </a:moveTo>
                    <a:cubicBezTo>
                      <a:pt x="26" y="18"/>
                      <a:pt x="26" y="18"/>
                      <a:pt x="26" y="18"/>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8"/>
                      <a:pt x="26" y="18"/>
                      <a:pt x="26" y="18"/>
                    </a:cubicBezTo>
                    <a:cubicBezTo>
                      <a:pt x="26" y="18"/>
                      <a:pt x="26" y="18"/>
                      <a:pt x="26" y="18"/>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gf4bb91c855_5_265"/>
              <p:cNvSpPr/>
              <p:nvPr/>
            </p:nvSpPr>
            <p:spPr>
              <a:xfrm>
                <a:off x="3877419" y="3278192"/>
                <a:ext cx="38100" cy="90713"/>
              </a:xfrm>
              <a:custGeom>
                <a:rect b="b" l="l" r="r" t="t"/>
                <a:pathLst>
                  <a:path extrusionOk="0" h="28" w="12">
                    <a:moveTo>
                      <a:pt x="11" y="21"/>
                    </a:moveTo>
                    <a:cubicBezTo>
                      <a:pt x="11" y="21"/>
                      <a:pt x="11" y="21"/>
                      <a:pt x="11" y="21"/>
                    </a:cubicBezTo>
                    <a:cubicBezTo>
                      <a:pt x="11" y="21"/>
                      <a:pt x="11" y="21"/>
                      <a:pt x="11" y="21"/>
                    </a:cubicBezTo>
                    <a:cubicBezTo>
                      <a:pt x="11" y="22"/>
                      <a:pt x="11" y="22"/>
                      <a:pt x="11" y="22"/>
                    </a:cubicBezTo>
                    <a:cubicBezTo>
                      <a:pt x="11" y="22"/>
                      <a:pt x="11" y="22"/>
                      <a:pt x="11" y="22"/>
                    </a:cubicBezTo>
                    <a:cubicBezTo>
                      <a:pt x="11" y="22"/>
                      <a:pt x="11" y="22"/>
                      <a:pt x="11" y="22"/>
                    </a:cubicBezTo>
                    <a:cubicBezTo>
                      <a:pt x="11" y="21"/>
                      <a:pt x="11" y="21"/>
                      <a:pt x="11" y="21"/>
                    </a:cubicBezTo>
                    <a:cubicBezTo>
                      <a:pt x="10" y="21"/>
                      <a:pt x="10" y="21"/>
                      <a:pt x="10" y="21"/>
                    </a:cubicBezTo>
                    <a:cubicBezTo>
                      <a:pt x="10" y="22"/>
                      <a:pt x="10" y="22"/>
                      <a:pt x="10" y="22"/>
                    </a:cubicBezTo>
                    <a:cubicBezTo>
                      <a:pt x="11" y="22"/>
                      <a:pt x="11" y="22"/>
                      <a:pt x="11" y="22"/>
                    </a:cubicBezTo>
                    <a:cubicBezTo>
                      <a:pt x="11" y="22"/>
                      <a:pt x="11" y="22"/>
                      <a:pt x="11" y="22"/>
                    </a:cubicBezTo>
                    <a:cubicBezTo>
                      <a:pt x="11" y="22"/>
                      <a:pt x="11" y="22"/>
                      <a:pt x="11" y="22"/>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lose/>
                    <a:moveTo>
                      <a:pt x="12" y="17"/>
                    </a:moveTo>
                    <a:cubicBezTo>
                      <a:pt x="12" y="17"/>
                      <a:pt x="12" y="17"/>
                      <a:pt x="12" y="17"/>
                    </a:cubicBezTo>
                    <a:cubicBezTo>
                      <a:pt x="12" y="17"/>
                      <a:pt x="12" y="17"/>
                      <a:pt x="12" y="17"/>
                    </a:cubicBezTo>
                    <a:cubicBezTo>
                      <a:pt x="12" y="18"/>
                      <a:pt x="12" y="18"/>
                      <a:pt x="12" y="18"/>
                    </a:cubicBezTo>
                    <a:cubicBezTo>
                      <a:pt x="12" y="18"/>
                      <a:pt x="12" y="18"/>
                      <a:pt x="12" y="18"/>
                    </a:cubicBezTo>
                    <a:cubicBezTo>
                      <a:pt x="12" y="19"/>
                      <a:pt x="12" y="19"/>
                      <a:pt x="12" y="19"/>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19"/>
                      <a:pt x="12" y="19"/>
                      <a:pt x="12" y="19"/>
                    </a:cubicBezTo>
                    <a:cubicBezTo>
                      <a:pt x="12" y="18"/>
                      <a:pt x="12" y="18"/>
                      <a:pt x="12" y="18"/>
                    </a:cubicBezTo>
                    <a:cubicBezTo>
                      <a:pt x="12" y="18"/>
                      <a:pt x="12" y="18"/>
                      <a:pt x="12" y="18"/>
                    </a:cubicBezTo>
                    <a:cubicBezTo>
                      <a:pt x="12" y="17"/>
                      <a:pt x="12" y="17"/>
                      <a:pt x="12" y="17"/>
                    </a:cubicBezTo>
                    <a:close/>
                    <a:moveTo>
                      <a:pt x="11" y="19"/>
                    </a:move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7"/>
                      <a:pt x="12" y="17"/>
                      <a:pt x="12" y="17"/>
                    </a:cubicBezTo>
                    <a:cubicBezTo>
                      <a:pt x="12" y="17"/>
                      <a:pt x="12" y="17"/>
                      <a:pt x="12" y="17"/>
                    </a:cubicBezTo>
                    <a:cubicBezTo>
                      <a:pt x="12" y="17"/>
                      <a:pt x="12" y="17"/>
                      <a:pt x="12" y="17"/>
                    </a:cubicBezTo>
                    <a:cubicBezTo>
                      <a:pt x="12" y="17"/>
                      <a:pt x="12" y="17"/>
                      <a:pt x="12" y="17"/>
                    </a:cubicBezTo>
                    <a:cubicBezTo>
                      <a:pt x="12" y="16"/>
                      <a:pt x="12" y="16"/>
                      <a:pt x="12" y="16"/>
                    </a:cubicBezTo>
                    <a:cubicBezTo>
                      <a:pt x="12" y="16"/>
                      <a:pt x="12" y="16"/>
                      <a:pt x="12" y="16"/>
                    </a:cubicBezTo>
                    <a:cubicBezTo>
                      <a:pt x="12" y="16"/>
                      <a:pt x="12" y="16"/>
                      <a:pt x="12" y="16"/>
                    </a:cubicBezTo>
                    <a:cubicBezTo>
                      <a:pt x="12" y="16"/>
                      <a:pt x="12" y="16"/>
                      <a:pt x="12" y="16"/>
                    </a:cubicBezTo>
                    <a:cubicBezTo>
                      <a:pt x="12" y="16"/>
                      <a:pt x="12" y="16"/>
                      <a:pt x="12" y="16"/>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5"/>
                      <a:pt x="12" y="15"/>
                      <a:pt x="12" y="15"/>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2" y="13"/>
                      <a:pt x="12" y="13"/>
                      <a:pt x="12" y="13"/>
                    </a:cubicBezTo>
                    <a:cubicBezTo>
                      <a:pt x="12" y="13"/>
                      <a:pt x="12" y="13"/>
                      <a:pt x="12" y="13"/>
                    </a:cubicBezTo>
                    <a:cubicBezTo>
                      <a:pt x="12" y="14"/>
                      <a:pt x="12" y="14"/>
                      <a:pt x="12" y="14"/>
                    </a:cubicBezTo>
                    <a:cubicBezTo>
                      <a:pt x="12" y="14"/>
                      <a:pt x="12" y="14"/>
                      <a:pt x="12" y="14"/>
                    </a:cubicBezTo>
                    <a:cubicBezTo>
                      <a:pt x="12" y="14"/>
                      <a:pt x="12" y="14"/>
                      <a:pt x="12" y="14"/>
                    </a:cubicBezTo>
                    <a:cubicBezTo>
                      <a:pt x="12" y="14"/>
                      <a:pt x="12" y="14"/>
                      <a:pt x="12" y="14"/>
                    </a:cubicBezTo>
                    <a:cubicBezTo>
                      <a:pt x="12" y="15"/>
                      <a:pt x="12" y="15"/>
                      <a:pt x="12" y="15"/>
                    </a:cubicBezTo>
                    <a:cubicBezTo>
                      <a:pt x="12" y="17"/>
                      <a:pt x="12" y="17"/>
                      <a:pt x="12" y="17"/>
                    </a:cubicBezTo>
                    <a:cubicBezTo>
                      <a:pt x="12" y="17"/>
                      <a:pt x="12" y="17"/>
                      <a:pt x="12" y="17"/>
                    </a:cubicBezTo>
                    <a:cubicBezTo>
                      <a:pt x="12" y="16"/>
                      <a:pt x="12" y="16"/>
                      <a:pt x="12" y="16"/>
                    </a:cubicBezTo>
                    <a:cubicBezTo>
                      <a:pt x="12" y="15"/>
                      <a:pt x="12" y="15"/>
                      <a:pt x="12" y="15"/>
                    </a:cubicBezTo>
                    <a:cubicBezTo>
                      <a:pt x="12" y="14"/>
                      <a:pt x="12" y="14"/>
                      <a:pt x="12" y="14"/>
                    </a:cubicBezTo>
                    <a:cubicBezTo>
                      <a:pt x="12" y="14"/>
                      <a:pt x="12" y="14"/>
                      <a:pt x="12" y="13"/>
                    </a:cubicBezTo>
                    <a:cubicBezTo>
                      <a:pt x="12" y="13"/>
                      <a:pt x="12" y="13"/>
                      <a:pt x="12" y="13"/>
                    </a:cubicBezTo>
                    <a:cubicBezTo>
                      <a:pt x="12" y="12"/>
                      <a:pt x="12" y="12"/>
                      <a:pt x="12" y="12"/>
                    </a:cubicBezTo>
                    <a:cubicBezTo>
                      <a:pt x="12" y="12"/>
                      <a:pt x="12" y="12"/>
                      <a:pt x="12" y="12"/>
                    </a:cubicBezTo>
                    <a:cubicBezTo>
                      <a:pt x="12" y="11"/>
                      <a:pt x="12" y="11"/>
                      <a:pt x="12" y="11"/>
                    </a:cubicBezTo>
                    <a:cubicBezTo>
                      <a:pt x="12" y="11"/>
                      <a:pt x="12" y="11"/>
                      <a:pt x="12" y="11"/>
                    </a:cubicBezTo>
                    <a:cubicBezTo>
                      <a:pt x="12" y="10"/>
                      <a:pt x="12" y="10"/>
                      <a:pt x="12" y="10"/>
                    </a:cubicBezTo>
                    <a:cubicBezTo>
                      <a:pt x="12" y="9"/>
                      <a:pt x="12" y="9"/>
                      <a:pt x="12" y="9"/>
                    </a:cubicBezTo>
                    <a:cubicBezTo>
                      <a:pt x="12" y="9"/>
                      <a:pt x="12" y="9"/>
                      <a:pt x="12" y="9"/>
                    </a:cubicBezTo>
                    <a:cubicBezTo>
                      <a:pt x="12" y="9"/>
                      <a:pt x="12" y="9"/>
                      <a:pt x="12" y="9"/>
                    </a:cubicBezTo>
                    <a:cubicBezTo>
                      <a:pt x="11" y="9"/>
                      <a:pt x="11" y="9"/>
                      <a:pt x="11" y="9"/>
                    </a:cubicBezTo>
                    <a:cubicBezTo>
                      <a:pt x="11" y="9"/>
                      <a:pt x="11" y="9"/>
                      <a:pt x="11" y="9"/>
                    </a:cubicBezTo>
                    <a:cubicBezTo>
                      <a:pt x="11" y="9"/>
                      <a:pt x="11" y="9"/>
                      <a:pt x="11" y="9"/>
                    </a:cubicBezTo>
                    <a:cubicBezTo>
                      <a:pt x="12" y="9"/>
                      <a:pt x="12" y="9"/>
                      <a:pt x="12" y="9"/>
                    </a:cubicBezTo>
                    <a:cubicBezTo>
                      <a:pt x="12" y="9"/>
                      <a:pt x="12" y="9"/>
                      <a:pt x="12" y="9"/>
                    </a:cubicBezTo>
                    <a:cubicBezTo>
                      <a:pt x="12" y="9"/>
                      <a:pt x="12" y="9"/>
                      <a:pt x="12" y="9"/>
                    </a:cubicBezTo>
                    <a:cubicBezTo>
                      <a:pt x="11" y="9"/>
                      <a:pt x="11" y="9"/>
                      <a:pt x="11" y="9"/>
                    </a:cubicBezTo>
                    <a:cubicBezTo>
                      <a:pt x="10" y="9"/>
                      <a:pt x="10" y="9"/>
                      <a:pt x="10" y="9"/>
                    </a:cubicBezTo>
                    <a:cubicBezTo>
                      <a:pt x="10" y="9"/>
                      <a:pt x="10" y="9"/>
                      <a:pt x="10" y="9"/>
                    </a:cubicBezTo>
                    <a:cubicBezTo>
                      <a:pt x="10" y="9"/>
                      <a:pt x="10" y="9"/>
                      <a:pt x="10" y="9"/>
                    </a:cubicBezTo>
                    <a:cubicBezTo>
                      <a:pt x="10" y="9"/>
                      <a:pt x="10" y="9"/>
                      <a:pt x="10" y="9"/>
                    </a:cubicBezTo>
                    <a:cubicBezTo>
                      <a:pt x="9" y="9"/>
                      <a:pt x="9" y="9"/>
                      <a:pt x="9" y="9"/>
                    </a:cubicBezTo>
                    <a:cubicBezTo>
                      <a:pt x="9" y="9"/>
                      <a:pt x="9" y="9"/>
                      <a:pt x="9" y="9"/>
                    </a:cubicBezTo>
                    <a:cubicBezTo>
                      <a:pt x="9" y="9"/>
                      <a:pt x="9" y="9"/>
                      <a:pt x="9" y="9"/>
                    </a:cubicBezTo>
                    <a:cubicBezTo>
                      <a:pt x="9" y="9"/>
                      <a:pt x="9" y="9"/>
                      <a:pt x="9" y="9"/>
                    </a:cubicBezTo>
                    <a:cubicBezTo>
                      <a:pt x="9" y="9"/>
                      <a:pt x="9" y="9"/>
                      <a:pt x="9" y="9"/>
                    </a:cubicBezTo>
                    <a:cubicBezTo>
                      <a:pt x="9" y="9"/>
                      <a:pt x="9" y="9"/>
                      <a:pt x="9" y="9"/>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7"/>
                      <a:pt x="9" y="7"/>
                      <a:pt x="9" y="7"/>
                    </a:cubicBezTo>
                    <a:cubicBezTo>
                      <a:pt x="9" y="7"/>
                      <a:pt x="9" y="7"/>
                      <a:pt x="9" y="7"/>
                    </a:cubicBezTo>
                    <a:cubicBezTo>
                      <a:pt x="9" y="7"/>
                      <a:pt x="9" y="7"/>
                      <a:pt x="9" y="7"/>
                    </a:cubicBezTo>
                    <a:cubicBezTo>
                      <a:pt x="9" y="7"/>
                      <a:pt x="9" y="7"/>
                      <a:pt x="9" y="7"/>
                    </a:cubicBezTo>
                    <a:cubicBezTo>
                      <a:pt x="10" y="7"/>
                      <a:pt x="10" y="7"/>
                      <a:pt x="10" y="7"/>
                    </a:cubicBezTo>
                    <a:cubicBezTo>
                      <a:pt x="10" y="7"/>
                      <a:pt x="10" y="7"/>
                      <a:pt x="10" y="7"/>
                    </a:cubicBezTo>
                    <a:cubicBezTo>
                      <a:pt x="10" y="7"/>
                      <a:pt x="10" y="6"/>
                      <a:pt x="10" y="6"/>
                    </a:cubicBezTo>
                    <a:cubicBezTo>
                      <a:pt x="10" y="6"/>
                      <a:pt x="10" y="6"/>
                      <a:pt x="10" y="6"/>
                    </a:cubicBezTo>
                    <a:cubicBezTo>
                      <a:pt x="10" y="6"/>
                      <a:pt x="10" y="6"/>
                      <a:pt x="10" y="6"/>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0" y="7"/>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5"/>
                      <a:pt x="10" y="5"/>
                      <a:pt x="10" y="5"/>
                    </a:cubicBezTo>
                    <a:cubicBezTo>
                      <a:pt x="10" y="5"/>
                      <a:pt x="10" y="5"/>
                      <a:pt x="10" y="5"/>
                    </a:cubicBezTo>
                    <a:cubicBezTo>
                      <a:pt x="11" y="5"/>
                      <a:pt x="11" y="5"/>
                      <a:pt x="11" y="5"/>
                    </a:cubicBezTo>
                    <a:cubicBezTo>
                      <a:pt x="11" y="4"/>
                      <a:pt x="11" y="4"/>
                      <a:pt x="11" y="4"/>
                    </a:cubicBezTo>
                    <a:cubicBezTo>
                      <a:pt x="11" y="3"/>
                      <a:pt x="11" y="3"/>
                      <a:pt x="11" y="3"/>
                    </a:cubicBezTo>
                    <a:cubicBezTo>
                      <a:pt x="11" y="3"/>
                      <a:pt x="11" y="3"/>
                      <a:pt x="11" y="3"/>
                    </a:cubicBezTo>
                    <a:cubicBezTo>
                      <a:pt x="11" y="3"/>
                      <a:pt x="11" y="3"/>
                      <a:pt x="11" y="3"/>
                    </a:cubicBezTo>
                    <a:cubicBezTo>
                      <a:pt x="11" y="3"/>
                      <a:pt x="11" y="3"/>
                      <a:pt x="11" y="3"/>
                    </a:cubicBezTo>
                    <a:cubicBezTo>
                      <a:pt x="8" y="2"/>
                      <a:pt x="6" y="1"/>
                      <a:pt x="3" y="0"/>
                    </a:cubicBezTo>
                    <a:cubicBezTo>
                      <a:pt x="3" y="0"/>
                      <a:pt x="3" y="0"/>
                      <a:pt x="3" y="0"/>
                    </a:cubicBezTo>
                    <a:cubicBezTo>
                      <a:pt x="3" y="0"/>
                      <a:pt x="3" y="0"/>
                      <a:pt x="3" y="0"/>
                    </a:cubicBezTo>
                    <a:cubicBezTo>
                      <a:pt x="3" y="0"/>
                      <a:pt x="3" y="0"/>
                      <a:pt x="3" y="0"/>
                    </a:cubicBezTo>
                    <a:cubicBezTo>
                      <a:pt x="3" y="0"/>
                      <a:pt x="3" y="0"/>
                      <a:pt x="3" y="0"/>
                    </a:cubicBezTo>
                    <a:cubicBezTo>
                      <a:pt x="2" y="0"/>
                      <a:pt x="2" y="0"/>
                      <a:pt x="2" y="0"/>
                    </a:cubicBezTo>
                    <a:cubicBezTo>
                      <a:pt x="2" y="0"/>
                      <a:pt x="2" y="0"/>
                      <a:pt x="2" y="0"/>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6"/>
                      <a:pt x="0" y="6"/>
                      <a:pt x="0" y="6"/>
                    </a:cubicBezTo>
                    <a:cubicBezTo>
                      <a:pt x="0" y="6"/>
                      <a:pt x="0" y="6"/>
                      <a:pt x="0" y="6"/>
                    </a:cubicBezTo>
                    <a:cubicBezTo>
                      <a:pt x="0" y="6"/>
                      <a:pt x="0" y="6"/>
                      <a:pt x="0" y="6"/>
                    </a:cubicBezTo>
                    <a:cubicBezTo>
                      <a:pt x="0" y="6"/>
                      <a:pt x="0" y="6"/>
                      <a:pt x="0"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0" y="7"/>
                      <a:pt x="0" y="7"/>
                      <a:pt x="0" y="7"/>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9"/>
                      <a:pt x="0" y="9"/>
                      <a:pt x="0" y="9"/>
                    </a:cubicBezTo>
                    <a:cubicBezTo>
                      <a:pt x="0" y="9"/>
                      <a:pt x="0" y="9"/>
                      <a:pt x="0" y="9"/>
                    </a:cubicBezTo>
                    <a:cubicBezTo>
                      <a:pt x="0" y="9"/>
                      <a:pt x="0" y="9"/>
                      <a:pt x="0" y="9"/>
                    </a:cubicBezTo>
                    <a:cubicBezTo>
                      <a:pt x="0" y="9"/>
                      <a:pt x="0" y="9"/>
                      <a:pt x="0" y="9"/>
                    </a:cubicBezTo>
                    <a:cubicBezTo>
                      <a:pt x="1" y="9"/>
                      <a:pt x="1" y="9"/>
                      <a:pt x="1" y="9"/>
                    </a:cubicBezTo>
                    <a:cubicBezTo>
                      <a:pt x="1" y="9"/>
                      <a:pt x="1" y="9"/>
                      <a:pt x="1" y="9"/>
                    </a:cubicBezTo>
                    <a:cubicBezTo>
                      <a:pt x="1" y="10"/>
                      <a:pt x="1" y="10"/>
                      <a:pt x="1" y="10"/>
                    </a:cubicBezTo>
                    <a:cubicBezTo>
                      <a:pt x="1" y="10"/>
                      <a:pt x="1" y="10"/>
                      <a:pt x="1" y="10"/>
                    </a:cubicBezTo>
                    <a:cubicBezTo>
                      <a:pt x="1" y="10"/>
                      <a:pt x="1" y="10"/>
                      <a:pt x="1" y="10"/>
                    </a:cubicBezTo>
                    <a:cubicBezTo>
                      <a:pt x="1" y="10"/>
                      <a:pt x="1" y="10"/>
                      <a:pt x="1" y="10"/>
                    </a:cubicBezTo>
                    <a:cubicBezTo>
                      <a:pt x="1" y="10"/>
                      <a:pt x="1" y="10"/>
                      <a:pt x="1" y="10"/>
                    </a:cubicBezTo>
                    <a:cubicBezTo>
                      <a:pt x="2" y="10"/>
                      <a:pt x="2" y="10"/>
                      <a:pt x="2" y="10"/>
                    </a:cubicBezTo>
                    <a:cubicBezTo>
                      <a:pt x="2" y="10"/>
                      <a:pt x="2" y="10"/>
                      <a:pt x="2" y="10"/>
                    </a:cubicBezTo>
                    <a:cubicBezTo>
                      <a:pt x="2" y="11"/>
                      <a:pt x="2" y="11"/>
                      <a:pt x="2" y="11"/>
                    </a:cubicBezTo>
                    <a:cubicBezTo>
                      <a:pt x="2" y="11"/>
                      <a:pt x="2" y="11"/>
                      <a:pt x="2" y="11"/>
                    </a:cubicBezTo>
                    <a:cubicBezTo>
                      <a:pt x="2" y="11"/>
                      <a:pt x="2" y="11"/>
                      <a:pt x="2" y="11"/>
                    </a:cubicBezTo>
                    <a:cubicBezTo>
                      <a:pt x="3" y="12"/>
                      <a:pt x="3" y="12"/>
                      <a:pt x="3" y="12"/>
                    </a:cubicBezTo>
                    <a:cubicBezTo>
                      <a:pt x="3" y="11"/>
                      <a:pt x="3" y="11"/>
                      <a:pt x="3" y="11"/>
                    </a:cubicBezTo>
                    <a:cubicBezTo>
                      <a:pt x="3" y="11"/>
                      <a:pt x="3" y="11"/>
                      <a:pt x="3" y="11"/>
                    </a:cubicBezTo>
                    <a:cubicBezTo>
                      <a:pt x="3" y="12"/>
                      <a:pt x="3" y="12"/>
                      <a:pt x="3" y="12"/>
                    </a:cubicBezTo>
                    <a:cubicBezTo>
                      <a:pt x="4" y="12"/>
                      <a:pt x="4" y="12"/>
                      <a:pt x="4" y="12"/>
                    </a:cubicBezTo>
                    <a:cubicBezTo>
                      <a:pt x="4" y="12"/>
                      <a:pt x="4" y="12"/>
                      <a:pt x="4" y="12"/>
                    </a:cubicBezTo>
                    <a:cubicBezTo>
                      <a:pt x="4" y="12"/>
                      <a:pt x="4" y="12"/>
                      <a:pt x="4" y="12"/>
                    </a:cubicBezTo>
                    <a:cubicBezTo>
                      <a:pt x="4" y="13"/>
                      <a:pt x="4" y="13"/>
                      <a:pt x="4" y="13"/>
                    </a:cubicBezTo>
                    <a:cubicBezTo>
                      <a:pt x="5" y="13"/>
                      <a:pt x="5" y="13"/>
                      <a:pt x="5" y="13"/>
                    </a:cubicBezTo>
                    <a:cubicBezTo>
                      <a:pt x="5" y="13"/>
                      <a:pt x="5" y="13"/>
                      <a:pt x="5" y="13"/>
                    </a:cubicBezTo>
                    <a:cubicBezTo>
                      <a:pt x="6" y="13"/>
                      <a:pt x="6" y="13"/>
                      <a:pt x="6" y="13"/>
                    </a:cubicBezTo>
                    <a:cubicBezTo>
                      <a:pt x="6" y="14"/>
                      <a:pt x="6" y="14"/>
                      <a:pt x="6" y="14"/>
                    </a:cubicBezTo>
                    <a:cubicBezTo>
                      <a:pt x="6" y="14"/>
                      <a:pt x="6" y="14"/>
                      <a:pt x="6" y="14"/>
                    </a:cubicBezTo>
                    <a:cubicBezTo>
                      <a:pt x="6" y="14"/>
                      <a:pt x="6" y="14"/>
                      <a:pt x="6" y="14"/>
                    </a:cubicBezTo>
                    <a:cubicBezTo>
                      <a:pt x="5" y="14"/>
                      <a:pt x="5" y="14"/>
                      <a:pt x="5" y="14"/>
                    </a:cubicBezTo>
                    <a:cubicBezTo>
                      <a:pt x="5" y="14"/>
                      <a:pt x="5" y="14"/>
                      <a:pt x="5" y="14"/>
                    </a:cubicBezTo>
                    <a:cubicBezTo>
                      <a:pt x="5" y="14"/>
                      <a:pt x="5" y="14"/>
                      <a:pt x="5" y="14"/>
                    </a:cubicBezTo>
                    <a:cubicBezTo>
                      <a:pt x="5" y="15"/>
                      <a:pt x="5" y="15"/>
                      <a:pt x="5" y="15"/>
                    </a:cubicBezTo>
                    <a:cubicBezTo>
                      <a:pt x="5" y="15"/>
                      <a:pt x="5" y="15"/>
                      <a:pt x="5" y="15"/>
                    </a:cubicBezTo>
                    <a:cubicBezTo>
                      <a:pt x="4" y="15"/>
                      <a:pt x="4" y="15"/>
                      <a:pt x="4" y="15"/>
                    </a:cubicBezTo>
                    <a:cubicBezTo>
                      <a:pt x="4" y="15"/>
                      <a:pt x="4" y="15"/>
                      <a:pt x="4" y="15"/>
                    </a:cubicBezTo>
                    <a:cubicBezTo>
                      <a:pt x="4" y="16"/>
                      <a:pt x="4" y="16"/>
                      <a:pt x="4" y="16"/>
                    </a:cubicBezTo>
                    <a:cubicBezTo>
                      <a:pt x="4" y="16"/>
                      <a:pt x="4" y="16"/>
                      <a:pt x="4" y="16"/>
                    </a:cubicBezTo>
                    <a:cubicBezTo>
                      <a:pt x="4" y="16"/>
                      <a:pt x="4" y="16"/>
                      <a:pt x="4" y="16"/>
                    </a:cubicBezTo>
                    <a:cubicBezTo>
                      <a:pt x="4" y="16"/>
                      <a:pt x="4" y="16"/>
                      <a:pt x="4" y="16"/>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2" y="18"/>
                      <a:pt x="2" y="18"/>
                      <a:pt x="2" y="18"/>
                    </a:cubicBezTo>
                    <a:cubicBezTo>
                      <a:pt x="2" y="18"/>
                      <a:pt x="2" y="18"/>
                      <a:pt x="2" y="18"/>
                    </a:cubicBezTo>
                    <a:cubicBezTo>
                      <a:pt x="2" y="18"/>
                      <a:pt x="2" y="18"/>
                      <a:pt x="2" y="18"/>
                    </a:cubicBezTo>
                    <a:cubicBezTo>
                      <a:pt x="2" y="18"/>
                      <a:pt x="2" y="18"/>
                      <a:pt x="2" y="18"/>
                    </a:cubicBezTo>
                    <a:cubicBezTo>
                      <a:pt x="1" y="19"/>
                      <a:pt x="1" y="19"/>
                      <a:pt x="1" y="19"/>
                    </a:cubicBezTo>
                    <a:cubicBezTo>
                      <a:pt x="1" y="19"/>
                      <a:pt x="1" y="19"/>
                      <a:pt x="1" y="19"/>
                    </a:cubicBezTo>
                    <a:cubicBezTo>
                      <a:pt x="1" y="19"/>
                      <a:pt x="1" y="19"/>
                      <a:pt x="1" y="19"/>
                    </a:cubicBezTo>
                    <a:cubicBezTo>
                      <a:pt x="1" y="20"/>
                      <a:pt x="1" y="20"/>
                      <a:pt x="1" y="20"/>
                    </a:cubicBezTo>
                    <a:cubicBezTo>
                      <a:pt x="1" y="20"/>
                      <a:pt x="1" y="20"/>
                      <a:pt x="1" y="20"/>
                    </a:cubicBezTo>
                    <a:cubicBezTo>
                      <a:pt x="1" y="20"/>
                      <a:pt x="1" y="20"/>
                      <a:pt x="1" y="20"/>
                    </a:cubicBezTo>
                    <a:cubicBezTo>
                      <a:pt x="0" y="20"/>
                      <a:pt x="0" y="20"/>
                      <a:pt x="0" y="20"/>
                    </a:cubicBezTo>
                    <a:cubicBezTo>
                      <a:pt x="0" y="20"/>
                      <a:pt x="0" y="20"/>
                      <a:pt x="0" y="20"/>
                    </a:cubicBezTo>
                    <a:cubicBezTo>
                      <a:pt x="0" y="20"/>
                      <a:pt x="0" y="20"/>
                      <a:pt x="0" y="20"/>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2"/>
                      <a:pt x="0" y="22"/>
                      <a:pt x="0" y="22"/>
                    </a:cubicBezTo>
                    <a:cubicBezTo>
                      <a:pt x="0" y="22"/>
                      <a:pt x="0" y="22"/>
                      <a:pt x="0" y="22"/>
                    </a:cubicBezTo>
                    <a:cubicBezTo>
                      <a:pt x="0" y="22"/>
                      <a:pt x="0" y="22"/>
                      <a:pt x="0" y="22"/>
                    </a:cubicBezTo>
                    <a:cubicBezTo>
                      <a:pt x="1" y="22"/>
                      <a:pt x="1" y="22"/>
                      <a:pt x="1" y="22"/>
                    </a:cubicBezTo>
                    <a:cubicBezTo>
                      <a:pt x="1" y="23"/>
                      <a:pt x="1" y="23"/>
                      <a:pt x="1" y="23"/>
                    </a:cubicBezTo>
                    <a:cubicBezTo>
                      <a:pt x="1" y="23"/>
                      <a:pt x="1" y="23"/>
                      <a:pt x="1" y="23"/>
                    </a:cubicBezTo>
                    <a:cubicBezTo>
                      <a:pt x="1" y="23"/>
                      <a:pt x="1" y="23"/>
                      <a:pt x="1" y="23"/>
                    </a:cubicBezTo>
                    <a:cubicBezTo>
                      <a:pt x="0" y="23"/>
                      <a:pt x="0" y="23"/>
                      <a:pt x="0" y="23"/>
                    </a:cubicBezTo>
                    <a:cubicBezTo>
                      <a:pt x="0" y="23"/>
                      <a:pt x="0" y="23"/>
                      <a:pt x="0" y="23"/>
                    </a:cubicBezTo>
                    <a:cubicBezTo>
                      <a:pt x="1" y="23"/>
                      <a:pt x="1" y="23"/>
                      <a:pt x="1" y="23"/>
                    </a:cubicBezTo>
                    <a:cubicBezTo>
                      <a:pt x="1" y="23"/>
                      <a:pt x="1" y="23"/>
                      <a:pt x="1" y="23"/>
                    </a:cubicBezTo>
                    <a:cubicBezTo>
                      <a:pt x="1" y="23"/>
                      <a:pt x="1" y="23"/>
                      <a:pt x="1" y="23"/>
                    </a:cubicBezTo>
                    <a:cubicBezTo>
                      <a:pt x="2" y="24"/>
                      <a:pt x="2" y="24"/>
                      <a:pt x="2" y="24"/>
                    </a:cubicBezTo>
                    <a:cubicBezTo>
                      <a:pt x="2" y="24"/>
                      <a:pt x="2" y="24"/>
                      <a:pt x="2" y="24"/>
                    </a:cubicBezTo>
                    <a:cubicBezTo>
                      <a:pt x="2" y="24"/>
                      <a:pt x="2" y="24"/>
                      <a:pt x="2" y="24"/>
                    </a:cubicBezTo>
                    <a:cubicBezTo>
                      <a:pt x="2" y="24"/>
                      <a:pt x="2" y="24"/>
                      <a:pt x="2"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4"/>
                      <a:pt x="3" y="24"/>
                      <a:pt x="3" y="24"/>
                    </a:cubicBezTo>
                    <a:cubicBezTo>
                      <a:pt x="3" y="25"/>
                      <a:pt x="3" y="25"/>
                      <a:pt x="3" y="25"/>
                    </a:cubicBezTo>
                    <a:cubicBezTo>
                      <a:pt x="3" y="25"/>
                      <a:pt x="3" y="25"/>
                      <a:pt x="3"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5" y="25"/>
                      <a:pt x="5" y="25"/>
                      <a:pt x="5" y="25"/>
                    </a:cubicBezTo>
                    <a:cubicBezTo>
                      <a:pt x="5" y="26"/>
                      <a:pt x="5" y="26"/>
                      <a:pt x="5" y="26"/>
                    </a:cubicBezTo>
                    <a:cubicBezTo>
                      <a:pt x="5" y="26"/>
                      <a:pt x="5" y="26"/>
                      <a:pt x="5" y="26"/>
                    </a:cubicBezTo>
                    <a:cubicBezTo>
                      <a:pt x="5" y="26"/>
                      <a:pt x="5" y="26"/>
                      <a:pt x="5" y="26"/>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7" y="27"/>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8" y="28"/>
                      <a:pt x="8" y="28"/>
                      <a:pt x="8" y="28"/>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7"/>
                      <a:pt x="8" y="27"/>
                      <a:pt x="8" y="27"/>
                    </a:cubicBezTo>
                    <a:cubicBezTo>
                      <a:pt x="8" y="26"/>
                      <a:pt x="8" y="26"/>
                      <a:pt x="8"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8" y="26"/>
                      <a:pt x="8" y="26"/>
                      <a:pt x="8" y="26"/>
                    </a:cubicBezTo>
                    <a:cubicBezTo>
                      <a:pt x="9" y="25"/>
                      <a:pt x="9" y="25"/>
                      <a:pt x="9" y="25"/>
                    </a:cubicBezTo>
                    <a:cubicBezTo>
                      <a:pt x="9" y="25"/>
                      <a:pt x="9" y="25"/>
                      <a:pt x="9" y="25"/>
                    </a:cubicBezTo>
                    <a:cubicBezTo>
                      <a:pt x="9" y="25"/>
                      <a:pt x="9" y="25"/>
                      <a:pt x="9" y="25"/>
                    </a:cubicBezTo>
                    <a:cubicBezTo>
                      <a:pt x="9" y="25"/>
                      <a:pt x="9" y="25"/>
                      <a:pt x="9" y="25"/>
                    </a:cubicBezTo>
                    <a:cubicBezTo>
                      <a:pt x="9" y="24"/>
                      <a:pt x="9" y="24"/>
                      <a:pt x="9" y="24"/>
                    </a:cubicBezTo>
                    <a:cubicBezTo>
                      <a:pt x="9" y="24"/>
                      <a:pt x="9" y="24"/>
                      <a:pt x="9" y="24"/>
                    </a:cubicBezTo>
                    <a:cubicBezTo>
                      <a:pt x="9" y="24"/>
                      <a:pt x="9" y="24"/>
                      <a:pt x="9" y="24"/>
                    </a:cubicBezTo>
                    <a:cubicBezTo>
                      <a:pt x="10" y="24"/>
                      <a:pt x="10" y="24"/>
                      <a:pt x="10" y="24"/>
                    </a:cubicBezTo>
                    <a:cubicBezTo>
                      <a:pt x="10" y="23"/>
                      <a:pt x="10" y="23"/>
                      <a:pt x="10" y="23"/>
                    </a:cubicBezTo>
                    <a:cubicBezTo>
                      <a:pt x="10" y="23"/>
                      <a:pt x="10" y="23"/>
                      <a:pt x="10"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10" y="23"/>
                      <a:pt x="10" y="23"/>
                      <a:pt x="10" y="23"/>
                    </a:cubicBezTo>
                    <a:cubicBezTo>
                      <a:pt x="10" y="23"/>
                      <a:pt x="10" y="23"/>
                      <a:pt x="10" y="23"/>
                    </a:cubicBezTo>
                    <a:cubicBezTo>
                      <a:pt x="10" y="23"/>
                      <a:pt x="10" y="23"/>
                      <a:pt x="10" y="23"/>
                    </a:cubicBezTo>
                    <a:cubicBezTo>
                      <a:pt x="10" y="23"/>
                      <a:pt x="10" y="23"/>
                      <a:pt x="10" y="23"/>
                    </a:cubicBezTo>
                    <a:cubicBezTo>
                      <a:pt x="10" y="22"/>
                      <a:pt x="10" y="22"/>
                      <a:pt x="10" y="22"/>
                    </a:cubicBezTo>
                    <a:cubicBezTo>
                      <a:pt x="10" y="22"/>
                      <a:pt x="10" y="22"/>
                      <a:pt x="10" y="22"/>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2"/>
                      <a:pt x="10" y="22"/>
                      <a:pt x="10" y="22"/>
                    </a:cubicBezTo>
                    <a:cubicBezTo>
                      <a:pt x="11" y="22"/>
                      <a:pt x="11" y="22"/>
                      <a:pt x="11" y="22"/>
                    </a:cubicBezTo>
                    <a:cubicBezTo>
                      <a:pt x="11" y="22"/>
                      <a:pt x="11" y="22"/>
                      <a:pt x="11" y="22"/>
                    </a:cubicBezTo>
                    <a:cubicBezTo>
                      <a:pt x="10" y="22"/>
                      <a:pt x="10" y="22"/>
                      <a:pt x="10" y="22"/>
                    </a:cubicBezTo>
                    <a:cubicBezTo>
                      <a:pt x="10" y="22"/>
                      <a:pt x="10" y="22"/>
                      <a:pt x="10" y="22"/>
                    </a:cubicBezTo>
                    <a:cubicBezTo>
                      <a:pt x="10" y="22"/>
                      <a:pt x="10" y="22"/>
                      <a:pt x="10" y="22"/>
                    </a:cubicBezTo>
                    <a:cubicBezTo>
                      <a:pt x="10" y="22"/>
                      <a:pt x="10" y="22"/>
                      <a:pt x="10" y="22"/>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1" y="21"/>
                      <a:pt x="11" y="21"/>
                      <a:pt x="11" y="21"/>
                    </a:cubicBezTo>
                    <a:cubicBezTo>
                      <a:pt x="11" y="21"/>
                      <a:pt x="11" y="21"/>
                      <a:pt x="11" y="21"/>
                    </a:cubicBezTo>
                    <a:cubicBezTo>
                      <a:pt x="11" y="21"/>
                      <a:pt x="11" y="21"/>
                      <a:pt x="11" y="21"/>
                    </a:cubicBezTo>
                    <a:cubicBezTo>
                      <a:pt x="11" y="21"/>
                      <a:pt x="11" y="21"/>
                      <a:pt x="11" y="21"/>
                    </a:cubicBezTo>
                    <a:cubicBezTo>
                      <a:pt x="11" y="21"/>
                      <a:pt x="11" y="21"/>
                      <a:pt x="11" y="21"/>
                    </a:cubicBezTo>
                    <a:cubicBezTo>
                      <a:pt x="10" y="20"/>
                      <a:pt x="10" y="20"/>
                      <a:pt x="10" y="20"/>
                    </a:cubicBezTo>
                    <a:cubicBezTo>
                      <a:pt x="10" y="20"/>
                      <a:pt x="10" y="20"/>
                      <a:pt x="10" y="20"/>
                    </a:cubicBezTo>
                    <a:cubicBezTo>
                      <a:pt x="10" y="20"/>
                      <a:pt x="10" y="20"/>
                      <a:pt x="10" y="20"/>
                    </a:cubicBezTo>
                    <a:cubicBezTo>
                      <a:pt x="10" y="20"/>
                      <a:pt x="10" y="20"/>
                      <a:pt x="10" y="20"/>
                    </a:cubicBezTo>
                    <a:cubicBezTo>
                      <a:pt x="10" y="20"/>
                      <a:pt x="10" y="20"/>
                      <a:pt x="10"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gf4bb91c855_5_265"/>
              <p:cNvSpPr/>
              <p:nvPr/>
            </p:nvSpPr>
            <p:spPr>
              <a:xfrm>
                <a:off x="3928218" y="3107651"/>
                <a:ext cx="52614" cy="105227"/>
              </a:xfrm>
              <a:custGeom>
                <a:rect b="b" l="l" r="r" t="t"/>
                <a:pathLst>
                  <a:path extrusionOk="0" h="33" w="16">
                    <a:moveTo>
                      <a:pt x="16" y="25"/>
                    </a:moveTo>
                    <a:cubicBezTo>
                      <a:pt x="16" y="25"/>
                      <a:pt x="16" y="25"/>
                      <a:pt x="16" y="25"/>
                    </a:cubicBezTo>
                    <a:cubicBezTo>
                      <a:pt x="16" y="25"/>
                      <a:pt x="16" y="25"/>
                      <a:pt x="16" y="25"/>
                    </a:cubicBezTo>
                    <a:cubicBezTo>
                      <a:pt x="15" y="25"/>
                      <a:pt x="15" y="25"/>
                      <a:pt x="15" y="25"/>
                    </a:cubicBezTo>
                    <a:cubicBezTo>
                      <a:pt x="15" y="25"/>
                      <a:pt x="15" y="25"/>
                      <a:pt x="15" y="25"/>
                    </a:cubicBezTo>
                    <a:cubicBezTo>
                      <a:pt x="15" y="25"/>
                      <a:pt x="15" y="25"/>
                      <a:pt x="15" y="24"/>
                    </a:cubicBezTo>
                    <a:cubicBezTo>
                      <a:pt x="15" y="24"/>
                      <a:pt x="15" y="24"/>
                      <a:pt x="15" y="24"/>
                    </a:cubicBezTo>
                    <a:cubicBezTo>
                      <a:pt x="14" y="24"/>
                      <a:pt x="14" y="24"/>
                      <a:pt x="14" y="24"/>
                    </a:cubicBezTo>
                    <a:cubicBezTo>
                      <a:pt x="14" y="24"/>
                      <a:pt x="14" y="24"/>
                      <a:pt x="14" y="24"/>
                    </a:cubicBezTo>
                    <a:cubicBezTo>
                      <a:pt x="14" y="24"/>
                      <a:pt x="14" y="24"/>
                      <a:pt x="14" y="24"/>
                    </a:cubicBezTo>
                    <a:cubicBezTo>
                      <a:pt x="14" y="24"/>
                      <a:pt x="14" y="24"/>
                      <a:pt x="14" y="24"/>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4" y="23"/>
                      <a:pt x="14" y="23"/>
                    </a:cubicBezTo>
                    <a:cubicBezTo>
                      <a:pt x="14" y="23"/>
                      <a:pt x="13" y="23"/>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2" y="22"/>
                      <a:pt x="12" y="22"/>
                      <a:pt x="12" y="22"/>
                    </a:cubicBezTo>
                    <a:cubicBezTo>
                      <a:pt x="12" y="22"/>
                      <a:pt x="12" y="22"/>
                      <a:pt x="12" y="22"/>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0"/>
                      <a:pt x="12" y="20"/>
                      <a:pt x="12" y="20"/>
                    </a:cubicBezTo>
                    <a:cubicBezTo>
                      <a:pt x="12" y="20"/>
                      <a:pt x="12" y="20"/>
                      <a:pt x="12" y="20"/>
                    </a:cubicBezTo>
                    <a:cubicBezTo>
                      <a:pt x="12" y="20"/>
                      <a:pt x="12" y="20"/>
                      <a:pt x="12" y="20"/>
                    </a:cubicBezTo>
                    <a:cubicBezTo>
                      <a:pt x="10" y="13"/>
                      <a:pt x="8" y="7"/>
                      <a:pt x="6" y="0"/>
                    </a:cubicBezTo>
                    <a:cubicBezTo>
                      <a:pt x="6" y="0"/>
                      <a:pt x="6" y="0"/>
                      <a:pt x="6" y="0"/>
                    </a:cubicBezTo>
                    <a:cubicBezTo>
                      <a:pt x="6" y="0"/>
                      <a:pt x="6" y="0"/>
                      <a:pt x="6" y="0"/>
                    </a:cubicBezTo>
                    <a:cubicBezTo>
                      <a:pt x="6" y="1"/>
                      <a:pt x="6" y="1"/>
                      <a:pt x="6" y="1"/>
                    </a:cubicBezTo>
                    <a:cubicBezTo>
                      <a:pt x="5" y="1"/>
                      <a:pt x="5" y="1"/>
                      <a:pt x="5" y="1"/>
                    </a:cubicBezTo>
                    <a:cubicBezTo>
                      <a:pt x="5" y="1"/>
                      <a:pt x="5" y="1"/>
                      <a:pt x="5" y="1"/>
                    </a:cubicBezTo>
                    <a:cubicBezTo>
                      <a:pt x="5" y="1"/>
                      <a:pt x="5" y="1"/>
                      <a:pt x="5" y="1"/>
                    </a:cubicBezTo>
                    <a:cubicBezTo>
                      <a:pt x="5" y="1"/>
                      <a:pt x="5" y="1"/>
                      <a:pt x="5" y="1"/>
                    </a:cubicBezTo>
                    <a:cubicBezTo>
                      <a:pt x="4" y="1"/>
                      <a:pt x="4" y="1"/>
                      <a:pt x="4" y="1"/>
                    </a:cubicBezTo>
                    <a:cubicBezTo>
                      <a:pt x="4" y="1"/>
                      <a:pt x="4" y="1"/>
                      <a:pt x="4" y="1"/>
                    </a:cubicBezTo>
                    <a:cubicBezTo>
                      <a:pt x="4" y="1"/>
                      <a:pt x="4" y="1"/>
                      <a:pt x="4" y="1"/>
                    </a:cubicBezTo>
                    <a:cubicBezTo>
                      <a:pt x="4" y="1"/>
                      <a:pt x="4" y="1"/>
                      <a:pt x="4" y="1"/>
                    </a:cubicBezTo>
                    <a:cubicBezTo>
                      <a:pt x="4" y="2"/>
                      <a:pt x="4" y="2"/>
                      <a:pt x="4"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3"/>
                      <a:pt x="3" y="3"/>
                      <a:pt x="3"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3" y="4"/>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5"/>
                    </a:cubicBezTo>
                    <a:cubicBezTo>
                      <a:pt x="4" y="6"/>
                      <a:pt x="4" y="6"/>
                      <a:pt x="4" y="6"/>
                    </a:cubicBezTo>
                    <a:cubicBezTo>
                      <a:pt x="4" y="6"/>
                      <a:pt x="4" y="6"/>
                      <a:pt x="4" y="6"/>
                    </a:cubicBezTo>
                    <a:cubicBezTo>
                      <a:pt x="3" y="6"/>
                      <a:pt x="3" y="7"/>
                      <a:pt x="3" y="7"/>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9"/>
                      <a:pt x="3" y="9"/>
                      <a:pt x="3" y="9"/>
                    </a:cubicBezTo>
                    <a:cubicBezTo>
                      <a:pt x="4" y="9"/>
                      <a:pt x="4" y="9"/>
                      <a:pt x="4" y="9"/>
                    </a:cubicBezTo>
                    <a:cubicBezTo>
                      <a:pt x="4" y="9"/>
                      <a:pt x="4" y="9"/>
                      <a:pt x="4" y="9"/>
                    </a:cubicBezTo>
                    <a:cubicBezTo>
                      <a:pt x="4" y="9"/>
                      <a:pt x="4" y="9"/>
                      <a:pt x="4" y="9"/>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1"/>
                      <a:pt x="4" y="11"/>
                      <a:pt x="4" y="11"/>
                    </a:cubicBezTo>
                    <a:cubicBezTo>
                      <a:pt x="4" y="11"/>
                      <a:pt x="4" y="11"/>
                      <a:pt x="4" y="11"/>
                    </a:cubicBezTo>
                    <a:cubicBezTo>
                      <a:pt x="4" y="11"/>
                      <a:pt x="4" y="11"/>
                      <a:pt x="4" y="11"/>
                    </a:cubicBezTo>
                    <a:cubicBezTo>
                      <a:pt x="4" y="11"/>
                      <a:pt x="4" y="11"/>
                      <a:pt x="4" y="11"/>
                    </a:cubicBezTo>
                    <a:cubicBezTo>
                      <a:pt x="3" y="12"/>
                      <a:pt x="3" y="12"/>
                      <a:pt x="3" y="12"/>
                    </a:cubicBezTo>
                    <a:cubicBezTo>
                      <a:pt x="3" y="12"/>
                      <a:pt x="3" y="12"/>
                      <a:pt x="3" y="12"/>
                    </a:cubicBezTo>
                    <a:cubicBezTo>
                      <a:pt x="3" y="12"/>
                      <a:pt x="3" y="12"/>
                      <a:pt x="3" y="12"/>
                    </a:cubicBezTo>
                    <a:cubicBezTo>
                      <a:pt x="2" y="13"/>
                      <a:pt x="2" y="13"/>
                      <a:pt x="2" y="13"/>
                    </a:cubicBezTo>
                    <a:cubicBezTo>
                      <a:pt x="2" y="13"/>
                      <a:pt x="2" y="13"/>
                      <a:pt x="2" y="13"/>
                    </a:cubicBezTo>
                    <a:cubicBezTo>
                      <a:pt x="2" y="13"/>
                      <a:pt x="2" y="13"/>
                      <a:pt x="2" y="13"/>
                    </a:cubicBezTo>
                    <a:cubicBezTo>
                      <a:pt x="2" y="13"/>
                      <a:pt x="2" y="13"/>
                      <a:pt x="2" y="13"/>
                    </a:cubicBezTo>
                    <a:cubicBezTo>
                      <a:pt x="1" y="13"/>
                      <a:pt x="1" y="13"/>
                      <a:pt x="1" y="13"/>
                    </a:cubicBezTo>
                    <a:cubicBezTo>
                      <a:pt x="1" y="14"/>
                      <a:pt x="1" y="14"/>
                      <a:pt x="1" y="14"/>
                    </a:cubicBezTo>
                    <a:cubicBezTo>
                      <a:pt x="1" y="14"/>
                      <a:pt x="1" y="14"/>
                      <a:pt x="1" y="14"/>
                    </a:cubicBezTo>
                    <a:cubicBezTo>
                      <a:pt x="1" y="15"/>
                      <a:pt x="1" y="15"/>
                      <a:pt x="1" y="15"/>
                    </a:cubicBezTo>
                    <a:cubicBezTo>
                      <a:pt x="1" y="16"/>
                      <a:pt x="1" y="16"/>
                      <a:pt x="1" y="16"/>
                    </a:cubicBezTo>
                    <a:cubicBezTo>
                      <a:pt x="1" y="16"/>
                      <a:pt x="1" y="16"/>
                      <a:pt x="1" y="16"/>
                    </a:cubicBezTo>
                    <a:cubicBezTo>
                      <a:pt x="1" y="17"/>
                      <a:pt x="1" y="17"/>
                      <a:pt x="1" y="17"/>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1" y="19"/>
                      <a:pt x="1" y="19"/>
                      <a:pt x="1" y="19"/>
                    </a:cubicBezTo>
                    <a:cubicBezTo>
                      <a:pt x="1" y="19"/>
                      <a:pt x="1" y="19"/>
                      <a:pt x="1" y="19"/>
                    </a:cubicBezTo>
                    <a:cubicBezTo>
                      <a:pt x="1" y="20"/>
                      <a:pt x="1" y="20"/>
                      <a:pt x="1" y="20"/>
                    </a:cubicBezTo>
                    <a:cubicBezTo>
                      <a:pt x="1" y="20"/>
                      <a:pt x="1" y="20"/>
                      <a:pt x="1" y="20"/>
                    </a:cubicBezTo>
                    <a:cubicBezTo>
                      <a:pt x="1" y="20"/>
                      <a:pt x="1" y="20"/>
                      <a:pt x="1" y="20"/>
                    </a:cubicBezTo>
                    <a:cubicBezTo>
                      <a:pt x="1" y="21"/>
                      <a:pt x="1" y="21"/>
                      <a:pt x="1" y="21"/>
                    </a:cubicBezTo>
                    <a:cubicBezTo>
                      <a:pt x="1" y="21"/>
                      <a:pt x="1" y="21"/>
                      <a:pt x="1" y="21"/>
                    </a:cubicBezTo>
                    <a:cubicBezTo>
                      <a:pt x="1" y="21"/>
                      <a:pt x="1" y="21"/>
                      <a:pt x="1" y="21"/>
                    </a:cubicBezTo>
                    <a:cubicBezTo>
                      <a:pt x="0" y="21"/>
                      <a:pt x="0" y="21"/>
                      <a:pt x="0" y="21"/>
                    </a:cubicBezTo>
                    <a:cubicBezTo>
                      <a:pt x="1" y="22"/>
                      <a:pt x="1" y="22"/>
                      <a:pt x="1" y="22"/>
                    </a:cubicBezTo>
                    <a:cubicBezTo>
                      <a:pt x="1" y="22"/>
                      <a:pt x="1" y="22"/>
                      <a:pt x="1" y="22"/>
                    </a:cubicBezTo>
                    <a:cubicBezTo>
                      <a:pt x="1" y="22"/>
                      <a:pt x="1" y="22"/>
                      <a:pt x="1" y="22"/>
                    </a:cubicBezTo>
                    <a:cubicBezTo>
                      <a:pt x="1" y="23"/>
                      <a:pt x="1" y="23"/>
                      <a:pt x="1" y="23"/>
                    </a:cubicBezTo>
                    <a:cubicBezTo>
                      <a:pt x="0" y="23"/>
                      <a:pt x="0" y="23"/>
                      <a:pt x="0" y="23"/>
                    </a:cubicBezTo>
                    <a:cubicBezTo>
                      <a:pt x="0" y="23"/>
                      <a:pt x="0" y="23"/>
                      <a:pt x="0" y="23"/>
                    </a:cubicBezTo>
                    <a:cubicBezTo>
                      <a:pt x="0" y="23"/>
                      <a:pt x="0" y="23"/>
                      <a:pt x="0" y="23"/>
                    </a:cubicBezTo>
                    <a:cubicBezTo>
                      <a:pt x="1" y="25"/>
                      <a:pt x="1" y="25"/>
                      <a:pt x="1" y="25"/>
                    </a:cubicBezTo>
                    <a:cubicBezTo>
                      <a:pt x="1" y="26"/>
                      <a:pt x="1" y="26"/>
                      <a:pt x="1" y="26"/>
                    </a:cubicBezTo>
                    <a:cubicBezTo>
                      <a:pt x="1" y="26"/>
                      <a:pt x="1" y="26"/>
                      <a:pt x="1" y="26"/>
                    </a:cubicBezTo>
                    <a:cubicBezTo>
                      <a:pt x="1" y="26"/>
                      <a:pt x="1" y="26"/>
                      <a:pt x="1" y="26"/>
                    </a:cubicBezTo>
                    <a:cubicBezTo>
                      <a:pt x="1" y="26"/>
                      <a:pt x="1" y="26"/>
                      <a:pt x="1" y="26"/>
                    </a:cubicBezTo>
                    <a:cubicBezTo>
                      <a:pt x="1" y="27"/>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1" y="27"/>
                      <a:pt x="1" y="27"/>
                      <a:pt x="1" y="27"/>
                    </a:cubicBezTo>
                    <a:cubicBezTo>
                      <a:pt x="1" y="28"/>
                      <a:pt x="1" y="28"/>
                      <a:pt x="1" y="28"/>
                    </a:cubicBezTo>
                    <a:cubicBezTo>
                      <a:pt x="1" y="28"/>
                      <a:pt x="1" y="28"/>
                      <a:pt x="1" y="28"/>
                    </a:cubicBezTo>
                    <a:cubicBezTo>
                      <a:pt x="1" y="28"/>
                      <a:pt x="1" y="28"/>
                      <a:pt x="1" y="28"/>
                    </a:cubicBezTo>
                    <a:cubicBezTo>
                      <a:pt x="1" y="28"/>
                      <a:pt x="1" y="28"/>
                      <a:pt x="1" y="28"/>
                    </a:cubicBezTo>
                    <a:cubicBezTo>
                      <a:pt x="1" y="29"/>
                      <a:pt x="1" y="29"/>
                      <a:pt x="1" y="29"/>
                    </a:cubicBezTo>
                    <a:cubicBezTo>
                      <a:pt x="1" y="30"/>
                      <a:pt x="1" y="30"/>
                      <a:pt x="1" y="30"/>
                    </a:cubicBezTo>
                    <a:cubicBezTo>
                      <a:pt x="1" y="30"/>
                      <a:pt x="1" y="30"/>
                      <a:pt x="1" y="30"/>
                    </a:cubicBezTo>
                    <a:cubicBezTo>
                      <a:pt x="1" y="30"/>
                      <a:pt x="1" y="30"/>
                      <a:pt x="1" y="30"/>
                    </a:cubicBezTo>
                    <a:cubicBezTo>
                      <a:pt x="1" y="30"/>
                      <a:pt x="1" y="30"/>
                      <a:pt x="1" y="30"/>
                    </a:cubicBezTo>
                    <a:cubicBezTo>
                      <a:pt x="1" y="30"/>
                      <a:pt x="1" y="30"/>
                      <a:pt x="1" y="30"/>
                    </a:cubicBezTo>
                    <a:cubicBezTo>
                      <a:pt x="1" y="31"/>
                      <a:pt x="1" y="31"/>
                      <a:pt x="1" y="31"/>
                    </a:cubicBezTo>
                    <a:cubicBezTo>
                      <a:pt x="1" y="31"/>
                      <a:pt x="1" y="31"/>
                      <a:pt x="1" y="31"/>
                    </a:cubicBezTo>
                    <a:cubicBezTo>
                      <a:pt x="1" y="31"/>
                      <a:pt x="1" y="31"/>
                      <a:pt x="1" y="31"/>
                    </a:cubicBezTo>
                    <a:cubicBezTo>
                      <a:pt x="1" y="31"/>
                      <a:pt x="1" y="31"/>
                      <a:pt x="1" y="31"/>
                    </a:cubicBezTo>
                    <a:cubicBezTo>
                      <a:pt x="1" y="31"/>
                      <a:pt x="1" y="31"/>
                      <a:pt x="1" y="31"/>
                    </a:cubicBezTo>
                    <a:cubicBezTo>
                      <a:pt x="1" y="32"/>
                      <a:pt x="1" y="32"/>
                      <a:pt x="1" y="32"/>
                    </a:cubicBezTo>
                    <a:cubicBezTo>
                      <a:pt x="1" y="32"/>
                      <a:pt x="1" y="32"/>
                      <a:pt x="1" y="32"/>
                    </a:cubicBezTo>
                    <a:cubicBezTo>
                      <a:pt x="1" y="32"/>
                      <a:pt x="1" y="32"/>
                      <a:pt x="1" y="32"/>
                    </a:cubicBezTo>
                    <a:cubicBezTo>
                      <a:pt x="1" y="32"/>
                      <a:pt x="1" y="32"/>
                      <a:pt x="1" y="32"/>
                    </a:cubicBezTo>
                    <a:cubicBezTo>
                      <a:pt x="2" y="32"/>
                      <a:pt x="2" y="32"/>
                      <a:pt x="2" y="32"/>
                    </a:cubicBezTo>
                    <a:cubicBezTo>
                      <a:pt x="2" y="32"/>
                      <a:pt x="2" y="32"/>
                      <a:pt x="2" y="32"/>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2" y="33"/>
                      <a:pt x="2" y="33"/>
                      <a:pt x="2" y="33"/>
                    </a:cubicBezTo>
                    <a:cubicBezTo>
                      <a:pt x="5" y="32"/>
                      <a:pt x="9" y="31"/>
                      <a:pt x="12" y="31"/>
                    </a:cubicBezTo>
                    <a:cubicBezTo>
                      <a:pt x="12" y="31"/>
                      <a:pt x="12" y="31"/>
                      <a:pt x="12" y="31"/>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30"/>
                      <a:pt x="12" y="30"/>
                    </a:cubicBezTo>
                    <a:cubicBezTo>
                      <a:pt x="13" y="30"/>
                      <a:pt x="13" y="30"/>
                      <a:pt x="13" y="30"/>
                    </a:cubicBezTo>
                    <a:cubicBezTo>
                      <a:pt x="13" y="30"/>
                      <a:pt x="13" y="30"/>
                      <a:pt x="13" y="30"/>
                    </a:cubicBezTo>
                    <a:cubicBezTo>
                      <a:pt x="13" y="30"/>
                      <a:pt x="13" y="30"/>
                      <a:pt x="13" y="30"/>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4" y="29"/>
                      <a:pt x="14" y="29"/>
                      <a:pt x="14" y="29"/>
                    </a:cubicBezTo>
                    <a:cubicBezTo>
                      <a:pt x="14" y="28"/>
                      <a:pt x="14" y="28"/>
                      <a:pt x="14" y="28"/>
                    </a:cubicBezTo>
                    <a:cubicBezTo>
                      <a:pt x="14" y="28"/>
                      <a:pt x="14" y="28"/>
                      <a:pt x="14" y="28"/>
                    </a:cubicBezTo>
                    <a:cubicBezTo>
                      <a:pt x="14" y="28"/>
                      <a:pt x="14" y="28"/>
                      <a:pt x="14" y="28"/>
                    </a:cubicBezTo>
                    <a:cubicBezTo>
                      <a:pt x="14" y="28"/>
                      <a:pt x="14" y="28"/>
                      <a:pt x="14"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7"/>
                      <a:pt x="15" y="27"/>
                      <a:pt x="15" y="27"/>
                    </a:cubicBezTo>
                    <a:cubicBezTo>
                      <a:pt x="15" y="27"/>
                      <a:pt x="15" y="27"/>
                      <a:pt x="15" y="27"/>
                    </a:cubicBezTo>
                    <a:cubicBezTo>
                      <a:pt x="15" y="27"/>
                      <a:pt x="15" y="27"/>
                      <a:pt x="15" y="27"/>
                    </a:cubicBezTo>
                    <a:cubicBezTo>
                      <a:pt x="16" y="27"/>
                      <a:pt x="16" y="27"/>
                      <a:pt x="16" y="27"/>
                    </a:cubicBezTo>
                    <a:cubicBezTo>
                      <a:pt x="16" y="26"/>
                      <a:pt x="16" y="26"/>
                      <a:pt x="16" y="26"/>
                    </a:cubicBezTo>
                    <a:cubicBezTo>
                      <a:pt x="16" y="26"/>
                      <a:pt x="16" y="26"/>
                      <a:pt x="16" y="26"/>
                    </a:cubicBezTo>
                    <a:cubicBezTo>
                      <a:pt x="16" y="25"/>
                      <a:pt x="16" y="25"/>
                      <a:pt x="16" y="25"/>
                    </a:cubicBezTo>
                    <a:cubicBezTo>
                      <a:pt x="16" y="25"/>
                      <a:pt x="16" y="25"/>
                      <a:pt x="16" y="25"/>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gf4bb91c855_5_265"/>
              <p:cNvSpPr/>
              <p:nvPr/>
            </p:nvSpPr>
            <p:spPr>
              <a:xfrm>
                <a:off x="2589288" y="3283635"/>
                <a:ext cx="186870" cy="284839"/>
              </a:xfrm>
              <a:custGeom>
                <a:rect b="b" l="l" r="r" t="t"/>
                <a:pathLst>
                  <a:path extrusionOk="0" h="88" w="58">
                    <a:moveTo>
                      <a:pt x="57" y="8"/>
                    </a:moveTo>
                    <a:cubicBezTo>
                      <a:pt x="40" y="6"/>
                      <a:pt x="23" y="3"/>
                      <a:pt x="7" y="0"/>
                    </a:cubicBezTo>
                    <a:cubicBezTo>
                      <a:pt x="5" y="12"/>
                      <a:pt x="2" y="23"/>
                      <a:pt x="0" y="35"/>
                    </a:cubicBezTo>
                    <a:cubicBezTo>
                      <a:pt x="5" y="41"/>
                      <a:pt x="10" y="47"/>
                      <a:pt x="15" y="52"/>
                    </a:cubicBezTo>
                    <a:cubicBezTo>
                      <a:pt x="18" y="57"/>
                      <a:pt x="22" y="62"/>
                      <a:pt x="26" y="67"/>
                    </a:cubicBezTo>
                    <a:cubicBezTo>
                      <a:pt x="31" y="74"/>
                      <a:pt x="37" y="81"/>
                      <a:pt x="42" y="88"/>
                    </a:cubicBezTo>
                    <a:cubicBezTo>
                      <a:pt x="42" y="88"/>
                      <a:pt x="42" y="88"/>
                      <a:pt x="42" y="88"/>
                    </a:cubicBezTo>
                    <a:cubicBezTo>
                      <a:pt x="42" y="88"/>
                      <a:pt x="42" y="88"/>
                      <a:pt x="42" y="88"/>
                    </a:cubicBezTo>
                    <a:cubicBezTo>
                      <a:pt x="43" y="87"/>
                      <a:pt x="43" y="87"/>
                      <a:pt x="43" y="87"/>
                    </a:cubicBezTo>
                    <a:cubicBezTo>
                      <a:pt x="43" y="87"/>
                      <a:pt x="43" y="87"/>
                      <a:pt x="43" y="87"/>
                    </a:cubicBezTo>
                    <a:cubicBezTo>
                      <a:pt x="43" y="87"/>
                      <a:pt x="43" y="87"/>
                      <a:pt x="43" y="87"/>
                    </a:cubicBezTo>
                    <a:cubicBezTo>
                      <a:pt x="42" y="87"/>
                      <a:pt x="42" y="87"/>
                      <a:pt x="42" y="87"/>
                    </a:cubicBezTo>
                    <a:cubicBezTo>
                      <a:pt x="42" y="87"/>
                      <a:pt x="42" y="87"/>
                      <a:pt x="42" y="87"/>
                    </a:cubicBezTo>
                    <a:cubicBezTo>
                      <a:pt x="42" y="87"/>
                      <a:pt x="42" y="87"/>
                      <a:pt x="42" y="87"/>
                    </a:cubicBezTo>
                    <a:cubicBezTo>
                      <a:pt x="43" y="86"/>
                      <a:pt x="43" y="86"/>
                      <a:pt x="43" y="86"/>
                    </a:cubicBezTo>
                    <a:cubicBezTo>
                      <a:pt x="43" y="86"/>
                      <a:pt x="43" y="86"/>
                      <a:pt x="43" y="86"/>
                    </a:cubicBezTo>
                    <a:cubicBezTo>
                      <a:pt x="43" y="86"/>
                      <a:pt x="43" y="86"/>
                      <a:pt x="43" y="86"/>
                    </a:cubicBezTo>
                    <a:cubicBezTo>
                      <a:pt x="43" y="86"/>
                      <a:pt x="43" y="86"/>
                      <a:pt x="43" y="86"/>
                    </a:cubicBezTo>
                    <a:cubicBezTo>
                      <a:pt x="43" y="86"/>
                      <a:pt x="43" y="86"/>
                      <a:pt x="43" y="86"/>
                    </a:cubicBezTo>
                    <a:cubicBezTo>
                      <a:pt x="43" y="86"/>
                      <a:pt x="43" y="86"/>
                      <a:pt x="43" y="86"/>
                    </a:cubicBezTo>
                    <a:cubicBezTo>
                      <a:pt x="43" y="86"/>
                      <a:pt x="43" y="86"/>
                      <a:pt x="43" y="86"/>
                    </a:cubicBezTo>
                    <a:cubicBezTo>
                      <a:pt x="43" y="85"/>
                      <a:pt x="43" y="85"/>
                      <a:pt x="43" y="85"/>
                    </a:cubicBezTo>
                    <a:cubicBezTo>
                      <a:pt x="43" y="85"/>
                      <a:pt x="43" y="85"/>
                      <a:pt x="43" y="85"/>
                    </a:cubicBezTo>
                    <a:cubicBezTo>
                      <a:pt x="43" y="84"/>
                      <a:pt x="43" y="84"/>
                      <a:pt x="43" y="84"/>
                    </a:cubicBezTo>
                    <a:cubicBezTo>
                      <a:pt x="43" y="84"/>
                      <a:pt x="43" y="84"/>
                      <a:pt x="43" y="84"/>
                    </a:cubicBezTo>
                    <a:cubicBezTo>
                      <a:pt x="43" y="84"/>
                      <a:pt x="43" y="84"/>
                      <a:pt x="43" y="84"/>
                    </a:cubicBezTo>
                    <a:cubicBezTo>
                      <a:pt x="43" y="83"/>
                      <a:pt x="43" y="83"/>
                      <a:pt x="43" y="83"/>
                    </a:cubicBezTo>
                    <a:cubicBezTo>
                      <a:pt x="43" y="83"/>
                      <a:pt x="43" y="83"/>
                      <a:pt x="43" y="83"/>
                    </a:cubicBezTo>
                    <a:cubicBezTo>
                      <a:pt x="43" y="82"/>
                      <a:pt x="43" y="82"/>
                      <a:pt x="43" y="82"/>
                    </a:cubicBezTo>
                    <a:cubicBezTo>
                      <a:pt x="43" y="82"/>
                      <a:pt x="43" y="82"/>
                      <a:pt x="43" y="82"/>
                    </a:cubicBezTo>
                    <a:cubicBezTo>
                      <a:pt x="43" y="81"/>
                      <a:pt x="43" y="81"/>
                      <a:pt x="43" y="81"/>
                    </a:cubicBezTo>
                    <a:cubicBezTo>
                      <a:pt x="43" y="81"/>
                      <a:pt x="43" y="81"/>
                      <a:pt x="43" y="81"/>
                    </a:cubicBezTo>
                    <a:cubicBezTo>
                      <a:pt x="43" y="81"/>
                      <a:pt x="43" y="81"/>
                      <a:pt x="43" y="81"/>
                    </a:cubicBezTo>
                    <a:cubicBezTo>
                      <a:pt x="43" y="80"/>
                      <a:pt x="43" y="80"/>
                      <a:pt x="43" y="80"/>
                    </a:cubicBezTo>
                    <a:cubicBezTo>
                      <a:pt x="43" y="80"/>
                      <a:pt x="43" y="80"/>
                      <a:pt x="43" y="80"/>
                    </a:cubicBezTo>
                    <a:cubicBezTo>
                      <a:pt x="43" y="79"/>
                      <a:pt x="43" y="79"/>
                      <a:pt x="43" y="79"/>
                    </a:cubicBezTo>
                    <a:cubicBezTo>
                      <a:pt x="43" y="79"/>
                      <a:pt x="43" y="79"/>
                      <a:pt x="43" y="79"/>
                    </a:cubicBezTo>
                    <a:cubicBezTo>
                      <a:pt x="43" y="78"/>
                      <a:pt x="43" y="78"/>
                      <a:pt x="43" y="78"/>
                    </a:cubicBezTo>
                    <a:cubicBezTo>
                      <a:pt x="43" y="78"/>
                      <a:pt x="43" y="78"/>
                      <a:pt x="43" y="78"/>
                    </a:cubicBezTo>
                    <a:cubicBezTo>
                      <a:pt x="43" y="78"/>
                      <a:pt x="43" y="78"/>
                      <a:pt x="43" y="78"/>
                    </a:cubicBezTo>
                    <a:cubicBezTo>
                      <a:pt x="43" y="78"/>
                      <a:pt x="43" y="78"/>
                      <a:pt x="43" y="78"/>
                    </a:cubicBezTo>
                    <a:cubicBezTo>
                      <a:pt x="43" y="78"/>
                      <a:pt x="43" y="78"/>
                      <a:pt x="43" y="78"/>
                    </a:cubicBezTo>
                    <a:cubicBezTo>
                      <a:pt x="43" y="77"/>
                      <a:pt x="43" y="77"/>
                      <a:pt x="43" y="77"/>
                    </a:cubicBezTo>
                    <a:cubicBezTo>
                      <a:pt x="43" y="77"/>
                      <a:pt x="43" y="77"/>
                      <a:pt x="43" y="77"/>
                    </a:cubicBezTo>
                    <a:cubicBezTo>
                      <a:pt x="43" y="77"/>
                      <a:pt x="43" y="77"/>
                      <a:pt x="43" y="77"/>
                    </a:cubicBezTo>
                    <a:cubicBezTo>
                      <a:pt x="43" y="76"/>
                      <a:pt x="43" y="76"/>
                      <a:pt x="43" y="76"/>
                    </a:cubicBezTo>
                    <a:cubicBezTo>
                      <a:pt x="43" y="76"/>
                      <a:pt x="43" y="76"/>
                      <a:pt x="43" y="76"/>
                    </a:cubicBezTo>
                    <a:cubicBezTo>
                      <a:pt x="43" y="76"/>
                      <a:pt x="43" y="76"/>
                      <a:pt x="43" y="76"/>
                    </a:cubicBezTo>
                    <a:cubicBezTo>
                      <a:pt x="43" y="76"/>
                      <a:pt x="43" y="76"/>
                      <a:pt x="43" y="76"/>
                    </a:cubicBezTo>
                    <a:cubicBezTo>
                      <a:pt x="43" y="76"/>
                      <a:pt x="43" y="76"/>
                      <a:pt x="43" y="76"/>
                    </a:cubicBezTo>
                    <a:cubicBezTo>
                      <a:pt x="43" y="76"/>
                      <a:pt x="43" y="76"/>
                      <a:pt x="43" y="76"/>
                    </a:cubicBezTo>
                    <a:cubicBezTo>
                      <a:pt x="43" y="75"/>
                      <a:pt x="43" y="75"/>
                      <a:pt x="43" y="75"/>
                    </a:cubicBezTo>
                    <a:cubicBezTo>
                      <a:pt x="43" y="75"/>
                      <a:pt x="43" y="75"/>
                      <a:pt x="43" y="75"/>
                    </a:cubicBezTo>
                    <a:cubicBezTo>
                      <a:pt x="43" y="75"/>
                      <a:pt x="43" y="75"/>
                      <a:pt x="43" y="75"/>
                    </a:cubicBezTo>
                    <a:cubicBezTo>
                      <a:pt x="43" y="75"/>
                      <a:pt x="43" y="75"/>
                      <a:pt x="43" y="75"/>
                    </a:cubicBezTo>
                    <a:cubicBezTo>
                      <a:pt x="43" y="75"/>
                      <a:pt x="43" y="75"/>
                      <a:pt x="43" y="75"/>
                    </a:cubicBezTo>
                    <a:cubicBezTo>
                      <a:pt x="44" y="75"/>
                      <a:pt x="44" y="75"/>
                      <a:pt x="44" y="75"/>
                    </a:cubicBezTo>
                    <a:cubicBezTo>
                      <a:pt x="44" y="75"/>
                      <a:pt x="44" y="75"/>
                      <a:pt x="44" y="75"/>
                    </a:cubicBezTo>
                    <a:cubicBezTo>
                      <a:pt x="45" y="75"/>
                      <a:pt x="45" y="75"/>
                      <a:pt x="45" y="75"/>
                    </a:cubicBezTo>
                    <a:cubicBezTo>
                      <a:pt x="45" y="75"/>
                      <a:pt x="45" y="75"/>
                      <a:pt x="45" y="75"/>
                    </a:cubicBezTo>
                    <a:cubicBezTo>
                      <a:pt x="45" y="75"/>
                      <a:pt x="45" y="75"/>
                      <a:pt x="45" y="75"/>
                    </a:cubicBezTo>
                    <a:cubicBezTo>
                      <a:pt x="45" y="75"/>
                      <a:pt x="45" y="75"/>
                      <a:pt x="45" y="75"/>
                    </a:cubicBezTo>
                    <a:cubicBezTo>
                      <a:pt x="45" y="75"/>
                      <a:pt x="45" y="75"/>
                      <a:pt x="45" y="75"/>
                    </a:cubicBezTo>
                    <a:cubicBezTo>
                      <a:pt x="45" y="75"/>
                      <a:pt x="45" y="75"/>
                      <a:pt x="45" y="75"/>
                    </a:cubicBezTo>
                    <a:cubicBezTo>
                      <a:pt x="45" y="75"/>
                      <a:pt x="45" y="75"/>
                      <a:pt x="45" y="75"/>
                    </a:cubicBezTo>
                    <a:cubicBezTo>
                      <a:pt x="45" y="75"/>
                      <a:pt x="45" y="75"/>
                      <a:pt x="45" y="75"/>
                    </a:cubicBezTo>
                    <a:cubicBezTo>
                      <a:pt x="46" y="75"/>
                      <a:pt x="46" y="75"/>
                      <a:pt x="46" y="75"/>
                    </a:cubicBezTo>
                    <a:cubicBezTo>
                      <a:pt x="46" y="75"/>
                      <a:pt x="46" y="75"/>
                      <a:pt x="46" y="75"/>
                    </a:cubicBezTo>
                    <a:cubicBezTo>
                      <a:pt x="46" y="75"/>
                      <a:pt x="46" y="75"/>
                      <a:pt x="46" y="75"/>
                    </a:cubicBezTo>
                    <a:cubicBezTo>
                      <a:pt x="46" y="75"/>
                      <a:pt x="46" y="75"/>
                      <a:pt x="46" y="75"/>
                    </a:cubicBezTo>
                    <a:cubicBezTo>
                      <a:pt x="46" y="75"/>
                      <a:pt x="46" y="75"/>
                      <a:pt x="46" y="75"/>
                    </a:cubicBezTo>
                    <a:cubicBezTo>
                      <a:pt x="46" y="75"/>
                      <a:pt x="46" y="75"/>
                      <a:pt x="46" y="75"/>
                    </a:cubicBezTo>
                    <a:cubicBezTo>
                      <a:pt x="46" y="75"/>
                      <a:pt x="46" y="75"/>
                      <a:pt x="46" y="75"/>
                    </a:cubicBezTo>
                    <a:cubicBezTo>
                      <a:pt x="46" y="75"/>
                      <a:pt x="46" y="75"/>
                      <a:pt x="46" y="75"/>
                    </a:cubicBezTo>
                    <a:cubicBezTo>
                      <a:pt x="46" y="75"/>
                      <a:pt x="46" y="75"/>
                      <a:pt x="46" y="75"/>
                    </a:cubicBezTo>
                    <a:cubicBezTo>
                      <a:pt x="46" y="75"/>
                      <a:pt x="46" y="75"/>
                      <a:pt x="46" y="75"/>
                    </a:cubicBezTo>
                    <a:cubicBezTo>
                      <a:pt x="46" y="75"/>
                      <a:pt x="46" y="75"/>
                      <a:pt x="46" y="75"/>
                    </a:cubicBezTo>
                    <a:cubicBezTo>
                      <a:pt x="47" y="75"/>
                      <a:pt x="47" y="75"/>
                      <a:pt x="47" y="75"/>
                    </a:cubicBezTo>
                    <a:cubicBezTo>
                      <a:pt x="47" y="75"/>
                      <a:pt x="47" y="75"/>
                      <a:pt x="47" y="75"/>
                    </a:cubicBezTo>
                    <a:cubicBezTo>
                      <a:pt x="47" y="75"/>
                      <a:pt x="47" y="75"/>
                      <a:pt x="47" y="75"/>
                    </a:cubicBezTo>
                    <a:cubicBezTo>
                      <a:pt x="47" y="76"/>
                      <a:pt x="47" y="76"/>
                      <a:pt x="47" y="76"/>
                    </a:cubicBezTo>
                    <a:cubicBezTo>
                      <a:pt x="47" y="76"/>
                      <a:pt x="47" y="76"/>
                      <a:pt x="47" y="76"/>
                    </a:cubicBezTo>
                    <a:cubicBezTo>
                      <a:pt x="47" y="76"/>
                      <a:pt x="47" y="76"/>
                      <a:pt x="47" y="76"/>
                    </a:cubicBezTo>
                    <a:cubicBezTo>
                      <a:pt x="47" y="76"/>
                      <a:pt x="47" y="76"/>
                      <a:pt x="47" y="76"/>
                    </a:cubicBezTo>
                    <a:cubicBezTo>
                      <a:pt x="47" y="76"/>
                      <a:pt x="47" y="76"/>
                      <a:pt x="47" y="76"/>
                    </a:cubicBezTo>
                    <a:cubicBezTo>
                      <a:pt x="47" y="77"/>
                      <a:pt x="47" y="77"/>
                      <a:pt x="47" y="77"/>
                    </a:cubicBezTo>
                    <a:cubicBezTo>
                      <a:pt x="47" y="77"/>
                      <a:pt x="47" y="77"/>
                      <a:pt x="47" y="77"/>
                    </a:cubicBezTo>
                    <a:cubicBezTo>
                      <a:pt x="48" y="77"/>
                      <a:pt x="48" y="77"/>
                      <a:pt x="48" y="77"/>
                    </a:cubicBezTo>
                    <a:cubicBezTo>
                      <a:pt x="48" y="77"/>
                      <a:pt x="48" y="77"/>
                      <a:pt x="48" y="77"/>
                    </a:cubicBezTo>
                    <a:cubicBezTo>
                      <a:pt x="48" y="77"/>
                      <a:pt x="48" y="77"/>
                      <a:pt x="48" y="77"/>
                    </a:cubicBezTo>
                    <a:cubicBezTo>
                      <a:pt x="49" y="77"/>
                      <a:pt x="49" y="77"/>
                      <a:pt x="49" y="77"/>
                    </a:cubicBezTo>
                    <a:cubicBezTo>
                      <a:pt x="49" y="76"/>
                      <a:pt x="49" y="76"/>
                      <a:pt x="49" y="75"/>
                    </a:cubicBezTo>
                    <a:cubicBezTo>
                      <a:pt x="49" y="75"/>
                      <a:pt x="49" y="75"/>
                      <a:pt x="50" y="75"/>
                    </a:cubicBezTo>
                    <a:cubicBezTo>
                      <a:pt x="50" y="75"/>
                      <a:pt x="50" y="75"/>
                      <a:pt x="50" y="75"/>
                    </a:cubicBezTo>
                    <a:cubicBezTo>
                      <a:pt x="50" y="75"/>
                      <a:pt x="50" y="75"/>
                      <a:pt x="50" y="75"/>
                    </a:cubicBezTo>
                    <a:cubicBezTo>
                      <a:pt x="52" y="56"/>
                      <a:pt x="54" y="37"/>
                      <a:pt x="57" y="18"/>
                    </a:cubicBezTo>
                    <a:cubicBezTo>
                      <a:pt x="57" y="15"/>
                      <a:pt x="58" y="11"/>
                      <a:pt x="58" y="8"/>
                    </a:cubicBezTo>
                    <a:lnTo>
                      <a:pt x="57" y="8"/>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gf4bb91c855_5_265"/>
              <p:cNvSpPr/>
              <p:nvPr/>
            </p:nvSpPr>
            <p:spPr>
              <a:xfrm>
                <a:off x="3057369" y="3298149"/>
                <a:ext cx="252184" cy="116113"/>
              </a:xfrm>
              <a:custGeom>
                <a:rect b="b" l="l" r="r" t="t"/>
                <a:pathLst>
                  <a:path extrusionOk="0" h="36" w="78">
                    <a:moveTo>
                      <a:pt x="77" y="34"/>
                    </a:moveTo>
                    <a:cubicBezTo>
                      <a:pt x="77" y="34"/>
                      <a:pt x="77" y="34"/>
                      <a:pt x="77" y="34"/>
                    </a:cubicBezTo>
                    <a:cubicBezTo>
                      <a:pt x="77" y="34"/>
                      <a:pt x="77" y="34"/>
                      <a:pt x="77" y="34"/>
                    </a:cubicBezTo>
                    <a:cubicBezTo>
                      <a:pt x="77" y="34"/>
                      <a:pt x="77" y="34"/>
                      <a:pt x="77" y="34"/>
                    </a:cubicBezTo>
                    <a:cubicBezTo>
                      <a:pt x="77" y="34"/>
                      <a:pt x="77" y="34"/>
                      <a:pt x="77" y="34"/>
                    </a:cubicBezTo>
                    <a:cubicBezTo>
                      <a:pt x="77" y="34"/>
                      <a:pt x="77" y="34"/>
                      <a:pt x="77" y="34"/>
                    </a:cubicBezTo>
                    <a:cubicBezTo>
                      <a:pt x="77" y="33"/>
                      <a:pt x="77" y="33"/>
                      <a:pt x="77" y="33"/>
                    </a:cubicBezTo>
                    <a:cubicBezTo>
                      <a:pt x="77" y="33"/>
                      <a:pt x="77" y="33"/>
                      <a:pt x="77" y="33"/>
                    </a:cubicBezTo>
                    <a:cubicBezTo>
                      <a:pt x="77" y="33"/>
                      <a:pt x="77" y="33"/>
                      <a:pt x="77" y="33"/>
                    </a:cubicBezTo>
                    <a:cubicBezTo>
                      <a:pt x="77" y="33"/>
                      <a:pt x="77" y="33"/>
                      <a:pt x="77" y="33"/>
                    </a:cubicBezTo>
                    <a:cubicBezTo>
                      <a:pt x="76" y="33"/>
                      <a:pt x="76" y="33"/>
                      <a:pt x="76" y="33"/>
                    </a:cubicBezTo>
                    <a:cubicBezTo>
                      <a:pt x="76" y="32"/>
                      <a:pt x="76" y="32"/>
                      <a:pt x="76" y="32"/>
                    </a:cubicBezTo>
                    <a:cubicBezTo>
                      <a:pt x="76" y="32"/>
                      <a:pt x="76" y="32"/>
                      <a:pt x="76" y="32"/>
                    </a:cubicBezTo>
                    <a:cubicBezTo>
                      <a:pt x="76" y="32"/>
                      <a:pt x="76" y="32"/>
                      <a:pt x="76" y="32"/>
                    </a:cubicBezTo>
                    <a:cubicBezTo>
                      <a:pt x="76" y="32"/>
                      <a:pt x="76" y="32"/>
                      <a:pt x="76" y="32"/>
                    </a:cubicBezTo>
                    <a:cubicBezTo>
                      <a:pt x="76" y="32"/>
                      <a:pt x="76" y="32"/>
                      <a:pt x="76" y="32"/>
                    </a:cubicBezTo>
                    <a:cubicBezTo>
                      <a:pt x="76" y="32"/>
                      <a:pt x="76" y="32"/>
                      <a:pt x="76" y="32"/>
                    </a:cubicBezTo>
                    <a:cubicBezTo>
                      <a:pt x="76" y="32"/>
                      <a:pt x="76" y="32"/>
                      <a:pt x="76" y="32"/>
                    </a:cubicBezTo>
                    <a:cubicBezTo>
                      <a:pt x="75" y="31"/>
                      <a:pt x="75" y="31"/>
                      <a:pt x="75" y="31"/>
                    </a:cubicBezTo>
                    <a:cubicBezTo>
                      <a:pt x="75" y="31"/>
                      <a:pt x="75" y="31"/>
                      <a:pt x="75" y="31"/>
                    </a:cubicBezTo>
                    <a:cubicBezTo>
                      <a:pt x="75" y="31"/>
                      <a:pt x="75" y="31"/>
                      <a:pt x="75" y="31"/>
                    </a:cubicBezTo>
                    <a:cubicBezTo>
                      <a:pt x="75" y="31"/>
                      <a:pt x="75" y="31"/>
                      <a:pt x="75" y="31"/>
                    </a:cubicBezTo>
                    <a:cubicBezTo>
                      <a:pt x="75" y="31"/>
                      <a:pt x="75" y="31"/>
                      <a:pt x="75" y="31"/>
                    </a:cubicBezTo>
                    <a:cubicBezTo>
                      <a:pt x="75" y="31"/>
                      <a:pt x="75" y="31"/>
                      <a:pt x="75" y="31"/>
                    </a:cubicBezTo>
                    <a:cubicBezTo>
                      <a:pt x="75" y="31"/>
                      <a:pt x="75" y="31"/>
                      <a:pt x="75" y="31"/>
                    </a:cubicBezTo>
                    <a:cubicBezTo>
                      <a:pt x="75" y="31"/>
                      <a:pt x="75" y="31"/>
                      <a:pt x="75" y="31"/>
                    </a:cubicBezTo>
                    <a:cubicBezTo>
                      <a:pt x="74" y="31"/>
                      <a:pt x="74" y="31"/>
                      <a:pt x="74" y="31"/>
                    </a:cubicBezTo>
                    <a:cubicBezTo>
                      <a:pt x="75" y="31"/>
                      <a:pt x="75" y="31"/>
                      <a:pt x="75" y="31"/>
                    </a:cubicBezTo>
                    <a:cubicBezTo>
                      <a:pt x="75" y="31"/>
                      <a:pt x="75" y="31"/>
                      <a:pt x="75" y="31"/>
                    </a:cubicBezTo>
                    <a:cubicBezTo>
                      <a:pt x="75" y="31"/>
                      <a:pt x="75" y="31"/>
                      <a:pt x="75" y="31"/>
                    </a:cubicBezTo>
                    <a:cubicBezTo>
                      <a:pt x="75" y="30"/>
                      <a:pt x="75" y="30"/>
                      <a:pt x="75" y="30"/>
                    </a:cubicBezTo>
                    <a:cubicBezTo>
                      <a:pt x="75" y="30"/>
                      <a:pt x="75" y="30"/>
                      <a:pt x="75" y="30"/>
                    </a:cubicBezTo>
                    <a:cubicBezTo>
                      <a:pt x="74" y="30"/>
                      <a:pt x="74" y="30"/>
                      <a:pt x="74" y="30"/>
                    </a:cubicBezTo>
                    <a:cubicBezTo>
                      <a:pt x="74" y="30"/>
                      <a:pt x="74" y="30"/>
                      <a:pt x="74" y="30"/>
                    </a:cubicBezTo>
                    <a:cubicBezTo>
                      <a:pt x="74" y="30"/>
                      <a:pt x="74" y="30"/>
                      <a:pt x="74" y="30"/>
                    </a:cubicBezTo>
                    <a:cubicBezTo>
                      <a:pt x="74" y="30"/>
                      <a:pt x="74" y="30"/>
                      <a:pt x="74" y="30"/>
                    </a:cubicBezTo>
                    <a:cubicBezTo>
                      <a:pt x="74" y="30"/>
                      <a:pt x="74" y="30"/>
                      <a:pt x="74" y="30"/>
                    </a:cubicBezTo>
                    <a:cubicBezTo>
                      <a:pt x="74" y="29"/>
                      <a:pt x="74" y="29"/>
                      <a:pt x="74" y="29"/>
                    </a:cubicBezTo>
                    <a:cubicBezTo>
                      <a:pt x="74" y="29"/>
                      <a:pt x="74" y="29"/>
                      <a:pt x="74" y="29"/>
                    </a:cubicBezTo>
                    <a:cubicBezTo>
                      <a:pt x="74" y="29"/>
                      <a:pt x="74" y="29"/>
                      <a:pt x="74" y="29"/>
                    </a:cubicBezTo>
                    <a:cubicBezTo>
                      <a:pt x="74" y="29"/>
                      <a:pt x="74" y="29"/>
                      <a:pt x="74" y="29"/>
                    </a:cubicBezTo>
                    <a:cubicBezTo>
                      <a:pt x="74" y="29"/>
                      <a:pt x="74" y="29"/>
                      <a:pt x="74" y="29"/>
                    </a:cubicBezTo>
                    <a:cubicBezTo>
                      <a:pt x="74" y="29"/>
                      <a:pt x="74" y="29"/>
                      <a:pt x="74" y="29"/>
                    </a:cubicBezTo>
                    <a:cubicBezTo>
                      <a:pt x="74" y="28"/>
                      <a:pt x="74" y="28"/>
                      <a:pt x="74" y="28"/>
                    </a:cubicBezTo>
                    <a:cubicBezTo>
                      <a:pt x="74" y="28"/>
                      <a:pt x="74" y="28"/>
                      <a:pt x="74" y="28"/>
                    </a:cubicBezTo>
                    <a:cubicBezTo>
                      <a:pt x="74" y="28"/>
                      <a:pt x="74" y="28"/>
                      <a:pt x="74" y="28"/>
                    </a:cubicBezTo>
                    <a:cubicBezTo>
                      <a:pt x="73" y="28"/>
                      <a:pt x="73" y="28"/>
                      <a:pt x="73" y="28"/>
                    </a:cubicBezTo>
                    <a:cubicBezTo>
                      <a:pt x="73" y="28"/>
                      <a:pt x="73" y="28"/>
                      <a:pt x="73" y="28"/>
                    </a:cubicBezTo>
                    <a:cubicBezTo>
                      <a:pt x="73" y="28"/>
                      <a:pt x="73" y="28"/>
                      <a:pt x="73" y="27"/>
                    </a:cubicBezTo>
                    <a:cubicBezTo>
                      <a:pt x="73" y="27"/>
                      <a:pt x="73" y="27"/>
                      <a:pt x="73" y="27"/>
                    </a:cubicBezTo>
                    <a:cubicBezTo>
                      <a:pt x="73" y="27"/>
                      <a:pt x="73" y="27"/>
                      <a:pt x="73" y="27"/>
                    </a:cubicBezTo>
                    <a:cubicBezTo>
                      <a:pt x="73" y="27"/>
                      <a:pt x="73" y="27"/>
                      <a:pt x="73" y="27"/>
                    </a:cubicBezTo>
                    <a:cubicBezTo>
                      <a:pt x="73" y="27"/>
                      <a:pt x="73" y="27"/>
                      <a:pt x="73" y="27"/>
                    </a:cubicBezTo>
                    <a:cubicBezTo>
                      <a:pt x="73" y="26"/>
                      <a:pt x="73" y="26"/>
                      <a:pt x="73" y="26"/>
                    </a:cubicBezTo>
                    <a:cubicBezTo>
                      <a:pt x="73" y="26"/>
                      <a:pt x="73" y="26"/>
                      <a:pt x="73" y="26"/>
                    </a:cubicBezTo>
                    <a:cubicBezTo>
                      <a:pt x="72" y="26"/>
                      <a:pt x="72" y="26"/>
                      <a:pt x="72" y="26"/>
                    </a:cubicBezTo>
                    <a:cubicBezTo>
                      <a:pt x="72" y="26"/>
                      <a:pt x="72" y="26"/>
                      <a:pt x="72" y="26"/>
                    </a:cubicBezTo>
                    <a:cubicBezTo>
                      <a:pt x="72" y="26"/>
                      <a:pt x="72" y="26"/>
                      <a:pt x="72" y="26"/>
                    </a:cubicBezTo>
                    <a:cubicBezTo>
                      <a:pt x="72" y="26"/>
                      <a:pt x="72" y="26"/>
                      <a:pt x="72" y="26"/>
                    </a:cubicBezTo>
                    <a:cubicBezTo>
                      <a:pt x="72" y="26"/>
                      <a:pt x="72" y="26"/>
                      <a:pt x="72" y="26"/>
                    </a:cubicBezTo>
                    <a:cubicBezTo>
                      <a:pt x="73" y="26"/>
                      <a:pt x="73" y="26"/>
                      <a:pt x="73" y="26"/>
                    </a:cubicBezTo>
                    <a:cubicBezTo>
                      <a:pt x="73" y="25"/>
                      <a:pt x="73" y="25"/>
                      <a:pt x="73" y="25"/>
                    </a:cubicBezTo>
                    <a:cubicBezTo>
                      <a:pt x="73" y="25"/>
                      <a:pt x="73" y="25"/>
                      <a:pt x="73" y="25"/>
                    </a:cubicBezTo>
                    <a:cubicBezTo>
                      <a:pt x="73" y="25"/>
                      <a:pt x="73" y="25"/>
                      <a:pt x="73" y="25"/>
                    </a:cubicBezTo>
                    <a:cubicBezTo>
                      <a:pt x="73" y="25"/>
                      <a:pt x="73" y="25"/>
                      <a:pt x="73" y="25"/>
                    </a:cubicBezTo>
                    <a:cubicBezTo>
                      <a:pt x="73" y="25"/>
                      <a:pt x="73" y="25"/>
                      <a:pt x="73" y="25"/>
                    </a:cubicBezTo>
                    <a:cubicBezTo>
                      <a:pt x="73" y="24"/>
                      <a:pt x="73" y="24"/>
                      <a:pt x="73" y="24"/>
                    </a:cubicBezTo>
                    <a:cubicBezTo>
                      <a:pt x="73" y="24"/>
                      <a:pt x="73" y="24"/>
                      <a:pt x="73" y="24"/>
                    </a:cubicBezTo>
                    <a:cubicBezTo>
                      <a:pt x="73" y="24"/>
                      <a:pt x="73" y="24"/>
                      <a:pt x="73" y="24"/>
                    </a:cubicBezTo>
                    <a:cubicBezTo>
                      <a:pt x="73" y="24"/>
                      <a:pt x="73" y="24"/>
                      <a:pt x="73" y="24"/>
                    </a:cubicBezTo>
                    <a:cubicBezTo>
                      <a:pt x="73" y="24"/>
                      <a:pt x="73" y="24"/>
                      <a:pt x="73" y="24"/>
                    </a:cubicBezTo>
                    <a:cubicBezTo>
                      <a:pt x="73" y="23"/>
                      <a:pt x="73" y="23"/>
                      <a:pt x="73" y="23"/>
                    </a:cubicBezTo>
                    <a:cubicBezTo>
                      <a:pt x="73" y="23"/>
                      <a:pt x="73" y="23"/>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2" y="22"/>
                      <a:pt x="72" y="22"/>
                    </a:cubicBezTo>
                    <a:cubicBezTo>
                      <a:pt x="72" y="22"/>
                      <a:pt x="72" y="22"/>
                      <a:pt x="72" y="22"/>
                    </a:cubicBezTo>
                    <a:cubicBezTo>
                      <a:pt x="72" y="22"/>
                      <a:pt x="72" y="22"/>
                      <a:pt x="72" y="22"/>
                    </a:cubicBezTo>
                    <a:cubicBezTo>
                      <a:pt x="72" y="22"/>
                      <a:pt x="72" y="22"/>
                      <a:pt x="72" y="22"/>
                    </a:cubicBezTo>
                    <a:cubicBezTo>
                      <a:pt x="72" y="22"/>
                      <a:pt x="72" y="22"/>
                      <a:pt x="72" y="22"/>
                    </a:cubicBezTo>
                    <a:cubicBezTo>
                      <a:pt x="72" y="22"/>
                      <a:pt x="72" y="22"/>
                      <a:pt x="72" y="22"/>
                    </a:cubicBezTo>
                    <a:cubicBezTo>
                      <a:pt x="72" y="22"/>
                      <a:pt x="72" y="22"/>
                      <a:pt x="72" y="22"/>
                    </a:cubicBezTo>
                    <a:cubicBezTo>
                      <a:pt x="72" y="22"/>
                      <a:pt x="72" y="22"/>
                      <a:pt x="72" y="22"/>
                    </a:cubicBezTo>
                    <a:cubicBezTo>
                      <a:pt x="72" y="22"/>
                      <a:pt x="72" y="22"/>
                      <a:pt x="72" y="22"/>
                    </a:cubicBezTo>
                    <a:cubicBezTo>
                      <a:pt x="72" y="21"/>
                      <a:pt x="72" y="21"/>
                      <a:pt x="72" y="21"/>
                    </a:cubicBezTo>
                    <a:cubicBezTo>
                      <a:pt x="72" y="21"/>
                      <a:pt x="72" y="21"/>
                      <a:pt x="72" y="21"/>
                    </a:cubicBezTo>
                    <a:cubicBezTo>
                      <a:pt x="72" y="21"/>
                      <a:pt x="72" y="21"/>
                      <a:pt x="72" y="21"/>
                    </a:cubicBezTo>
                    <a:cubicBezTo>
                      <a:pt x="72" y="21"/>
                      <a:pt x="72" y="21"/>
                      <a:pt x="72" y="21"/>
                    </a:cubicBezTo>
                    <a:cubicBezTo>
                      <a:pt x="72" y="21"/>
                      <a:pt x="72" y="21"/>
                      <a:pt x="72" y="21"/>
                    </a:cubicBezTo>
                    <a:cubicBezTo>
                      <a:pt x="72" y="21"/>
                      <a:pt x="72" y="21"/>
                      <a:pt x="72" y="21"/>
                    </a:cubicBezTo>
                    <a:cubicBezTo>
                      <a:pt x="72" y="20"/>
                      <a:pt x="72" y="20"/>
                      <a:pt x="72" y="20"/>
                    </a:cubicBezTo>
                    <a:cubicBezTo>
                      <a:pt x="72" y="20"/>
                      <a:pt x="72" y="20"/>
                      <a:pt x="72" y="20"/>
                    </a:cubicBezTo>
                    <a:cubicBezTo>
                      <a:pt x="72" y="20"/>
                      <a:pt x="72" y="20"/>
                      <a:pt x="72" y="20"/>
                    </a:cubicBezTo>
                    <a:cubicBezTo>
                      <a:pt x="72" y="20"/>
                      <a:pt x="72" y="20"/>
                      <a:pt x="72" y="20"/>
                    </a:cubicBezTo>
                    <a:cubicBezTo>
                      <a:pt x="72" y="19"/>
                      <a:pt x="72" y="19"/>
                      <a:pt x="72" y="19"/>
                    </a:cubicBezTo>
                    <a:cubicBezTo>
                      <a:pt x="72" y="19"/>
                      <a:pt x="72" y="19"/>
                      <a:pt x="72" y="19"/>
                    </a:cubicBezTo>
                    <a:cubicBezTo>
                      <a:pt x="72" y="19"/>
                      <a:pt x="72" y="19"/>
                      <a:pt x="72" y="19"/>
                    </a:cubicBezTo>
                    <a:cubicBezTo>
                      <a:pt x="72" y="19"/>
                      <a:pt x="72" y="19"/>
                      <a:pt x="72" y="19"/>
                    </a:cubicBezTo>
                    <a:cubicBezTo>
                      <a:pt x="71" y="19"/>
                      <a:pt x="71" y="19"/>
                      <a:pt x="71" y="19"/>
                    </a:cubicBezTo>
                    <a:cubicBezTo>
                      <a:pt x="72" y="18"/>
                      <a:pt x="72" y="18"/>
                      <a:pt x="72" y="18"/>
                    </a:cubicBezTo>
                    <a:cubicBezTo>
                      <a:pt x="72" y="18"/>
                      <a:pt x="72" y="18"/>
                      <a:pt x="72" y="18"/>
                    </a:cubicBezTo>
                    <a:cubicBezTo>
                      <a:pt x="72" y="18"/>
                      <a:pt x="72" y="18"/>
                      <a:pt x="72" y="18"/>
                    </a:cubicBezTo>
                    <a:cubicBezTo>
                      <a:pt x="72" y="18"/>
                      <a:pt x="72" y="18"/>
                      <a:pt x="72" y="18"/>
                    </a:cubicBezTo>
                    <a:cubicBezTo>
                      <a:pt x="71" y="18"/>
                      <a:pt x="71" y="18"/>
                      <a:pt x="71" y="18"/>
                    </a:cubicBezTo>
                    <a:cubicBezTo>
                      <a:pt x="71" y="18"/>
                      <a:pt x="71" y="18"/>
                      <a:pt x="71" y="18"/>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6"/>
                      <a:pt x="70" y="16"/>
                      <a:pt x="70" y="16"/>
                    </a:cubicBezTo>
                    <a:cubicBezTo>
                      <a:pt x="70" y="16"/>
                      <a:pt x="70" y="16"/>
                      <a:pt x="70" y="16"/>
                    </a:cubicBezTo>
                    <a:cubicBezTo>
                      <a:pt x="70" y="16"/>
                      <a:pt x="70" y="16"/>
                      <a:pt x="70" y="16"/>
                    </a:cubicBezTo>
                    <a:cubicBezTo>
                      <a:pt x="70" y="16"/>
                      <a:pt x="70" y="16"/>
                      <a:pt x="70" y="16"/>
                    </a:cubicBezTo>
                    <a:cubicBezTo>
                      <a:pt x="70" y="16"/>
                      <a:pt x="70" y="16"/>
                      <a:pt x="70" y="16"/>
                    </a:cubicBezTo>
                    <a:cubicBezTo>
                      <a:pt x="70" y="15"/>
                      <a:pt x="70" y="15"/>
                      <a:pt x="70" y="15"/>
                    </a:cubicBezTo>
                    <a:cubicBezTo>
                      <a:pt x="70" y="15"/>
                      <a:pt x="70" y="15"/>
                      <a:pt x="70" y="15"/>
                    </a:cubicBezTo>
                    <a:cubicBezTo>
                      <a:pt x="70" y="15"/>
                      <a:pt x="70" y="15"/>
                      <a:pt x="70" y="15"/>
                    </a:cubicBezTo>
                    <a:cubicBezTo>
                      <a:pt x="70" y="15"/>
                      <a:pt x="70" y="15"/>
                      <a:pt x="70" y="15"/>
                    </a:cubicBezTo>
                    <a:cubicBezTo>
                      <a:pt x="70" y="15"/>
                      <a:pt x="70" y="15"/>
                      <a:pt x="70" y="15"/>
                    </a:cubicBezTo>
                    <a:cubicBezTo>
                      <a:pt x="70" y="15"/>
                      <a:pt x="70" y="15"/>
                      <a:pt x="70" y="15"/>
                    </a:cubicBezTo>
                    <a:cubicBezTo>
                      <a:pt x="70" y="15"/>
                      <a:pt x="70" y="15"/>
                      <a:pt x="70" y="15"/>
                    </a:cubicBezTo>
                    <a:cubicBezTo>
                      <a:pt x="70" y="14"/>
                      <a:pt x="70" y="14"/>
                      <a:pt x="70" y="14"/>
                    </a:cubicBezTo>
                    <a:cubicBezTo>
                      <a:pt x="70" y="14"/>
                      <a:pt x="70" y="14"/>
                      <a:pt x="70" y="14"/>
                    </a:cubicBezTo>
                    <a:cubicBezTo>
                      <a:pt x="70" y="14"/>
                      <a:pt x="70" y="14"/>
                      <a:pt x="70" y="14"/>
                    </a:cubicBezTo>
                    <a:cubicBezTo>
                      <a:pt x="70" y="14"/>
                      <a:pt x="70" y="14"/>
                      <a:pt x="70" y="14"/>
                    </a:cubicBezTo>
                    <a:cubicBezTo>
                      <a:pt x="70" y="13"/>
                      <a:pt x="70" y="13"/>
                      <a:pt x="70" y="13"/>
                    </a:cubicBezTo>
                    <a:cubicBezTo>
                      <a:pt x="70" y="13"/>
                      <a:pt x="70" y="13"/>
                      <a:pt x="70" y="13"/>
                    </a:cubicBezTo>
                    <a:cubicBezTo>
                      <a:pt x="70" y="13"/>
                      <a:pt x="70" y="13"/>
                      <a:pt x="70" y="13"/>
                    </a:cubicBezTo>
                    <a:cubicBezTo>
                      <a:pt x="69" y="13"/>
                      <a:pt x="69" y="13"/>
                      <a:pt x="69" y="13"/>
                    </a:cubicBezTo>
                    <a:cubicBezTo>
                      <a:pt x="69" y="12"/>
                      <a:pt x="69" y="12"/>
                      <a:pt x="69" y="12"/>
                    </a:cubicBezTo>
                    <a:cubicBezTo>
                      <a:pt x="69" y="12"/>
                      <a:pt x="69" y="12"/>
                      <a:pt x="69" y="12"/>
                    </a:cubicBezTo>
                    <a:cubicBezTo>
                      <a:pt x="69" y="12"/>
                      <a:pt x="69" y="12"/>
                      <a:pt x="69" y="12"/>
                    </a:cubicBezTo>
                    <a:cubicBezTo>
                      <a:pt x="69" y="12"/>
                      <a:pt x="69" y="12"/>
                      <a:pt x="69" y="12"/>
                    </a:cubicBezTo>
                    <a:cubicBezTo>
                      <a:pt x="69" y="12"/>
                      <a:pt x="69" y="12"/>
                      <a:pt x="69" y="12"/>
                    </a:cubicBezTo>
                    <a:cubicBezTo>
                      <a:pt x="69" y="11"/>
                      <a:pt x="69" y="11"/>
                      <a:pt x="69" y="11"/>
                    </a:cubicBezTo>
                    <a:cubicBezTo>
                      <a:pt x="69" y="11"/>
                      <a:pt x="69" y="11"/>
                      <a:pt x="69" y="11"/>
                    </a:cubicBezTo>
                    <a:cubicBezTo>
                      <a:pt x="68" y="11"/>
                      <a:pt x="68" y="11"/>
                      <a:pt x="68" y="11"/>
                    </a:cubicBezTo>
                    <a:cubicBezTo>
                      <a:pt x="68" y="10"/>
                      <a:pt x="68" y="10"/>
                      <a:pt x="68" y="10"/>
                    </a:cubicBezTo>
                    <a:cubicBezTo>
                      <a:pt x="68" y="10"/>
                      <a:pt x="68" y="10"/>
                      <a:pt x="68" y="10"/>
                    </a:cubicBezTo>
                    <a:cubicBezTo>
                      <a:pt x="68" y="10"/>
                      <a:pt x="68" y="10"/>
                      <a:pt x="68" y="10"/>
                    </a:cubicBezTo>
                    <a:cubicBezTo>
                      <a:pt x="68" y="10"/>
                      <a:pt x="68" y="10"/>
                      <a:pt x="68" y="10"/>
                    </a:cubicBezTo>
                    <a:cubicBezTo>
                      <a:pt x="68" y="10"/>
                      <a:pt x="68" y="10"/>
                      <a:pt x="68" y="10"/>
                    </a:cubicBezTo>
                    <a:cubicBezTo>
                      <a:pt x="68" y="9"/>
                      <a:pt x="68" y="9"/>
                      <a:pt x="68" y="9"/>
                    </a:cubicBezTo>
                    <a:cubicBezTo>
                      <a:pt x="68" y="9"/>
                      <a:pt x="68" y="9"/>
                      <a:pt x="68" y="9"/>
                    </a:cubicBezTo>
                    <a:cubicBezTo>
                      <a:pt x="68" y="9"/>
                      <a:pt x="68" y="9"/>
                      <a:pt x="68" y="9"/>
                    </a:cubicBezTo>
                    <a:cubicBezTo>
                      <a:pt x="68" y="9"/>
                      <a:pt x="68" y="9"/>
                      <a:pt x="68" y="9"/>
                    </a:cubicBezTo>
                    <a:cubicBezTo>
                      <a:pt x="68" y="9"/>
                      <a:pt x="68" y="9"/>
                      <a:pt x="68" y="9"/>
                    </a:cubicBezTo>
                    <a:cubicBezTo>
                      <a:pt x="68" y="8"/>
                      <a:pt x="68" y="8"/>
                      <a:pt x="68" y="8"/>
                    </a:cubicBezTo>
                    <a:cubicBezTo>
                      <a:pt x="68" y="8"/>
                      <a:pt x="68" y="8"/>
                      <a:pt x="68" y="8"/>
                    </a:cubicBezTo>
                    <a:cubicBezTo>
                      <a:pt x="68" y="8"/>
                      <a:pt x="68" y="8"/>
                      <a:pt x="68" y="8"/>
                    </a:cubicBezTo>
                    <a:cubicBezTo>
                      <a:pt x="68" y="8"/>
                      <a:pt x="68" y="8"/>
                      <a:pt x="68" y="8"/>
                    </a:cubicBezTo>
                    <a:cubicBezTo>
                      <a:pt x="67" y="8"/>
                      <a:pt x="67" y="8"/>
                      <a:pt x="67" y="8"/>
                    </a:cubicBezTo>
                    <a:cubicBezTo>
                      <a:pt x="67" y="7"/>
                      <a:pt x="67" y="7"/>
                      <a:pt x="67" y="7"/>
                    </a:cubicBezTo>
                    <a:cubicBezTo>
                      <a:pt x="67" y="7"/>
                      <a:pt x="67" y="7"/>
                      <a:pt x="67" y="7"/>
                    </a:cubicBezTo>
                    <a:cubicBezTo>
                      <a:pt x="67" y="7"/>
                      <a:pt x="67" y="7"/>
                      <a:pt x="67" y="7"/>
                    </a:cubicBezTo>
                    <a:cubicBezTo>
                      <a:pt x="67" y="6"/>
                      <a:pt x="67" y="6"/>
                      <a:pt x="67" y="6"/>
                    </a:cubicBezTo>
                    <a:cubicBezTo>
                      <a:pt x="67" y="6"/>
                      <a:pt x="67" y="6"/>
                      <a:pt x="67" y="6"/>
                    </a:cubicBezTo>
                    <a:cubicBezTo>
                      <a:pt x="67" y="5"/>
                      <a:pt x="67" y="5"/>
                      <a:pt x="67" y="5"/>
                    </a:cubicBezTo>
                    <a:cubicBezTo>
                      <a:pt x="67" y="5"/>
                      <a:pt x="67" y="5"/>
                      <a:pt x="67" y="5"/>
                    </a:cubicBezTo>
                    <a:cubicBezTo>
                      <a:pt x="66" y="5"/>
                      <a:pt x="66" y="5"/>
                      <a:pt x="65" y="5"/>
                    </a:cubicBezTo>
                    <a:cubicBezTo>
                      <a:pt x="65" y="5"/>
                      <a:pt x="65" y="5"/>
                      <a:pt x="65" y="5"/>
                    </a:cubicBezTo>
                    <a:cubicBezTo>
                      <a:pt x="65" y="5"/>
                      <a:pt x="65" y="5"/>
                      <a:pt x="65" y="5"/>
                    </a:cubicBezTo>
                    <a:cubicBezTo>
                      <a:pt x="65" y="5"/>
                      <a:pt x="65" y="5"/>
                      <a:pt x="65" y="5"/>
                    </a:cubicBezTo>
                    <a:cubicBezTo>
                      <a:pt x="65" y="5"/>
                      <a:pt x="65" y="5"/>
                      <a:pt x="65" y="5"/>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3" y="3"/>
                      <a:pt x="63" y="3"/>
                      <a:pt x="63" y="3"/>
                    </a:cubicBezTo>
                    <a:cubicBezTo>
                      <a:pt x="63" y="3"/>
                      <a:pt x="63" y="3"/>
                      <a:pt x="63" y="3"/>
                    </a:cubicBezTo>
                    <a:cubicBezTo>
                      <a:pt x="63" y="3"/>
                      <a:pt x="63" y="3"/>
                      <a:pt x="63" y="3"/>
                    </a:cubicBezTo>
                    <a:cubicBezTo>
                      <a:pt x="63" y="3"/>
                      <a:pt x="63" y="3"/>
                      <a:pt x="63" y="3"/>
                    </a:cubicBezTo>
                    <a:cubicBezTo>
                      <a:pt x="63" y="3"/>
                      <a:pt x="63" y="3"/>
                      <a:pt x="63" y="3"/>
                    </a:cubicBezTo>
                    <a:cubicBezTo>
                      <a:pt x="63" y="3"/>
                      <a:pt x="63" y="3"/>
                      <a:pt x="63" y="3"/>
                    </a:cubicBezTo>
                    <a:cubicBezTo>
                      <a:pt x="63" y="3"/>
                      <a:pt x="63" y="3"/>
                      <a:pt x="63" y="3"/>
                    </a:cubicBezTo>
                    <a:cubicBezTo>
                      <a:pt x="62" y="3"/>
                      <a:pt x="62" y="3"/>
                      <a:pt x="62" y="3"/>
                    </a:cubicBezTo>
                    <a:cubicBezTo>
                      <a:pt x="62" y="3"/>
                      <a:pt x="62" y="3"/>
                      <a:pt x="62" y="3"/>
                    </a:cubicBezTo>
                    <a:cubicBezTo>
                      <a:pt x="62" y="3"/>
                      <a:pt x="62" y="3"/>
                      <a:pt x="62" y="3"/>
                    </a:cubicBezTo>
                    <a:cubicBezTo>
                      <a:pt x="62" y="3"/>
                      <a:pt x="62" y="3"/>
                      <a:pt x="62" y="3"/>
                    </a:cubicBezTo>
                    <a:cubicBezTo>
                      <a:pt x="62" y="3"/>
                      <a:pt x="62" y="3"/>
                      <a:pt x="62" y="3"/>
                    </a:cubicBezTo>
                    <a:cubicBezTo>
                      <a:pt x="62" y="3"/>
                      <a:pt x="62" y="3"/>
                      <a:pt x="62" y="3"/>
                    </a:cubicBezTo>
                    <a:cubicBezTo>
                      <a:pt x="61" y="2"/>
                      <a:pt x="61" y="2"/>
                      <a:pt x="61" y="2"/>
                    </a:cubicBezTo>
                    <a:cubicBezTo>
                      <a:pt x="61" y="2"/>
                      <a:pt x="61" y="2"/>
                      <a:pt x="61" y="2"/>
                    </a:cubicBezTo>
                    <a:cubicBezTo>
                      <a:pt x="61" y="2"/>
                      <a:pt x="61" y="2"/>
                      <a:pt x="61" y="2"/>
                    </a:cubicBezTo>
                    <a:cubicBezTo>
                      <a:pt x="61" y="2"/>
                      <a:pt x="61" y="2"/>
                      <a:pt x="61" y="2"/>
                    </a:cubicBezTo>
                    <a:cubicBezTo>
                      <a:pt x="60" y="2"/>
                      <a:pt x="60" y="2"/>
                      <a:pt x="60" y="2"/>
                    </a:cubicBezTo>
                    <a:cubicBezTo>
                      <a:pt x="60" y="2"/>
                      <a:pt x="60" y="2"/>
                      <a:pt x="60" y="2"/>
                    </a:cubicBezTo>
                    <a:cubicBezTo>
                      <a:pt x="60" y="2"/>
                      <a:pt x="60" y="2"/>
                      <a:pt x="60" y="2"/>
                    </a:cubicBezTo>
                    <a:cubicBezTo>
                      <a:pt x="60" y="1"/>
                      <a:pt x="60" y="1"/>
                      <a:pt x="60" y="1"/>
                    </a:cubicBezTo>
                    <a:cubicBezTo>
                      <a:pt x="59" y="1"/>
                      <a:pt x="59" y="1"/>
                      <a:pt x="59" y="1"/>
                    </a:cubicBezTo>
                    <a:cubicBezTo>
                      <a:pt x="59" y="1"/>
                      <a:pt x="59" y="1"/>
                      <a:pt x="59" y="1"/>
                    </a:cubicBezTo>
                    <a:cubicBezTo>
                      <a:pt x="59" y="1"/>
                      <a:pt x="59" y="1"/>
                      <a:pt x="59" y="1"/>
                    </a:cubicBezTo>
                    <a:cubicBezTo>
                      <a:pt x="57" y="2"/>
                      <a:pt x="57" y="2"/>
                      <a:pt x="57" y="2"/>
                    </a:cubicBezTo>
                    <a:cubicBezTo>
                      <a:pt x="57" y="2"/>
                      <a:pt x="57" y="2"/>
                      <a:pt x="57" y="2"/>
                    </a:cubicBezTo>
                    <a:cubicBezTo>
                      <a:pt x="56" y="1"/>
                      <a:pt x="56" y="1"/>
                      <a:pt x="56" y="1"/>
                    </a:cubicBezTo>
                    <a:cubicBezTo>
                      <a:pt x="56" y="2"/>
                      <a:pt x="56" y="2"/>
                      <a:pt x="56" y="2"/>
                    </a:cubicBezTo>
                    <a:cubicBezTo>
                      <a:pt x="56" y="2"/>
                      <a:pt x="56" y="2"/>
                      <a:pt x="56" y="2"/>
                    </a:cubicBezTo>
                    <a:cubicBezTo>
                      <a:pt x="56" y="2"/>
                      <a:pt x="56" y="2"/>
                      <a:pt x="56" y="2"/>
                    </a:cubicBezTo>
                    <a:cubicBezTo>
                      <a:pt x="56" y="2"/>
                      <a:pt x="56" y="2"/>
                      <a:pt x="56" y="2"/>
                    </a:cubicBezTo>
                    <a:cubicBezTo>
                      <a:pt x="55" y="2"/>
                      <a:pt x="55" y="2"/>
                      <a:pt x="55" y="2"/>
                    </a:cubicBezTo>
                    <a:cubicBezTo>
                      <a:pt x="55" y="2"/>
                      <a:pt x="55" y="2"/>
                      <a:pt x="55" y="2"/>
                    </a:cubicBezTo>
                    <a:cubicBezTo>
                      <a:pt x="55" y="2"/>
                      <a:pt x="55" y="2"/>
                      <a:pt x="55" y="2"/>
                    </a:cubicBezTo>
                    <a:cubicBezTo>
                      <a:pt x="54" y="2"/>
                      <a:pt x="54" y="2"/>
                      <a:pt x="54" y="2"/>
                    </a:cubicBezTo>
                    <a:cubicBezTo>
                      <a:pt x="54" y="2"/>
                      <a:pt x="54" y="2"/>
                      <a:pt x="54" y="2"/>
                    </a:cubicBezTo>
                    <a:cubicBezTo>
                      <a:pt x="54" y="2"/>
                      <a:pt x="54" y="2"/>
                      <a:pt x="54" y="2"/>
                    </a:cubicBezTo>
                    <a:cubicBezTo>
                      <a:pt x="54" y="2"/>
                      <a:pt x="54" y="2"/>
                      <a:pt x="54" y="2"/>
                    </a:cubicBezTo>
                    <a:cubicBezTo>
                      <a:pt x="54" y="2"/>
                      <a:pt x="54" y="2"/>
                      <a:pt x="54" y="2"/>
                    </a:cubicBezTo>
                    <a:cubicBezTo>
                      <a:pt x="54" y="2"/>
                      <a:pt x="54" y="2"/>
                      <a:pt x="54" y="2"/>
                    </a:cubicBezTo>
                    <a:cubicBezTo>
                      <a:pt x="54" y="2"/>
                      <a:pt x="54" y="2"/>
                      <a:pt x="54" y="2"/>
                    </a:cubicBezTo>
                    <a:cubicBezTo>
                      <a:pt x="54" y="2"/>
                      <a:pt x="54" y="2"/>
                      <a:pt x="54" y="2"/>
                    </a:cubicBezTo>
                    <a:cubicBezTo>
                      <a:pt x="54" y="2"/>
                      <a:pt x="54" y="2"/>
                      <a:pt x="54" y="2"/>
                    </a:cubicBezTo>
                    <a:cubicBezTo>
                      <a:pt x="54" y="3"/>
                      <a:pt x="54" y="3"/>
                      <a:pt x="54" y="3"/>
                    </a:cubicBezTo>
                    <a:cubicBezTo>
                      <a:pt x="53" y="3"/>
                      <a:pt x="53" y="3"/>
                      <a:pt x="53" y="3"/>
                    </a:cubicBezTo>
                    <a:cubicBezTo>
                      <a:pt x="53" y="3"/>
                      <a:pt x="53" y="3"/>
                      <a:pt x="53" y="3"/>
                    </a:cubicBezTo>
                    <a:cubicBezTo>
                      <a:pt x="53" y="3"/>
                      <a:pt x="53" y="3"/>
                      <a:pt x="53" y="3"/>
                    </a:cubicBezTo>
                    <a:cubicBezTo>
                      <a:pt x="52" y="2"/>
                      <a:pt x="52" y="2"/>
                      <a:pt x="52" y="2"/>
                    </a:cubicBezTo>
                    <a:cubicBezTo>
                      <a:pt x="52" y="2"/>
                      <a:pt x="52" y="2"/>
                      <a:pt x="52" y="2"/>
                    </a:cubicBezTo>
                    <a:cubicBezTo>
                      <a:pt x="52" y="2"/>
                      <a:pt x="52" y="2"/>
                      <a:pt x="52" y="2"/>
                    </a:cubicBezTo>
                    <a:cubicBezTo>
                      <a:pt x="52" y="2"/>
                      <a:pt x="52" y="2"/>
                      <a:pt x="52" y="2"/>
                    </a:cubicBezTo>
                    <a:cubicBezTo>
                      <a:pt x="51" y="2"/>
                      <a:pt x="51" y="2"/>
                      <a:pt x="51" y="2"/>
                    </a:cubicBezTo>
                    <a:cubicBezTo>
                      <a:pt x="51" y="1"/>
                      <a:pt x="51" y="1"/>
                      <a:pt x="51" y="1"/>
                    </a:cubicBezTo>
                    <a:cubicBezTo>
                      <a:pt x="50" y="1"/>
                      <a:pt x="50" y="1"/>
                      <a:pt x="50" y="1"/>
                    </a:cubicBezTo>
                    <a:cubicBezTo>
                      <a:pt x="50" y="1"/>
                      <a:pt x="50" y="1"/>
                      <a:pt x="50" y="1"/>
                    </a:cubicBezTo>
                    <a:cubicBezTo>
                      <a:pt x="50" y="1"/>
                      <a:pt x="50" y="1"/>
                      <a:pt x="50" y="1"/>
                    </a:cubicBezTo>
                    <a:cubicBezTo>
                      <a:pt x="50" y="1"/>
                      <a:pt x="50" y="1"/>
                      <a:pt x="50" y="1"/>
                    </a:cubicBezTo>
                    <a:cubicBezTo>
                      <a:pt x="49" y="0"/>
                      <a:pt x="49" y="0"/>
                      <a:pt x="49" y="0"/>
                    </a:cubicBezTo>
                    <a:cubicBezTo>
                      <a:pt x="49" y="0"/>
                      <a:pt x="49" y="0"/>
                      <a:pt x="49" y="0"/>
                    </a:cubicBezTo>
                    <a:cubicBezTo>
                      <a:pt x="49" y="0"/>
                      <a:pt x="49" y="0"/>
                      <a:pt x="49" y="0"/>
                    </a:cubicBezTo>
                    <a:cubicBezTo>
                      <a:pt x="49" y="0"/>
                      <a:pt x="49" y="0"/>
                      <a:pt x="49" y="0"/>
                    </a:cubicBezTo>
                    <a:cubicBezTo>
                      <a:pt x="33" y="0"/>
                      <a:pt x="17" y="0"/>
                      <a:pt x="1" y="0"/>
                    </a:cubicBezTo>
                    <a:cubicBezTo>
                      <a:pt x="0" y="7"/>
                      <a:pt x="0" y="15"/>
                      <a:pt x="0" y="23"/>
                    </a:cubicBezTo>
                    <a:cubicBezTo>
                      <a:pt x="6" y="23"/>
                      <a:pt x="12" y="23"/>
                      <a:pt x="18" y="24"/>
                    </a:cubicBezTo>
                    <a:cubicBezTo>
                      <a:pt x="17" y="27"/>
                      <a:pt x="17" y="31"/>
                      <a:pt x="17" y="35"/>
                    </a:cubicBezTo>
                    <a:cubicBezTo>
                      <a:pt x="37" y="36"/>
                      <a:pt x="58" y="35"/>
                      <a:pt x="78" y="34"/>
                    </a:cubicBezTo>
                    <a:lnTo>
                      <a:pt x="77" y="34"/>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gf4bb91c855_5_265"/>
              <p:cNvSpPr/>
              <p:nvPr/>
            </p:nvSpPr>
            <p:spPr>
              <a:xfrm>
                <a:off x="2754387" y="3036894"/>
                <a:ext cx="312054" cy="188684"/>
              </a:xfrm>
              <a:custGeom>
                <a:rect b="b" l="l" r="r" t="t"/>
                <a:pathLst>
                  <a:path extrusionOk="0" h="59" w="97">
                    <a:moveTo>
                      <a:pt x="96" y="9"/>
                    </a:moveTo>
                    <a:cubicBezTo>
                      <a:pt x="77" y="8"/>
                      <a:pt x="58" y="7"/>
                      <a:pt x="38" y="5"/>
                    </a:cubicBezTo>
                    <a:cubicBezTo>
                      <a:pt x="26" y="4"/>
                      <a:pt x="14" y="2"/>
                      <a:pt x="2" y="0"/>
                    </a:cubicBezTo>
                    <a:cubicBezTo>
                      <a:pt x="1" y="4"/>
                      <a:pt x="1" y="8"/>
                      <a:pt x="0" y="12"/>
                    </a:cubicBezTo>
                    <a:cubicBezTo>
                      <a:pt x="0" y="12"/>
                      <a:pt x="0" y="12"/>
                      <a:pt x="0" y="12"/>
                    </a:cubicBezTo>
                    <a:cubicBezTo>
                      <a:pt x="0" y="12"/>
                      <a:pt x="0" y="12"/>
                      <a:pt x="0" y="12"/>
                    </a:cubicBezTo>
                    <a:cubicBezTo>
                      <a:pt x="0" y="13"/>
                      <a:pt x="0" y="13"/>
                      <a:pt x="0" y="13"/>
                    </a:cubicBezTo>
                    <a:cubicBezTo>
                      <a:pt x="1" y="13"/>
                      <a:pt x="1" y="13"/>
                      <a:pt x="1" y="13"/>
                    </a:cubicBezTo>
                    <a:cubicBezTo>
                      <a:pt x="1" y="13"/>
                      <a:pt x="1" y="13"/>
                      <a:pt x="1" y="13"/>
                    </a:cubicBezTo>
                    <a:cubicBezTo>
                      <a:pt x="1" y="13"/>
                      <a:pt x="1" y="13"/>
                      <a:pt x="1" y="13"/>
                    </a:cubicBezTo>
                    <a:cubicBezTo>
                      <a:pt x="1" y="13"/>
                      <a:pt x="1" y="13"/>
                      <a:pt x="1" y="13"/>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5"/>
                      <a:pt x="1" y="15"/>
                      <a:pt x="1" y="15"/>
                    </a:cubicBezTo>
                    <a:cubicBezTo>
                      <a:pt x="2" y="15"/>
                      <a:pt x="2" y="15"/>
                      <a:pt x="2" y="15"/>
                    </a:cubicBezTo>
                    <a:cubicBezTo>
                      <a:pt x="2" y="15"/>
                      <a:pt x="2" y="15"/>
                      <a:pt x="2" y="15"/>
                    </a:cubicBezTo>
                    <a:cubicBezTo>
                      <a:pt x="2" y="15"/>
                      <a:pt x="2" y="15"/>
                      <a:pt x="2" y="15"/>
                    </a:cubicBezTo>
                    <a:cubicBezTo>
                      <a:pt x="2" y="15"/>
                      <a:pt x="2" y="15"/>
                      <a:pt x="2" y="15"/>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19"/>
                      <a:pt x="2" y="19"/>
                      <a:pt x="2" y="19"/>
                    </a:cubicBezTo>
                    <a:cubicBezTo>
                      <a:pt x="2" y="20"/>
                      <a:pt x="2" y="20"/>
                      <a:pt x="2" y="20"/>
                    </a:cubicBezTo>
                    <a:cubicBezTo>
                      <a:pt x="3" y="20"/>
                      <a:pt x="3" y="20"/>
                      <a:pt x="3" y="20"/>
                    </a:cubicBezTo>
                    <a:cubicBezTo>
                      <a:pt x="3" y="20"/>
                      <a:pt x="3" y="20"/>
                      <a:pt x="3" y="20"/>
                    </a:cubicBezTo>
                    <a:cubicBezTo>
                      <a:pt x="3" y="20"/>
                      <a:pt x="3" y="20"/>
                      <a:pt x="3" y="20"/>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3" y="21"/>
                      <a:pt x="3" y="21"/>
                      <a:pt x="3" y="21"/>
                    </a:cubicBezTo>
                    <a:cubicBezTo>
                      <a:pt x="4" y="21"/>
                      <a:pt x="4" y="21"/>
                      <a:pt x="4" y="21"/>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2"/>
                      <a:pt x="5" y="22"/>
                      <a:pt x="5" y="22"/>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6" y="23"/>
                      <a:pt x="6" y="23"/>
                      <a:pt x="6" y="23"/>
                    </a:cubicBezTo>
                    <a:cubicBezTo>
                      <a:pt x="6" y="24"/>
                      <a:pt x="6" y="24"/>
                      <a:pt x="6" y="24"/>
                    </a:cubicBezTo>
                    <a:cubicBezTo>
                      <a:pt x="6" y="24"/>
                      <a:pt x="6" y="24"/>
                      <a:pt x="6" y="24"/>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7" y="25"/>
                      <a:pt x="7" y="25"/>
                      <a:pt x="7" y="25"/>
                    </a:cubicBezTo>
                    <a:cubicBezTo>
                      <a:pt x="7" y="25"/>
                      <a:pt x="7" y="25"/>
                      <a:pt x="7" y="25"/>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9" y="29"/>
                      <a:pt x="9" y="29"/>
                      <a:pt x="9" y="29"/>
                    </a:cubicBezTo>
                    <a:cubicBezTo>
                      <a:pt x="10" y="29"/>
                      <a:pt x="10" y="29"/>
                      <a:pt x="10" y="29"/>
                    </a:cubicBezTo>
                    <a:cubicBezTo>
                      <a:pt x="9" y="29"/>
                      <a:pt x="9" y="29"/>
                      <a:pt x="9" y="29"/>
                    </a:cubicBezTo>
                    <a:cubicBezTo>
                      <a:pt x="9" y="29"/>
                      <a:pt x="9" y="29"/>
                      <a:pt x="9" y="29"/>
                    </a:cubicBezTo>
                    <a:cubicBezTo>
                      <a:pt x="9" y="29"/>
                      <a:pt x="9" y="29"/>
                      <a:pt x="9" y="29"/>
                    </a:cubicBezTo>
                    <a:cubicBezTo>
                      <a:pt x="9" y="29"/>
                      <a:pt x="9" y="29"/>
                      <a:pt x="9" y="29"/>
                    </a:cubicBezTo>
                    <a:cubicBezTo>
                      <a:pt x="9" y="30"/>
                      <a:pt x="9" y="30"/>
                      <a:pt x="9" y="30"/>
                    </a:cubicBezTo>
                    <a:cubicBezTo>
                      <a:pt x="9" y="30"/>
                      <a:pt x="9" y="30"/>
                      <a:pt x="9" y="30"/>
                    </a:cubicBezTo>
                    <a:cubicBezTo>
                      <a:pt x="9" y="30"/>
                      <a:pt x="9" y="30"/>
                      <a:pt x="9" y="30"/>
                    </a:cubicBezTo>
                    <a:cubicBezTo>
                      <a:pt x="9" y="30"/>
                      <a:pt x="9" y="30"/>
                      <a:pt x="9" y="30"/>
                    </a:cubicBezTo>
                    <a:cubicBezTo>
                      <a:pt x="10" y="30"/>
                      <a:pt x="10" y="30"/>
                      <a:pt x="10" y="30"/>
                    </a:cubicBezTo>
                    <a:cubicBezTo>
                      <a:pt x="10" y="30"/>
                      <a:pt x="10" y="30"/>
                      <a:pt x="10" y="30"/>
                    </a:cubicBezTo>
                    <a:cubicBezTo>
                      <a:pt x="10" y="30"/>
                      <a:pt x="10" y="30"/>
                      <a:pt x="10" y="30"/>
                    </a:cubicBezTo>
                    <a:cubicBezTo>
                      <a:pt x="10" y="30"/>
                      <a:pt x="10" y="30"/>
                      <a:pt x="10" y="30"/>
                    </a:cubicBezTo>
                    <a:cubicBezTo>
                      <a:pt x="10" y="30"/>
                      <a:pt x="10" y="30"/>
                      <a:pt x="10" y="30"/>
                    </a:cubicBezTo>
                    <a:cubicBezTo>
                      <a:pt x="10" y="30"/>
                      <a:pt x="10" y="30"/>
                      <a:pt x="10" y="30"/>
                    </a:cubicBezTo>
                    <a:cubicBezTo>
                      <a:pt x="10" y="30"/>
                      <a:pt x="10" y="30"/>
                      <a:pt x="10" y="30"/>
                    </a:cubicBezTo>
                    <a:cubicBezTo>
                      <a:pt x="10" y="30"/>
                      <a:pt x="10" y="30"/>
                      <a:pt x="10" y="30"/>
                    </a:cubicBezTo>
                    <a:cubicBezTo>
                      <a:pt x="11" y="30"/>
                      <a:pt x="11" y="30"/>
                      <a:pt x="11" y="30"/>
                    </a:cubicBezTo>
                    <a:cubicBezTo>
                      <a:pt x="11" y="30"/>
                      <a:pt x="11" y="30"/>
                      <a:pt x="11" y="30"/>
                    </a:cubicBezTo>
                    <a:cubicBezTo>
                      <a:pt x="11" y="30"/>
                      <a:pt x="11" y="30"/>
                      <a:pt x="11" y="30"/>
                    </a:cubicBezTo>
                    <a:cubicBezTo>
                      <a:pt x="11" y="30"/>
                      <a:pt x="11" y="30"/>
                      <a:pt x="11" y="30"/>
                    </a:cubicBezTo>
                    <a:cubicBezTo>
                      <a:pt x="11" y="30"/>
                      <a:pt x="11" y="30"/>
                      <a:pt x="11" y="30"/>
                    </a:cubicBezTo>
                    <a:cubicBezTo>
                      <a:pt x="11" y="30"/>
                      <a:pt x="11" y="30"/>
                      <a:pt x="11" y="30"/>
                    </a:cubicBezTo>
                    <a:cubicBezTo>
                      <a:pt x="11" y="30"/>
                      <a:pt x="11" y="30"/>
                      <a:pt x="11" y="30"/>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30"/>
                      <a:pt x="12" y="30"/>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2" y="31"/>
                      <a:pt x="12" y="31"/>
                      <a:pt x="12" y="31"/>
                    </a:cubicBezTo>
                    <a:cubicBezTo>
                      <a:pt x="11" y="31"/>
                      <a:pt x="11" y="31"/>
                      <a:pt x="11" y="31"/>
                    </a:cubicBezTo>
                    <a:cubicBezTo>
                      <a:pt x="12" y="31"/>
                      <a:pt x="12" y="31"/>
                      <a:pt x="12" y="31"/>
                    </a:cubicBezTo>
                    <a:cubicBezTo>
                      <a:pt x="12" y="31"/>
                      <a:pt x="12" y="31"/>
                      <a:pt x="12" y="31"/>
                    </a:cubicBezTo>
                    <a:cubicBezTo>
                      <a:pt x="12" y="31"/>
                      <a:pt x="12" y="31"/>
                      <a:pt x="12" y="31"/>
                    </a:cubicBezTo>
                    <a:cubicBezTo>
                      <a:pt x="12" y="32"/>
                      <a:pt x="12" y="32"/>
                      <a:pt x="12" y="32"/>
                    </a:cubicBezTo>
                    <a:cubicBezTo>
                      <a:pt x="12" y="32"/>
                      <a:pt x="12" y="32"/>
                      <a:pt x="12"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1" y="34"/>
                      <a:pt x="11" y="34"/>
                      <a:pt x="11" y="34"/>
                    </a:cubicBezTo>
                    <a:cubicBezTo>
                      <a:pt x="11" y="34"/>
                      <a:pt x="11" y="34"/>
                      <a:pt x="11" y="34"/>
                    </a:cubicBezTo>
                    <a:cubicBezTo>
                      <a:pt x="11" y="34"/>
                      <a:pt x="11" y="34"/>
                      <a:pt x="11" y="34"/>
                    </a:cubicBezTo>
                    <a:cubicBezTo>
                      <a:pt x="11" y="34"/>
                      <a:pt x="11" y="34"/>
                      <a:pt x="11" y="34"/>
                    </a:cubicBezTo>
                    <a:cubicBezTo>
                      <a:pt x="10" y="34"/>
                      <a:pt x="10" y="34"/>
                      <a:pt x="10" y="34"/>
                    </a:cubicBezTo>
                    <a:cubicBezTo>
                      <a:pt x="10" y="34"/>
                      <a:pt x="10" y="34"/>
                      <a:pt x="10" y="34"/>
                    </a:cubicBezTo>
                    <a:cubicBezTo>
                      <a:pt x="10" y="34"/>
                      <a:pt x="10" y="34"/>
                      <a:pt x="10" y="34"/>
                    </a:cubicBezTo>
                    <a:cubicBezTo>
                      <a:pt x="10" y="34"/>
                      <a:pt x="10" y="34"/>
                      <a:pt x="10" y="34"/>
                    </a:cubicBezTo>
                    <a:cubicBezTo>
                      <a:pt x="10" y="34"/>
                      <a:pt x="10" y="34"/>
                      <a:pt x="10" y="34"/>
                    </a:cubicBezTo>
                    <a:cubicBezTo>
                      <a:pt x="10" y="34"/>
                      <a:pt x="10" y="34"/>
                      <a:pt x="10" y="34"/>
                    </a:cubicBezTo>
                    <a:cubicBezTo>
                      <a:pt x="10" y="34"/>
                      <a:pt x="10" y="34"/>
                      <a:pt x="10" y="34"/>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0" y="36"/>
                      <a:pt x="10" y="36"/>
                    </a:cubicBezTo>
                    <a:cubicBezTo>
                      <a:pt x="10" y="37"/>
                      <a:pt x="10" y="37"/>
                      <a:pt x="10" y="37"/>
                    </a:cubicBezTo>
                    <a:cubicBezTo>
                      <a:pt x="10" y="37"/>
                      <a:pt x="10" y="37"/>
                      <a:pt x="10" y="37"/>
                    </a:cubicBezTo>
                    <a:cubicBezTo>
                      <a:pt x="10" y="37"/>
                      <a:pt x="10" y="37"/>
                      <a:pt x="10" y="37"/>
                    </a:cubicBezTo>
                    <a:cubicBezTo>
                      <a:pt x="10" y="37"/>
                      <a:pt x="10" y="37"/>
                      <a:pt x="10" y="37"/>
                    </a:cubicBezTo>
                    <a:cubicBezTo>
                      <a:pt x="10" y="37"/>
                      <a:pt x="10" y="37"/>
                      <a:pt x="10" y="37"/>
                    </a:cubicBezTo>
                    <a:cubicBezTo>
                      <a:pt x="10" y="37"/>
                      <a:pt x="10" y="37"/>
                      <a:pt x="10" y="37"/>
                    </a:cubicBezTo>
                    <a:cubicBezTo>
                      <a:pt x="10" y="37"/>
                      <a:pt x="10" y="37"/>
                      <a:pt x="10" y="37"/>
                    </a:cubicBezTo>
                    <a:cubicBezTo>
                      <a:pt x="10" y="37"/>
                      <a:pt x="10" y="37"/>
                      <a:pt x="10" y="37"/>
                    </a:cubicBezTo>
                    <a:cubicBezTo>
                      <a:pt x="10" y="37"/>
                      <a:pt x="10" y="37"/>
                      <a:pt x="10" y="37"/>
                    </a:cubicBezTo>
                    <a:cubicBezTo>
                      <a:pt x="10" y="37"/>
                      <a:pt x="10" y="37"/>
                      <a:pt x="10" y="37"/>
                    </a:cubicBezTo>
                    <a:cubicBezTo>
                      <a:pt x="10" y="37"/>
                      <a:pt x="10" y="37"/>
                      <a:pt x="10" y="37"/>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9" y="39"/>
                      <a:pt x="9" y="39"/>
                      <a:pt x="9" y="39"/>
                    </a:cubicBezTo>
                    <a:cubicBezTo>
                      <a:pt x="9" y="39"/>
                      <a:pt x="9" y="39"/>
                      <a:pt x="9" y="39"/>
                    </a:cubicBezTo>
                    <a:cubicBezTo>
                      <a:pt x="9" y="39"/>
                      <a:pt x="9" y="39"/>
                      <a:pt x="9" y="39"/>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9" y="40"/>
                      <a:pt x="9" y="40"/>
                      <a:pt x="9" y="40"/>
                    </a:cubicBezTo>
                    <a:cubicBezTo>
                      <a:pt x="9" y="41"/>
                      <a:pt x="9" y="41"/>
                      <a:pt x="9" y="41"/>
                    </a:cubicBezTo>
                    <a:cubicBezTo>
                      <a:pt x="9" y="41"/>
                      <a:pt x="9" y="41"/>
                      <a:pt x="9" y="41"/>
                    </a:cubicBezTo>
                    <a:cubicBezTo>
                      <a:pt x="9" y="41"/>
                      <a:pt x="9" y="41"/>
                      <a:pt x="9" y="41"/>
                    </a:cubicBezTo>
                    <a:cubicBezTo>
                      <a:pt x="9" y="41"/>
                      <a:pt x="9" y="41"/>
                      <a:pt x="9" y="41"/>
                    </a:cubicBezTo>
                    <a:cubicBezTo>
                      <a:pt x="9" y="41"/>
                      <a:pt x="9" y="41"/>
                      <a:pt x="9" y="41"/>
                    </a:cubicBezTo>
                    <a:cubicBezTo>
                      <a:pt x="9" y="41"/>
                      <a:pt x="9" y="41"/>
                      <a:pt x="9" y="41"/>
                    </a:cubicBezTo>
                    <a:cubicBezTo>
                      <a:pt x="9" y="41"/>
                      <a:pt x="9" y="41"/>
                      <a:pt x="9" y="41"/>
                    </a:cubicBezTo>
                    <a:cubicBezTo>
                      <a:pt x="9" y="41"/>
                      <a:pt x="9" y="41"/>
                      <a:pt x="9" y="41"/>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8" y="42"/>
                      <a:pt x="8" y="42"/>
                      <a:pt x="8" y="42"/>
                    </a:cubicBezTo>
                    <a:cubicBezTo>
                      <a:pt x="8" y="42"/>
                      <a:pt x="8" y="42"/>
                      <a:pt x="8" y="42"/>
                    </a:cubicBezTo>
                    <a:cubicBezTo>
                      <a:pt x="8" y="42"/>
                      <a:pt x="8" y="42"/>
                      <a:pt x="8" y="42"/>
                    </a:cubicBezTo>
                    <a:cubicBezTo>
                      <a:pt x="8" y="42"/>
                      <a:pt x="8" y="42"/>
                      <a:pt x="8" y="42"/>
                    </a:cubicBezTo>
                    <a:cubicBezTo>
                      <a:pt x="9" y="42"/>
                      <a:pt x="9" y="42"/>
                      <a:pt x="9" y="42"/>
                    </a:cubicBezTo>
                    <a:cubicBezTo>
                      <a:pt x="9" y="42"/>
                      <a:pt x="9" y="42"/>
                      <a:pt x="9" y="42"/>
                    </a:cubicBezTo>
                    <a:cubicBezTo>
                      <a:pt x="8" y="42"/>
                      <a:pt x="8" y="42"/>
                      <a:pt x="8" y="42"/>
                    </a:cubicBezTo>
                    <a:cubicBezTo>
                      <a:pt x="8" y="43"/>
                      <a:pt x="8" y="43"/>
                      <a:pt x="8" y="43"/>
                    </a:cubicBezTo>
                    <a:cubicBezTo>
                      <a:pt x="8" y="43"/>
                      <a:pt x="8" y="43"/>
                      <a:pt x="8" y="43"/>
                    </a:cubicBezTo>
                    <a:cubicBezTo>
                      <a:pt x="8" y="43"/>
                      <a:pt x="8" y="43"/>
                      <a:pt x="8" y="43"/>
                    </a:cubicBezTo>
                    <a:cubicBezTo>
                      <a:pt x="8" y="43"/>
                      <a:pt x="8" y="43"/>
                      <a:pt x="8" y="43"/>
                    </a:cubicBezTo>
                    <a:cubicBezTo>
                      <a:pt x="8" y="43"/>
                      <a:pt x="8" y="43"/>
                      <a:pt x="8" y="43"/>
                    </a:cubicBezTo>
                    <a:cubicBezTo>
                      <a:pt x="9" y="43"/>
                      <a:pt x="9" y="43"/>
                      <a:pt x="9" y="43"/>
                    </a:cubicBezTo>
                    <a:cubicBezTo>
                      <a:pt x="9" y="43"/>
                      <a:pt x="9" y="43"/>
                      <a:pt x="9" y="43"/>
                    </a:cubicBezTo>
                    <a:cubicBezTo>
                      <a:pt x="9" y="43"/>
                      <a:pt x="9" y="43"/>
                      <a:pt x="9" y="43"/>
                    </a:cubicBezTo>
                    <a:cubicBezTo>
                      <a:pt x="9" y="43"/>
                      <a:pt x="9" y="43"/>
                      <a:pt x="9" y="43"/>
                    </a:cubicBezTo>
                    <a:cubicBezTo>
                      <a:pt x="9" y="43"/>
                      <a:pt x="9" y="43"/>
                      <a:pt x="9" y="43"/>
                    </a:cubicBezTo>
                    <a:cubicBezTo>
                      <a:pt x="9" y="43"/>
                      <a:pt x="9" y="43"/>
                      <a:pt x="9" y="43"/>
                    </a:cubicBezTo>
                    <a:cubicBezTo>
                      <a:pt x="9" y="43"/>
                      <a:pt x="9" y="43"/>
                      <a:pt x="9" y="43"/>
                    </a:cubicBezTo>
                    <a:cubicBezTo>
                      <a:pt x="9" y="44"/>
                      <a:pt x="9" y="44"/>
                      <a:pt x="9" y="44"/>
                    </a:cubicBezTo>
                    <a:cubicBezTo>
                      <a:pt x="10" y="44"/>
                      <a:pt x="10" y="44"/>
                      <a:pt x="10" y="44"/>
                    </a:cubicBezTo>
                    <a:cubicBezTo>
                      <a:pt x="10" y="44"/>
                      <a:pt x="10" y="44"/>
                      <a:pt x="10" y="44"/>
                    </a:cubicBezTo>
                    <a:cubicBezTo>
                      <a:pt x="10" y="44"/>
                      <a:pt x="10" y="44"/>
                      <a:pt x="10" y="44"/>
                    </a:cubicBezTo>
                    <a:cubicBezTo>
                      <a:pt x="10" y="44"/>
                      <a:pt x="10" y="44"/>
                      <a:pt x="10" y="44"/>
                    </a:cubicBezTo>
                    <a:cubicBezTo>
                      <a:pt x="10" y="44"/>
                      <a:pt x="10" y="44"/>
                      <a:pt x="10" y="44"/>
                    </a:cubicBezTo>
                    <a:cubicBezTo>
                      <a:pt x="10" y="44"/>
                      <a:pt x="10" y="44"/>
                      <a:pt x="10" y="44"/>
                    </a:cubicBezTo>
                    <a:cubicBezTo>
                      <a:pt x="10" y="44"/>
                      <a:pt x="10" y="44"/>
                      <a:pt x="10" y="44"/>
                    </a:cubicBezTo>
                    <a:cubicBezTo>
                      <a:pt x="10" y="44"/>
                      <a:pt x="10" y="44"/>
                      <a:pt x="10" y="44"/>
                    </a:cubicBezTo>
                    <a:cubicBezTo>
                      <a:pt x="10" y="44"/>
                      <a:pt x="10" y="44"/>
                      <a:pt x="10" y="44"/>
                    </a:cubicBezTo>
                    <a:cubicBezTo>
                      <a:pt x="10" y="44"/>
                      <a:pt x="10" y="44"/>
                      <a:pt x="10" y="44"/>
                    </a:cubicBezTo>
                    <a:cubicBezTo>
                      <a:pt x="11" y="44"/>
                      <a:pt x="11" y="44"/>
                      <a:pt x="11" y="44"/>
                    </a:cubicBezTo>
                    <a:cubicBezTo>
                      <a:pt x="11" y="44"/>
                      <a:pt x="11" y="44"/>
                      <a:pt x="11" y="44"/>
                    </a:cubicBezTo>
                    <a:cubicBezTo>
                      <a:pt x="11" y="44"/>
                      <a:pt x="11" y="44"/>
                      <a:pt x="11" y="44"/>
                    </a:cubicBezTo>
                    <a:cubicBezTo>
                      <a:pt x="11" y="44"/>
                      <a:pt x="11" y="44"/>
                      <a:pt x="11" y="44"/>
                    </a:cubicBezTo>
                    <a:cubicBezTo>
                      <a:pt x="11" y="44"/>
                      <a:pt x="11" y="44"/>
                      <a:pt x="11" y="44"/>
                    </a:cubicBezTo>
                    <a:cubicBezTo>
                      <a:pt x="11" y="44"/>
                      <a:pt x="11" y="44"/>
                      <a:pt x="11" y="44"/>
                    </a:cubicBezTo>
                    <a:cubicBezTo>
                      <a:pt x="11" y="43"/>
                      <a:pt x="11" y="43"/>
                      <a:pt x="11" y="43"/>
                    </a:cubicBezTo>
                    <a:cubicBezTo>
                      <a:pt x="11" y="43"/>
                      <a:pt x="11" y="43"/>
                      <a:pt x="11" y="43"/>
                    </a:cubicBezTo>
                    <a:cubicBezTo>
                      <a:pt x="11" y="43"/>
                      <a:pt x="11" y="43"/>
                      <a:pt x="11" y="43"/>
                    </a:cubicBezTo>
                    <a:cubicBezTo>
                      <a:pt x="11" y="43"/>
                      <a:pt x="11" y="43"/>
                      <a:pt x="11" y="43"/>
                    </a:cubicBezTo>
                    <a:cubicBezTo>
                      <a:pt x="11" y="43"/>
                      <a:pt x="11" y="43"/>
                      <a:pt x="11" y="43"/>
                    </a:cubicBezTo>
                    <a:cubicBezTo>
                      <a:pt x="11" y="43"/>
                      <a:pt x="11" y="43"/>
                      <a:pt x="11" y="43"/>
                    </a:cubicBezTo>
                    <a:cubicBezTo>
                      <a:pt x="11" y="43"/>
                      <a:pt x="11" y="43"/>
                      <a:pt x="11" y="43"/>
                    </a:cubicBezTo>
                    <a:cubicBezTo>
                      <a:pt x="11" y="43"/>
                      <a:pt x="11" y="43"/>
                      <a:pt x="11" y="43"/>
                    </a:cubicBezTo>
                    <a:cubicBezTo>
                      <a:pt x="12" y="43"/>
                      <a:pt x="12" y="43"/>
                      <a:pt x="12" y="43"/>
                    </a:cubicBezTo>
                    <a:cubicBezTo>
                      <a:pt x="12" y="43"/>
                      <a:pt x="12" y="43"/>
                      <a:pt x="12" y="43"/>
                    </a:cubicBezTo>
                    <a:cubicBezTo>
                      <a:pt x="12" y="43"/>
                      <a:pt x="12" y="43"/>
                      <a:pt x="12" y="43"/>
                    </a:cubicBezTo>
                    <a:cubicBezTo>
                      <a:pt x="12" y="43"/>
                      <a:pt x="12" y="43"/>
                      <a:pt x="12" y="43"/>
                    </a:cubicBezTo>
                    <a:cubicBezTo>
                      <a:pt x="12" y="43"/>
                      <a:pt x="12" y="43"/>
                      <a:pt x="12" y="43"/>
                    </a:cubicBezTo>
                    <a:cubicBezTo>
                      <a:pt x="12" y="43"/>
                      <a:pt x="12" y="43"/>
                      <a:pt x="12" y="43"/>
                    </a:cubicBezTo>
                    <a:cubicBezTo>
                      <a:pt x="12" y="43"/>
                      <a:pt x="12" y="43"/>
                      <a:pt x="12" y="43"/>
                    </a:cubicBezTo>
                    <a:cubicBezTo>
                      <a:pt x="12" y="43"/>
                      <a:pt x="12" y="43"/>
                      <a:pt x="12" y="43"/>
                    </a:cubicBezTo>
                    <a:cubicBezTo>
                      <a:pt x="12" y="43"/>
                      <a:pt x="12" y="43"/>
                      <a:pt x="12" y="43"/>
                    </a:cubicBezTo>
                    <a:cubicBezTo>
                      <a:pt x="12" y="43"/>
                      <a:pt x="12" y="43"/>
                      <a:pt x="12" y="43"/>
                    </a:cubicBezTo>
                    <a:cubicBezTo>
                      <a:pt x="12" y="43"/>
                      <a:pt x="12" y="43"/>
                      <a:pt x="12" y="43"/>
                    </a:cubicBezTo>
                    <a:cubicBezTo>
                      <a:pt x="12" y="43"/>
                      <a:pt x="12" y="43"/>
                      <a:pt x="12" y="43"/>
                    </a:cubicBezTo>
                    <a:cubicBezTo>
                      <a:pt x="12" y="43"/>
                      <a:pt x="12" y="43"/>
                      <a:pt x="12" y="43"/>
                    </a:cubicBezTo>
                    <a:cubicBezTo>
                      <a:pt x="13" y="43"/>
                      <a:pt x="13" y="43"/>
                      <a:pt x="13" y="43"/>
                    </a:cubicBezTo>
                    <a:cubicBezTo>
                      <a:pt x="13" y="43"/>
                      <a:pt x="13" y="43"/>
                      <a:pt x="13" y="43"/>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4" y="42"/>
                      <a:pt x="14" y="42"/>
                      <a:pt x="14" y="42"/>
                    </a:cubicBezTo>
                    <a:cubicBezTo>
                      <a:pt x="14" y="42"/>
                      <a:pt x="14" y="42"/>
                      <a:pt x="14" y="42"/>
                    </a:cubicBezTo>
                    <a:cubicBezTo>
                      <a:pt x="14" y="42"/>
                      <a:pt x="14" y="42"/>
                      <a:pt x="14" y="42"/>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4"/>
                      <a:pt x="15" y="44"/>
                      <a:pt x="15"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5" y="44"/>
                      <a:pt x="15" y="44"/>
                      <a:pt x="15" y="44"/>
                    </a:cubicBezTo>
                    <a:cubicBezTo>
                      <a:pt x="15" y="44"/>
                      <a:pt x="15" y="44"/>
                      <a:pt x="15" y="44"/>
                    </a:cubicBezTo>
                    <a:cubicBezTo>
                      <a:pt x="15" y="44"/>
                      <a:pt x="15" y="44"/>
                      <a:pt x="15" y="44"/>
                    </a:cubicBezTo>
                    <a:cubicBezTo>
                      <a:pt x="15" y="44"/>
                      <a:pt x="15" y="44"/>
                      <a:pt x="15" y="44"/>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8"/>
                      <a:pt x="15" y="48"/>
                      <a:pt x="15" y="48"/>
                    </a:cubicBezTo>
                    <a:cubicBezTo>
                      <a:pt x="15" y="48"/>
                      <a:pt x="15" y="48"/>
                      <a:pt x="15" y="48"/>
                    </a:cubicBezTo>
                    <a:cubicBezTo>
                      <a:pt x="16" y="48"/>
                      <a:pt x="16" y="48"/>
                      <a:pt x="16" y="48"/>
                    </a:cubicBezTo>
                    <a:cubicBezTo>
                      <a:pt x="16" y="48"/>
                      <a:pt x="16" y="48"/>
                      <a:pt x="16" y="48"/>
                    </a:cubicBezTo>
                    <a:cubicBezTo>
                      <a:pt x="16" y="48"/>
                      <a:pt x="16" y="48"/>
                      <a:pt x="16" y="48"/>
                    </a:cubicBezTo>
                    <a:cubicBezTo>
                      <a:pt x="16" y="48"/>
                      <a:pt x="16" y="48"/>
                      <a:pt x="16" y="48"/>
                    </a:cubicBezTo>
                    <a:cubicBezTo>
                      <a:pt x="16" y="48"/>
                      <a:pt x="16" y="48"/>
                      <a:pt x="16" y="48"/>
                    </a:cubicBezTo>
                    <a:cubicBezTo>
                      <a:pt x="16" y="48"/>
                      <a:pt x="16" y="48"/>
                      <a:pt x="16" y="48"/>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50"/>
                      <a:pt x="16" y="50"/>
                      <a:pt x="16" y="50"/>
                    </a:cubicBezTo>
                    <a:cubicBezTo>
                      <a:pt x="17" y="50"/>
                      <a:pt x="17" y="50"/>
                      <a:pt x="17" y="50"/>
                    </a:cubicBezTo>
                    <a:cubicBezTo>
                      <a:pt x="17" y="50"/>
                      <a:pt x="17" y="50"/>
                      <a:pt x="17" y="50"/>
                    </a:cubicBezTo>
                    <a:cubicBezTo>
                      <a:pt x="17" y="50"/>
                      <a:pt x="17" y="50"/>
                      <a:pt x="17" y="50"/>
                    </a:cubicBezTo>
                    <a:cubicBezTo>
                      <a:pt x="17" y="50"/>
                      <a:pt x="17" y="50"/>
                      <a:pt x="17" y="50"/>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6" y="51"/>
                      <a:pt x="16" y="51"/>
                      <a:pt x="16" y="51"/>
                    </a:cubicBezTo>
                    <a:cubicBezTo>
                      <a:pt x="16" y="51"/>
                      <a:pt x="16" y="51"/>
                      <a:pt x="16" y="51"/>
                    </a:cubicBezTo>
                    <a:cubicBezTo>
                      <a:pt x="16" y="51"/>
                      <a:pt x="16" y="51"/>
                      <a:pt x="16" y="51"/>
                    </a:cubicBezTo>
                    <a:cubicBezTo>
                      <a:pt x="16" y="51"/>
                      <a:pt x="16" y="51"/>
                      <a:pt x="16" y="51"/>
                    </a:cubicBezTo>
                    <a:cubicBezTo>
                      <a:pt x="16" y="51"/>
                      <a:pt x="16" y="51"/>
                      <a:pt x="16" y="51"/>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7" y="52"/>
                      <a:pt x="17" y="52"/>
                      <a:pt x="17" y="52"/>
                    </a:cubicBezTo>
                    <a:cubicBezTo>
                      <a:pt x="17" y="52"/>
                      <a:pt x="17" y="52"/>
                      <a:pt x="17" y="52"/>
                    </a:cubicBezTo>
                    <a:cubicBezTo>
                      <a:pt x="17" y="52"/>
                      <a:pt x="17" y="52"/>
                      <a:pt x="17" y="52"/>
                    </a:cubicBezTo>
                    <a:cubicBezTo>
                      <a:pt x="17" y="53"/>
                      <a:pt x="17" y="53"/>
                      <a:pt x="17" y="53"/>
                    </a:cubicBezTo>
                    <a:cubicBezTo>
                      <a:pt x="17" y="53"/>
                      <a:pt x="17" y="53"/>
                      <a:pt x="17" y="53"/>
                    </a:cubicBezTo>
                    <a:cubicBezTo>
                      <a:pt x="17" y="53"/>
                      <a:pt x="17" y="53"/>
                      <a:pt x="17" y="53"/>
                    </a:cubicBezTo>
                    <a:cubicBezTo>
                      <a:pt x="17" y="53"/>
                      <a:pt x="17" y="53"/>
                      <a:pt x="17" y="53"/>
                    </a:cubicBezTo>
                    <a:cubicBezTo>
                      <a:pt x="17" y="53"/>
                      <a:pt x="17" y="53"/>
                      <a:pt x="17" y="53"/>
                    </a:cubicBezTo>
                    <a:cubicBezTo>
                      <a:pt x="17" y="53"/>
                      <a:pt x="17" y="53"/>
                      <a:pt x="17" y="53"/>
                    </a:cubicBezTo>
                    <a:cubicBezTo>
                      <a:pt x="17" y="53"/>
                      <a:pt x="17" y="53"/>
                      <a:pt x="17"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9" y="53"/>
                      <a:pt x="19" y="53"/>
                      <a:pt x="19" y="53"/>
                    </a:cubicBezTo>
                    <a:cubicBezTo>
                      <a:pt x="19" y="53"/>
                      <a:pt x="19" y="53"/>
                      <a:pt x="19" y="53"/>
                    </a:cubicBezTo>
                    <a:cubicBezTo>
                      <a:pt x="19" y="54"/>
                      <a:pt x="19" y="54"/>
                      <a:pt x="19" y="54"/>
                    </a:cubicBezTo>
                    <a:cubicBezTo>
                      <a:pt x="19" y="54"/>
                      <a:pt x="19" y="54"/>
                      <a:pt x="19" y="54"/>
                    </a:cubicBezTo>
                    <a:cubicBezTo>
                      <a:pt x="19" y="54"/>
                      <a:pt x="19" y="54"/>
                      <a:pt x="19" y="54"/>
                    </a:cubicBezTo>
                    <a:cubicBezTo>
                      <a:pt x="19" y="54"/>
                      <a:pt x="19" y="54"/>
                      <a:pt x="19" y="54"/>
                    </a:cubicBezTo>
                    <a:cubicBezTo>
                      <a:pt x="19" y="54"/>
                      <a:pt x="19" y="54"/>
                      <a:pt x="19" y="54"/>
                    </a:cubicBezTo>
                    <a:cubicBezTo>
                      <a:pt x="19" y="54"/>
                      <a:pt x="19" y="54"/>
                      <a:pt x="19" y="54"/>
                    </a:cubicBezTo>
                    <a:cubicBezTo>
                      <a:pt x="19" y="54"/>
                      <a:pt x="19" y="54"/>
                      <a:pt x="19" y="54"/>
                    </a:cubicBezTo>
                    <a:cubicBezTo>
                      <a:pt x="19" y="54"/>
                      <a:pt x="19" y="54"/>
                      <a:pt x="19" y="54"/>
                    </a:cubicBezTo>
                    <a:cubicBezTo>
                      <a:pt x="19" y="54"/>
                      <a:pt x="19" y="54"/>
                      <a:pt x="19" y="54"/>
                    </a:cubicBezTo>
                    <a:cubicBezTo>
                      <a:pt x="19" y="54"/>
                      <a:pt x="19" y="54"/>
                      <a:pt x="19" y="54"/>
                    </a:cubicBezTo>
                    <a:cubicBezTo>
                      <a:pt x="19" y="54"/>
                      <a:pt x="19" y="54"/>
                      <a:pt x="19" y="54"/>
                    </a:cubicBezTo>
                    <a:cubicBezTo>
                      <a:pt x="19" y="54"/>
                      <a:pt x="19" y="54"/>
                      <a:pt x="19" y="54"/>
                    </a:cubicBezTo>
                    <a:cubicBezTo>
                      <a:pt x="19" y="55"/>
                      <a:pt x="19" y="55"/>
                      <a:pt x="19" y="55"/>
                    </a:cubicBezTo>
                    <a:cubicBezTo>
                      <a:pt x="19" y="55"/>
                      <a:pt x="19" y="55"/>
                      <a:pt x="19" y="55"/>
                    </a:cubicBezTo>
                    <a:cubicBezTo>
                      <a:pt x="19" y="55"/>
                      <a:pt x="19" y="55"/>
                      <a:pt x="19" y="55"/>
                    </a:cubicBezTo>
                    <a:cubicBezTo>
                      <a:pt x="19" y="55"/>
                      <a:pt x="19" y="55"/>
                      <a:pt x="19" y="55"/>
                    </a:cubicBezTo>
                    <a:cubicBezTo>
                      <a:pt x="19" y="55"/>
                      <a:pt x="19" y="55"/>
                      <a:pt x="19" y="55"/>
                    </a:cubicBezTo>
                    <a:cubicBezTo>
                      <a:pt x="19" y="55"/>
                      <a:pt x="19" y="55"/>
                      <a:pt x="19" y="55"/>
                    </a:cubicBezTo>
                    <a:cubicBezTo>
                      <a:pt x="19" y="55"/>
                      <a:pt x="19" y="55"/>
                      <a:pt x="19" y="55"/>
                    </a:cubicBezTo>
                    <a:cubicBezTo>
                      <a:pt x="20" y="55"/>
                      <a:pt x="20" y="55"/>
                      <a:pt x="20" y="55"/>
                    </a:cubicBezTo>
                    <a:cubicBezTo>
                      <a:pt x="20" y="55"/>
                      <a:pt x="20" y="55"/>
                      <a:pt x="20" y="55"/>
                    </a:cubicBezTo>
                    <a:cubicBezTo>
                      <a:pt x="19" y="55"/>
                      <a:pt x="19" y="55"/>
                      <a:pt x="19" y="55"/>
                    </a:cubicBezTo>
                    <a:cubicBezTo>
                      <a:pt x="19" y="55"/>
                      <a:pt x="19" y="55"/>
                      <a:pt x="19" y="55"/>
                    </a:cubicBezTo>
                    <a:cubicBezTo>
                      <a:pt x="19" y="55"/>
                      <a:pt x="19" y="55"/>
                      <a:pt x="19" y="55"/>
                    </a:cubicBezTo>
                    <a:cubicBezTo>
                      <a:pt x="19" y="55"/>
                      <a:pt x="19" y="55"/>
                      <a:pt x="19" y="55"/>
                    </a:cubicBezTo>
                    <a:cubicBezTo>
                      <a:pt x="19" y="56"/>
                      <a:pt x="19" y="56"/>
                      <a:pt x="19" y="56"/>
                    </a:cubicBezTo>
                    <a:cubicBezTo>
                      <a:pt x="19" y="56"/>
                      <a:pt x="19" y="56"/>
                      <a:pt x="19" y="56"/>
                    </a:cubicBezTo>
                    <a:cubicBezTo>
                      <a:pt x="19" y="56"/>
                      <a:pt x="19" y="56"/>
                      <a:pt x="19" y="56"/>
                    </a:cubicBezTo>
                    <a:cubicBezTo>
                      <a:pt x="19" y="56"/>
                      <a:pt x="19" y="56"/>
                      <a:pt x="19" y="56"/>
                    </a:cubicBezTo>
                    <a:cubicBezTo>
                      <a:pt x="19" y="56"/>
                      <a:pt x="19" y="56"/>
                      <a:pt x="19" y="56"/>
                    </a:cubicBezTo>
                    <a:cubicBezTo>
                      <a:pt x="19" y="56"/>
                      <a:pt x="19" y="56"/>
                      <a:pt x="19" y="56"/>
                    </a:cubicBezTo>
                    <a:cubicBezTo>
                      <a:pt x="19" y="56"/>
                      <a:pt x="19" y="56"/>
                      <a:pt x="19" y="56"/>
                    </a:cubicBezTo>
                    <a:cubicBezTo>
                      <a:pt x="19" y="56"/>
                      <a:pt x="19" y="56"/>
                      <a:pt x="19" y="56"/>
                    </a:cubicBezTo>
                    <a:cubicBezTo>
                      <a:pt x="19" y="56"/>
                      <a:pt x="19" y="56"/>
                      <a:pt x="19" y="56"/>
                    </a:cubicBezTo>
                    <a:cubicBezTo>
                      <a:pt x="20" y="56"/>
                      <a:pt x="20" y="56"/>
                      <a:pt x="20" y="56"/>
                    </a:cubicBezTo>
                    <a:cubicBezTo>
                      <a:pt x="20" y="56"/>
                      <a:pt x="20" y="56"/>
                      <a:pt x="20" y="56"/>
                    </a:cubicBezTo>
                    <a:cubicBezTo>
                      <a:pt x="20" y="56"/>
                      <a:pt x="20" y="56"/>
                      <a:pt x="20" y="56"/>
                    </a:cubicBezTo>
                    <a:cubicBezTo>
                      <a:pt x="20" y="57"/>
                      <a:pt x="20" y="57"/>
                      <a:pt x="20" y="57"/>
                    </a:cubicBezTo>
                    <a:cubicBezTo>
                      <a:pt x="20" y="57"/>
                      <a:pt x="20" y="57"/>
                      <a:pt x="20" y="57"/>
                    </a:cubicBezTo>
                    <a:cubicBezTo>
                      <a:pt x="20" y="57"/>
                      <a:pt x="20" y="57"/>
                      <a:pt x="20" y="57"/>
                    </a:cubicBezTo>
                    <a:cubicBezTo>
                      <a:pt x="20" y="57"/>
                      <a:pt x="20" y="57"/>
                      <a:pt x="20" y="57"/>
                    </a:cubicBezTo>
                    <a:cubicBezTo>
                      <a:pt x="20" y="57"/>
                      <a:pt x="20" y="57"/>
                      <a:pt x="20" y="57"/>
                    </a:cubicBezTo>
                    <a:cubicBezTo>
                      <a:pt x="20" y="57"/>
                      <a:pt x="20" y="57"/>
                      <a:pt x="20" y="57"/>
                    </a:cubicBezTo>
                    <a:cubicBezTo>
                      <a:pt x="20" y="57"/>
                      <a:pt x="20" y="57"/>
                      <a:pt x="20" y="57"/>
                    </a:cubicBezTo>
                    <a:cubicBezTo>
                      <a:pt x="20" y="57"/>
                      <a:pt x="20" y="57"/>
                      <a:pt x="20" y="57"/>
                    </a:cubicBezTo>
                    <a:cubicBezTo>
                      <a:pt x="20" y="57"/>
                      <a:pt x="20" y="57"/>
                      <a:pt x="20" y="57"/>
                    </a:cubicBezTo>
                    <a:cubicBezTo>
                      <a:pt x="20" y="57"/>
                      <a:pt x="20" y="57"/>
                      <a:pt x="20" y="57"/>
                    </a:cubicBezTo>
                    <a:cubicBezTo>
                      <a:pt x="20" y="57"/>
                      <a:pt x="20" y="57"/>
                      <a:pt x="20" y="57"/>
                    </a:cubicBezTo>
                    <a:cubicBezTo>
                      <a:pt x="20" y="58"/>
                      <a:pt x="20" y="58"/>
                      <a:pt x="20" y="58"/>
                    </a:cubicBezTo>
                    <a:cubicBezTo>
                      <a:pt x="20" y="58"/>
                      <a:pt x="20" y="58"/>
                      <a:pt x="20" y="58"/>
                    </a:cubicBezTo>
                    <a:cubicBezTo>
                      <a:pt x="20" y="58"/>
                      <a:pt x="20" y="58"/>
                      <a:pt x="20" y="58"/>
                    </a:cubicBezTo>
                    <a:cubicBezTo>
                      <a:pt x="20" y="58"/>
                      <a:pt x="20" y="58"/>
                      <a:pt x="20" y="58"/>
                    </a:cubicBezTo>
                    <a:cubicBezTo>
                      <a:pt x="20" y="58"/>
                      <a:pt x="20" y="58"/>
                      <a:pt x="20" y="58"/>
                    </a:cubicBezTo>
                    <a:cubicBezTo>
                      <a:pt x="20" y="58"/>
                      <a:pt x="20" y="58"/>
                      <a:pt x="20" y="58"/>
                    </a:cubicBezTo>
                    <a:cubicBezTo>
                      <a:pt x="20" y="58"/>
                      <a:pt x="20" y="58"/>
                      <a:pt x="20" y="58"/>
                    </a:cubicBezTo>
                    <a:cubicBezTo>
                      <a:pt x="21" y="58"/>
                      <a:pt x="21" y="58"/>
                      <a:pt x="21" y="58"/>
                    </a:cubicBezTo>
                    <a:cubicBezTo>
                      <a:pt x="21" y="58"/>
                      <a:pt x="21" y="58"/>
                      <a:pt x="21" y="58"/>
                    </a:cubicBezTo>
                    <a:cubicBezTo>
                      <a:pt x="21" y="58"/>
                      <a:pt x="21" y="58"/>
                      <a:pt x="21" y="58"/>
                    </a:cubicBezTo>
                    <a:cubicBezTo>
                      <a:pt x="21" y="59"/>
                      <a:pt x="21" y="59"/>
                      <a:pt x="21" y="59"/>
                    </a:cubicBezTo>
                    <a:cubicBezTo>
                      <a:pt x="21" y="59"/>
                      <a:pt x="21" y="59"/>
                      <a:pt x="21" y="59"/>
                    </a:cubicBezTo>
                    <a:cubicBezTo>
                      <a:pt x="21" y="59"/>
                      <a:pt x="21" y="59"/>
                      <a:pt x="21" y="59"/>
                    </a:cubicBezTo>
                    <a:cubicBezTo>
                      <a:pt x="21" y="59"/>
                      <a:pt x="21" y="59"/>
                      <a:pt x="21" y="59"/>
                    </a:cubicBezTo>
                    <a:cubicBezTo>
                      <a:pt x="21" y="58"/>
                      <a:pt x="21" y="58"/>
                      <a:pt x="21" y="58"/>
                    </a:cubicBezTo>
                    <a:cubicBezTo>
                      <a:pt x="21" y="58"/>
                      <a:pt x="21" y="58"/>
                      <a:pt x="21" y="58"/>
                    </a:cubicBezTo>
                    <a:cubicBezTo>
                      <a:pt x="21" y="58"/>
                      <a:pt x="21" y="58"/>
                      <a:pt x="21" y="58"/>
                    </a:cubicBezTo>
                    <a:cubicBezTo>
                      <a:pt x="21" y="58"/>
                      <a:pt x="21" y="58"/>
                      <a:pt x="21" y="58"/>
                    </a:cubicBezTo>
                    <a:cubicBezTo>
                      <a:pt x="21" y="58"/>
                      <a:pt x="21" y="58"/>
                      <a:pt x="21" y="58"/>
                    </a:cubicBezTo>
                    <a:cubicBezTo>
                      <a:pt x="21" y="58"/>
                      <a:pt x="21" y="58"/>
                      <a:pt x="21" y="58"/>
                    </a:cubicBezTo>
                    <a:cubicBezTo>
                      <a:pt x="21" y="58"/>
                      <a:pt x="21" y="58"/>
                      <a:pt x="21" y="58"/>
                    </a:cubicBezTo>
                    <a:cubicBezTo>
                      <a:pt x="21" y="58"/>
                      <a:pt x="21" y="58"/>
                      <a:pt x="21" y="58"/>
                    </a:cubicBezTo>
                    <a:cubicBezTo>
                      <a:pt x="21" y="58"/>
                      <a:pt x="21" y="58"/>
                      <a:pt x="21" y="58"/>
                    </a:cubicBezTo>
                    <a:cubicBezTo>
                      <a:pt x="22" y="57"/>
                      <a:pt x="22" y="57"/>
                      <a:pt x="22" y="57"/>
                    </a:cubicBezTo>
                    <a:cubicBezTo>
                      <a:pt x="22" y="57"/>
                      <a:pt x="22" y="57"/>
                      <a:pt x="22" y="57"/>
                    </a:cubicBezTo>
                    <a:cubicBezTo>
                      <a:pt x="22" y="57"/>
                      <a:pt x="22" y="57"/>
                      <a:pt x="22" y="57"/>
                    </a:cubicBezTo>
                    <a:cubicBezTo>
                      <a:pt x="22" y="57"/>
                      <a:pt x="22" y="57"/>
                      <a:pt x="22" y="57"/>
                    </a:cubicBezTo>
                    <a:cubicBezTo>
                      <a:pt x="22" y="57"/>
                      <a:pt x="22" y="57"/>
                      <a:pt x="22" y="57"/>
                    </a:cubicBezTo>
                    <a:cubicBezTo>
                      <a:pt x="22" y="57"/>
                      <a:pt x="22" y="57"/>
                      <a:pt x="22" y="57"/>
                    </a:cubicBezTo>
                    <a:cubicBezTo>
                      <a:pt x="22" y="57"/>
                      <a:pt x="22" y="57"/>
                      <a:pt x="22" y="57"/>
                    </a:cubicBezTo>
                    <a:cubicBezTo>
                      <a:pt x="23" y="57"/>
                      <a:pt x="23" y="57"/>
                      <a:pt x="23" y="57"/>
                    </a:cubicBezTo>
                    <a:cubicBezTo>
                      <a:pt x="24" y="58"/>
                      <a:pt x="24" y="58"/>
                      <a:pt x="24" y="58"/>
                    </a:cubicBezTo>
                    <a:cubicBezTo>
                      <a:pt x="24" y="58"/>
                      <a:pt x="24" y="58"/>
                      <a:pt x="24" y="58"/>
                    </a:cubicBezTo>
                    <a:cubicBezTo>
                      <a:pt x="24" y="58"/>
                      <a:pt x="24" y="58"/>
                      <a:pt x="24" y="58"/>
                    </a:cubicBezTo>
                    <a:cubicBezTo>
                      <a:pt x="24" y="58"/>
                      <a:pt x="24" y="58"/>
                      <a:pt x="24" y="58"/>
                    </a:cubicBezTo>
                    <a:cubicBezTo>
                      <a:pt x="24" y="58"/>
                      <a:pt x="24" y="58"/>
                      <a:pt x="24" y="58"/>
                    </a:cubicBezTo>
                    <a:cubicBezTo>
                      <a:pt x="24" y="58"/>
                      <a:pt x="24" y="58"/>
                      <a:pt x="24" y="58"/>
                    </a:cubicBezTo>
                    <a:cubicBezTo>
                      <a:pt x="24" y="58"/>
                      <a:pt x="24" y="58"/>
                      <a:pt x="24" y="58"/>
                    </a:cubicBezTo>
                    <a:cubicBezTo>
                      <a:pt x="24" y="58"/>
                      <a:pt x="24" y="58"/>
                      <a:pt x="24" y="58"/>
                    </a:cubicBezTo>
                    <a:cubicBezTo>
                      <a:pt x="24" y="58"/>
                      <a:pt x="24" y="58"/>
                      <a:pt x="24"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8"/>
                      <a:pt x="25" y="58"/>
                      <a:pt x="25" y="58"/>
                    </a:cubicBezTo>
                    <a:cubicBezTo>
                      <a:pt x="25" y="57"/>
                      <a:pt x="25" y="57"/>
                      <a:pt x="25" y="57"/>
                    </a:cubicBezTo>
                    <a:cubicBezTo>
                      <a:pt x="25" y="57"/>
                      <a:pt x="25" y="57"/>
                      <a:pt x="25" y="57"/>
                    </a:cubicBezTo>
                    <a:cubicBezTo>
                      <a:pt x="25" y="57"/>
                      <a:pt x="25" y="57"/>
                      <a:pt x="25" y="57"/>
                    </a:cubicBezTo>
                    <a:cubicBezTo>
                      <a:pt x="25" y="57"/>
                      <a:pt x="25" y="57"/>
                      <a:pt x="25" y="57"/>
                    </a:cubicBezTo>
                    <a:cubicBezTo>
                      <a:pt x="26" y="57"/>
                      <a:pt x="26" y="57"/>
                      <a:pt x="26" y="57"/>
                    </a:cubicBezTo>
                    <a:cubicBezTo>
                      <a:pt x="26" y="57"/>
                      <a:pt x="26" y="57"/>
                      <a:pt x="26" y="57"/>
                    </a:cubicBezTo>
                    <a:cubicBezTo>
                      <a:pt x="26" y="57"/>
                      <a:pt x="26" y="57"/>
                      <a:pt x="26" y="57"/>
                    </a:cubicBezTo>
                    <a:cubicBezTo>
                      <a:pt x="26" y="57"/>
                      <a:pt x="26" y="57"/>
                      <a:pt x="26" y="57"/>
                    </a:cubicBezTo>
                    <a:cubicBezTo>
                      <a:pt x="26" y="57"/>
                      <a:pt x="26" y="57"/>
                      <a:pt x="26" y="57"/>
                    </a:cubicBezTo>
                    <a:cubicBezTo>
                      <a:pt x="26" y="57"/>
                      <a:pt x="26" y="57"/>
                      <a:pt x="26" y="57"/>
                    </a:cubicBezTo>
                    <a:cubicBezTo>
                      <a:pt x="26" y="57"/>
                      <a:pt x="26" y="57"/>
                      <a:pt x="26" y="57"/>
                    </a:cubicBezTo>
                    <a:cubicBezTo>
                      <a:pt x="26" y="57"/>
                      <a:pt x="26" y="57"/>
                      <a:pt x="26" y="57"/>
                    </a:cubicBezTo>
                    <a:cubicBezTo>
                      <a:pt x="26" y="57"/>
                      <a:pt x="26" y="57"/>
                      <a:pt x="26" y="57"/>
                    </a:cubicBezTo>
                    <a:cubicBezTo>
                      <a:pt x="26" y="57"/>
                      <a:pt x="26" y="57"/>
                      <a:pt x="26" y="57"/>
                    </a:cubicBezTo>
                    <a:cubicBezTo>
                      <a:pt x="27" y="57"/>
                      <a:pt x="27" y="57"/>
                      <a:pt x="27" y="57"/>
                    </a:cubicBezTo>
                    <a:cubicBezTo>
                      <a:pt x="27" y="57"/>
                      <a:pt x="27" y="57"/>
                      <a:pt x="27" y="57"/>
                    </a:cubicBezTo>
                    <a:cubicBezTo>
                      <a:pt x="27" y="57"/>
                      <a:pt x="27" y="57"/>
                      <a:pt x="27" y="57"/>
                    </a:cubicBezTo>
                    <a:cubicBezTo>
                      <a:pt x="27" y="57"/>
                      <a:pt x="27" y="57"/>
                      <a:pt x="27" y="57"/>
                    </a:cubicBezTo>
                    <a:cubicBezTo>
                      <a:pt x="27" y="57"/>
                      <a:pt x="27" y="57"/>
                      <a:pt x="27" y="57"/>
                    </a:cubicBezTo>
                    <a:cubicBezTo>
                      <a:pt x="27" y="57"/>
                      <a:pt x="27" y="57"/>
                      <a:pt x="27" y="57"/>
                    </a:cubicBezTo>
                    <a:cubicBezTo>
                      <a:pt x="27" y="57"/>
                      <a:pt x="27" y="57"/>
                      <a:pt x="27" y="57"/>
                    </a:cubicBezTo>
                    <a:cubicBezTo>
                      <a:pt x="28" y="57"/>
                      <a:pt x="28" y="57"/>
                      <a:pt x="28" y="57"/>
                    </a:cubicBezTo>
                    <a:cubicBezTo>
                      <a:pt x="28" y="57"/>
                      <a:pt x="28" y="57"/>
                      <a:pt x="28" y="57"/>
                    </a:cubicBezTo>
                    <a:cubicBezTo>
                      <a:pt x="29" y="57"/>
                      <a:pt x="29" y="57"/>
                      <a:pt x="29" y="57"/>
                    </a:cubicBezTo>
                    <a:cubicBezTo>
                      <a:pt x="29" y="57"/>
                      <a:pt x="29" y="57"/>
                      <a:pt x="29" y="57"/>
                    </a:cubicBezTo>
                    <a:cubicBezTo>
                      <a:pt x="29" y="57"/>
                      <a:pt x="29" y="57"/>
                      <a:pt x="29" y="57"/>
                    </a:cubicBezTo>
                    <a:cubicBezTo>
                      <a:pt x="29" y="57"/>
                      <a:pt x="29" y="57"/>
                      <a:pt x="29" y="57"/>
                    </a:cubicBezTo>
                    <a:cubicBezTo>
                      <a:pt x="29" y="57"/>
                      <a:pt x="29" y="57"/>
                      <a:pt x="29" y="57"/>
                    </a:cubicBezTo>
                    <a:cubicBezTo>
                      <a:pt x="29" y="57"/>
                      <a:pt x="29" y="57"/>
                      <a:pt x="29" y="57"/>
                    </a:cubicBezTo>
                    <a:cubicBezTo>
                      <a:pt x="29" y="57"/>
                      <a:pt x="29" y="57"/>
                      <a:pt x="29" y="57"/>
                    </a:cubicBezTo>
                    <a:cubicBezTo>
                      <a:pt x="29" y="57"/>
                      <a:pt x="29" y="57"/>
                      <a:pt x="29" y="57"/>
                    </a:cubicBezTo>
                    <a:cubicBezTo>
                      <a:pt x="29" y="57"/>
                      <a:pt x="29" y="57"/>
                      <a:pt x="29" y="57"/>
                    </a:cubicBezTo>
                    <a:cubicBezTo>
                      <a:pt x="30" y="58"/>
                      <a:pt x="30" y="58"/>
                      <a:pt x="30" y="58"/>
                    </a:cubicBezTo>
                    <a:cubicBezTo>
                      <a:pt x="30" y="58"/>
                      <a:pt x="30" y="58"/>
                      <a:pt x="30" y="58"/>
                    </a:cubicBezTo>
                    <a:cubicBezTo>
                      <a:pt x="30" y="58"/>
                      <a:pt x="30" y="58"/>
                      <a:pt x="30" y="58"/>
                    </a:cubicBezTo>
                    <a:cubicBezTo>
                      <a:pt x="30" y="58"/>
                      <a:pt x="30" y="58"/>
                      <a:pt x="30" y="58"/>
                    </a:cubicBezTo>
                    <a:cubicBezTo>
                      <a:pt x="30" y="58"/>
                      <a:pt x="30" y="58"/>
                      <a:pt x="30" y="58"/>
                    </a:cubicBezTo>
                    <a:cubicBezTo>
                      <a:pt x="30" y="58"/>
                      <a:pt x="30" y="58"/>
                      <a:pt x="30" y="58"/>
                    </a:cubicBezTo>
                    <a:cubicBezTo>
                      <a:pt x="30" y="58"/>
                      <a:pt x="30" y="58"/>
                      <a:pt x="30" y="58"/>
                    </a:cubicBezTo>
                    <a:cubicBezTo>
                      <a:pt x="30" y="58"/>
                      <a:pt x="30" y="58"/>
                      <a:pt x="30" y="58"/>
                    </a:cubicBezTo>
                    <a:cubicBezTo>
                      <a:pt x="30" y="58"/>
                      <a:pt x="30" y="58"/>
                      <a:pt x="30" y="58"/>
                    </a:cubicBezTo>
                    <a:cubicBezTo>
                      <a:pt x="30" y="58"/>
                      <a:pt x="30" y="58"/>
                      <a:pt x="30" y="58"/>
                    </a:cubicBezTo>
                    <a:cubicBezTo>
                      <a:pt x="30" y="58"/>
                      <a:pt x="30" y="58"/>
                      <a:pt x="30" y="58"/>
                    </a:cubicBezTo>
                    <a:cubicBezTo>
                      <a:pt x="30" y="58"/>
                      <a:pt x="30" y="58"/>
                      <a:pt x="30" y="58"/>
                    </a:cubicBezTo>
                    <a:cubicBezTo>
                      <a:pt x="31" y="57"/>
                      <a:pt x="31" y="57"/>
                      <a:pt x="31" y="57"/>
                    </a:cubicBezTo>
                    <a:cubicBezTo>
                      <a:pt x="31" y="57"/>
                      <a:pt x="31" y="57"/>
                      <a:pt x="31" y="57"/>
                    </a:cubicBezTo>
                    <a:cubicBezTo>
                      <a:pt x="32" y="58"/>
                      <a:pt x="32" y="58"/>
                      <a:pt x="32" y="58"/>
                    </a:cubicBezTo>
                    <a:cubicBezTo>
                      <a:pt x="32" y="58"/>
                      <a:pt x="32" y="58"/>
                      <a:pt x="32" y="58"/>
                    </a:cubicBezTo>
                    <a:cubicBezTo>
                      <a:pt x="32" y="58"/>
                      <a:pt x="32" y="58"/>
                      <a:pt x="32" y="58"/>
                    </a:cubicBezTo>
                    <a:cubicBezTo>
                      <a:pt x="32" y="58"/>
                      <a:pt x="32" y="58"/>
                      <a:pt x="32" y="58"/>
                    </a:cubicBezTo>
                    <a:cubicBezTo>
                      <a:pt x="32" y="58"/>
                      <a:pt x="32" y="58"/>
                      <a:pt x="32" y="58"/>
                    </a:cubicBezTo>
                    <a:cubicBezTo>
                      <a:pt x="32" y="58"/>
                      <a:pt x="32" y="58"/>
                      <a:pt x="32" y="58"/>
                    </a:cubicBezTo>
                    <a:cubicBezTo>
                      <a:pt x="33" y="58"/>
                      <a:pt x="33" y="58"/>
                      <a:pt x="33" y="58"/>
                    </a:cubicBezTo>
                    <a:cubicBezTo>
                      <a:pt x="33" y="58"/>
                      <a:pt x="33" y="58"/>
                      <a:pt x="33" y="58"/>
                    </a:cubicBezTo>
                    <a:cubicBezTo>
                      <a:pt x="33" y="58"/>
                      <a:pt x="33" y="58"/>
                      <a:pt x="33" y="58"/>
                    </a:cubicBezTo>
                    <a:cubicBezTo>
                      <a:pt x="33" y="58"/>
                      <a:pt x="33" y="58"/>
                      <a:pt x="33" y="58"/>
                    </a:cubicBezTo>
                    <a:cubicBezTo>
                      <a:pt x="33" y="58"/>
                      <a:pt x="33" y="58"/>
                      <a:pt x="33" y="58"/>
                    </a:cubicBezTo>
                    <a:cubicBezTo>
                      <a:pt x="33" y="58"/>
                      <a:pt x="33" y="58"/>
                      <a:pt x="33" y="58"/>
                    </a:cubicBezTo>
                    <a:cubicBezTo>
                      <a:pt x="33" y="58"/>
                      <a:pt x="33" y="58"/>
                      <a:pt x="33" y="58"/>
                    </a:cubicBezTo>
                    <a:cubicBezTo>
                      <a:pt x="32" y="58"/>
                      <a:pt x="32" y="58"/>
                      <a:pt x="32" y="58"/>
                    </a:cubicBezTo>
                    <a:cubicBezTo>
                      <a:pt x="32" y="58"/>
                      <a:pt x="32" y="58"/>
                      <a:pt x="32" y="58"/>
                    </a:cubicBezTo>
                    <a:cubicBezTo>
                      <a:pt x="32" y="57"/>
                      <a:pt x="32" y="57"/>
                      <a:pt x="32" y="57"/>
                    </a:cubicBezTo>
                    <a:cubicBezTo>
                      <a:pt x="32" y="57"/>
                      <a:pt x="32" y="57"/>
                      <a:pt x="32" y="57"/>
                    </a:cubicBezTo>
                    <a:cubicBezTo>
                      <a:pt x="32" y="57"/>
                      <a:pt x="32" y="57"/>
                      <a:pt x="32" y="57"/>
                    </a:cubicBezTo>
                    <a:cubicBezTo>
                      <a:pt x="32" y="57"/>
                      <a:pt x="32" y="57"/>
                      <a:pt x="32" y="57"/>
                    </a:cubicBezTo>
                    <a:cubicBezTo>
                      <a:pt x="32" y="57"/>
                      <a:pt x="32" y="57"/>
                      <a:pt x="32" y="57"/>
                    </a:cubicBezTo>
                    <a:cubicBezTo>
                      <a:pt x="32" y="57"/>
                      <a:pt x="32" y="57"/>
                      <a:pt x="32" y="57"/>
                    </a:cubicBezTo>
                    <a:cubicBezTo>
                      <a:pt x="32" y="57"/>
                      <a:pt x="32" y="57"/>
                      <a:pt x="32" y="57"/>
                    </a:cubicBezTo>
                    <a:cubicBezTo>
                      <a:pt x="32" y="57"/>
                      <a:pt x="32" y="57"/>
                      <a:pt x="32" y="57"/>
                    </a:cubicBezTo>
                    <a:cubicBezTo>
                      <a:pt x="32" y="57"/>
                      <a:pt x="32" y="57"/>
                      <a:pt x="32" y="57"/>
                    </a:cubicBezTo>
                    <a:cubicBezTo>
                      <a:pt x="33" y="57"/>
                      <a:pt x="33" y="57"/>
                      <a:pt x="33" y="57"/>
                    </a:cubicBezTo>
                    <a:cubicBezTo>
                      <a:pt x="33" y="57"/>
                      <a:pt x="33" y="57"/>
                      <a:pt x="33" y="57"/>
                    </a:cubicBezTo>
                    <a:cubicBezTo>
                      <a:pt x="33" y="57"/>
                      <a:pt x="33" y="57"/>
                      <a:pt x="33" y="57"/>
                    </a:cubicBezTo>
                    <a:cubicBezTo>
                      <a:pt x="33" y="57"/>
                      <a:pt x="33" y="57"/>
                      <a:pt x="33" y="57"/>
                    </a:cubicBezTo>
                    <a:cubicBezTo>
                      <a:pt x="33" y="57"/>
                      <a:pt x="33" y="57"/>
                      <a:pt x="33" y="57"/>
                    </a:cubicBezTo>
                    <a:cubicBezTo>
                      <a:pt x="33" y="57"/>
                      <a:pt x="33" y="57"/>
                      <a:pt x="33" y="57"/>
                    </a:cubicBezTo>
                    <a:cubicBezTo>
                      <a:pt x="33" y="56"/>
                      <a:pt x="33" y="56"/>
                      <a:pt x="33" y="56"/>
                    </a:cubicBezTo>
                    <a:cubicBezTo>
                      <a:pt x="33" y="56"/>
                      <a:pt x="33" y="56"/>
                      <a:pt x="33" y="56"/>
                    </a:cubicBezTo>
                    <a:cubicBezTo>
                      <a:pt x="33" y="56"/>
                      <a:pt x="33" y="56"/>
                      <a:pt x="33" y="56"/>
                    </a:cubicBezTo>
                    <a:cubicBezTo>
                      <a:pt x="33" y="56"/>
                      <a:pt x="33" y="56"/>
                      <a:pt x="33" y="56"/>
                    </a:cubicBezTo>
                    <a:cubicBezTo>
                      <a:pt x="33" y="56"/>
                      <a:pt x="33" y="56"/>
                      <a:pt x="33" y="56"/>
                    </a:cubicBezTo>
                    <a:cubicBezTo>
                      <a:pt x="33" y="56"/>
                      <a:pt x="33" y="56"/>
                      <a:pt x="33" y="56"/>
                    </a:cubicBezTo>
                    <a:cubicBezTo>
                      <a:pt x="33" y="56"/>
                      <a:pt x="33" y="56"/>
                      <a:pt x="33" y="56"/>
                    </a:cubicBezTo>
                    <a:cubicBezTo>
                      <a:pt x="33" y="56"/>
                      <a:pt x="33" y="56"/>
                      <a:pt x="33" y="56"/>
                    </a:cubicBezTo>
                    <a:cubicBezTo>
                      <a:pt x="33" y="56"/>
                      <a:pt x="33" y="56"/>
                      <a:pt x="33" y="56"/>
                    </a:cubicBezTo>
                    <a:cubicBezTo>
                      <a:pt x="33" y="56"/>
                      <a:pt x="33" y="56"/>
                      <a:pt x="33" y="56"/>
                    </a:cubicBezTo>
                    <a:cubicBezTo>
                      <a:pt x="33" y="56"/>
                      <a:pt x="33" y="56"/>
                      <a:pt x="33" y="56"/>
                    </a:cubicBezTo>
                    <a:cubicBezTo>
                      <a:pt x="33" y="56"/>
                      <a:pt x="33" y="56"/>
                      <a:pt x="33" y="56"/>
                    </a:cubicBezTo>
                    <a:cubicBezTo>
                      <a:pt x="33" y="56"/>
                      <a:pt x="33" y="56"/>
                      <a:pt x="33" y="56"/>
                    </a:cubicBezTo>
                    <a:cubicBezTo>
                      <a:pt x="33" y="56"/>
                      <a:pt x="33" y="56"/>
                      <a:pt x="33" y="56"/>
                    </a:cubicBezTo>
                    <a:cubicBezTo>
                      <a:pt x="33" y="56"/>
                      <a:pt x="33" y="56"/>
                      <a:pt x="33" y="56"/>
                    </a:cubicBezTo>
                    <a:cubicBezTo>
                      <a:pt x="33" y="56"/>
                      <a:pt x="33" y="56"/>
                      <a:pt x="33" y="56"/>
                    </a:cubicBezTo>
                    <a:cubicBezTo>
                      <a:pt x="34" y="56"/>
                      <a:pt x="34" y="56"/>
                      <a:pt x="34" y="56"/>
                    </a:cubicBezTo>
                    <a:cubicBezTo>
                      <a:pt x="34" y="56"/>
                      <a:pt x="34" y="56"/>
                      <a:pt x="34" y="56"/>
                    </a:cubicBezTo>
                    <a:cubicBezTo>
                      <a:pt x="34" y="55"/>
                      <a:pt x="34" y="55"/>
                      <a:pt x="34" y="55"/>
                    </a:cubicBezTo>
                    <a:cubicBezTo>
                      <a:pt x="34" y="56"/>
                      <a:pt x="34" y="56"/>
                      <a:pt x="34" y="56"/>
                    </a:cubicBezTo>
                    <a:cubicBezTo>
                      <a:pt x="34" y="56"/>
                      <a:pt x="34" y="56"/>
                      <a:pt x="34" y="56"/>
                    </a:cubicBezTo>
                    <a:cubicBezTo>
                      <a:pt x="34" y="56"/>
                      <a:pt x="34" y="56"/>
                      <a:pt x="34" y="56"/>
                    </a:cubicBezTo>
                    <a:cubicBezTo>
                      <a:pt x="34" y="56"/>
                      <a:pt x="34" y="56"/>
                      <a:pt x="34" y="56"/>
                    </a:cubicBezTo>
                    <a:cubicBezTo>
                      <a:pt x="34" y="56"/>
                      <a:pt x="34" y="56"/>
                      <a:pt x="34" y="56"/>
                    </a:cubicBezTo>
                    <a:cubicBezTo>
                      <a:pt x="35" y="57"/>
                      <a:pt x="35" y="57"/>
                      <a:pt x="35" y="57"/>
                    </a:cubicBezTo>
                    <a:cubicBezTo>
                      <a:pt x="35" y="57"/>
                      <a:pt x="35" y="57"/>
                      <a:pt x="35" y="57"/>
                    </a:cubicBezTo>
                    <a:cubicBezTo>
                      <a:pt x="35" y="57"/>
                      <a:pt x="35" y="57"/>
                      <a:pt x="35" y="57"/>
                    </a:cubicBezTo>
                    <a:cubicBezTo>
                      <a:pt x="35" y="57"/>
                      <a:pt x="35" y="57"/>
                      <a:pt x="35" y="57"/>
                    </a:cubicBezTo>
                    <a:cubicBezTo>
                      <a:pt x="35" y="57"/>
                      <a:pt x="35" y="57"/>
                      <a:pt x="35" y="57"/>
                    </a:cubicBezTo>
                    <a:cubicBezTo>
                      <a:pt x="35" y="57"/>
                      <a:pt x="35" y="57"/>
                      <a:pt x="35" y="57"/>
                    </a:cubicBezTo>
                    <a:cubicBezTo>
                      <a:pt x="35" y="57"/>
                      <a:pt x="35" y="57"/>
                      <a:pt x="35" y="57"/>
                    </a:cubicBezTo>
                    <a:cubicBezTo>
                      <a:pt x="35" y="57"/>
                      <a:pt x="35" y="57"/>
                      <a:pt x="35" y="57"/>
                    </a:cubicBezTo>
                    <a:cubicBezTo>
                      <a:pt x="35" y="57"/>
                      <a:pt x="35" y="57"/>
                      <a:pt x="35" y="57"/>
                    </a:cubicBezTo>
                    <a:cubicBezTo>
                      <a:pt x="35" y="57"/>
                      <a:pt x="35" y="57"/>
                      <a:pt x="35" y="57"/>
                    </a:cubicBezTo>
                    <a:cubicBezTo>
                      <a:pt x="35" y="57"/>
                      <a:pt x="35" y="57"/>
                      <a:pt x="35" y="57"/>
                    </a:cubicBezTo>
                    <a:cubicBezTo>
                      <a:pt x="35" y="57"/>
                      <a:pt x="35" y="57"/>
                      <a:pt x="35" y="57"/>
                    </a:cubicBezTo>
                    <a:cubicBezTo>
                      <a:pt x="35" y="58"/>
                      <a:pt x="35" y="58"/>
                      <a:pt x="35" y="58"/>
                    </a:cubicBezTo>
                    <a:cubicBezTo>
                      <a:pt x="35" y="58"/>
                      <a:pt x="35" y="58"/>
                      <a:pt x="35" y="58"/>
                    </a:cubicBezTo>
                    <a:cubicBezTo>
                      <a:pt x="35" y="58"/>
                      <a:pt x="35" y="58"/>
                      <a:pt x="35" y="58"/>
                    </a:cubicBezTo>
                    <a:cubicBezTo>
                      <a:pt x="35" y="58"/>
                      <a:pt x="35" y="58"/>
                      <a:pt x="35" y="58"/>
                    </a:cubicBezTo>
                    <a:cubicBezTo>
                      <a:pt x="35" y="58"/>
                      <a:pt x="35" y="58"/>
                      <a:pt x="35" y="58"/>
                    </a:cubicBezTo>
                    <a:cubicBezTo>
                      <a:pt x="35" y="58"/>
                      <a:pt x="35" y="58"/>
                      <a:pt x="35" y="58"/>
                    </a:cubicBezTo>
                    <a:cubicBezTo>
                      <a:pt x="35" y="58"/>
                      <a:pt x="35" y="58"/>
                      <a:pt x="35" y="58"/>
                    </a:cubicBezTo>
                    <a:cubicBezTo>
                      <a:pt x="36" y="59"/>
                      <a:pt x="36" y="59"/>
                      <a:pt x="36" y="59"/>
                    </a:cubicBezTo>
                    <a:cubicBezTo>
                      <a:pt x="36" y="59"/>
                      <a:pt x="36" y="59"/>
                      <a:pt x="36" y="59"/>
                    </a:cubicBezTo>
                    <a:cubicBezTo>
                      <a:pt x="36" y="59"/>
                      <a:pt x="36" y="59"/>
                      <a:pt x="36" y="59"/>
                    </a:cubicBezTo>
                    <a:cubicBezTo>
                      <a:pt x="36" y="57"/>
                      <a:pt x="36" y="55"/>
                      <a:pt x="37" y="53"/>
                    </a:cubicBezTo>
                    <a:cubicBezTo>
                      <a:pt x="56" y="55"/>
                      <a:pt x="76" y="56"/>
                      <a:pt x="96" y="57"/>
                    </a:cubicBezTo>
                    <a:cubicBezTo>
                      <a:pt x="96" y="57"/>
                      <a:pt x="96" y="57"/>
                      <a:pt x="96" y="57"/>
                    </a:cubicBezTo>
                    <a:cubicBezTo>
                      <a:pt x="96" y="41"/>
                      <a:pt x="97" y="25"/>
                      <a:pt x="97" y="9"/>
                    </a:cubicBezTo>
                    <a:lnTo>
                      <a:pt x="96" y="9"/>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gf4bb91c855_5_265"/>
              <p:cNvSpPr/>
              <p:nvPr/>
            </p:nvSpPr>
            <p:spPr>
              <a:xfrm>
                <a:off x="3293225" y="3377977"/>
                <a:ext cx="206826" cy="170541"/>
              </a:xfrm>
              <a:custGeom>
                <a:rect b="b" l="l" r="r" t="t"/>
                <a:pathLst>
                  <a:path extrusionOk="0" h="53" w="64">
                    <a:moveTo>
                      <a:pt x="64" y="43"/>
                    </a:moveTo>
                    <a:cubicBezTo>
                      <a:pt x="63" y="42"/>
                      <a:pt x="63" y="42"/>
                      <a:pt x="63" y="42"/>
                    </a:cubicBezTo>
                    <a:cubicBezTo>
                      <a:pt x="63" y="42"/>
                      <a:pt x="63" y="42"/>
                      <a:pt x="63" y="42"/>
                    </a:cubicBezTo>
                    <a:cubicBezTo>
                      <a:pt x="63" y="42"/>
                      <a:pt x="63" y="42"/>
                      <a:pt x="63" y="42"/>
                    </a:cubicBezTo>
                    <a:cubicBezTo>
                      <a:pt x="63" y="42"/>
                      <a:pt x="63" y="42"/>
                      <a:pt x="63" y="42"/>
                    </a:cubicBezTo>
                    <a:cubicBezTo>
                      <a:pt x="64" y="42"/>
                      <a:pt x="64" y="42"/>
                      <a:pt x="64" y="42"/>
                    </a:cubicBezTo>
                    <a:cubicBezTo>
                      <a:pt x="64" y="42"/>
                      <a:pt x="64" y="42"/>
                      <a:pt x="64" y="42"/>
                    </a:cubicBezTo>
                    <a:cubicBezTo>
                      <a:pt x="64" y="42"/>
                      <a:pt x="64" y="42"/>
                      <a:pt x="64" y="42"/>
                    </a:cubicBezTo>
                    <a:cubicBezTo>
                      <a:pt x="64" y="41"/>
                      <a:pt x="64" y="41"/>
                      <a:pt x="64" y="41"/>
                    </a:cubicBezTo>
                    <a:cubicBezTo>
                      <a:pt x="64" y="41"/>
                      <a:pt x="64" y="41"/>
                      <a:pt x="64" y="41"/>
                    </a:cubicBezTo>
                    <a:cubicBezTo>
                      <a:pt x="63" y="40"/>
                      <a:pt x="63" y="40"/>
                      <a:pt x="63" y="40"/>
                    </a:cubicBezTo>
                    <a:cubicBezTo>
                      <a:pt x="63" y="40"/>
                      <a:pt x="63" y="40"/>
                      <a:pt x="63" y="40"/>
                    </a:cubicBezTo>
                    <a:cubicBezTo>
                      <a:pt x="63" y="40"/>
                      <a:pt x="63" y="40"/>
                      <a:pt x="63" y="40"/>
                    </a:cubicBezTo>
                    <a:cubicBezTo>
                      <a:pt x="63" y="40"/>
                      <a:pt x="63" y="40"/>
                      <a:pt x="63" y="40"/>
                    </a:cubicBezTo>
                    <a:cubicBezTo>
                      <a:pt x="63" y="40"/>
                      <a:pt x="63" y="40"/>
                      <a:pt x="63" y="40"/>
                    </a:cubicBezTo>
                    <a:cubicBezTo>
                      <a:pt x="63" y="40"/>
                      <a:pt x="63" y="40"/>
                      <a:pt x="63" y="40"/>
                    </a:cubicBezTo>
                    <a:cubicBezTo>
                      <a:pt x="63" y="40"/>
                      <a:pt x="63" y="40"/>
                      <a:pt x="63" y="40"/>
                    </a:cubicBezTo>
                    <a:cubicBezTo>
                      <a:pt x="63" y="40"/>
                      <a:pt x="63" y="40"/>
                      <a:pt x="63" y="40"/>
                    </a:cubicBezTo>
                    <a:cubicBezTo>
                      <a:pt x="63" y="40"/>
                      <a:pt x="63" y="40"/>
                      <a:pt x="63" y="40"/>
                    </a:cubicBezTo>
                    <a:cubicBezTo>
                      <a:pt x="63" y="40"/>
                      <a:pt x="63" y="40"/>
                      <a:pt x="63" y="40"/>
                    </a:cubicBezTo>
                    <a:cubicBezTo>
                      <a:pt x="63" y="40"/>
                      <a:pt x="63" y="40"/>
                      <a:pt x="63" y="40"/>
                    </a:cubicBezTo>
                    <a:cubicBezTo>
                      <a:pt x="62" y="40"/>
                      <a:pt x="62" y="40"/>
                      <a:pt x="62" y="40"/>
                    </a:cubicBezTo>
                    <a:cubicBezTo>
                      <a:pt x="62" y="40"/>
                      <a:pt x="62" y="40"/>
                      <a:pt x="62" y="40"/>
                    </a:cubicBezTo>
                    <a:cubicBezTo>
                      <a:pt x="62" y="40"/>
                      <a:pt x="62" y="40"/>
                      <a:pt x="62" y="40"/>
                    </a:cubicBezTo>
                    <a:cubicBezTo>
                      <a:pt x="62" y="39"/>
                      <a:pt x="62" y="39"/>
                      <a:pt x="62" y="39"/>
                    </a:cubicBezTo>
                    <a:cubicBezTo>
                      <a:pt x="62" y="39"/>
                      <a:pt x="62" y="39"/>
                      <a:pt x="62" y="39"/>
                    </a:cubicBezTo>
                    <a:cubicBezTo>
                      <a:pt x="62" y="39"/>
                      <a:pt x="62" y="39"/>
                      <a:pt x="62" y="39"/>
                    </a:cubicBezTo>
                    <a:cubicBezTo>
                      <a:pt x="62" y="39"/>
                      <a:pt x="62" y="39"/>
                      <a:pt x="62" y="39"/>
                    </a:cubicBezTo>
                    <a:cubicBezTo>
                      <a:pt x="62" y="40"/>
                      <a:pt x="62" y="40"/>
                      <a:pt x="62" y="40"/>
                    </a:cubicBezTo>
                    <a:cubicBezTo>
                      <a:pt x="62" y="40"/>
                      <a:pt x="62" y="40"/>
                      <a:pt x="62" y="40"/>
                    </a:cubicBezTo>
                    <a:cubicBezTo>
                      <a:pt x="62" y="40"/>
                      <a:pt x="62" y="40"/>
                      <a:pt x="62" y="40"/>
                    </a:cubicBezTo>
                    <a:cubicBezTo>
                      <a:pt x="62" y="40"/>
                      <a:pt x="62" y="40"/>
                      <a:pt x="62" y="40"/>
                    </a:cubicBezTo>
                    <a:cubicBezTo>
                      <a:pt x="62" y="40"/>
                      <a:pt x="62" y="40"/>
                      <a:pt x="62" y="40"/>
                    </a:cubicBezTo>
                    <a:cubicBezTo>
                      <a:pt x="62" y="40"/>
                      <a:pt x="62" y="40"/>
                      <a:pt x="62" y="40"/>
                    </a:cubicBezTo>
                    <a:cubicBezTo>
                      <a:pt x="62" y="40"/>
                      <a:pt x="62" y="40"/>
                      <a:pt x="62" y="40"/>
                    </a:cubicBezTo>
                    <a:cubicBezTo>
                      <a:pt x="62" y="40"/>
                      <a:pt x="62" y="40"/>
                      <a:pt x="62" y="40"/>
                    </a:cubicBezTo>
                    <a:cubicBezTo>
                      <a:pt x="62" y="40"/>
                      <a:pt x="62" y="40"/>
                      <a:pt x="62" y="40"/>
                    </a:cubicBezTo>
                    <a:cubicBezTo>
                      <a:pt x="61" y="40"/>
                      <a:pt x="61" y="40"/>
                      <a:pt x="61" y="40"/>
                    </a:cubicBezTo>
                    <a:cubicBezTo>
                      <a:pt x="61" y="40"/>
                      <a:pt x="61" y="40"/>
                      <a:pt x="61" y="40"/>
                    </a:cubicBezTo>
                    <a:cubicBezTo>
                      <a:pt x="61" y="39"/>
                      <a:pt x="61" y="39"/>
                      <a:pt x="61" y="39"/>
                    </a:cubicBezTo>
                    <a:cubicBezTo>
                      <a:pt x="61" y="39"/>
                      <a:pt x="61" y="39"/>
                      <a:pt x="61" y="39"/>
                    </a:cubicBezTo>
                    <a:cubicBezTo>
                      <a:pt x="60" y="39"/>
                      <a:pt x="60" y="39"/>
                      <a:pt x="60" y="39"/>
                    </a:cubicBezTo>
                    <a:cubicBezTo>
                      <a:pt x="60" y="38"/>
                      <a:pt x="60" y="38"/>
                      <a:pt x="60" y="38"/>
                    </a:cubicBezTo>
                    <a:cubicBezTo>
                      <a:pt x="60" y="38"/>
                      <a:pt x="60" y="38"/>
                      <a:pt x="60" y="38"/>
                    </a:cubicBezTo>
                    <a:cubicBezTo>
                      <a:pt x="60" y="38"/>
                      <a:pt x="60" y="38"/>
                      <a:pt x="60" y="38"/>
                    </a:cubicBezTo>
                    <a:cubicBezTo>
                      <a:pt x="60" y="38"/>
                      <a:pt x="60" y="38"/>
                      <a:pt x="60" y="38"/>
                    </a:cubicBezTo>
                    <a:cubicBezTo>
                      <a:pt x="60" y="38"/>
                      <a:pt x="60" y="38"/>
                      <a:pt x="60" y="38"/>
                    </a:cubicBezTo>
                    <a:cubicBezTo>
                      <a:pt x="60" y="38"/>
                      <a:pt x="60" y="38"/>
                      <a:pt x="60" y="38"/>
                    </a:cubicBezTo>
                    <a:cubicBezTo>
                      <a:pt x="60" y="38"/>
                      <a:pt x="60" y="38"/>
                      <a:pt x="60" y="38"/>
                    </a:cubicBezTo>
                    <a:cubicBezTo>
                      <a:pt x="59" y="37"/>
                      <a:pt x="59" y="37"/>
                      <a:pt x="59" y="37"/>
                    </a:cubicBezTo>
                    <a:cubicBezTo>
                      <a:pt x="59" y="37"/>
                      <a:pt x="59" y="37"/>
                      <a:pt x="59" y="37"/>
                    </a:cubicBezTo>
                    <a:cubicBezTo>
                      <a:pt x="60" y="37"/>
                      <a:pt x="60" y="37"/>
                      <a:pt x="60" y="37"/>
                    </a:cubicBezTo>
                    <a:cubicBezTo>
                      <a:pt x="60" y="36"/>
                      <a:pt x="60" y="36"/>
                      <a:pt x="60" y="36"/>
                    </a:cubicBezTo>
                    <a:cubicBezTo>
                      <a:pt x="60" y="36"/>
                      <a:pt x="60" y="36"/>
                      <a:pt x="60" y="36"/>
                    </a:cubicBezTo>
                    <a:cubicBezTo>
                      <a:pt x="60" y="35"/>
                      <a:pt x="60" y="35"/>
                      <a:pt x="60" y="35"/>
                    </a:cubicBezTo>
                    <a:cubicBezTo>
                      <a:pt x="60" y="35"/>
                      <a:pt x="60" y="35"/>
                      <a:pt x="60" y="35"/>
                    </a:cubicBezTo>
                    <a:cubicBezTo>
                      <a:pt x="59" y="35"/>
                      <a:pt x="59" y="35"/>
                      <a:pt x="59" y="35"/>
                    </a:cubicBezTo>
                    <a:cubicBezTo>
                      <a:pt x="59" y="34"/>
                      <a:pt x="59" y="34"/>
                      <a:pt x="59" y="34"/>
                    </a:cubicBezTo>
                    <a:cubicBezTo>
                      <a:pt x="59" y="34"/>
                      <a:pt x="59" y="34"/>
                      <a:pt x="59" y="34"/>
                    </a:cubicBezTo>
                    <a:cubicBezTo>
                      <a:pt x="59" y="34"/>
                      <a:pt x="59" y="34"/>
                      <a:pt x="59" y="34"/>
                    </a:cubicBezTo>
                    <a:cubicBezTo>
                      <a:pt x="59" y="34"/>
                      <a:pt x="59" y="34"/>
                      <a:pt x="59" y="34"/>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3"/>
                      <a:pt x="59" y="33"/>
                    </a:cubicBezTo>
                    <a:cubicBezTo>
                      <a:pt x="59" y="33"/>
                      <a:pt x="59" y="33"/>
                      <a:pt x="59" y="33"/>
                    </a:cubicBezTo>
                    <a:cubicBezTo>
                      <a:pt x="58" y="32"/>
                      <a:pt x="58" y="32"/>
                      <a:pt x="58" y="32"/>
                    </a:cubicBezTo>
                    <a:cubicBezTo>
                      <a:pt x="58" y="32"/>
                      <a:pt x="58" y="32"/>
                      <a:pt x="58" y="32"/>
                    </a:cubicBezTo>
                    <a:cubicBezTo>
                      <a:pt x="57" y="31"/>
                      <a:pt x="57" y="31"/>
                      <a:pt x="57" y="31"/>
                    </a:cubicBezTo>
                    <a:cubicBezTo>
                      <a:pt x="57" y="31"/>
                      <a:pt x="57" y="31"/>
                      <a:pt x="57" y="31"/>
                    </a:cubicBezTo>
                    <a:cubicBezTo>
                      <a:pt x="57" y="31"/>
                      <a:pt x="57" y="31"/>
                      <a:pt x="57" y="31"/>
                    </a:cubicBezTo>
                    <a:cubicBezTo>
                      <a:pt x="56" y="31"/>
                      <a:pt x="56" y="31"/>
                      <a:pt x="56" y="31"/>
                    </a:cubicBezTo>
                    <a:cubicBezTo>
                      <a:pt x="56" y="31"/>
                      <a:pt x="56" y="31"/>
                      <a:pt x="56" y="31"/>
                    </a:cubicBezTo>
                    <a:cubicBezTo>
                      <a:pt x="55" y="30"/>
                      <a:pt x="55" y="30"/>
                      <a:pt x="55" y="30"/>
                    </a:cubicBezTo>
                    <a:cubicBezTo>
                      <a:pt x="55" y="30"/>
                      <a:pt x="55" y="30"/>
                      <a:pt x="55" y="30"/>
                    </a:cubicBezTo>
                    <a:cubicBezTo>
                      <a:pt x="55" y="30"/>
                      <a:pt x="55" y="30"/>
                      <a:pt x="55" y="30"/>
                    </a:cubicBezTo>
                    <a:cubicBezTo>
                      <a:pt x="54" y="30"/>
                      <a:pt x="54" y="30"/>
                      <a:pt x="54" y="30"/>
                    </a:cubicBezTo>
                    <a:cubicBezTo>
                      <a:pt x="54" y="30"/>
                      <a:pt x="54" y="30"/>
                      <a:pt x="54" y="30"/>
                    </a:cubicBezTo>
                    <a:cubicBezTo>
                      <a:pt x="54" y="29"/>
                      <a:pt x="54" y="29"/>
                      <a:pt x="54" y="29"/>
                    </a:cubicBezTo>
                    <a:cubicBezTo>
                      <a:pt x="53" y="29"/>
                      <a:pt x="53" y="29"/>
                      <a:pt x="53" y="29"/>
                    </a:cubicBezTo>
                    <a:cubicBezTo>
                      <a:pt x="53" y="29"/>
                      <a:pt x="53" y="29"/>
                      <a:pt x="53" y="29"/>
                    </a:cubicBezTo>
                    <a:cubicBezTo>
                      <a:pt x="53" y="29"/>
                      <a:pt x="53" y="29"/>
                      <a:pt x="53" y="29"/>
                    </a:cubicBezTo>
                    <a:cubicBezTo>
                      <a:pt x="53" y="29"/>
                      <a:pt x="53" y="29"/>
                      <a:pt x="53" y="29"/>
                    </a:cubicBezTo>
                    <a:cubicBezTo>
                      <a:pt x="52" y="28"/>
                      <a:pt x="52" y="28"/>
                      <a:pt x="52" y="28"/>
                    </a:cubicBezTo>
                    <a:cubicBezTo>
                      <a:pt x="52" y="28"/>
                      <a:pt x="52" y="28"/>
                      <a:pt x="52" y="28"/>
                    </a:cubicBezTo>
                    <a:cubicBezTo>
                      <a:pt x="52" y="28"/>
                      <a:pt x="52" y="28"/>
                      <a:pt x="52" y="28"/>
                    </a:cubicBezTo>
                    <a:cubicBezTo>
                      <a:pt x="52" y="28"/>
                      <a:pt x="52" y="28"/>
                      <a:pt x="52" y="28"/>
                    </a:cubicBezTo>
                    <a:cubicBezTo>
                      <a:pt x="52" y="28"/>
                      <a:pt x="52" y="28"/>
                      <a:pt x="52" y="28"/>
                    </a:cubicBezTo>
                    <a:cubicBezTo>
                      <a:pt x="51" y="28"/>
                      <a:pt x="51" y="28"/>
                      <a:pt x="51" y="28"/>
                    </a:cubicBezTo>
                    <a:cubicBezTo>
                      <a:pt x="51" y="27"/>
                      <a:pt x="51" y="27"/>
                      <a:pt x="51" y="27"/>
                    </a:cubicBezTo>
                    <a:cubicBezTo>
                      <a:pt x="51" y="27"/>
                      <a:pt x="51" y="27"/>
                      <a:pt x="51" y="27"/>
                    </a:cubicBezTo>
                    <a:cubicBezTo>
                      <a:pt x="51" y="27"/>
                      <a:pt x="51" y="27"/>
                      <a:pt x="51" y="27"/>
                    </a:cubicBezTo>
                    <a:cubicBezTo>
                      <a:pt x="51" y="27"/>
                      <a:pt x="51" y="27"/>
                      <a:pt x="51" y="27"/>
                    </a:cubicBezTo>
                    <a:cubicBezTo>
                      <a:pt x="51" y="27"/>
                      <a:pt x="51" y="27"/>
                      <a:pt x="51" y="27"/>
                    </a:cubicBezTo>
                    <a:cubicBezTo>
                      <a:pt x="51" y="26"/>
                      <a:pt x="51" y="26"/>
                      <a:pt x="51" y="26"/>
                    </a:cubicBezTo>
                    <a:cubicBezTo>
                      <a:pt x="51" y="26"/>
                      <a:pt x="51" y="26"/>
                      <a:pt x="51" y="26"/>
                    </a:cubicBezTo>
                    <a:cubicBezTo>
                      <a:pt x="51" y="25"/>
                      <a:pt x="51" y="25"/>
                      <a:pt x="51" y="25"/>
                    </a:cubicBezTo>
                    <a:cubicBezTo>
                      <a:pt x="51" y="25"/>
                      <a:pt x="51" y="25"/>
                      <a:pt x="51" y="25"/>
                    </a:cubicBezTo>
                    <a:cubicBezTo>
                      <a:pt x="51" y="23"/>
                      <a:pt x="51" y="23"/>
                      <a:pt x="51" y="23"/>
                    </a:cubicBezTo>
                    <a:cubicBezTo>
                      <a:pt x="52" y="23"/>
                      <a:pt x="52" y="23"/>
                      <a:pt x="52" y="23"/>
                    </a:cubicBezTo>
                    <a:cubicBezTo>
                      <a:pt x="52" y="22"/>
                      <a:pt x="52" y="22"/>
                      <a:pt x="52" y="22"/>
                    </a:cubicBezTo>
                    <a:cubicBezTo>
                      <a:pt x="52" y="22"/>
                      <a:pt x="52" y="22"/>
                      <a:pt x="52" y="22"/>
                    </a:cubicBezTo>
                    <a:cubicBezTo>
                      <a:pt x="52" y="21"/>
                      <a:pt x="52" y="21"/>
                      <a:pt x="52" y="21"/>
                    </a:cubicBezTo>
                    <a:cubicBezTo>
                      <a:pt x="52" y="21"/>
                      <a:pt x="52" y="21"/>
                      <a:pt x="52" y="21"/>
                    </a:cubicBezTo>
                    <a:cubicBezTo>
                      <a:pt x="52" y="21"/>
                      <a:pt x="52" y="21"/>
                      <a:pt x="52" y="21"/>
                    </a:cubicBezTo>
                    <a:cubicBezTo>
                      <a:pt x="52" y="21"/>
                      <a:pt x="52" y="21"/>
                      <a:pt x="52" y="21"/>
                    </a:cubicBezTo>
                    <a:cubicBezTo>
                      <a:pt x="52" y="20"/>
                      <a:pt x="52" y="20"/>
                      <a:pt x="52" y="20"/>
                    </a:cubicBezTo>
                    <a:cubicBezTo>
                      <a:pt x="52" y="20"/>
                      <a:pt x="52" y="20"/>
                      <a:pt x="52" y="20"/>
                    </a:cubicBezTo>
                    <a:cubicBezTo>
                      <a:pt x="52" y="20"/>
                      <a:pt x="52" y="20"/>
                      <a:pt x="52" y="20"/>
                    </a:cubicBezTo>
                    <a:cubicBezTo>
                      <a:pt x="52" y="20"/>
                      <a:pt x="52" y="20"/>
                      <a:pt x="52" y="20"/>
                    </a:cubicBezTo>
                    <a:cubicBezTo>
                      <a:pt x="52" y="19"/>
                      <a:pt x="52" y="19"/>
                      <a:pt x="52" y="19"/>
                    </a:cubicBezTo>
                    <a:cubicBezTo>
                      <a:pt x="51" y="19"/>
                      <a:pt x="51" y="19"/>
                      <a:pt x="51" y="19"/>
                    </a:cubicBezTo>
                    <a:cubicBezTo>
                      <a:pt x="50" y="19"/>
                      <a:pt x="50" y="19"/>
                      <a:pt x="50" y="19"/>
                    </a:cubicBezTo>
                    <a:cubicBezTo>
                      <a:pt x="50" y="19"/>
                      <a:pt x="50" y="19"/>
                      <a:pt x="50" y="19"/>
                    </a:cubicBezTo>
                    <a:cubicBezTo>
                      <a:pt x="50" y="19"/>
                      <a:pt x="50" y="19"/>
                      <a:pt x="50" y="19"/>
                    </a:cubicBezTo>
                    <a:cubicBezTo>
                      <a:pt x="50" y="19"/>
                      <a:pt x="50" y="19"/>
                      <a:pt x="50" y="19"/>
                    </a:cubicBezTo>
                    <a:cubicBezTo>
                      <a:pt x="49" y="19"/>
                      <a:pt x="49" y="19"/>
                      <a:pt x="49" y="19"/>
                    </a:cubicBezTo>
                    <a:cubicBezTo>
                      <a:pt x="49" y="19"/>
                      <a:pt x="49" y="19"/>
                      <a:pt x="49" y="19"/>
                    </a:cubicBezTo>
                    <a:cubicBezTo>
                      <a:pt x="48" y="20"/>
                      <a:pt x="48" y="20"/>
                      <a:pt x="48" y="20"/>
                    </a:cubicBezTo>
                    <a:cubicBezTo>
                      <a:pt x="48" y="20"/>
                      <a:pt x="48" y="20"/>
                      <a:pt x="48" y="20"/>
                    </a:cubicBezTo>
                    <a:cubicBezTo>
                      <a:pt x="48" y="20"/>
                      <a:pt x="48" y="20"/>
                      <a:pt x="48" y="20"/>
                    </a:cubicBezTo>
                    <a:cubicBezTo>
                      <a:pt x="47" y="19"/>
                      <a:pt x="47" y="19"/>
                      <a:pt x="47" y="19"/>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7"/>
                      <a:pt x="47" y="17"/>
                      <a:pt x="47" y="17"/>
                    </a:cubicBezTo>
                    <a:cubicBezTo>
                      <a:pt x="47" y="17"/>
                      <a:pt x="47" y="17"/>
                      <a:pt x="47" y="17"/>
                    </a:cubicBezTo>
                    <a:cubicBezTo>
                      <a:pt x="47" y="17"/>
                      <a:pt x="47" y="17"/>
                      <a:pt x="47" y="17"/>
                    </a:cubicBezTo>
                    <a:cubicBezTo>
                      <a:pt x="47" y="17"/>
                      <a:pt x="47" y="17"/>
                      <a:pt x="47" y="17"/>
                    </a:cubicBezTo>
                    <a:cubicBezTo>
                      <a:pt x="47" y="17"/>
                      <a:pt x="47" y="17"/>
                      <a:pt x="47" y="17"/>
                    </a:cubicBezTo>
                    <a:cubicBezTo>
                      <a:pt x="47" y="17"/>
                      <a:pt x="47" y="17"/>
                      <a:pt x="47" y="17"/>
                    </a:cubicBezTo>
                    <a:cubicBezTo>
                      <a:pt x="47" y="16"/>
                      <a:pt x="47" y="16"/>
                      <a:pt x="47" y="16"/>
                    </a:cubicBezTo>
                    <a:cubicBezTo>
                      <a:pt x="46" y="16"/>
                      <a:pt x="46" y="16"/>
                      <a:pt x="46" y="16"/>
                    </a:cubicBezTo>
                    <a:cubicBezTo>
                      <a:pt x="46" y="16"/>
                      <a:pt x="46" y="16"/>
                      <a:pt x="46" y="16"/>
                    </a:cubicBezTo>
                    <a:cubicBezTo>
                      <a:pt x="46" y="16"/>
                      <a:pt x="46" y="16"/>
                      <a:pt x="46" y="16"/>
                    </a:cubicBezTo>
                    <a:cubicBezTo>
                      <a:pt x="46" y="15"/>
                      <a:pt x="46" y="15"/>
                      <a:pt x="46" y="15"/>
                    </a:cubicBezTo>
                    <a:cubicBezTo>
                      <a:pt x="46" y="15"/>
                      <a:pt x="46" y="15"/>
                      <a:pt x="46" y="15"/>
                    </a:cubicBezTo>
                    <a:cubicBezTo>
                      <a:pt x="46" y="15"/>
                      <a:pt x="46" y="15"/>
                      <a:pt x="46" y="15"/>
                    </a:cubicBezTo>
                    <a:cubicBezTo>
                      <a:pt x="43" y="13"/>
                      <a:pt x="43" y="13"/>
                      <a:pt x="43" y="13"/>
                    </a:cubicBezTo>
                    <a:cubicBezTo>
                      <a:pt x="43" y="13"/>
                      <a:pt x="43" y="13"/>
                      <a:pt x="43" y="13"/>
                    </a:cubicBezTo>
                    <a:cubicBezTo>
                      <a:pt x="43" y="13"/>
                      <a:pt x="43" y="13"/>
                      <a:pt x="43" y="13"/>
                    </a:cubicBezTo>
                    <a:cubicBezTo>
                      <a:pt x="43" y="13"/>
                      <a:pt x="43" y="13"/>
                      <a:pt x="43" y="13"/>
                    </a:cubicBezTo>
                    <a:cubicBezTo>
                      <a:pt x="43" y="13"/>
                      <a:pt x="43" y="13"/>
                      <a:pt x="43" y="13"/>
                    </a:cubicBezTo>
                    <a:cubicBezTo>
                      <a:pt x="43" y="13"/>
                      <a:pt x="43" y="13"/>
                      <a:pt x="43" y="13"/>
                    </a:cubicBezTo>
                    <a:cubicBezTo>
                      <a:pt x="40" y="11"/>
                      <a:pt x="40" y="11"/>
                      <a:pt x="40" y="11"/>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9"/>
                      <a:pt x="40" y="9"/>
                      <a:pt x="40" y="9"/>
                    </a:cubicBezTo>
                    <a:cubicBezTo>
                      <a:pt x="40" y="9"/>
                      <a:pt x="40" y="9"/>
                      <a:pt x="40" y="9"/>
                    </a:cubicBezTo>
                    <a:cubicBezTo>
                      <a:pt x="39" y="9"/>
                      <a:pt x="39" y="9"/>
                      <a:pt x="39" y="9"/>
                    </a:cubicBezTo>
                    <a:cubicBezTo>
                      <a:pt x="39" y="9"/>
                      <a:pt x="39" y="9"/>
                      <a:pt x="39" y="9"/>
                    </a:cubicBezTo>
                    <a:cubicBezTo>
                      <a:pt x="39" y="9"/>
                      <a:pt x="39" y="9"/>
                      <a:pt x="39" y="9"/>
                    </a:cubicBezTo>
                    <a:cubicBezTo>
                      <a:pt x="39" y="8"/>
                      <a:pt x="39" y="8"/>
                      <a:pt x="39" y="8"/>
                    </a:cubicBezTo>
                    <a:cubicBezTo>
                      <a:pt x="39" y="8"/>
                      <a:pt x="39" y="8"/>
                      <a:pt x="39" y="8"/>
                    </a:cubicBezTo>
                    <a:cubicBezTo>
                      <a:pt x="39" y="8"/>
                      <a:pt x="39" y="8"/>
                      <a:pt x="39" y="8"/>
                    </a:cubicBezTo>
                    <a:cubicBezTo>
                      <a:pt x="39" y="8"/>
                      <a:pt x="39" y="8"/>
                      <a:pt x="39" y="8"/>
                    </a:cubicBezTo>
                    <a:cubicBezTo>
                      <a:pt x="39" y="8"/>
                      <a:pt x="39" y="8"/>
                      <a:pt x="39" y="8"/>
                    </a:cubicBezTo>
                    <a:cubicBezTo>
                      <a:pt x="39" y="8"/>
                      <a:pt x="39" y="8"/>
                      <a:pt x="39" y="8"/>
                    </a:cubicBezTo>
                    <a:cubicBezTo>
                      <a:pt x="39" y="8"/>
                      <a:pt x="39" y="8"/>
                      <a:pt x="39" y="8"/>
                    </a:cubicBezTo>
                    <a:cubicBezTo>
                      <a:pt x="39" y="7"/>
                      <a:pt x="39" y="7"/>
                      <a:pt x="39" y="7"/>
                    </a:cubicBezTo>
                    <a:cubicBezTo>
                      <a:pt x="39" y="7"/>
                      <a:pt x="39" y="7"/>
                      <a:pt x="39" y="7"/>
                    </a:cubicBezTo>
                    <a:cubicBezTo>
                      <a:pt x="39" y="5"/>
                      <a:pt x="39" y="5"/>
                      <a:pt x="39" y="5"/>
                    </a:cubicBezTo>
                    <a:cubicBezTo>
                      <a:pt x="38" y="5"/>
                      <a:pt x="38" y="5"/>
                      <a:pt x="38" y="5"/>
                    </a:cubicBezTo>
                    <a:cubicBezTo>
                      <a:pt x="38" y="4"/>
                      <a:pt x="38" y="4"/>
                      <a:pt x="38" y="4"/>
                    </a:cubicBezTo>
                    <a:cubicBezTo>
                      <a:pt x="39" y="4"/>
                      <a:pt x="39" y="4"/>
                      <a:pt x="39" y="4"/>
                    </a:cubicBezTo>
                    <a:cubicBezTo>
                      <a:pt x="39" y="3"/>
                      <a:pt x="39" y="3"/>
                      <a:pt x="39" y="3"/>
                    </a:cubicBezTo>
                    <a:cubicBezTo>
                      <a:pt x="39" y="3"/>
                      <a:pt x="39" y="3"/>
                      <a:pt x="39" y="3"/>
                    </a:cubicBezTo>
                    <a:cubicBezTo>
                      <a:pt x="39" y="3"/>
                      <a:pt x="39" y="3"/>
                      <a:pt x="39" y="3"/>
                    </a:cubicBezTo>
                    <a:cubicBezTo>
                      <a:pt x="39" y="3"/>
                      <a:pt x="39" y="3"/>
                      <a:pt x="39" y="3"/>
                    </a:cubicBezTo>
                    <a:cubicBezTo>
                      <a:pt x="39" y="3"/>
                      <a:pt x="39" y="3"/>
                      <a:pt x="39" y="3"/>
                    </a:cubicBezTo>
                    <a:cubicBezTo>
                      <a:pt x="39" y="3"/>
                      <a:pt x="39" y="3"/>
                      <a:pt x="39" y="3"/>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8" y="2"/>
                      <a:pt x="38" y="2"/>
                      <a:pt x="38" y="2"/>
                    </a:cubicBezTo>
                    <a:cubicBezTo>
                      <a:pt x="37" y="2"/>
                      <a:pt x="37" y="2"/>
                      <a:pt x="37" y="2"/>
                    </a:cubicBezTo>
                    <a:cubicBezTo>
                      <a:pt x="37" y="2"/>
                      <a:pt x="37" y="2"/>
                      <a:pt x="37" y="2"/>
                    </a:cubicBezTo>
                    <a:cubicBezTo>
                      <a:pt x="37" y="2"/>
                      <a:pt x="37" y="2"/>
                      <a:pt x="37" y="2"/>
                    </a:cubicBezTo>
                    <a:cubicBezTo>
                      <a:pt x="37" y="2"/>
                      <a:pt x="37" y="2"/>
                      <a:pt x="37" y="2"/>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6" y="1"/>
                      <a:pt x="36" y="1"/>
                      <a:pt x="36" y="1"/>
                    </a:cubicBezTo>
                    <a:cubicBezTo>
                      <a:pt x="36" y="0"/>
                      <a:pt x="36" y="0"/>
                      <a:pt x="36" y="0"/>
                    </a:cubicBezTo>
                    <a:cubicBezTo>
                      <a:pt x="35" y="0"/>
                      <a:pt x="35" y="0"/>
                      <a:pt x="35" y="0"/>
                    </a:cubicBezTo>
                    <a:cubicBezTo>
                      <a:pt x="34" y="1"/>
                      <a:pt x="34" y="1"/>
                      <a:pt x="34" y="1"/>
                    </a:cubicBezTo>
                    <a:cubicBezTo>
                      <a:pt x="31" y="1"/>
                      <a:pt x="28" y="1"/>
                      <a:pt x="24" y="2"/>
                    </a:cubicBezTo>
                    <a:cubicBezTo>
                      <a:pt x="23" y="2"/>
                      <a:pt x="21" y="2"/>
                      <a:pt x="20" y="2"/>
                    </a:cubicBezTo>
                    <a:cubicBezTo>
                      <a:pt x="19" y="2"/>
                      <a:pt x="17" y="2"/>
                      <a:pt x="16" y="2"/>
                    </a:cubicBezTo>
                    <a:cubicBezTo>
                      <a:pt x="15" y="2"/>
                      <a:pt x="13" y="2"/>
                      <a:pt x="12" y="2"/>
                    </a:cubicBezTo>
                    <a:cubicBezTo>
                      <a:pt x="8" y="3"/>
                      <a:pt x="4"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1" y="3"/>
                      <a:pt x="1" y="3"/>
                      <a:pt x="1"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1" y="5"/>
                      <a:pt x="1" y="5"/>
                      <a:pt x="1" y="5"/>
                    </a:cubicBezTo>
                    <a:cubicBezTo>
                      <a:pt x="1" y="5"/>
                      <a:pt x="1" y="5"/>
                      <a:pt x="1" y="5"/>
                    </a:cubicBezTo>
                    <a:cubicBezTo>
                      <a:pt x="1" y="5"/>
                      <a:pt x="1" y="5"/>
                      <a:pt x="1" y="5"/>
                    </a:cubicBezTo>
                    <a:cubicBezTo>
                      <a:pt x="1" y="5"/>
                      <a:pt x="1" y="5"/>
                      <a:pt x="1" y="5"/>
                    </a:cubicBezTo>
                    <a:cubicBezTo>
                      <a:pt x="1" y="5"/>
                      <a:pt x="1" y="5"/>
                      <a:pt x="1" y="5"/>
                    </a:cubicBezTo>
                    <a:cubicBezTo>
                      <a:pt x="2" y="5"/>
                      <a:pt x="2" y="5"/>
                      <a:pt x="2" y="5"/>
                    </a:cubicBezTo>
                    <a:cubicBezTo>
                      <a:pt x="2" y="5"/>
                      <a:pt x="2" y="5"/>
                      <a:pt x="2" y="5"/>
                    </a:cubicBezTo>
                    <a:cubicBezTo>
                      <a:pt x="2" y="6"/>
                      <a:pt x="2" y="6"/>
                      <a:pt x="2" y="6"/>
                    </a:cubicBezTo>
                    <a:cubicBezTo>
                      <a:pt x="2" y="6"/>
                      <a:pt x="2" y="6"/>
                      <a:pt x="2" y="6"/>
                    </a:cubicBezTo>
                    <a:cubicBezTo>
                      <a:pt x="2" y="6"/>
                      <a:pt x="2" y="6"/>
                      <a:pt x="2" y="6"/>
                    </a:cubicBezTo>
                    <a:cubicBezTo>
                      <a:pt x="1" y="6"/>
                      <a:pt x="1" y="6"/>
                      <a:pt x="1"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3" y="7"/>
                      <a:pt x="3" y="7"/>
                      <a:pt x="3" y="7"/>
                    </a:cubicBezTo>
                    <a:cubicBezTo>
                      <a:pt x="3" y="7"/>
                      <a:pt x="3" y="7"/>
                      <a:pt x="3" y="7"/>
                    </a:cubicBezTo>
                    <a:cubicBezTo>
                      <a:pt x="3" y="7"/>
                      <a:pt x="3" y="7"/>
                      <a:pt x="3" y="7"/>
                    </a:cubicBezTo>
                    <a:cubicBezTo>
                      <a:pt x="3" y="7"/>
                      <a:pt x="3" y="7"/>
                      <a:pt x="3" y="7"/>
                    </a:cubicBezTo>
                    <a:cubicBezTo>
                      <a:pt x="3" y="7"/>
                      <a:pt x="3" y="7"/>
                      <a:pt x="3" y="7"/>
                    </a:cubicBezTo>
                    <a:cubicBezTo>
                      <a:pt x="3" y="7"/>
                      <a:pt x="3" y="7"/>
                      <a:pt x="3" y="7"/>
                    </a:cubicBezTo>
                    <a:cubicBezTo>
                      <a:pt x="3" y="7"/>
                      <a:pt x="3" y="7"/>
                      <a:pt x="3" y="7"/>
                    </a:cubicBezTo>
                    <a:cubicBezTo>
                      <a:pt x="3" y="8"/>
                      <a:pt x="3" y="8"/>
                      <a:pt x="3" y="8"/>
                    </a:cubicBezTo>
                    <a:cubicBezTo>
                      <a:pt x="4" y="8"/>
                      <a:pt x="4" y="8"/>
                      <a:pt x="4" y="8"/>
                    </a:cubicBezTo>
                    <a:cubicBezTo>
                      <a:pt x="4" y="8"/>
                      <a:pt x="4" y="8"/>
                      <a:pt x="4" y="8"/>
                    </a:cubicBezTo>
                    <a:cubicBezTo>
                      <a:pt x="4" y="8"/>
                      <a:pt x="4" y="8"/>
                      <a:pt x="4" y="8"/>
                    </a:cubicBezTo>
                    <a:cubicBezTo>
                      <a:pt x="4" y="8"/>
                      <a:pt x="4" y="8"/>
                      <a:pt x="4" y="8"/>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5" y="9"/>
                      <a:pt x="5" y="10"/>
                      <a:pt x="5" y="10"/>
                    </a:cubicBezTo>
                    <a:cubicBezTo>
                      <a:pt x="5" y="10"/>
                      <a:pt x="5" y="10"/>
                      <a:pt x="5" y="10"/>
                    </a:cubicBezTo>
                    <a:cubicBezTo>
                      <a:pt x="5" y="10"/>
                      <a:pt x="5" y="10"/>
                      <a:pt x="5" y="10"/>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6" y="11"/>
                      <a:pt x="6" y="11"/>
                      <a:pt x="6" y="11"/>
                    </a:cubicBezTo>
                    <a:cubicBezTo>
                      <a:pt x="6" y="11"/>
                      <a:pt x="6" y="11"/>
                      <a:pt x="6" y="11"/>
                    </a:cubicBezTo>
                    <a:cubicBezTo>
                      <a:pt x="6" y="11"/>
                      <a:pt x="6" y="11"/>
                      <a:pt x="6" y="11"/>
                    </a:cubicBezTo>
                    <a:cubicBezTo>
                      <a:pt x="6" y="11"/>
                      <a:pt x="6" y="11"/>
                      <a:pt x="6" y="11"/>
                    </a:cubicBezTo>
                    <a:cubicBezTo>
                      <a:pt x="7" y="11"/>
                      <a:pt x="7" y="11"/>
                      <a:pt x="7" y="11"/>
                    </a:cubicBezTo>
                    <a:cubicBezTo>
                      <a:pt x="7" y="11"/>
                      <a:pt x="7" y="11"/>
                      <a:pt x="7" y="11"/>
                    </a:cubicBezTo>
                    <a:cubicBezTo>
                      <a:pt x="7" y="11"/>
                      <a:pt x="7" y="11"/>
                      <a:pt x="7" y="11"/>
                    </a:cubicBezTo>
                    <a:cubicBezTo>
                      <a:pt x="7" y="11"/>
                      <a:pt x="7" y="11"/>
                      <a:pt x="7" y="11"/>
                    </a:cubicBezTo>
                    <a:cubicBezTo>
                      <a:pt x="7" y="11"/>
                      <a:pt x="7" y="11"/>
                      <a:pt x="7" y="11"/>
                    </a:cubicBezTo>
                    <a:cubicBezTo>
                      <a:pt x="8" y="10"/>
                      <a:pt x="8" y="10"/>
                      <a:pt x="8" y="10"/>
                    </a:cubicBezTo>
                    <a:cubicBezTo>
                      <a:pt x="8" y="10"/>
                      <a:pt x="8" y="10"/>
                      <a:pt x="8" y="10"/>
                    </a:cubicBezTo>
                    <a:cubicBezTo>
                      <a:pt x="8" y="10"/>
                      <a:pt x="8" y="10"/>
                      <a:pt x="8" y="10"/>
                    </a:cubicBezTo>
                    <a:cubicBezTo>
                      <a:pt x="8" y="10"/>
                      <a:pt x="8" y="10"/>
                      <a:pt x="8" y="10"/>
                    </a:cubicBezTo>
                    <a:cubicBezTo>
                      <a:pt x="8" y="11"/>
                      <a:pt x="8" y="11"/>
                      <a:pt x="8" y="11"/>
                    </a:cubicBezTo>
                    <a:cubicBezTo>
                      <a:pt x="8" y="11"/>
                      <a:pt x="8" y="11"/>
                      <a:pt x="8" y="11"/>
                    </a:cubicBezTo>
                    <a:cubicBezTo>
                      <a:pt x="8" y="11"/>
                      <a:pt x="8" y="11"/>
                      <a:pt x="8" y="11"/>
                    </a:cubicBezTo>
                    <a:cubicBezTo>
                      <a:pt x="8" y="11"/>
                      <a:pt x="8" y="11"/>
                      <a:pt x="8" y="11"/>
                    </a:cubicBezTo>
                    <a:cubicBezTo>
                      <a:pt x="9" y="11"/>
                      <a:pt x="9" y="11"/>
                      <a:pt x="9" y="11"/>
                    </a:cubicBezTo>
                    <a:cubicBezTo>
                      <a:pt x="9" y="11"/>
                      <a:pt x="9" y="11"/>
                      <a:pt x="9" y="11"/>
                    </a:cubicBezTo>
                    <a:cubicBezTo>
                      <a:pt x="9" y="11"/>
                      <a:pt x="9" y="11"/>
                      <a:pt x="9" y="11"/>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9" y="12"/>
                      <a:pt x="9" y="12"/>
                      <a:pt x="9" y="12"/>
                    </a:cubicBezTo>
                    <a:cubicBezTo>
                      <a:pt x="8" y="12"/>
                      <a:pt x="8" y="12"/>
                      <a:pt x="8" y="12"/>
                    </a:cubicBezTo>
                    <a:cubicBezTo>
                      <a:pt x="8" y="12"/>
                      <a:pt x="8" y="12"/>
                      <a:pt x="8" y="12"/>
                    </a:cubicBezTo>
                    <a:cubicBezTo>
                      <a:pt x="8" y="12"/>
                      <a:pt x="8" y="12"/>
                      <a:pt x="8" y="12"/>
                    </a:cubicBezTo>
                    <a:cubicBezTo>
                      <a:pt x="8" y="12"/>
                      <a:pt x="8" y="12"/>
                      <a:pt x="8" y="12"/>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7" y="13"/>
                      <a:pt x="7" y="13"/>
                      <a:pt x="7" y="13"/>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4"/>
                      <a:pt x="7" y="14"/>
                      <a:pt x="7" y="14"/>
                    </a:cubicBezTo>
                    <a:cubicBezTo>
                      <a:pt x="7" y="15"/>
                      <a:pt x="7" y="15"/>
                      <a:pt x="7" y="15"/>
                    </a:cubicBezTo>
                    <a:cubicBezTo>
                      <a:pt x="7" y="15"/>
                      <a:pt x="7" y="15"/>
                      <a:pt x="7" y="15"/>
                    </a:cubicBezTo>
                    <a:cubicBezTo>
                      <a:pt x="7" y="15"/>
                      <a:pt x="7" y="15"/>
                      <a:pt x="7" y="15"/>
                    </a:cubicBezTo>
                    <a:cubicBezTo>
                      <a:pt x="7" y="15"/>
                      <a:pt x="7" y="15"/>
                      <a:pt x="7" y="15"/>
                    </a:cubicBezTo>
                    <a:cubicBezTo>
                      <a:pt x="7" y="15"/>
                      <a:pt x="7" y="15"/>
                      <a:pt x="7" y="15"/>
                    </a:cubicBezTo>
                    <a:cubicBezTo>
                      <a:pt x="7" y="16"/>
                      <a:pt x="7" y="16"/>
                      <a:pt x="7"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9" y="16"/>
                      <a:pt x="9" y="16"/>
                      <a:pt x="9" y="16"/>
                    </a:cubicBezTo>
                    <a:cubicBezTo>
                      <a:pt x="9" y="17"/>
                      <a:pt x="9" y="17"/>
                      <a:pt x="9" y="17"/>
                    </a:cubicBezTo>
                    <a:cubicBezTo>
                      <a:pt x="9" y="17"/>
                      <a:pt x="9" y="17"/>
                      <a:pt x="9" y="17"/>
                    </a:cubicBezTo>
                    <a:cubicBezTo>
                      <a:pt x="9" y="18"/>
                      <a:pt x="9" y="18"/>
                      <a:pt x="9" y="18"/>
                    </a:cubicBezTo>
                    <a:cubicBezTo>
                      <a:pt x="9" y="18"/>
                      <a:pt x="9" y="18"/>
                      <a:pt x="9" y="18"/>
                    </a:cubicBezTo>
                    <a:cubicBezTo>
                      <a:pt x="9" y="18"/>
                      <a:pt x="9" y="18"/>
                      <a:pt x="9" y="18"/>
                    </a:cubicBezTo>
                    <a:cubicBezTo>
                      <a:pt x="9" y="18"/>
                      <a:pt x="9" y="18"/>
                      <a:pt x="9" y="18"/>
                    </a:cubicBezTo>
                    <a:cubicBezTo>
                      <a:pt x="9" y="18"/>
                      <a:pt x="9" y="18"/>
                      <a:pt x="9" y="18"/>
                    </a:cubicBezTo>
                    <a:cubicBezTo>
                      <a:pt x="10" y="18"/>
                      <a:pt x="10" y="18"/>
                      <a:pt x="10" y="18"/>
                    </a:cubicBezTo>
                    <a:cubicBezTo>
                      <a:pt x="10" y="19"/>
                      <a:pt x="10" y="19"/>
                      <a:pt x="10" y="19"/>
                    </a:cubicBezTo>
                    <a:cubicBezTo>
                      <a:pt x="10" y="19"/>
                      <a:pt x="10" y="19"/>
                      <a:pt x="10" y="19"/>
                    </a:cubicBezTo>
                    <a:cubicBezTo>
                      <a:pt x="10" y="19"/>
                      <a:pt x="10" y="19"/>
                      <a:pt x="10"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2" y="29"/>
                      <a:pt x="12" y="40"/>
                      <a:pt x="13" y="50"/>
                    </a:cubicBezTo>
                    <a:cubicBezTo>
                      <a:pt x="27" y="49"/>
                      <a:pt x="41" y="48"/>
                      <a:pt x="54" y="47"/>
                    </a:cubicBezTo>
                    <a:cubicBezTo>
                      <a:pt x="54" y="47"/>
                      <a:pt x="54" y="47"/>
                      <a:pt x="54" y="47"/>
                    </a:cubicBezTo>
                    <a:cubicBezTo>
                      <a:pt x="54" y="47"/>
                      <a:pt x="54" y="47"/>
                      <a:pt x="54" y="47"/>
                    </a:cubicBezTo>
                    <a:cubicBezTo>
                      <a:pt x="54" y="47"/>
                      <a:pt x="54" y="47"/>
                      <a:pt x="54" y="47"/>
                    </a:cubicBezTo>
                    <a:cubicBezTo>
                      <a:pt x="55" y="47"/>
                      <a:pt x="55" y="47"/>
                      <a:pt x="55" y="47"/>
                    </a:cubicBezTo>
                    <a:cubicBezTo>
                      <a:pt x="55" y="47"/>
                      <a:pt x="55" y="47"/>
                      <a:pt x="55" y="47"/>
                    </a:cubicBezTo>
                    <a:cubicBezTo>
                      <a:pt x="55" y="47"/>
                      <a:pt x="55" y="47"/>
                      <a:pt x="55" y="47"/>
                    </a:cubicBezTo>
                    <a:cubicBezTo>
                      <a:pt x="55" y="47"/>
                      <a:pt x="55" y="47"/>
                      <a:pt x="55" y="47"/>
                    </a:cubicBezTo>
                    <a:cubicBezTo>
                      <a:pt x="55" y="47"/>
                      <a:pt x="55" y="47"/>
                      <a:pt x="55" y="47"/>
                    </a:cubicBezTo>
                    <a:cubicBezTo>
                      <a:pt x="55" y="47"/>
                      <a:pt x="55" y="47"/>
                      <a:pt x="55" y="47"/>
                    </a:cubicBezTo>
                    <a:cubicBezTo>
                      <a:pt x="55" y="47"/>
                      <a:pt x="55" y="47"/>
                      <a:pt x="55" y="47"/>
                    </a:cubicBezTo>
                    <a:cubicBezTo>
                      <a:pt x="55" y="48"/>
                      <a:pt x="55" y="48"/>
                      <a:pt x="55" y="48"/>
                    </a:cubicBezTo>
                    <a:cubicBezTo>
                      <a:pt x="55" y="48"/>
                      <a:pt x="55" y="48"/>
                      <a:pt x="55" y="48"/>
                    </a:cubicBezTo>
                    <a:cubicBezTo>
                      <a:pt x="55" y="48"/>
                      <a:pt x="55" y="48"/>
                      <a:pt x="55" y="48"/>
                    </a:cubicBezTo>
                    <a:cubicBezTo>
                      <a:pt x="55" y="48"/>
                      <a:pt x="55" y="48"/>
                      <a:pt x="55" y="48"/>
                    </a:cubicBezTo>
                    <a:cubicBezTo>
                      <a:pt x="55" y="48"/>
                      <a:pt x="55" y="48"/>
                      <a:pt x="55" y="48"/>
                    </a:cubicBezTo>
                    <a:cubicBezTo>
                      <a:pt x="55" y="48"/>
                      <a:pt x="55" y="48"/>
                      <a:pt x="55" y="48"/>
                    </a:cubicBezTo>
                    <a:cubicBezTo>
                      <a:pt x="55" y="48"/>
                      <a:pt x="55" y="48"/>
                      <a:pt x="55" y="48"/>
                    </a:cubicBezTo>
                    <a:cubicBezTo>
                      <a:pt x="55" y="48"/>
                      <a:pt x="55" y="48"/>
                      <a:pt x="55" y="48"/>
                    </a:cubicBezTo>
                    <a:cubicBezTo>
                      <a:pt x="55" y="48"/>
                      <a:pt x="55" y="48"/>
                      <a:pt x="55" y="48"/>
                    </a:cubicBezTo>
                    <a:cubicBezTo>
                      <a:pt x="55" y="48"/>
                      <a:pt x="55" y="48"/>
                      <a:pt x="55" y="48"/>
                    </a:cubicBezTo>
                    <a:cubicBezTo>
                      <a:pt x="55" y="48"/>
                      <a:pt x="55" y="48"/>
                      <a:pt x="55" y="48"/>
                    </a:cubicBezTo>
                    <a:cubicBezTo>
                      <a:pt x="55" y="48"/>
                      <a:pt x="55" y="48"/>
                      <a:pt x="55" y="48"/>
                    </a:cubicBezTo>
                    <a:cubicBezTo>
                      <a:pt x="55" y="48"/>
                      <a:pt x="55" y="48"/>
                      <a:pt x="55" y="48"/>
                    </a:cubicBezTo>
                    <a:cubicBezTo>
                      <a:pt x="55" y="48"/>
                      <a:pt x="55" y="48"/>
                      <a:pt x="55" y="48"/>
                    </a:cubicBezTo>
                    <a:cubicBezTo>
                      <a:pt x="55" y="49"/>
                      <a:pt x="55" y="49"/>
                      <a:pt x="55" y="49"/>
                    </a:cubicBezTo>
                    <a:cubicBezTo>
                      <a:pt x="55" y="49"/>
                      <a:pt x="55" y="49"/>
                      <a:pt x="55" y="49"/>
                    </a:cubicBezTo>
                    <a:cubicBezTo>
                      <a:pt x="55" y="49"/>
                      <a:pt x="55" y="49"/>
                      <a:pt x="55" y="49"/>
                    </a:cubicBezTo>
                    <a:cubicBezTo>
                      <a:pt x="55" y="49"/>
                      <a:pt x="55" y="49"/>
                      <a:pt x="55" y="49"/>
                    </a:cubicBezTo>
                    <a:cubicBezTo>
                      <a:pt x="55" y="49"/>
                      <a:pt x="55" y="49"/>
                      <a:pt x="55" y="49"/>
                    </a:cubicBezTo>
                    <a:cubicBezTo>
                      <a:pt x="55" y="49"/>
                      <a:pt x="55" y="49"/>
                      <a:pt x="55" y="49"/>
                    </a:cubicBezTo>
                    <a:cubicBezTo>
                      <a:pt x="55" y="49"/>
                      <a:pt x="55" y="49"/>
                      <a:pt x="55" y="49"/>
                    </a:cubicBezTo>
                    <a:cubicBezTo>
                      <a:pt x="55" y="49"/>
                      <a:pt x="55" y="49"/>
                      <a:pt x="55" y="49"/>
                    </a:cubicBezTo>
                    <a:cubicBezTo>
                      <a:pt x="55" y="49"/>
                      <a:pt x="55" y="49"/>
                      <a:pt x="55" y="49"/>
                    </a:cubicBezTo>
                    <a:cubicBezTo>
                      <a:pt x="55" y="49"/>
                      <a:pt x="55" y="49"/>
                      <a:pt x="55" y="49"/>
                    </a:cubicBezTo>
                    <a:cubicBezTo>
                      <a:pt x="55" y="50"/>
                      <a:pt x="55" y="50"/>
                      <a:pt x="55" y="50"/>
                    </a:cubicBezTo>
                    <a:cubicBezTo>
                      <a:pt x="55" y="50"/>
                      <a:pt x="55" y="50"/>
                      <a:pt x="55" y="50"/>
                    </a:cubicBezTo>
                    <a:cubicBezTo>
                      <a:pt x="55" y="50"/>
                      <a:pt x="55" y="50"/>
                      <a:pt x="55" y="50"/>
                    </a:cubicBezTo>
                    <a:cubicBezTo>
                      <a:pt x="55" y="50"/>
                      <a:pt x="55" y="50"/>
                      <a:pt x="55" y="50"/>
                    </a:cubicBezTo>
                    <a:cubicBezTo>
                      <a:pt x="55" y="50"/>
                      <a:pt x="55" y="50"/>
                      <a:pt x="55" y="50"/>
                    </a:cubicBezTo>
                    <a:cubicBezTo>
                      <a:pt x="55" y="50"/>
                      <a:pt x="55" y="50"/>
                      <a:pt x="55" y="50"/>
                    </a:cubicBezTo>
                    <a:cubicBezTo>
                      <a:pt x="55" y="50"/>
                      <a:pt x="55" y="50"/>
                      <a:pt x="55" y="50"/>
                    </a:cubicBezTo>
                    <a:cubicBezTo>
                      <a:pt x="55" y="50"/>
                      <a:pt x="55" y="50"/>
                      <a:pt x="55" y="50"/>
                    </a:cubicBezTo>
                    <a:cubicBezTo>
                      <a:pt x="55" y="50"/>
                      <a:pt x="55" y="50"/>
                      <a:pt x="55" y="50"/>
                    </a:cubicBezTo>
                    <a:cubicBezTo>
                      <a:pt x="55" y="50"/>
                      <a:pt x="55" y="50"/>
                      <a:pt x="55" y="50"/>
                    </a:cubicBezTo>
                    <a:cubicBezTo>
                      <a:pt x="55" y="50"/>
                      <a:pt x="55" y="50"/>
                      <a:pt x="55" y="50"/>
                    </a:cubicBezTo>
                    <a:cubicBezTo>
                      <a:pt x="54" y="50"/>
                      <a:pt x="54" y="50"/>
                      <a:pt x="54" y="50"/>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4" y="51"/>
                      <a:pt x="54" y="51"/>
                      <a:pt x="54" y="51"/>
                    </a:cubicBezTo>
                    <a:cubicBezTo>
                      <a:pt x="53" y="52"/>
                      <a:pt x="53" y="52"/>
                      <a:pt x="53" y="52"/>
                    </a:cubicBezTo>
                    <a:cubicBezTo>
                      <a:pt x="53" y="52"/>
                      <a:pt x="53" y="52"/>
                      <a:pt x="53" y="52"/>
                    </a:cubicBezTo>
                    <a:cubicBezTo>
                      <a:pt x="53" y="52"/>
                      <a:pt x="53" y="52"/>
                      <a:pt x="53" y="52"/>
                    </a:cubicBezTo>
                    <a:cubicBezTo>
                      <a:pt x="53" y="52"/>
                      <a:pt x="53" y="52"/>
                      <a:pt x="53" y="52"/>
                    </a:cubicBezTo>
                    <a:cubicBezTo>
                      <a:pt x="53" y="53"/>
                      <a:pt x="53" y="53"/>
                      <a:pt x="53" y="53"/>
                    </a:cubicBezTo>
                    <a:cubicBezTo>
                      <a:pt x="53" y="53"/>
                      <a:pt x="53" y="53"/>
                      <a:pt x="53" y="53"/>
                    </a:cubicBezTo>
                    <a:cubicBezTo>
                      <a:pt x="53" y="53"/>
                      <a:pt x="53" y="53"/>
                      <a:pt x="53" y="53"/>
                    </a:cubicBezTo>
                    <a:cubicBezTo>
                      <a:pt x="53" y="53"/>
                      <a:pt x="53" y="53"/>
                      <a:pt x="53" y="53"/>
                    </a:cubicBezTo>
                    <a:cubicBezTo>
                      <a:pt x="53" y="53"/>
                      <a:pt x="53" y="53"/>
                      <a:pt x="53" y="53"/>
                    </a:cubicBezTo>
                    <a:cubicBezTo>
                      <a:pt x="55" y="53"/>
                      <a:pt x="57" y="52"/>
                      <a:pt x="59" y="52"/>
                    </a:cubicBezTo>
                    <a:cubicBezTo>
                      <a:pt x="59" y="52"/>
                      <a:pt x="59" y="52"/>
                      <a:pt x="59" y="52"/>
                    </a:cubicBezTo>
                    <a:cubicBezTo>
                      <a:pt x="59" y="52"/>
                      <a:pt x="59" y="52"/>
                      <a:pt x="59" y="52"/>
                    </a:cubicBezTo>
                    <a:cubicBezTo>
                      <a:pt x="59" y="52"/>
                      <a:pt x="59" y="52"/>
                      <a:pt x="59" y="52"/>
                    </a:cubicBezTo>
                    <a:cubicBezTo>
                      <a:pt x="59" y="52"/>
                      <a:pt x="59" y="52"/>
                      <a:pt x="59" y="52"/>
                    </a:cubicBezTo>
                    <a:cubicBezTo>
                      <a:pt x="59" y="51"/>
                      <a:pt x="59" y="51"/>
                      <a:pt x="59" y="51"/>
                    </a:cubicBezTo>
                    <a:cubicBezTo>
                      <a:pt x="59" y="51"/>
                      <a:pt x="59" y="51"/>
                      <a:pt x="59" y="51"/>
                    </a:cubicBezTo>
                    <a:cubicBezTo>
                      <a:pt x="59" y="51"/>
                      <a:pt x="59" y="51"/>
                      <a:pt x="59" y="51"/>
                    </a:cubicBezTo>
                    <a:cubicBezTo>
                      <a:pt x="59" y="51"/>
                      <a:pt x="59" y="51"/>
                      <a:pt x="59" y="51"/>
                    </a:cubicBezTo>
                    <a:cubicBezTo>
                      <a:pt x="60" y="51"/>
                      <a:pt x="60" y="51"/>
                      <a:pt x="60" y="51"/>
                    </a:cubicBezTo>
                    <a:cubicBezTo>
                      <a:pt x="60" y="51"/>
                      <a:pt x="60" y="51"/>
                      <a:pt x="60" y="51"/>
                    </a:cubicBezTo>
                    <a:cubicBezTo>
                      <a:pt x="60" y="51"/>
                      <a:pt x="60" y="51"/>
                      <a:pt x="60" y="51"/>
                    </a:cubicBezTo>
                    <a:cubicBezTo>
                      <a:pt x="60" y="50"/>
                      <a:pt x="60" y="50"/>
                      <a:pt x="60" y="50"/>
                    </a:cubicBezTo>
                    <a:cubicBezTo>
                      <a:pt x="59" y="49"/>
                      <a:pt x="59" y="49"/>
                      <a:pt x="59" y="49"/>
                    </a:cubicBezTo>
                    <a:cubicBezTo>
                      <a:pt x="59" y="49"/>
                      <a:pt x="59" y="49"/>
                      <a:pt x="59" y="49"/>
                    </a:cubicBezTo>
                    <a:cubicBezTo>
                      <a:pt x="60" y="49"/>
                      <a:pt x="60" y="49"/>
                      <a:pt x="60" y="49"/>
                    </a:cubicBezTo>
                    <a:cubicBezTo>
                      <a:pt x="60" y="49"/>
                      <a:pt x="60" y="49"/>
                      <a:pt x="60" y="49"/>
                    </a:cubicBezTo>
                    <a:cubicBezTo>
                      <a:pt x="60" y="49"/>
                      <a:pt x="60" y="49"/>
                      <a:pt x="60" y="49"/>
                    </a:cubicBezTo>
                    <a:cubicBezTo>
                      <a:pt x="60" y="49"/>
                      <a:pt x="60" y="49"/>
                      <a:pt x="60" y="49"/>
                    </a:cubicBezTo>
                    <a:cubicBezTo>
                      <a:pt x="60" y="49"/>
                      <a:pt x="60" y="49"/>
                      <a:pt x="60" y="49"/>
                    </a:cubicBezTo>
                    <a:cubicBezTo>
                      <a:pt x="60" y="49"/>
                      <a:pt x="60" y="49"/>
                      <a:pt x="60" y="49"/>
                    </a:cubicBezTo>
                    <a:cubicBezTo>
                      <a:pt x="60" y="49"/>
                      <a:pt x="60" y="49"/>
                      <a:pt x="60" y="49"/>
                    </a:cubicBezTo>
                    <a:cubicBezTo>
                      <a:pt x="60" y="48"/>
                      <a:pt x="60" y="48"/>
                      <a:pt x="60" y="48"/>
                    </a:cubicBezTo>
                    <a:cubicBezTo>
                      <a:pt x="60" y="48"/>
                      <a:pt x="60" y="48"/>
                      <a:pt x="60" y="48"/>
                    </a:cubicBezTo>
                    <a:cubicBezTo>
                      <a:pt x="60" y="48"/>
                      <a:pt x="60" y="48"/>
                      <a:pt x="60" y="48"/>
                    </a:cubicBezTo>
                    <a:cubicBezTo>
                      <a:pt x="60" y="48"/>
                      <a:pt x="60" y="48"/>
                      <a:pt x="60" y="48"/>
                    </a:cubicBezTo>
                    <a:cubicBezTo>
                      <a:pt x="60" y="48"/>
                      <a:pt x="60" y="48"/>
                      <a:pt x="60" y="48"/>
                    </a:cubicBezTo>
                    <a:cubicBezTo>
                      <a:pt x="60" y="48"/>
                      <a:pt x="60" y="48"/>
                      <a:pt x="60" y="48"/>
                    </a:cubicBezTo>
                    <a:cubicBezTo>
                      <a:pt x="60" y="48"/>
                      <a:pt x="60" y="48"/>
                      <a:pt x="60" y="48"/>
                    </a:cubicBezTo>
                    <a:cubicBezTo>
                      <a:pt x="60" y="47"/>
                      <a:pt x="60" y="47"/>
                      <a:pt x="60" y="47"/>
                    </a:cubicBezTo>
                    <a:cubicBezTo>
                      <a:pt x="60" y="47"/>
                      <a:pt x="60" y="47"/>
                      <a:pt x="60" y="47"/>
                    </a:cubicBezTo>
                    <a:cubicBezTo>
                      <a:pt x="60" y="47"/>
                      <a:pt x="60" y="47"/>
                      <a:pt x="60" y="47"/>
                    </a:cubicBezTo>
                    <a:cubicBezTo>
                      <a:pt x="60" y="47"/>
                      <a:pt x="60" y="47"/>
                      <a:pt x="60" y="47"/>
                    </a:cubicBezTo>
                    <a:cubicBezTo>
                      <a:pt x="60" y="46"/>
                      <a:pt x="60" y="46"/>
                      <a:pt x="60" y="46"/>
                    </a:cubicBezTo>
                    <a:cubicBezTo>
                      <a:pt x="60" y="46"/>
                      <a:pt x="60" y="46"/>
                      <a:pt x="60" y="46"/>
                    </a:cubicBezTo>
                    <a:cubicBezTo>
                      <a:pt x="60" y="46"/>
                      <a:pt x="60" y="46"/>
                      <a:pt x="60" y="46"/>
                    </a:cubicBezTo>
                    <a:cubicBezTo>
                      <a:pt x="60" y="46"/>
                      <a:pt x="60" y="46"/>
                      <a:pt x="60" y="46"/>
                    </a:cubicBezTo>
                    <a:cubicBezTo>
                      <a:pt x="60" y="46"/>
                      <a:pt x="60" y="46"/>
                      <a:pt x="60" y="46"/>
                    </a:cubicBezTo>
                    <a:cubicBezTo>
                      <a:pt x="60" y="46"/>
                      <a:pt x="60" y="46"/>
                      <a:pt x="60" y="46"/>
                    </a:cubicBezTo>
                    <a:cubicBezTo>
                      <a:pt x="61" y="46"/>
                      <a:pt x="61" y="46"/>
                      <a:pt x="61" y="46"/>
                    </a:cubicBezTo>
                    <a:cubicBezTo>
                      <a:pt x="61" y="46"/>
                      <a:pt x="61" y="46"/>
                      <a:pt x="61" y="46"/>
                    </a:cubicBezTo>
                    <a:cubicBezTo>
                      <a:pt x="61" y="47"/>
                      <a:pt x="61" y="47"/>
                      <a:pt x="61" y="47"/>
                    </a:cubicBezTo>
                    <a:cubicBezTo>
                      <a:pt x="61" y="47"/>
                      <a:pt x="61" y="47"/>
                      <a:pt x="61" y="47"/>
                    </a:cubicBezTo>
                    <a:cubicBezTo>
                      <a:pt x="61" y="47"/>
                      <a:pt x="61" y="47"/>
                      <a:pt x="61" y="47"/>
                    </a:cubicBezTo>
                    <a:cubicBezTo>
                      <a:pt x="61" y="47"/>
                      <a:pt x="61" y="47"/>
                      <a:pt x="61" y="47"/>
                    </a:cubicBezTo>
                    <a:cubicBezTo>
                      <a:pt x="61" y="47"/>
                      <a:pt x="61" y="47"/>
                      <a:pt x="61" y="47"/>
                    </a:cubicBezTo>
                    <a:cubicBezTo>
                      <a:pt x="61" y="46"/>
                      <a:pt x="61" y="46"/>
                      <a:pt x="61" y="46"/>
                    </a:cubicBezTo>
                    <a:cubicBezTo>
                      <a:pt x="61" y="46"/>
                      <a:pt x="61" y="46"/>
                      <a:pt x="61" y="46"/>
                    </a:cubicBezTo>
                    <a:cubicBezTo>
                      <a:pt x="61" y="46"/>
                      <a:pt x="61" y="46"/>
                      <a:pt x="61" y="46"/>
                    </a:cubicBezTo>
                    <a:cubicBezTo>
                      <a:pt x="61" y="45"/>
                      <a:pt x="61" y="45"/>
                      <a:pt x="61" y="45"/>
                    </a:cubicBezTo>
                    <a:cubicBezTo>
                      <a:pt x="61" y="45"/>
                      <a:pt x="61" y="45"/>
                      <a:pt x="61" y="45"/>
                    </a:cubicBezTo>
                    <a:cubicBezTo>
                      <a:pt x="62" y="45"/>
                      <a:pt x="62" y="45"/>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3" y="45"/>
                      <a:pt x="63" y="45"/>
                      <a:pt x="63" y="45"/>
                    </a:cubicBezTo>
                    <a:cubicBezTo>
                      <a:pt x="63" y="45"/>
                      <a:pt x="63" y="45"/>
                      <a:pt x="63" y="45"/>
                    </a:cubicBezTo>
                    <a:cubicBezTo>
                      <a:pt x="63" y="45"/>
                      <a:pt x="63" y="45"/>
                      <a:pt x="63" y="45"/>
                    </a:cubicBezTo>
                    <a:cubicBezTo>
                      <a:pt x="63" y="44"/>
                      <a:pt x="63" y="44"/>
                      <a:pt x="63" y="44"/>
                    </a:cubicBezTo>
                    <a:cubicBezTo>
                      <a:pt x="64" y="43"/>
                      <a:pt x="64" y="43"/>
                      <a:pt x="64" y="43"/>
                    </a:cubicBezTo>
                    <a:cubicBezTo>
                      <a:pt x="64" y="43"/>
                      <a:pt x="64" y="43"/>
                      <a:pt x="64" y="43"/>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gf4bb91c855_5_265"/>
              <p:cNvSpPr/>
              <p:nvPr/>
            </p:nvSpPr>
            <p:spPr>
              <a:xfrm>
                <a:off x="3438366" y="3577546"/>
                <a:ext cx="107042" cy="185055"/>
              </a:xfrm>
              <a:custGeom>
                <a:rect b="b" l="l" r="r" t="t"/>
                <a:pathLst>
                  <a:path extrusionOk="0" h="57" w="33">
                    <a:moveTo>
                      <a:pt x="28" y="56"/>
                    </a:moveTo>
                    <a:cubicBezTo>
                      <a:pt x="28" y="56"/>
                      <a:pt x="28" y="56"/>
                      <a:pt x="28" y="56"/>
                    </a:cubicBezTo>
                    <a:cubicBezTo>
                      <a:pt x="28" y="56"/>
                      <a:pt x="28" y="56"/>
                      <a:pt x="28" y="56"/>
                    </a:cubicBezTo>
                    <a:cubicBezTo>
                      <a:pt x="28" y="56"/>
                      <a:pt x="28" y="56"/>
                      <a:pt x="28" y="56"/>
                    </a:cubicBezTo>
                    <a:cubicBezTo>
                      <a:pt x="28" y="56"/>
                      <a:pt x="28" y="56"/>
                      <a:pt x="28" y="56"/>
                    </a:cubicBezTo>
                    <a:close/>
                    <a:moveTo>
                      <a:pt x="27" y="55"/>
                    </a:moveTo>
                    <a:cubicBezTo>
                      <a:pt x="27" y="56"/>
                      <a:pt x="27" y="56"/>
                      <a:pt x="27" y="56"/>
                    </a:cubicBezTo>
                    <a:cubicBezTo>
                      <a:pt x="26" y="56"/>
                      <a:pt x="26" y="56"/>
                      <a:pt x="26" y="56"/>
                    </a:cubicBezTo>
                    <a:cubicBezTo>
                      <a:pt x="26" y="56"/>
                      <a:pt x="26" y="56"/>
                      <a:pt x="26" y="56"/>
                    </a:cubicBezTo>
                    <a:cubicBezTo>
                      <a:pt x="26" y="56"/>
                      <a:pt x="26" y="56"/>
                      <a:pt x="26" y="56"/>
                    </a:cubicBezTo>
                    <a:cubicBezTo>
                      <a:pt x="26" y="56"/>
                      <a:pt x="26" y="56"/>
                      <a:pt x="26" y="56"/>
                    </a:cubicBezTo>
                    <a:cubicBezTo>
                      <a:pt x="26" y="56"/>
                      <a:pt x="26" y="56"/>
                      <a:pt x="26" y="56"/>
                    </a:cubicBezTo>
                    <a:cubicBezTo>
                      <a:pt x="26" y="56"/>
                      <a:pt x="26" y="56"/>
                      <a:pt x="26" y="56"/>
                    </a:cubicBezTo>
                    <a:cubicBezTo>
                      <a:pt x="26" y="56"/>
                      <a:pt x="26" y="56"/>
                      <a:pt x="26" y="56"/>
                    </a:cubicBezTo>
                    <a:cubicBezTo>
                      <a:pt x="27" y="56"/>
                      <a:pt x="27" y="56"/>
                      <a:pt x="27" y="56"/>
                    </a:cubicBezTo>
                    <a:cubicBezTo>
                      <a:pt x="27" y="56"/>
                      <a:pt x="27" y="56"/>
                      <a:pt x="27" y="56"/>
                    </a:cubicBezTo>
                    <a:cubicBezTo>
                      <a:pt x="26" y="56"/>
                      <a:pt x="26" y="56"/>
                      <a:pt x="26" y="56"/>
                    </a:cubicBezTo>
                    <a:cubicBezTo>
                      <a:pt x="26" y="56"/>
                      <a:pt x="26" y="56"/>
                      <a:pt x="26" y="56"/>
                    </a:cubicBezTo>
                    <a:cubicBezTo>
                      <a:pt x="26" y="56"/>
                      <a:pt x="26" y="56"/>
                      <a:pt x="26" y="56"/>
                    </a:cubicBezTo>
                    <a:cubicBezTo>
                      <a:pt x="26" y="56"/>
                      <a:pt x="26" y="56"/>
                      <a:pt x="26" y="56"/>
                    </a:cubicBezTo>
                    <a:cubicBezTo>
                      <a:pt x="27" y="56"/>
                      <a:pt x="27" y="56"/>
                      <a:pt x="27" y="56"/>
                    </a:cubicBezTo>
                    <a:cubicBezTo>
                      <a:pt x="27" y="56"/>
                      <a:pt x="27" y="56"/>
                      <a:pt x="27" y="56"/>
                    </a:cubicBezTo>
                    <a:cubicBezTo>
                      <a:pt x="27" y="56"/>
                      <a:pt x="27" y="56"/>
                      <a:pt x="27" y="56"/>
                    </a:cubicBezTo>
                    <a:cubicBezTo>
                      <a:pt x="27" y="56"/>
                      <a:pt x="27" y="56"/>
                      <a:pt x="27" y="56"/>
                    </a:cubicBezTo>
                    <a:cubicBezTo>
                      <a:pt x="27" y="56"/>
                      <a:pt x="27" y="56"/>
                      <a:pt x="27" y="56"/>
                    </a:cubicBezTo>
                    <a:cubicBezTo>
                      <a:pt x="27" y="56"/>
                      <a:pt x="27" y="56"/>
                      <a:pt x="27" y="56"/>
                    </a:cubicBezTo>
                    <a:cubicBezTo>
                      <a:pt x="27" y="55"/>
                      <a:pt x="27" y="55"/>
                      <a:pt x="27" y="55"/>
                    </a:cubicBezTo>
                    <a:cubicBezTo>
                      <a:pt x="27" y="55"/>
                      <a:pt x="27" y="55"/>
                      <a:pt x="27" y="55"/>
                    </a:cubicBezTo>
                    <a:close/>
                    <a:moveTo>
                      <a:pt x="32" y="55"/>
                    </a:moveTo>
                    <a:cubicBezTo>
                      <a:pt x="33" y="55"/>
                      <a:pt x="33" y="55"/>
                      <a:pt x="33" y="55"/>
                    </a:cubicBezTo>
                    <a:cubicBezTo>
                      <a:pt x="33" y="55"/>
                      <a:pt x="33" y="55"/>
                      <a:pt x="33" y="55"/>
                    </a:cubicBezTo>
                    <a:cubicBezTo>
                      <a:pt x="33" y="55"/>
                      <a:pt x="33" y="55"/>
                      <a:pt x="33" y="55"/>
                    </a:cubicBezTo>
                    <a:cubicBezTo>
                      <a:pt x="32" y="55"/>
                      <a:pt x="32" y="55"/>
                      <a:pt x="32" y="55"/>
                    </a:cubicBezTo>
                    <a:close/>
                    <a:moveTo>
                      <a:pt x="33" y="52"/>
                    </a:moveTo>
                    <a:cubicBezTo>
                      <a:pt x="32" y="47"/>
                      <a:pt x="31" y="42"/>
                      <a:pt x="30" y="36"/>
                    </a:cubicBezTo>
                    <a:cubicBezTo>
                      <a:pt x="31" y="25"/>
                      <a:pt x="31" y="13"/>
                      <a:pt x="31" y="1"/>
                    </a:cubicBezTo>
                    <a:cubicBezTo>
                      <a:pt x="31" y="1"/>
                      <a:pt x="31" y="1"/>
                      <a:pt x="31" y="1"/>
                    </a:cubicBezTo>
                    <a:cubicBezTo>
                      <a:pt x="30" y="1"/>
                      <a:pt x="30" y="1"/>
                      <a:pt x="30" y="1"/>
                    </a:cubicBezTo>
                    <a:cubicBezTo>
                      <a:pt x="30" y="1"/>
                      <a:pt x="30" y="1"/>
                      <a:pt x="30" y="1"/>
                    </a:cubicBezTo>
                    <a:cubicBezTo>
                      <a:pt x="30" y="1"/>
                      <a:pt x="30" y="1"/>
                      <a:pt x="30" y="1"/>
                    </a:cubicBezTo>
                    <a:cubicBezTo>
                      <a:pt x="30" y="0"/>
                      <a:pt x="30" y="0"/>
                      <a:pt x="30" y="0"/>
                    </a:cubicBezTo>
                    <a:cubicBezTo>
                      <a:pt x="23" y="1"/>
                      <a:pt x="16" y="2"/>
                      <a:pt x="10" y="2"/>
                    </a:cubicBezTo>
                    <a:cubicBezTo>
                      <a:pt x="10" y="2"/>
                      <a:pt x="10" y="2"/>
                      <a:pt x="10" y="2"/>
                    </a:cubicBezTo>
                    <a:cubicBezTo>
                      <a:pt x="10" y="3"/>
                      <a:pt x="10" y="3"/>
                      <a:pt x="10" y="3"/>
                    </a:cubicBezTo>
                    <a:cubicBezTo>
                      <a:pt x="10" y="3"/>
                      <a:pt x="10" y="3"/>
                      <a:pt x="10" y="3"/>
                    </a:cubicBezTo>
                    <a:cubicBezTo>
                      <a:pt x="10" y="4"/>
                      <a:pt x="10" y="4"/>
                      <a:pt x="10" y="4"/>
                    </a:cubicBezTo>
                    <a:cubicBezTo>
                      <a:pt x="9" y="4"/>
                      <a:pt x="9" y="4"/>
                      <a:pt x="9" y="4"/>
                    </a:cubicBezTo>
                    <a:cubicBezTo>
                      <a:pt x="8" y="4"/>
                      <a:pt x="8" y="4"/>
                      <a:pt x="8" y="4"/>
                    </a:cubicBezTo>
                    <a:cubicBezTo>
                      <a:pt x="8" y="4"/>
                      <a:pt x="8" y="4"/>
                      <a:pt x="8" y="4"/>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7" y="5"/>
                      <a:pt x="7" y="5"/>
                      <a:pt x="7" y="5"/>
                    </a:cubicBezTo>
                    <a:cubicBezTo>
                      <a:pt x="7" y="6"/>
                      <a:pt x="7" y="6"/>
                      <a:pt x="7" y="6"/>
                    </a:cubicBezTo>
                    <a:cubicBezTo>
                      <a:pt x="7" y="6"/>
                      <a:pt x="7" y="6"/>
                      <a:pt x="7" y="6"/>
                    </a:cubicBezTo>
                    <a:cubicBezTo>
                      <a:pt x="7" y="7"/>
                      <a:pt x="7" y="7"/>
                      <a:pt x="7" y="7"/>
                    </a:cubicBezTo>
                    <a:cubicBezTo>
                      <a:pt x="7" y="7"/>
                      <a:pt x="7" y="7"/>
                      <a:pt x="7" y="7"/>
                    </a:cubicBezTo>
                    <a:cubicBezTo>
                      <a:pt x="7" y="8"/>
                      <a:pt x="7" y="8"/>
                      <a:pt x="7" y="8"/>
                    </a:cubicBezTo>
                    <a:cubicBezTo>
                      <a:pt x="7" y="9"/>
                      <a:pt x="7" y="9"/>
                      <a:pt x="7" y="9"/>
                    </a:cubicBezTo>
                    <a:cubicBezTo>
                      <a:pt x="7" y="9"/>
                      <a:pt x="7" y="9"/>
                      <a:pt x="7" y="9"/>
                    </a:cubicBezTo>
                    <a:cubicBezTo>
                      <a:pt x="7" y="9"/>
                      <a:pt x="7" y="9"/>
                      <a:pt x="7" y="9"/>
                    </a:cubicBezTo>
                    <a:cubicBezTo>
                      <a:pt x="7" y="10"/>
                      <a:pt x="7" y="10"/>
                      <a:pt x="7" y="10"/>
                    </a:cubicBezTo>
                    <a:cubicBezTo>
                      <a:pt x="7" y="10"/>
                      <a:pt x="7" y="10"/>
                      <a:pt x="7" y="10"/>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5" y="11"/>
                      <a:pt x="5" y="11"/>
                      <a:pt x="5" y="11"/>
                    </a:cubicBezTo>
                    <a:cubicBezTo>
                      <a:pt x="5" y="11"/>
                      <a:pt x="5" y="11"/>
                      <a:pt x="5" y="11"/>
                    </a:cubicBezTo>
                    <a:cubicBezTo>
                      <a:pt x="5" y="11"/>
                      <a:pt x="5" y="11"/>
                      <a:pt x="5" y="11"/>
                    </a:cubicBezTo>
                    <a:cubicBezTo>
                      <a:pt x="5" y="12"/>
                      <a:pt x="5" y="12"/>
                      <a:pt x="5" y="12"/>
                    </a:cubicBezTo>
                    <a:cubicBezTo>
                      <a:pt x="5" y="12"/>
                      <a:pt x="5" y="12"/>
                      <a:pt x="5" y="12"/>
                    </a:cubicBezTo>
                    <a:cubicBezTo>
                      <a:pt x="5" y="12"/>
                      <a:pt x="5" y="12"/>
                      <a:pt x="5" y="12"/>
                    </a:cubicBezTo>
                    <a:cubicBezTo>
                      <a:pt x="4" y="12"/>
                      <a:pt x="4" y="12"/>
                      <a:pt x="4" y="12"/>
                    </a:cubicBezTo>
                    <a:cubicBezTo>
                      <a:pt x="4" y="12"/>
                      <a:pt x="4" y="12"/>
                      <a:pt x="4" y="12"/>
                    </a:cubicBezTo>
                    <a:cubicBezTo>
                      <a:pt x="4" y="13"/>
                      <a:pt x="4" y="13"/>
                      <a:pt x="4" y="13"/>
                    </a:cubicBezTo>
                    <a:cubicBezTo>
                      <a:pt x="5" y="13"/>
                      <a:pt x="5" y="13"/>
                      <a:pt x="5" y="13"/>
                    </a:cubicBezTo>
                    <a:cubicBezTo>
                      <a:pt x="5" y="13"/>
                      <a:pt x="5" y="13"/>
                      <a:pt x="5" y="13"/>
                    </a:cubicBezTo>
                    <a:cubicBezTo>
                      <a:pt x="5" y="14"/>
                      <a:pt x="5" y="14"/>
                      <a:pt x="5" y="14"/>
                    </a:cubicBezTo>
                    <a:cubicBezTo>
                      <a:pt x="5" y="14"/>
                      <a:pt x="5" y="14"/>
                      <a:pt x="5" y="14"/>
                    </a:cubicBezTo>
                    <a:cubicBezTo>
                      <a:pt x="5" y="14"/>
                      <a:pt x="5" y="14"/>
                      <a:pt x="5" y="14"/>
                    </a:cubicBezTo>
                    <a:cubicBezTo>
                      <a:pt x="4" y="14"/>
                      <a:pt x="4" y="14"/>
                      <a:pt x="4" y="14"/>
                    </a:cubicBezTo>
                    <a:cubicBezTo>
                      <a:pt x="4" y="14"/>
                      <a:pt x="4" y="14"/>
                      <a:pt x="4" y="14"/>
                    </a:cubicBezTo>
                    <a:cubicBezTo>
                      <a:pt x="4" y="14"/>
                      <a:pt x="4" y="14"/>
                      <a:pt x="4" y="14"/>
                    </a:cubicBezTo>
                    <a:cubicBezTo>
                      <a:pt x="3" y="14"/>
                      <a:pt x="3" y="14"/>
                      <a:pt x="3" y="14"/>
                    </a:cubicBezTo>
                    <a:cubicBezTo>
                      <a:pt x="3" y="14"/>
                      <a:pt x="3" y="14"/>
                      <a:pt x="3" y="14"/>
                    </a:cubicBezTo>
                    <a:cubicBezTo>
                      <a:pt x="3" y="15"/>
                      <a:pt x="3" y="15"/>
                      <a:pt x="3" y="15"/>
                    </a:cubicBezTo>
                    <a:cubicBezTo>
                      <a:pt x="3" y="15"/>
                      <a:pt x="3" y="15"/>
                      <a:pt x="3" y="15"/>
                    </a:cubicBezTo>
                    <a:cubicBezTo>
                      <a:pt x="3" y="15"/>
                      <a:pt x="3" y="15"/>
                      <a:pt x="3" y="15"/>
                    </a:cubicBezTo>
                    <a:cubicBezTo>
                      <a:pt x="3" y="15"/>
                      <a:pt x="3" y="15"/>
                      <a:pt x="3" y="15"/>
                    </a:cubicBezTo>
                    <a:cubicBezTo>
                      <a:pt x="4" y="15"/>
                      <a:pt x="4" y="15"/>
                      <a:pt x="4" y="15"/>
                    </a:cubicBezTo>
                    <a:cubicBezTo>
                      <a:pt x="4" y="15"/>
                      <a:pt x="4" y="15"/>
                      <a:pt x="4" y="15"/>
                    </a:cubicBezTo>
                    <a:cubicBezTo>
                      <a:pt x="3" y="16"/>
                      <a:pt x="3" y="16"/>
                      <a:pt x="3" y="16"/>
                    </a:cubicBezTo>
                    <a:cubicBezTo>
                      <a:pt x="3" y="16"/>
                      <a:pt x="3" y="16"/>
                      <a:pt x="3" y="16"/>
                    </a:cubicBezTo>
                    <a:cubicBezTo>
                      <a:pt x="4" y="16"/>
                      <a:pt x="4" y="16"/>
                      <a:pt x="4" y="16"/>
                    </a:cubicBezTo>
                    <a:cubicBezTo>
                      <a:pt x="4" y="16"/>
                      <a:pt x="4" y="16"/>
                      <a:pt x="4" y="16"/>
                    </a:cubicBezTo>
                    <a:cubicBezTo>
                      <a:pt x="4" y="17"/>
                      <a:pt x="4" y="17"/>
                      <a:pt x="4" y="17"/>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2" y="18"/>
                      <a:pt x="2" y="18"/>
                      <a:pt x="2" y="18"/>
                    </a:cubicBezTo>
                    <a:cubicBezTo>
                      <a:pt x="2" y="18"/>
                      <a:pt x="2" y="18"/>
                      <a:pt x="2" y="18"/>
                    </a:cubicBezTo>
                    <a:cubicBezTo>
                      <a:pt x="2" y="18"/>
                      <a:pt x="2" y="18"/>
                      <a:pt x="2" y="18"/>
                    </a:cubicBezTo>
                    <a:cubicBezTo>
                      <a:pt x="2" y="18"/>
                      <a:pt x="2" y="18"/>
                      <a:pt x="2" y="18"/>
                    </a:cubicBezTo>
                    <a:cubicBezTo>
                      <a:pt x="2" y="18"/>
                      <a:pt x="2" y="18"/>
                      <a:pt x="2"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2" y="19"/>
                      <a:pt x="2" y="19"/>
                      <a:pt x="2" y="19"/>
                    </a:cubicBezTo>
                    <a:cubicBezTo>
                      <a:pt x="2" y="19"/>
                      <a:pt x="2" y="19"/>
                      <a:pt x="2" y="19"/>
                    </a:cubicBezTo>
                    <a:cubicBezTo>
                      <a:pt x="2" y="19"/>
                      <a:pt x="2" y="19"/>
                      <a:pt x="2" y="19"/>
                    </a:cubicBezTo>
                    <a:cubicBezTo>
                      <a:pt x="2" y="20"/>
                      <a:pt x="2" y="20"/>
                      <a:pt x="2" y="20"/>
                    </a:cubicBezTo>
                    <a:cubicBezTo>
                      <a:pt x="2" y="20"/>
                      <a:pt x="2" y="20"/>
                      <a:pt x="2" y="20"/>
                    </a:cubicBezTo>
                    <a:cubicBezTo>
                      <a:pt x="2" y="20"/>
                      <a:pt x="2" y="20"/>
                      <a:pt x="2" y="20"/>
                    </a:cubicBezTo>
                    <a:cubicBezTo>
                      <a:pt x="3" y="20"/>
                      <a:pt x="3" y="20"/>
                      <a:pt x="3" y="20"/>
                    </a:cubicBezTo>
                    <a:cubicBezTo>
                      <a:pt x="3" y="20"/>
                      <a:pt x="3" y="20"/>
                      <a:pt x="3" y="20"/>
                    </a:cubicBezTo>
                    <a:cubicBezTo>
                      <a:pt x="3" y="20"/>
                      <a:pt x="3" y="20"/>
                      <a:pt x="3" y="20"/>
                    </a:cubicBezTo>
                    <a:cubicBezTo>
                      <a:pt x="3" y="21"/>
                      <a:pt x="3"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3"/>
                      <a:pt x="3" y="23"/>
                      <a:pt x="3" y="23"/>
                    </a:cubicBezTo>
                    <a:cubicBezTo>
                      <a:pt x="4" y="23"/>
                      <a:pt x="4" y="23"/>
                      <a:pt x="4" y="23"/>
                    </a:cubicBezTo>
                    <a:cubicBezTo>
                      <a:pt x="4" y="23"/>
                      <a:pt x="4" y="23"/>
                      <a:pt x="4" y="23"/>
                    </a:cubicBezTo>
                    <a:cubicBezTo>
                      <a:pt x="4" y="23"/>
                      <a:pt x="4" y="23"/>
                      <a:pt x="4" y="23"/>
                    </a:cubicBezTo>
                    <a:cubicBezTo>
                      <a:pt x="4" y="24"/>
                      <a:pt x="4" y="24"/>
                      <a:pt x="4" y="24"/>
                    </a:cubicBezTo>
                    <a:cubicBezTo>
                      <a:pt x="4" y="24"/>
                      <a:pt x="4" y="24"/>
                      <a:pt x="4" y="24"/>
                    </a:cubicBezTo>
                    <a:cubicBezTo>
                      <a:pt x="4" y="24"/>
                      <a:pt x="4" y="24"/>
                      <a:pt x="4" y="24"/>
                    </a:cubicBezTo>
                    <a:cubicBezTo>
                      <a:pt x="4" y="24"/>
                      <a:pt x="4" y="24"/>
                      <a:pt x="4" y="24"/>
                    </a:cubicBezTo>
                    <a:cubicBezTo>
                      <a:pt x="3" y="24"/>
                      <a:pt x="3" y="24"/>
                      <a:pt x="3" y="24"/>
                    </a:cubicBezTo>
                    <a:cubicBezTo>
                      <a:pt x="3" y="24"/>
                      <a:pt x="3" y="24"/>
                      <a:pt x="3" y="24"/>
                    </a:cubicBezTo>
                    <a:cubicBezTo>
                      <a:pt x="3" y="25"/>
                      <a:pt x="3" y="25"/>
                      <a:pt x="3" y="25"/>
                    </a:cubicBezTo>
                    <a:cubicBezTo>
                      <a:pt x="3" y="25"/>
                      <a:pt x="3" y="26"/>
                      <a:pt x="3" y="26"/>
                    </a:cubicBezTo>
                    <a:cubicBezTo>
                      <a:pt x="3" y="26"/>
                      <a:pt x="3" y="26"/>
                      <a:pt x="3" y="26"/>
                    </a:cubicBezTo>
                    <a:cubicBezTo>
                      <a:pt x="3" y="26"/>
                      <a:pt x="3" y="26"/>
                      <a:pt x="3" y="26"/>
                    </a:cubicBezTo>
                    <a:cubicBezTo>
                      <a:pt x="4" y="26"/>
                      <a:pt x="4" y="26"/>
                      <a:pt x="4" y="26"/>
                    </a:cubicBezTo>
                    <a:cubicBezTo>
                      <a:pt x="4" y="26"/>
                      <a:pt x="4" y="26"/>
                      <a:pt x="4" y="26"/>
                    </a:cubicBezTo>
                    <a:cubicBezTo>
                      <a:pt x="4" y="26"/>
                      <a:pt x="4" y="26"/>
                      <a:pt x="4" y="26"/>
                    </a:cubicBezTo>
                    <a:cubicBezTo>
                      <a:pt x="4" y="26"/>
                      <a:pt x="4" y="26"/>
                      <a:pt x="4" y="26"/>
                    </a:cubicBezTo>
                    <a:cubicBezTo>
                      <a:pt x="4" y="27"/>
                      <a:pt x="4" y="27"/>
                      <a:pt x="4" y="27"/>
                    </a:cubicBezTo>
                    <a:cubicBezTo>
                      <a:pt x="4" y="27"/>
                      <a:pt x="4" y="27"/>
                      <a:pt x="4" y="27"/>
                    </a:cubicBezTo>
                    <a:cubicBezTo>
                      <a:pt x="4" y="27"/>
                      <a:pt x="4" y="27"/>
                      <a:pt x="4" y="27"/>
                    </a:cubicBezTo>
                    <a:cubicBezTo>
                      <a:pt x="4" y="27"/>
                      <a:pt x="4" y="27"/>
                      <a:pt x="4" y="27"/>
                    </a:cubicBezTo>
                    <a:cubicBezTo>
                      <a:pt x="4" y="27"/>
                      <a:pt x="4" y="27"/>
                      <a:pt x="4" y="27"/>
                    </a:cubicBezTo>
                    <a:cubicBezTo>
                      <a:pt x="4" y="27"/>
                      <a:pt x="4" y="27"/>
                      <a:pt x="4" y="27"/>
                    </a:cubicBezTo>
                    <a:cubicBezTo>
                      <a:pt x="4" y="28"/>
                      <a:pt x="4" y="28"/>
                      <a:pt x="4" y="28"/>
                    </a:cubicBezTo>
                    <a:cubicBezTo>
                      <a:pt x="4" y="28"/>
                      <a:pt x="4" y="28"/>
                      <a:pt x="4" y="28"/>
                    </a:cubicBezTo>
                    <a:cubicBezTo>
                      <a:pt x="4" y="29"/>
                      <a:pt x="4" y="29"/>
                      <a:pt x="4" y="29"/>
                    </a:cubicBezTo>
                    <a:cubicBezTo>
                      <a:pt x="4" y="29"/>
                      <a:pt x="4" y="29"/>
                      <a:pt x="4" y="29"/>
                    </a:cubicBezTo>
                    <a:cubicBezTo>
                      <a:pt x="4" y="29"/>
                      <a:pt x="4" y="29"/>
                      <a:pt x="4" y="29"/>
                    </a:cubicBezTo>
                    <a:cubicBezTo>
                      <a:pt x="4" y="29"/>
                      <a:pt x="4" y="29"/>
                      <a:pt x="4" y="29"/>
                    </a:cubicBezTo>
                    <a:cubicBezTo>
                      <a:pt x="4" y="29"/>
                      <a:pt x="4" y="29"/>
                      <a:pt x="4" y="29"/>
                    </a:cubicBezTo>
                    <a:cubicBezTo>
                      <a:pt x="4" y="29"/>
                      <a:pt x="4" y="29"/>
                      <a:pt x="4" y="29"/>
                    </a:cubicBezTo>
                    <a:cubicBezTo>
                      <a:pt x="4" y="29"/>
                      <a:pt x="4" y="29"/>
                      <a:pt x="4" y="29"/>
                    </a:cubicBezTo>
                    <a:cubicBezTo>
                      <a:pt x="4" y="29"/>
                      <a:pt x="4" y="29"/>
                      <a:pt x="4" y="29"/>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4" y="32"/>
                      <a:pt x="4" y="32"/>
                      <a:pt x="4" y="32"/>
                    </a:cubicBezTo>
                    <a:cubicBezTo>
                      <a:pt x="4" y="32"/>
                      <a:pt x="4" y="32"/>
                      <a:pt x="4" y="32"/>
                    </a:cubicBezTo>
                    <a:cubicBezTo>
                      <a:pt x="4" y="32"/>
                      <a:pt x="4" y="32"/>
                      <a:pt x="4" y="32"/>
                    </a:cubicBezTo>
                    <a:cubicBezTo>
                      <a:pt x="5" y="32"/>
                      <a:pt x="5" y="32"/>
                      <a:pt x="5" y="32"/>
                    </a:cubicBezTo>
                    <a:cubicBezTo>
                      <a:pt x="5" y="32"/>
                      <a:pt x="5" y="32"/>
                      <a:pt x="5" y="32"/>
                    </a:cubicBezTo>
                    <a:cubicBezTo>
                      <a:pt x="5" y="33"/>
                      <a:pt x="5" y="33"/>
                      <a:pt x="5" y="33"/>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6" y="34"/>
                      <a:pt x="6" y="34"/>
                      <a:pt x="6" y="34"/>
                    </a:cubicBezTo>
                    <a:cubicBezTo>
                      <a:pt x="6" y="34"/>
                      <a:pt x="6" y="34"/>
                      <a:pt x="6" y="34"/>
                    </a:cubicBezTo>
                    <a:cubicBezTo>
                      <a:pt x="6" y="34"/>
                      <a:pt x="6" y="34"/>
                      <a:pt x="6" y="34"/>
                    </a:cubicBezTo>
                    <a:cubicBezTo>
                      <a:pt x="6" y="34"/>
                      <a:pt x="6" y="34"/>
                      <a:pt x="6" y="34"/>
                    </a:cubicBezTo>
                    <a:cubicBezTo>
                      <a:pt x="6" y="35"/>
                      <a:pt x="6" y="35"/>
                      <a:pt x="6" y="35"/>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5" y="37"/>
                      <a:pt x="5" y="37"/>
                      <a:pt x="5" y="37"/>
                    </a:cubicBezTo>
                    <a:cubicBezTo>
                      <a:pt x="5" y="37"/>
                      <a:pt x="5" y="37"/>
                      <a:pt x="5" y="37"/>
                    </a:cubicBezTo>
                    <a:cubicBezTo>
                      <a:pt x="4" y="38"/>
                      <a:pt x="4" y="38"/>
                      <a:pt x="4" y="38"/>
                    </a:cubicBezTo>
                    <a:cubicBezTo>
                      <a:pt x="4" y="38"/>
                      <a:pt x="4" y="38"/>
                      <a:pt x="4" y="38"/>
                    </a:cubicBezTo>
                    <a:cubicBezTo>
                      <a:pt x="4" y="38"/>
                      <a:pt x="4" y="38"/>
                      <a:pt x="4" y="38"/>
                    </a:cubicBezTo>
                    <a:cubicBezTo>
                      <a:pt x="4" y="38"/>
                      <a:pt x="4" y="38"/>
                      <a:pt x="4" y="38"/>
                    </a:cubicBezTo>
                    <a:cubicBezTo>
                      <a:pt x="4" y="38"/>
                      <a:pt x="4" y="38"/>
                      <a:pt x="4" y="38"/>
                    </a:cubicBezTo>
                    <a:cubicBezTo>
                      <a:pt x="4" y="39"/>
                      <a:pt x="4" y="39"/>
                      <a:pt x="4" y="39"/>
                    </a:cubicBezTo>
                    <a:cubicBezTo>
                      <a:pt x="3" y="39"/>
                      <a:pt x="3" y="39"/>
                      <a:pt x="3" y="39"/>
                    </a:cubicBezTo>
                    <a:cubicBezTo>
                      <a:pt x="3" y="39"/>
                      <a:pt x="3" y="39"/>
                      <a:pt x="3" y="39"/>
                    </a:cubicBezTo>
                    <a:cubicBezTo>
                      <a:pt x="3" y="39"/>
                      <a:pt x="3" y="39"/>
                      <a:pt x="3" y="39"/>
                    </a:cubicBezTo>
                    <a:cubicBezTo>
                      <a:pt x="3" y="39"/>
                      <a:pt x="3" y="39"/>
                      <a:pt x="3" y="39"/>
                    </a:cubicBezTo>
                    <a:cubicBezTo>
                      <a:pt x="3" y="39"/>
                      <a:pt x="3" y="39"/>
                      <a:pt x="3" y="39"/>
                    </a:cubicBezTo>
                    <a:cubicBezTo>
                      <a:pt x="2" y="40"/>
                      <a:pt x="2" y="40"/>
                      <a:pt x="2" y="40"/>
                    </a:cubicBezTo>
                    <a:cubicBezTo>
                      <a:pt x="2" y="40"/>
                      <a:pt x="2" y="40"/>
                      <a:pt x="2" y="40"/>
                    </a:cubicBezTo>
                    <a:cubicBezTo>
                      <a:pt x="2" y="41"/>
                      <a:pt x="2" y="41"/>
                      <a:pt x="2" y="41"/>
                    </a:cubicBezTo>
                    <a:cubicBezTo>
                      <a:pt x="2" y="41"/>
                      <a:pt x="2" y="41"/>
                      <a:pt x="2" y="41"/>
                    </a:cubicBezTo>
                    <a:cubicBezTo>
                      <a:pt x="2" y="41"/>
                      <a:pt x="2" y="41"/>
                      <a:pt x="2" y="41"/>
                    </a:cubicBezTo>
                    <a:cubicBezTo>
                      <a:pt x="2" y="42"/>
                      <a:pt x="2" y="42"/>
                      <a:pt x="2" y="42"/>
                    </a:cubicBezTo>
                    <a:cubicBezTo>
                      <a:pt x="2" y="42"/>
                      <a:pt x="2" y="42"/>
                      <a:pt x="2" y="42"/>
                    </a:cubicBezTo>
                    <a:cubicBezTo>
                      <a:pt x="2" y="42"/>
                      <a:pt x="2" y="42"/>
                      <a:pt x="2" y="42"/>
                    </a:cubicBezTo>
                    <a:cubicBezTo>
                      <a:pt x="2" y="42"/>
                      <a:pt x="2" y="42"/>
                      <a:pt x="2" y="42"/>
                    </a:cubicBezTo>
                    <a:cubicBezTo>
                      <a:pt x="1" y="43"/>
                      <a:pt x="1" y="43"/>
                      <a:pt x="1" y="43"/>
                    </a:cubicBezTo>
                    <a:cubicBezTo>
                      <a:pt x="1" y="43"/>
                      <a:pt x="1" y="43"/>
                      <a:pt x="1" y="43"/>
                    </a:cubicBezTo>
                    <a:cubicBezTo>
                      <a:pt x="1" y="44"/>
                      <a:pt x="1" y="44"/>
                      <a:pt x="1" y="44"/>
                    </a:cubicBezTo>
                    <a:cubicBezTo>
                      <a:pt x="1" y="44"/>
                      <a:pt x="1" y="44"/>
                      <a:pt x="1" y="44"/>
                    </a:cubicBezTo>
                    <a:cubicBezTo>
                      <a:pt x="1" y="44"/>
                      <a:pt x="1" y="44"/>
                      <a:pt x="1" y="44"/>
                    </a:cubicBezTo>
                    <a:cubicBezTo>
                      <a:pt x="1" y="44"/>
                      <a:pt x="1" y="44"/>
                      <a:pt x="1" y="44"/>
                    </a:cubicBezTo>
                    <a:cubicBezTo>
                      <a:pt x="2" y="44"/>
                      <a:pt x="2" y="44"/>
                      <a:pt x="2" y="44"/>
                    </a:cubicBezTo>
                    <a:cubicBezTo>
                      <a:pt x="2" y="45"/>
                      <a:pt x="2" y="45"/>
                      <a:pt x="2" y="45"/>
                    </a:cubicBezTo>
                    <a:cubicBezTo>
                      <a:pt x="1" y="45"/>
                      <a:pt x="1" y="45"/>
                      <a:pt x="1" y="45"/>
                    </a:cubicBezTo>
                    <a:cubicBezTo>
                      <a:pt x="1" y="45"/>
                      <a:pt x="1" y="45"/>
                      <a:pt x="1" y="45"/>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0" y="46"/>
                      <a:pt x="0" y="46"/>
                      <a:pt x="0" y="46"/>
                    </a:cubicBezTo>
                    <a:cubicBezTo>
                      <a:pt x="0" y="46"/>
                      <a:pt x="0" y="46"/>
                      <a:pt x="0" y="46"/>
                    </a:cubicBezTo>
                    <a:cubicBezTo>
                      <a:pt x="0" y="46"/>
                      <a:pt x="0" y="46"/>
                      <a:pt x="0" y="46"/>
                    </a:cubicBezTo>
                    <a:cubicBezTo>
                      <a:pt x="0" y="46"/>
                      <a:pt x="0" y="46"/>
                      <a:pt x="0" y="46"/>
                    </a:cubicBezTo>
                    <a:cubicBezTo>
                      <a:pt x="0" y="47"/>
                      <a:pt x="0" y="47"/>
                      <a:pt x="0" y="47"/>
                    </a:cubicBezTo>
                    <a:cubicBezTo>
                      <a:pt x="1" y="47"/>
                      <a:pt x="1" y="47"/>
                      <a:pt x="1" y="47"/>
                    </a:cubicBezTo>
                    <a:cubicBezTo>
                      <a:pt x="1" y="47"/>
                      <a:pt x="1" y="47"/>
                      <a:pt x="1" y="47"/>
                    </a:cubicBezTo>
                    <a:cubicBezTo>
                      <a:pt x="1" y="47"/>
                      <a:pt x="1" y="47"/>
                      <a:pt x="1" y="47"/>
                    </a:cubicBezTo>
                    <a:cubicBezTo>
                      <a:pt x="1" y="47"/>
                      <a:pt x="1" y="47"/>
                      <a:pt x="1" y="47"/>
                    </a:cubicBezTo>
                    <a:cubicBezTo>
                      <a:pt x="1" y="47"/>
                      <a:pt x="1" y="47"/>
                      <a:pt x="1" y="47"/>
                    </a:cubicBezTo>
                    <a:cubicBezTo>
                      <a:pt x="1" y="47"/>
                      <a:pt x="1" y="47"/>
                      <a:pt x="1" y="47"/>
                    </a:cubicBezTo>
                    <a:cubicBezTo>
                      <a:pt x="0" y="47"/>
                      <a:pt x="0" y="47"/>
                      <a:pt x="0" y="47"/>
                    </a:cubicBezTo>
                    <a:cubicBezTo>
                      <a:pt x="0" y="48"/>
                      <a:pt x="0" y="48"/>
                      <a:pt x="0" y="48"/>
                    </a:cubicBezTo>
                    <a:cubicBezTo>
                      <a:pt x="1" y="48"/>
                      <a:pt x="1" y="48"/>
                      <a:pt x="1" y="48"/>
                    </a:cubicBezTo>
                    <a:cubicBezTo>
                      <a:pt x="1" y="48"/>
                      <a:pt x="1" y="48"/>
                      <a:pt x="1" y="48"/>
                    </a:cubicBezTo>
                    <a:cubicBezTo>
                      <a:pt x="1" y="48"/>
                      <a:pt x="1" y="48"/>
                      <a:pt x="1" y="48"/>
                    </a:cubicBezTo>
                    <a:cubicBezTo>
                      <a:pt x="0" y="49"/>
                      <a:pt x="0" y="49"/>
                      <a:pt x="0" y="49"/>
                    </a:cubicBezTo>
                    <a:cubicBezTo>
                      <a:pt x="7" y="49"/>
                      <a:pt x="13" y="48"/>
                      <a:pt x="19" y="48"/>
                    </a:cubicBezTo>
                    <a:cubicBezTo>
                      <a:pt x="19" y="48"/>
                      <a:pt x="19" y="48"/>
                      <a:pt x="19" y="48"/>
                    </a:cubicBezTo>
                    <a:cubicBezTo>
                      <a:pt x="19" y="48"/>
                      <a:pt x="19" y="48"/>
                      <a:pt x="19" y="48"/>
                    </a:cubicBezTo>
                    <a:cubicBezTo>
                      <a:pt x="19" y="49"/>
                      <a:pt x="19" y="49"/>
                      <a:pt x="19" y="49"/>
                    </a:cubicBezTo>
                    <a:cubicBezTo>
                      <a:pt x="19" y="49"/>
                      <a:pt x="19" y="49"/>
                      <a:pt x="19" y="49"/>
                    </a:cubicBezTo>
                    <a:cubicBezTo>
                      <a:pt x="19" y="50"/>
                      <a:pt x="19" y="50"/>
                      <a:pt x="19" y="50"/>
                    </a:cubicBezTo>
                    <a:cubicBezTo>
                      <a:pt x="19" y="50"/>
                      <a:pt x="19" y="50"/>
                      <a:pt x="19" y="50"/>
                    </a:cubicBezTo>
                    <a:cubicBezTo>
                      <a:pt x="19" y="50"/>
                      <a:pt x="19" y="50"/>
                      <a:pt x="19" y="50"/>
                    </a:cubicBezTo>
                    <a:cubicBezTo>
                      <a:pt x="19" y="50"/>
                      <a:pt x="19" y="50"/>
                      <a:pt x="19" y="50"/>
                    </a:cubicBezTo>
                    <a:cubicBezTo>
                      <a:pt x="19" y="51"/>
                      <a:pt x="19" y="51"/>
                      <a:pt x="19" y="51"/>
                    </a:cubicBezTo>
                    <a:cubicBezTo>
                      <a:pt x="18" y="51"/>
                      <a:pt x="18" y="51"/>
                      <a:pt x="18" y="51"/>
                    </a:cubicBezTo>
                    <a:cubicBezTo>
                      <a:pt x="18" y="51"/>
                      <a:pt x="18" y="51"/>
                      <a:pt x="18" y="51"/>
                    </a:cubicBezTo>
                    <a:cubicBezTo>
                      <a:pt x="19" y="51"/>
                      <a:pt x="19" y="51"/>
                      <a:pt x="19" y="51"/>
                    </a:cubicBezTo>
                    <a:cubicBezTo>
                      <a:pt x="19" y="52"/>
                      <a:pt x="19" y="52"/>
                      <a:pt x="19" y="52"/>
                    </a:cubicBezTo>
                    <a:cubicBezTo>
                      <a:pt x="19" y="52"/>
                      <a:pt x="19" y="52"/>
                      <a:pt x="19" y="52"/>
                    </a:cubicBezTo>
                    <a:cubicBezTo>
                      <a:pt x="19" y="52"/>
                      <a:pt x="19" y="52"/>
                      <a:pt x="19" y="52"/>
                    </a:cubicBezTo>
                    <a:cubicBezTo>
                      <a:pt x="19" y="53"/>
                      <a:pt x="19" y="53"/>
                      <a:pt x="19" y="53"/>
                    </a:cubicBezTo>
                    <a:cubicBezTo>
                      <a:pt x="19" y="53"/>
                      <a:pt x="19" y="53"/>
                      <a:pt x="19" y="53"/>
                    </a:cubicBezTo>
                    <a:cubicBezTo>
                      <a:pt x="20" y="53"/>
                      <a:pt x="20" y="53"/>
                      <a:pt x="20" y="53"/>
                    </a:cubicBezTo>
                    <a:cubicBezTo>
                      <a:pt x="20" y="53"/>
                      <a:pt x="20" y="53"/>
                      <a:pt x="20" y="53"/>
                    </a:cubicBezTo>
                    <a:cubicBezTo>
                      <a:pt x="20" y="53"/>
                      <a:pt x="20" y="53"/>
                      <a:pt x="20" y="53"/>
                    </a:cubicBezTo>
                    <a:cubicBezTo>
                      <a:pt x="20" y="53"/>
                      <a:pt x="20" y="53"/>
                      <a:pt x="20" y="53"/>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1" y="54"/>
                      <a:pt x="21" y="54"/>
                      <a:pt x="21" y="54"/>
                    </a:cubicBezTo>
                    <a:cubicBezTo>
                      <a:pt x="21" y="55"/>
                      <a:pt x="21" y="55"/>
                      <a:pt x="21" y="55"/>
                    </a:cubicBezTo>
                    <a:cubicBezTo>
                      <a:pt x="21" y="55"/>
                      <a:pt x="21" y="55"/>
                      <a:pt x="21" y="55"/>
                    </a:cubicBezTo>
                    <a:cubicBezTo>
                      <a:pt x="21" y="55"/>
                      <a:pt x="21" y="55"/>
                      <a:pt x="21" y="55"/>
                    </a:cubicBezTo>
                    <a:cubicBezTo>
                      <a:pt x="21" y="56"/>
                      <a:pt x="21" y="56"/>
                      <a:pt x="21" y="56"/>
                    </a:cubicBezTo>
                    <a:cubicBezTo>
                      <a:pt x="22" y="56"/>
                      <a:pt x="22" y="56"/>
                      <a:pt x="22" y="56"/>
                    </a:cubicBezTo>
                    <a:cubicBezTo>
                      <a:pt x="22" y="57"/>
                      <a:pt x="22" y="57"/>
                      <a:pt x="22" y="57"/>
                    </a:cubicBezTo>
                    <a:cubicBezTo>
                      <a:pt x="22" y="57"/>
                      <a:pt x="22" y="57"/>
                      <a:pt x="22" y="57"/>
                    </a:cubicBezTo>
                    <a:cubicBezTo>
                      <a:pt x="22" y="57"/>
                      <a:pt x="22" y="57"/>
                      <a:pt x="22" y="57"/>
                    </a:cubicBezTo>
                    <a:cubicBezTo>
                      <a:pt x="22" y="57"/>
                      <a:pt x="22" y="57"/>
                      <a:pt x="22" y="57"/>
                    </a:cubicBezTo>
                    <a:cubicBezTo>
                      <a:pt x="22" y="57"/>
                      <a:pt x="22" y="57"/>
                      <a:pt x="22" y="57"/>
                    </a:cubicBezTo>
                    <a:cubicBezTo>
                      <a:pt x="22" y="57"/>
                      <a:pt x="22" y="57"/>
                      <a:pt x="22" y="57"/>
                    </a:cubicBezTo>
                    <a:cubicBezTo>
                      <a:pt x="22" y="57"/>
                      <a:pt x="22" y="57"/>
                      <a:pt x="22" y="57"/>
                    </a:cubicBezTo>
                    <a:cubicBezTo>
                      <a:pt x="22" y="57"/>
                      <a:pt x="22" y="57"/>
                      <a:pt x="22" y="57"/>
                    </a:cubicBezTo>
                    <a:cubicBezTo>
                      <a:pt x="23" y="57"/>
                      <a:pt x="23" y="57"/>
                      <a:pt x="23" y="57"/>
                    </a:cubicBezTo>
                    <a:cubicBezTo>
                      <a:pt x="23" y="57"/>
                      <a:pt x="23" y="57"/>
                      <a:pt x="23" y="57"/>
                    </a:cubicBezTo>
                    <a:cubicBezTo>
                      <a:pt x="23" y="56"/>
                      <a:pt x="23" y="56"/>
                      <a:pt x="23" y="56"/>
                    </a:cubicBezTo>
                    <a:cubicBezTo>
                      <a:pt x="23" y="57"/>
                      <a:pt x="23" y="57"/>
                      <a:pt x="23" y="57"/>
                    </a:cubicBezTo>
                    <a:cubicBezTo>
                      <a:pt x="23" y="57"/>
                      <a:pt x="23" y="57"/>
                      <a:pt x="23" y="57"/>
                    </a:cubicBezTo>
                    <a:cubicBezTo>
                      <a:pt x="23" y="57"/>
                      <a:pt x="23" y="57"/>
                      <a:pt x="23" y="57"/>
                    </a:cubicBezTo>
                    <a:cubicBezTo>
                      <a:pt x="23" y="57"/>
                      <a:pt x="23" y="57"/>
                      <a:pt x="23" y="57"/>
                    </a:cubicBezTo>
                    <a:cubicBezTo>
                      <a:pt x="23" y="57"/>
                      <a:pt x="23" y="57"/>
                      <a:pt x="23" y="57"/>
                    </a:cubicBezTo>
                    <a:cubicBezTo>
                      <a:pt x="23" y="56"/>
                      <a:pt x="23" y="56"/>
                      <a:pt x="23" y="56"/>
                    </a:cubicBezTo>
                    <a:cubicBezTo>
                      <a:pt x="23" y="56"/>
                      <a:pt x="23" y="56"/>
                      <a:pt x="23" y="56"/>
                    </a:cubicBezTo>
                    <a:cubicBezTo>
                      <a:pt x="23" y="56"/>
                      <a:pt x="23" y="56"/>
                      <a:pt x="23" y="56"/>
                    </a:cubicBezTo>
                    <a:cubicBezTo>
                      <a:pt x="23" y="56"/>
                      <a:pt x="23" y="56"/>
                      <a:pt x="23" y="56"/>
                    </a:cubicBezTo>
                    <a:cubicBezTo>
                      <a:pt x="23" y="56"/>
                      <a:pt x="23" y="56"/>
                      <a:pt x="23" y="56"/>
                    </a:cubicBezTo>
                    <a:cubicBezTo>
                      <a:pt x="23" y="56"/>
                      <a:pt x="23" y="56"/>
                      <a:pt x="23" y="56"/>
                    </a:cubicBezTo>
                    <a:cubicBezTo>
                      <a:pt x="24" y="55"/>
                      <a:pt x="24" y="55"/>
                      <a:pt x="24" y="55"/>
                    </a:cubicBezTo>
                    <a:cubicBezTo>
                      <a:pt x="24" y="55"/>
                      <a:pt x="24" y="55"/>
                      <a:pt x="24" y="55"/>
                    </a:cubicBezTo>
                    <a:cubicBezTo>
                      <a:pt x="24" y="55"/>
                      <a:pt x="24" y="55"/>
                      <a:pt x="24" y="55"/>
                    </a:cubicBezTo>
                    <a:cubicBezTo>
                      <a:pt x="24" y="55"/>
                      <a:pt x="24" y="55"/>
                      <a:pt x="24" y="55"/>
                    </a:cubicBezTo>
                    <a:cubicBezTo>
                      <a:pt x="24" y="55"/>
                      <a:pt x="24" y="55"/>
                      <a:pt x="24" y="55"/>
                    </a:cubicBezTo>
                    <a:cubicBezTo>
                      <a:pt x="24" y="55"/>
                      <a:pt x="24" y="55"/>
                      <a:pt x="24" y="55"/>
                    </a:cubicBezTo>
                    <a:cubicBezTo>
                      <a:pt x="24" y="55"/>
                      <a:pt x="24" y="55"/>
                      <a:pt x="24" y="55"/>
                    </a:cubicBezTo>
                    <a:cubicBezTo>
                      <a:pt x="24" y="55"/>
                      <a:pt x="24" y="55"/>
                      <a:pt x="24" y="55"/>
                    </a:cubicBezTo>
                    <a:cubicBezTo>
                      <a:pt x="24" y="54"/>
                      <a:pt x="24" y="54"/>
                      <a:pt x="24" y="54"/>
                    </a:cubicBezTo>
                    <a:cubicBezTo>
                      <a:pt x="24" y="54"/>
                      <a:pt x="24" y="54"/>
                      <a:pt x="24" y="54"/>
                    </a:cubicBezTo>
                    <a:cubicBezTo>
                      <a:pt x="24" y="54"/>
                      <a:pt x="24" y="54"/>
                      <a:pt x="24" y="54"/>
                    </a:cubicBezTo>
                    <a:cubicBezTo>
                      <a:pt x="24" y="54"/>
                      <a:pt x="24" y="54"/>
                      <a:pt x="24" y="54"/>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5" y="55"/>
                      <a:pt x="25" y="55"/>
                      <a:pt x="25" y="55"/>
                    </a:cubicBezTo>
                    <a:cubicBezTo>
                      <a:pt x="26" y="54"/>
                      <a:pt x="26" y="54"/>
                      <a:pt x="26" y="54"/>
                    </a:cubicBezTo>
                    <a:cubicBezTo>
                      <a:pt x="27" y="54"/>
                      <a:pt x="27" y="54"/>
                      <a:pt x="27" y="54"/>
                    </a:cubicBezTo>
                    <a:cubicBezTo>
                      <a:pt x="27" y="54"/>
                      <a:pt x="27" y="54"/>
                      <a:pt x="27" y="54"/>
                    </a:cubicBezTo>
                    <a:cubicBezTo>
                      <a:pt x="27" y="54"/>
                      <a:pt x="27" y="54"/>
                      <a:pt x="27" y="54"/>
                    </a:cubicBezTo>
                    <a:cubicBezTo>
                      <a:pt x="27" y="54"/>
                      <a:pt x="27" y="54"/>
                      <a:pt x="27" y="54"/>
                    </a:cubicBezTo>
                    <a:cubicBezTo>
                      <a:pt x="27" y="54"/>
                      <a:pt x="27" y="54"/>
                      <a:pt x="27" y="54"/>
                    </a:cubicBezTo>
                    <a:cubicBezTo>
                      <a:pt x="28" y="54"/>
                      <a:pt x="28" y="54"/>
                      <a:pt x="28" y="54"/>
                    </a:cubicBezTo>
                    <a:cubicBezTo>
                      <a:pt x="28" y="54"/>
                      <a:pt x="28" y="54"/>
                      <a:pt x="28" y="54"/>
                    </a:cubicBezTo>
                    <a:cubicBezTo>
                      <a:pt x="29" y="54"/>
                      <a:pt x="29" y="54"/>
                      <a:pt x="29" y="54"/>
                    </a:cubicBezTo>
                    <a:cubicBezTo>
                      <a:pt x="27" y="53"/>
                      <a:pt x="27" y="53"/>
                      <a:pt x="27" y="53"/>
                    </a:cubicBezTo>
                    <a:cubicBezTo>
                      <a:pt x="27" y="53"/>
                      <a:pt x="27" y="53"/>
                      <a:pt x="27" y="53"/>
                    </a:cubicBezTo>
                    <a:cubicBezTo>
                      <a:pt x="27" y="53"/>
                      <a:pt x="27" y="53"/>
                      <a:pt x="27" y="53"/>
                    </a:cubicBezTo>
                    <a:cubicBezTo>
                      <a:pt x="28" y="53"/>
                      <a:pt x="28" y="53"/>
                      <a:pt x="28" y="53"/>
                    </a:cubicBezTo>
                    <a:cubicBezTo>
                      <a:pt x="28" y="53"/>
                      <a:pt x="28" y="53"/>
                      <a:pt x="28" y="53"/>
                    </a:cubicBezTo>
                    <a:cubicBezTo>
                      <a:pt x="29" y="53"/>
                      <a:pt x="29" y="53"/>
                      <a:pt x="29" y="53"/>
                    </a:cubicBezTo>
                    <a:cubicBezTo>
                      <a:pt x="30" y="54"/>
                      <a:pt x="30" y="54"/>
                      <a:pt x="30" y="54"/>
                    </a:cubicBezTo>
                    <a:cubicBezTo>
                      <a:pt x="30" y="54"/>
                      <a:pt x="30" y="54"/>
                      <a:pt x="30" y="54"/>
                    </a:cubicBezTo>
                    <a:cubicBezTo>
                      <a:pt x="31" y="54"/>
                      <a:pt x="31" y="54"/>
                      <a:pt x="31" y="54"/>
                    </a:cubicBezTo>
                    <a:cubicBezTo>
                      <a:pt x="31" y="54"/>
                      <a:pt x="31" y="54"/>
                      <a:pt x="31" y="54"/>
                    </a:cubicBezTo>
                    <a:cubicBezTo>
                      <a:pt x="31" y="53"/>
                      <a:pt x="31" y="53"/>
                      <a:pt x="31" y="53"/>
                    </a:cubicBezTo>
                    <a:cubicBezTo>
                      <a:pt x="31" y="53"/>
                      <a:pt x="31" y="53"/>
                      <a:pt x="31" y="53"/>
                    </a:cubicBezTo>
                    <a:cubicBezTo>
                      <a:pt x="31" y="54"/>
                      <a:pt x="31" y="54"/>
                      <a:pt x="31" y="54"/>
                    </a:cubicBezTo>
                    <a:cubicBezTo>
                      <a:pt x="31" y="54"/>
                      <a:pt x="31" y="54"/>
                      <a:pt x="31" y="54"/>
                    </a:cubicBezTo>
                    <a:cubicBezTo>
                      <a:pt x="32" y="54"/>
                      <a:pt x="32" y="54"/>
                      <a:pt x="32" y="54"/>
                    </a:cubicBezTo>
                    <a:cubicBezTo>
                      <a:pt x="32" y="54"/>
                      <a:pt x="32" y="54"/>
                      <a:pt x="32" y="54"/>
                    </a:cubicBezTo>
                    <a:cubicBezTo>
                      <a:pt x="32" y="54"/>
                      <a:pt x="32" y="54"/>
                      <a:pt x="32" y="54"/>
                    </a:cubicBezTo>
                    <a:cubicBezTo>
                      <a:pt x="32" y="54"/>
                      <a:pt x="32" y="54"/>
                      <a:pt x="32" y="54"/>
                    </a:cubicBezTo>
                    <a:cubicBezTo>
                      <a:pt x="32" y="54"/>
                      <a:pt x="32" y="54"/>
                      <a:pt x="32" y="54"/>
                    </a:cubicBezTo>
                    <a:cubicBezTo>
                      <a:pt x="32" y="54"/>
                      <a:pt x="32" y="54"/>
                      <a:pt x="32" y="54"/>
                    </a:cubicBezTo>
                    <a:cubicBezTo>
                      <a:pt x="33" y="54"/>
                      <a:pt x="33" y="54"/>
                      <a:pt x="33" y="54"/>
                    </a:cubicBezTo>
                    <a:cubicBezTo>
                      <a:pt x="33" y="54"/>
                      <a:pt x="33" y="54"/>
                      <a:pt x="33" y="54"/>
                    </a:cubicBezTo>
                    <a:cubicBezTo>
                      <a:pt x="33" y="54"/>
                      <a:pt x="33" y="54"/>
                      <a:pt x="33" y="54"/>
                    </a:cubicBezTo>
                    <a:cubicBezTo>
                      <a:pt x="33" y="54"/>
                      <a:pt x="33" y="54"/>
                      <a:pt x="33" y="54"/>
                    </a:cubicBezTo>
                    <a:cubicBezTo>
                      <a:pt x="33" y="54"/>
                      <a:pt x="33" y="54"/>
                      <a:pt x="33" y="54"/>
                    </a:cubicBezTo>
                    <a:cubicBezTo>
                      <a:pt x="33" y="54"/>
                      <a:pt x="33" y="54"/>
                      <a:pt x="33" y="54"/>
                    </a:cubicBezTo>
                    <a:cubicBezTo>
                      <a:pt x="33" y="54"/>
                      <a:pt x="33" y="54"/>
                      <a:pt x="33" y="54"/>
                    </a:cubicBezTo>
                    <a:cubicBezTo>
                      <a:pt x="33" y="53"/>
                      <a:pt x="33" y="53"/>
                      <a:pt x="33" y="53"/>
                    </a:cubicBezTo>
                    <a:cubicBezTo>
                      <a:pt x="33" y="53"/>
                      <a:pt x="33" y="53"/>
                      <a:pt x="33" y="53"/>
                    </a:cubicBezTo>
                    <a:cubicBezTo>
                      <a:pt x="33" y="53"/>
                      <a:pt x="33" y="53"/>
                      <a:pt x="33" y="53"/>
                    </a:cubicBezTo>
                    <a:cubicBezTo>
                      <a:pt x="33" y="53"/>
                      <a:pt x="33" y="53"/>
                      <a:pt x="33" y="53"/>
                    </a:cubicBezTo>
                    <a:cubicBezTo>
                      <a:pt x="33" y="53"/>
                      <a:pt x="33" y="53"/>
                      <a:pt x="33" y="53"/>
                    </a:cubicBezTo>
                    <a:lnTo>
                      <a:pt x="33" y="52"/>
                    </a:lnTo>
                    <a:close/>
                    <a:moveTo>
                      <a:pt x="31" y="55"/>
                    </a:moveTo>
                    <a:cubicBezTo>
                      <a:pt x="31" y="55"/>
                      <a:pt x="31" y="55"/>
                      <a:pt x="31" y="55"/>
                    </a:cubicBezTo>
                    <a:cubicBezTo>
                      <a:pt x="31" y="55"/>
                      <a:pt x="31" y="55"/>
                      <a:pt x="31" y="55"/>
                    </a:cubicBezTo>
                    <a:cubicBezTo>
                      <a:pt x="30" y="55"/>
                      <a:pt x="30" y="55"/>
                      <a:pt x="30" y="55"/>
                    </a:cubicBezTo>
                    <a:cubicBezTo>
                      <a:pt x="30" y="55"/>
                      <a:pt x="30" y="55"/>
                      <a:pt x="30" y="55"/>
                    </a:cubicBezTo>
                    <a:cubicBezTo>
                      <a:pt x="30" y="55"/>
                      <a:pt x="30" y="55"/>
                      <a:pt x="30" y="55"/>
                    </a:cubicBezTo>
                    <a:cubicBezTo>
                      <a:pt x="30" y="55"/>
                      <a:pt x="30" y="55"/>
                      <a:pt x="30" y="55"/>
                    </a:cubicBezTo>
                    <a:cubicBezTo>
                      <a:pt x="32" y="55"/>
                      <a:pt x="32" y="55"/>
                      <a:pt x="32" y="55"/>
                    </a:cubicBezTo>
                    <a:cubicBezTo>
                      <a:pt x="32" y="55"/>
                      <a:pt x="32" y="55"/>
                      <a:pt x="32" y="55"/>
                    </a:cubicBezTo>
                    <a:cubicBezTo>
                      <a:pt x="32" y="55"/>
                      <a:pt x="32" y="55"/>
                      <a:pt x="32" y="55"/>
                    </a:cubicBezTo>
                    <a:cubicBezTo>
                      <a:pt x="32" y="55"/>
                      <a:pt x="32" y="55"/>
                      <a:pt x="32" y="55"/>
                    </a:cubicBezTo>
                    <a:lnTo>
                      <a:pt x="31" y="55"/>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gf4bb91c855_5_265"/>
              <p:cNvSpPr/>
              <p:nvPr/>
            </p:nvSpPr>
            <p:spPr>
              <a:xfrm>
                <a:off x="3244239" y="3049595"/>
                <a:ext cx="199569" cy="228598"/>
              </a:xfrm>
              <a:custGeom>
                <a:rect b="b" l="l" r="r" t="t"/>
                <a:pathLst>
                  <a:path extrusionOk="0" h="71" w="62">
                    <a:moveTo>
                      <a:pt x="62" y="14"/>
                    </a:moveTo>
                    <a:cubicBezTo>
                      <a:pt x="61" y="14"/>
                      <a:pt x="61" y="14"/>
                      <a:pt x="61" y="14"/>
                    </a:cubicBezTo>
                    <a:cubicBezTo>
                      <a:pt x="61" y="14"/>
                      <a:pt x="61" y="14"/>
                      <a:pt x="61" y="14"/>
                    </a:cubicBezTo>
                    <a:cubicBezTo>
                      <a:pt x="61" y="14"/>
                      <a:pt x="61" y="14"/>
                      <a:pt x="61" y="14"/>
                    </a:cubicBezTo>
                    <a:cubicBezTo>
                      <a:pt x="61" y="14"/>
                      <a:pt x="61" y="14"/>
                      <a:pt x="61" y="14"/>
                    </a:cubicBezTo>
                    <a:cubicBezTo>
                      <a:pt x="61" y="14"/>
                      <a:pt x="61" y="14"/>
                      <a:pt x="61" y="14"/>
                    </a:cubicBezTo>
                    <a:cubicBezTo>
                      <a:pt x="61" y="14"/>
                      <a:pt x="61" y="14"/>
                      <a:pt x="61" y="14"/>
                    </a:cubicBezTo>
                    <a:cubicBezTo>
                      <a:pt x="60" y="14"/>
                      <a:pt x="60" y="14"/>
                      <a:pt x="60" y="14"/>
                    </a:cubicBezTo>
                    <a:cubicBezTo>
                      <a:pt x="60" y="14"/>
                      <a:pt x="60" y="14"/>
                      <a:pt x="60" y="14"/>
                    </a:cubicBezTo>
                    <a:cubicBezTo>
                      <a:pt x="59" y="14"/>
                      <a:pt x="59" y="14"/>
                      <a:pt x="59" y="14"/>
                    </a:cubicBezTo>
                    <a:cubicBezTo>
                      <a:pt x="59" y="14"/>
                      <a:pt x="59" y="14"/>
                      <a:pt x="59" y="14"/>
                    </a:cubicBezTo>
                    <a:cubicBezTo>
                      <a:pt x="59" y="14"/>
                      <a:pt x="59" y="14"/>
                      <a:pt x="59" y="14"/>
                    </a:cubicBezTo>
                    <a:cubicBezTo>
                      <a:pt x="59" y="14"/>
                      <a:pt x="59" y="14"/>
                      <a:pt x="59" y="14"/>
                    </a:cubicBezTo>
                    <a:cubicBezTo>
                      <a:pt x="59" y="14"/>
                      <a:pt x="59" y="14"/>
                      <a:pt x="59" y="14"/>
                    </a:cubicBezTo>
                    <a:cubicBezTo>
                      <a:pt x="58" y="13"/>
                      <a:pt x="58" y="13"/>
                      <a:pt x="58" y="13"/>
                    </a:cubicBezTo>
                    <a:cubicBezTo>
                      <a:pt x="58" y="13"/>
                      <a:pt x="58" y="13"/>
                      <a:pt x="58" y="13"/>
                    </a:cubicBezTo>
                    <a:cubicBezTo>
                      <a:pt x="58" y="13"/>
                      <a:pt x="58" y="13"/>
                      <a:pt x="58" y="13"/>
                    </a:cubicBezTo>
                    <a:cubicBezTo>
                      <a:pt x="57" y="13"/>
                      <a:pt x="57" y="13"/>
                      <a:pt x="57" y="13"/>
                    </a:cubicBezTo>
                    <a:cubicBezTo>
                      <a:pt x="55" y="13"/>
                      <a:pt x="55" y="13"/>
                      <a:pt x="55" y="13"/>
                    </a:cubicBezTo>
                    <a:cubicBezTo>
                      <a:pt x="55" y="13"/>
                      <a:pt x="55" y="13"/>
                      <a:pt x="55" y="13"/>
                    </a:cubicBezTo>
                    <a:cubicBezTo>
                      <a:pt x="55" y="13"/>
                      <a:pt x="55" y="13"/>
                      <a:pt x="55" y="13"/>
                    </a:cubicBezTo>
                    <a:cubicBezTo>
                      <a:pt x="55" y="13"/>
                      <a:pt x="55" y="13"/>
                      <a:pt x="55" y="13"/>
                    </a:cubicBezTo>
                    <a:cubicBezTo>
                      <a:pt x="55" y="13"/>
                      <a:pt x="55" y="13"/>
                      <a:pt x="55" y="13"/>
                    </a:cubicBezTo>
                    <a:cubicBezTo>
                      <a:pt x="54" y="13"/>
                      <a:pt x="54" y="13"/>
                      <a:pt x="54" y="13"/>
                    </a:cubicBezTo>
                    <a:cubicBezTo>
                      <a:pt x="54" y="13"/>
                      <a:pt x="54" y="13"/>
                      <a:pt x="54" y="13"/>
                    </a:cubicBezTo>
                    <a:cubicBezTo>
                      <a:pt x="54" y="13"/>
                      <a:pt x="54" y="13"/>
                      <a:pt x="54" y="13"/>
                    </a:cubicBezTo>
                    <a:cubicBezTo>
                      <a:pt x="54" y="13"/>
                      <a:pt x="54" y="13"/>
                      <a:pt x="54" y="13"/>
                    </a:cubicBezTo>
                    <a:cubicBezTo>
                      <a:pt x="54" y="13"/>
                      <a:pt x="54" y="13"/>
                      <a:pt x="54" y="13"/>
                    </a:cubicBezTo>
                    <a:cubicBezTo>
                      <a:pt x="54" y="13"/>
                      <a:pt x="54" y="13"/>
                      <a:pt x="54" y="13"/>
                    </a:cubicBezTo>
                    <a:cubicBezTo>
                      <a:pt x="53" y="13"/>
                      <a:pt x="53" y="13"/>
                      <a:pt x="53" y="13"/>
                    </a:cubicBezTo>
                    <a:cubicBezTo>
                      <a:pt x="53" y="13"/>
                      <a:pt x="53" y="13"/>
                      <a:pt x="53" y="13"/>
                    </a:cubicBezTo>
                    <a:cubicBezTo>
                      <a:pt x="52" y="13"/>
                      <a:pt x="52" y="13"/>
                      <a:pt x="52" y="13"/>
                    </a:cubicBezTo>
                    <a:cubicBezTo>
                      <a:pt x="52" y="13"/>
                      <a:pt x="52" y="13"/>
                      <a:pt x="52" y="13"/>
                    </a:cubicBezTo>
                    <a:cubicBezTo>
                      <a:pt x="52" y="13"/>
                      <a:pt x="52" y="13"/>
                      <a:pt x="52" y="13"/>
                    </a:cubicBezTo>
                    <a:cubicBezTo>
                      <a:pt x="52" y="13"/>
                      <a:pt x="52" y="13"/>
                      <a:pt x="52" y="13"/>
                    </a:cubicBezTo>
                    <a:cubicBezTo>
                      <a:pt x="52" y="12"/>
                      <a:pt x="52" y="12"/>
                      <a:pt x="52" y="12"/>
                    </a:cubicBezTo>
                    <a:cubicBezTo>
                      <a:pt x="52" y="12"/>
                      <a:pt x="52" y="12"/>
                      <a:pt x="52" y="12"/>
                    </a:cubicBezTo>
                    <a:cubicBezTo>
                      <a:pt x="52" y="12"/>
                      <a:pt x="52" y="12"/>
                      <a:pt x="52" y="12"/>
                    </a:cubicBezTo>
                    <a:cubicBezTo>
                      <a:pt x="52" y="12"/>
                      <a:pt x="52" y="12"/>
                      <a:pt x="52" y="12"/>
                    </a:cubicBezTo>
                    <a:cubicBezTo>
                      <a:pt x="52" y="12"/>
                      <a:pt x="52" y="12"/>
                      <a:pt x="52" y="12"/>
                    </a:cubicBezTo>
                    <a:cubicBezTo>
                      <a:pt x="52" y="12"/>
                      <a:pt x="52" y="12"/>
                      <a:pt x="52" y="12"/>
                    </a:cubicBezTo>
                    <a:cubicBezTo>
                      <a:pt x="52" y="12"/>
                      <a:pt x="52" y="12"/>
                      <a:pt x="52" y="12"/>
                    </a:cubicBezTo>
                    <a:cubicBezTo>
                      <a:pt x="51" y="12"/>
                      <a:pt x="51" y="12"/>
                      <a:pt x="51" y="12"/>
                    </a:cubicBezTo>
                    <a:cubicBezTo>
                      <a:pt x="51" y="12"/>
                      <a:pt x="51" y="12"/>
                      <a:pt x="51" y="12"/>
                    </a:cubicBezTo>
                    <a:cubicBezTo>
                      <a:pt x="50" y="12"/>
                      <a:pt x="50" y="12"/>
                      <a:pt x="50" y="12"/>
                    </a:cubicBezTo>
                    <a:cubicBezTo>
                      <a:pt x="50" y="12"/>
                      <a:pt x="50" y="12"/>
                      <a:pt x="50" y="12"/>
                    </a:cubicBezTo>
                    <a:cubicBezTo>
                      <a:pt x="50" y="13"/>
                      <a:pt x="50" y="13"/>
                      <a:pt x="50" y="13"/>
                    </a:cubicBezTo>
                    <a:cubicBezTo>
                      <a:pt x="49" y="13"/>
                      <a:pt x="49" y="13"/>
                      <a:pt x="49" y="13"/>
                    </a:cubicBezTo>
                    <a:cubicBezTo>
                      <a:pt x="49" y="14"/>
                      <a:pt x="49" y="14"/>
                      <a:pt x="49" y="14"/>
                    </a:cubicBezTo>
                    <a:cubicBezTo>
                      <a:pt x="48" y="14"/>
                      <a:pt x="48" y="14"/>
                      <a:pt x="48" y="14"/>
                    </a:cubicBezTo>
                    <a:cubicBezTo>
                      <a:pt x="48" y="14"/>
                      <a:pt x="48" y="14"/>
                      <a:pt x="48" y="14"/>
                    </a:cubicBezTo>
                    <a:cubicBezTo>
                      <a:pt x="47" y="14"/>
                      <a:pt x="47" y="14"/>
                      <a:pt x="47" y="14"/>
                    </a:cubicBezTo>
                    <a:cubicBezTo>
                      <a:pt x="47" y="14"/>
                      <a:pt x="47" y="14"/>
                      <a:pt x="47" y="14"/>
                    </a:cubicBezTo>
                    <a:cubicBezTo>
                      <a:pt x="47" y="14"/>
                      <a:pt x="47" y="14"/>
                      <a:pt x="47" y="14"/>
                    </a:cubicBezTo>
                    <a:cubicBezTo>
                      <a:pt x="47" y="14"/>
                      <a:pt x="47" y="14"/>
                      <a:pt x="47"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5" y="14"/>
                      <a:pt x="45" y="14"/>
                      <a:pt x="45" y="14"/>
                    </a:cubicBezTo>
                    <a:cubicBezTo>
                      <a:pt x="45" y="14"/>
                      <a:pt x="45" y="14"/>
                      <a:pt x="45" y="14"/>
                    </a:cubicBezTo>
                    <a:cubicBezTo>
                      <a:pt x="45" y="14"/>
                      <a:pt x="45" y="14"/>
                      <a:pt x="45" y="14"/>
                    </a:cubicBezTo>
                    <a:cubicBezTo>
                      <a:pt x="45" y="13"/>
                      <a:pt x="45" y="13"/>
                      <a:pt x="45" y="13"/>
                    </a:cubicBezTo>
                    <a:cubicBezTo>
                      <a:pt x="45" y="13"/>
                      <a:pt x="45" y="13"/>
                      <a:pt x="45" y="13"/>
                    </a:cubicBezTo>
                    <a:cubicBezTo>
                      <a:pt x="44" y="13"/>
                      <a:pt x="44" y="13"/>
                      <a:pt x="44" y="13"/>
                    </a:cubicBezTo>
                    <a:cubicBezTo>
                      <a:pt x="44" y="13"/>
                      <a:pt x="44" y="13"/>
                      <a:pt x="44" y="13"/>
                    </a:cubicBezTo>
                    <a:cubicBezTo>
                      <a:pt x="44" y="13"/>
                      <a:pt x="44" y="13"/>
                      <a:pt x="44" y="13"/>
                    </a:cubicBezTo>
                    <a:cubicBezTo>
                      <a:pt x="43" y="12"/>
                      <a:pt x="43" y="12"/>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2" y="12"/>
                      <a:pt x="42" y="12"/>
                      <a:pt x="42" y="12"/>
                    </a:cubicBezTo>
                    <a:cubicBezTo>
                      <a:pt x="42" y="11"/>
                      <a:pt x="42" y="11"/>
                      <a:pt x="42" y="11"/>
                    </a:cubicBezTo>
                    <a:cubicBezTo>
                      <a:pt x="42" y="11"/>
                      <a:pt x="42" y="11"/>
                      <a:pt x="42" y="11"/>
                    </a:cubicBezTo>
                    <a:cubicBezTo>
                      <a:pt x="41" y="11"/>
                      <a:pt x="41" y="11"/>
                      <a:pt x="41" y="11"/>
                    </a:cubicBezTo>
                    <a:cubicBezTo>
                      <a:pt x="40" y="11"/>
                      <a:pt x="40" y="11"/>
                      <a:pt x="40" y="11"/>
                    </a:cubicBezTo>
                    <a:cubicBezTo>
                      <a:pt x="40" y="11"/>
                      <a:pt x="40" y="11"/>
                      <a:pt x="40" y="11"/>
                    </a:cubicBezTo>
                    <a:cubicBezTo>
                      <a:pt x="40" y="12"/>
                      <a:pt x="40" y="12"/>
                      <a:pt x="40" y="12"/>
                    </a:cubicBezTo>
                    <a:cubicBezTo>
                      <a:pt x="40" y="12"/>
                      <a:pt x="40" y="12"/>
                      <a:pt x="40" y="12"/>
                    </a:cubicBezTo>
                    <a:cubicBezTo>
                      <a:pt x="40" y="12"/>
                      <a:pt x="40" y="12"/>
                      <a:pt x="40" y="12"/>
                    </a:cubicBezTo>
                    <a:cubicBezTo>
                      <a:pt x="40" y="12"/>
                      <a:pt x="40" y="12"/>
                      <a:pt x="40" y="12"/>
                    </a:cubicBezTo>
                    <a:cubicBezTo>
                      <a:pt x="40" y="13"/>
                      <a:pt x="40" y="13"/>
                      <a:pt x="40" y="13"/>
                    </a:cubicBezTo>
                    <a:cubicBezTo>
                      <a:pt x="40" y="13"/>
                      <a:pt x="40" y="13"/>
                      <a:pt x="40" y="13"/>
                    </a:cubicBezTo>
                    <a:cubicBezTo>
                      <a:pt x="39" y="13"/>
                      <a:pt x="39" y="13"/>
                      <a:pt x="39" y="13"/>
                    </a:cubicBezTo>
                    <a:cubicBezTo>
                      <a:pt x="39" y="13"/>
                      <a:pt x="39" y="13"/>
                      <a:pt x="39" y="13"/>
                    </a:cubicBezTo>
                    <a:cubicBezTo>
                      <a:pt x="39" y="13"/>
                      <a:pt x="39" y="13"/>
                      <a:pt x="39" y="13"/>
                    </a:cubicBezTo>
                    <a:cubicBezTo>
                      <a:pt x="39" y="12"/>
                      <a:pt x="39" y="12"/>
                      <a:pt x="39" y="12"/>
                    </a:cubicBezTo>
                    <a:cubicBezTo>
                      <a:pt x="39" y="12"/>
                      <a:pt x="39" y="12"/>
                      <a:pt x="39" y="12"/>
                    </a:cubicBezTo>
                    <a:cubicBezTo>
                      <a:pt x="38" y="12"/>
                      <a:pt x="38" y="12"/>
                      <a:pt x="38" y="12"/>
                    </a:cubicBezTo>
                    <a:cubicBezTo>
                      <a:pt x="38" y="11"/>
                      <a:pt x="38" y="11"/>
                      <a:pt x="38" y="11"/>
                    </a:cubicBezTo>
                    <a:cubicBezTo>
                      <a:pt x="38" y="11"/>
                      <a:pt x="38" y="11"/>
                      <a:pt x="38" y="11"/>
                    </a:cubicBezTo>
                    <a:cubicBezTo>
                      <a:pt x="38" y="11"/>
                      <a:pt x="38" y="11"/>
                      <a:pt x="38" y="11"/>
                    </a:cubicBezTo>
                    <a:cubicBezTo>
                      <a:pt x="38" y="10"/>
                      <a:pt x="38" y="10"/>
                      <a:pt x="38" y="10"/>
                    </a:cubicBezTo>
                    <a:cubicBezTo>
                      <a:pt x="38" y="10"/>
                      <a:pt x="38" y="10"/>
                      <a:pt x="38" y="10"/>
                    </a:cubicBezTo>
                    <a:cubicBezTo>
                      <a:pt x="38" y="10"/>
                      <a:pt x="38" y="10"/>
                      <a:pt x="38" y="10"/>
                    </a:cubicBezTo>
                    <a:cubicBezTo>
                      <a:pt x="37" y="10"/>
                      <a:pt x="37" y="10"/>
                      <a:pt x="37" y="10"/>
                    </a:cubicBezTo>
                    <a:cubicBezTo>
                      <a:pt x="37" y="10"/>
                      <a:pt x="37" y="10"/>
                      <a:pt x="37" y="10"/>
                    </a:cubicBezTo>
                    <a:cubicBezTo>
                      <a:pt x="36" y="10"/>
                      <a:pt x="36" y="10"/>
                      <a:pt x="36" y="10"/>
                    </a:cubicBezTo>
                    <a:cubicBezTo>
                      <a:pt x="36" y="10"/>
                      <a:pt x="36" y="10"/>
                      <a:pt x="36" y="10"/>
                    </a:cubicBezTo>
                    <a:cubicBezTo>
                      <a:pt x="36" y="10"/>
                      <a:pt x="36" y="10"/>
                      <a:pt x="36" y="10"/>
                    </a:cubicBezTo>
                    <a:cubicBezTo>
                      <a:pt x="37" y="10"/>
                      <a:pt x="37" y="10"/>
                      <a:pt x="37" y="10"/>
                    </a:cubicBezTo>
                    <a:cubicBezTo>
                      <a:pt x="37" y="10"/>
                      <a:pt x="37" y="10"/>
                      <a:pt x="37" y="10"/>
                    </a:cubicBezTo>
                    <a:cubicBezTo>
                      <a:pt x="37" y="10"/>
                      <a:pt x="37" y="10"/>
                      <a:pt x="37" y="10"/>
                    </a:cubicBezTo>
                    <a:cubicBezTo>
                      <a:pt x="37" y="9"/>
                      <a:pt x="37" y="9"/>
                      <a:pt x="37" y="9"/>
                    </a:cubicBezTo>
                    <a:cubicBezTo>
                      <a:pt x="37" y="9"/>
                      <a:pt x="37" y="9"/>
                      <a:pt x="37" y="9"/>
                    </a:cubicBezTo>
                    <a:cubicBezTo>
                      <a:pt x="36" y="9"/>
                      <a:pt x="36" y="9"/>
                      <a:pt x="36" y="9"/>
                    </a:cubicBezTo>
                    <a:cubicBezTo>
                      <a:pt x="35" y="9"/>
                      <a:pt x="35" y="9"/>
                      <a:pt x="35" y="9"/>
                    </a:cubicBezTo>
                    <a:cubicBezTo>
                      <a:pt x="34" y="8"/>
                      <a:pt x="34" y="8"/>
                      <a:pt x="34" y="8"/>
                    </a:cubicBezTo>
                    <a:cubicBezTo>
                      <a:pt x="34" y="8"/>
                      <a:pt x="34" y="8"/>
                      <a:pt x="34" y="8"/>
                    </a:cubicBezTo>
                    <a:cubicBezTo>
                      <a:pt x="33" y="8"/>
                      <a:pt x="33" y="8"/>
                      <a:pt x="32" y="8"/>
                    </a:cubicBezTo>
                    <a:cubicBezTo>
                      <a:pt x="31" y="9"/>
                      <a:pt x="31" y="9"/>
                      <a:pt x="31" y="9"/>
                    </a:cubicBezTo>
                    <a:cubicBezTo>
                      <a:pt x="31" y="9"/>
                      <a:pt x="31" y="9"/>
                      <a:pt x="31" y="9"/>
                    </a:cubicBezTo>
                    <a:cubicBezTo>
                      <a:pt x="30" y="9"/>
                      <a:pt x="30" y="9"/>
                      <a:pt x="30" y="9"/>
                    </a:cubicBezTo>
                    <a:cubicBezTo>
                      <a:pt x="30" y="9"/>
                      <a:pt x="30" y="9"/>
                      <a:pt x="30" y="9"/>
                    </a:cubicBezTo>
                    <a:cubicBezTo>
                      <a:pt x="30" y="9"/>
                      <a:pt x="30" y="9"/>
                      <a:pt x="30" y="9"/>
                    </a:cubicBezTo>
                    <a:cubicBezTo>
                      <a:pt x="30" y="9"/>
                      <a:pt x="30" y="9"/>
                      <a:pt x="30" y="9"/>
                    </a:cubicBezTo>
                    <a:cubicBezTo>
                      <a:pt x="30" y="10"/>
                      <a:pt x="30" y="10"/>
                      <a:pt x="30" y="10"/>
                    </a:cubicBezTo>
                    <a:cubicBezTo>
                      <a:pt x="29" y="10"/>
                      <a:pt x="29" y="10"/>
                      <a:pt x="29" y="10"/>
                    </a:cubicBezTo>
                    <a:cubicBezTo>
                      <a:pt x="29" y="10"/>
                      <a:pt x="29" y="10"/>
                      <a:pt x="29" y="10"/>
                    </a:cubicBezTo>
                    <a:cubicBezTo>
                      <a:pt x="29" y="10"/>
                      <a:pt x="29" y="10"/>
                      <a:pt x="29" y="10"/>
                    </a:cubicBezTo>
                    <a:cubicBezTo>
                      <a:pt x="28" y="10"/>
                      <a:pt x="28" y="10"/>
                      <a:pt x="28" y="10"/>
                    </a:cubicBezTo>
                    <a:cubicBezTo>
                      <a:pt x="28" y="10"/>
                      <a:pt x="28" y="10"/>
                      <a:pt x="28" y="10"/>
                    </a:cubicBezTo>
                    <a:cubicBezTo>
                      <a:pt x="27" y="10"/>
                      <a:pt x="27" y="10"/>
                      <a:pt x="27" y="10"/>
                    </a:cubicBezTo>
                    <a:cubicBezTo>
                      <a:pt x="27" y="9"/>
                      <a:pt x="27" y="9"/>
                      <a:pt x="27" y="9"/>
                    </a:cubicBezTo>
                    <a:cubicBezTo>
                      <a:pt x="27" y="9"/>
                      <a:pt x="27" y="9"/>
                      <a:pt x="27" y="9"/>
                    </a:cubicBezTo>
                    <a:cubicBezTo>
                      <a:pt x="26" y="9"/>
                      <a:pt x="25" y="9"/>
                      <a:pt x="24" y="9"/>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4" y="8"/>
                      <a:pt x="24" y="8"/>
                      <a:pt x="24" y="8"/>
                    </a:cubicBezTo>
                    <a:cubicBezTo>
                      <a:pt x="23" y="8"/>
                      <a:pt x="23" y="8"/>
                      <a:pt x="23" y="8"/>
                    </a:cubicBezTo>
                    <a:cubicBezTo>
                      <a:pt x="22" y="8"/>
                      <a:pt x="22" y="8"/>
                      <a:pt x="22" y="8"/>
                    </a:cubicBezTo>
                    <a:cubicBezTo>
                      <a:pt x="22" y="8"/>
                      <a:pt x="22" y="8"/>
                      <a:pt x="22" y="8"/>
                    </a:cubicBezTo>
                    <a:cubicBezTo>
                      <a:pt x="21" y="8"/>
                      <a:pt x="21" y="8"/>
                      <a:pt x="21" y="8"/>
                    </a:cubicBezTo>
                    <a:cubicBezTo>
                      <a:pt x="20" y="7"/>
                      <a:pt x="20" y="7"/>
                      <a:pt x="20" y="7"/>
                    </a:cubicBezTo>
                    <a:cubicBezTo>
                      <a:pt x="20" y="7"/>
                      <a:pt x="20" y="7"/>
                      <a:pt x="20" y="7"/>
                    </a:cubicBezTo>
                    <a:cubicBezTo>
                      <a:pt x="20" y="7"/>
                      <a:pt x="20" y="7"/>
                      <a:pt x="20" y="7"/>
                    </a:cubicBezTo>
                    <a:cubicBezTo>
                      <a:pt x="20" y="7"/>
                      <a:pt x="20" y="7"/>
                      <a:pt x="20" y="7"/>
                    </a:cubicBezTo>
                    <a:cubicBezTo>
                      <a:pt x="20" y="6"/>
                      <a:pt x="20" y="6"/>
                      <a:pt x="20" y="6"/>
                    </a:cubicBezTo>
                    <a:cubicBezTo>
                      <a:pt x="20" y="6"/>
                      <a:pt x="20" y="6"/>
                      <a:pt x="20" y="6"/>
                    </a:cubicBezTo>
                    <a:cubicBezTo>
                      <a:pt x="20" y="5"/>
                      <a:pt x="20" y="4"/>
                      <a:pt x="19" y="3"/>
                    </a:cubicBezTo>
                    <a:cubicBezTo>
                      <a:pt x="19" y="3"/>
                      <a:pt x="19" y="3"/>
                      <a:pt x="19" y="3"/>
                    </a:cubicBezTo>
                    <a:cubicBezTo>
                      <a:pt x="19" y="2"/>
                      <a:pt x="19" y="2"/>
                      <a:pt x="19" y="2"/>
                    </a:cubicBezTo>
                    <a:cubicBezTo>
                      <a:pt x="19" y="2"/>
                      <a:pt x="19" y="2"/>
                      <a:pt x="19" y="2"/>
                    </a:cubicBezTo>
                    <a:cubicBezTo>
                      <a:pt x="19" y="2"/>
                      <a:pt x="19" y="2"/>
                      <a:pt x="19" y="2"/>
                    </a:cubicBezTo>
                    <a:cubicBezTo>
                      <a:pt x="19" y="1"/>
                      <a:pt x="19" y="1"/>
                      <a:pt x="19" y="1"/>
                    </a:cubicBezTo>
                    <a:cubicBezTo>
                      <a:pt x="19" y="1"/>
                      <a:pt x="19" y="1"/>
                      <a:pt x="19" y="1"/>
                    </a:cubicBezTo>
                    <a:cubicBezTo>
                      <a:pt x="19" y="1"/>
                      <a:pt x="19" y="1"/>
                      <a:pt x="19" y="1"/>
                    </a:cubicBezTo>
                    <a:cubicBezTo>
                      <a:pt x="19" y="1"/>
                      <a:pt x="19" y="1"/>
                      <a:pt x="19" y="1"/>
                    </a:cubicBezTo>
                    <a:cubicBezTo>
                      <a:pt x="18" y="0"/>
                      <a:pt x="18" y="0"/>
                      <a:pt x="18" y="0"/>
                    </a:cubicBezTo>
                    <a:cubicBezTo>
                      <a:pt x="18" y="0"/>
                      <a:pt x="18" y="0"/>
                      <a:pt x="18" y="0"/>
                    </a:cubicBezTo>
                    <a:cubicBezTo>
                      <a:pt x="17" y="0"/>
                      <a:pt x="17" y="0"/>
                      <a:pt x="17" y="0"/>
                    </a:cubicBezTo>
                    <a:cubicBezTo>
                      <a:pt x="16" y="0"/>
                      <a:pt x="16" y="0"/>
                      <a:pt x="16" y="0"/>
                    </a:cubicBezTo>
                    <a:cubicBezTo>
                      <a:pt x="16" y="2"/>
                      <a:pt x="16" y="3"/>
                      <a:pt x="16" y="5"/>
                    </a:cubicBezTo>
                    <a:cubicBezTo>
                      <a:pt x="16" y="5"/>
                      <a:pt x="16" y="5"/>
                      <a:pt x="16" y="5"/>
                    </a:cubicBezTo>
                    <a:cubicBezTo>
                      <a:pt x="16" y="5"/>
                      <a:pt x="16" y="5"/>
                      <a:pt x="16" y="5"/>
                    </a:cubicBezTo>
                    <a:cubicBezTo>
                      <a:pt x="16" y="5"/>
                      <a:pt x="16" y="5"/>
                      <a:pt x="16" y="5"/>
                    </a:cubicBezTo>
                    <a:cubicBezTo>
                      <a:pt x="11" y="5"/>
                      <a:pt x="5" y="5"/>
                      <a:pt x="0" y="5"/>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7"/>
                      <a:pt x="0" y="7"/>
                      <a:pt x="0" y="7"/>
                    </a:cubicBezTo>
                    <a:cubicBezTo>
                      <a:pt x="0" y="7"/>
                      <a:pt x="0" y="7"/>
                      <a:pt x="0" y="7"/>
                    </a:cubicBezTo>
                    <a:cubicBezTo>
                      <a:pt x="0" y="7"/>
                      <a:pt x="0" y="7"/>
                      <a:pt x="0" y="7"/>
                    </a:cubicBezTo>
                    <a:cubicBezTo>
                      <a:pt x="1" y="8"/>
                      <a:pt x="1" y="8"/>
                      <a:pt x="1" y="8"/>
                    </a:cubicBezTo>
                    <a:cubicBezTo>
                      <a:pt x="1" y="8"/>
                      <a:pt x="1" y="8"/>
                      <a:pt x="1" y="8"/>
                    </a:cubicBezTo>
                    <a:cubicBezTo>
                      <a:pt x="1" y="8"/>
                      <a:pt x="1" y="8"/>
                      <a:pt x="1" y="8"/>
                    </a:cubicBezTo>
                    <a:cubicBezTo>
                      <a:pt x="1" y="9"/>
                      <a:pt x="1" y="9"/>
                      <a:pt x="1" y="9"/>
                    </a:cubicBezTo>
                    <a:cubicBezTo>
                      <a:pt x="1" y="9"/>
                      <a:pt x="1" y="9"/>
                      <a:pt x="1" y="9"/>
                    </a:cubicBezTo>
                    <a:cubicBezTo>
                      <a:pt x="1" y="10"/>
                      <a:pt x="1" y="10"/>
                      <a:pt x="1" y="10"/>
                    </a:cubicBezTo>
                    <a:cubicBezTo>
                      <a:pt x="1" y="10"/>
                      <a:pt x="1" y="10"/>
                      <a:pt x="1" y="10"/>
                    </a:cubicBezTo>
                    <a:cubicBezTo>
                      <a:pt x="1" y="11"/>
                      <a:pt x="1" y="11"/>
                      <a:pt x="1" y="11"/>
                    </a:cubicBezTo>
                    <a:cubicBezTo>
                      <a:pt x="1" y="12"/>
                      <a:pt x="1" y="12"/>
                      <a:pt x="1" y="12"/>
                    </a:cubicBezTo>
                    <a:cubicBezTo>
                      <a:pt x="1" y="12"/>
                      <a:pt x="1" y="12"/>
                      <a:pt x="1" y="12"/>
                    </a:cubicBezTo>
                    <a:cubicBezTo>
                      <a:pt x="1" y="12"/>
                      <a:pt x="1" y="12"/>
                      <a:pt x="1" y="12"/>
                    </a:cubicBezTo>
                    <a:cubicBezTo>
                      <a:pt x="1" y="12"/>
                      <a:pt x="1" y="12"/>
                      <a:pt x="1" y="12"/>
                    </a:cubicBezTo>
                    <a:cubicBezTo>
                      <a:pt x="1" y="12"/>
                      <a:pt x="1" y="12"/>
                      <a:pt x="1" y="12"/>
                    </a:cubicBezTo>
                    <a:cubicBezTo>
                      <a:pt x="1" y="13"/>
                      <a:pt x="1" y="13"/>
                      <a:pt x="1" y="13"/>
                    </a:cubicBezTo>
                    <a:cubicBezTo>
                      <a:pt x="1" y="13"/>
                      <a:pt x="1" y="13"/>
                      <a:pt x="1" y="13"/>
                    </a:cubicBezTo>
                    <a:cubicBezTo>
                      <a:pt x="1" y="14"/>
                      <a:pt x="1" y="14"/>
                      <a:pt x="1" y="14"/>
                    </a:cubicBezTo>
                    <a:cubicBezTo>
                      <a:pt x="1" y="14"/>
                      <a:pt x="1" y="14"/>
                      <a:pt x="1" y="14"/>
                    </a:cubicBezTo>
                    <a:cubicBezTo>
                      <a:pt x="1" y="14"/>
                      <a:pt x="1" y="14"/>
                      <a:pt x="1" y="14"/>
                    </a:cubicBezTo>
                    <a:cubicBezTo>
                      <a:pt x="1" y="15"/>
                      <a:pt x="1" y="15"/>
                      <a:pt x="1" y="15"/>
                    </a:cubicBezTo>
                    <a:cubicBezTo>
                      <a:pt x="1" y="15"/>
                      <a:pt x="1" y="15"/>
                      <a:pt x="1" y="15"/>
                    </a:cubicBezTo>
                    <a:cubicBezTo>
                      <a:pt x="1" y="16"/>
                      <a:pt x="1" y="16"/>
                      <a:pt x="1" y="16"/>
                    </a:cubicBezTo>
                    <a:cubicBezTo>
                      <a:pt x="1" y="16"/>
                      <a:pt x="1" y="16"/>
                      <a:pt x="1" y="16"/>
                    </a:cubicBezTo>
                    <a:cubicBezTo>
                      <a:pt x="2" y="17"/>
                      <a:pt x="2" y="17"/>
                      <a:pt x="2" y="17"/>
                    </a:cubicBezTo>
                    <a:cubicBezTo>
                      <a:pt x="2" y="17"/>
                      <a:pt x="2" y="17"/>
                      <a:pt x="2" y="17"/>
                    </a:cubicBezTo>
                    <a:cubicBezTo>
                      <a:pt x="2" y="18"/>
                      <a:pt x="2" y="18"/>
                      <a:pt x="2" y="18"/>
                    </a:cubicBezTo>
                    <a:cubicBezTo>
                      <a:pt x="2" y="18"/>
                      <a:pt x="2" y="18"/>
                      <a:pt x="2" y="18"/>
                    </a:cubicBezTo>
                    <a:cubicBezTo>
                      <a:pt x="2" y="18"/>
                      <a:pt x="2" y="18"/>
                      <a:pt x="2" y="18"/>
                    </a:cubicBezTo>
                    <a:cubicBezTo>
                      <a:pt x="2" y="19"/>
                      <a:pt x="2" y="19"/>
                      <a:pt x="2" y="19"/>
                    </a:cubicBezTo>
                    <a:cubicBezTo>
                      <a:pt x="2" y="19"/>
                      <a:pt x="2" y="19"/>
                      <a:pt x="2" y="19"/>
                    </a:cubicBezTo>
                    <a:cubicBezTo>
                      <a:pt x="2" y="19"/>
                      <a:pt x="2" y="19"/>
                      <a:pt x="2" y="19"/>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2" y="20"/>
                      <a:pt x="2" y="20"/>
                      <a:pt x="2" y="20"/>
                    </a:cubicBezTo>
                    <a:cubicBezTo>
                      <a:pt x="3" y="20"/>
                      <a:pt x="3" y="20"/>
                      <a:pt x="3" y="20"/>
                    </a:cubicBezTo>
                    <a:cubicBezTo>
                      <a:pt x="3" y="20"/>
                      <a:pt x="3" y="20"/>
                      <a:pt x="3" y="20"/>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2"/>
                      <a:pt x="3" y="22"/>
                      <a:pt x="3" y="22"/>
                    </a:cubicBezTo>
                    <a:cubicBezTo>
                      <a:pt x="3" y="23"/>
                      <a:pt x="3" y="23"/>
                      <a:pt x="3" y="23"/>
                    </a:cubicBezTo>
                    <a:cubicBezTo>
                      <a:pt x="3" y="23"/>
                      <a:pt x="3" y="23"/>
                      <a:pt x="3" y="23"/>
                    </a:cubicBezTo>
                    <a:cubicBezTo>
                      <a:pt x="3" y="23"/>
                      <a:pt x="3" y="23"/>
                      <a:pt x="3" y="23"/>
                    </a:cubicBezTo>
                    <a:cubicBezTo>
                      <a:pt x="3" y="23"/>
                      <a:pt x="3" y="23"/>
                      <a:pt x="3" y="23"/>
                    </a:cubicBezTo>
                    <a:cubicBezTo>
                      <a:pt x="3" y="23"/>
                      <a:pt x="3" y="23"/>
                      <a:pt x="3" y="23"/>
                    </a:cubicBezTo>
                    <a:cubicBezTo>
                      <a:pt x="3" y="24"/>
                      <a:pt x="3" y="24"/>
                      <a:pt x="3" y="24"/>
                    </a:cubicBezTo>
                    <a:cubicBezTo>
                      <a:pt x="3" y="24"/>
                      <a:pt x="3" y="24"/>
                      <a:pt x="3" y="24"/>
                    </a:cubicBezTo>
                    <a:cubicBezTo>
                      <a:pt x="3" y="24"/>
                      <a:pt x="3" y="24"/>
                      <a:pt x="3" y="24"/>
                    </a:cubicBezTo>
                    <a:cubicBezTo>
                      <a:pt x="3" y="24"/>
                      <a:pt x="3" y="24"/>
                      <a:pt x="3" y="24"/>
                    </a:cubicBezTo>
                    <a:cubicBezTo>
                      <a:pt x="3" y="25"/>
                      <a:pt x="3" y="25"/>
                      <a:pt x="3" y="25"/>
                    </a:cubicBezTo>
                    <a:cubicBezTo>
                      <a:pt x="4" y="25"/>
                      <a:pt x="4" y="25"/>
                      <a:pt x="4" y="25"/>
                    </a:cubicBezTo>
                    <a:cubicBezTo>
                      <a:pt x="3" y="26"/>
                      <a:pt x="3" y="26"/>
                      <a:pt x="3" y="26"/>
                    </a:cubicBezTo>
                    <a:cubicBezTo>
                      <a:pt x="4" y="26"/>
                      <a:pt x="4" y="26"/>
                      <a:pt x="4" y="26"/>
                    </a:cubicBezTo>
                    <a:cubicBezTo>
                      <a:pt x="4" y="27"/>
                      <a:pt x="4" y="27"/>
                      <a:pt x="4" y="27"/>
                    </a:cubicBezTo>
                    <a:cubicBezTo>
                      <a:pt x="4" y="27"/>
                      <a:pt x="4" y="27"/>
                      <a:pt x="4" y="27"/>
                    </a:cubicBezTo>
                    <a:cubicBezTo>
                      <a:pt x="4" y="27"/>
                      <a:pt x="4" y="27"/>
                      <a:pt x="4" y="27"/>
                    </a:cubicBezTo>
                    <a:cubicBezTo>
                      <a:pt x="4" y="27"/>
                      <a:pt x="4" y="27"/>
                      <a:pt x="4" y="27"/>
                    </a:cubicBezTo>
                    <a:cubicBezTo>
                      <a:pt x="4" y="28"/>
                      <a:pt x="4" y="28"/>
                      <a:pt x="4" y="28"/>
                    </a:cubicBezTo>
                    <a:cubicBezTo>
                      <a:pt x="4" y="28"/>
                      <a:pt x="4" y="28"/>
                      <a:pt x="4" y="28"/>
                    </a:cubicBezTo>
                    <a:cubicBezTo>
                      <a:pt x="4" y="28"/>
                      <a:pt x="4" y="28"/>
                      <a:pt x="4" y="28"/>
                    </a:cubicBezTo>
                    <a:cubicBezTo>
                      <a:pt x="4" y="28"/>
                      <a:pt x="4" y="28"/>
                      <a:pt x="4" y="28"/>
                    </a:cubicBezTo>
                    <a:cubicBezTo>
                      <a:pt x="4" y="29"/>
                      <a:pt x="4" y="29"/>
                      <a:pt x="4" y="29"/>
                    </a:cubicBezTo>
                    <a:cubicBezTo>
                      <a:pt x="4" y="29"/>
                      <a:pt x="4" y="29"/>
                      <a:pt x="4" y="29"/>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0"/>
                      <a:pt x="4" y="30"/>
                      <a:pt x="4" y="30"/>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4" y="32"/>
                      <a:pt x="4" y="32"/>
                      <a:pt x="4" y="32"/>
                    </a:cubicBezTo>
                    <a:cubicBezTo>
                      <a:pt x="4" y="32"/>
                      <a:pt x="4" y="32"/>
                      <a:pt x="4" y="32"/>
                    </a:cubicBezTo>
                    <a:cubicBezTo>
                      <a:pt x="4" y="32"/>
                      <a:pt x="4" y="32"/>
                      <a:pt x="4" y="32"/>
                    </a:cubicBezTo>
                    <a:cubicBezTo>
                      <a:pt x="4" y="32"/>
                      <a:pt x="4" y="32"/>
                      <a:pt x="4" y="32"/>
                    </a:cubicBezTo>
                    <a:cubicBezTo>
                      <a:pt x="4" y="33"/>
                      <a:pt x="4" y="33"/>
                      <a:pt x="4" y="33"/>
                    </a:cubicBezTo>
                    <a:cubicBezTo>
                      <a:pt x="4" y="33"/>
                      <a:pt x="4" y="33"/>
                      <a:pt x="4" y="33"/>
                    </a:cubicBezTo>
                    <a:cubicBezTo>
                      <a:pt x="4" y="33"/>
                      <a:pt x="4" y="33"/>
                      <a:pt x="4" y="33"/>
                    </a:cubicBezTo>
                    <a:cubicBezTo>
                      <a:pt x="4" y="34"/>
                      <a:pt x="4" y="34"/>
                      <a:pt x="4" y="34"/>
                    </a:cubicBezTo>
                    <a:cubicBezTo>
                      <a:pt x="4" y="34"/>
                      <a:pt x="4" y="34"/>
                      <a:pt x="4" y="34"/>
                    </a:cubicBezTo>
                    <a:cubicBezTo>
                      <a:pt x="5" y="34"/>
                      <a:pt x="5" y="34"/>
                      <a:pt x="5" y="34"/>
                    </a:cubicBezTo>
                    <a:cubicBezTo>
                      <a:pt x="5" y="34"/>
                      <a:pt x="5" y="34"/>
                      <a:pt x="5" y="34"/>
                    </a:cubicBezTo>
                    <a:cubicBezTo>
                      <a:pt x="5" y="35"/>
                      <a:pt x="5" y="35"/>
                      <a:pt x="5" y="35"/>
                    </a:cubicBezTo>
                    <a:cubicBezTo>
                      <a:pt x="5" y="35"/>
                      <a:pt x="5" y="35"/>
                      <a:pt x="5" y="35"/>
                    </a:cubicBezTo>
                    <a:cubicBezTo>
                      <a:pt x="5" y="35"/>
                      <a:pt x="5" y="35"/>
                      <a:pt x="5" y="35"/>
                    </a:cubicBezTo>
                    <a:cubicBezTo>
                      <a:pt x="5" y="35"/>
                      <a:pt x="5" y="35"/>
                      <a:pt x="5" y="35"/>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7"/>
                      <a:pt x="6" y="37"/>
                      <a:pt x="6" y="37"/>
                    </a:cubicBezTo>
                    <a:cubicBezTo>
                      <a:pt x="6" y="37"/>
                      <a:pt x="6" y="37"/>
                      <a:pt x="6" y="37"/>
                    </a:cubicBezTo>
                    <a:cubicBezTo>
                      <a:pt x="6" y="38"/>
                      <a:pt x="6" y="38"/>
                      <a:pt x="6" y="38"/>
                    </a:cubicBezTo>
                    <a:cubicBezTo>
                      <a:pt x="6" y="38"/>
                      <a:pt x="6" y="38"/>
                      <a:pt x="6" y="38"/>
                    </a:cubicBezTo>
                    <a:cubicBezTo>
                      <a:pt x="6" y="39"/>
                      <a:pt x="6" y="39"/>
                      <a:pt x="6" y="39"/>
                    </a:cubicBezTo>
                    <a:cubicBezTo>
                      <a:pt x="6" y="39"/>
                      <a:pt x="6" y="39"/>
                      <a:pt x="6" y="39"/>
                    </a:cubicBezTo>
                    <a:cubicBezTo>
                      <a:pt x="6" y="39"/>
                      <a:pt x="6" y="39"/>
                      <a:pt x="6" y="39"/>
                    </a:cubicBezTo>
                    <a:cubicBezTo>
                      <a:pt x="6" y="39"/>
                      <a:pt x="6" y="39"/>
                      <a:pt x="6" y="39"/>
                    </a:cubicBezTo>
                    <a:cubicBezTo>
                      <a:pt x="6" y="39"/>
                      <a:pt x="6" y="39"/>
                      <a:pt x="6" y="39"/>
                    </a:cubicBezTo>
                    <a:cubicBezTo>
                      <a:pt x="6" y="39"/>
                      <a:pt x="6" y="39"/>
                      <a:pt x="6" y="39"/>
                    </a:cubicBezTo>
                    <a:cubicBezTo>
                      <a:pt x="6" y="39"/>
                      <a:pt x="6" y="39"/>
                      <a:pt x="6" y="39"/>
                    </a:cubicBezTo>
                    <a:cubicBezTo>
                      <a:pt x="6" y="40"/>
                      <a:pt x="6" y="40"/>
                      <a:pt x="6" y="40"/>
                    </a:cubicBezTo>
                    <a:cubicBezTo>
                      <a:pt x="6" y="40"/>
                      <a:pt x="6" y="40"/>
                      <a:pt x="6" y="40"/>
                    </a:cubicBezTo>
                    <a:cubicBezTo>
                      <a:pt x="6" y="40"/>
                      <a:pt x="6" y="40"/>
                      <a:pt x="6" y="40"/>
                    </a:cubicBezTo>
                    <a:cubicBezTo>
                      <a:pt x="6" y="40"/>
                      <a:pt x="6" y="40"/>
                      <a:pt x="6" y="40"/>
                    </a:cubicBezTo>
                    <a:cubicBezTo>
                      <a:pt x="6" y="41"/>
                      <a:pt x="6" y="41"/>
                      <a:pt x="6" y="41"/>
                    </a:cubicBezTo>
                    <a:cubicBezTo>
                      <a:pt x="6" y="41"/>
                      <a:pt x="6" y="41"/>
                      <a:pt x="6" y="41"/>
                    </a:cubicBezTo>
                    <a:cubicBezTo>
                      <a:pt x="6" y="42"/>
                      <a:pt x="6" y="42"/>
                      <a:pt x="6" y="42"/>
                    </a:cubicBezTo>
                    <a:cubicBezTo>
                      <a:pt x="6" y="42"/>
                      <a:pt x="6" y="42"/>
                      <a:pt x="6" y="42"/>
                    </a:cubicBezTo>
                    <a:cubicBezTo>
                      <a:pt x="6" y="42"/>
                      <a:pt x="6" y="42"/>
                      <a:pt x="6" y="42"/>
                    </a:cubicBezTo>
                    <a:cubicBezTo>
                      <a:pt x="6" y="42"/>
                      <a:pt x="6" y="42"/>
                      <a:pt x="6" y="42"/>
                    </a:cubicBezTo>
                    <a:cubicBezTo>
                      <a:pt x="6" y="42"/>
                      <a:pt x="6" y="42"/>
                      <a:pt x="6" y="42"/>
                    </a:cubicBezTo>
                    <a:cubicBezTo>
                      <a:pt x="6" y="43"/>
                      <a:pt x="6" y="43"/>
                      <a:pt x="6" y="43"/>
                    </a:cubicBezTo>
                    <a:cubicBezTo>
                      <a:pt x="6" y="43"/>
                      <a:pt x="6" y="43"/>
                      <a:pt x="6" y="43"/>
                    </a:cubicBezTo>
                    <a:cubicBezTo>
                      <a:pt x="6" y="43"/>
                      <a:pt x="6" y="43"/>
                      <a:pt x="6" y="43"/>
                    </a:cubicBezTo>
                    <a:cubicBezTo>
                      <a:pt x="6" y="44"/>
                      <a:pt x="6" y="44"/>
                      <a:pt x="6" y="44"/>
                    </a:cubicBezTo>
                    <a:cubicBezTo>
                      <a:pt x="6" y="44"/>
                      <a:pt x="6" y="44"/>
                      <a:pt x="6" y="44"/>
                    </a:cubicBezTo>
                    <a:cubicBezTo>
                      <a:pt x="6" y="44"/>
                      <a:pt x="6" y="44"/>
                      <a:pt x="6" y="44"/>
                    </a:cubicBezTo>
                    <a:cubicBezTo>
                      <a:pt x="6" y="44"/>
                      <a:pt x="6" y="44"/>
                      <a:pt x="6" y="44"/>
                    </a:cubicBezTo>
                    <a:cubicBezTo>
                      <a:pt x="5" y="44"/>
                      <a:pt x="5" y="44"/>
                      <a:pt x="5" y="44"/>
                    </a:cubicBezTo>
                    <a:cubicBezTo>
                      <a:pt x="5" y="45"/>
                      <a:pt x="5" y="45"/>
                      <a:pt x="5" y="45"/>
                    </a:cubicBezTo>
                    <a:cubicBezTo>
                      <a:pt x="5" y="45"/>
                      <a:pt x="5" y="45"/>
                      <a:pt x="5" y="45"/>
                    </a:cubicBezTo>
                    <a:cubicBezTo>
                      <a:pt x="5" y="45"/>
                      <a:pt x="5" y="45"/>
                      <a:pt x="5" y="45"/>
                    </a:cubicBezTo>
                    <a:cubicBezTo>
                      <a:pt x="4" y="45"/>
                      <a:pt x="4" y="45"/>
                      <a:pt x="4" y="45"/>
                    </a:cubicBezTo>
                    <a:cubicBezTo>
                      <a:pt x="4" y="45"/>
                      <a:pt x="4" y="45"/>
                      <a:pt x="4" y="45"/>
                    </a:cubicBezTo>
                    <a:cubicBezTo>
                      <a:pt x="4" y="46"/>
                      <a:pt x="4" y="46"/>
                      <a:pt x="4" y="46"/>
                    </a:cubicBezTo>
                    <a:cubicBezTo>
                      <a:pt x="4" y="46"/>
                      <a:pt x="4" y="46"/>
                      <a:pt x="4" y="46"/>
                    </a:cubicBezTo>
                    <a:cubicBezTo>
                      <a:pt x="4" y="46"/>
                      <a:pt x="4" y="46"/>
                      <a:pt x="4" y="46"/>
                    </a:cubicBezTo>
                    <a:cubicBezTo>
                      <a:pt x="4" y="46"/>
                      <a:pt x="4" y="46"/>
                      <a:pt x="4" y="46"/>
                    </a:cubicBezTo>
                    <a:cubicBezTo>
                      <a:pt x="5" y="47"/>
                      <a:pt x="5" y="47"/>
                      <a:pt x="5" y="47"/>
                    </a:cubicBezTo>
                    <a:cubicBezTo>
                      <a:pt x="5" y="47"/>
                      <a:pt x="5" y="47"/>
                      <a:pt x="5" y="47"/>
                    </a:cubicBezTo>
                    <a:cubicBezTo>
                      <a:pt x="5" y="48"/>
                      <a:pt x="5" y="48"/>
                      <a:pt x="5" y="48"/>
                    </a:cubicBezTo>
                    <a:cubicBezTo>
                      <a:pt x="5" y="48"/>
                      <a:pt x="5" y="48"/>
                      <a:pt x="5" y="48"/>
                    </a:cubicBezTo>
                    <a:cubicBezTo>
                      <a:pt x="5" y="48"/>
                      <a:pt x="5" y="48"/>
                      <a:pt x="5" y="48"/>
                    </a:cubicBezTo>
                    <a:cubicBezTo>
                      <a:pt x="6" y="48"/>
                      <a:pt x="6" y="48"/>
                      <a:pt x="6" y="48"/>
                    </a:cubicBezTo>
                    <a:cubicBezTo>
                      <a:pt x="7" y="48"/>
                      <a:pt x="7" y="48"/>
                      <a:pt x="7" y="48"/>
                    </a:cubicBezTo>
                    <a:cubicBezTo>
                      <a:pt x="7" y="49"/>
                      <a:pt x="7" y="49"/>
                      <a:pt x="7" y="49"/>
                    </a:cubicBezTo>
                    <a:cubicBezTo>
                      <a:pt x="7" y="49"/>
                      <a:pt x="7" y="49"/>
                      <a:pt x="7" y="49"/>
                    </a:cubicBezTo>
                    <a:cubicBezTo>
                      <a:pt x="7" y="49"/>
                      <a:pt x="7" y="49"/>
                      <a:pt x="7" y="49"/>
                    </a:cubicBezTo>
                    <a:cubicBezTo>
                      <a:pt x="7" y="49"/>
                      <a:pt x="7" y="49"/>
                      <a:pt x="7" y="49"/>
                    </a:cubicBezTo>
                    <a:cubicBezTo>
                      <a:pt x="7" y="49"/>
                      <a:pt x="7" y="49"/>
                      <a:pt x="7" y="49"/>
                    </a:cubicBezTo>
                    <a:cubicBezTo>
                      <a:pt x="7" y="49"/>
                      <a:pt x="7" y="49"/>
                      <a:pt x="7" y="49"/>
                    </a:cubicBezTo>
                    <a:cubicBezTo>
                      <a:pt x="7" y="50"/>
                      <a:pt x="7" y="50"/>
                      <a:pt x="7" y="50"/>
                    </a:cubicBezTo>
                    <a:cubicBezTo>
                      <a:pt x="7" y="50"/>
                      <a:pt x="7" y="50"/>
                      <a:pt x="7" y="50"/>
                    </a:cubicBezTo>
                    <a:cubicBezTo>
                      <a:pt x="8" y="57"/>
                      <a:pt x="8" y="64"/>
                      <a:pt x="8" y="71"/>
                    </a:cubicBezTo>
                    <a:cubicBezTo>
                      <a:pt x="23" y="70"/>
                      <a:pt x="38" y="69"/>
                      <a:pt x="53" y="68"/>
                    </a:cubicBezTo>
                    <a:cubicBezTo>
                      <a:pt x="53" y="68"/>
                      <a:pt x="53" y="68"/>
                      <a:pt x="53" y="68"/>
                    </a:cubicBezTo>
                    <a:cubicBezTo>
                      <a:pt x="53" y="68"/>
                      <a:pt x="53" y="68"/>
                      <a:pt x="53" y="68"/>
                    </a:cubicBezTo>
                    <a:cubicBezTo>
                      <a:pt x="53" y="68"/>
                      <a:pt x="53" y="68"/>
                      <a:pt x="53" y="68"/>
                    </a:cubicBezTo>
                    <a:cubicBezTo>
                      <a:pt x="53" y="67"/>
                      <a:pt x="53" y="67"/>
                      <a:pt x="53" y="67"/>
                    </a:cubicBezTo>
                    <a:cubicBezTo>
                      <a:pt x="53" y="67"/>
                      <a:pt x="53" y="67"/>
                      <a:pt x="53" y="67"/>
                    </a:cubicBezTo>
                    <a:cubicBezTo>
                      <a:pt x="53" y="67"/>
                      <a:pt x="53" y="67"/>
                      <a:pt x="53" y="67"/>
                    </a:cubicBezTo>
                    <a:cubicBezTo>
                      <a:pt x="53" y="67"/>
                      <a:pt x="53" y="67"/>
                      <a:pt x="53" y="67"/>
                    </a:cubicBezTo>
                    <a:cubicBezTo>
                      <a:pt x="53" y="66"/>
                      <a:pt x="53" y="66"/>
                      <a:pt x="53" y="66"/>
                    </a:cubicBezTo>
                    <a:cubicBezTo>
                      <a:pt x="53" y="66"/>
                      <a:pt x="53" y="66"/>
                      <a:pt x="53" y="66"/>
                    </a:cubicBezTo>
                    <a:cubicBezTo>
                      <a:pt x="53" y="66"/>
                      <a:pt x="53" y="66"/>
                      <a:pt x="53" y="66"/>
                    </a:cubicBezTo>
                    <a:cubicBezTo>
                      <a:pt x="53" y="65"/>
                      <a:pt x="53" y="65"/>
                      <a:pt x="53" y="65"/>
                    </a:cubicBezTo>
                    <a:cubicBezTo>
                      <a:pt x="53" y="65"/>
                      <a:pt x="53" y="65"/>
                      <a:pt x="53" y="65"/>
                    </a:cubicBezTo>
                    <a:cubicBezTo>
                      <a:pt x="53" y="65"/>
                      <a:pt x="53" y="65"/>
                      <a:pt x="53" y="65"/>
                    </a:cubicBezTo>
                    <a:cubicBezTo>
                      <a:pt x="53" y="65"/>
                      <a:pt x="53" y="65"/>
                      <a:pt x="53" y="65"/>
                    </a:cubicBezTo>
                    <a:cubicBezTo>
                      <a:pt x="52" y="65"/>
                      <a:pt x="52" y="65"/>
                      <a:pt x="52" y="65"/>
                    </a:cubicBezTo>
                    <a:cubicBezTo>
                      <a:pt x="52" y="65"/>
                      <a:pt x="52" y="65"/>
                      <a:pt x="52" y="65"/>
                    </a:cubicBezTo>
                    <a:cubicBezTo>
                      <a:pt x="52" y="65"/>
                      <a:pt x="52" y="65"/>
                      <a:pt x="52" y="65"/>
                    </a:cubicBezTo>
                    <a:cubicBezTo>
                      <a:pt x="52" y="65"/>
                      <a:pt x="52" y="65"/>
                      <a:pt x="52" y="65"/>
                    </a:cubicBezTo>
                    <a:cubicBezTo>
                      <a:pt x="52" y="65"/>
                      <a:pt x="52" y="65"/>
                      <a:pt x="52" y="65"/>
                    </a:cubicBezTo>
                    <a:cubicBezTo>
                      <a:pt x="52" y="64"/>
                      <a:pt x="52" y="64"/>
                      <a:pt x="52" y="64"/>
                    </a:cubicBezTo>
                    <a:cubicBezTo>
                      <a:pt x="52" y="64"/>
                      <a:pt x="52" y="64"/>
                      <a:pt x="52" y="64"/>
                    </a:cubicBezTo>
                    <a:cubicBezTo>
                      <a:pt x="52" y="64"/>
                      <a:pt x="52" y="64"/>
                      <a:pt x="52" y="64"/>
                    </a:cubicBezTo>
                    <a:cubicBezTo>
                      <a:pt x="52" y="64"/>
                      <a:pt x="52" y="64"/>
                      <a:pt x="52" y="64"/>
                    </a:cubicBezTo>
                    <a:cubicBezTo>
                      <a:pt x="52" y="63"/>
                      <a:pt x="52" y="63"/>
                      <a:pt x="52" y="63"/>
                    </a:cubicBezTo>
                    <a:cubicBezTo>
                      <a:pt x="52" y="63"/>
                      <a:pt x="52" y="63"/>
                      <a:pt x="52" y="63"/>
                    </a:cubicBezTo>
                    <a:cubicBezTo>
                      <a:pt x="52" y="63"/>
                      <a:pt x="52" y="63"/>
                      <a:pt x="52" y="63"/>
                    </a:cubicBezTo>
                    <a:cubicBezTo>
                      <a:pt x="51" y="63"/>
                      <a:pt x="51" y="63"/>
                      <a:pt x="51" y="63"/>
                    </a:cubicBezTo>
                    <a:cubicBezTo>
                      <a:pt x="51" y="63"/>
                      <a:pt x="51" y="63"/>
                      <a:pt x="51" y="63"/>
                    </a:cubicBezTo>
                    <a:cubicBezTo>
                      <a:pt x="51" y="63"/>
                      <a:pt x="51" y="63"/>
                      <a:pt x="51" y="63"/>
                    </a:cubicBezTo>
                    <a:cubicBezTo>
                      <a:pt x="51" y="63"/>
                      <a:pt x="51" y="63"/>
                      <a:pt x="51" y="63"/>
                    </a:cubicBezTo>
                    <a:cubicBezTo>
                      <a:pt x="51" y="63"/>
                      <a:pt x="51" y="63"/>
                      <a:pt x="51" y="63"/>
                    </a:cubicBezTo>
                    <a:cubicBezTo>
                      <a:pt x="51" y="62"/>
                      <a:pt x="51" y="62"/>
                      <a:pt x="51" y="62"/>
                    </a:cubicBezTo>
                    <a:cubicBezTo>
                      <a:pt x="51" y="62"/>
                      <a:pt x="51" y="62"/>
                      <a:pt x="51" y="62"/>
                    </a:cubicBezTo>
                    <a:cubicBezTo>
                      <a:pt x="51" y="62"/>
                      <a:pt x="51" y="62"/>
                      <a:pt x="51" y="62"/>
                    </a:cubicBezTo>
                    <a:cubicBezTo>
                      <a:pt x="51" y="62"/>
                      <a:pt x="51" y="62"/>
                      <a:pt x="51" y="62"/>
                    </a:cubicBezTo>
                    <a:cubicBezTo>
                      <a:pt x="51" y="62"/>
                      <a:pt x="51" y="62"/>
                      <a:pt x="51" y="62"/>
                    </a:cubicBezTo>
                    <a:cubicBezTo>
                      <a:pt x="50" y="62"/>
                      <a:pt x="50" y="62"/>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2"/>
                      <a:pt x="49" y="62"/>
                    </a:cubicBezTo>
                    <a:cubicBezTo>
                      <a:pt x="49" y="62"/>
                      <a:pt x="49" y="62"/>
                      <a:pt x="49" y="62"/>
                    </a:cubicBezTo>
                    <a:cubicBezTo>
                      <a:pt x="48" y="61"/>
                      <a:pt x="48" y="61"/>
                      <a:pt x="48" y="61"/>
                    </a:cubicBezTo>
                    <a:cubicBezTo>
                      <a:pt x="47" y="61"/>
                      <a:pt x="47" y="61"/>
                      <a:pt x="47" y="61"/>
                    </a:cubicBezTo>
                    <a:cubicBezTo>
                      <a:pt x="47" y="61"/>
                      <a:pt x="47" y="61"/>
                      <a:pt x="47" y="61"/>
                    </a:cubicBezTo>
                    <a:cubicBezTo>
                      <a:pt x="46" y="59"/>
                      <a:pt x="46" y="59"/>
                      <a:pt x="46" y="59"/>
                    </a:cubicBezTo>
                    <a:cubicBezTo>
                      <a:pt x="46" y="59"/>
                      <a:pt x="46" y="59"/>
                      <a:pt x="46" y="59"/>
                    </a:cubicBezTo>
                    <a:cubicBezTo>
                      <a:pt x="45" y="58"/>
                      <a:pt x="45" y="58"/>
                      <a:pt x="45" y="58"/>
                    </a:cubicBezTo>
                    <a:cubicBezTo>
                      <a:pt x="44" y="58"/>
                      <a:pt x="44" y="58"/>
                      <a:pt x="44" y="58"/>
                    </a:cubicBezTo>
                    <a:cubicBezTo>
                      <a:pt x="43" y="58"/>
                      <a:pt x="43" y="58"/>
                      <a:pt x="43" y="58"/>
                    </a:cubicBezTo>
                    <a:cubicBezTo>
                      <a:pt x="43" y="58"/>
                      <a:pt x="43" y="58"/>
                      <a:pt x="43" y="58"/>
                    </a:cubicBezTo>
                    <a:cubicBezTo>
                      <a:pt x="43" y="57"/>
                      <a:pt x="43" y="57"/>
                      <a:pt x="43" y="57"/>
                    </a:cubicBezTo>
                    <a:cubicBezTo>
                      <a:pt x="43" y="57"/>
                      <a:pt x="43" y="57"/>
                      <a:pt x="43" y="57"/>
                    </a:cubicBezTo>
                    <a:cubicBezTo>
                      <a:pt x="43" y="57"/>
                      <a:pt x="43" y="57"/>
                      <a:pt x="43" y="57"/>
                    </a:cubicBezTo>
                    <a:cubicBezTo>
                      <a:pt x="42" y="57"/>
                      <a:pt x="42" y="57"/>
                      <a:pt x="42" y="57"/>
                    </a:cubicBezTo>
                    <a:cubicBezTo>
                      <a:pt x="42" y="56"/>
                      <a:pt x="42" y="56"/>
                      <a:pt x="42" y="56"/>
                    </a:cubicBezTo>
                    <a:cubicBezTo>
                      <a:pt x="42" y="56"/>
                      <a:pt x="42" y="56"/>
                      <a:pt x="42" y="56"/>
                    </a:cubicBezTo>
                    <a:cubicBezTo>
                      <a:pt x="40" y="56"/>
                      <a:pt x="40" y="56"/>
                      <a:pt x="40" y="56"/>
                    </a:cubicBezTo>
                    <a:cubicBezTo>
                      <a:pt x="40" y="56"/>
                      <a:pt x="40" y="56"/>
                      <a:pt x="40" y="56"/>
                    </a:cubicBezTo>
                    <a:cubicBezTo>
                      <a:pt x="40" y="56"/>
                      <a:pt x="40" y="56"/>
                      <a:pt x="40" y="56"/>
                    </a:cubicBezTo>
                    <a:cubicBezTo>
                      <a:pt x="40" y="56"/>
                      <a:pt x="40" y="56"/>
                      <a:pt x="40" y="56"/>
                    </a:cubicBezTo>
                    <a:cubicBezTo>
                      <a:pt x="40" y="56"/>
                      <a:pt x="40" y="56"/>
                      <a:pt x="40" y="56"/>
                    </a:cubicBezTo>
                    <a:cubicBezTo>
                      <a:pt x="40" y="56"/>
                      <a:pt x="40" y="56"/>
                      <a:pt x="40" y="56"/>
                    </a:cubicBezTo>
                    <a:cubicBezTo>
                      <a:pt x="39" y="55"/>
                      <a:pt x="39" y="55"/>
                      <a:pt x="39" y="55"/>
                    </a:cubicBezTo>
                    <a:cubicBezTo>
                      <a:pt x="39" y="55"/>
                      <a:pt x="39" y="55"/>
                      <a:pt x="39" y="55"/>
                    </a:cubicBezTo>
                    <a:cubicBezTo>
                      <a:pt x="38" y="54"/>
                      <a:pt x="38" y="54"/>
                      <a:pt x="38" y="54"/>
                    </a:cubicBezTo>
                    <a:cubicBezTo>
                      <a:pt x="39" y="54"/>
                      <a:pt x="39" y="54"/>
                      <a:pt x="39" y="54"/>
                    </a:cubicBezTo>
                    <a:cubicBezTo>
                      <a:pt x="39" y="53"/>
                      <a:pt x="39" y="53"/>
                      <a:pt x="39" y="53"/>
                    </a:cubicBezTo>
                    <a:cubicBezTo>
                      <a:pt x="39" y="53"/>
                      <a:pt x="39" y="53"/>
                      <a:pt x="39" y="53"/>
                    </a:cubicBezTo>
                    <a:cubicBezTo>
                      <a:pt x="39" y="53"/>
                      <a:pt x="39" y="53"/>
                      <a:pt x="39" y="53"/>
                    </a:cubicBezTo>
                    <a:cubicBezTo>
                      <a:pt x="39" y="53"/>
                      <a:pt x="39" y="53"/>
                      <a:pt x="39" y="53"/>
                    </a:cubicBezTo>
                    <a:cubicBezTo>
                      <a:pt x="39" y="52"/>
                      <a:pt x="39" y="52"/>
                      <a:pt x="39" y="52"/>
                    </a:cubicBezTo>
                    <a:cubicBezTo>
                      <a:pt x="39" y="52"/>
                      <a:pt x="39" y="52"/>
                      <a:pt x="39" y="52"/>
                    </a:cubicBezTo>
                    <a:cubicBezTo>
                      <a:pt x="39" y="52"/>
                      <a:pt x="39" y="52"/>
                      <a:pt x="39" y="52"/>
                    </a:cubicBezTo>
                    <a:cubicBezTo>
                      <a:pt x="39" y="51"/>
                      <a:pt x="39" y="51"/>
                      <a:pt x="39" y="51"/>
                    </a:cubicBezTo>
                    <a:cubicBezTo>
                      <a:pt x="38" y="51"/>
                      <a:pt x="38" y="51"/>
                      <a:pt x="38" y="51"/>
                    </a:cubicBezTo>
                    <a:cubicBezTo>
                      <a:pt x="38" y="51"/>
                      <a:pt x="38" y="51"/>
                      <a:pt x="38" y="51"/>
                    </a:cubicBezTo>
                    <a:cubicBezTo>
                      <a:pt x="38" y="51"/>
                      <a:pt x="38" y="51"/>
                      <a:pt x="38" y="51"/>
                    </a:cubicBezTo>
                    <a:cubicBezTo>
                      <a:pt x="39" y="50"/>
                      <a:pt x="39" y="50"/>
                      <a:pt x="39" y="50"/>
                    </a:cubicBezTo>
                    <a:cubicBezTo>
                      <a:pt x="39" y="50"/>
                      <a:pt x="39" y="50"/>
                      <a:pt x="39" y="50"/>
                    </a:cubicBezTo>
                    <a:cubicBezTo>
                      <a:pt x="39" y="50"/>
                      <a:pt x="39" y="50"/>
                      <a:pt x="39" y="50"/>
                    </a:cubicBezTo>
                    <a:cubicBezTo>
                      <a:pt x="39" y="50"/>
                      <a:pt x="39" y="50"/>
                      <a:pt x="39" y="50"/>
                    </a:cubicBezTo>
                    <a:cubicBezTo>
                      <a:pt x="38" y="49"/>
                      <a:pt x="38" y="49"/>
                      <a:pt x="38" y="49"/>
                    </a:cubicBezTo>
                    <a:cubicBezTo>
                      <a:pt x="38" y="49"/>
                      <a:pt x="38" y="49"/>
                      <a:pt x="38" y="49"/>
                    </a:cubicBezTo>
                    <a:cubicBezTo>
                      <a:pt x="38" y="49"/>
                      <a:pt x="38" y="49"/>
                      <a:pt x="38" y="49"/>
                    </a:cubicBezTo>
                    <a:cubicBezTo>
                      <a:pt x="38" y="49"/>
                      <a:pt x="38" y="49"/>
                      <a:pt x="38" y="49"/>
                    </a:cubicBezTo>
                    <a:cubicBezTo>
                      <a:pt x="38" y="48"/>
                      <a:pt x="38" y="48"/>
                      <a:pt x="38" y="48"/>
                    </a:cubicBezTo>
                    <a:cubicBezTo>
                      <a:pt x="38" y="48"/>
                      <a:pt x="38" y="48"/>
                      <a:pt x="38" y="48"/>
                    </a:cubicBezTo>
                    <a:cubicBezTo>
                      <a:pt x="39" y="48"/>
                      <a:pt x="39" y="48"/>
                      <a:pt x="39" y="48"/>
                    </a:cubicBezTo>
                    <a:cubicBezTo>
                      <a:pt x="39" y="48"/>
                      <a:pt x="39" y="48"/>
                      <a:pt x="39" y="48"/>
                    </a:cubicBezTo>
                    <a:cubicBezTo>
                      <a:pt x="39" y="48"/>
                      <a:pt x="39" y="48"/>
                      <a:pt x="39" y="48"/>
                    </a:cubicBezTo>
                    <a:cubicBezTo>
                      <a:pt x="39" y="48"/>
                      <a:pt x="39" y="48"/>
                      <a:pt x="39" y="48"/>
                    </a:cubicBezTo>
                    <a:cubicBezTo>
                      <a:pt x="39" y="47"/>
                      <a:pt x="39" y="47"/>
                      <a:pt x="39" y="47"/>
                    </a:cubicBezTo>
                    <a:cubicBezTo>
                      <a:pt x="39" y="47"/>
                      <a:pt x="39" y="47"/>
                      <a:pt x="39" y="47"/>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8" y="45"/>
                      <a:pt x="38" y="45"/>
                      <a:pt x="38" y="45"/>
                    </a:cubicBezTo>
                    <a:cubicBezTo>
                      <a:pt x="38" y="45"/>
                      <a:pt x="38" y="45"/>
                      <a:pt x="38" y="45"/>
                    </a:cubicBezTo>
                    <a:cubicBezTo>
                      <a:pt x="38" y="45"/>
                      <a:pt x="38" y="45"/>
                      <a:pt x="38" y="45"/>
                    </a:cubicBezTo>
                    <a:cubicBezTo>
                      <a:pt x="38" y="45"/>
                      <a:pt x="38" y="45"/>
                      <a:pt x="38" y="45"/>
                    </a:cubicBezTo>
                    <a:cubicBezTo>
                      <a:pt x="37" y="45"/>
                      <a:pt x="37" y="45"/>
                      <a:pt x="37" y="45"/>
                    </a:cubicBezTo>
                    <a:cubicBezTo>
                      <a:pt x="37" y="44"/>
                      <a:pt x="37" y="44"/>
                      <a:pt x="37" y="44"/>
                    </a:cubicBezTo>
                    <a:cubicBezTo>
                      <a:pt x="37" y="43"/>
                      <a:pt x="37" y="43"/>
                      <a:pt x="37" y="43"/>
                    </a:cubicBezTo>
                    <a:cubicBezTo>
                      <a:pt x="37" y="43"/>
                      <a:pt x="37" y="43"/>
                      <a:pt x="37" y="43"/>
                    </a:cubicBezTo>
                    <a:cubicBezTo>
                      <a:pt x="37" y="43"/>
                      <a:pt x="37" y="43"/>
                      <a:pt x="37" y="43"/>
                    </a:cubicBezTo>
                    <a:cubicBezTo>
                      <a:pt x="38" y="42"/>
                      <a:pt x="38" y="42"/>
                      <a:pt x="38" y="42"/>
                    </a:cubicBezTo>
                    <a:cubicBezTo>
                      <a:pt x="38" y="42"/>
                      <a:pt x="38" y="42"/>
                      <a:pt x="38" y="42"/>
                    </a:cubicBezTo>
                    <a:cubicBezTo>
                      <a:pt x="38" y="42"/>
                      <a:pt x="38" y="42"/>
                      <a:pt x="38" y="42"/>
                    </a:cubicBezTo>
                    <a:cubicBezTo>
                      <a:pt x="38" y="41"/>
                      <a:pt x="38" y="41"/>
                      <a:pt x="38" y="41"/>
                    </a:cubicBezTo>
                    <a:cubicBezTo>
                      <a:pt x="38" y="41"/>
                      <a:pt x="38" y="41"/>
                      <a:pt x="38" y="41"/>
                    </a:cubicBezTo>
                    <a:cubicBezTo>
                      <a:pt x="39" y="41"/>
                      <a:pt x="39" y="41"/>
                      <a:pt x="39" y="41"/>
                    </a:cubicBezTo>
                    <a:cubicBezTo>
                      <a:pt x="39" y="40"/>
                      <a:pt x="39" y="40"/>
                      <a:pt x="39" y="40"/>
                    </a:cubicBezTo>
                    <a:cubicBezTo>
                      <a:pt x="39" y="40"/>
                      <a:pt x="39" y="40"/>
                      <a:pt x="39" y="40"/>
                    </a:cubicBezTo>
                    <a:cubicBezTo>
                      <a:pt x="40" y="40"/>
                      <a:pt x="40" y="40"/>
                      <a:pt x="40" y="40"/>
                    </a:cubicBezTo>
                    <a:cubicBezTo>
                      <a:pt x="40" y="40"/>
                      <a:pt x="40" y="40"/>
                      <a:pt x="40" y="40"/>
                    </a:cubicBezTo>
                    <a:cubicBezTo>
                      <a:pt x="40" y="40"/>
                      <a:pt x="40" y="40"/>
                      <a:pt x="40" y="40"/>
                    </a:cubicBezTo>
                    <a:cubicBezTo>
                      <a:pt x="40" y="40"/>
                      <a:pt x="40" y="40"/>
                      <a:pt x="40" y="40"/>
                    </a:cubicBezTo>
                    <a:cubicBezTo>
                      <a:pt x="40" y="40"/>
                      <a:pt x="40" y="40"/>
                      <a:pt x="40" y="40"/>
                    </a:cubicBezTo>
                    <a:cubicBezTo>
                      <a:pt x="40" y="40"/>
                      <a:pt x="40" y="40"/>
                      <a:pt x="40" y="40"/>
                    </a:cubicBezTo>
                    <a:cubicBezTo>
                      <a:pt x="40" y="40"/>
                      <a:pt x="40" y="40"/>
                      <a:pt x="40" y="40"/>
                    </a:cubicBezTo>
                    <a:cubicBezTo>
                      <a:pt x="40" y="40"/>
                      <a:pt x="40" y="40"/>
                      <a:pt x="40" y="40"/>
                    </a:cubicBezTo>
                    <a:cubicBezTo>
                      <a:pt x="40" y="40"/>
                      <a:pt x="40" y="40"/>
                      <a:pt x="40" y="40"/>
                    </a:cubicBezTo>
                    <a:cubicBezTo>
                      <a:pt x="40" y="40"/>
                      <a:pt x="40" y="40"/>
                      <a:pt x="40" y="40"/>
                    </a:cubicBezTo>
                    <a:cubicBezTo>
                      <a:pt x="40" y="40"/>
                      <a:pt x="40" y="40"/>
                      <a:pt x="40" y="40"/>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2" y="38"/>
                      <a:pt x="42" y="38"/>
                      <a:pt x="42" y="38"/>
                    </a:cubicBezTo>
                    <a:cubicBezTo>
                      <a:pt x="42" y="38"/>
                      <a:pt x="42" y="38"/>
                      <a:pt x="42" y="38"/>
                    </a:cubicBezTo>
                    <a:cubicBezTo>
                      <a:pt x="42" y="36"/>
                      <a:pt x="41" y="34"/>
                      <a:pt x="41" y="32"/>
                    </a:cubicBezTo>
                    <a:cubicBezTo>
                      <a:pt x="41" y="31"/>
                      <a:pt x="41" y="31"/>
                      <a:pt x="41" y="31"/>
                    </a:cubicBezTo>
                    <a:cubicBezTo>
                      <a:pt x="41" y="31"/>
                      <a:pt x="41" y="31"/>
                      <a:pt x="41" y="31"/>
                    </a:cubicBezTo>
                    <a:cubicBezTo>
                      <a:pt x="41" y="32"/>
                      <a:pt x="41" y="32"/>
                      <a:pt x="41" y="32"/>
                    </a:cubicBezTo>
                    <a:cubicBezTo>
                      <a:pt x="42" y="32"/>
                      <a:pt x="42" y="32"/>
                      <a:pt x="42" y="32"/>
                    </a:cubicBezTo>
                    <a:cubicBezTo>
                      <a:pt x="42" y="31"/>
                      <a:pt x="42" y="31"/>
                      <a:pt x="42" y="31"/>
                    </a:cubicBezTo>
                    <a:cubicBezTo>
                      <a:pt x="42" y="31"/>
                      <a:pt x="42" y="31"/>
                      <a:pt x="42" y="31"/>
                    </a:cubicBezTo>
                    <a:cubicBezTo>
                      <a:pt x="42" y="31"/>
                      <a:pt x="42" y="31"/>
                      <a:pt x="42" y="31"/>
                    </a:cubicBezTo>
                    <a:cubicBezTo>
                      <a:pt x="42" y="31"/>
                      <a:pt x="42" y="31"/>
                      <a:pt x="42" y="31"/>
                    </a:cubicBezTo>
                    <a:cubicBezTo>
                      <a:pt x="42" y="31"/>
                      <a:pt x="42" y="31"/>
                      <a:pt x="42" y="31"/>
                    </a:cubicBezTo>
                    <a:cubicBezTo>
                      <a:pt x="42" y="31"/>
                      <a:pt x="42" y="31"/>
                      <a:pt x="42" y="31"/>
                    </a:cubicBezTo>
                    <a:cubicBezTo>
                      <a:pt x="42" y="31"/>
                      <a:pt x="42" y="31"/>
                      <a:pt x="42" y="31"/>
                    </a:cubicBezTo>
                    <a:cubicBezTo>
                      <a:pt x="42" y="31"/>
                      <a:pt x="42" y="31"/>
                      <a:pt x="42" y="31"/>
                    </a:cubicBezTo>
                    <a:cubicBezTo>
                      <a:pt x="42" y="31"/>
                      <a:pt x="42" y="31"/>
                      <a:pt x="42" y="31"/>
                    </a:cubicBezTo>
                    <a:cubicBezTo>
                      <a:pt x="42" y="31"/>
                      <a:pt x="42" y="31"/>
                      <a:pt x="42" y="31"/>
                    </a:cubicBezTo>
                    <a:cubicBezTo>
                      <a:pt x="42" y="31"/>
                      <a:pt x="42" y="31"/>
                      <a:pt x="42" y="31"/>
                    </a:cubicBezTo>
                    <a:cubicBezTo>
                      <a:pt x="42" y="31"/>
                      <a:pt x="42" y="31"/>
                      <a:pt x="42" y="31"/>
                    </a:cubicBezTo>
                    <a:cubicBezTo>
                      <a:pt x="42" y="31"/>
                      <a:pt x="42" y="31"/>
                      <a:pt x="42" y="31"/>
                    </a:cubicBezTo>
                    <a:cubicBezTo>
                      <a:pt x="42" y="31"/>
                      <a:pt x="42" y="31"/>
                      <a:pt x="42" y="31"/>
                    </a:cubicBezTo>
                    <a:cubicBezTo>
                      <a:pt x="42" y="31"/>
                      <a:pt x="42" y="31"/>
                      <a:pt x="42" y="31"/>
                    </a:cubicBezTo>
                    <a:cubicBezTo>
                      <a:pt x="42" y="30"/>
                      <a:pt x="42" y="30"/>
                      <a:pt x="42" y="30"/>
                    </a:cubicBezTo>
                    <a:cubicBezTo>
                      <a:pt x="42" y="30"/>
                      <a:pt x="42" y="30"/>
                      <a:pt x="42" y="30"/>
                    </a:cubicBezTo>
                    <a:cubicBezTo>
                      <a:pt x="43" y="30"/>
                      <a:pt x="43" y="30"/>
                      <a:pt x="43" y="30"/>
                    </a:cubicBezTo>
                    <a:cubicBezTo>
                      <a:pt x="43" y="30"/>
                      <a:pt x="43" y="30"/>
                      <a:pt x="43" y="30"/>
                    </a:cubicBezTo>
                    <a:cubicBezTo>
                      <a:pt x="43" y="30"/>
                      <a:pt x="43" y="30"/>
                      <a:pt x="43" y="30"/>
                    </a:cubicBezTo>
                    <a:cubicBezTo>
                      <a:pt x="43" y="30"/>
                      <a:pt x="43" y="30"/>
                      <a:pt x="43" y="30"/>
                    </a:cubicBezTo>
                    <a:cubicBezTo>
                      <a:pt x="43" y="29"/>
                      <a:pt x="43" y="29"/>
                      <a:pt x="43" y="29"/>
                    </a:cubicBezTo>
                    <a:cubicBezTo>
                      <a:pt x="44" y="29"/>
                      <a:pt x="44" y="29"/>
                      <a:pt x="44" y="29"/>
                    </a:cubicBezTo>
                    <a:cubicBezTo>
                      <a:pt x="44" y="28"/>
                      <a:pt x="44" y="28"/>
                      <a:pt x="44" y="28"/>
                    </a:cubicBezTo>
                    <a:cubicBezTo>
                      <a:pt x="45" y="28"/>
                      <a:pt x="45" y="28"/>
                      <a:pt x="45" y="28"/>
                    </a:cubicBezTo>
                    <a:cubicBezTo>
                      <a:pt x="45" y="28"/>
                      <a:pt x="45" y="28"/>
                      <a:pt x="45" y="28"/>
                    </a:cubicBezTo>
                    <a:cubicBezTo>
                      <a:pt x="45" y="27"/>
                      <a:pt x="45" y="27"/>
                      <a:pt x="45" y="27"/>
                    </a:cubicBezTo>
                    <a:cubicBezTo>
                      <a:pt x="46" y="27"/>
                      <a:pt x="46" y="27"/>
                      <a:pt x="46" y="27"/>
                    </a:cubicBezTo>
                    <a:cubicBezTo>
                      <a:pt x="46" y="27"/>
                      <a:pt x="46" y="27"/>
                      <a:pt x="46" y="27"/>
                    </a:cubicBezTo>
                    <a:cubicBezTo>
                      <a:pt x="46" y="27"/>
                      <a:pt x="46" y="27"/>
                      <a:pt x="46" y="27"/>
                    </a:cubicBezTo>
                    <a:cubicBezTo>
                      <a:pt x="46" y="26"/>
                      <a:pt x="46" y="26"/>
                      <a:pt x="46" y="26"/>
                    </a:cubicBezTo>
                    <a:cubicBezTo>
                      <a:pt x="46" y="26"/>
                      <a:pt x="46" y="26"/>
                      <a:pt x="46" y="26"/>
                    </a:cubicBezTo>
                    <a:cubicBezTo>
                      <a:pt x="46" y="26"/>
                      <a:pt x="46" y="26"/>
                      <a:pt x="46" y="26"/>
                    </a:cubicBezTo>
                    <a:cubicBezTo>
                      <a:pt x="47" y="26"/>
                      <a:pt x="47" y="26"/>
                      <a:pt x="47" y="26"/>
                    </a:cubicBezTo>
                    <a:cubicBezTo>
                      <a:pt x="47" y="26"/>
                      <a:pt x="47" y="26"/>
                      <a:pt x="47" y="26"/>
                    </a:cubicBezTo>
                    <a:cubicBezTo>
                      <a:pt x="47" y="26"/>
                      <a:pt x="47" y="26"/>
                      <a:pt x="47" y="26"/>
                    </a:cubicBezTo>
                    <a:cubicBezTo>
                      <a:pt x="47" y="26"/>
                      <a:pt x="47" y="26"/>
                      <a:pt x="47" y="26"/>
                    </a:cubicBezTo>
                    <a:cubicBezTo>
                      <a:pt x="47" y="26"/>
                      <a:pt x="47" y="26"/>
                      <a:pt x="47" y="26"/>
                    </a:cubicBezTo>
                    <a:cubicBezTo>
                      <a:pt x="49" y="24"/>
                      <a:pt x="50" y="22"/>
                      <a:pt x="51" y="21"/>
                    </a:cubicBezTo>
                    <a:cubicBezTo>
                      <a:pt x="51" y="20"/>
                      <a:pt x="51" y="20"/>
                      <a:pt x="51" y="20"/>
                    </a:cubicBezTo>
                    <a:cubicBezTo>
                      <a:pt x="53" y="19"/>
                      <a:pt x="53" y="19"/>
                      <a:pt x="53" y="19"/>
                    </a:cubicBezTo>
                    <a:cubicBezTo>
                      <a:pt x="55" y="18"/>
                      <a:pt x="55" y="18"/>
                      <a:pt x="55" y="18"/>
                    </a:cubicBezTo>
                    <a:cubicBezTo>
                      <a:pt x="56" y="17"/>
                      <a:pt x="56" y="17"/>
                      <a:pt x="56" y="17"/>
                    </a:cubicBezTo>
                    <a:cubicBezTo>
                      <a:pt x="56" y="17"/>
                      <a:pt x="56" y="17"/>
                      <a:pt x="56" y="17"/>
                    </a:cubicBezTo>
                    <a:cubicBezTo>
                      <a:pt x="56" y="17"/>
                      <a:pt x="56" y="17"/>
                      <a:pt x="56" y="17"/>
                    </a:cubicBezTo>
                    <a:cubicBezTo>
                      <a:pt x="57" y="17"/>
                      <a:pt x="57" y="17"/>
                      <a:pt x="57" y="17"/>
                    </a:cubicBezTo>
                    <a:cubicBezTo>
                      <a:pt x="58" y="16"/>
                      <a:pt x="58" y="16"/>
                      <a:pt x="58" y="16"/>
                    </a:cubicBezTo>
                    <a:cubicBezTo>
                      <a:pt x="61" y="15"/>
                      <a:pt x="61" y="15"/>
                      <a:pt x="61" y="15"/>
                    </a:cubicBezTo>
                    <a:cubicBezTo>
                      <a:pt x="61" y="14"/>
                      <a:pt x="61" y="14"/>
                      <a:pt x="61" y="14"/>
                    </a:cubicBezTo>
                    <a:cubicBezTo>
                      <a:pt x="61" y="14"/>
                      <a:pt x="61" y="14"/>
                      <a:pt x="61" y="14"/>
                    </a:cubicBezTo>
                    <a:cubicBezTo>
                      <a:pt x="61" y="14"/>
                      <a:pt x="61" y="14"/>
                      <a:pt x="61" y="14"/>
                    </a:cubicBezTo>
                    <a:cubicBezTo>
                      <a:pt x="61" y="14"/>
                      <a:pt x="61" y="14"/>
                      <a:pt x="61" y="14"/>
                    </a:cubicBezTo>
                    <a:cubicBezTo>
                      <a:pt x="62" y="14"/>
                      <a:pt x="62" y="14"/>
                      <a:pt x="62" y="14"/>
                    </a:cubicBezTo>
                    <a:cubicBezTo>
                      <a:pt x="62" y="14"/>
                      <a:pt x="62" y="14"/>
                      <a:pt x="62" y="14"/>
                    </a:cubicBezTo>
                    <a:cubicBezTo>
                      <a:pt x="62" y="14"/>
                      <a:pt x="62" y="14"/>
                      <a:pt x="62" y="14"/>
                    </a:cubicBezTo>
                    <a:cubicBezTo>
                      <a:pt x="62" y="14"/>
                      <a:pt x="62" y="14"/>
                      <a:pt x="62" y="14"/>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gf4bb91c855_5_265"/>
              <p:cNvSpPr/>
              <p:nvPr/>
            </p:nvSpPr>
            <p:spPr>
              <a:xfrm>
                <a:off x="3429294" y="3080437"/>
                <a:ext cx="232226" cy="243112"/>
              </a:xfrm>
              <a:custGeom>
                <a:rect b="b" l="l" r="r" t="t"/>
                <a:pathLst>
                  <a:path extrusionOk="0" h="75" w="72">
                    <a:moveTo>
                      <a:pt x="14" y="12"/>
                    </a:moveTo>
                    <a:cubicBezTo>
                      <a:pt x="14" y="12"/>
                      <a:pt x="14" y="12"/>
                      <a:pt x="14" y="12"/>
                    </a:cubicBezTo>
                    <a:cubicBezTo>
                      <a:pt x="14" y="13"/>
                      <a:pt x="14" y="13"/>
                      <a:pt x="14" y="13"/>
                    </a:cubicBezTo>
                    <a:cubicBezTo>
                      <a:pt x="14" y="13"/>
                      <a:pt x="14" y="13"/>
                      <a:pt x="14"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2"/>
                      <a:pt x="15" y="12"/>
                      <a:pt x="15" y="12"/>
                    </a:cubicBezTo>
                    <a:cubicBezTo>
                      <a:pt x="16" y="12"/>
                      <a:pt x="16" y="12"/>
                      <a:pt x="16" y="12"/>
                    </a:cubicBezTo>
                    <a:cubicBezTo>
                      <a:pt x="16" y="12"/>
                      <a:pt x="16" y="12"/>
                      <a:pt x="16" y="12"/>
                    </a:cubicBezTo>
                    <a:cubicBezTo>
                      <a:pt x="16" y="13"/>
                      <a:pt x="16" y="13"/>
                      <a:pt x="16" y="13"/>
                    </a:cubicBezTo>
                    <a:cubicBezTo>
                      <a:pt x="16" y="13"/>
                      <a:pt x="16" y="13"/>
                      <a:pt x="16" y="13"/>
                    </a:cubicBezTo>
                    <a:cubicBezTo>
                      <a:pt x="15" y="13"/>
                      <a:pt x="15" y="13"/>
                      <a:pt x="15" y="13"/>
                    </a:cubicBezTo>
                    <a:cubicBezTo>
                      <a:pt x="15" y="13"/>
                      <a:pt x="15" y="13"/>
                      <a:pt x="15" y="13"/>
                    </a:cubicBezTo>
                    <a:cubicBezTo>
                      <a:pt x="15" y="14"/>
                      <a:pt x="15" y="14"/>
                      <a:pt x="15" y="14"/>
                    </a:cubicBezTo>
                    <a:cubicBezTo>
                      <a:pt x="15" y="14"/>
                      <a:pt x="15" y="14"/>
                      <a:pt x="15" y="14"/>
                    </a:cubicBezTo>
                    <a:cubicBezTo>
                      <a:pt x="15" y="14"/>
                      <a:pt x="15" y="14"/>
                      <a:pt x="15" y="14"/>
                    </a:cubicBezTo>
                    <a:cubicBezTo>
                      <a:pt x="15" y="14"/>
                      <a:pt x="15" y="14"/>
                      <a:pt x="15" y="14"/>
                    </a:cubicBezTo>
                    <a:cubicBezTo>
                      <a:pt x="16" y="15"/>
                      <a:pt x="16" y="15"/>
                      <a:pt x="16" y="15"/>
                    </a:cubicBezTo>
                    <a:cubicBezTo>
                      <a:pt x="16" y="15"/>
                      <a:pt x="16" y="15"/>
                      <a:pt x="16" y="15"/>
                    </a:cubicBezTo>
                    <a:cubicBezTo>
                      <a:pt x="16" y="15"/>
                      <a:pt x="16" y="15"/>
                      <a:pt x="16" y="15"/>
                    </a:cubicBezTo>
                    <a:cubicBezTo>
                      <a:pt x="16" y="14"/>
                      <a:pt x="16" y="14"/>
                      <a:pt x="16" y="14"/>
                    </a:cubicBezTo>
                    <a:cubicBezTo>
                      <a:pt x="16" y="14"/>
                      <a:pt x="16" y="14"/>
                      <a:pt x="16" y="14"/>
                    </a:cubicBezTo>
                    <a:cubicBezTo>
                      <a:pt x="16" y="13"/>
                      <a:pt x="16" y="13"/>
                      <a:pt x="16"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7" y="12"/>
                      <a:pt x="17" y="12"/>
                      <a:pt x="17" y="12"/>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8" y="11"/>
                      <a:pt x="18" y="11"/>
                      <a:pt x="18" y="11"/>
                    </a:cubicBezTo>
                    <a:cubicBezTo>
                      <a:pt x="19" y="10"/>
                      <a:pt x="19" y="10"/>
                      <a:pt x="19" y="10"/>
                    </a:cubicBezTo>
                    <a:cubicBezTo>
                      <a:pt x="19" y="10"/>
                      <a:pt x="19" y="10"/>
                      <a:pt x="19" y="10"/>
                    </a:cubicBezTo>
                    <a:cubicBezTo>
                      <a:pt x="19" y="10"/>
                      <a:pt x="19" y="10"/>
                      <a:pt x="19" y="10"/>
                    </a:cubicBezTo>
                    <a:cubicBezTo>
                      <a:pt x="19" y="10"/>
                      <a:pt x="19" y="10"/>
                      <a:pt x="19" y="10"/>
                    </a:cubicBezTo>
                    <a:cubicBezTo>
                      <a:pt x="18" y="10"/>
                      <a:pt x="18" y="10"/>
                      <a:pt x="18" y="10"/>
                    </a:cubicBezTo>
                    <a:cubicBezTo>
                      <a:pt x="18" y="10"/>
                      <a:pt x="18" y="10"/>
                      <a:pt x="18" y="10"/>
                    </a:cubicBezTo>
                    <a:cubicBezTo>
                      <a:pt x="19" y="10"/>
                      <a:pt x="19" y="10"/>
                      <a:pt x="19" y="10"/>
                    </a:cubicBezTo>
                    <a:cubicBezTo>
                      <a:pt x="19" y="10"/>
                      <a:pt x="19" y="10"/>
                      <a:pt x="19" y="10"/>
                    </a:cubicBezTo>
                    <a:cubicBezTo>
                      <a:pt x="19" y="9"/>
                      <a:pt x="19" y="9"/>
                      <a:pt x="19" y="9"/>
                    </a:cubicBezTo>
                    <a:cubicBezTo>
                      <a:pt x="20" y="9"/>
                      <a:pt x="20" y="9"/>
                      <a:pt x="20" y="9"/>
                    </a:cubicBezTo>
                    <a:cubicBezTo>
                      <a:pt x="20" y="9"/>
                      <a:pt x="20" y="9"/>
                      <a:pt x="20" y="9"/>
                    </a:cubicBezTo>
                    <a:cubicBezTo>
                      <a:pt x="20" y="9"/>
                      <a:pt x="20" y="9"/>
                      <a:pt x="20" y="9"/>
                    </a:cubicBezTo>
                    <a:cubicBezTo>
                      <a:pt x="20" y="9"/>
                      <a:pt x="20" y="9"/>
                      <a:pt x="20" y="9"/>
                    </a:cubicBezTo>
                    <a:cubicBezTo>
                      <a:pt x="20" y="9"/>
                      <a:pt x="20" y="9"/>
                      <a:pt x="20"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0" y="9"/>
                      <a:pt x="20" y="9"/>
                      <a:pt x="20" y="9"/>
                    </a:cubicBezTo>
                    <a:cubicBezTo>
                      <a:pt x="20" y="8"/>
                      <a:pt x="20" y="8"/>
                      <a:pt x="20" y="8"/>
                    </a:cubicBezTo>
                    <a:cubicBezTo>
                      <a:pt x="20" y="8"/>
                      <a:pt x="20" y="8"/>
                      <a:pt x="20" y="8"/>
                    </a:cubicBezTo>
                    <a:cubicBezTo>
                      <a:pt x="18" y="9"/>
                      <a:pt x="18" y="9"/>
                      <a:pt x="18" y="9"/>
                    </a:cubicBezTo>
                    <a:cubicBezTo>
                      <a:pt x="17" y="9"/>
                      <a:pt x="17" y="9"/>
                      <a:pt x="17" y="9"/>
                    </a:cubicBezTo>
                    <a:cubicBezTo>
                      <a:pt x="17" y="9"/>
                      <a:pt x="17" y="9"/>
                      <a:pt x="17" y="9"/>
                    </a:cubicBezTo>
                    <a:cubicBezTo>
                      <a:pt x="17" y="9"/>
                      <a:pt x="17" y="9"/>
                      <a:pt x="17" y="9"/>
                    </a:cubicBezTo>
                    <a:cubicBezTo>
                      <a:pt x="17" y="9"/>
                      <a:pt x="17" y="9"/>
                      <a:pt x="17" y="9"/>
                    </a:cubicBezTo>
                    <a:cubicBezTo>
                      <a:pt x="17" y="9"/>
                      <a:pt x="17" y="9"/>
                      <a:pt x="17" y="9"/>
                    </a:cubicBezTo>
                    <a:cubicBezTo>
                      <a:pt x="16" y="9"/>
                      <a:pt x="16" y="9"/>
                      <a:pt x="16" y="9"/>
                    </a:cubicBezTo>
                    <a:cubicBezTo>
                      <a:pt x="16" y="9"/>
                      <a:pt x="16" y="9"/>
                      <a:pt x="16" y="9"/>
                    </a:cubicBezTo>
                    <a:cubicBezTo>
                      <a:pt x="16" y="9"/>
                      <a:pt x="16" y="9"/>
                      <a:pt x="16" y="9"/>
                    </a:cubicBezTo>
                    <a:cubicBezTo>
                      <a:pt x="16" y="9"/>
                      <a:pt x="16" y="9"/>
                      <a:pt x="16" y="9"/>
                    </a:cubicBezTo>
                    <a:cubicBezTo>
                      <a:pt x="16" y="10"/>
                      <a:pt x="16" y="10"/>
                      <a:pt x="16" y="10"/>
                    </a:cubicBezTo>
                    <a:cubicBezTo>
                      <a:pt x="15" y="10"/>
                      <a:pt x="15" y="10"/>
                      <a:pt x="15" y="10"/>
                    </a:cubicBezTo>
                    <a:cubicBezTo>
                      <a:pt x="15" y="10"/>
                      <a:pt x="15" y="10"/>
                      <a:pt x="15" y="10"/>
                    </a:cubicBezTo>
                    <a:cubicBezTo>
                      <a:pt x="14" y="11"/>
                      <a:pt x="14" y="11"/>
                      <a:pt x="14" y="11"/>
                    </a:cubicBezTo>
                    <a:cubicBezTo>
                      <a:pt x="14" y="12"/>
                      <a:pt x="14" y="12"/>
                      <a:pt x="14" y="12"/>
                    </a:cubicBezTo>
                    <a:cubicBezTo>
                      <a:pt x="14" y="12"/>
                      <a:pt x="14" y="12"/>
                      <a:pt x="14" y="12"/>
                    </a:cubicBezTo>
                    <a:cubicBezTo>
                      <a:pt x="14" y="12"/>
                      <a:pt x="14" y="12"/>
                      <a:pt x="14" y="12"/>
                    </a:cubicBezTo>
                    <a:close/>
                    <a:moveTo>
                      <a:pt x="8" y="4"/>
                    </a:moveTo>
                    <a:cubicBezTo>
                      <a:pt x="9" y="4"/>
                      <a:pt x="9" y="4"/>
                      <a:pt x="9" y="4"/>
                    </a:cubicBezTo>
                    <a:cubicBezTo>
                      <a:pt x="9" y="4"/>
                      <a:pt x="9" y="4"/>
                      <a:pt x="9" y="4"/>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9" y="5"/>
                      <a:pt x="9" y="5"/>
                    </a:cubicBezTo>
                    <a:cubicBezTo>
                      <a:pt x="10" y="4"/>
                      <a:pt x="10" y="4"/>
                      <a:pt x="10" y="4"/>
                    </a:cubicBezTo>
                    <a:cubicBezTo>
                      <a:pt x="11" y="4"/>
                      <a:pt x="11" y="4"/>
                      <a:pt x="11" y="4"/>
                    </a:cubicBezTo>
                    <a:cubicBezTo>
                      <a:pt x="11" y="4"/>
                      <a:pt x="11" y="4"/>
                      <a:pt x="11" y="4"/>
                    </a:cubicBezTo>
                    <a:cubicBezTo>
                      <a:pt x="10" y="4"/>
                      <a:pt x="10" y="4"/>
                      <a:pt x="10" y="4"/>
                    </a:cubicBezTo>
                    <a:cubicBezTo>
                      <a:pt x="10" y="4"/>
                      <a:pt x="10" y="4"/>
                      <a:pt x="10" y="4"/>
                    </a:cubicBezTo>
                    <a:cubicBezTo>
                      <a:pt x="10" y="4"/>
                      <a:pt x="10" y="4"/>
                      <a:pt x="10" y="4"/>
                    </a:cubicBezTo>
                    <a:cubicBezTo>
                      <a:pt x="10" y="4"/>
                      <a:pt x="10" y="4"/>
                      <a:pt x="10" y="4"/>
                    </a:cubicBezTo>
                    <a:cubicBezTo>
                      <a:pt x="12" y="3"/>
                      <a:pt x="12" y="3"/>
                      <a:pt x="12" y="3"/>
                    </a:cubicBezTo>
                    <a:cubicBezTo>
                      <a:pt x="13" y="2"/>
                      <a:pt x="13" y="2"/>
                      <a:pt x="13" y="2"/>
                    </a:cubicBezTo>
                    <a:cubicBezTo>
                      <a:pt x="13" y="2"/>
                      <a:pt x="13" y="2"/>
                      <a:pt x="13" y="2"/>
                    </a:cubicBezTo>
                    <a:cubicBezTo>
                      <a:pt x="13" y="2"/>
                      <a:pt x="13" y="2"/>
                      <a:pt x="13" y="2"/>
                    </a:cubicBezTo>
                    <a:cubicBezTo>
                      <a:pt x="13" y="2"/>
                      <a:pt x="13" y="2"/>
                      <a:pt x="13" y="2"/>
                    </a:cubicBezTo>
                    <a:cubicBezTo>
                      <a:pt x="13" y="2"/>
                      <a:pt x="13" y="2"/>
                      <a:pt x="13" y="2"/>
                    </a:cubicBezTo>
                    <a:cubicBezTo>
                      <a:pt x="13" y="2"/>
                      <a:pt x="13" y="2"/>
                      <a:pt x="13" y="2"/>
                    </a:cubicBezTo>
                    <a:cubicBezTo>
                      <a:pt x="13" y="1"/>
                      <a:pt x="13" y="1"/>
                      <a:pt x="13" y="1"/>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3" y="1"/>
                      <a:pt x="13" y="1"/>
                      <a:pt x="13" y="1"/>
                    </a:cubicBezTo>
                    <a:cubicBezTo>
                      <a:pt x="13" y="1"/>
                      <a:pt x="13" y="1"/>
                      <a:pt x="13" y="1"/>
                    </a:cubicBezTo>
                    <a:cubicBezTo>
                      <a:pt x="14" y="1"/>
                      <a:pt x="14" y="1"/>
                      <a:pt x="14" y="1"/>
                    </a:cubicBezTo>
                    <a:cubicBezTo>
                      <a:pt x="14" y="0"/>
                      <a:pt x="14" y="0"/>
                      <a:pt x="14" y="0"/>
                    </a:cubicBezTo>
                    <a:cubicBezTo>
                      <a:pt x="13" y="1"/>
                      <a:pt x="13" y="1"/>
                      <a:pt x="13" y="1"/>
                    </a:cubicBezTo>
                    <a:cubicBezTo>
                      <a:pt x="13" y="1"/>
                      <a:pt x="13" y="1"/>
                      <a:pt x="13" y="1"/>
                    </a:cubicBezTo>
                    <a:cubicBezTo>
                      <a:pt x="13" y="1"/>
                      <a:pt x="13" y="1"/>
                      <a:pt x="13" y="1"/>
                    </a:cubicBezTo>
                    <a:cubicBezTo>
                      <a:pt x="13" y="1"/>
                      <a:pt x="13" y="1"/>
                      <a:pt x="13" y="1"/>
                    </a:cubicBezTo>
                    <a:cubicBezTo>
                      <a:pt x="12" y="1"/>
                      <a:pt x="12" y="1"/>
                      <a:pt x="12" y="1"/>
                    </a:cubicBezTo>
                    <a:cubicBezTo>
                      <a:pt x="12" y="2"/>
                      <a:pt x="12" y="2"/>
                      <a:pt x="12" y="2"/>
                    </a:cubicBezTo>
                    <a:cubicBezTo>
                      <a:pt x="12" y="1"/>
                      <a:pt x="12" y="1"/>
                      <a:pt x="12" y="1"/>
                    </a:cubicBezTo>
                    <a:cubicBezTo>
                      <a:pt x="12" y="2"/>
                      <a:pt x="12" y="2"/>
                      <a:pt x="12" y="2"/>
                    </a:cubicBezTo>
                    <a:cubicBezTo>
                      <a:pt x="11" y="2"/>
                      <a:pt x="11" y="2"/>
                      <a:pt x="11" y="2"/>
                    </a:cubicBezTo>
                    <a:cubicBezTo>
                      <a:pt x="11" y="2"/>
                      <a:pt x="11" y="2"/>
                      <a:pt x="11" y="2"/>
                    </a:cubicBezTo>
                    <a:cubicBezTo>
                      <a:pt x="11" y="2"/>
                      <a:pt x="11" y="2"/>
                      <a:pt x="11" y="2"/>
                    </a:cubicBezTo>
                    <a:cubicBezTo>
                      <a:pt x="11" y="3"/>
                      <a:pt x="11" y="3"/>
                      <a:pt x="11" y="3"/>
                    </a:cubicBezTo>
                    <a:cubicBezTo>
                      <a:pt x="10" y="3"/>
                      <a:pt x="10" y="3"/>
                      <a:pt x="10" y="3"/>
                    </a:cubicBezTo>
                    <a:cubicBezTo>
                      <a:pt x="10" y="3"/>
                      <a:pt x="10" y="3"/>
                      <a:pt x="10" y="3"/>
                    </a:cubicBezTo>
                    <a:cubicBezTo>
                      <a:pt x="10" y="3"/>
                      <a:pt x="10" y="3"/>
                      <a:pt x="10" y="3"/>
                    </a:cubicBezTo>
                    <a:cubicBezTo>
                      <a:pt x="10" y="3"/>
                      <a:pt x="10" y="3"/>
                      <a:pt x="10" y="3"/>
                    </a:cubicBezTo>
                    <a:cubicBezTo>
                      <a:pt x="9" y="4"/>
                      <a:pt x="9" y="4"/>
                      <a:pt x="9" y="4"/>
                    </a:cubicBezTo>
                    <a:cubicBezTo>
                      <a:pt x="8" y="4"/>
                      <a:pt x="8" y="4"/>
                      <a:pt x="8" y="4"/>
                    </a:cubicBezTo>
                    <a:cubicBezTo>
                      <a:pt x="8" y="4"/>
                      <a:pt x="8" y="4"/>
                      <a:pt x="8" y="4"/>
                    </a:cubicBezTo>
                    <a:close/>
                    <a:moveTo>
                      <a:pt x="37" y="25"/>
                    </a:moveTo>
                    <a:cubicBezTo>
                      <a:pt x="37" y="25"/>
                      <a:pt x="37" y="25"/>
                      <a:pt x="37" y="25"/>
                    </a:cubicBezTo>
                    <a:cubicBezTo>
                      <a:pt x="38" y="25"/>
                      <a:pt x="38" y="25"/>
                      <a:pt x="38" y="25"/>
                    </a:cubicBezTo>
                    <a:cubicBezTo>
                      <a:pt x="38" y="25"/>
                      <a:pt x="38" y="25"/>
                      <a:pt x="38" y="25"/>
                    </a:cubicBezTo>
                    <a:cubicBezTo>
                      <a:pt x="38" y="25"/>
                      <a:pt x="38" y="25"/>
                      <a:pt x="38" y="25"/>
                    </a:cubicBezTo>
                    <a:cubicBezTo>
                      <a:pt x="38" y="24"/>
                      <a:pt x="38" y="24"/>
                      <a:pt x="38" y="24"/>
                    </a:cubicBezTo>
                    <a:cubicBezTo>
                      <a:pt x="39" y="24"/>
                      <a:pt x="39" y="24"/>
                      <a:pt x="39" y="24"/>
                    </a:cubicBezTo>
                    <a:cubicBezTo>
                      <a:pt x="40" y="24"/>
                      <a:pt x="40" y="24"/>
                      <a:pt x="40" y="24"/>
                    </a:cubicBezTo>
                    <a:cubicBezTo>
                      <a:pt x="40" y="24"/>
                      <a:pt x="40" y="24"/>
                      <a:pt x="40" y="24"/>
                    </a:cubicBezTo>
                    <a:cubicBezTo>
                      <a:pt x="40" y="24"/>
                      <a:pt x="40" y="24"/>
                      <a:pt x="40" y="24"/>
                    </a:cubicBezTo>
                    <a:cubicBezTo>
                      <a:pt x="40" y="23"/>
                      <a:pt x="40" y="23"/>
                      <a:pt x="40" y="23"/>
                    </a:cubicBezTo>
                    <a:cubicBezTo>
                      <a:pt x="41" y="23"/>
                      <a:pt x="41" y="23"/>
                      <a:pt x="41" y="23"/>
                    </a:cubicBezTo>
                    <a:cubicBezTo>
                      <a:pt x="41" y="22"/>
                      <a:pt x="41" y="22"/>
                      <a:pt x="41" y="22"/>
                    </a:cubicBezTo>
                    <a:cubicBezTo>
                      <a:pt x="41" y="22"/>
                      <a:pt x="41" y="22"/>
                      <a:pt x="41"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3" y="23"/>
                      <a:pt x="43" y="23"/>
                      <a:pt x="43" y="23"/>
                    </a:cubicBezTo>
                    <a:cubicBezTo>
                      <a:pt x="43" y="23"/>
                      <a:pt x="43" y="23"/>
                      <a:pt x="43" y="23"/>
                    </a:cubicBezTo>
                    <a:cubicBezTo>
                      <a:pt x="43" y="23"/>
                      <a:pt x="43" y="23"/>
                      <a:pt x="43" y="23"/>
                    </a:cubicBezTo>
                    <a:cubicBezTo>
                      <a:pt x="44" y="23"/>
                      <a:pt x="44" y="23"/>
                      <a:pt x="44" y="23"/>
                    </a:cubicBezTo>
                    <a:cubicBezTo>
                      <a:pt x="44" y="23"/>
                      <a:pt x="44" y="23"/>
                      <a:pt x="44" y="23"/>
                    </a:cubicBezTo>
                    <a:cubicBezTo>
                      <a:pt x="45" y="23"/>
                      <a:pt x="45" y="23"/>
                      <a:pt x="45" y="23"/>
                    </a:cubicBezTo>
                    <a:cubicBezTo>
                      <a:pt x="45" y="23"/>
                      <a:pt x="45" y="23"/>
                      <a:pt x="45" y="23"/>
                    </a:cubicBezTo>
                    <a:cubicBezTo>
                      <a:pt x="45" y="23"/>
                      <a:pt x="45" y="23"/>
                      <a:pt x="45" y="23"/>
                    </a:cubicBezTo>
                    <a:cubicBezTo>
                      <a:pt x="46" y="23"/>
                      <a:pt x="46" y="23"/>
                      <a:pt x="46" y="23"/>
                    </a:cubicBezTo>
                    <a:cubicBezTo>
                      <a:pt x="46" y="23"/>
                      <a:pt x="46" y="23"/>
                      <a:pt x="46" y="23"/>
                    </a:cubicBezTo>
                    <a:cubicBezTo>
                      <a:pt x="46" y="24"/>
                      <a:pt x="46" y="24"/>
                      <a:pt x="46" y="24"/>
                    </a:cubicBezTo>
                    <a:cubicBezTo>
                      <a:pt x="46" y="24"/>
                      <a:pt x="46" y="24"/>
                      <a:pt x="46" y="24"/>
                    </a:cubicBezTo>
                    <a:cubicBezTo>
                      <a:pt x="46" y="24"/>
                      <a:pt x="46" y="24"/>
                      <a:pt x="46" y="24"/>
                    </a:cubicBezTo>
                    <a:cubicBezTo>
                      <a:pt x="46" y="24"/>
                      <a:pt x="46" y="24"/>
                      <a:pt x="46" y="24"/>
                    </a:cubicBezTo>
                    <a:cubicBezTo>
                      <a:pt x="47" y="24"/>
                      <a:pt x="47" y="24"/>
                      <a:pt x="47" y="24"/>
                    </a:cubicBezTo>
                    <a:cubicBezTo>
                      <a:pt x="47" y="24"/>
                      <a:pt x="47" y="24"/>
                      <a:pt x="47" y="24"/>
                    </a:cubicBezTo>
                    <a:cubicBezTo>
                      <a:pt x="47" y="24"/>
                      <a:pt x="47" y="24"/>
                      <a:pt x="47" y="24"/>
                    </a:cubicBezTo>
                    <a:cubicBezTo>
                      <a:pt x="47" y="25"/>
                      <a:pt x="47" y="25"/>
                      <a:pt x="47" y="25"/>
                    </a:cubicBezTo>
                    <a:cubicBezTo>
                      <a:pt x="48" y="25"/>
                      <a:pt x="48" y="25"/>
                      <a:pt x="48" y="25"/>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3"/>
                      <a:pt x="47" y="23"/>
                      <a:pt x="47" y="23"/>
                    </a:cubicBezTo>
                    <a:cubicBezTo>
                      <a:pt x="47" y="23"/>
                      <a:pt x="47" y="23"/>
                      <a:pt x="47" y="23"/>
                    </a:cubicBezTo>
                    <a:cubicBezTo>
                      <a:pt x="48" y="23"/>
                      <a:pt x="48" y="23"/>
                      <a:pt x="48" y="23"/>
                    </a:cubicBezTo>
                    <a:cubicBezTo>
                      <a:pt x="48" y="23"/>
                      <a:pt x="48" y="23"/>
                      <a:pt x="48" y="23"/>
                    </a:cubicBezTo>
                    <a:cubicBezTo>
                      <a:pt x="48" y="23"/>
                      <a:pt x="48" y="23"/>
                      <a:pt x="48" y="23"/>
                    </a:cubicBezTo>
                    <a:cubicBezTo>
                      <a:pt x="48" y="23"/>
                      <a:pt x="48" y="23"/>
                      <a:pt x="48" y="23"/>
                    </a:cubicBezTo>
                    <a:cubicBezTo>
                      <a:pt x="48" y="22"/>
                      <a:pt x="48" y="22"/>
                      <a:pt x="48" y="22"/>
                    </a:cubicBezTo>
                    <a:cubicBezTo>
                      <a:pt x="48" y="22"/>
                      <a:pt x="48" y="22"/>
                      <a:pt x="48" y="22"/>
                    </a:cubicBezTo>
                    <a:cubicBezTo>
                      <a:pt x="48" y="22"/>
                      <a:pt x="48" y="22"/>
                      <a:pt x="48" y="22"/>
                    </a:cubicBezTo>
                    <a:cubicBezTo>
                      <a:pt x="48" y="22"/>
                      <a:pt x="48" y="22"/>
                      <a:pt x="48" y="22"/>
                    </a:cubicBezTo>
                    <a:cubicBezTo>
                      <a:pt x="49" y="22"/>
                      <a:pt x="49" y="22"/>
                      <a:pt x="49" y="22"/>
                    </a:cubicBezTo>
                    <a:cubicBezTo>
                      <a:pt x="49" y="22"/>
                      <a:pt x="49" y="22"/>
                      <a:pt x="49" y="22"/>
                    </a:cubicBezTo>
                    <a:cubicBezTo>
                      <a:pt x="49" y="22"/>
                      <a:pt x="49" y="22"/>
                      <a:pt x="49" y="22"/>
                    </a:cubicBezTo>
                    <a:cubicBezTo>
                      <a:pt x="49" y="23"/>
                      <a:pt x="49" y="23"/>
                      <a:pt x="49" y="23"/>
                    </a:cubicBezTo>
                    <a:cubicBezTo>
                      <a:pt x="49" y="23"/>
                      <a:pt x="49" y="23"/>
                      <a:pt x="49" y="23"/>
                    </a:cubicBezTo>
                    <a:cubicBezTo>
                      <a:pt x="49" y="23"/>
                      <a:pt x="49" y="23"/>
                      <a:pt x="49" y="23"/>
                    </a:cubicBezTo>
                    <a:cubicBezTo>
                      <a:pt x="49" y="23"/>
                      <a:pt x="49" y="23"/>
                      <a:pt x="49" y="23"/>
                    </a:cubicBezTo>
                    <a:cubicBezTo>
                      <a:pt x="49" y="23"/>
                      <a:pt x="49" y="23"/>
                      <a:pt x="49" y="23"/>
                    </a:cubicBezTo>
                    <a:cubicBezTo>
                      <a:pt x="49" y="23"/>
                      <a:pt x="49" y="23"/>
                      <a:pt x="49" y="23"/>
                    </a:cubicBezTo>
                    <a:cubicBezTo>
                      <a:pt x="49" y="23"/>
                      <a:pt x="49" y="23"/>
                      <a:pt x="49" y="23"/>
                    </a:cubicBezTo>
                    <a:cubicBezTo>
                      <a:pt x="50" y="23"/>
                      <a:pt x="50" y="23"/>
                      <a:pt x="50" y="23"/>
                    </a:cubicBezTo>
                    <a:cubicBezTo>
                      <a:pt x="50" y="22"/>
                      <a:pt x="50" y="22"/>
                      <a:pt x="50" y="22"/>
                    </a:cubicBezTo>
                    <a:cubicBezTo>
                      <a:pt x="50" y="22"/>
                      <a:pt x="50" y="22"/>
                      <a:pt x="50" y="22"/>
                    </a:cubicBezTo>
                    <a:cubicBezTo>
                      <a:pt x="50" y="22"/>
                      <a:pt x="50" y="22"/>
                      <a:pt x="50" y="22"/>
                    </a:cubicBezTo>
                    <a:cubicBezTo>
                      <a:pt x="50" y="22"/>
                      <a:pt x="50" y="22"/>
                      <a:pt x="50" y="22"/>
                    </a:cubicBezTo>
                    <a:cubicBezTo>
                      <a:pt x="50" y="23"/>
                      <a:pt x="50" y="23"/>
                      <a:pt x="50" y="23"/>
                    </a:cubicBezTo>
                    <a:cubicBezTo>
                      <a:pt x="50" y="22"/>
                      <a:pt x="50" y="22"/>
                      <a:pt x="50"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2" y="22"/>
                      <a:pt x="52" y="22"/>
                      <a:pt x="52" y="22"/>
                    </a:cubicBezTo>
                    <a:cubicBezTo>
                      <a:pt x="53" y="22"/>
                      <a:pt x="53" y="22"/>
                      <a:pt x="53" y="22"/>
                    </a:cubicBezTo>
                    <a:cubicBezTo>
                      <a:pt x="53" y="22"/>
                      <a:pt x="53" y="22"/>
                      <a:pt x="53" y="22"/>
                    </a:cubicBezTo>
                    <a:cubicBezTo>
                      <a:pt x="53" y="22"/>
                      <a:pt x="53" y="22"/>
                      <a:pt x="53" y="22"/>
                    </a:cubicBezTo>
                    <a:cubicBezTo>
                      <a:pt x="54" y="22"/>
                      <a:pt x="54" y="22"/>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2"/>
                      <a:pt x="54" y="22"/>
                      <a:pt x="54" y="22"/>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19"/>
                      <a:pt x="51" y="19"/>
                      <a:pt x="51" y="19"/>
                    </a:cubicBezTo>
                    <a:cubicBezTo>
                      <a:pt x="52" y="19"/>
                      <a:pt x="52" y="19"/>
                      <a:pt x="52" y="19"/>
                    </a:cubicBezTo>
                    <a:cubicBezTo>
                      <a:pt x="51" y="19"/>
                      <a:pt x="51" y="19"/>
                      <a:pt x="51" y="19"/>
                    </a:cubicBezTo>
                    <a:cubicBezTo>
                      <a:pt x="51" y="19"/>
                      <a:pt x="51" y="19"/>
                      <a:pt x="51" y="19"/>
                    </a:cubicBezTo>
                    <a:cubicBezTo>
                      <a:pt x="51" y="19"/>
                      <a:pt x="51" y="19"/>
                      <a:pt x="51" y="19"/>
                    </a:cubicBezTo>
                    <a:cubicBezTo>
                      <a:pt x="51" y="18"/>
                      <a:pt x="51" y="18"/>
                      <a:pt x="51" y="18"/>
                    </a:cubicBezTo>
                    <a:cubicBezTo>
                      <a:pt x="51" y="18"/>
                      <a:pt x="51" y="18"/>
                      <a:pt x="51" y="18"/>
                    </a:cubicBezTo>
                    <a:cubicBezTo>
                      <a:pt x="51" y="18"/>
                      <a:pt x="51" y="18"/>
                      <a:pt x="51"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7"/>
                      <a:pt x="52" y="17"/>
                      <a:pt x="52" y="17"/>
                    </a:cubicBezTo>
                    <a:cubicBezTo>
                      <a:pt x="51" y="17"/>
                      <a:pt x="51" y="17"/>
                      <a:pt x="51" y="17"/>
                    </a:cubicBezTo>
                    <a:cubicBezTo>
                      <a:pt x="52" y="16"/>
                      <a:pt x="52" y="16"/>
                      <a:pt x="52" y="16"/>
                    </a:cubicBezTo>
                    <a:cubicBezTo>
                      <a:pt x="51" y="16"/>
                      <a:pt x="51" y="16"/>
                      <a:pt x="51" y="16"/>
                    </a:cubicBezTo>
                    <a:cubicBezTo>
                      <a:pt x="51" y="16"/>
                      <a:pt x="51" y="16"/>
                      <a:pt x="51" y="16"/>
                    </a:cubicBezTo>
                    <a:cubicBezTo>
                      <a:pt x="51" y="16"/>
                      <a:pt x="51" y="16"/>
                      <a:pt x="51" y="16"/>
                    </a:cubicBezTo>
                    <a:cubicBezTo>
                      <a:pt x="50" y="16"/>
                      <a:pt x="50" y="16"/>
                      <a:pt x="50" y="16"/>
                    </a:cubicBezTo>
                    <a:cubicBezTo>
                      <a:pt x="50" y="16"/>
                      <a:pt x="50" y="16"/>
                      <a:pt x="50" y="16"/>
                    </a:cubicBezTo>
                    <a:cubicBezTo>
                      <a:pt x="49" y="16"/>
                      <a:pt x="49" y="16"/>
                      <a:pt x="49" y="16"/>
                    </a:cubicBezTo>
                    <a:cubicBezTo>
                      <a:pt x="49" y="16"/>
                      <a:pt x="49" y="16"/>
                      <a:pt x="49" y="16"/>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8" y="18"/>
                      <a:pt x="48" y="18"/>
                      <a:pt x="48" y="18"/>
                    </a:cubicBezTo>
                    <a:cubicBezTo>
                      <a:pt x="48" y="18"/>
                      <a:pt x="48" y="18"/>
                      <a:pt x="48" y="18"/>
                    </a:cubicBezTo>
                    <a:cubicBezTo>
                      <a:pt x="48" y="18"/>
                      <a:pt x="48" y="18"/>
                      <a:pt x="48" y="18"/>
                    </a:cubicBezTo>
                    <a:cubicBezTo>
                      <a:pt x="48" y="17"/>
                      <a:pt x="48" y="17"/>
                      <a:pt x="48" y="17"/>
                    </a:cubicBezTo>
                    <a:cubicBezTo>
                      <a:pt x="48" y="17"/>
                      <a:pt x="48" y="17"/>
                      <a:pt x="48" y="17"/>
                    </a:cubicBezTo>
                    <a:cubicBezTo>
                      <a:pt x="47" y="17"/>
                      <a:pt x="47" y="17"/>
                      <a:pt x="47" y="17"/>
                    </a:cubicBezTo>
                    <a:cubicBezTo>
                      <a:pt x="47" y="17"/>
                      <a:pt x="47" y="17"/>
                      <a:pt x="47" y="17"/>
                    </a:cubicBezTo>
                    <a:cubicBezTo>
                      <a:pt x="47" y="17"/>
                      <a:pt x="47" y="17"/>
                      <a:pt x="47" y="17"/>
                    </a:cubicBezTo>
                    <a:cubicBezTo>
                      <a:pt x="46" y="17"/>
                      <a:pt x="46" y="17"/>
                      <a:pt x="46" y="17"/>
                    </a:cubicBezTo>
                    <a:cubicBezTo>
                      <a:pt x="46" y="17"/>
                      <a:pt x="46" y="17"/>
                      <a:pt x="46" y="17"/>
                    </a:cubicBezTo>
                    <a:cubicBezTo>
                      <a:pt x="46" y="18"/>
                      <a:pt x="46" y="18"/>
                      <a:pt x="46" y="18"/>
                    </a:cubicBezTo>
                    <a:cubicBezTo>
                      <a:pt x="46" y="18"/>
                      <a:pt x="46" y="18"/>
                      <a:pt x="46" y="18"/>
                    </a:cubicBezTo>
                    <a:cubicBezTo>
                      <a:pt x="45" y="17"/>
                      <a:pt x="45" y="17"/>
                      <a:pt x="45" y="17"/>
                    </a:cubicBezTo>
                    <a:cubicBezTo>
                      <a:pt x="45" y="17"/>
                      <a:pt x="45" y="17"/>
                      <a:pt x="45" y="17"/>
                    </a:cubicBezTo>
                    <a:cubicBezTo>
                      <a:pt x="45" y="17"/>
                      <a:pt x="45" y="17"/>
                      <a:pt x="45" y="17"/>
                    </a:cubicBezTo>
                    <a:cubicBezTo>
                      <a:pt x="45" y="17"/>
                      <a:pt x="45" y="17"/>
                      <a:pt x="45" y="17"/>
                    </a:cubicBezTo>
                    <a:cubicBezTo>
                      <a:pt x="45" y="17"/>
                      <a:pt x="45" y="17"/>
                      <a:pt x="45" y="17"/>
                    </a:cubicBezTo>
                    <a:cubicBezTo>
                      <a:pt x="45" y="17"/>
                      <a:pt x="45" y="17"/>
                      <a:pt x="45" y="17"/>
                    </a:cubicBezTo>
                    <a:cubicBezTo>
                      <a:pt x="44" y="17"/>
                      <a:pt x="44" y="17"/>
                      <a:pt x="44" y="17"/>
                    </a:cubicBezTo>
                    <a:cubicBezTo>
                      <a:pt x="44" y="17"/>
                      <a:pt x="44" y="17"/>
                      <a:pt x="44" y="17"/>
                    </a:cubicBezTo>
                    <a:cubicBezTo>
                      <a:pt x="44" y="17"/>
                      <a:pt x="44" y="17"/>
                      <a:pt x="44" y="17"/>
                    </a:cubicBezTo>
                    <a:cubicBezTo>
                      <a:pt x="44" y="17"/>
                      <a:pt x="44" y="17"/>
                      <a:pt x="44" y="17"/>
                    </a:cubicBezTo>
                    <a:cubicBezTo>
                      <a:pt x="44" y="17"/>
                      <a:pt x="44" y="17"/>
                      <a:pt x="44" y="17"/>
                    </a:cubicBezTo>
                    <a:cubicBezTo>
                      <a:pt x="44" y="17"/>
                      <a:pt x="44" y="17"/>
                      <a:pt x="44" y="17"/>
                    </a:cubicBezTo>
                    <a:cubicBezTo>
                      <a:pt x="44" y="17"/>
                      <a:pt x="44" y="17"/>
                      <a:pt x="44" y="17"/>
                    </a:cubicBezTo>
                    <a:cubicBezTo>
                      <a:pt x="44" y="16"/>
                      <a:pt x="44" y="16"/>
                      <a:pt x="44" y="16"/>
                    </a:cubicBezTo>
                    <a:cubicBezTo>
                      <a:pt x="44" y="16"/>
                      <a:pt x="44" y="16"/>
                      <a:pt x="44" y="16"/>
                    </a:cubicBezTo>
                    <a:cubicBezTo>
                      <a:pt x="44" y="15"/>
                      <a:pt x="44" y="15"/>
                      <a:pt x="44" y="15"/>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3" y="14"/>
                      <a:pt x="43" y="14"/>
                      <a:pt x="43" y="14"/>
                    </a:cubicBezTo>
                    <a:cubicBezTo>
                      <a:pt x="42" y="14"/>
                      <a:pt x="42" y="14"/>
                      <a:pt x="42" y="14"/>
                    </a:cubicBezTo>
                    <a:cubicBezTo>
                      <a:pt x="42" y="15"/>
                      <a:pt x="42" y="15"/>
                      <a:pt x="42" y="15"/>
                    </a:cubicBezTo>
                    <a:cubicBezTo>
                      <a:pt x="40" y="16"/>
                      <a:pt x="40" y="16"/>
                      <a:pt x="40" y="16"/>
                    </a:cubicBezTo>
                    <a:cubicBezTo>
                      <a:pt x="40" y="16"/>
                      <a:pt x="40" y="16"/>
                      <a:pt x="40" y="16"/>
                    </a:cubicBezTo>
                    <a:cubicBezTo>
                      <a:pt x="37" y="16"/>
                      <a:pt x="37" y="16"/>
                      <a:pt x="37" y="16"/>
                    </a:cubicBezTo>
                    <a:cubicBezTo>
                      <a:pt x="37" y="16"/>
                      <a:pt x="37" y="16"/>
                      <a:pt x="37" y="16"/>
                    </a:cubicBezTo>
                    <a:cubicBezTo>
                      <a:pt x="37" y="16"/>
                      <a:pt x="37" y="16"/>
                      <a:pt x="37" y="16"/>
                    </a:cubicBezTo>
                    <a:cubicBezTo>
                      <a:pt x="36" y="16"/>
                      <a:pt x="36" y="16"/>
                      <a:pt x="36" y="16"/>
                    </a:cubicBezTo>
                    <a:cubicBezTo>
                      <a:pt x="35" y="16"/>
                      <a:pt x="35" y="16"/>
                      <a:pt x="35" y="16"/>
                    </a:cubicBezTo>
                    <a:cubicBezTo>
                      <a:pt x="35" y="16"/>
                      <a:pt x="35" y="16"/>
                      <a:pt x="35" y="16"/>
                    </a:cubicBezTo>
                    <a:cubicBezTo>
                      <a:pt x="35" y="16"/>
                      <a:pt x="35" y="16"/>
                      <a:pt x="35" y="16"/>
                    </a:cubicBezTo>
                    <a:cubicBezTo>
                      <a:pt x="34" y="17"/>
                      <a:pt x="34" y="17"/>
                      <a:pt x="34" y="17"/>
                    </a:cubicBezTo>
                    <a:cubicBezTo>
                      <a:pt x="33" y="18"/>
                      <a:pt x="33" y="18"/>
                      <a:pt x="33" y="18"/>
                    </a:cubicBezTo>
                    <a:cubicBezTo>
                      <a:pt x="32" y="18"/>
                      <a:pt x="32" y="18"/>
                      <a:pt x="32" y="18"/>
                    </a:cubicBezTo>
                    <a:cubicBezTo>
                      <a:pt x="32" y="18"/>
                      <a:pt x="32" y="18"/>
                      <a:pt x="32" y="18"/>
                    </a:cubicBezTo>
                    <a:cubicBezTo>
                      <a:pt x="32" y="18"/>
                      <a:pt x="32" y="18"/>
                      <a:pt x="32" y="18"/>
                    </a:cubicBezTo>
                    <a:cubicBezTo>
                      <a:pt x="32" y="19"/>
                      <a:pt x="32" y="19"/>
                      <a:pt x="32" y="19"/>
                    </a:cubicBezTo>
                    <a:cubicBezTo>
                      <a:pt x="32" y="19"/>
                      <a:pt x="32" y="19"/>
                      <a:pt x="32" y="19"/>
                    </a:cubicBezTo>
                    <a:cubicBezTo>
                      <a:pt x="31" y="19"/>
                      <a:pt x="31" y="19"/>
                      <a:pt x="31" y="19"/>
                    </a:cubicBezTo>
                    <a:cubicBezTo>
                      <a:pt x="31" y="20"/>
                      <a:pt x="31" y="20"/>
                      <a:pt x="31" y="20"/>
                    </a:cubicBezTo>
                    <a:cubicBezTo>
                      <a:pt x="31" y="20"/>
                      <a:pt x="31" y="20"/>
                      <a:pt x="31" y="20"/>
                    </a:cubicBezTo>
                    <a:cubicBezTo>
                      <a:pt x="31" y="20"/>
                      <a:pt x="31" y="20"/>
                      <a:pt x="31" y="20"/>
                    </a:cubicBezTo>
                    <a:cubicBezTo>
                      <a:pt x="31" y="20"/>
                      <a:pt x="31" y="20"/>
                      <a:pt x="31" y="20"/>
                    </a:cubicBezTo>
                    <a:cubicBezTo>
                      <a:pt x="31" y="19"/>
                      <a:pt x="31" y="19"/>
                      <a:pt x="31" y="19"/>
                    </a:cubicBezTo>
                    <a:cubicBezTo>
                      <a:pt x="31" y="20"/>
                      <a:pt x="31" y="20"/>
                      <a:pt x="31" y="20"/>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29" y="20"/>
                      <a:pt x="29" y="20"/>
                      <a:pt x="29" y="20"/>
                    </a:cubicBezTo>
                    <a:cubicBezTo>
                      <a:pt x="29" y="20"/>
                      <a:pt x="29" y="20"/>
                      <a:pt x="29" y="20"/>
                    </a:cubicBezTo>
                    <a:cubicBezTo>
                      <a:pt x="29" y="20"/>
                      <a:pt x="29" y="20"/>
                      <a:pt x="29" y="20"/>
                    </a:cubicBezTo>
                    <a:cubicBezTo>
                      <a:pt x="29" y="20"/>
                      <a:pt x="29" y="20"/>
                      <a:pt x="29" y="20"/>
                    </a:cubicBezTo>
                    <a:cubicBezTo>
                      <a:pt x="29" y="19"/>
                      <a:pt x="29" y="19"/>
                      <a:pt x="29" y="19"/>
                    </a:cubicBezTo>
                    <a:cubicBezTo>
                      <a:pt x="29" y="19"/>
                      <a:pt x="29" y="19"/>
                      <a:pt x="29" y="19"/>
                    </a:cubicBezTo>
                    <a:cubicBezTo>
                      <a:pt x="29" y="19"/>
                      <a:pt x="29" y="19"/>
                      <a:pt x="29" y="19"/>
                    </a:cubicBezTo>
                    <a:cubicBezTo>
                      <a:pt x="29" y="19"/>
                      <a:pt x="29" y="19"/>
                      <a:pt x="29" y="19"/>
                    </a:cubicBezTo>
                    <a:cubicBezTo>
                      <a:pt x="28"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7" y="19"/>
                      <a:pt x="27" y="19"/>
                      <a:pt x="27" y="19"/>
                    </a:cubicBezTo>
                    <a:cubicBezTo>
                      <a:pt x="27" y="19"/>
                      <a:pt x="27" y="19"/>
                      <a:pt x="27" y="19"/>
                    </a:cubicBezTo>
                    <a:cubicBezTo>
                      <a:pt x="27" y="19"/>
                      <a:pt x="27" y="19"/>
                      <a:pt x="27" y="19"/>
                    </a:cubicBezTo>
                    <a:cubicBezTo>
                      <a:pt x="27" y="19"/>
                      <a:pt x="27" y="19"/>
                      <a:pt x="27" y="19"/>
                    </a:cubicBezTo>
                    <a:cubicBezTo>
                      <a:pt x="27" y="19"/>
                      <a:pt x="27" y="19"/>
                      <a:pt x="27" y="19"/>
                    </a:cubicBezTo>
                    <a:cubicBezTo>
                      <a:pt x="27" y="19"/>
                      <a:pt x="27" y="19"/>
                      <a:pt x="27" y="19"/>
                    </a:cubicBezTo>
                    <a:cubicBezTo>
                      <a:pt x="26" y="19"/>
                      <a:pt x="26" y="19"/>
                      <a:pt x="26" y="19"/>
                    </a:cubicBezTo>
                    <a:cubicBezTo>
                      <a:pt x="26" y="20"/>
                      <a:pt x="26" y="20"/>
                      <a:pt x="26" y="20"/>
                    </a:cubicBezTo>
                    <a:cubicBezTo>
                      <a:pt x="25" y="19"/>
                      <a:pt x="25" y="19"/>
                      <a:pt x="25" y="19"/>
                    </a:cubicBezTo>
                    <a:cubicBezTo>
                      <a:pt x="25" y="19"/>
                      <a:pt x="25" y="19"/>
                      <a:pt x="25" y="19"/>
                    </a:cubicBezTo>
                    <a:cubicBezTo>
                      <a:pt x="25" y="19"/>
                      <a:pt x="25" y="19"/>
                      <a:pt x="25" y="19"/>
                    </a:cubicBezTo>
                    <a:cubicBezTo>
                      <a:pt x="25" y="19"/>
                      <a:pt x="25" y="19"/>
                      <a:pt x="25" y="19"/>
                    </a:cubicBezTo>
                    <a:cubicBezTo>
                      <a:pt x="25" y="18"/>
                      <a:pt x="25" y="18"/>
                      <a:pt x="25"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3" y="18"/>
                      <a:pt x="23" y="18"/>
                      <a:pt x="23" y="18"/>
                    </a:cubicBezTo>
                    <a:cubicBezTo>
                      <a:pt x="23" y="17"/>
                      <a:pt x="23" y="17"/>
                      <a:pt x="23" y="17"/>
                    </a:cubicBezTo>
                    <a:cubicBezTo>
                      <a:pt x="23" y="17"/>
                      <a:pt x="23" y="17"/>
                      <a:pt x="23" y="17"/>
                    </a:cubicBezTo>
                    <a:cubicBezTo>
                      <a:pt x="23" y="17"/>
                      <a:pt x="23" y="17"/>
                      <a:pt x="23" y="17"/>
                    </a:cubicBezTo>
                    <a:cubicBezTo>
                      <a:pt x="23" y="17"/>
                      <a:pt x="23" y="17"/>
                      <a:pt x="23" y="17"/>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1" y="16"/>
                      <a:pt x="21" y="16"/>
                      <a:pt x="21" y="16"/>
                    </a:cubicBezTo>
                    <a:cubicBezTo>
                      <a:pt x="21" y="16"/>
                      <a:pt x="21" y="16"/>
                      <a:pt x="21" y="16"/>
                    </a:cubicBezTo>
                    <a:cubicBezTo>
                      <a:pt x="21" y="15"/>
                      <a:pt x="21" y="15"/>
                      <a:pt x="21" y="15"/>
                    </a:cubicBezTo>
                    <a:cubicBezTo>
                      <a:pt x="21" y="15"/>
                      <a:pt x="21" y="15"/>
                      <a:pt x="21" y="15"/>
                    </a:cubicBezTo>
                    <a:cubicBezTo>
                      <a:pt x="21" y="15"/>
                      <a:pt x="21" y="15"/>
                      <a:pt x="21" y="15"/>
                    </a:cubicBezTo>
                    <a:cubicBezTo>
                      <a:pt x="21" y="15"/>
                      <a:pt x="21" y="15"/>
                      <a:pt x="21" y="15"/>
                    </a:cubicBezTo>
                    <a:cubicBezTo>
                      <a:pt x="21" y="15"/>
                      <a:pt x="21" y="15"/>
                      <a:pt x="21" y="15"/>
                    </a:cubicBezTo>
                    <a:cubicBezTo>
                      <a:pt x="21" y="15"/>
                      <a:pt x="21" y="15"/>
                      <a:pt x="21" y="15"/>
                    </a:cubicBezTo>
                    <a:cubicBezTo>
                      <a:pt x="20" y="15"/>
                      <a:pt x="20" y="15"/>
                      <a:pt x="20" y="15"/>
                    </a:cubicBezTo>
                    <a:cubicBezTo>
                      <a:pt x="19" y="15"/>
                      <a:pt x="19" y="15"/>
                      <a:pt x="19" y="15"/>
                    </a:cubicBezTo>
                    <a:cubicBezTo>
                      <a:pt x="18" y="15"/>
                      <a:pt x="18" y="15"/>
                      <a:pt x="18" y="15"/>
                    </a:cubicBezTo>
                    <a:cubicBezTo>
                      <a:pt x="18" y="16"/>
                      <a:pt x="18" y="16"/>
                      <a:pt x="18" y="16"/>
                    </a:cubicBezTo>
                    <a:cubicBezTo>
                      <a:pt x="17" y="16"/>
                      <a:pt x="17" y="16"/>
                      <a:pt x="17" y="16"/>
                    </a:cubicBezTo>
                    <a:cubicBezTo>
                      <a:pt x="17" y="16"/>
                      <a:pt x="17" y="16"/>
                      <a:pt x="17" y="16"/>
                    </a:cubicBezTo>
                    <a:cubicBezTo>
                      <a:pt x="17" y="16"/>
                      <a:pt x="17" y="16"/>
                      <a:pt x="17" y="16"/>
                    </a:cubicBezTo>
                    <a:cubicBezTo>
                      <a:pt x="17" y="16"/>
                      <a:pt x="17" y="16"/>
                      <a:pt x="17" y="16"/>
                    </a:cubicBezTo>
                    <a:cubicBezTo>
                      <a:pt x="17" y="17"/>
                      <a:pt x="17" y="17"/>
                      <a:pt x="17" y="17"/>
                    </a:cubicBezTo>
                    <a:cubicBezTo>
                      <a:pt x="17" y="16"/>
                      <a:pt x="17" y="16"/>
                      <a:pt x="17" y="16"/>
                    </a:cubicBezTo>
                    <a:cubicBezTo>
                      <a:pt x="17" y="16"/>
                      <a:pt x="17" y="16"/>
                      <a:pt x="17" y="16"/>
                    </a:cubicBezTo>
                    <a:cubicBezTo>
                      <a:pt x="17" y="16"/>
                      <a:pt x="17" y="16"/>
                      <a:pt x="17" y="16"/>
                    </a:cubicBezTo>
                    <a:cubicBezTo>
                      <a:pt x="17" y="16"/>
                      <a:pt x="17" y="16"/>
                      <a:pt x="17" y="16"/>
                    </a:cubicBezTo>
                    <a:cubicBezTo>
                      <a:pt x="18" y="15"/>
                      <a:pt x="18" y="15"/>
                      <a:pt x="18" y="15"/>
                    </a:cubicBezTo>
                    <a:cubicBezTo>
                      <a:pt x="18" y="15"/>
                      <a:pt x="18" y="15"/>
                      <a:pt x="18" y="15"/>
                    </a:cubicBezTo>
                    <a:cubicBezTo>
                      <a:pt x="18" y="15"/>
                      <a:pt x="18" y="15"/>
                      <a:pt x="18" y="15"/>
                    </a:cubicBezTo>
                    <a:cubicBezTo>
                      <a:pt x="18" y="15"/>
                      <a:pt x="18" y="15"/>
                      <a:pt x="18" y="15"/>
                    </a:cubicBezTo>
                    <a:cubicBezTo>
                      <a:pt x="18" y="15"/>
                      <a:pt x="18" y="15"/>
                      <a:pt x="18" y="15"/>
                    </a:cubicBezTo>
                    <a:cubicBezTo>
                      <a:pt x="17" y="15"/>
                      <a:pt x="17" y="15"/>
                      <a:pt x="17" y="15"/>
                    </a:cubicBezTo>
                    <a:cubicBezTo>
                      <a:pt x="17" y="16"/>
                      <a:pt x="17" y="16"/>
                      <a:pt x="17" y="16"/>
                    </a:cubicBezTo>
                    <a:cubicBezTo>
                      <a:pt x="17" y="16"/>
                      <a:pt x="17" y="16"/>
                      <a:pt x="17"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7"/>
                      <a:pt x="16" y="17"/>
                      <a:pt x="16" y="17"/>
                    </a:cubicBezTo>
                    <a:cubicBezTo>
                      <a:pt x="15" y="17"/>
                      <a:pt x="15" y="17"/>
                      <a:pt x="15" y="17"/>
                    </a:cubicBezTo>
                    <a:cubicBezTo>
                      <a:pt x="15" y="17"/>
                      <a:pt x="15" y="17"/>
                      <a:pt x="15" y="17"/>
                    </a:cubicBezTo>
                    <a:cubicBezTo>
                      <a:pt x="15" y="17"/>
                      <a:pt x="15" y="17"/>
                      <a:pt x="15" y="17"/>
                    </a:cubicBezTo>
                    <a:cubicBezTo>
                      <a:pt x="15" y="17"/>
                      <a:pt x="15" y="17"/>
                      <a:pt x="15" y="17"/>
                    </a:cubicBezTo>
                    <a:cubicBezTo>
                      <a:pt x="16" y="17"/>
                      <a:pt x="16" y="17"/>
                      <a:pt x="16" y="17"/>
                    </a:cubicBezTo>
                    <a:cubicBezTo>
                      <a:pt x="16" y="17"/>
                      <a:pt x="16" y="17"/>
                      <a:pt x="16" y="17"/>
                    </a:cubicBezTo>
                    <a:cubicBezTo>
                      <a:pt x="16" y="17"/>
                      <a:pt x="16" y="17"/>
                      <a:pt x="16" y="17"/>
                    </a:cubicBezTo>
                    <a:cubicBezTo>
                      <a:pt x="16" y="17"/>
                      <a:pt x="16" y="17"/>
                      <a:pt x="16" y="17"/>
                    </a:cubicBezTo>
                    <a:cubicBezTo>
                      <a:pt x="15" y="17"/>
                      <a:pt x="15" y="17"/>
                      <a:pt x="15" y="17"/>
                    </a:cubicBezTo>
                    <a:cubicBezTo>
                      <a:pt x="15" y="17"/>
                      <a:pt x="15" y="17"/>
                      <a:pt x="15" y="17"/>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5"/>
                      <a:pt x="15" y="15"/>
                      <a:pt x="15" y="15"/>
                    </a:cubicBezTo>
                    <a:cubicBezTo>
                      <a:pt x="16" y="15"/>
                      <a:pt x="16" y="15"/>
                      <a:pt x="16" y="15"/>
                    </a:cubicBezTo>
                    <a:cubicBezTo>
                      <a:pt x="16" y="15"/>
                      <a:pt x="16" y="15"/>
                      <a:pt x="16" y="15"/>
                    </a:cubicBezTo>
                    <a:cubicBezTo>
                      <a:pt x="15" y="15"/>
                      <a:pt x="15" y="15"/>
                      <a:pt x="15" y="15"/>
                    </a:cubicBezTo>
                    <a:cubicBezTo>
                      <a:pt x="15" y="14"/>
                      <a:pt x="15" y="14"/>
                      <a:pt x="15" y="14"/>
                    </a:cubicBezTo>
                    <a:cubicBezTo>
                      <a:pt x="15" y="14"/>
                      <a:pt x="15" y="14"/>
                      <a:pt x="15" y="14"/>
                    </a:cubicBezTo>
                    <a:cubicBezTo>
                      <a:pt x="15" y="14"/>
                      <a:pt x="15" y="14"/>
                      <a:pt x="15" y="14"/>
                    </a:cubicBezTo>
                    <a:cubicBezTo>
                      <a:pt x="15" y="14"/>
                      <a:pt x="15" y="14"/>
                      <a:pt x="15" y="14"/>
                    </a:cubicBezTo>
                    <a:cubicBezTo>
                      <a:pt x="15" y="14"/>
                      <a:pt x="15" y="14"/>
                      <a:pt x="15" y="14"/>
                    </a:cubicBezTo>
                    <a:cubicBezTo>
                      <a:pt x="15" y="14"/>
                      <a:pt x="15" y="14"/>
                      <a:pt x="15" y="14"/>
                    </a:cubicBezTo>
                    <a:cubicBezTo>
                      <a:pt x="15" y="14"/>
                      <a:pt x="15" y="14"/>
                      <a:pt x="15" y="14"/>
                    </a:cubicBezTo>
                    <a:cubicBezTo>
                      <a:pt x="15" y="14"/>
                      <a:pt x="15" y="14"/>
                      <a:pt x="15" y="14"/>
                    </a:cubicBezTo>
                    <a:cubicBezTo>
                      <a:pt x="15" y="14"/>
                      <a:pt x="15" y="14"/>
                      <a:pt x="15" y="14"/>
                    </a:cubicBezTo>
                    <a:cubicBezTo>
                      <a:pt x="15" y="14"/>
                      <a:pt x="15" y="14"/>
                      <a:pt x="15" y="14"/>
                    </a:cubicBezTo>
                    <a:cubicBezTo>
                      <a:pt x="15" y="14"/>
                      <a:pt x="15" y="14"/>
                      <a:pt x="15" y="14"/>
                    </a:cubicBezTo>
                    <a:cubicBezTo>
                      <a:pt x="15" y="13"/>
                      <a:pt x="15" y="13"/>
                      <a:pt x="15" y="13"/>
                    </a:cubicBezTo>
                    <a:cubicBezTo>
                      <a:pt x="15" y="13"/>
                      <a:pt x="15" y="13"/>
                      <a:pt x="15" y="13"/>
                    </a:cubicBezTo>
                    <a:cubicBezTo>
                      <a:pt x="14" y="13"/>
                      <a:pt x="14" y="13"/>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2"/>
                      <a:pt x="14" y="12"/>
                      <a:pt x="14" y="12"/>
                    </a:cubicBezTo>
                    <a:cubicBezTo>
                      <a:pt x="14" y="12"/>
                      <a:pt x="14" y="12"/>
                      <a:pt x="14" y="12"/>
                    </a:cubicBezTo>
                    <a:cubicBezTo>
                      <a:pt x="13" y="12"/>
                      <a:pt x="13" y="12"/>
                      <a:pt x="13" y="12"/>
                    </a:cubicBezTo>
                    <a:cubicBezTo>
                      <a:pt x="13" y="12"/>
                      <a:pt x="13" y="12"/>
                      <a:pt x="13" y="12"/>
                    </a:cubicBezTo>
                    <a:cubicBezTo>
                      <a:pt x="12" y="13"/>
                      <a:pt x="12" y="13"/>
                      <a:pt x="12" y="13"/>
                    </a:cubicBezTo>
                    <a:cubicBezTo>
                      <a:pt x="12" y="14"/>
                      <a:pt x="12" y="14"/>
                      <a:pt x="12" y="14"/>
                    </a:cubicBezTo>
                    <a:cubicBezTo>
                      <a:pt x="12" y="14"/>
                      <a:pt x="12" y="14"/>
                      <a:pt x="12" y="14"/>
                    </a:cubicBezTo>
                    <a:cubicBezTo>
                      <a:pt x="12" y="14"/>
                      <a:pt x="12" y="14"/>
                      <a:pt x="12" y="14"/>
                    </a:cubicBezTo>
                    <a:cubicBezTo>
                      <a:pt x="12" y="14"/>
                      <a:pt x="12" y="14"/>
                      <a:pt x="12" y="14"/>
                    </a:cubicBezTo>
                    <a:cubicBezTo>
                      <a:pt x="12" y="14"/>
                      <a:pt x="12" y="14"/>
                      <a:pt x="12" y="14"/>
                    </a:cubicBezTo>
                    <a:cubicBezTo>
                      <a:pt x="11" y="15"/>
                      <a:pt x="11" y="15"/>
                      <a:pt x="11" y="15"/>
                    </a:cubicBezTo>
                    <a:cubicBezTo>
                      <a:pt x="11" y="15"/>
                      <a:pt x="11" y="15"/>
                      <a:pt x="11" y="15"/>
                    </a:cubicBezTo>
                    <a:cubicBezTo>
                      <a:pt x="11" y="15"/>
                      <a:pt x="11" y="15"/>
                      <a:pt x="11" y="15"/>
                    </a:cubicBezTo>
                    <a:cubicBezTo>
                      <a:pt x="11" y="15"/>
                      <a:pt x="11" y="15"/>
                      <a:pt x="11" y="15"/>
                    </a:cubicBezTo>
                    <a:cubicBezTo>
                      <a:pt x="11" y="15"/>
                      <a:pt x="11" y="15"/>
                      <a:pt x="11" y="15"/>
                    </a:cubicBezTo>
                    <a:cubicBezTo>
                      <a:pt x="10" y="15"/>
                      <a:pt x="10" y="15"/>
                      <a:pt x="10" y="15"/>
                    </a:cubicBezTo>
                    <a:cubicBezTo>
                      <a:pt x="10" y="15"/>
                      <a:pt x="10" y="15"/>
                      <a:pt x="10" y="15"/>
                    </a:cubicBezTo>
                    <a:cubicBezTo>
                      <a:pt x="10" y="15"/>
                      <a:pt x="10" y="15"/>
                      <a:pt x="10" y="15"/>
                    </a:cubicBezTo>
                    <a:cubicBezTo>
                      <a:pt x="10" y="15"/>
                      <a:pt x="10" y="15"/>
                      <a:pt x="10" y="15"/>
                    </a:cubicBezTo>
                    <a:cubicBezTo>
                      <a:pt x="9" y="16"/>
                      <a:pt x="9" y="16"/>
                      <a:pt x="9" y="16"/>
                    </a:cubicBezTo>
                    <a:cubicBezTo>
                      <a:pt x="9" y="17"/>
                      <a:pt x="9" y="17"/>
                      <a:pt x="9" y="17"/>
                    </a:cubicBezTo>
                    <a:cubicBezTo>
                      <a:pt x="8" y="17"/>
                      <a:pt x="8" y="17"/>
                      <a:pt x="8" y="17"/>
                    </a:cubicBezTo>
                    <a:cubicBezTo>
                      <a:pt x="5" y="18"/>
                      <a:pt x="5" y="18"/>
                      <a:pt x="5" y="18"/>
                    </a:cubicBezTo>
                    <a:cubicBezTo>
                      <a:pt x="4" y="18"/>
                      <a:pt x="4" y="18"/>
                      <a:pt x="4" y="18"/>
                    </a:cubicBezTo>
                    <a:cubicBezTo>
                      <a:pt x="3" y="20"/>
                      <a:pt x="3" y="20"/>
                      <a:pt x="3" y="20"/>
                    </a:cubicBezTo>
                    <a:cubicBezTo>
                      <a:pt x="3" y="20"/>
                      <a:pt x="3" y="20"/>
                      <a:pt x="3" y="20"/>
                    </a:cubicBezTo>
                    <a:cubicBezTo>
                      <a:pt x="1" y="20"/>
                      <a:pt x="1" y="20"/>
                      <a:pt x="1" y="20"/>
                    </a:cubicBezTo>
                    <a:cubicBezTo>
                      <a:pt x="1" y="21"/>
                      <a:pt x="1" y="21"/>
                      <a:pt x="1" y="21"/>
                    </a:cubicBezTo>
                    <a:cubicBezTo>
                      <a:pt x="1" y="21"/>
                      <a:pt x="1" y="21"/>
                      <a:pt x="1"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1"/>
                      <a:pt x="0" y="21"/>
                      <a:pt x="0" y="21"/>
                    </a:cubicBezTo>
                    <a:cubicBezTo>
                      <a:pt x="0" y="21"/>
                      <a:pt x="0" y="21"/>
                      <a:pt x="0" y="21"/>
                    </a:cubicBezTo>
                    <a:cubicBezTo>
                      <a:pt x="0" y="21"/>
                      <a:pt x="0" y="21"/>
                      <a:pt x="0" y="21"/>
                    </a:cubicBezTo>
                    <a:cubicBezTo>
                      <a:pt x="1" y="22"/>
                      <a:pt x="1" y="22"/>
                      <a:pt x="1" y="22"/>
                    </a:cubicBezTo>
                    <a:cubicBezTo>
                      <a:pt x="1" y="22"/>
                      <a:pt x="1" y="22"/>
                      <a:pt x="1" y="22"/>
                    </a:cubicBezTo>
                    <a:cubicBezTo>
                      <a:pt x="1" y="22"/>
                      <a:pt x="1" y="22"/>
                      <a:pt x="1" y="22"/>
                    </a:cubicBezTo>
                    <a:cubicBezTo>
                      <a:pt x="1" y="22"/>
                      <a:pt x="1" y="22"/>
                      <a:pt x="1" y="22"/>
                    </a:cubicBezTo>
                    <a:cubicBezTo>
                      <a:pt x="1" y="22"/>
                      <a:pt x="1" y="22"/>
                      <a:pt x="1" y="22"/>
                    </a:cubicBezTo>
                    <a:cubicBezTo>
                      <a:pt x="1" y="22"/>
                      <a:pt x="1" y="22"/>
                      <a:pt x="1" y="22"/>
                    </a:cubicBezTo>
                    <a:cubicBezTo>
                      <a:pt x="1" y="22"/>
                      <a:pt x="1" y="22"/>
                      <a:pt x="1" y="22"/>
                    </a:cubicBezTo>
                    <a:cubicBezTo>
                      <a:pt x="1" y="22"/>
                      <a:pt x="1" y="22"/>
                      <a:pt x="1" y="22"/>
                    </a:cubicBezTo>
                    <a:cubicBezTo>
                      <a:pt x="1" y="22"/>
                      <a:pt x="1" y="22"/>
                      <a:pt x="1" y="22"/>
                    </a:cubicBezTo>
                    <a:cubicBezTo>
                      <a:pt x="1" y="22"/>
                      <a:pt x="1" y="22"/>
                      <a:pt x="1" y="22"/>
                    </a:cubicBezTo>
                    <a:cubicBezTo>
                      <a:pt x="1" y="22"/>
                      <a:pt x="1" y="22"/>
                      <a:pt x="1" y="22"/>
                    </a:cubicBezTo>
                    <a:cubicBezTo>
                      <a:pt x="2" y="22"/>
                      <a:pt x="2" y="22"/>
                      <a:pt x="2" y="22"/>
                    </a:cubicBezTo>
                    <a:cubicBezTo>
                      <a:pt x="2" y="23"/>
                      <a:pt x="2" y="23"/>
                      <a:pt x="2" y="24"/>
                    </a:cubicBezTo>
                    <a:cubicBezTo>
                      <a:pt x="2" y="24"/>
                      <a:pt x="2" y="24"/>
                      <a:pt x="2" y="24"/>
                    </a:cubicBezTo>
                    <a:cubicBezTo>
                      <a:pt x="2" y="24"/>
                      <a:pt x="2" y="24"/>
                      <a:pt x="2" y="24"/>
                    </a:cubicBezTo>
                    <a:cubicBezTo>
                      <a:pt x="2" y="24"/>
                      <a:pt x="2" y="24"/>
                      <a:pt x="2" y="24"/>
                    </a:cubicBezTo>
                    <a:cubicBezTo>
                      <a:pt x="5" y="24"/>
                      <a:pt x="8" y="25"/>
                      <a:pt x="11" y="25"/>
                    </a:cubicBezTo>
                    <a:cubicBezTo>
                      <a:pt x="12" y="26"/>
                      <a:pt x="13" y="26"/>
                      <a:pt x="13" y="27"/>
                    </a:cubicBezTo>
                    <a:cubicBezTo>
                      <a:pt x="14" y="27"/>
                      <a:pt x="14" y="27"/>
                      <a:pt x="14" y="27"/>
                    </a:cubicBezTo>
                    <a:cubicBezTo>
                      <a:pt x="14" y="27"/>
                      <a:pt x="14" y="27"/>
                      <a:pt x="14" y="27"/>
                    </a:cubicBezTo>
                    <a:cubicBezTo>
                      <a:pt x="14" y="26"/>
                      <a:pt x="14" y="26"/>
                      <a:pt x="14" y="26"/>
                    </a:cubicBezTo>
                    <a:cubicBezTo>
                      <a:pt x="14" y="26"/>
                      <a:pt x="14" y="26"/>
                      <a:pt x="14" y="26"/>
                    </a:cubicBezTo>
                    <a:cubicBezTo>
                      <a:pt x="14" y="26"/>
                      <a:pt x="14" y="26"/>
                      <a:pt x="14" y="26"/>
                    </a:cubicBezTo>
                    <a:cubicBezTo>
                      <a:pt x="14" y="27"/>
                      <a:pt x="14" y="27"/>
                      <a:pt x="14" y="27"/>
                    </a:cubicBezTo>
                    <a:cubicBezTo>
                      <a:pt x="14" y="27"/>
                      <a:pt x="14" y="27"/>
                      <a:pt x="14" y="27"/>
                    </a:cubicBezTo>
                    <a:cubicBezTo>
                      <a:pt x="14" y="27"/>
                      <a:pt x="14" y="27"/>
                      <a:pt x="14" y="27"/>
                    </a:cubicBezTo>
                    <a:cubicBezTo>
                      <a:pt x="14" y="26"/>
                      <a:pt x="14" y="26"/>
                      <a:pt x="14" y="26"/>
                    </a:cubicBezTo>
                    <a:cubicBezTo>
                      <a:pt x="14" y="26"/>
                      <a:pt x="14" y="26"/>
                      <a:pt x="14" y="26"/>
                    </a:cubicBezTo>
                    <a:cubicBezTo>
                      <a:pt x="14" y="26"/>
                      <a:pt x="14" y="26"/>
                      <a:pt x="14" y="26"/>
                    </a:cubicBezTo>
                    <a:cubicBezTo>
                      <a:pt x="14" y="26"/>
                      <a:pt x="14" y="26"/>
                      <a:pt x="14" y="26"/>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6"/>
                      <a:pt x="15" y="26"/>
                      <a:pt x="15"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6" y="27"/>
                      <a:pt x="16" y="27"/>
                      <a:pt x="16" y="27"/>
                    </a:cubicBezTo>
                    <a:cubicBezTo>
                      <a:pt x="16" y="27"/>
                      <a:pt x="16" y="27"/>
                      <a:pt x="16" y="27"/>
                    </a:cubicBezTo>
                    <a:cubicBezTo>
                      <a:pt x="16" y="27"/>
                      <a:pt x="16" y="27"/>
                      <a:pt x="16"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9" y="27"/>
                      <a:pt x="19" y="27"/>
                      <a:pt x="19" y="27"/>
                    </a:cubicBezTo>
                    <a:cubicBezTo>
                      <a:pt x="19" y="27"/>
                      <a:pt x="19" y="27"/>
                      <a:pt x="19" y="27"/>
                    </a:cubicBezTo>
                    <a:cubicBezTo>
                      <a:pt x="19" y="27"/>
                      <a:pt x="19" y="27"/>
                      <a:pt x="19" y="27"/>
                    </a:cubicBezTo>
                    <a:cubicBezTo>
                      <a:pt x="19" y="27"/>
                      <a:pt x="19" y="27"/>
                      <a:pt x="19" y="27"/>
                    </a:cubicBezTo>
                    <a:cubicBezTo>
                      <a:pt x="19" y="27"/>
                      <a:pt x="19" y="27"/>
                      <a:pt x="19" y="27"/>
                    </a:cubicBezTo>
                    <a:cubicBezTo>
                      <a:pt x="19" y="27"/>
                      <a:pt x="19" y="27"/>
                      <a:pt x="19" y="27"/>
                    </a:cubicBezTo>
                    <a:cubicBezTo>
                      <a:pt x="19" y="27"/>
                      <a:pt x="19" y="27"/>
                      <a:pt x="19" y="27"/>
                    </a:cubicBezTo>
                    <a:cubicBezTo>
                      <a:pt x="19" y="27"/>
                      <a:pt x="19" y="27"/>
                      <a:pt x="19" y="27"/>
                    </a:cubicBezTo>
                    <a:cubicBezTo>
                      <a:pt x="19" y="27"/>
                      <a:pt x="19" y="27"/>
                      <a:pt x="19" y="27"/>
                    </a:cubicBezTo>
                    <a:cubicBezTo>
                      <a:pt x="19" y="27"/>
                      <a:pt x="19" y="27"/>
                      <a:pt x="19" y="27"/>
                    </a:cubicBezTo>
                    <a:cubicBezTo>
                      <a:pt x="20" y="27"/>
                      <a:pt x="20" y="27"/>
                      <a:pt x="20" y="27"/>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2" y="31"/>
                      <a:pt x="22" y="31"/>
                      <a:pt x="22" y="31"/>
                    </a:cubicBezTo>
                    <a:cubicBezTo>
                      <a:pt x="22" y="31"/>
                      <a:pt x="22" y="31"/>
                      <a:pt x="22" y="31"/>
                    </a:cubicBezTo>
                    <a:cubicBezTo>
                      <a:pt x="22" y="31"/>
                      <a:pt x="22" y="31"/>
                      <a:pt x="22" y="31"/>
                    </a:cubicBezTo>
                    <a:cubicBezTo>
                      <a:pt x="23" y="31"/>
                      <a:pt x="23" y="31"/>
                      <a:pt x="23" y="31"/>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3"/>
                      <a:pt x="22" y="33"/>
                      <a:pt x="22" y="33"/>
                    </a:cubicBezTo>
                    <a:cubicBezTo>
                      <a:pt x="22" y="34"/>
                      <a:pt x="22" y="34"/>
                      <a:pt x="22" y="34"/>
                    </a:cubicBezTo>
                    <a:cubicBezTo>
                      <a:pt x="22" y="34"/>
                      <a:pt x="22" y="34"/>
                      <a:pt x="22" y="34"/>
                    </a:cubicBezTo>
                    <a:cubicBezTo>
                      <a:pt x="22" y="34"/>
                      <a:pt x="22" y="34"/>
                      <a:pt x="22" y="34"/>
                    </a:cubicBezTo>
                    <a:cubicBezTo>
                      <a:pt x="22" y="34"/>
                      <a:pt x="22" y="34"/>
                      <a:pt x="22"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3" y="34"/>
                      <a:pt x="23" y="34"/>
                      <a:pt x="23" y="34"/>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5"/>
                      <a:pt x="24" y="35"/>
                      <a:pt x="24" y="35"/>
                    </a:cubicBezTo>
                    <a:cubicBezTo>
                      <a:pt x="24" y="35"/>
                      <a:pt x="24" y="35"/>
                      <a:pt x="24" y="35"/>
                    </a:cubicBezTo>
                    <a:cubicBezTo>
                      <a:pt x="24" y="35"/>
                      <a:pt x="24" y="35"/>
                      <a:pt x="24" y="35"/>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6"/>
                      <a:pt x="25" y="36"/>
                    </a:cubicBezTo>
                    <a:cubicBezTo>
                      <a:pt x="25" y="36"/>
                      <a:pt x="25" y="36"/>
                      <a:pt x="25" y="36"/>
                    </a:cubicBezTo>
                    <a:cubicBezTo>
                      <a:pt x="25" y="36"/>
                      <a:pt x="25" y="36"/>
                      <a:pt x="25" y="36"/>
                    </a:cubicBezTo>
                    <a:cubicBezTo>
                      <a:pt x="25" y="35"/>
                      <a:pt x="25" y="35"/>
                      <a:pt x="25" y="35"/>
                    </a:cubicBezTo>
                    <a:cubicBezTo>
                      <a:pt x="27" y="32"/>
                      <a:pt x="27" y="32"/>
                      <a:pt x="27" y="32"/>
                    </a:cubicBezTo>
                    <a:cubicBezTo>
                      <a:pt x="27" y="32"/>
                      <a:pt x="27" y="32"/>
                      <a:pt x="27" y="32"/>
                    </a:cubicBezTo>
                    <a:cubicBezTo>
                      <a:pt x="27" y="32"/>
                      <a:pt x="27" y="32"/>
                      <a:pt x="27" y="32"/>
                    </a:cubicBezTo>
                    <a:cubicBezTo>
                      <a:pt x="27" y="32"/>
                      <a:pt x="27" y="32"/>
                      <a:pt x="27" y="32"/>
                    </a:cubicBezTo>
                    <a:cubicBezTo>
                      <a:pt x="27" y="32"/>
                      <a:pt x="27" y="32"/>
                      <a:pt x="27" y="32"/>
                    </a:cubicBezTo>
                    <a:cubicBezTo>
                      <a:pt x="27" y="32"/>
                      <a:pt x="27" y="32"/>
                      <a:pt x="27" y="32"/>
                    </a:cubicBezTo>
                    <a:cubicBezTo>
                      <a:pt x="27" y="31"/>
                      <a:pt x="27" y="31"/>
                      <a:pt x="27" y="31"/>
                    </a:cubicBezTo>
                    <a:cubicBezTo>
                      <a:pt x="27" y="31"/>
                      <a:pt x="27" y="31"/>
                      <a:pt x="27" y="31"/>
                    </a:cubicBezTo>
                    <a:cubicBezTo>
                      <a:pt x="27" y="30"/>
                      <a:pt x="27" y="30"/>
                      <a:pt x="27" y="30"/>
                    </a:cubicBezTo>
                    <a:cubicBezTo>
                      <a:pt x="27" y="30"/>
                      <a:pt x="27" y="30"/>
                      <a:pt x="27" y="30"/>
                    </a:cubicBezTo>
                    <a:cubicBezTo>
                      <a:pt x="28" y="29"/>
                      <a:pt x="28" y="29"/>
                      <a:pt x="28" y="29"/>
                    </a:cubicBezTo>
                    <a:cubicBezTo>
                      <a:pt x="28" y="29"/>
                      <a:pt x="28" y="29"/>
                      <a:pt x="28" y="29"/>
                    </a:cubicBezTo>
                    <a:cubicBezTo>
                      <a:pt x="28" y="29"/>
                      <a:pt x="28" y="29"/>
                      <a:pt x="28" y="29"/>
                    </a:cubicBezTo>
                    <a:cubicBezTo>
                      <a:pt x="28" y="29"/>
                      <a:pt x="28" y="29"/>
                      <a:pt x="28" y="29"/>
                    </a:cubicBezTo>
                    <a:cubicBezTo>
                      <a:pt x="28" y="29"/>
                      <a:pt x="28" y="29"/>
                      <a:pt x="28" y="29"/>
                    </a:cubicBezTo>
                    <a:cubicBezTo>
                      <a:pt x="28" y="28"/>
                      <a:pt x="28" y="28"/>
                      <a:pt x="28" y="28"/>
                    </a:cubicBezTo>
                    <a:cubicBezTo>
                      <a:pt x="28" y="28"/>
                      <a:pt x="28" y="28"/>
                      <a:pt x="28" y="28"/>
                    </a:cubicBezTo>
                    <a:cubicBezTo>
                      <a:pt x="28" y="27"/>
                      <a:pt x="28" y="27"/>
                      <a:pt x="28" y="27"/>
                    </a:cubicBezTo>
                    <a:cubicBezTo>
                      <a:pt x="29" y="27"/>
                      <a:pt x="29" y="27"/>
                      <a:pt x="29" y="27"/>
                    </a:cubicBezTo>
                    <a:cubicBezTo>
                      <a:pt x="29" y="27"/>
                      <a:pt x="29" y="27"/>
                      <a:pt x="29" y="27"/>
                    </a:cubicBezTo>
                    <a:cubicBezTo>
                      <a:pt x="29" y="27"/>
                      <a:pt x="29" y="27"/>
                      <a:pt x="29" y="27"/>
                    </a:cubicBezTo>
                    <a:cubicBezTo>
                      <a:pt x="29" y="26"/>
                      <a:pt x="29" y="26"/>
                      <a:pt x="29" y="26"/>
                    </a:cubicBezTo>
                    <a:cubicBezTo>
                      <a:pt x="29" y="26"/>
                      <a:pt x="29" y="26"/>
                      <a:pt x="29" y="26"/>
                    </a:cubicBezTo>
                    <a:cubicBezTo>
                      <a:pt x="29" y="26"/>
                      <a:pt x="29" y="26"/>
                      <a:pt x="29" y="26"/>
                    </a:cubicBezTo>
                    <a:cubicBezTo>
                      <a:pt x="29" y="26"/>
                      <a:pt x="29" y="26"/>
                      <a:pt x="29" y="26"/>
                    </a:cubicBezTo>
                    <a:cubicBezTo>
                      <a:pt x="29" y="26"/>
                      <a:pt x="29" y="26"/>
                      <a:pt x="29" y="26"/>
                    </a:cubicBezTo>
                    <a:cubicBezTo>
                      <a:pt x="29" y="27"/>
                      <a:pt x="29" y="27"/>
                      <a:pt x="29" y="27"/>
                    </a:cubicBezTo>
                    <a:cubicBezTo>
                      <a:pt x="29" y="27"/>
                      <a:pt x="29" y="27"/>
                      <a:pt x="29" y="27"/>
                    </a:cubicBezTo>
                    <a:cubicBezTo>
                      <a:pt x="29" y="27"/>
                      <a:pt x="29" y="27"/>
                      <a:pt x="29" y="27"/>
                    </a:cubicBezTo>
                    <a:cubicBezTo>
                      <a:pt x="29" y="27"/>
                      <a:pt x="29" y="27"/>
                      <a:pt x="29" y="27"/>
                    </a:cubicBezTo>
                    <a:cubicBezTo>
                      <a:pt x="29" y="27"/>
                      <a:pt x="29" y="27"/>
                      <a:pt x="29" y="27"/>
                    </a:cubicBezTo>
                    <a:cubicBezTo>
                      <a:pt x="29" y="28"/>
                      <a:pt x="29" y="28"/>
                      <a:pt x="29" y="28"/>
                    </a:cubicBezTo>
                    <a:cubicBezTo>
                      <a:pt x="29" y="28"/>
                      <a:pt x="29" y="28"/>
                      <a:pt x="29" y="28"/>
                    </a:cubicBezTo>
                    <a:cubicBezTo>
                      <a:pt x="29" y="28"/>
                      <a:pt x="29" y="28"/>
                      <a:pt x="29" y="28"/>
                    </a:cubicBezTo>
                    <a:cubicBezTo>
                      <a:pt x="29" y="28"/>
                      <a:pt x="29" y="28"/>
                      <a:pt x="29" y="28"/>
                    </a:cubicBezTo>
                    <a:cubicBezTo>
                      <a:pt x="29" y="29"/>
                      <a:pt x="29" y="29"/>
                      <a:pt x="29" y="29"/>
                    </a:cubicBezTo>
                    <a:cubicBezTo>
                      <a:pt x="29" y="29"/>
                      <a:pt x="29" y="29"/>
                      <a:pt x="29" y="29"/>
                    </a:cubicBezTo>
                    <a:cubicBezTo>
                      <a:pt x="29" y="29"/>
                      <a:pt x="29" y="29"/>
                      <a:pt x="29" y="29"/>
                    </a:cubicBezTo>
                    <a:cubicBezTo>
                      <a:pt x="29" y="29"/>
                      <a:pt x="29" y="29"/>
                      <a:pt x="29" y="29"/>
                    </a:cubicBezTo>
                    <a:cubicBezTo>
                      <a:pt x="29" y="29"/>
                      <a:pt x="29" y="29"/>
                      <a:pt x="29" y="29"/>
                    </a:cubicBezTo>
                    <a:cubicBezTo>
                      <a:pt x="29" y="29"/>
                      <a:pt x="29" y="29"/>
                      <a:pt x="29" y="29"/>
                    </a:cubicBezTo>
                    <a:cubicBezTo>
                      <a:pt x="30" y="29"/>
                      <a:pt x="30" y="29"/>
                      <a:pt x="30" y="29"/>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8"/>
                      <a:pt x="30" y="28"/>
                      <a:pt x="30" y="28"/>
                    </a:cubicBezTo>
                    <a:cubicBezTo>
                      <a:pt x="30" y="27"/>
                      <a:pt x="30" y="27"/>
                      <a:pt x="30" y="27"/>
                    </a:cubicBezTo>
                    <a:cubicBezTo>
                      <a:pt x="31" y="27"/>
                      <a:pt x="31" y="27"/>
                      <a:pt x="31" y="27"/>
                    </a:cubicBezTo>
                    <a:cubicBezTo>
                      <a:pt x="31" y="27"/>
                      <a:pt x="31" y="27"/>
                      <a:pt x="31" y="27"/>
                    </a:cubicBezTo>
                    <a:cubicBezTo>
                      <a:pt x="31" y="27"/>
                      <a:pt x="31" y="27"/>
                      <a:pt x="31" y="27"/>
                    </a:cubicBezTo>
                    <a:cubicBezTo>
                      <a:pt x="31" y="27"/>
                      <a:pt x="31" y="27"/>
                      <a:pt x="31" y="27"/>
                    </a:cubicBezTo>
                    <a:cubicBezTo>
                      <a:pt x="31" y="27"/>
                      <a:pt x="31" y="27"/>
                      <a:pt x="31" y="27"/>
                    </a:cubicBezTo>
                    <a:cubicBezTo>
                      <a:pt x="31" y="27"/>
                      <a:pt x="31" y="27"/>
                      <a:pt x="31" y="27"/>
                    </a:cubicBezTo>
                    <a:cubicBezTo>
                      <a:pt x="31" y="27"/>
                      <a:pt x="31" y="27"/>
                      <a:pt x="31" y="27"/>
                    </a:cubicBezTo>
                    <a:cubicBezTo>
                      <a:pt x="31" y="27"/>
                      <a:pt x="31" y="27"/>
                      <a:pt x="31" y="27"/>
                    </a:cubicBezTo>
                    <a:cubicBezTo>
                      <a:pt x="31" y="27"/>
                      <a:pt x="31" y="27"/>
                      <a:pt x="31" y="27"/>
                    </a:cubicBezTo>
                    <a:cubicBezTo>
                      <a:pt x="32" y="27"/>
                      <a:pt x="32" y="27"/>
                      <a:pt x="32" y="27"/>
                    </a:cubicBezTo>
                    <a:cubicBezTo>
                      <a:pt x="32" y="27"/>
                      <a:pt x="32" y="27"/>
                      <a:pt x="32" y="27"/>
                    </a:cubicBezTo>
                    <a:cubicBezTo>
                      <a:pt x="32" y="27"/>
                      <a:pt x="32" y="27"/>
                      <a:pt x="32" y="27"/>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3" y="26"/>
                      <a:pt x="33" y="26"/>
                      <a:pt x="33" y="26"/>
                    </a:cubicBezTo>
                    <a:cubicBezTo>
                      <a:pt x="33" y="26"/>
                      <a:pt x="33" y="26"/>
                      <a:pt x="33" y="26"/>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3" y="27"/>
                      <a:pt x="33" y="27"/>
                      <a:pt x="33" y="27"/>
                    </a:cubicBezTo>
                    <a:cubicBezTo>
                      <a:pt x="32" y="27"/>
                      <a:pt x="32" y="27"/>
                      <a:pt x="32" y="27"/>
                    </a:cubicBezTo>
                    <a:cubicBezTo>
                      <a:pt x="32" y="27"/>
                      <a:pt x="32" y="27"/>
                      <a:pt x="32" y="27"/>
                    </a:cubicBezTo>
                    <a:cubicBezTo>
                      <a:pt x="32" y="27"/>
                      <a:pt x="32" y="27"/>
                      <a:pt x="32" y="27"/>
                    </a:cubicBezTo>
                    <a:cubicBezTo>
                      <a:pt x="32" y="27"/>
                      <a:pt x="32" y="27"/>
                      <a:pt x="32" y="27"/>
                    </a:cubicBezTo>
                    <a:cubicBezTo>
                      <a:pt x="32" y="27"/>
                      <a:pt x="32" y="27"/>
                      <a:pt x="32" y="27"/>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8"/>
                      <a:pt x="32" y="28"/>
                      <a:pt x="32" y="28"/>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30"/>
                      <a:pt x="32" y="30"/>
                      <a:pt x="32" y="30"/>
                    </a:cubicBezTo>
                    <a:cubicBezTo>
                      <a:pt x="32" y="30"/>
                      <a:pt x="32" y="30"/>
                      <a:pt x="32" y="30"/>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3" y="28"/>
                      <a:pt x="33" y="28"/>
                      <a:pt x="33" y="28"/>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6"/>
                      <a:pt x="34" y="26"/>
                      <a:pt x="34" y="26"/>
                    </a:cubicBezTo>
                    <a:cubicBezTo>
                      <a:pt x="35" y="25"/>
                      <a:pt x="35" y="25"/>
                      <a:pt x="35" y="25"/>
                    </a:cubicBezTo>
                    <a:cubicBezTo>
                      <a:pt x="35" y="25"/>
                      <a:pt x="35" y="25"/>
                      <a:pt x="35" y="25"/>
                    </a:cubicBezTo>
                    <a:cubicBezTo>
                      <a:pt x="36" y="25"/>
                      <a:pt x="36" y="25"/>
                      <a:pt x="36" y="25"/>
                    </a:cubicBezTo>
                    <a:lnTo>
                      <a:pt x="37" y="25"/>
                    </a:lnTo>
                    <a:close/>
                    <a:moveTo>
                      <a:pt x="54" y="22"/>
                    </a:moveTo>
                    <a:cubicBezTo>
                      <a:pt x="54" y="22"/>
                      <a:pt x="54" y="22"/>
                      <a:pt x="54"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6" y="22"/>
                      <a:pt x="56" y="22"/>
                      <a:pt x="56" y="22"/>
                    </a:cubicBezTo>
                    <a:cubicBezTo>
                      <a:pt x="56" y="22"/>
                      <a:pt x="56" y="22"/>
                      <a:pt x="56" y="22"/>
                    </a:cubicBezTo>
                    <a:cubicBezTo>
                      <a:pt x="56" y="22"/>
                      <a:pt x="56" y="22"/>
                      <a:pt x="56" y="22"/>
                    </a:cubicBezTo>
                    <a:cubicBezTo>
                      <a:pt x="56" y="22"/>
                      <a:pt x="56" y="22"/>
                      <a:pt x="56" y="22"/>
                    </a:cubicBezTo>
                    <a:cubicBezTo>
                      <a:pt x="56" y="22"/>
                      <a:pt x="56" y="22"/>
                      <a:pt x="56" y="22"/>
                    </a:cubicBezTo>
                    <a:cubicBezTo>
                      <a:pt x="56" y="22"/>
                      <a:pt x="56" y="22"/>
                      <a:pt x="56" y="22"/>
                    </a:cubicBezTo>
                    <a:cubicBezTo>
                      <a:pt x="56" y="22"/>
                      <a:pt x="56" y="22"/>
                      <a:pt x="56" y="22"/>
                    </a:cubicBezTo>
                    <a:cubicBezTo>
                      <a:pt x="57" y="22"/>
                      <a:pt x="57" y="22"/>
                      <a:pt x="57" y="22"/>
                    </a:cubicBezTo>
                    <a:cubicBezTo>
                      <a:pt x="57" y="22"/>
                      <a:pt x="57" y="22"/>
                      <a:pt x="57" y="22"/>
                    </a:cubicBezTo>
                    <a:cubicBezTo>
                      <a:pt x="57" y="22"/>
                      <a:pt x="57" y="22"/>
                      <a:pt x="57" y="22"/>
                    </a:cubicBezTo>
                    <a:cubicBezTo>
                      <a:pt x="57" y="22"/>
                      <a:pt x="57" y="22"/>
                      <a:pt x="57" y="22"/>
                    </a:cubicBezTo>
                    <a:cubicBezTo>
                      <a:pt x="57" y="22"/>
                      <a:pt x="57" y="22"/>
                      <a:pt x="57" y="22"/>
                    </a:cubicBezTo>
                    <a:cubicBezTo>
                      <a:pt x="58" y="21"/>
                      <a:pt x="58" y="21"/>
                      <a:pt x="58" y="21"/>
                    </a:cubicBezTo>
                    <a:cubicBezTo>
                      <a:pt x="58" y="21"/>
                      <a:pt x="58" y="21"/>
                      <a:pt x="58" y="21"/>
                    </a:cubicBezTo>
                    <a:cubicBezTo>
                      <a:pt x="58" y="21"/>
                      <a:pt x="58" y="21"/>
                      <a:pt x="58" y="21"/>
                    </a:cubicBezTo>
                    <a:cubicBezTo>
                      <a:pt x="57" y="21"/>
                      <a:pt x="57" y="21"/>
                      <a:pt x="57" y="21"/>
                    </a:cubicBezTo>
                    <a:cubicBezTo>
                      <a:pt x="57" y="21"/>
                      <a:pt x="57" y="21"/>
                      <a:pt x="57" y="21"/>
                    </a:cubicBezTo>
                    <a:cubicBezTo>
                      <a:pt x="57" y="21"/>
                      <a:pt x="57" y="21"/>
                      <a:pt x="57" y="21"/>
                    </a:cubicBezTo>
                    <a:cubicBezTo>
                      <a:pt x="57" y="20"/>
                      <a:pt x="57" y="20"/>
                      <a:pt x="57" y="20"/>
                    </a:cubicBezTo>
                    <a:cubicBezTo>
                      <a:pt x="56" y="20"/>
                      <a:pt x="56" y="20"/>
                      <a:pt x="56" y="20"/>
                    </a:cubicBezTo>
                    <a:cubicBezTo>
                      <a:pt x="56" y="20"/>
                      <a:pt x="56" y="20"/>
                      <a:pt x="56" y="20"/>
                    </a:cubicBezTo>
                    <a:cubicBezTo>
                      <a:pt x="56" y="20"/>
                      <a:pt x="56" y="20"/>
                      <a:pt x="56" y="20"/>
                    </a:cubicBezTo>
                    <a:cubicBezTo>
                      <a:pt x="56" y="21"/>
                      <a:pt x="56" y="21"/>
                      <a:pt x="56" y="21"/>
                    </a:cubicBezTo>
                    <a:cubicBezTo>
                      <a:pt x="56" y="21"/>
                      <a:pt x="56" y="21"/>
                      <a:pt x="56" y="21"/>
                    </a:cubicBezTo>
                    <a:cubicBezTo>
                      <a:pt x="56" y="21"/>
                      <a:pt x="56" y="21"/>
                      <a:pt x="56" y="21"/>
                    </a:cubicBezTo>
                    <a:cubicBezTo>
                      <a:pt x="56" y="21"/>
                      <a:pt x="56" y="21"/>
                      <a:pt x="56" y="21"/>
                    </a:cubicBezTo>
                    <a:cubicBezTo>
                      <a:pt x="56" y="21"/>
                      <a:pt x="56" y="21"/>
                      <a:pt x="56" y="21"/>
                    </a:cubicBezTo>
                    <a:cubicBezTo>
                      <a:pt x="56" y="21"/>
                      <a:pt x="56" y="21"/>
                      <a:pt x="56" y="21"/>
                    </a:cubicBezTo>
                    <a:cubicBezTo>
                      <a:pt x="56" y="21"/>
                      <a:pt x="56" y="21"/>
                      <a:pt x="56" y="21"/>
                    </a:cubicBezTo>
                    <a:cubicBezTo>
                      <a:pt x="56" y="21"/>
                      <a:pt x="56" y="21"/>
                      <a:pt x="56" y="21"/>
                    </a:cubicBezTo>
                    <a:cubicBezTo>
                      <a:pt x="55" y="21"/>
                      <a:pt x="55" y="21"/>
                      <a:pt x="55" y="21"/>
                    </a:cubicBezTo>
                    <a:cubicBezTo>
                      <a:pt x="55" y="21"/>
                      <a:pt x="55" y="21"/>
                      <a:pt x="55" y="21"/>
                    </a:cubicBezTo>
                    <a:cubicBezTo>
                      <a:pt x="55" y="21"/>
                      <a:pt x="55" y="21"/>
                      <a:pt x="55" y="21"/>
                    </a:cubicBezTo>
                    <a:cubicBezTo>
                      <a:pt x="55" y="21"/>
                      <a:pt x="55" y="21"/>
                      <a:pt x="55" y="21"/>
                    </a:cubicBezTo>
                    <a:cubicBezTo>
                      <a:pt x="55" y="22"/>
                      <a:pt x="55" y="22"/>
                      <a:pt x="55" y="22"/>
                    </a:cubicBezTo>
                    <a:cubicBezTo>
                      <a:pt x="55" y="22"/>
                      <a:pt x="55" y="22"/>
                      <a:pt x="55" y="22"/>
                    </a:cubicBezTo>
                    <a:cubicBezTo>
                      <a:pt x="55" y="22"/>
                      <a:pt x="55" y="22"/>
                      <a:pt x="55" y="22"/>
                    </a:cubicBezTo>
                    <a:cubicBezTo>
                      <a:pt x="55" y="22"/>
                      <a:pt x="55" y="22"/>
                      <a:pt x="55" y="22"/>
                    </a:cubicBezTo>
                    <a:cubicBezTo>
                      <a:pt x="54" y="22"/>
                      <a:pt x="54" y="22"/>
                      <a:pt x="54" y="22"/>
                    </a:cubicBezTo>
                    <a:cubicBezTo>
                      <a:pt x="54" y="22"/>
                      <a:pt x="54" y="22"/>
                      <a:pt x="54" y="22"/>
                    </a:cubicBezTo>
                    <a:cubicBezTo>
                      <a:pt x="54" y="22"/>
                      <a:pt x="54" y="22"/>
                      <a:pt x="54" y="22"/>
                    </a:cubicBezTo>
                    <a:close/>
                    <a:moveTo>
                      <a:pt x="50" y="22"/>
                    </a:moveTo>
                    <a:cubicBezTo>
                      <a:pt x="50" y="22"/>
                      <a:pt x="50" y="22"/>
                      <a:pt x="50" y="22"/>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1" y="23"/>
                      <a:pt x="51" y="23"/>
                      <a:pt x="51" y="23"/>
                    </a:cubicBezTo>
                    <a:cubicBezTo>
                      <a:pt x="51" y="23"/>
                      <a:pt x="51" y="23"/>
                      <a:pt x="51" y="23"/>
                    </a:cubicBezTo>
                    <a:cubicBezTo>
                      <a:pt x="51" y="23"/>
                      <a:pt x="51" y="23"/>
                      <a:pt x="51" y="23"/>
                    </a:cubicBezTo>
                    <a:cubicBezTo>
                      <a:pt x="50" y="23"/>
                      <a:pt x="50" y="23"/>
                      <a:pt x="50" y="23"/>
                    </a:cubicBezTo>
                    <a:cubicBezTo>
                      <a:pt x="50" y="23"/>
                      <a:pt x="50" y="23"/>
                      <a:pt x="50" y="23"/>
                    </a:cubicBezTo>
                    <a:cubicBezTo>
                      <a:pt x="50" y="23"/>
                      <a:pt x="50" y="23"/>
                      <a:pt x="50" y="23"/>
                    </a:cubicBezTo>
                    <a:lnTo>
                      <a:pt x="50" y="22"/>
                    </a:lnTo>
                    <a:close/>
                    <a:moveTo>
                      <a:pt x="30" y="19"/>
                    </a:moveTo>
                    <a:cubicBezTo>
                      <a:pt x="30" y="19"/>
                      <a:pt x="30" y="19"/>
                      <a:pt x="30"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8"/>
                      <a:pt x="31" y="18"/>
                      <a:pt x="31" y="18"/>
                    </a:cubicBezTo>
                    <a:cubicBezTo>
                      <a:pt x="31" y="18"/>
                      <a:pt x="31" y="18"/>
                      <a:pt x="31" y="18"/>
                    </a:cubicBezTo>
                    <a:cubicBezTo>
                      <a:pt x="31" y="18"/>
                      <a:pt x="31" y="18"/>
                      <a:pt x="31" y="18"/>
                    </a:cubicBezTo>
                    <a:cubicBezTo>
                      <a:pt x="31" y="18"/>
                      <a:pt x="31" y="18"/>
                      <a:pt x="31" y="18"/>
                    </a:cubicBezTo>
                    <a:cubicBezTo>
                      <a:pt x="30" y="18"/>
                      <a:pt x="30" y="18"/>
                      <a:pt x="30" y="18"/>
                    </a:cubicBezTo>
                    <a:cubicBezTo>
                      <a:pt x="30" y="18"/>
                      <a:pt x="30" y="18"/>
                      <a:pt x="30" y="18"/>
                    </a:cubicBezTo>
                    <a:cubicBezTo>
                      <a:pt x="30" y="19"/>
                      <a:pt x="30" y="19"/>
                      <a:pt x="30" y="19"/>
                    </a:cubicBezTo>
                    <a:close/>
                    <a:moveTo>
                      <a:pt x="51" y="19"/>
                    </a:move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8"/>
                      <a:pt x="52" y="18"/>
                      <a:pt x="52" y="18"/>
                    </a:cubicBezTo>
                    <a:cubicBezTo>
                      <a:pt x="52" y="18"/>
                      <a:pt x="52" y="18"/>
                      <a:pt x="52" y="18"/>
                    </a:cubicBezTo>
                    <a:cubicBezTo>
                      <a:pt x="51" y="18"/>
                      <a:pt x="51" y="18"/>
                      <a:pt x="51" y="18"/>
                    </a:cubicBezTo>
                    <a:cubicBezTo>
                      <a:pt x="51" y="18"/>
                      <a:pt x="51" y="18"/>
                      <a:pt x="51" y="18"/>
                    </a:cubicBezTo>
                    <a:cubicBezTo>
                      <a:pt x="51" y="19"/>
                      <a:pt x="51" y="19"/>
                      <a:pt x="51" y="19"/>
                    </a:cubicBezTo>
                    <a:cubicBezTo>
                      <a:pt x="51" y="19"/>
                      <a:pt x="51" y="19"/>
                      <a:pt x="51" y="19"/>
                    </a:cubicBezTo>
                    <a:close/>
                    <a:moveTo>
                      <a:pt x="67" y="65"/>
                    </a:moveTo>
                    <a:cubicBezTo>
                      <a:pt x="67" y="66"/>
                      <a:pt x="67" y="66"/>
                      <a:pt x="67" y="66"/>
                    </a:cubicBezTo>
                    <a:cubicBezTo>
                      <a:pt x="67" y="66"/>
                      <a:pt x="67" y="66"/>
                      <a:pt x="67" y="66"/>
                    </a:cubicBezTo>
                    <a:cubicBezTo>
                      <a:pt x="67" y="67"/>
                      <a:pt x="67" y="67"/>
                      <a:pt x="67" y="67"/>
                    </a:cubicBezTo>
                    <a:cubicBezTo>
                      <a:pt x="67" y="67"/>
                      <a:pt x="67" y="67"/>
                      <a:pt x="67" y="67"/>
                    </a:cubicBezTo>
                    <a:cubicBezTo>
                      <a:pt x="67" y="66"/>
                      <a:pt x="67" y="66"/>
                      <a:pt x="67" y="66"/>
                    </a:cubicBezTo>
                    <a:cubicBezTo>
                      <a:pt x="67" y="66"/>
                      <a:pt x="67" y="66"/>
                      <a:pt x="67" y="66"/>
                    </a:cubicBezTo>
                    <a:lnTo>
                      <a:pt x="67" y="65"/>
                    </a:lnTo>
                    <a:close/>
                    <a:moveTo>
                      <a:pt x="38" y="36"/>
                    </a:moveTo>
                    <a:cubicBezTo>
                      <a:pt x="37" y="36"/>
                      <a:pt x="37" y="36"/>
                      <a:pt x="37" y="36"/>
                    </a:cubicBezTo>
                    <a:cubicBezTo>
                      <a:pt x="37" y="35"/>
                      <a:pt x="37" y="35"/>
                      <a:pt x="37" y="35"/>
                    </a:cubicBezTo>
                    <a:cubicBezTo>
                      <a:pt x="37" y="36"/>
                      <a:pt x="37" y="36"/>
                      <a:pt x="37" y="36"/>
                    </a:cubicBezTo>
                    <a:cubicBezTo>
                      <a:pt x="37" y="36"/>
                      <a:pt x="37" y="36"/>
                      <a:pt x="37" y="36"/>
                    </a:cubicBezTo>
                    <a:cubicBezTo>
                      <a:pt x="37" y="36"/>
                      <a:pt x="37" y="36"/>
                      <a:pt x="37" y="36"/>
                    </a:cubicBezTo>
                    <a:cubicBezTo>
                      <a:pt x="37" y="36"/>
                      <a:pt x="37" y="36"/>
                      <a:pt x="37" y="36"/>
                    </a:cubicBezTo>
                    <a:cubicBezTo>
                      <a:pt x="37" y="36"/>
                      <a:pt x="37" y="36"/>
                      <a:pt x="37" y="36"/>
                    </a:cubicBezTo>
                    <a:cubicBezTo>
                      <a:pt x="38" y="36"/>
                      <a:pt x="38" y="36"/>
                      <a:pt x="38" y="36"/>
                    </a:cubicBezTo>
                    <a:cubicBezTo>
                      <a:pt x="38" y="36"/>
                      <a:pt x="38" y="36"/>
                      <a:pt x="38" y="36"/>
                    </a:cubicBezTo>
                    <a:cubicBezTo>
                      <a:pt x="38" y="36"/>
                      <a:pt x="38" y="36"/>
                      <a:pt x="38" y="36"/>
                    </a:cubicBezTo>
                    <a:cubicBezTo>
                      <a:pt x="38" y="36"/>
                      <a:pt x="38" y="36"/>
                      <a:pt x="38" y="36"/>
                    </a:cubicBezTo>
                    <a:close/>
                    <a:moveTo>
                      <a:pt x="38" y="35"/>
                    </a:moveTo>
                    <a:cubicBezTo>
                      <a:pt x="39" y="35"/>
                      <a:pt x="39" y="35"/>
                      <a:pt x="39" y="35"/>
                    </a:cubicBezTo>
                    <a:cubicBezTo>
                      <a:pt x="38" y="35"/>
                      <a:pt x="38" y="35"/>
                      <a:pt x="38" y="35"/>
                    </a:cubicBezTo>
                    <a:cubicBezTo>
                      <a:pt x="38" y="35"/>
                      <a:pt x="38" y="35"/>
                      <a:pt x="38" y="35"/>
                    </a:cubicBezTo>
                    <a:cubicBezTo>
                      <a:pt x="38" y="35"/>
                      <a:pt x="38" y="35"/>
                      <a:pt x="38" y="35"/>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5"/>
                      <a:pt x="38" y="35"/>
                      <a:pt x="38" y="35"/>
                    </a:cubicBezTo>
                    <a:close/>
                    <a:moveTo>
                      <a:pt x="72" y="56"/>
                    </a:moveTo>
                    <a:cubicBezTo>
                      <a:pt x="72" y="55"/>
                      <a:pt x="72" y="55"/>
                      <a:pt x="72" y="55"/>
                    </a:cubicBezTo>
                    <a:cubicBezTo>
                      <a:pt x="72" y="55"/>
                      <a:pt x="72" y="55"/>
                      <a:pt x="72" y="55"/>
                    </a:cubicBezTo>
                    <a:cubicBezTo>
                      <a:pt x="72" y="55"/>
                      <a:pt x="72" y="55"/>
                      <a:pt x="72" y="55"/>
                    </a:cubicBezTo>
                    <a:cubicBezTo>
                      <a:pt x="72" y="55"/>
                      <a:pt x="72" y="55"/>
                      <a:pt x="72" y="55"/>
                    </a:cubicBezTo>
                    <a:cubicBezTo>
                      <a:pt x="72" y="55"/>
                      <a:pt x="72" y="55"/>
                      <a:pt x="72" y="55"/>
                    </a:cubicBezTo>
                    <a:cubicBezTo>
                      <a:pt x="72" y="55"/>
                      <a:pt x="72" y="55"/>
                      <a:pt x="72" y="55"/>
                    </a:cubicBezTo>
                    <a:cubicBezTo>
                      <a:pt x="72" y="54"/>
                      <a:pt x="72" y="54"/>
                      <a:pt x="72" y="54"/>
                    </a:cubicBezTo>
                    <a:cubicBezTo>
                      <a:pt x="71" y="54"/>
                      <a:pt x="71" y="54"/>
                      <a:pt x="71" y="54"/>
                    </a:cubicBezTo>
                    <a:cubicBezTo>
                      <a:pt x="71" y="54"/>
                      <a:pt x="71" y="54"/>
                      <a:pt x="71" y="54"/>
                    </a:cubicBezTo>
                    <a:cubicBezTo>
                      <a:pt x="71" y="52"/>
                      <a:pt x="71" y="52"/>
                      <a:pt x="71" y="52"/>
                    </a:cubicBezTo>
                    <a:cubicBezTo>
                      <a:pt x="70" y="50"/>
                      <a:pt x="70" y="50"/>
                      <a:pt x="70" y="50"/>
                    </a:cubicBezTo>
                    <a:cubicBezTo>
                      <a:pt x="70" y="49"/>
                      <a:pt x="70" y="49"/>
                      <a:pt x="70" y="49"/>
                    </a:cubicBezTo>
                    <a:cubicBezTo>
                      <a:pt x="69" y="46"/>
                      <a:pt x="69" y="46"/>
                      <a:pt x="69" y="46"/>
                    </a:cubicBezTo>
                    <a:cubicBezTo>
                      <a:pt x="68" y="45"/>
                      <a:pt x="68" y="45"/>
                      <a:pt x="68" y="45"/>
                    </a:cubicBezTo>
                    <a:cubicBezTo>
                      <a:pt x="68" y="45"/>
                      <a:pt x="68" y="45"/>
                      <a:pt x="68" y="45"/>
                    </a:cubicBezTo>
                    <a:cubicBezTo>
                      <a:pt x="68" y="45"/>
                      <a:pt x="68" y="45"/>
                      <a:pt x="68" y="45"/>
                    </a:cubicBezTo>
                    <a:cubicBezTo>
                      <a:pt x="68" y="45"/>
                      <a:pt x="68" y="45"/>
                      <a:pt x="68" y="45"/>
                    </a:cubicBezTo>
                    <a:cubicBezTo>
                      <a:pt x="67" y="44"/>
                      <a:pt x="67" y="44"/>
                      <a:pt x="67" y="44"/>
                    </a:cubicBezTo>
                    <a:cubicBezTo>
                      <a:pt x="67" y="44"/>
                      <a:pt x="67" y="44"/>
                      <a:pt x="67" y="44"/>
                    </a:cubicBezTo>
                    <a:cubicBezTo>
                      <a:pt x="67" y="44"/>
                      <a:pt x="67" y="44"/>
                      <a:pt x="67" y="44"/>
                    </a:cubicBezTo>
                    <a:cubicBezTo>
                      <a:pt x="66" y="43"/>
                      <a:pt x="66" y="43"/>
                      <a:pt x="66" y="43"/>
                    </a:cubicBezTo>
                    <a:cubicBezTo>
                      <a:pt x="66" y="43"/>
                      <a:pt x="66" y="43"/>
                      <a:pt x="66" y="43"/>
                    </a:cubicBezTo>
                    <a:cubicBezTo>
                      <a:pt x="65" y="43"/>
                      <a:pt x="65" y="43"/>
                      <a:pt x="65" y="43"/>
                    </a:cubicBezTo>
                    <a:cubicBezTo>
                      <a:pt x="65" y="44"/>
                      <a:pt x="65" y="44"/>
                      <a:pt x="65" y="44"/>
                    </a:cubicBezTo>
                    <a:cubicBezTo>
                      <a:pt x="65" y="44"/>
                      <a:pt x="65" y="44"/>
                      <a:pt x="65" y="44"/>
                    </a:cubicBezTo>
                    <a:cubicBezTo>
                      <a:pt x="65" y="44"/>
                      <a:pt x="65" y="44"/>
                      <a:pt x="65" y="44"/>
                    </a:cubicBezTo>
                    <a:cubicBezTo>
                      <a:pt x="65" y="44"/>
                      <a:pt x="65" y="44"/>
                      <a:pt x="65" y="44"/>
                    </a:cubicBezTo>
                    <a:cubicBezTo>
                      <a:pt x="64" y="44"/>
                      <a:pt x="64" y="44"/>
                      <a:pt x="64" y="44"/>
                    </a:cubicBezTo>
                    <a:cubicBezTo>
                      <a:pt x="64" y="44"/>
                      <a:pt x="64" y="44"/>
                      <a:pt x="64" y="44"/>
                    </a:cubicBezTo>
                    <a:cubicBezTo>
                      <a:pt x="64" y="45"/>
                      <a:pt x="64" y="45"/>
                      <a:pt x="64" y="45"/>
                    </a:cubicBezTo>
                    <a:cubicBezTo>
                      <a:pt x="64" y="45"/>
                      <a:pt x="64" y="45"/>
                      <a:pt x="64" y="45"/>
                    </a:cubicBezTo>
                    <a:cubicBezTo>
                      <a:pt x="63" y="45"/>
                      <a:pt x="63" y="45"/>
                      <a:pt x="63" y="45"/>
                    </a:cubicBezTo>
                    <a:cubicBezTo>
                      <a:pt x="63" y="45"/>
                      <a:pt x="63" y="45"/>
                      <a:pt x="63" y="45"/>
                    </a:cubicBezTo>
                    <a:cubicBezTo>
                      <a:pt x="63" y="45"/>
                      <a:pt x="63" y="45"/>
                      <a:pt x="63" y="45"/>
                    </a:cubicBezTo>
                    <a:cubicBezTo>
                      <a:pt x="63" y="45"/>
                      <a:pt x="63" y="45"/>
                      <a:pt x="63" y="45"/>
                    </a:cubicBezTo>
                    <a:cubicBezTo>
                      <a:pt x="63" y="45"/>
                      <a:pt x="63" y="45"/>
                      <a:pt x="63" y="45"/>
                    </a:cubicBezTo>
                    <a:cubicBezTo>
                      <a:pt x="63" y="45"/>
                      <a:pt x="63" y="45"/>
                      <a:pt x="63" y="45"/>
                    </a:cubicBezTo>
                    <a:cubicBezTo>
                      <a:pt x="63" y="45"/>
                      <a:pt x="63" y="45"/>
                      <a:pt x="63" y="45"/>
                    </a:cubicBezTo>
                    <a:cubicBezTo>
                      <a:pt x="62" y="46"/>
                      <a:pt x="62" y="46"/>
                      <a:pt x="62" y="46"/>
                    </a:cubicBezTo>
                    <a:cubicBezTo>
                      <a:pt x="62" y="46"/>
                      <a:pt x="62" y="46"/>
                      <a:pt x="62" y="46"/>
                    </a:cubicBezTo>
                    <a:cubicBezTo>
                      <a:pt x="62" y="46"/>
                      <a:pt x="62" y="46"/>
                      <a:pt x="62" y="46"/>
                    </a:cubicBezTo>
                    <a:cubicBezTo>
                      <a:pt x="63" y="46"/>
                      <a:pt x="63" y="46"/>
                      <a:pt x="63" y="46"/>
                    </a:cubicBezTo>
                    <a:cubicBezTo>
                      <a:pt x="63" y="46"/>
                      <a:pt x="63" y="46"/>
                      <a:pt x="63" y="46"/>
                    </a:cubicBezTo>
                    <a:cubicBezTo>
                      <a:pt x="62" y="46"/>
                      <a:pt x="62" y="46"/>
                      <a:pt x="62" y="46"/>
                    </a:cubicBezTo>
                    <a:cubicBezTo>
                      <a:pt x="62" y="46"/>
                      <a:pt x="62" y="46"/>
                      <a:pt x="62" y="46"/>
                    </a:cubicBezTo>
                    <a:cubicBezTo>
                      <a:pt x="62" y="47"/>
                      <a:pt x="62" y="47"/>
                      <a:pt x="62" y="47"/>
                    </a:cubicBezTo>
                    <a:cubicBezTo>
                      <a:pt x="62" y="47"/>
                      <a:pt x="62" y="47"/>
                      <a:pt x="62" y="47"/>
                    </a:cubicBezTo>
                    <a:cubicBezTo>
                      <a:pt x="62" y="48"/>
                      <a:pt x="62" y="48"/>
                      <a:pt x="62" y="48"/>
                    </a:cubicBezTo>
                    <a:cubicBezTo>
                      <a:pt x="62" y="48"/>
                      <a:pt x="62" y="48"/>
                      <a:pt x="62" y="48"/>
                    </a:cubicBezTo>
                    <a:cubicBezTo>
                      <a:pt x="62" y="48"/>
                      <a:pt x="62" y="48"/>
                      <a:pt x="62" y="48"/>
                    </a:cubicBezTo>
                    <a:cubicBezTo>
                      <a:pt x="62" y="48"/>
                      <a:pt x="62" y="48"/>
                      <a:pt x="62" y="48"/>
                    </a:cubicBezTo>
                    <a:cubicBezTo>
                      <a:pt x="61" y="48"/>
                      <a:pt x="61" y="48"/>
                      <a:pt x="61" y="48"/>
                    </a:cubicBezTo>
                    <a:cubicBezTo>
                      <a:pt x="61" y="48"/>
                      <a:pt x="61" y="48"/>
                      <a:pt x="61" y="48"/>
                    </a:cubicBezTo>
                    <a:cubicBezTo>
                      <a:pt x="61" y="48"/>
                      <a:pt x="61" y="48"/>
                      <a:pt x="61" y="48"/>
                    </a:cubicBezTo>
                    <a:cubicBezTo>
                      <a:pt x="61" y="48"/>
                      <a:pt x="61" y="48"/>
                      <a:pt x="61" y="48"/>
                    </a:cubicBezTo>
                    <a:cubicBezTo>
                      <a:pt x="61" y="49"/>
                      <a:pt x="61" y="49"/>
                      <a:pt x="61" y="49"/>
                    </a:cubicBezTo>
                    <a:cubicBezTo>
                      <a:pt x="61" y="49"/>
                      <a:pt x="61" y="49"/>
                      <a:pt x="61" y="49"/>
                    </a:cubicBezTo>
                    <a:cubicBezTo>
                      <a:pt x="60" y="50"/>
                      <a:pt x="60" y="50"/>
                      <a:pt x="60" y="50"/>
                    </a:cubicBezTo>
                    <a:cubicBezTo>
                      <a:pt x="60" y="50"/>
                      <a:pt x="60" y="50"/>
                      <a:pt x="60" y="50"/>
                    </a:cubicBezTo>
                    <a:cubicBezTo>
                      <a:pt x="60" y="49"/>
                      <a:pt x="60" y="49"/>
                      <a:pt x="60" y="49"/>
                    </a:cubicBezTo>
                    <a:cubicBezTo>
                      <a:pt x="59" y="49"/>
                      <a:pt x="59" y="49"/>
                      <a:pt x="59" y="49"/>
                    </a:cubicBezTo>
                    <a:cubicBezTo>
                      <a:pt x="59" y="49"/>
                      <a:pt x="59" y="49"/>
                      <a:pt x="59" y="49"/>
                    </a:cubicBezTo>
                    <a:cubicBezTo>
                      <a:pt x="58" y="49"/>
                      <a:pt x="58" y="49"/>
                      <a:pt x="58" y="49"/>
                    </a:cubicBezTo>
                    <a:cubicBezTo>
                      <a:pt x="58" y="49"/>
                      <a:pt x="58" y="49"/>
                      <a:pt x="58" y="49"/>
                    </a:cubicBezTo>
                    <a:cubicBezTo>
                      <a:pt x="58" y="49"/>
                      <a:pt x="58" y="49"/>
                      <a:pt x="58" y="49"/>
                    </a:cubicBezTo>
                    <a:cubicBezTo>
                      <a:pt x="58" y="49"/>
                      <a:pt x="58" y="49"/>
                      <a:pt x="58" y="49"/>
                    </a:cubicBezTo>
                    <a:cubicBezTo>
                      <a:pt x="58" y="48"/>
                      <a:pt x="58" y="48"/>
                      <a:pt x="58" y="48"/>
                    </a:cubicBezTo>
                    <a:cubicBezTo>
                      <a:pt x="58" y="48"/>
                      <a:pt x="58" y="48"/>
                      <a:pt x="58" y="48"/>
                    </a:cubicBezTo>
                    <a:cubicBezTo>
                      <a:pt x="58" y="48"/>
                      <a:pt x="58" y="48"/>
                      <a:pt x="58" y="48"/>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7"/>
                      <a:pt x="58" y="47"/>
                      <a:pt x="58" y="47"/>
                    </a:cubicBezTo>
                    <a:cubicBezTo>
                      <a:pt x="58" y="46"/>
                      <a:pt x="58" y="46"/>
                      <a:pt x="58" y="46"/>
                    </a:cubicBezTo>
                    <a:cubicBezTo>
                      <a:pt x="58" y="45"/>
                      <a:pt x="58" y="45"/>
                      <a:pt x="58" y="45"/>
                    </a:cubicBezTo>
                    <a:cubicBezTo>
                      <a:pt x="58" y="45"/>
                      <a:pt x="58" y="45"/>
                      <a:pt x="58" y="45"/>
                    </a:cubicBezTo>
                    <a:cubicBezTo>
                      <a:pt x="58" y="45"/>
                      <a:pt x="58" y="45"/>
                      <a:pt x="58" y="45"/>
                    </a:cubicBezTo>
                    <a:cubicBezTo>
                      <a:pt x="59" y="45"/>
                      <a:pt x="59" y="45"/>
                      <a:pt x="59" y="45"/>
                    </a:cubicBezTo>
                    <a:cubicBezTo>
                      <a:pt x="59" y="45"/>
                      <a:pt x="59" y="45"/>
                      <a:pt x="59" y="45"/>
                    </a:cubicBezTo>
                    <a:cubicBezTo>
                      <a:pt x="59" y="45"/>
                      <a:pt x="59" y="45"/>
                      <a:pt x="59" y="45"/>
                    </a:cubicBezTo>
                    <a:cubicBezTo>
                      <a:pt x="59" y="45"/>
                      <a:pt x="59" y="45"/>
                      <a:pt x="59" y="45"/>
                    </a:cubicBezTo>
                    <a:cubicBezTo>
                      <a:pt x="59" y="45"/>
                      <a:pt x="59" y="45"/>
                      <a:pt x="59" y="45"/>
                    </a:cubicBezTo>
                    <a:cubicBezTo>
                      <a:pt x="59" y="45"/>
                      <a:pt x="59" y="45"/>
                      <a:pt x="59" y="45"/>
                    </a:cubicBezTo>
                    <a:cubicBezTo>
                      <a:pt x="59" y="45"/>
                      <a:pt x="59" y="45"/>
                      <a:pt x="59" y="45"/>
                    </a:cubicBezTo>
                    <a:cubicBezTo>
                      <a:pt x="59" y="45"/>
                      <a:pt x="59" y="45"/>
                      <a:pt x="59" y="45"/>
                    </a:cubicBezTo>
                    <a:cubicBezTo>
                      <a:pt x="59" y="45"/>
                      <a:pt x="59" y="45"/>
                      <a:pt x="59" y="45"/>
                    </a:cubicBezTo>
                    <a:cubicBezTo>
                      <a:pt x="59" y="45"/>
                      <a:pt x="59" y="45"/>
                      <a:pt x="59" y="45"/>
                    </a:cubicBezTo>
                    <a:cubicBezTo>
                      <a:pt x="59" y="45"/>
                      <a:pt x="59" y="45"/>
                      <a:pt x="59" y="45"/>
                    </a:cubicBezTo>
                    <a:cubicBezTo>
                      <a:pt x="60" y="44"/>
                      <a:pt x="60" y="44"/>
                      <a:pt x="60" y="44"/>
                    </a:cubicBezTo>
                    <a:cubicBezTo>
                      <a:pt x="60" y="44"/>
                      <a:pt x="60" y="44"/>
                      <a:pt x="60" y="44"/>
                    </a:cubicBezTo>
                    <a:cubicBezTo>
                      <a:pt x="60" y="44"/>
                      <a:pt x="60" y="44"/>
                      <a:pt x="60" y="44"/>
                    </a:cubicBezTo>
                    <a:cubicBezTo>
                      <a:pt x="60" y="44"/>
                      <a:pt x="60" y="44"/>
                      <a:pt x="60" y="44"/>
                    </a:cubicBezTo>
                    <a:cubicBezTo>
                      <a:pt x="60" y="44"/>
                      <a:pt x="60" y="44"/>
                      <a:pt x="60" y="44"/>
                    </a:cubicBezTo>
                    <a:cubicBezTo>
                      <a:pt x="60" y="44"/>
                      <a:pt x="60" y="44"/>
                      <a:pt x="60" y="44"/>
                    </a:cubicBezTo>
                    <a:cubicBezTo>
                      <a:pt x="60" y="44"/>
                      <a:pt x="60" y="44"/>
                      <a:pt x="60" y="44"/>
                    </a:cubicBezTo>
                    <a:cubicBezTo>
                      <a:pt x="60" y="44"/>
                      <a:pt x="60" y="44"/>
                      <a:pt x="60" y="44"/>
                    </a:cubicBezTo>
                    <a:cubicBezTo>
                      <a:pt x="60" y="44"/>
                      <a:pt x="60" y="44"/>
                      <a:pt x="60" y="44"/>
                    </a:cubicBezTo>
                    <a:cubicBezTo>
                      <a:pt x="60" y="43"/>
                      <a:pt x="60" y="43"/>
                      <a:pt x="60" y="43"/>
                    </a:cubicBezTo>
                    <a:cubicBezTo>
                      <a:pt x="60" y="42"/>
                      <a:pt x="60" y="42"/>
                      <a:pt x="60" y="42"/>
                    </a:cubicBezTo>
                    <a:cubicBezTo>
                      <a:pt x="60" y="42"/>
                      <a:pt x="60" y="42"/>
                      <a:pt x="60" y="42"/>
                    </a:cubicBezTo>
                    <a:cubicBezTo>
                      <a:pt x="61" y="42"/>
                      <a:pt x="61" y="42"/>
                      <a:pt x="61" y="42"/>
                    </a:cubicBezTo>
                    <a:cubicBezTo>
                      <a:pt x="61" y="42"/>
                      <a:pt x="61" y="42"/>
                      <a:pt x="61" y="42"/>
                    </a:cubicBezTo>
                    <a:cubicBezTo>
                      <a:pt x="61" y="41"/>
                      <a:pt x="61" y="41"/>
                      <a:pt x="61" y="41"/>
                    </a:cubicBezTo>
                    <a:cubicBezTo>
                      <a:pt x="61" y="42"/>
                      <a:pt x="61" y="42"/>
                      <a:pt x="61" y="42"/>
                    </a:cubicBezTo>
                    <a:cubicBezTo>
                      <a:pt x="61" y="42"/>
                      <a:pt x="61" y="42"/>
                      <a:pt x="61" y="42"/>
                    </a:cubicBezTo>
                    <a:cubicBezTo>
                      <a:pt x="61" y="42"/>
                      <a:pt x="61" y="42"/>
                      <a:pt x="61" y="42"/>
                    </a:cubicBezTo>
                    <a:cubicBezTo>
                      <a:pt x="61" y="42"/>
                      <a:pt x="61" y="42"/>
                      <a:pt x="61" y="42"/>
                    </a:cubicBezTo>
                    <a:cubicBezTo>
                      <a:pt x="61" y="41"/>
                      <a:pt x="61" y="41"/>
                      <a:pt x="61" y="41"/>
                    </a:cubicBezTo>
                    <a:cubicBezTo>
                      <a:pt x="61" y="41"/>
                      <a:pt x="61" y="41"/>
                      <a:pt x="61" y="41"/>
                    </a:cubicBezTo>
                    <a:cubicBezTo>
                      <a:pt x="61" y="41"/>
                      <a:pt x="61" y="41"/>
                      <a:pt x="61" y="41"/>
                    </a:cubicBezTo>
                    <a:cubicBezTo>
                      <a:pt x="62" y="41"/>
                      <a:pt x="62" y="41"/>
                      <a:pt x="62" y="41"/>
                    </a:cubicBezTo>
                    <a:cubicBezTo>
                      <a:pt x="62" y="41"/>
                      <a:pt x="62" y="41"/>
                      <a:pt x="62" y="41"/>
                    </a:cubicBezTo>
                    <a:cubicBezTo>
                      <a:pt x="62" y="41"/>
                      <a:pt x="62" y="41"/>
                      <a:pt x="62" y="41"/>
                    </a:cubicBezTo>
                    <a:cubicBezTo>
                      <a:pt x="62" y="41"/>
                      <a:pt x="62" y="41"/>
                      <a:pt x="62" y="41"/>
                    </a:cubicBezTo>
                    <a:cubicBezTo>
                      <a:pt x="62" y="40"/>
                      <a:pt x="62" y="40"/>
                      <a:pt x="62" y="40"/>
                    </a:cubicBezTo>
                    <a:cubicBezTo>
                      <a:pt x="62" y="40"/>
                      <a:pt x="62" y="40"/>
                      <a:pt x="62" y="40"/>
                    </a:cubicBezTo>
                    <a:cubicBezTo>
                      <a:pt x="62" y="37"/>
                      <a:pt x="62" y="37"/>
                      <a:pt x="62" y="37"/>
                    </a:cubicBezTo>
                    <a:cubicBezTo>
                      <a:pt x="62" y="37"/>
                      <a:pt x="62" y="37"/>
                      <a:pt x="62" y="37"/>
                    </a:cubicBezTo>
                    <a:cubicBezTo>
                      <a:pt x="62" y="37"/>
                      <a:pt x="62" y="37"/>
                      <a:pt x="62" y="37"/>
                    </a:cubicBezTo>
                    <a:cubicBezTo>
                      <a:pt x="62" y="36"/>
                      <a:pt x="62" y="36"/>
                      <a:pt x="62" y="36"/>
                    </a:cubicBezTo>
                    <a:cubicBezTo>
                      <a:pt x="62" y="36"/>
                      <a:pt x="62" y="36"/>
                      <a:pt x="62" y="36"/>
                    </a:cubicBezTo>
                    <a:cubicBezTo>
                      <a:pt x="61" y="36"/>
                      <a:pt x="61" y="36"/>
                      <a:pt x="61" y="36"/>
                    </a:cubicBezTo>
                    <a:cubicBezTo>
                      <a:pt x="61" y="35"/>
                      <a:pt x="61" y="35"/>
                      <a:pt x="61" y="35"/>
                    </a:cubicBezTo>
                    <a:cubicBezTo>
                      <a:pt x="61" y="35"/>
                      <a:pt x="61" y="35"/>
                      <a:pt x="61" y="35"/>
                    </a:cubicBezTo>
                    <a:cubicBezTo>
                      <a:pt x="61" y="35"/>
                      <a:pt x="61" y="35"/>
                      <a:pt x="61" y="35"/>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0" y="34"/>
                      <a:pt x="60" y="34"/>
                      <a:pt x="60" y="34"/>
                    </a:cubicBezTo>
                    <a:cubicBezTo>
                      <a:pt x="60" y="34"/>
                      <a:pt x="60" y="34"/>
                      <a:pt x="60" y="34"/>
                    </a:cubicBezTo>
                    <a:cubicBezTo>
                      <a:pt x="60" y="34"/>
                      <a:pt x="60" y="34"/>
                      <a:pt x="60" y="34"/>
                    </a:cubicBezTo>
                    <a:cubicBezTo>
                      <a:pt x="60" y="34"/>
                      <a:pt x="60" y="34"/>
                      <a:pt x="60" y="34"/>
                    </a:cubicBezTo>
                    <a:cubicBezTo>
                      <a:pt x="60" y="34"/>
                      <a:pt x="60" y="34"/>
                      <a:pt x="60" y="34"/>
                    </a:cubicBezTo>
                    <a:cubicBezTo>
                      <a:pt x="60" y="34"/>
                      <a:pt x="60" y="34"/>
                      <a:pt x="60" y="34"/>
                    </a:cubicBezTo>
                    <a:cubicBezTo>
                      <a:pt x="60" y="33"/>
                      <a:pt x="60" y="33"/>
                      <a:pt x="60" y="33"/>
                    </a:cubicBezTo>
                    <a:cubicBezTo>
                      <a:pt x="60" y="33"/>
                      <a:pt x="60" y="33"/>
                      <a:pt x="60" y="33"/>
                    </a:cubicBezTo>
                    <a:cubicBezTo>
                      <a:pt x="60" y="33"/>
                      <a:pt x="60" y="33"/>
                      <a:pt x="60" y="33"/>
                    </a:cubicBezTo>
                    <a:cubicBezTo>
                      <a:pt x="60" y="33"/>
                      <a:pt x="60" y="33"/>
                      <a:pt x="60" y="33"/>
                    </a:cubicBezTo>
                    <a:cubicBezTo>
                      <a:pt x="60" y="33"/>
                      <a:pt x="60" y="33"/>
                      <a:pt x="60" y="33"/>
                    </a:cubicBezTo>
                    <a:cubicBezTo>
                      <a:pt x="60" y="33"/>
                      <a:pt x="60" y="33"/>
                      <a:pt x="60" y="33"/>
                    </a:cubicBezTo>
                    <a:cubicBezTo>
                      <a:pt x="60" y="33"/>
                      <a:pt x="60" y="33"/>
                      <a:pt x="60" y="33"/>
                    </a:cubicBezTo>
                    <a:cubicBezTo>
                      <a:pt x="60" y="33"/>
                      <a:pt x="60" y="33"/>
                      <a:pt x="60" y="33"/>
                    </a:cubicBezTo>
                    <a:cubicBezTo>
                      <a:pt x="60" y="33"/>
                      <a:pt x="60" y="33"/>
                      <a:pt x="60" y="33"/>
                    </a:cubicBezTo>
                    <a:cubicBezTo>
                      <a:pt x="60" y="33"/>
                      <a:pt x="60" y="33"/>
                      <a:pt x="60" y="33"/>
                    </a:cubicBezTo>
                    <a:cubicBezTo>
                      <a:pt x="60" y="32"/>
                      <a:pt x="60"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61" y="32"/>
                      <a:pt x="61" y="32"/>
                      <a:pt x="61" y="32"/>
                    </a:cubicBezTo>
                    <a:cubicBezTo>
                      <a:pt x="61" y="32"/>
                      <a:pt x="61" y="32"/>
                      <a:pt x="61" y="32"/>
                    </a:cubicBezTo>
                    <a:cubicBezTo>
                      <a:pt x="61" y="32"/>
                      <a:pt x="61" y="32"/>
                      <a:pt x="61" y="32"/>
                    </a:cubicBezTo>
                    <a:cubicBezTo>
                      <a:pt x="61" y="32"/>
                      <a:pt x="61" y="32"/>
                      <a:pt x="61" y="32"/>
                    </a:cubicBezTo>
                    <a:cubicBezTo>
                      <a:pt x="61" y="32"/>
                      <a:pt x="61" y="32"/>
                      <a:pt x="61" y="32"/>
                    </a:cubicBezTo>
                    <a:cubicBezTo>
                      <a:pt x="61" y="32"/>
                      <a:pt x="61" y="32"/>
                      <a:pt x="61" y="32"/>
                    </a:cubicBezTo>
                    <a:cubicBezTo>
                      <a:pt x="61" y="32"/>
                      <a:pt x="61" y="32"/>
                      <a:pt x="61" y="32"/>
                    </a:cubicBezTo>
                    <a:cubicBezTo>
                      <a:pt x="61" y="32"/>
                      <a:pt x="61" y="32"/>
                      <a:pt x="61" y="32"/>
                    </a:cubicBezTo>
                    <a:cubicBezTo>
                      <a:pt x="61" y="32"/>
                      <a:pt x="61" y="32"/>
                      <a:pt x="61" y="32"/>
                    </a:cubicBezTo>
                    <a:cubicBezTo>
                      <a:pt x="61" y="32"/>
                      <a:pt x="61" y="32"/>
                      <a:pt x="61" y="32"/>
                    </a:cubicBezTo>
                    <a:cubicBezTo>
                      <a:pt x="61" y="32"/>
                      <a:pt x="61" y="32"/>
                      <a:pt x="61" y="32"/>
                    </a:cubicBezTo>
                    <a:cubicBezTo>
                      <a:pt x="61" y="32"/>
                      <a:pt x="61" y="32"/>
                      <a:pt x="61" y="32"/>
                    </a:cubicBezTo>
                    <a:cubicBezTo>
                      <a:pt x="61" y="32"/>
                      <a:pt x="61" y="32"/>
                      <a:pt x="61" y="32"/>
                    </a:cubicBezTo>
                    <a:cubicBezTo>
                      <a:pt x="61" y="32"/>
                      <a:pt x="61" y="32"/>
                      <a:pt x="61" y="32"/>
                    </a:cubicBezTo>
                    <a:cubicBezTo>
                      <a:pt x="61" y="32"/>
                      <a:pt x="61" y="32"/>
                      <a:pt x="61" y="32"/>
                    </a:cubicBezTo>
                    <a:cubicBezTo>
                      <a:pt x="61" y="31"/>
                      <a:pt x="61" y="31"/>
                      <a:pt x="61" y="31"/>
                    </a:cubicBezTo>
                    <a:cubicBezTo>
                      <a:pt x="61" y="31"/>
                      <a:pt x="61" y="31"/>
                      <a:pt x="61"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1"/>
                      <a:pt x="60" y="31"/>
                      <a:pt x="60" y="31"/>
                    </a:cubicBezTo>
                    <a:cubicBezTo>
                      <a:pt x="60" y="30"/>
                      <a:pt x="60" y="30"/>
                      <a:pt x="60" y="30"/>
                    </a:cubicBezTo>
                    <a:cubicBezTo>
                      <a:pt x="60" y="30"/>
                      <a:pt x="60" y="30"/>
                      <a:pt x="60" y="30"/>
                    </a:cubicBezTo>
                    <a:cubicBezTo>
                      <a:pt x="60" y="30"/>
                      <a:pt x="60" y="30"/>
                      <a:pt x="60" y="30"/>
                    </a:cubicBezTo>
                    <a:cubicBezTo>
                      <a:pt x="60" y="30"/>
                      <a:pt x="60" y="30"/>
                      <a:pt x="60" y="30"/>
                    </a:cubicBezTo>
                    <a:cubicBezTo>
                      <a:pt x="60" y="30"/>
                      <a:pt x="60" y="30"/>
                      <a:pt x="60" y="30"/>
                    </a:cubicBezTo>
                    <a:cubicBezTo>
                      <a:pt x="59" y="29"/>
                      <a:pt x="59" y="29"/>
                      <a:pt x="59" y="29"/>
                    </a:cubicBezTo>
                    <a:cubicBezTo>
                      <a:pt x="59" y="29"/>
                      <a:pt x="59" y="29"/>
                      <a:pt x="59" y="29"/>
                    </a:cubicBezTo>
                    <a:cubicBezTo>
                      <a:pt x="59" y="29"/>
                      <a:pt x="59" y="29"/>
                      <a:pt x="59" y="29"/>
                    </a:cubicBezTo>
                    <a:cubicBezTo>
                      <a:pt x="58" y="29"/>
                      <a:pt x="58" y="29"/>
                      <a:pt x="58" y="29"/>
                    </a:cubicBezTo>
                    <a:cubicBezTo>
                      <a:pt x="58" y="29"/>
                      <a:pt x="58" y="29"/>
                      <a:pt x="58" y="29"/>
                    </a:cubicBezTo>
                    <a:cubicBezTo>
                      <a:pt x="58" y="29"/>
                      <a:pt x="58" y="29"/>
                      <a:pt x="58" y="29"/>
                    </a:cubicBezTo>
                    <a:cubicBezTo>
                      <a:pt x="57" y="29"/>
                      <a:pt x="57" y="29"/>
                      <a:pt x="57" y="29"/>
                    </a:cubicBezTo>
                    <a:cubicBezTo>
                      <a:pt x="57" y="29"/>
                      <a:pt x="57" y="29"/>
                      <a:pt x="57" y="29"/>
                    </a:cubicBezTo>
                    <a:cubicBezTo>
                      <a:pt x="57" y="29"/>
                      <a:pt x="57" y="29"/>
                      <a:pt x="57" y="29"/>
                    </a:cubicBezTo>
                    <a:cubicBezTo>
                      <a:pt x="57" y="29"/>
                      <a:pt x="57" y="29"/>
                      <a:pt x="57" y="29"/>
                    </a:cubicBezTo>
                    <a:cubicBezTo>
                      <a:pt x="57" y="28"/>
                      <a:pt x="57" y="28"/>
                      <a:pt x="57" y="28"/>
                    </a:cubicBezTo>
                    <a:cubicBezTo>
                      <a:pt x="57" y="28"/>
                      <a:pt x="57" y="28"/>
                      <a:pt x="57" y="28"/>
                    </a:cubicBezTo>
                    <a:cubicBezTo>
                      <a:pt x="56" y="29"/>
                      <a:pt x="56" y="29"/>
                      <a:pt x="56" y="29"/>
                    </a:cubicBezTo>
                    <a:cubicBezTo>
                      <a:pt x="56" y="29"/>
                      <a:pt x="56" y="29"/>
                      <a:pt x="56" y="29"/>
                    </a:cubicBezTo>
                    <a:cubicBezTo>
                      <a:pt x="56" y="28"/>
                      <a:pt x="56" y="28"/>
                      <a:pt x="56" y="28"/>
                    </a:cubicBezTo>
                    <a:cubicBezTo>
                      <a:pt x="56" y="28"/>
                      <a:pt x="56" y="28"/>
                      <a:pt x="56" y="28"/>
                    </a:cubicBezTo>
                    <a:cubicBezTo>
                      <a:pt x="55" y="28"/>
                      <a:pt x="55" y="28"/>
                      <a:pt x="55" y="28"/>
                    </a:cubicBezTo>
                    <a:cubicBezTo>
                      <a:pt x="55" y="28"/>
                      <a:pt x="55" y="28"/>
                      <a:pt x="55" y="28"/>
                    </a:cubicBezTo>
                    <a:cubicBezTo>
                      <a:pt x="55" y="28"/>
                      <a:pt x="55" y="28"/>
                      <a:pt x="55" y="28"/>
                    </a:cubicBezTo>
                    <a:cubicBezTo>
                      <a:pt x="53" y="28"/>
                      <a:pt x="53" y="28"/>
                      <a:pt x="53" y="28"/>
                    </a:cubicBezTo>
                    <a:cubicBezTo>
                      <a:pt x="53" y="28"/>
                      <a:pt x="53" y="28"/>
                      <a:pt x="53" y="28"/>
                    </a:cubicBezTo>
                    <a:cubicBezTo>
                      <a:pt x="53" y="28"/>
                      <a:pt x="53" y="28"/>
                      <a:pt x="53" y="28"/>
                    </a:cubicBezTo>
                    <a:cubicBezTo>
                      <a:pt x="53" y="28"/>
                      <a:pt x="53" y="28"/>
                      <a:pt x="53" y="28"/>
                    </a:cubicBezTo>
                    <a:cubicBezTo>
                      <a:pt x="53" y="27"/>
                      <a:pt x="53" y="27"/>
                      <a:pt x="53" y="27"/>
                    </a:cubicBezTo>
                    <a:cubicBezTo>
                      <a:pt x="53" y="27"/>
                      <a:pt x="53" y="27"/>
                      <a:pt x="53" y="27"/>
                    </a:cubicBezTo>
                    <a:cubicBezTo>
                      <a:pt x="53" y="27"/>
                      <a:pt x="53" y="27"/>
                      <a:pt x="53" y="27"/>
                    </a:cubicBezTo>
                    <a:cubicBezTo>
                      <a:pt x="52" y="27"/>
                      <a:pt x="52" y="27"/>
                      <a:pt x="52" y="27"/>
                    </a:cubicBezTo>
                    <a:cubicBezTo>
                      <a:pt x="52" y="26"/>
                      <a:pt x="52" y="26"/>
                      <a:pt x="52" y="26"/>
                    </a:cubicBezTo>
                    <a:cubicBezTo>
                      <a:pt x="52" y="26"/>
                      <a:pt x="52" y="26"/>
                      <a:pt x="52" y="26"/>
                    </a:cubicBezTo>
                    <a:cubicBezTo>
                      <a:pt x="51" y="26"/>
                      <a:pt x="51" y="26"/>
                      <a:pt x="51" y="26"/>
                    </a:cubicBezTo>
                    <a:cubicBezTo>
                      <a:pt x="51" y="26"/>
                      <a:pt x="51" y="26"/>
                      <a:pt x="51" y="26"/>
                    </a:cubicBezTo>
                    <a:cubicBezTo>
                      <a:pt x="50" y="26"/>
                      <a:pt x="50" y="26"/>
                      <a:pt x="50" y="26"/>
                    </a:cubicBezTo>
                    <a:cubicBezTo>
                      <a:pt x="50" y="26"/>
                      <a:pt x="50" y="26"/>
                      <a:pt x="50" y="26"/>
                    </a:cubicBezTo>
                    <a:cubicBezTo>
                      <a:pt x="49" y="26"/>
                      <a:pt x="49" y="26"/>
                      <a:pt x="49" y="26"/>
                    </a:cubicBezTo>
                    <a:cubicBezTo>
                      <a:pt x="48" y="25"/>
                      <a:pt x="48" y="25"/>
                      <a:pt x="48" y="25"/>
                    </a:cubicBezTo>
                    <a:cubicBezTo>
                      <a:pt x="48" y="25"/>
                      <a:pt x="48" y="25"/>
                      <a:pt x="48" y="25"/>
                    </a:cubicBezTo>
                    <a:cubicBezTo>
                      <a:pt x="48" y="25"/>
                      <a:pt x="48" y="25"/>
                      <a:pt x="48" y="25"/>
                    </a:cubicBezTo>
                    <a:cubicBezTo>
                      <a:pt x="47" y="25"/>
                      <a:pt x="47" y="25"/>
                      <a:pt x="47" y="25"/>
                    </a:cubicBezTo>
                    <a:cubicBezTo>
                      <a:pt x="47" y="25"/>
                      <a:pt x="47" y="25"/>
                      <a:pt x="47" y="25"/>
                    </a:cubicBezTo>
                    <a:cubicBezTo>
                      <a:pt x="47" y="26"/>
                      <a:pt x="47" y="26"/>
                      <a:pt x="47" y="26"/>
                    </a:cubicBezTo>
                    <a:cubicBezTo>
                      <a:pt x="47" y="26"/>
                      <a:pt x="47" y="26"/>
                      <a:pt x="47" y="26"/>
                    </a:cubicBezTo>
                    <a:cubicBezTo>
                      <a:pt x="47" y="26"/>
                      <a:pt x="47" y="26"/>
                      <a:pt x="47"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7"/>
                      <a:pt x="46" y="27"/>
                      <a:pt x="46" y="27"/>
                    </a:cubicBezTo>
                    <a:cubicBezTo>
                      <a:pt x="45" y="27"/>
                      <a:pt x="45" y="27"/>
                      <a:pt x="45" y="27"/>
                    </a:cubicBezTo>
                    <a:cubicBezTo>
                      <a:pt x="45" y="28"/>
                      <a:pt x="45" y="28"/>
                      <a:pt x="45" y="28"/>
                    </a:cubicBezTo>
                    <a:cubicBezTo>
                      <a:pt x="45" y="28"/>
                      <a:pt x="45" y="28"/>
                      <a:pt x="45" y="28"/>
                    </a:cubicBezTo>
                    <a:cubicBezTo>
                      <a:pt x="45" y="28"/>
                      <a:pt x="45" y="28"/>
                      <a:pt x="45" y="28"/>
                    </a:cubicBezTo>
                    <a:cubicBezTo>
                      <a:pt x="45" y="29"/>
                      <a:pt x="45" y="29"/>
                      <a:pt x="45" y="29"/>
                    </a:cubicBezTo>
                    <a:cubicBezTo>
                      <a:pt x="45" y="29"/>
                      <a:pt x="45" y="29"/>
                      <a:pt x="45" y="29"/>
                    </a:cubicBezTo>
                    <a:cubicBezTo>
                      <a:pt x="45" y="29"/>
                      <a:pt x="45" y="29"/>
                      <a:pt x="45" y="29"/>
                    </a:cubicBezTo>
                    <a:cubicBezTo>
                      <a:pt x="46" y="30"/>
                      <a:pt x="46" y="30"/>
                      <a:pt x="46" y="30"/>
                    </a:cubicBezTo>
                    <a:cubicBezTo>
                      <a:pt x="46" y="30"/>
                      <a:pt x="46" y="30"/>
                      <a:pt x="46" y="30"/>
                    </a:cubicBezTo>
                    <a:cubicBezTo>
                      <a:pt x="47" y="30"/>
                      <a:pt x="47" y="30"/>
                      <a:pt x="47" y="30"/>
                    </a:cubicBezTo>
                    <a:cubicBezTo>
                      <a:pt x="47" y="30"/>
                      <a:pt x="47" y="30"/>
                      <a:pt x="47" y="30"/>
                    </a:cubicBezTo>
                    <a:cubicBezTo>
                      <a:pt x="47" y="30"/>
                      <a:pt x="47" y="30"/>
                      <a:pt x="47" y="30"/>
                    </a:cubicBezTo>
                    <a:cubicBezTo>
                      <a:pt x="46" y="30"/>
                      <a:pt x="46" y="30"/>
                      <a:pt x="46" y="30"/>
                    </a:cubicBezTo>
                    <a:cubicBezTo>
                      <a:pt x="46" y="31"/>
                      <a:pt x="46" y="31"/>
                      <a:pt x="46" y="31"/>
                    </a:cubicBezTo>
                    <a:cubicBezTo>
                      <a:pt x="45" y="31"/>
                      <a:pt x="45" y="31"/>
                      <a:pt x="45" y="31"/>
                    </a:cubicBezTo>
                    <a:cubicBezTo>
                      <a:pt x="45" y="31"/>
                      <a:pt x="45" y="31"/>
                      <a:pt x="45" y="31"/>
                    </a:cubicBezTo>
                    <a:cubicBezTo>
                      <a:pt x="43" y="32"/>
                      <a:pt x="43" y="32"/>
                      <a:pt x="43" y="32"/>
                    </a:cubicBezTo>
                    <a:cubicBezTo>
                      <a:pt x="43" y="32"/>
                      <a:pt x="43" y="32"/>
                      <a:pt x="43" y="32"/>
                    </a:cubicBezTo>
                    <a:cubicBezTo>
                      <a:pt x="43" y="32"/>
                      <a:pt x="43" y="32"/>
                      <a:pt x="43" y="32"/>
                    </a:cubicBezTo>
                    <a:cubicBezTo>
                      <a:pt x="43" y="33"/>
                      <a:pt x="43" y="33"/>
                      <a:pt x="43" y="33"/>
                    </a:cubicBezTo>
                    <a:cubicBezTo>
                      <a:pt x="43" y="34"/>
                      <a:pt x="43" y="34"/>
                      <a:pt x="43" y="34"/>
                    </a:cubicBezTo>
                    <a:cubicBezTo>
                      <a:pt x="43" y="35"/>
                      <a:pt x="43" y="35"/>
                      <a:pt x="43" y="35"/>
                    </a:cubicBezTo>
                    <a:cubicBezTo>
                      <a:pt x="43" y="36"/>
                      <a:pt x="43" y="36"/>
                      <a:pt x="43" y="36"/>
                    </a:cubicBezTo>
                    <a:cubicBezTo>
                      <a:pt x="43" y="37"/>
                      <a:pt x="43" y="37"/>
                      <a:pt x="43" y="37"/>
                    </a:cubicBezTo>
                    <a:cubicBezTo>
                      <a:pt x="43" y="38"/>
                      <a:pt x="43" y="38"/>
                      <a:pt x="43" y="38"/>
                    </a:cubicBezTo>
                    <a:cubicBezTo>
                      <a:pt x="43" y="38"/>
                      <a:pt x="43" y="38"/>
                      <a:pt x="43" y="38"/>
                    </a:cubicBezTo>
                    <a:cubicBezTo>
                      <a:pt x="43" y="38"/>
                      <a:pt x="43" y="38"/>
                      <a:pt x="43" y="38"/>
                    </a:cubicBezTo>
                    <a:cubicBezTo>
                      <a:pt x="42" y="38"/>
                      <a:pt x="42" y="38"/>
                      <a:pt x="42" y="38"/>
                    </a:cubicBezTo>
                    <a:cubicBezTo>
                      <a:pt x="42" y="38"/>
                      <a:pt x="42" y="38"/>
                      <a:pt x="42" y="38"/>
                    </a:cubicBezTo>
                    <a:cubicBezTo>
                      <a:pt x="42" y="38"/>
                      <a:pt x="42" y="38"/>
                      <a:pt x="42" y="38"/>
                    </a:cubicBezTo>
                    <a:cubicBezTo>
                      <a:pt x="42" y="38"/>
                      <a:pt x="42" y="38"/>
                      <a:pt x="42" y="38"/>
                    </a:cubicBezTo>
                    <a:cubicBezTo>
                      <a:pt x="42" y="38"/>
                      <a:pt x="42" y="38"/>
                      <a:pt x="42" y="38"/>
                    </a:cubicBezTo>
                    <a:cubicBezTo>
                      <a:pt x="42" y="37"/>
                      <a:pt x="42" y="37"/>
                      <a:pt x="42" y="37"/>
                    </a:cubicBezTo>
                    <a:cubicBezTo>
                      <a:pt x="42" y="37"/>
                      <a:pt x="42" y="37"/>
                      <a:pt x="42" y="37"/>
                    </a:cubicBezTo>
                    <a:cubicBezTo>
                      <a:pt x="43" y="37"/>
                      <a:pt x="43" y="37"/>
                      <a:pt x="43" y="37"/>
                    </a:cubicBezTo>
                    <a:cubicBezTo>
                      <a:pt x="43" y="37"/>
                      <a:pt x="43" y="37"/>
                      <a:pt x="43" y="37"/>
                    </a:cubicBezTo>
                    <a:cubicBezTo>
                      <a:pt x="43" y="37"/>
                      <a:pt x="43" y="37"/>
                      <a:pt x="43" y="37"/>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5"/>
                      <a:pt x="43" y="35"/>
                      <a:pt x="43" y="35"/>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2" y="37"/>
                      <a:pt x="42" y="37"/>
                    </a:cubicBezTo>
                    <a:cubicBezTo>
                      <a:pt x="42" y="38"/>
                      <a:pt x="42" y="38"/>
                      <a:pt x="42" y="38"/>
                    </a:cubicBezTo>
                    <a:cubicBezTo>
                      <a:pt x="42" y="38"/>
                      <a:pt x="42" y="38"/>
                      <a:pt x="42" y="38"/>
                    </a:cubicBezTo>
                    <a:cubicBezTo>
                      <a:pt x="42" y="38"/>
                      <a:pt x="42" y="38"/>
                      <a:pt x="42" y="38"/>
                    </a:cubicBezTo>
                    <a:cubicBezTo>
                      <a:pt x="42" y="38"/>
                      <a:pt x="42" y="38"/>
                      <a:pt x="42" y="38"/>
                    </a:cubicBezTo>
                    <a:cubicBezTo>
                      <a:pt x="42" y="38"/>
                      <a:pt x="42" y="38"/>
                      <a:pt x="42" y="38"/>
                    </a:cubicBezTo>
                    <a:cubicBezTo>
                      <a:pt x="42" y="38"/>
                      <a:pt x="42" y="38"/>
                      <a:pt x="42" y="38"/>
                    </a:cubicBezTo>
                    <a:cubicBezTo>
                      <a:pt x="42" y="38"/>
                      <a:pt x="42" y="38"/>
                      <a:pt x="42" y="38"/>
                    </a:cubicBezTo>
                    <a:cubicBezTo>
                      <a:pt x="42" y="37"/>
                      <a:pt x="42" y="37"/>
                      <a:pt x="42" y="37"/>
                    </a:cubicBezTo>
                    <a:cubicBezTo>
                      <a:pt x="42" y="37"/>
                      <a:pt x="42" y="37"/>
                      <a:pt x="42" y="37"/>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1" y="36"/>
                      <a:pt x="41" y="36"/>
                      <a:pt x="41" y="36"/>
                    </a:cubicBezTo>
                    <a:cubicBezTo>
                      <a:pt x="41" y="36"/>
                      <a:pt x="41" y="36"/>
                      <a:pt x="41" y="36"/>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3"/>
                      <a:pt x="42" y="33"/>
                      <a:pt x="42" y="33"/>
                    </a:cubicBezTo>
                    <a:cubicBezTo>
                      <a:pt x="42" y="33"/>
                      <a:pt x="42" y="33"/>
                      <a:pt x="42" y="33"/>
                    </a:cubicBezTo>
                    <a:cubicBezTo>
                      <a:pt x="42" y="33"/>
                      <a:pt x="42" y="33"/>
                      <a:pt x="42" y="33"/>
                    </a:cubicBezTo>
                    <a:cubicBezTo>
                      <a:pt x="42" y="33"/>
                      <a:pt x="42" y="33"/>
                      <a:pt x="42" y="33"/>
                    </a:cubicBezTo>
                    <a:cubicBezTo>
                      <a:pt x="42" y="33"/>
                      <a:pt x="42" y="33"/>
                      <a:pt x="42" y="33"/>
                    </a:cubicBezTo>
                    <a:cubicBezTo>
                      <a:pt x="41" y="33"/>
                      <a:pt x="41" y="33"/>
                      <a:pt x="41" y="33"/>
                    </a:cubicBezTo>
                    <a:cubicBezTo>
                      <a:pt x="41" y="33"/>
                      <a:pt x="41" y="33"/>
                      <a:pt x="41" y="33"/>
                    </a:cubicBezTo>
                    <a:cubicBezTo>
                      <a:pt x="41" y="33"/>
                      <a:pt x="41" y="33"/>
                      <a:pt x="41" y="33"/>
                    </a:cubicBezTo>
                    <a:cubicBezTo>
                      <a:pt x="41" y="33"/>
                      <a:pt x="41" y="33"/>
                      <a:pt x="41" y="33"/>
                    </a:cubicBezTo>
                    <a:cubicBezTo>
                      <a:pt x="41" y="34"/>
                      <a:pt x="41" y="34"/>
                      <a:pt x="41" y="34"/>
                    </a:cubicBezTo>
                    <a:cubicBezTo>
                      <a:pt x="41" y="35"/>
                      <a:pt x="41" y="35"/>
                      <a:pt x="41" y="35"/>
                    </a:cubicBezTo>
                    <a:cubicBezTo>
                      <a:pt x="40" y="35"/>
                      <a:pt x="40" y="35"/>
                      <a:pt x="40" y="35"/>
                    </a:cubicBezTo>
                    <a:cubicBezTo>
                      <a:pt x="40" y="35"/>
                      <a:pt x="40" y="35"/>
                      <a:pt x="40" y="35"/>
                    </a:cubicBezTo>
                    <a:cubicBezTo>
                      <a:pt x="40" y="35"/>
                      <a:pt x="40" y="35"/>
                      <a:pt x="40" y="35"/>
                    </a:cubicBezTo>
                    <a:cubicBezTo>
                      <a:pt x="40" y="36"/>
                      <a:pt x="40" y="36"/>
                      <a:pt x="40" y="36"/>
                    </a:cubicBezTo>
                    <a:cubicBezTo>
                      <a:pt x="40" y="36"/>
                      <a:pt x="40" y="36"/>
                      <a:pt x="40" y="36"/>
                    </a:cubicBezTo>
                    <a:cubicBezTo>
                      <a:pt x="40" y="36"/>
                      <a:pt x="40" y="36"/>
                      <a:pt x="40" y="36"/>
                    </a:cubicBezTo>
                    <a:cubicBezTo>
                      <a:pt x="40" y="36"/>
                      <a:pt x="40" y="36"/>
                      <a:pt x="40"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7"/>
                      <a:pt x="39" y="37"/>
                      <a:pt x="39" y="37"/>
                    </a:cubicBezTo>
                    <a:cubicBezTo>
                      <a:pt x="39" y="37"/>
                      <a:pt x="39" y="37"/>
                      <a:pt x="39" y="37"/>
                    </a:cubicBezTo>
                    <a:cubicBezTo>
                      <a:pt x="38" y="37"/>
                      <a:pt x="38" y="37"/>
                      <a:pt x="38" y="37"/>
                    </a:cubicBezTo>
                    <a:cubicBezTo>
                      <a:pt x="38" y="37"/>
                      <a:pt x="38" y="37"/>
                      <a:pt x="38" y="37"/>
                    </a:cubicBezTo>
                    <a:cubicBezTo>
                      <a:pt x="38" y="37"/>
                      <a:pt x="38" y="37"/>
                      <a:pt x="38" y="37"/>
                    </a:cubicBezTo>
                    <a:cubicBezTo>
                      <a:pt x="38" y="37"/>
                      <a:pt x="38" y="37"/>
                      <a:pt x="38" y="37"/>
                    </a:cubicBezTo>
                    <a:cubicBezTo>
                      <a:pt x="38" y="37"/>
                      <a:pt x="38" y="37"/>
                      <a:pt x="38" y="37"/>
                    </a:cubicBezTo>
                    <a:cubicBezTo>
                      <a:pt x="38" y="37"/>
                      <a:pt x="38" y="37"/>
                      <a:pt x="38" y="37"/>
                    </a:cubicBezTo>
                    <a:cubicBezTo>
                      <a:pt x="38" y="37"/>
                      <a:pt x="38" y="37"/>
                      <a:pt x="38" y="37"/>
                    </a:cubicBezTo>
                    <a:cubicBezTo>
                      <a:pt x="38" y="38"/>
                      <a:pt x="38" y="38"/>
                      <a:pt x="38" y="38"/>
                    </a:cubicBezTo>
                    <a:cubicBezTo>
                      <a:pt x="38" y="39"/>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7" y="39"/>
                      <a:pt x="37" y="39"/>
                      <a:pt x="37" y="39"/>
                    </a:cubicBezTo>
                    <a:cubicBezTo>
                      <a:pt x="37" y="39"/>
                      <a:pt x="37" y="39"/>
                      <a:pt x="37" y="39"/>
                    </a:cubicBezTo>
                    <a:cubicBezTo>
                      <a:pt x="37" y="39"/>
                      <a:pt x="37" y="39"/>
                      <a:pt x="37" y="39"/>
                    </a:cubicBezTo>
                    <a:cubicBezTo>
                      <a:pt x="37" y="39"/>
                      <a:pt x="37" y="39"/>
                      <a:pt x="37" y="39"/>
                    </a:cubicBezTo>
                    <a:cubicBezTo>
                      <a:pt x="37" y="39"/>
                      <a:pt x="37" y="39"/>
                      <a:pt x="37" y="39"/>
                    </a:cubicBezTo>
                    <a:cubicBezTo>
                      <a:pt x="37" y="40"/>
                      <a:pt x="37" y="40"/>
                      <a:pt x="37" y="40"/>
                    </a:cubicBezTo>
                    <a:cubicBezTo>
                      <a:pt x="37" y="40"/>
                      <a:pt x="37" y="40"/>
                      <a:pt x="37" y="40"/>
                    </a:cubicBezTo>
                    <a:cubicBezTo>
                      <a:pt x="37" y="40"/>
                      <a:pt x="37" y="40"/>
                      <a:pt x="37" y="40"/>
                    </a:cubicBezTo>
                    <a:cubicBezTo>
                      <a:pt x="37" y="41"/>
                      <a:pt x="37" y="41"/>
                      <a:pt x="37" y="41"/>
                    </a:cubicBezTo>
                    <a:cubicBezTo>
                      <a:pt x="37" y="41"/>
                      <a:pt x="37" y="41"/>
                      <a:pt x="37" y="41"/>
                    </a:cubicBezTo>
                    <a:cubicBezTo>
                      <a:pt x="37" y="41"/>
                      <a:pt x="37" y="41"/>
                      <a:pt x="37" y="41"/>
                    </a:cubicBezTo>
                    <a:cubicBezTo>
                      <a:pt x="37" y="42"/>
                      <a:pt x="37" y="42"/>
                      <a:pt x="37" y="42"/>
                    </a:cubicBezTo>
                    <a:cubicBezTo>
                      <a:pt x="37" y="42"/>
                      <a:pt x="37" y="42"/>
                      <a:pt x="37" y="42"/>
                    </a:cubicBezTo>
                    <a:cubicBezTo>
                      <a:pt x="37" y="42"/>
                      <a:pt x="37" y="42"/>
                      <a:pt x="37" y="42"/>
                    </a:cubicBezTo>
                    <a:cubicBezTo>
                      <a:pt x="37" y="43"/>
                      <a:pt x="37" y="43"/>
                      <a:pt x="37" y="43"/>
                    </a:cubicBezTo>
                    <a:cubicBezTo>
                      <a:pt x="37" y="43"/>
                      <a:pt x="37" y="43"/>
                      <a:pt x="37" y="43"/>
                    </a:cubicBezTo>
                    <a:cubicBezTo>
                      <a:pt x="37" y="43"/>
                      <a:pt x="37" y="43"/>
                      <a:pt x="37" y="43"/>
                    </a:cubicBezTo>
                    <a:cubicBezTo>
                      <a:pt x="37" y="44"/>
                      <a:pt x="37" y="44"/>
                      <a:pt x="37" y="44"/>
                    </a:cubicBezTo>
                    <a:cubicBezTo>
                      <a:pt x="37" y="44"/>
                      <a:pt x="37" y="44"/>
                      <a:pt x="37" y="44"/>
                    </a:cubicBezTo>
                    <a:cubicBezTo>
                      <a:pt x="37" y="45"/>
                      <a:pt x="37" y="45"/>
                      <a:pt x="37" y="45"/>
                    </a:cubicBezTo>
                    <a:cubicBezTo>
                      <a:pt x="36" y="46"/>
                      <a:pt x="36" y="46"/>
                      <a:pt x="36" y="46"/>
                    </a:cubicBezTo>
                    <a:cubicBezTo>
                      <a:pt x="36" y="46"/>
                      <a:pt x="36" y="46"/>
                      <a:pt x="36" y="46"/>
                    </a:cubicBezTo>
                    <a:cubicBezTo>
                      <a:pt x="36" y="47"/>
                      <a:pt x="36" y="47"/>
                      <a:pt x="36" y="47"/>
                    </a:cubicBezTo>
                    <a:cubicBezTo>
                      <a:pt x="35" y="47"/>
                      <a:pt x="35" y="47"/>
                      <a:pt x="35" y="47"/>
                    </a:cubicBezTo>
                    <a:cubicBezTo>
                      <a:pt x="35" y="48"/>
                      <a:pt x="35" y="48"/>
                      <a:pt x="35" y="48"/>
                    </a:cubicBezTo>
                    <a:cubicBezTo>
                      <a:pt x="36" y="48"/>
                      <a:pt x="36" y="48"/>
                      <a:pt x="36" y="48"/>
                    </a:cubicBezTo>
                    <a:cubicBezTo>
                      <a:pt x="36" y="48"/>
                      <a:pt x="36" y="48"/>
                      <a:pt x="36" y="48"/>
                    </a:cubicBezTo>
                    <a:cubicBezTo>
                      <a:pt x="36" y="49"/>
                      <a:pt x="36" y="49"/>
                      <a:pt x="36" y="49"/>
                    </a:cubicBezTo>
                    <a:cubicBezTo>
                      <a:pt x="36" y="49"/>
                      <a:pt x="36" y="49"/>
                      <a:pt x="36" y="49"/>
                    </a:cubicBezTo>
                    <a:cubicBezTo>
                      <a:pt x="36" y="49"/>
                      <a:pt x="36" y="49"/>
                      <a:pt x="36" y="49"/>
                    </a:cubicBezTo>
                    <a:cubicBezTo>
                      <a:pt x="36" y="49"/>
                      <a:pt x="36" y="49"/>
                      <a:pt x="36" y="49"/>
                    </a:cubicBezTo>
                    <a:cubicBezTo>
                      <a:pt x="36" y="49"/>
                      <a:pt x="36" y="49"/>
                      <a:pt x="36" y="49"/>
                    </a:cubicBezTo>
                    <a:cubicBezTo>
                      <a:pt x="36" y="49"/>
                      <a:pt x="36" y="49"/>
                      <a:pt x="36" y="49"/>
                    </a:cubicBezTo>
                    <a:cubicBezTo>
                      <a:pt x="36" y="50"/>
                      <a:pt x="36" y="50"/>
                      <a:pt x="36" y="50"/>
                    </a:cubicBezTo>
                    <a:cubicBezTo>
                      <a:pt x="36" y="51"/>
                      <a:pt x="36" y="51"/>
                      <a:pt x="36" y="51"/>
                    </a:cubicBezTo>
                    <a:cubicBezTo>
                      <a:pt x="36" y="51"/>
                      <a:pt x="36" y="51"/>
                      <a:pt x="36" y="51"/>
                    </a:cubicBezTo>
                    <a:cubicBezTo>
                      <a:pt x="36" y="52"/>
                      <a:pt x="36" y="52"/>
                      <a:pt x="36" y="52"/>
                    </a:cubicBezTo>
                    <a:cubicBezTo>
                      <a:pt x="36" y="52"/>
                      <a:pt x="36" y="52"/>
                      <a:pt x="36" y="52"/>
                    </a:cubicBezTo>
                    <a:cubicBezTo>
                      <a:pt x="36" y="53"/>
                      <a:pt x="36" y="53"/>
                      <a:pt x="36" y="53"/>
                    </a:cubicBezTo>
                    <a:cubicBezTo>
                      <a:pt x="36" y="53"/>
                      <a:pt x="36" y="53"/>
                      <a:pt x="36" y="53"/>
                    </a:cubicBezTo>
                    <a:cubicBezTo>
                      <a:pt x="36" y="53"/>
                      <a:pt x="36" y="53"/>
                      <a:pt x="36" y="53"/>
                    </a:cubicBezTo>
                    <a:cubicBezTo>
                      <a:pt x="36" y="54"/>
                      <a:pt x="36" y="54"/>
                      <a:pt x="36" y="54"/>
                    </a:cubicBezTo>
                    <a:cubicBezTo>
                      <a:pt x="38" y="57"/>
                      <a:pt x="38" y="57"/>
                      <a:pt x="38" y="57"/>
                    </a:cubicBezTo>
                    <a:cubicBezTo>
                      <a:pt x="38" y="57"/>
                      <a:pt x="38" y="57"/>
                      <a:pt x="38" y="57"/>
                    </a:cubicBezTo>
                    <a:cubicBezTo>
                      <a:pt x="38" y="57"/>
                      <a:pt x="38" y="57"/>
                      <a:pt x="38" y="57"/>
                    </a:cubicBezTo>
                    <a:cubicBezTo>
                      <a:pt x="39" y="57"/>
                      <a:pt x="39" y="57"/>
                      <a:pt x="39" y="57"/>
                    </a:cubicBezTo>
                    <a:cubicBezTo>
                      <a:pt x="39" y="57"/>
                      <a:pt x="39" y="57"/>
                      <a:pt x="39" y="57"/>
                    </a:cubicBezTo>
                    <a:cubicBezTo>
                      <a:pt x="39" y="57"/>
                      <a:pt x="39" y="57"/>
                      <a:pt x="39" y="57"/>
                    </a:cubicBezTo>
                    <a:cubicBezTo>
                      <a:pt x="39" y="57"/>
                      <a:pt x="39" y="57"/>
                      <a:pt x="39" y="57"/>
                    </a:cubicBezTo>
                    <a:cubicBezTo>
                      <a:pt x="38" y="57"/>
                      <a:pt x="38" y="57"/>
                      <a:pt x="38" y="57"/>
                    </a:cubicBezTo>
                    <a:cubicBezTo>
                      <a:pt x="38" y="57"/>
                      <a:pt x="38" y="57"/>
                      <a:pt x="38" y="57"/>
                    </a:cubicBezTo>
                    <a:cubicBezTo>
                      <a:pt x="38" y="57"/>
                      <a:pt x="38" y="57"/>
                      <a:pt x="38" y="57"/>
                    </a:cubicBezTo>
                    <a:cubicBezTo>
                      <a:pt x="39" y="59"/>
                      <a:pt x="39" y="59"/>
                      <a:pt x="39" y="59"/>
                    </a:cubicBezTo>
                    <a:cubicBezTo>
                      <a:pt x="39" y="59"/>
                      <a:pt x="39" y="59"/>
                      <a:pt x="39" y="59"/>
                    </a:cubicBezTo>
                    <a:cubicBezTo>
                      <a:pt x="39" y="59"/>
                      <a:pt x="39" y="59"/>
                      <a:pt x="39" y="59"/>
                    </a:cubicBezTo>
                    <a:cubicBezTo>
                      <a:pt x="39" y="60"/>
                      <a:pt x="39" y="60"/>
                      <a:pt x="39" y="60"/>
                    </a:cubicBezTo>
                    <a:cubicBezTo>
                      <a:pt x="39" y="60"/>
                      <a:pt x="39" y="60"/>
                      <a:pt x="39" y="60"/>
                    </a:cubicBezTo>
                    <a:cubicBezTo>
                      <a:pt x="39" y="60"/>
                      <a:pt x="39" y="60"/>
                      <a:pt x="39" y="60"/>
                    </a:cubicBezTo>
                    <a:cubicBezTo>
                      <a:pt x="39" y="60"/>
                      <a:pt x="39" y="60"/>
                      <a:pt x="39" y="60"/>
                    </a:cubicBezTo>
                    <a:cubicBezTo>
                      <a:pt x="39" y="60"/>
                      <a:pt x="39" y="60"/>
                      <a:pt x="39" y="60"/>
                    </a:cubicBezTo>
                    <a:cubicBezTo>
                      <a:pt x="39" y="60"/>
                      <a:pt x="39" y="60"/>
                      <a:pt x="39" y="60"/>
                    </a:cubicBezTo>
                    <a:cubicBezTo>
                      <a:pt x="39" y="60"/>
                      <a:pt x="39" y="60"/>
                      <a:pt x="39" y="60"/>
                    </a:cubicBezTo>
                    <a:cubicBezTo>
                      <a:pt x="39" y="60"/>
                      <a:pt x="39" y="60"/>
                      <a:pt x="39" y="60"/>
                    </a:cubicBezTo>
                    <a:cubicBezTo>
                      <a:pt x="39" y="60"/>
                      <a:pt x="39" y="60"/>
                      <a:pt x="39" y="60"/>
                    </a:cubicBezTo>
                    <a:cubicBezTo>
                      <a:pt x="39" y="60"/>
                      <a:pt x="39" y="60"/>
                      <a:pt x="39" y="60"/>
                    </a:cubicBezTo>
                    <a:cubicBezTo>
                      <a:pt x="40" y="60"/>
                      <a:pt x="40" y="60"/>
                      <a:pt x="40" y="60"/>
                    </a:cubicBezTo>
                    <a:cubicBezTo>
                      <a:pt x="40" y="63"/>
                      <a:pt x="40" y="63"/>
                      <a:pt x="40" y="63"/>
                    </a:cubicBezTo>
                    <a:cubicBezTo>
                      <a:pt x="40" y="66"/>
                      <a:pt x="40" y="66"/>
                      <a:pt x="40" y="66"/>
                    </a:cubicBezTo>
                    <a:cubicBezTo>
                      <a:pt x="40" y="67"/>
                      <a:pt x="40" y="67"/>
                      <a:pt x="40" y="67"/>
                    </a:cubicBezTo>
                    <a:cubicBezTo>
                      <a:pt x="39" y="69"/>
                      <a:pt x="39" y="69"/>
                      <a:pt x="39" y="69"/>
                    </a:cubicBezTo>
                    <a:cubicBezTo>
                      <a:pt x="38" y="70"/>
                      <a:pt x="38" y="70"/>
                      <a:pt x="38" y="70"/>
                    </a:cubicBezTo>
                    <a:cubicBezTo>
                      <a:pt x="38" y="73"/>
                      <a:pt x="38" y="73"/>
                      <a:pt x="38" y="73"/>
                    </a:cubicBezTo>
                    <a:cubicBezTo>
                      <a:pt x="37" y="73"/>
                      <a:pt x="37" y="73"/>
                      <a:pt x="37" y="73"/>
                    </a:cubicBezTo>
                    <a:cubicBezTo>
                      <a:pt x="37" y="74"/>
                      <a:pt x="37" y="74"/>
                      <a:pt x="37" y="74"/>
                    </a:cubicBezTo>
                    <a:cubicBezTo>
                      <a:pt x="36" y="74"/>
                      <a:pt x="36" y="74"/>
                      <a:pt x="36" y="74"/>
                    </a:cubicBezTo>
                    <a:cubicBezTo>
                      <a:pt x="36" y="75"/>
                      <a:pt x="36" y="75"/>
                      <a:pt x="36" y="75"/>
                    </a:cubicBezTo>
                    <a:cubicBezTo>
                      <a:pt x="36" y="75"/>
                      <a:pt x="36" y="75"/>
                      <a:pt x="36" y="75"/>
                    </a:cubicBezTo>
                    <a:cubicBezTo>
                      <a:pt x="36" y="75"/>
                      <a:pt x="36" y="75"/>
                      <a:pt x="36" y="75"/>
                    </a:cubicBezTo>
                    <a:cubicBezTo>
                      <a:pt x="42" y="74"/>
                      <a:pt x="48" y="73"/>
                      <a:pt x="54" y="73"/>
                    </a:cubicBezTo>
                    <a:cubicBezTo>
                      <a:pt x="54" y="73"/>
                      <a:pt x="54" y="73"/>
                      <a:pt x="54" y="73"/>
                    </a:cubicBezTo>
                    <a:cubicBezTo>
                      <a:pt x="54" y="73"/>
                      <a:pt x="55" y="73"/>
                      <a:pt x="55" y="73"/>
                    </a:cubicBezTo>
                    <a:cubicBezTo>
                      <a:pt x="56" y="73"/>
                      <a:pt x="56" y="73"/>
                      <a:pt x="57" y="73"/>
                    </a:cubicBezTo>
                    <a:cubicBezTo>
                      <a:pt x="57" y="73"/>
                      <a:pt x="57" y="73"/>
                      <a:pt x="57" y="73"/>
                    </a:cubicBezTo>
                    <a:cubicBezTo>
                      <a:pt x="58" y="73"/>
                      <a:pt x="58" y="73"/>
                      <a:pt x="58" y="73"/>
                    </a:cubicBezTo>
                    <a:cubicBezTo>
                      <a:pt x="59" y="72"/>
                      <a:pt x="59" y="72"/>
                      <a:pt x="59" y="72"/>
                    </a:cubicBezTo>
                    <a:cubicBezTo>
                      <a:pt x="60" y="72"/>
                      <a:pt x="60" y="72"/>
                      <a:pt x="60" y="72"/>
                    </a:cubicBezTo>
                    <a:cubicBezTo>
                      <a:pt x="60" y="72"/>
                      <a:pt x="60" y="72"/>
                      <a:pt x="60" y="72"/>
                    </a:cubicBezTo>
                    <a:cubicBezTo>
                      <a:pt x="61" y="72"/>
                      <a:pt x="61" y="72"/>
                      <a:pt x="62" y="72"/>
                    </a:cubicBezTo>
                    <a:cubicBezTo>
                      <a:pt x="62" y="72"/>
                      <a:pt x="63" y="72"/>
                      <a:pt x="64" y="72"/>
                    </a:cubicBezTo>
                    <a:cubicBezTo>
                      <a:pt x="65" y="71"/>
                      <a:pt x="65" y="71"/>
                      <a:pt x="65" y="71"/>
                    </a:cubicBezTo>
                    <a:cubicBezTo>
                      <a:pt x="65" y="71"/>
                      <a:pt x="65" y="71"/>
                      <a:pt x="65" y="71"/>
                    </a:cubicBezTo>
                    <a:cubicBezTo>
                      <a:pt x="65" y="71"/>
                      <a:pt x="65" y="71"/>
                      <a:pt x="65" y="71"/>
                    </a:cubicBezTo>
                    <a:cubicBezTo>
                      <a:pt x="65" y="71"/>
                      <a:pt x="65" y="71"/>
                      <a:pt x="65" y="71"/>
                    </a:cubicBezTo>
                    <a:cubicBezTo>
                      <a:pt x="65" y="71"/>
                      <a:pt x="65" y="71"/>
                      <a:pt x="65" y="71"/>
                    </a:cubicBezTo>
                    <a:cubicBezTo>
                      <a:pt x="65" y="71"/>
                      <a:pt x="65" y="71"/>
                      <a:pt x="65" y="71"/>
                    </a:cubicBezTo>
                    <a:cubicBezTo>
                      <a:pt x="66" y="71"/>
                      <a:pt x="66" y="71"/>
                      <a:pt x="66" y="71"/>
                    </a:cubicBezTo>
                    <a:cubicBezTo>
                      <a:pt x="66" y="71"/>
                      <a:pt x="66" y="71"/>
                      <a:pt x="66" y="71"/>
                    </a:cubicBezTo>
                    <a:cubicBezTo>
                      <a:pt x="66" y="71"/>
                      <a:pt x="66" y="71"/>
                      <a:pt x="66" y="71"/>
                    </a:cubicBezTo>
                    <a:cubicBezTo>
                      <a:pt x="66" y="70"/>
                      <a:pt x="66" y="70"/>
                      <a:pt x="66" y="70"/>
                    </a:cubicBezTo>
                    <a:cubicBezTo>
                      <a:pt x="66" y="70"/>
                      <a:pt x="66" y="70"/>
                      <a:pt x="66" y="70"/>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7" y="69"/>
                      <a:pt x="67" y="69"/>
                      <a:pt x="67" y="69"/>
                    </a:cubicBezTo>
                    <a:cubicBezTo>
                      <a:pt x="67" y="69"/>
                      <a:pt x="67" y="69"/>
                      <a:pt x="67" y="69"/>
                    </a:cubicBezTo>
                    <a:cubicBezTo>
                      <a:pt x="67" y="68"/>
                      <a:pt x="67" y="68"/>
                      <a:pt x="67" y="68"/>
                    </a:cubicBezTo>
                    <a:cubicBezTo>
                      <a:pt x="67" y="68"/>
                      <a:pt x="67" y="68"/>
                      <a:pt x="67" y="68"/>
                    </a:cubicBezTo>
                    <a:cubicBezTo>
                      <a:pt x="67" y="68"/>
                      <a:pt x="67" y="68"/>
                      <a:pt x="67" y="68"/>
                    </a:cubicBezTo>
                    <a:cubicBezTo>
                      <a:pt x="67" y="68"/>
                      <a:pt x="67" y="68"/>
                      <a:pt x="67" y="68"/>
                    </a:cubicBezTo>
                    <a:cubicBezTo>
                      <a:pt x="67" y="68"/>
                      <a:pt x="67" y="68"/>
                      <a:pt x="67" y="68"/>
                    </a:cubicBezTo>
                    <a:cubicBezTo>
                      <a:pt x="67" y="68"/>
                      <a:pt x="67" y="68"/>
                      <a:pt x="67" y="68"/>
                    </a:cubicBezTo>
                    <a:cubicBezTo>
                      <a:pt x="67" y="67"/>
                      <a:pt x="67" y="67"/>
                      <a:pt x="67" y="67"/>
                    </a:cubicBezTo>
                    <a:cubicBezTo>
                      <a:pt x="67" y="67"/>
                      <a:pt x="67" y="67"/>
                      <a:pt x="67" y="67"/>
                    </a:cubicBezTo>
                    <a:cubicBezTo>
                      <a:pt x="67" y="67"/>
                      <a:pt x="67" y="67"/>
                      <a:pt x="67" y="67"/>
                    </a:cubicBezTo>
                    <a:cubicBezTo>
                      <a:pt x="67" y="68"/>
                      <a:pt x="67" y="68"/>
                      <a:pt x="67" y="68"/>
                    </a:cubicBezTo>
                    <a:cubicBezTo>
                      <a:pt x="67" y="67"/>
                      <a:pt x="67" y="67"/>
                      <a:pt x="67" y="67"/>
                    </a:cubicBezTo>
                    <a:cubicBezTo>
                      <a:pt x="67" y="67"/>
                      <a:pt x="67" y="67"/>
                      <a:pt x="67" y="67"/>
                    </a:cubicBezTo>
                    <a:cubicBezTo>
                      <a:pt x="67" y="67"/>
                      <a:pt x="67" y="67"/>
                      <a:pt x="67" y="67"/>
                    </a:cubicBezTo>
                    <a:cubicBezTo>
                      <a:pt x="67" y="67"/>
                      <a:pt x="67" y="67"/>
                      <a:pt x="67" y="67"/>
                    </a:cubicBezTo>
                    <a:cubicBezTo>
                      <a:pt x="67" y="67"/>
                      <a:pt x="67" y="67"/>
                      <a:pt x="67" y="67"/>
                    </a:cubicBezTo>
                    <a:cubicBezTo>
                      <a:pt x="67" y="67"/>
                      <a:pt x="67" y="67"/>
                      <a:pt x="67" y="67"/>
                    </a:cubicBezTo>
                    <a:cubicBezTo>
                      <a:pt x="67" y="67"/>
                      <a:pt x="67" y="67"/>
                      <a:pt x="67" y="67"/>
                    </a:cubicBezTo>
                    <a:cubicBezTo>
                      <a:pt x="67" y="67"/>
                      <a:pt x="67" y="67"/>
                      <a:pt x="67" y="67"/>
                    </a:cubicBezTo>
                    <a:cubicBezTo>
                      <a:pt x="67" y="67"/>
                      <a:pt x="67" y="67"/>
                      <a:pt x="67" y="67"/>
                    </a:cubicBezTo>
                    <a:cubicBezTo>
                      <a:pt x="67" y="67"/>
                      <a:pt x="67" y="67"/>
                      <a:pt x="67" y="67"/>
                    </a:cubicBezTo>
                    <a:cubicBezTo>
                      <a:pt x="67" y="66"/>
                      <a:pt x="67" y="66"/>
                      <a:pt x="67" y="66"/>
                    </a:cubicBezTo>
                    <a:cubicBezTo>
                      <a:pt x="67" y="66"/>
                      <a:pt x="67" y="66"/>
                      <a:pt x="67" y="66"/>
                    </a:cubicBezTo>
                    <a:cubicBezTo>
                      <a:pt x="67" y="65"/>
                      <a:pt x="67" y="65"/>
                      <a:pt x="67" y="65"/>
                    </a:cubicBezTo>
                    <a:cubicBezTo>
                      <a:pt x="67" y="65"/>
                      <a:pt x="67" y="65"/>
                      <a:pt x="67" y="65"/>
                    </a:cubicBezTo>
                    <a:cubicBezTo>
                      <a:pt x="68" y="64"/>
                      <a:pt x="68" y="64"/>
                      <a:pt x="68" y="64"/>
                    </a:cubicBezTo>
                    <a:cubicBezTo>
                      <a:pt x="68" y="64"/>
                      <a:pt x="68" y="64"/>
                      <a:pt x="68" y="64"/>
                    </a:cubicBezTo>
                    <a:cubicBezTo>
                      <a:pt x="68" y="64"/>
                      <a:pt x="68" y="64"/>
                      <a:pt x="68" y="64"/>
                    </a:cubicBezTo>
                    <a:cubicBezTo>
                      <a:pt x="69" y="63"/>
                      <a:pt x="69" y="63"/>
                      <a:pt x="69" y="63"/>
                    </a:cubicBezTo>
                    <a:cubicBezTo>
                      <a:pt x="70" y="63"/>
                      <a:pt x="70" y="63"/>
                      <a:pt x="70" y="63"/>
                    </a:cubicBezTo>
                    <a:cubicBezTo>
                      <a:pt x="70" y="62"/>
                      <a:pt x="70" y="62"/>
                      <a:pt x="70" y="62"/>
                    </a:cubicBezTo>
                    <a:cubicBezTo>
                      <a:pt x="71" y="61"/>
                      <a:pt x="71" y="61"/>
                      <a:pt x="71" y="61"/>
                    </a:cubicBezTo>
                    <a:cubicBezTo>
                      <a:pt x="71" y="61"/>
                      <a:pt x="71" y="61"/>
                      <a:pt x="71" y="61"/>
                    </a:cubicBezTo>
                    <a:cubicBezTo>
                      <a:pt x="71" y="60"/>
                      <a:pt x="71" y="60"/>
                      <a:pt x="71" y="60"/>
                    </a:cubicBezTo>
                    <a:cubicBezTo>
                      <a:pt x="72" y="60"/>
                      <a:pt x="72" y="60"/>
                      <a:pt x="72" y="60"/>
                    </a:cubicBezTo>
                    <a:cubicBezTo>
                      <a:pt x="72" y="60"/>
                      <a:pt x="72" y="60"/>
                      <a:pt x="72" y="60"/>
                    </a:cubicBezTo>
                    <a:cubicBezTo>
                      <a:pt x="72" y="60"/>
                      <a:pt x="72" y="60"/>
                      <a:pt x="72" y="60"/>
                    </a:cubicBezTo>
                    <a:cubicBezTo>
                      <a:pt x="72" y="59"/>
                      <a:pt x="72" y="59"/>
                      <a:pt x="72" y="59"/>
                    </a:cubicBezTo>
                    <a:cubicBezTo>
                      <a:pt x="72" y="58"/>
                      <a:pt x="72" y="58"/>
                      <a:pt x="72" y="58"/>
                    </a:cubicBezTo>
                    <a:cubicBezTo>
                      <a:pt x="72" y="58"/>
                      <a:pt x="72" y="58"/>
                      <a:pt x="72" y="58"/>
                    </a:cubicBezTo>
                    <a:cubicBezTo>
                      <a:pt x="72" y="58"/>
                      <a:pt x="72" y="58"/>
                      <a:pt x="72" y="58"/>
                    </a:cubicBezTo>
                    <a:cubicBezTo>
                      <a:pt x="72" y="58"/>
                      <a:pt x="72" y="58"/>
                      <a:pt x="72" y="58"/>
                    </a:cubicBezTo>
                    <a:cubicBezTo>
                      <a:pt x="72" y="58"/>
                      <a:pt x="72" y="58"/>
                      <a:pt x="72" y="58"/>
                    </a:cubicBezTo>
                    <a:cubicBezTo>
                      <a:pt x="72" y="57"/>
                      <a:pt x="72" y="57"/>
                      <a:pt x="72" y="57"/>
                    </a:cubicBezTo>
                    <a:cubicBezTo>
                      <a:pt x="72" y="57"/>
                      <a:pt x="72" y="57"/>
                      <a:pt x="72" y="57"/>
                    </a:cubicBezTo>
                    <a:cubicBezTo>
                      <a:pt x="72" y="57"/>
                      <a:pt x="72" y="57"/>
                      <a:pt x="72" y="57"/>
                    </a:cubicBezTo>
                    <a:cubicBezTo>
                      <a:pt x="72" y="57"/>
                      <a:pt x="72" y="57"/>
                      <a:pt x="72" y="57"/>
                    </a:cubicBezTo>
                    <a:cubicBezTo>
                      <a:pt x="72" y="56"/>
                      <a:pt x="72" y="56"/>
                      <a:pt x="72" y="56"/>
                    </a:cubicBezTo>
                    <a:close/>
                    <a:moveTo>
                      <a:pt x="41" y="27"/>
                    </a:moveTo>
                    <a:cubicBezTo>
                      <a:pt x="41" y="27"/>
                      <a:pt x="41" y="27"/>
                      <a:pt x="41" y="27"/>
                    </a:cubicBezTo>
                    <a:cubicBezTo>
                      <a:pt x="41" y="27"/>
                      <a:pt x="41" y="27"/>
                      <a:pt x="41" y="27"/>
                    </a:cubicBezTo>
                    <a:cubicBezTo>
                      <a:pt x="41" y="27"/>
                      <a:pt x="41" y="27"/>
                      <a:pt x="41" y="27"/>
                    </a:cubicBezTo>
                    <a:cubicBezTo>
                      <a:pt x="41" y="28"/>
                      <a:pt x="41" y="28"/>
                      <a:pt x="41" y="28"/>
                    </a:cubicBezTo>
                    <a:cubicBezTo>
                      <a:pt x="41" y="28"/>
                      <a:pt x="41" y="28"/>
                      <a:pt x="41" y="28"/>
                    </a:cubicBezTo>
                    <a:cubicBezTo>
                      <a:pt x="41" y="28"/>
                      <a:pt x="41" y="28"/>
                      <a:pt x="41" y="28"/>
                    </a:cubicBezTo>
                    <a:cubicBezTo>
                      <a:pt x="41" y="29"/>
                      <a:pt x="41" y="29"/>
                      <a:pt x="41" y="29"/>
                    </a:cubicBezTo>
                    <a:cubicBezTo>
                      <a:pt x="41" y="29"/>
                      <a:pt x="41" y="29"/>
                      <a:pt x="41" y="29"/>
                    </a:cubicBezTo>
                    <a:cubicBezTo>
                      <a:pt x="41" y="28"/>
                      <a:pt x="41" y="28"/>
                      <a:pt x="41" y="28"/>
                    </a:cubicBezTo>
                    <a:cubicBezTo>
                      <a:pt x="42" y="28"/>
                      <a:pt x="42" y="28"/>
                      <a:pt x="42" y="28"/>
                    </a:cubicBezTo>
                    <a:cubicBezTo>
                      <a:pt x="42" y="28"/>
                      <a:pt x="42" y="28"/>
                      <a:pt x="42" y="28"/>
                    </a:cubicBezTo>
                    <a:cubicBezTo>
                      <a:pt x="42" y="28"/>
                      <a:pt x="42" y="28"/>
                      <a:pt x="42" y="28"/>
                    </a:cubicBezTo>
                    <a:cubicBezTo>
                      <a:pt x="42" y="28"/>
                      <a:pt x="42" y="28"/>
                      <a:pt x="42" y="28"/>
                    </a:cubicBezTo>
                    <a:cubicBezTo>
                      <a:pt x="42" y="27"/>
                      <a:pt x="42" y="27"/>
                      <a:pt x="42" y="27"/>
                    </a:cubicBezTo>
                    <a:cubicBezTo>
                      <a:pt x="42" y="27"/>
                      <a:pt x="42" y="27"/>
                      <a:pt x="42" y="27"/>
                    </a:cubicBezTo>
                    <a:cubicBezTo>
                      <a:pt x="42" y="27"/>
                      <a:pt x="42" y="27"/>
                      <a:pt x="42" y="27"/>
                    </a:cubicBezTo>
                    <a:cubicBezTo>
                      <a:pt x="42" y="27"/>
                      <a:pt x="42" y="27"/>
                      <a:pt x="42" y="27"/>
                    </a:cubicBezTo>
                    <a:cubicBezTo>
                      <a:pt x="41" y="27"/>
                      <a:pt x="41" y="27"/>
                      <a:pt x="41" y="27"/>
                    </a:cubicBezTo>
                    <a:cubicBezTo>
                      <a:pt x="41" y="27"/>
                      <a:pt x="41" y="27"/>
                      <a:pt x="41" y="27"/>
                    </a:cubicBezTo>
                    <a:cubicBezTo>
                      <a:pt x="41" y="27"/>
                      <a:pt x="41" y="27"/>
                      <a:pt x="41" y="27"/>
                    </a:cubicBezTo>
                    <a:cubicBezTo>
                      <a:pt x="41" y="27"/>
                      <a:pt x="41" y="27"/>
                      <a:pt x="41" y="27"/>
                    </a:cubicBezTo>
                    <a:cubicBezTo>
                      <a:pt x="42" y="26"/>
                      <a:pt x="42" y="26"/>
                      <a:pt x="42" y="26"/>
                    </a:cubicBezTo>
                    <a:cubicBezTo>
                      <a:pt x="41" y="26"/>
                      <a:pt x="41" y="26"/>
                      <a:pt x="41" y="26"/>
                    </a:cubicBezTo>
                    <a:cubicBezTo>
                      <a:pt x="41" y="26"/>
                      <a:pt x="41" y="26"/>
                      <a:pt x="41" y="26"/>
                    </a:cubicBezTo>
                    <a:cubicBezTo>
                      <a:pt x="41" y="26"/>
                      <a:pt x="41" y="26"/>
                      <a:pt x="41" y="26"/>
                    </a:cubicBezTo>
                    <a:cubicBezTo>
                      <a:pt x="41" y="27"/>
                      <a:pt x="41" y="27"/>
                      <a:pt x="41" y="27"/>
                    </a:cubicBezTo>
                    <a:cubicBezTo>
                      <a:pt x="41" y="27"/>
                      <a:pt x="41" y="27"/>
                      <a:pt x="41" y="27"/>
                    </a:cubicBezTo>
                    <a:cubicBezTo>
                      <a:pt x="41" y="27"/>
                      <a:pt x="41" y="27"/>
                      <a:pt x="41" y="27"/>
                    </a:cubicBezTo>
                    <a:close/>
                    <a:moveTo>
                      <a:pt x="49" y="25"/>
                    </a:moveTo>
                    <a:cubicBezTo>
                      <a:pt x="49" y="25"/>
                      <a:pt x="49" y="25"/>
                      <a:pt x="49" y="25"/>
                    </a:cubicBezTo>
                    <a:cubicBezTo>
                      <a:pt x="49" y="25"/>
                      <a:pt x="49" y="25"/>
                      <a:pt x="49" y="25"/>
                    </a:cubicBezTo>
                    <a:cubicBezTo>
                      <a:pt x="49" y="25"/>
                      <a:pt x="49" y="25"/>
                      <a:pt x="49" y="25"/>
                    </a:cubicBezTo>
                    <a:cubicBezTo>
                      <a:pt x="50" y="26"/>
                      <a:pt x="50" y="26"/>
                      <a:pt x="50" y="26"/>
                    </a:cubicBezTo>
                    <a:cubicBezTo>
                      <a:pt x="50" y="26"/>
                      <a:pt x="50" y="26"/>
                      <a:pt x="50" y="26"/>
                    </a:cubicBezTo>
                    <a:cubicBezTo>
                      <a:pt x="50" y="26"/>
                      <a:pt x="50" y="26"/>
                      <a:pt x="50" y="26"/>
                    </a:cubicBezTo>
                    <a:cubicBezTo>
                      <a:pt x="50" y="26"/>
                      <a:pt x="50" y="26"/>
                      <a:pt x="50" y="26"/>
                    </a:cubicBezTo>
                    <a:cubicBezTo>
                      <a:pt x="50" y="26"/>
                      <a:pt x="50" y="26"/>
                      <a:pt x="50" y="26"/>
                    </a:cubicBezTo>
                    <a:cubicBezTo>
                      <a:pt x="51" y="26"/>
                      <a:pt x="51" y="26"/>
                      <a:pt x="51" y="26"/>
                    </a:cubicBezTo>
                    <a:cubicBezTo>
                      <a:pt x="51" y="25"/>
                      <a:pt x="51" y="25"/>
                      <a:pt x="51" y="25"/>
                    </a:cubicBezTo>
                    <a:cubicBezTo>
                      <a:pt x="51" y="25"/>
                      <a:pt x="51" y="25"/>
                      <a:pt x="51" y="25"/>
                    </a:cubicBezTo>
                    <a:cubicBezTo>
                      <a:pt x="51" y="25"/>
                      <a:pt x="51" y="25"/>
                      <a:pt x="51" y="25"/>
                    </a:cubicBezTo>
                    <a:cubicBezTo>
                      <a:pt x="51" y="25"/>
                      <a:pt x="51" y="25"/>
                      <a:pt x="51" y="25"/>
                    </a:cubicBezTo>
                    <a:cubicBezTo>
                      <a:pt x="50" y="25"/>
                      <a:pt x="50" y="25"/>
                      <a:pt x="50" y="25"/>
                    </a:cubicBezTo>
                    <a:cubicBezTo>
                      <a:pt x="50" y="25"/>
                      <a:pt x="50" y="25"/>
                      <a:pt x="50" y="25"/>
                    </a:cubicBezTo>
                    <a:cubicBezTo>
                      <a:pt x="50" y="25"/>
                      <a:pt x="50" y="25"/>
                      <a:pt x="50" y="25"/>
                    </a:cubicBezTo>
                    <a:cubicBezTo>
                      <a:pt x="50" y="25"/>
                      <a:pt x="50" y="25"/>
                      <a:pt x="50" y="25"/>
                    </a:cubicBezTo>
                    <a:cubicBezTo>
                      <a:pt x="50" y="25"/>
                      <a:pt x="50" y="25"/>
                      <a:pt x="50" y="25"/>
                    </a:cubicBezTo>
                    <a:cubicBezTo>
                      <a:pt x="50" y="25"/>
                      <a:pt x="50" y="25"/>
                      <a:pt x="50" y="25"/>
                    </a:cubicBezTo>
                    <a:cubicBezTo>
                      <a:pt x="50" y="25"/>
                      <a:pt x="50" y="25"/>
                      <a:pt x="50" y="25"/>
                    </a:cubicBezTo>
                    <a:cubicBezTo>
                      <a:pt x="50" y="25"/>
                      <a:pt x="50" y="25"/>
                      <a:pt x="50" y="25"/>
                    </a:cubicBezTo>
                    <a:cubicBezTo>
                      <a:pt x="49" y="25"/>
                      <a:pt x="49" y="25"/>
                      <a:pt x="49" y="25"/>
                    </a:cubicBezTo>
                    <a:close/>
                    <a:moveTo>
                      <a:pt x="39" y="30"/>
                    </a:moveTo>
                    <a:cubicBezTo>
                      <a:pt x="39" y="30"/>
                      <a:pt x="39" y="30"/>
                      <a:pt x="39" y="30"/>
                    </a:cubicBezTo>
                    <a:cubicBezTo>
                      <a:pt x="39" y="30"/>
                      <a:pt x="39" y="30"/>
                      <a:pt x="39" y="30"/>
                    </a:cubicBezTo>
                    <a:cubicBezTo>
                      <a:pt x="39" y="31"/>
                      <a:pt x="39" y="31"/>
                      <a:pt x="39" y="31"/>
                    </a:cubicBezTo>
                    <a:cubicBezTo>
                      <a:pt x="39" y="31"/>
                      <a:pt x="39" y="31"/>
                      <a:pt x="39" y="31"/>
                    </a:cubicBezTo>
                    <a:cubicBezTo>
                      <a:pt x="39" y="31"/>
                      <a:pt x="39" y="31"/>
                      <a:pt x="39" y="31"/>
                    </a:cubicBezTo>
                    <a:cubicBezTo>
                      <a:pt x="39" y="31"/>
                      <a:pt x="39" y="31"/>
                      <a:pt x="39" y="31"/>
                    </a:cubicBezTo>
                    <a:cubicBezTo>
                      <a:pt x="39" y="31"/>
                      <a:pt x="39" y="31"/>
                      <a:pt x="39" y="31"/>
                    </a:cubicBezTo>
                    <a:cubicBezTo>
                      <a:pt x="39" y="31"/>
                      <a:pt x="39" y="31"/>
                      <a:pt x="39" y="31"/>
                    </a:cubicBezTo>
                    <a:lnTo>
                      <a:pt x="39" y="30"/>
                    </a:ln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2" y="26"/>
                      <a:pt x="42" y="26"/>
                      <a:pt x="42" y="26"/>
                    </a:cubicBezTo>
                    <a:cubicBezTo>
                      <a:pt x="42" y="26"/>
                      <a:pt x="42" y="26"/>
                      <a:pt x="42" y="26"/>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gf4bb91c855_5_265"/>
              <p:cNvSpPr/>
              <p:nvPr/>
            </p:nvSpPr>
            <p:spPr>
              <a:xfrm>
                <a:off x="3911889" y="3194736"/>
                <a:ext cx="107042" cy="59870"/>
              </a:xfrm>
              <a:custGeom>
                <a:rect b="b" l="l" r="r" t="t"/>
                <a:pathLst>
                  <a:path extrusionOk="0" h="19" w="33">
                    <a:moveTo>
                      <a:pt x="25" y="19"/>
                    </a:move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6" y="19"/>
                      <a:pt x="26" y="19"/>
                      <a:pt x="26" y="19"/>
                    </a:cubicBezTo>
                    <a:cubicBezTo>
                      <a:pt x="26" y="19"/>
                      <a:pt x="26" y="19"/>
                      <a:pt x="26" y="19"/>
                    </a:cubicBezTo>
                    <a:cubicBezTo>
                      <a:pt x="26" y="19"/>
                      <a:pt x="26" y="19"/>
                      <a:pt x="26" y="19"/>
                    </a:cubicBezTo>
                    <a:lnTo>
                      <a:pt x="25" y="19"/>
                    </a:lnTo>
                    <a:close/>
                    <a:moveTo>
                      <a:pt x="27" y="16"/>
                    </a:move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6" y="16"/>
                      <a:pt x="26" y="16"/>
                      <a:pt x="26" y="16"/>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6" y="18"/>
                      <a:pt x="26" y="18"/>
                      <a:pt x="26" y="18"/>
                    </a:cubicBezTo>
                    <a:cubicBezTo>
                      <a:pt x="26" y="18"/>
                      <a:pt x="26" y="18"/>
                      <a:pt x="26" y="18"/>
                    </a:cubicBezTo>
                    <a:cubicBezTo>
                      <a:pt x="26" y="18"/>
                      <a:pt x="26" y="18"/>
                      <a:pt x="26" y="18"/>
                    </a:cubicBezTo>
                    <a:cubicBezTo>
                      <a:pt x="26" y="18"/>
                      <a:pt x="26" y="18"/>
                      <a:pt x="26" y="18"/>
                    </a:cubicBezTo>
                    <a:cubicBezTo>
                      <a:pt x="26" y="17"/>
                      <a:pt x="26" y="17"/>
                      <a:pt x="26" y="17"/>
                    </a:cubicBezTo>
                    <a:cubicBezTo>
                      <a:pt x="26" y="17"/>
                      <a:pt x="26" y="17"/>
                      <a:pt x="26" y="17"/>
                    </a:cubicBezTo>
                    <a:cubicBezTo>
                      <a:pt x="28" y="17"/>
                      <a:pt x="28" y="17"/>
                      <a:pt x="28" y="17"/>
                    </a:cubicBezTo>
                    <a:cubicBezTo>
                      <a:pt x="28" y="17"/>
                      <a:pt x="28" y="17"/>
                      <a:pt x="28" y="17"/>
                    </a:cubicBezTo>
                    <a:cubicBezTo>
                      <a:pt x="27" y="16"/>
                      <a:pt x="27" y="16"/>
                      <a:pt x="27" y="16"/>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5" y="17"/>
                      <a:pt x="25" y="17"/>
                      <a:pt x="25" y="17"/>
                    </a:cubicBezTo>
                    <a:cubicBezTo>
                      <a:pt x="25" y="17"/>
                      <a:pt x="25" y="17"/>
                      <a:pt x="25" y="17"/>
                    </a:cubicBezTo>
                    <a:cubicBezTo>
                      <a:pt x="25" y="17"/>
                      <a:pt x="25" y="17"/>
                      <a:pt x="25" y="17"/>
                    </a:cubicBezTo>
                    <a:lnTo>
                      <a:pt x="24" y="17"/>
                    </a:lnTo>
                    <a:close/>
                    <a:moveTo>
                      <a:pt x="25" y="17"/>
                    </a:moveTo>
                    <a:cubicBezTo>
                      <a:pt x="25" y="16"/>
                      <a:pt x="25" y="16"/>
                      <a:pt x="25" y="16"/>
                    </a:cubicBezTo>
                    <a:cubicBezTo>
                      <a:pt x="25" y="16"/>
                      <a:pt x="25" y="16"/>
                      <a:pt x="25" y="16"/>
                    </a:cubicBezTo>
                    <a:cubicBezTo>
                      <a:pt x="25" y="16"/>
                      <a:pt x="25" y="16"/>
                      <a:pt x="25" y="16"/>
                    </a:cubicBezTo>
                    <a:cubicBezTo>
                      <a:pt x="25" y="16"/>
                      <a:pt x="25" y="16"/>
                      <a:pt x="25"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5" y="16"/>
                      <a:pt x="25" y="16"/>
                      <a:pt x="25" y="16"/>
                    </a:cubicBezTo>
                    <a:cubicBezTo>
                      <a:pt x="25" y="16"/>
                      <a:pt x="25" y="16"/>
                      <a:pt x="25" y="16"/>
                    </a:cubicBezTo>
                    <a:cubicBezTo>
                      <a:pt x="25" y="16"/>
                      <a:pt x="25" y="16"/>
                      <a:pt x="25" y="17"/>
                    </a:cubicBezTo>
                    <a:cubicBezTo>
                      <a:pt x="25" y="17"/>
                      <a:pt x="25" y="17"/>
                      <a:pt x="25" y="17"/>
                    </a:cubicBezTo>
                    <a:cubicBezTo>
                      <a:pt x="25" y="17"/>
                      <a:pt x="25" y="17"/>
                      <a:pt x="25" y="17"/>
                    </a:cubicBezTo>
                    <a:cubicBezTo>
                      <a:pt x="25" y="17"/>
                      <a:pt x="25" y="17"/>
                      <a:pt x="25" y="17"/>
                    </a:cubicBezTo>
                    <a:cubicBezTo>
                      <a:pt x="25" y="17"/>
                      <a:pt x="25" y="17"/>
                      <a:pt x="25" y="17"/>
                    </a:cubicBezTo>
                    <a:close/>
                    <a:moveTo>
                      <a:pt x="31" y="12"/>
                    </a:moveTo>
                    <a:cubicBezTo>
                      <a:pt x="32" y="12"/>
                      <a:pt x="32" y="12"/>
                      <a:pt x="32" y="12"/>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0" y="9"/>
                      <a:pt x="30" y="9"/>
                      <a:pt x="30" y="9"/>
                    </a:cubicBezTo>
                    <a:cubicBezTo>
                      <a:pt x="30" y="9"/>
                      <a:pt x="30" y="9"/>
                      <a:pt x="30" y="9"/>
                    </a:cubicBezTo>
                    <a:cubicBezTo>
                      <a:pt x="29" y="8"/>
                      <a:pt x="29" y="8"/>
                      <a:pt x="29" y="8"/>
                    </a:cubicBezTo>
                    <a:cubicBezTo>
                      <a:pt x="29" y="8"/>
                      <a:pt x="29" y="8"/>
                      <a:pt x="29" y="8"/>
                    </a:cubicBezTo>
                    <a:cubicBezTo>
                      <a:pt x="29" y="8"/>
                      <a:pt x="29" y="8"/>
                      <a:pt x="29" y="8"/>
                    </a:cubicBezTo>
                    <a:cubicBezTo>
                      <a:pt x="29" y="8"/>
                      <a:pt x="29" y="8"/>
                      <a:pt x="29" y="8"/>
                    </a:cubicBezTo>
                    <a:cubicBezTo>
                      <a:pt x="28" y="8"/>
                      <a:pt x="28" y="8"/>
                      <a:pt x="28" y="8"/>
                    </a:cubicBezTo>
                    <a:cubicBezTo>
                      <a:pt x="28" y="8"/>
                      <a:pt x="28" y="8"/>
                      <a:pt x="28" y="8"/>
                    </a:cubicBezTo>
                    <a:cubicBezTo>
                      <a:pt x="28" y="8"/>
                      <a:pt x="28" y="8"/>
                      <a:pt x="28" y="8"/>
                    </a:cubicBezTo>
                    <a:cubicBezTo>
                      <a:pt x="28" y="8"/>
                      <a:pt x="28" y="8"/>
                      <a:pt x="28" y="8"/>
                    </a:cubicBezTo>
                    <a:cubicBezTo>
                      <a:pt x="28" y="8"/>
                      <a:pt x="28" y="8"/>
                      <a:pt x="28" y="8"/>
                    </a:cubicBezTo>
                    <a:cubicBezTo>
                      <a:pt x="28" y="8"/>
                      <a:pt x="28" y="8"/>
                      <a:pt x="28" y="8"/>
                    </a:cubicBezTo>
                    <a:cubicBezTo>
                      <a:pt x="28" y="8"/>
                      <a:pt x="28" y="8"/>
                      <a:pt x="28" y="8"/>
                    </a:cubicBezTo>
                    <a:cubicBezTo>
                      <a:pt x="28" y="8"/>
                      <a:pt x="28" y="8"/>
                      <a:pt x="28" y="8"/>
                    </a:cubicBezTo>
                    <a:cubicBezTo>
                      <a:pt x="28" y="8"/>
                      <a:pt x="28" y="8"/>
                      <a:pt x="28" y="8"/>
                    </a:cubicBezTo>
                    <a:cubicBezTo>
                      <a:pt x="28" y="8"/>
                      <a:pt x="28" y="8"/>
                      <a:pt x="28" y="8"/>
                    </a:cubicBezTo>
                    <a:cubicBezTo>
                      <a:pt x="28" y="9"/>
                      <a:pt x="28" y="9"/>
                      <a:pt x="28" y="9"/>
                    </a:cubicBezTo>
                    <a:cubicBezTo>
                      <a:pt x="28" y="9"/>
                      <a:pt x="28" y="9"/>
                      <a:pt x="28" y="9"/>
                    </a:cubicBezTo>
                    <a:cubicBezTo>
                      <a:pt x="29" y="9"/>
                      <a:pt x="29" y="9"/>
                      <a:pt x="29" y="9"/>
                    </a:cubicBezTo>
                    <a:cubicBezTo>
                      <a:pt x="28" y="8"/>
                      <a:pt x="28" y="8"/>
                      <a:pt x="28" y="8"/>
                    </a:cubicBezTo>
                    <a:cubicBezTo>
                      <a:pt x="28" y="8"/>
                      <a:pt x="28" y="8"/>
                      <a:pt x="28" y="8"/>
                    </a:cubicBezTo>
                    <a:cubicBezTo>
                      <a:pt x="28" y="9"/>
                      <a:pt x="28" y="9"/>
                      <a:pt x="28" y="9"/>
                    </a:cubicBezTo>
                    <a:cubicBezTo>
                      <a:pt x="28" y="8"/>
                      <a:pt x="28" y="8"/>
                      <a:pt x="28" y="8"/>
                    </a:cubicBezTo>
                    <a:cubicBezTo>
                      <a:pt x="28" y="8"/>
                      <a:pt x="28" y="8"/>
                      <a:pt x="28" y="8"/>
                    </a:cubicBezTo>
                    <a:cubicBezTo>
                      <a:pt x="29" y="8"/>
                      <a:pt x="29" y="8"/>
                      <a:pt x="29" y="8"/>
                    </a:cubicBezTo>
                    <a:cubicBezTo>
                      <a:pt x="29" y="8"/>
                      <a:pt x="29" y="8"/>
                      <a:pt x="29" y="8"/>
                    </a:cubicBezTo>
                    <a:cubicBezTo>
                      <a:pt x="29" y="9"/>
                      <a:pt x="29" y="9"/>
                      <a:pt x="29" y="9"/>
                    </a:cubicBezTo>
                    <a:cubicBezTo>
                      <a:pt x="29" y="9"/>
                      <a:pt x="29" y="9"/>
                      <a:pt x="29" y="9"/>
                    </a:cubicBezTo>
                    <a:cubicBezTo>
                      <a:pt x="29" y="9"/>
                      <a:pt x="30" y="9"/>
                      <a:pt x="30" y="9"/>
                    </a:cubicBezTo>
                    <a:cubicBezTo>
                      <a:pt x="30" y="10"/>
                      <a:pt x="30" y="10"/>
                      <a:pt x="30" y="10"/>
                    </a:cubicBezTo>
                    <a:cubicBezTo>
                      <a:pt x="30" y="10"/>
                      <a:pt x="30" y="10"/>
                      <a:pt x="30" y="10"/>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10"/>
                      <a:pt x="30" y="10"/>
                      <a:pt x="30" y="10"/>
                    </a:cubicBezTo>
                    <a:cubicBezTo>
                      <a:pt x="30" y="10"/>
                      <a:pt x="30" y="10"/>
                      <a:pt x="30" y="10"/>
                    </a:cubicBezTo>
                    <a:cubicBezTo>
                      <a:pt x="30" y="10"/>
                      <a:pt x="30" y="10"/>
                      <a:pt x="30" y="10"/>
                    </a:cubicBezTo>
                    <a:cubicBezTo>
                      <a:pt x="30" y="10"/>
                      <a:pt x="30" y="10"/>
                      <a:pt x="30" y="10"/>
                    </a:cubicBezTo>
                    <a:cubicBezTo>
                      <a:pt x="30" y="10"/>
                      <a:pt x="30" y="10"/>
                      <a:pt x="30" y="10"/>
                    </a:cubicBezTo>
                    <a:cubicBezTo>
                      <a:pt x="31" y="11"/>
                      <a:pt x="31" y="11"/>
                      <a:pt x="31" y="11"/>
                    </a:cubicBezTo>
                    <a:cubicBezTo>
                      <a:pt x="31" y="11"/>
                      <a:pt x="31" y="11"/>
                      <a:pt x="31" y="11"/>
                    </a:cubicBezTo>
                    <a:cubicBezTo>
                      <a:pt x="30" y="11"/>
                      <a:pt x="30" y="11"/>
                      <a:pt x="30" y="11"/>
                    </a:cubicBezTo>
                    <a:cubicBezTo>
                      <a:pt x="30" y="11"/>
                      <a:pt x="30" y="11"/>
                      <a:pt x="30" y="11"/>
                    </a:cubicBezTo>
                    <a:cubicBezTo>
                      <a:pt x="30" y="11"/>
                      <a:pt x="30" y="11"/>
                      <a:pt x="30" y="11"/>
                    </a:cubicBezTo>
                    <a:cubicBezTo>
                      <a:pt x="29" y="12"/>
                      <a:pt x="29" y="12"/>
                      <a:pt x="29" y="12"/>
                    </a:cubicBezTo>
                    <a:cubicBezTo>
                      <a:pt x="29" y="12"/>
                      <a:pt x="29" y="12"/>
                      <a:pt x="29" y="12"/>
                    </a:cubicBezTo>
                    <a:cubicBezTo>
                      <a:pt x="29" y="12"/>
                      <a:pt x="29" y="12"/>
                      <a:pt x="29" y="12"/>
                    </a:cubicBezTo>
                    <a:cubicBezTo>
                      <a:pt x="28" y="12"/>
                      <a:pt x="28" y="12"/>
                      <a:pt x="28" y="12"/>
                    </a:cubicBezTo>
                    <a:cubicBezTo>
                      <a:pt x="28" y="12"/>
                      <a:pt x="28" y="12"/>
                      <a:pt x="28" y="12"/>
                    </a:cubicBezTo>
                    <a:cubicBezTo>
                      <a:pt x="28" y="12"/>
                      <a:pt x="28" y="12"/>
                      <a:pt x="28" y="12"/>
                    </a:cubicBezTo>
                    <a:cubicBezTo>
                      <a:pt x="28" y="12"/>
                      <a:pt x="28" y="12"/>
                      <a:pt x="28" y="12"/>
                    </a:cubicBezTo>
                    <a:cubicBezTo>
                      <a:pt x="28" y="12"/>
                      <a:pt x="28" y="12"/>
                      <a:pt x="28" y="12"/>
                    </a:cubicBezTo>
                    <a:cubicBezTo>
                      <a:pt x="29" y="12"/>
                      <a:pt x="29" y="12"/>
                      <a:pt x="29" y="12"/>
                    </a:cubicBezTo>
                    <a:cubicBezTo>
                      <a:pt x="27" y="12"/>
                      <a:pt x="27" y="12"/>
                      <a:pt x="27" y="12"/>
                    </a:cubicBezTo>
                    <a:cubicBezTo>
                      <a:pt x="27" y="12"/>
                      <a:pt x="27" y="12"/>
                      <a:pt x="27" y="12"/>
                    </a:cubicBezTo>
                    <a:cubicBezTo>
                      <a:pt x="26" y="12"/>
                      <a:pt x="26" y="12"/>
                      <a:pt x="26" y="12"/>
                    </a:cubicBezTo>
                    <a:cubicBezTo>
                      <a:pt x="26" y="12"/>
                      <a:pt x="26" y="12"/>
                      <a:pt x="26" y="12"/>
                    </a:cubicBezTo>
                    <a:cubicBezTo>
                      <a:pt x="26" y="12"/>
                      <a:pt x="26" y="12"/>
                      <a:pt x="26" y="12"/>
                    </a:cubicBezTo>
                    <a:cubicBezTo>
                      <a:pt x="26" y="11"/>
                      <a:pt x="26" y="11"/>
                      <a:pt x="26" y="11"/>
                    </a:cubicBezTo>
                    <a:cubicBezTo>
                      <a:pt x="26" y="11"/>
                      <a:pt x="26" y="11"/>
                      <a:pt x="26" y="11"/>
                    </a:cubicBezTo>
                    <a:cubicBezTo>
                      <a:pt x="26" y="10"/>
                      <a:pt x="26" y="10"/>
                      <a:pt x="26" y="10"/>
                    </a:cubicBezTo>
                    <a:cubicBezTo>
                      <a:pt x="25" y="10"/>
                      <a:pt x="25" y="10"/>
                      <a:pt x="25" y="10"/>
                    </a:cubicBezTo>
                    <a:cubicBezTo>
                      <a:pt x="25" y="10"/>
                      <a:pt x="25" y="10"/>
                      <a:pt x="25" y="10"/>
                    </a:cubicBezTo>
                    <a:cubicBezTo>
                      <a:pt x="25" y="10"/>
                      <a:pt x="25" y="10"/>
                      <a:pt x="25" y="10"/>
                    </a:cubicBezTo>
                    <a:cubicBezTo>
                      <a:pt x="25" y="10"/>
                      <a:pt x="25" y="10"/>
                      <a:pt x="25"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9"/>
                      <a:pt x="24" y="9"/>
                      <a:pt x="24" y="9"/>
                    </a:cubicBezTo>
                    <a:cubicBezTo>
                      <a:pt x="24" y="9"/>
                      <a:pt x="24" y="9"/>
                      <a:pt x="24" y="9"/>
                    </a:cubicBezTo>
                    <a:cubicBezTo>
                      <a:pt x="24" y="9"/>
                      <a:pt x="24" y="9"/>
                      <a:pt x="24" y="9"/>
                    </a:cubicBezTo>
                    <a:cubicBezTo>
                      <a:pt x="25" y="9"/>
                      <a:pt x="25" y="9"/>
                      <a:pt x="25" y="9"/>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10"/>
                      <a:pt x="25" y="10"/>
                      <a:pt x="25" y="10"/>
                    </a:cubicBezTo>
                    <a:cubicBezTo>
                      <a:pt x="25" y="9"/>
                      <a:pt x="25" y="9"/>
                      <a:pt x="25" y="9"/>
                    </a:cubicBezTo>
                    <a:cubicBezTo>
                      <a:pt x="24" y="9"/>
                      <a:pt x="24" y="9"/>
                      <a:pt x="24" y="9"/>
                    </a:cubicBezTo>
                    <a:cubicBezTo>
                      <a:pt x="24" y="9"/>
                      <a:pt x="24" y="9"/>
                      <a:pt x="24" y="9"/>
                    </a:cubicBezTo>
                    <a:cubicBezTo>
                      <a:pt x="24" y="9"/>
                      <a:pt x="24" y="9"/>
                      <a:pt x="24" y="9"/>
                    </a:cubicBezTo>
                    <a:cubicBezTo>
                      <a:pt x="24" y="8"/>
                      <a:pt x="24" y="8"/>
                      <a:pt x="24" y="8"/>
                    </a:cubicBezTo>
                    <a:cubicBezTo>
                      <a:pt x="24" y="8"/>
                      <a:pt x="24" y="8"/>
                      <a:pt x="24" y="8"/>
                    </a:cubicBezTo>
                    <a:cubicBezTo>
                      <a:pt x="24" y="8"/>
                      <a:pt x="24" y="8"/>
                      <a:pt x="24" y="8"/>
                    </a:cubicBezTo>
                    <a:cubicBezTo>
                      <a:pt x="23" y="8"/>
                      <a:pt x="23" y="8"/>
                      <a:pt x="23" y="8"/>
                    </a:cubicBezTo>
                    <a:cubicBezTo>
                      <a:pt x="23" y="8"/>
                      <a:pt x="23" y="8"/>
                      <a:pt x="23" y="8"/>
                    </a:cubicBezTo>
                    <a:cubicBezTo>
                      <a:pt x="23" y="8"/>
                      <a:pt x="23" y="8"/>
                      <a:pt x="23" y="8"/>
                    </a:cubicBezTo>
                    <a:cubicBezTo>
                      <a:pt x="23" y="8"/>
                      <a:pt x="23" y="8"/>
                      <a:pt x="23" y="8"/>
                    </a:cubicBezTo>
                    <a:cubicBezTo>
                      <a:pt x="23" y="8"/>
                      <a:pt x="23" y="8"/>
                      <a:pt x="23" y="8"/>
                    </a:cubicBezTo>
                    <a:cubicBezTo>
                      <a:pt x="23" y="7"/>
                      <a:pt x="23" y="7"/>
                      <a:pt x="23" y="7"/>
                    </a:cubicBezTo>
                    <a:cubicBezTo>
                      <a:pt x="23" y="7"/>
                      <a:pt x="23" y="7"/>
                      <a:pt x="23" y="7"/>
                    </a:cubicBezTo>
                    <a:cubicBezTo>
                      <a:pt x="22" y="7"/>
                      <a:pt x="22" y="7"/>
                      <a:pt x="22" y="7"/>
                    </a:cubicBezTo>
                    <a:cubicBezTo>
                      <a:pt x="22" y="7"/>
                      <a:pt x="22" y="7"/>
                      <a:pt x="22" y="7"/>
                    </a:cubicBezTo>
                    <a:cubicBezTo>
                      <a:pt x="21" y="7"/>
                      <a:pt x="21" y="7"/>
                      <a:pt x="21" y="7"/>
                    </a:cubicBezTo>
                    <a:cubicBezTo>
                      <a:pt x="22" y="7"/>
                      <a:pt x="22" y="7"/>
                      <a:pt x="22" y="7"/>
                    </a:cubicBezTo>
                    <a:cubicBezTo>
                      <a:pt x="22" y="7"/>
                      <a:pt x="22" y="7"/>
                      <a:pt x="22" y="7"/>
                    </a:cubicBezTo>
                    <a:cubicBezTo>
                      <a:pt x="22" y="7"/>
                      <a:pt x="22" y="7"/>
                      <a:pt x="22" y="7"/>
                    </a:cubicBezTo>
                    <a:cubicBezTo>
                      <a:pt x="22" y="7"/>
                      <a:pt x="22" y="7"/>
                      <a:pt x="22" y="7"/>
                    </a:cubicBezTo>
                    <a:cubicBezTo>
                      <a:pt x="22" y="7"/>
                      <a:pt x="22" y="7"/>
                      <a:pt x="22" y="7"/>
                    </a:cubicBezTo>
                    <a:cubicBezTo>
                      <a:pt x="22" y="8"/>
                      <a:pt x="22" y="8"/>
                      <a:pt x="22" y="8"/>
                    </a:cubicBezTo>
                    <a:cubicBezTo>
                      <a:pt x="22" y="8"/>
                      <a:pt x="22" y="8"/>
                      <a:pt x="22" y="8"/>
                    </a:cubicBezTo>
                    <a:cubicBezTo>
                      <a:pt x="22" y="8"/>
                      <a:pt x="22" y="8"/>
                      <a:pt x="22" y="8"/>
                    </a:cubicBezTo>
                    <a:cubicBezTo>
                      <a:pt x="22" y="8"/>
                      <a:pt x="22" y="8"/>
                      <a:pt x="22"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7"/>
                      <a:pt x="21" y="7"/>
                      <a:pt x="21" y="7"/>
                    </a:cubicBezTo>
                    <a:cubicBezTo>
                      <a:pt x="21" y="7"/>
                      <a:pt x="21" y="7"/>
                      <a:pt x="21" y="7"/>
                    </a:cubicBezTo>
                    <a:cubicBezTo>
                      <a:pt x="20" y="7"/>
                      <a:pt x="20" y="7"/>
                      <a:pt x="20" y="7"/>
                    </a:cubicBezTo>
                    <a:cubicBezTo>
                      <a:pt x="20" y="7"/>
                      <a:pt x="20" y="7"/>
                      <a:pt x="20" y="7"/>
                    </a:cubicBezTo>
                    <a:cubicBezTo>
                      <a:pt x="20" y="7"/>
                      <a:pt x="20" y="7"/>
                      <a:pt x="20" y="7"/>
                    </a:cubicBezTo>
                    <a:cubicBezTo>
                      <a:pt x="20" y="7"/>
                      <a:pt x="20" y="7"/>
                      <a:pt x="20" y="7"/>
                    </a:cubicBezTo>
                    <a:cubicBezTo>
                      <a:pt x="20" y="7"/>
                      <a:pt x="20" y="7"/>
                      <a:pt x="20" y="7"/>
                    </a:cubicBezTo>
                    <a:cubicBezTo>
                      <a:pt x="20" y="7"/>
                      <a:pt x="20" y="7"/>
                      <a:pt x="20" y="7"/>
                    </a:cubicBezTo>
                    <a:cubicBezTo>
                      <a:pt x="20" y="7"/>
                      <a:pt x="20" y="7"/>
                      <a:pt x="20" y="7"/>
                    </a:cubicBezTo>
                    <a:cubicBezTo>
                      <a:pt x="20" y="7"/>
                      <a:pt x="20" y="7"/>
                      <a:pt x="20" y="7"/>
                    </a:cubicBezTo>
                    <a:cubicBezTo>
                      <a:pt x="20" y="7"/>
                      <a:pt x="20" y="7"/>
                      <a:pt x="20" y="7"/>
                    </a:cubicBezTo>
                    <a:cubicBezTo>
                      <a:pt x="20" y="7"/>
                      <a:pt x="20" y="7"/>
                      <a:pt x="20" y="7"/>
                    </a:cubicBezTo>
                    <a:cubicBezTo>
                      <a:pt x="20" y="7"/>
                      <a:pt x="20" y="7"/>
                      <a:pt x="20" y="7"/>
                    </a:cubicBezTo>
                    <a:cubicBezTo>
                      <a:pt x="20" y="7"/>
                      <a:pt x="20" y="7"/>
                      <a:pt x="20" y="7"/>
                    </a:cubicBezTo>
                    <a:cubicBezTo>
                      <a:pt x="20" y="7"/>
                      <a:pt x="20" y="7"/>
                      <a:pt x="20" y="7"/>
                    </a:cubicBezTo>
                    <a:cubicBezTo>
                      <a:pt x="21" y="7"/>
                      <a:pt x="21" y="7"/>
                      <a:pt x="21" y="7"/>
                    </a:cubicBezTo>
                    <a:cubicBezTo>
                      <a:pt x="21" y="7"/>
                      <a:pt x="21" y="7"/>
                      <a:pt x="21" y="7"/>
                    </a:cubicBezTo>
                    <a:cubicBezTo>
                      <a:pt x="20" y="7"/>
                      <a:pt x="20" y="7"/>
                      <a:pt x="20" y="7"/>
                    </a:cubicBezTo>
                    <a:cubicBezTo>
                      <a:pt x="20" y="7"/>
                      <a:pt x="20" y="7"/>
                      <a:pt x="20" y="7"/>
                    </a:cubicBezTo>
                    <a:cubicBezTo>
                      <a:pt x="20" y="6"/>
                      <a:pt x="20" y="6"/>
                      <a:pt x="20" y="6"/>
                    </a:cubicBezTo>
                    <a:cubicBezTo>
                      <a:pt x="21" y="6"/>
                      <a:pt x="21" y="6"/>
                      <a:pt x="21" y="6"/>
                    </a:cubicBezTo>
                    <a:cubicBezTo>
                      <a:pt x="21" y="7"/>
                      <a:pt x="21" y="7"/>
                      <a:pt x="21" y="7"/>
                    </a:cubicBezTo>
                    <a:cubicBezTo>
                      <a:pt x="21" y="7"/>
                      <a:pt x="21" y="7"/>
                      <a:pt x="21" y="7"/>
                    </a:cubicBezTo>
                    <a:cubicBezTo>
                      <a:pt x="21" y="7"/>
                      <a:pt x="21" y="7"/>
                      <a:pt x="21" y="7"/>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6"/>
                      <a:pt x="21" y="6"/>
                      <a:pt x="21" y="6"/>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4"/>
                      <a:pt x="21" y="4"/>
                      <a:pt x="21" y="4"/>
                    </a:cubicBezTo>
                    <a:cubicBezTo>
                      <a:pt x="21" y="4"/>
                      <a:pt x="21" y="4"/>
                      <a:pt x="21" y="4"/>
                    </a:cubicBezTo>
                    <a:cubicBezTo>
                      <a:pt x="21" y="4"/>
                      <a:pt x="21" y="4"/>
                      <a:pt x="21" y="4"/>
                    </a:cubicBezTo>
                    <a:cubicBezTo>
                      <a:pt x="21" y="4"/>
                      <a:pt x="21" y="4"/>
                      <a:pt x="21" y="4"/>
                    </a:cubicBezTo>
                    <a:cubicBezTo>
                      <a:pt x="22" y="4"/>
                      <a:pt x="22" y="4"/>
                      <a:pt x="22" y="4"/>
                    </a:cubicBezTo>
                    <a:cubicBezTo>
                      <a:pt x="22" y="3"/>
                      <a:pt x="22" y="3"/>
                      <a:pt x="22" y="3"/>
                    </a:cubicBezTo>
                    <a:cubicBezTo>
                      <a:pt x="22" y="3"/>
                      <a:pt x="22" y="3"/>
                      <a:pt x="22" y="3"/>
                    </a:cubicBezTo>
                    <a:cubicBezTo>
                      <a:pt x="22" y="3"/>
                      <a:pt x="22" y="3"/>
                      <a:pt x="22" y="3"/>
                    </a:cubicBezTo>
                    <a:cubicBezTo>
                      <a:pt x="22" y="3"/>
                      <a:pt x="22" y="3"/>
                      <a:pt x="22" y="3"/>
                    </a:cubicBezTo>
                    <a:cubicBezTo>
                      <a:pt x="23" y="3"/>
                      <a:pt x="23" y="3"/>
                      <a:pt x="23" y="3"/>
                    </a:cubicBezTo>
                    <a:cubicBezTo>
                      <a:pt x="23" y="3"/>
                      <a:pt x="23" y="3"/>
                      <a:pt x="23" y="3"/>
                    </a:cubicBezTo>
                    <a:cubicBezTo>
                      <a:pt x="23" y="3"/>
                      <a:pt x="23" y="3"/>
                      <a:pt x="23" y="3"/>
                    </a:cubicBezTo>
                    <a:cubicBezTo>
                      <a:pt x="23" y="3"/>
                      <a:pt x="23" y="3"/>
                      <a:pt x="23" y="3"/>
                    </a:cubicBezTo>
                    <a:cubicBezTo>
                      <a:pt x="23" y="3"/>
                      <a:pt x="23" y="3"/>
                      <a:pt x="23" y="3"/>
                    </a:cubicBezTo>
                    <a:cubicBezTo>
                      <a:pt x="23" y="3"/>
                      <a:pt x="23" y="3"/>
                      <a:pt x="23" y="3"/>
                    </a:cubicBezTo>
                    <a:cubicBezTo>
                      <a:pt x="23" y="3"/>
                      <a:pt x="23" y="3"/>
                      <a:pt x="23" y="3"/>
                    </a:cubicBezTo>
                    <a:cubicBezTo>
                      <a:pt x="23" y="3"/>
                      <a:pt x="23" y="3"/>
                      <a:pt x="23" y="3"/>
                    </a:cubicBezTo>
                    <a:cubicBezTo>
                      <a:pt x="23" y="3"/>
                      <a:pt x="23" y="3"/>
                      <a:pt x="23" y="3"/>
                    </a:cubicBezTo>
                    <a:cubicBezTo>
                      <a:pt x="23" y="3"/>
                      <a:pt x="23" y="3"/>
                      <a:pt x="23" y="3"/>
                    </a:cubicBezTo>
                    <a:cubicBezTo>
                      <a:pt x="23" y="3"/>
                      <a:pt x="23" y="3"/>
                      <a:pt x="23" y="3"/>
                    </a:cubicBezTo>
                    <a:cubicBezTo>
                      <a:pt x="23" y="3"/>
                      <a:pt x="23" y="3"/>
                      <a:pt x="23" y="3"/>
                    </a:cubicBezTo>
                    <a:cubicBezTo>
                      <a:pt x="23" y="2"/>
                      <a:pt x="23" y="2"/>
                      <a:pt x="23" y="2"/>
                    </a:cubicBezTo>
                    <a:cubicBezTo>
                      <a:pt x="23" y="2"/>
                      <a:pt x="23" y="2"/>
                      <a:pt x="23" y="2"/>
                    </a:cubicBezTo>
                    <a:cubicBezTo>
                      <a:pt x="23" y="2"/>
                      <a:pt x="23" y="2"/>
                      <a:pt x="23" y="2"/>
                    </a:cubicBezTo>
                    <a:cubicBezTo>
                      <a:pt x="23" y="2"/>
                      <a:pt x="23" y="2"/>
                      <a:pt x="23" y="2"/>
                    </a:cubicBezTo>
                    <a:cubicBezTo>
                      <a:pt x="23" y="2"/>
                      <a:pt x="23" y="2"/>
                      <a:pt x="23" y="2"/>
                    </a:cubicBezTo>
                    <a:cubicBezTo>
                      <a:pt x="23" y="2"/>
                      <a:pt x="23" y="2"/>
                      <a:pt x="23" y="2"/>
                    </a:cubicBezTo>
                    <a:cubicBezTo>
                      <a:pt x="23" y="2"/>
                      <a:pt x="23" y="2"/>
                      <a:pt x="23" y="2"/>
                    </a:cubicBezTo>
                    <a:cubicBezTo>
                      <a:pt x="22" y="2"/>
                      <a:pt x="22" y="2"/>
                      <a:pt x="22" y="2"/>
                    </a:cubicBezTo>
                    <a:cubicBezTo>
                      <a:pt x="22" y="2"/>
                      <a:pt x="22" y="2"/>
                      <a:pt x="22" y="2"/>
                    </a:cubicBezTo>
                    <a:cubicBezTo>
                      <a:pt x="22" y="2"/>
                      <a:pt x="22" y="2"/>
                      <a:pt x="22" y="2"/>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1" y="3"/>
                      <a:pt x="21" y="3"/>
                      <a:pt x="21" y="3"/>
                    </a:cubicBezTo>
                    <a:cubicBezTo>
                      <a:pt x="22" y="3"/>
                      <a:pt x="22" y="3"/>
                      <a:pt x="22" y="3"/>
                    </a:cubicBezTo>
                    <a:cubicBezTo>
                      <a:pt x="22" y="3"/>
                      <a:pt x="22" y="3"/>
                      <a:pt x="22" y="3"/>
                    </a:cubicBezTo>
                    <a:cubicBezTo>
                      <a:pt x="22" y="2"/>
                      <a:pt x="22" y="2"/>
                      <a:pt x="22"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1" y="2"/>
                      <a:pt x="21" y="2"/>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1" y="1"/>
                      <a:pt x="21" y="1"/>
                      <a:pt x="21" y="1"/>
                    </a:cubicBezTo>
                    <a:cubicBezTo>
                      <a:pt x="20" y="1"/>
                      <a:pt x="20" y="1"/>
                      <a:pt x="20" y="1"/>
                    </a:cubicBezTo>
                    <a:cubicBezTo>
                      <a:pt x="20" y="1"/>
                      <a:pt x="20" y="1"/>
                      <a:pt x="20" y="1"/>
                    </a:cubicBezTo>
                    <a:cubicBezTo>
                      <a:pt x="20" y="1"/>
                      <a:pt x="20" y="1"/>
                      <a:pt x="20" y="1"/>
                    </a:cubicBezTo>
                    <a:cubicBezTo>
                      <a:pt x="21" y="1"/>
                      <a:pt x="21" y="1"/>
                      <a:pt x="21" y="1"/>
                    </a:cubicBezTo>
                    <a:cubicBezTo>
                      <a:pt x="21" y="1"/>
                      <a:pt x="21" y="1"/>
                      <a:pt x="21" y="1"/>
                    </a:cubicBezTo>
                    <a:cubicBezTo>
                      <a:pt x="21" y="1"/>
                      <a:pt x="21" y="1"/>
                      <a:pt x="21" y="1"/>
                    </a:cubicBezTo>
                    <a:cubicBezTo>
                      <a:pt x="20" y="1"/>
                      <a:pt x="20" y="1"/>
                      <a:pt x="20" y="1"/>
                    </a:cubicBezTo>
                    <a:cubicBezTo>
                      <a:pt x="20" y="0"/>
                      <a:pt x="20" y="0"/>
                      <a:pt x="20" y="0"/>
                    </a:cubicBezTo>
                    <a:cubicBezTo>
                      <a:pt x="20" y="1"/>
                      <a:pt x="20" y="1"/>
                      <a:pt x="20" y="1"/>
                    </a:cubicBezTo>
                    <a:cubicBezTo>
                      <a:pt x="20" y="1"/>
                      <a:pt x="20" y="1"/>
                      <a:pt x="20" y="1"/>
                    </a:cubicBezTo>
                    <a:cubicBezTo>
                      <a:pt x="20" y="1"/>
                      <a:pt x="20" y="1"/>
                      <a:pt x="20" y="1"/>
                    </a:cubicBezTo>
                    <a:cubicBezTo>
                      <a:pt x="20" y="1"/>
                      <a:pt x="20" y="1"/>
                      <a:pt x="20" y="1"/>
                    </a:cubicBezTo>
                    <a:cubicBezTo>
                      <a:pt x="20" y="1"/>
                      <a:pt x="20" y="1"/>
                      <a:pt x="20" y="1"/>
                    </a:cubicBezTo>
                    <a:cubicBezTo>
                      <a:pt x="19" y="1"/>
                      <a:pt x="19" y="1"/>
                      <a:pt x="19" y="1"/>
                    </a:cubicBezTo>
                    <a:cubicBezTo>
                      <a:pt x="19" y="1"/>
                      <a:pt x="19" y="1"/>
                      <a:pt x="19" y="1"/>
                    </a:cubicBezTo>
                    <a:cubicBezTo>
                      <a:pt x="19" y="1"/>
                      <a:pt x="19" y="1"/>
                      <a:pt x="19" y="1"/>
                    </a:cubicBezTo>
                    <a:cubicBezTo>
                      <a:pt x="19" y="1"/>
                      <a:pt x="19" y="1"/>
                      <a:pt x="19" y="1"/>
                    </a:cubicBezTo>
                    <a:cubicBezTo>
                      <a:pt x="19" y="2"/>
                      <a:pt x="19" y="2"/>
                      <a:pt x="19"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2"/>
                      <a:pt x="18" y="2"/>
                      <a:pt x="18" y="2"/>
                    </a:cubicBezTo>
                    <a:cubicBezTo>
                      <a:pt x="18" y="3"/>
                      <a:pt x="18" y="3"/>
                      <a:pt x="18" y="3"/>
                    </a:cubicBezTo>
                    <a:cubicBezTo>
                      <a:pt x="18" y="3"/>
                      <a:pt x="18" y="3"/>
                      <a:pt x="18" y="3"/>
                    </a:cubicBezTo>
                    <a:cubicBezTo>
                      <a:pt x="18" y="3"/>
                      <a:pt x="18" y="3"/>
                      <a:pt x="18" y="3"/>
                    </a:cubicBezTo>
                    <a:cubicBezTo>
                      <a:pt x="17" y="3"/>
                      <a:pt x="17" y="3"/>
                      <a:pt x="17" y="3"/>
                    </a:cubicBezTo>
                    <a:cubicBezTo>
                      <a:pt x="17" y="3"/>
                      <a:pt x="17" y="3"/>
                      <a:pt x="17" y="3"/>
                    </a:cubicBezTo>
                    <a:cubicBezTo>
                      <a:pt x="17" y="3"/>
                      <a:pt x="17" y="3"/>
                      <a:pt x="17" y="3"/>
                    </a:cubicBezTo>
                    <a:cubicBezTo>
                      <a:pt x="17" y="3"/>
                      <a:pt x="17" y="3"/>
                      <a:pt x="17" y="3"/>
                    </a:cubicBezTo>
                    <a:cubicBezTo>
                      <a:pt x="17" y="3"/>
                      <a:pt x="17" y="3"/>
                      <a:pt x="17" y="3"/>
                    </a:cubicBezTo>
                    <a:cubicBezTo>
                      <a:pt x="17" y="3"/>
                      <a:pt x="17" y="3"/>
                      <a:pt x="17" y="3"/>
                    </a:cubicBezTo>
                    <a:cubicBezTo>
                      <a:pt x="17" y="4"/>
                      <a:pt x="17" y="4"/>
                      <a:pt x="17" y="4"/>
                    </a:cubicBezTo>
                    <a:cubicBezTo>
                      <a:pt x="17" y="4"/>
                      <a:pt x="17" y="4"/>
                      <a:pt x="17" y="4"/>
                    </a:cubicBezTo>
                    <a:cubicBezTo>
                      <a:pt x="14" y="4"/>
                      <a:pt x="10" y="5"/>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6" y="6"/>
                      <a:pt x="5" y="6"/>
                      <a:pt x="3" y="7"/>
                    </a:cubicBezTo>
                    <a:cubicBezTo>
                      <a:pt x="3" y="7"/>
                      <a:pt x="3" y="7"/>
                      <a:pt x="3" y="7"/>
                    </a:cubicBezTo>
                    <a:cubicBezTo>
                      <a:pt x="2" y="7"/>
                      <a:pt x="2" y="7"/>
                      <a:pt x="2" y="7"/>
                    </a:cubicBezTo>
                    <a:cubicBezTo>
                      <a:pt x="2" y="7"/>
                      <a:pt x="2" y="7"/>
                      <a:pt x="2" y="7"/>
                    </a:cubicBezTo>
                    <a:cubicBezTo>
                      <a:pt x="1" y="7"/>
                      <a:pt x="1" y="7"/>
                      <a:pt x="1" y="7"/>
                    </a:cubicBezTo>
                    <a:cubicBezTo>
                      <a:pt x="1" y="7"/>
                      <a:pt x="1" y="7"/>
                      <a:pt x="1" y="7"/>
                    </a:cubicBezTo>
                    <a:cubicBezTo>
                      <a:pt x="0" y="7"/>
                      <a:pt x="0" y="7"/>
                      <a:pt x="0" y="7"/>
                    </a:cubicBezTo>
                    <a:cubicBezTo>
                      <a:pt x="0" y="7"/>
                      <a:pt x="0" y="7"/>
                      <a:pt x="0" y="7"/>
                    </a:cubicBezTo>
                    <a:cubicBezTo>
                      <a:pt x="0" y="10"/>
                      <a:pt x="0" y="13"/>
                      <a:pt x="0" y="15"/>
                    </a:cubicBezTo>
                    <a:cubicBezTo>
                      <a:pt x="0" y="16"/>
                      <a:pt x="0" y="16"/>
                      <a:pt x="0" y="16"/>
                    </a:cubicBezTo>
                    <a:cubicBezTo>
                      <a:pt x="2" y="15"/>
                      <a:pt x="4" y="15"/>
                      <a:pt x="6" y="14"/>
                    </a:cubicBezTo>
                    <a:cubicBezTo>
                      <a:pt x="6" y="14"/>
                      <a:pt x="6" y="14"/>
                      <a:pt x="6" y="14"/>
                    </a:cubicBezTo>
                    <a:cubicBezTo>
                      <a:pt x="6" y="15"/>
                      <a:pt x="6" y="15"/>
                      <a:pt x="6" y="15"/>
                    </a:cubicBezTo>
                    <a:cubicBezTo>
                      <a:pt x="7" y="15"/>
                      <a:pt x="7" y="15"/>
                      <a:pt x="7" y="15"/>
                    </a:cubicBezTo>
                    <a:cubicBezTo>
                      <a:pt x="7" y="14"/>
                      <a:pt x="7" y="14"/>
                      <a:pt x="7"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10" y="13"/>
                      <a:pt x="13" y="13"/>
                      <a:pt x="15" y="12"/>
                    </a:cubicBezTo>
                    <a:cubicBezTo>
                      <a:pt x="15" y="12"/>
                      <a:pt x="15" y="12"/>
                      <a:pt x="15" y="12"/>
                    </a:cubicBezTo>
                    <a:cubicBezTo>
                      <a:pt x="16" y="12"/>
                      <a:pt x="17" y="12"/>
                      <a:pt x="18" y="12"/>
                    </a:cubicBezTo>
                    <a:cubicBezTo>
                      <a:pt x="18" y="11"/>
                      <a:pt x="18" y="11"/>
                      <a:pt x="18" y="11"/>
                    </a:cubicBezTo>
                    <a:cubicBezTo>
                      <a:pt x="18" y="12"/>
                      <a:pt x="18" y="12"/>
                      <a:pt x="18" y="12"/>
                    </a:cubicBezTo>
                    <a:cubicBezTo>
                      <a:pt x="18" y="12"/>
                      <a:pt x="19" y="12"/>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4"/>
                      <a:pt x="19" y="14"/>
                      <a:pt x="19" y="14"/>
                    </a:cubicBezTo>
                    <a:cubicBezTo>
                      <a:pt x="19" y="14"/>
                      <a:pt x="19" y="14"/>
                      <a:pt x="19" y="14"/>
                    </a:cubicBezTo>
                    <a:cubicBezTo>
                      <a:pt x="19" y="14"/>
                      <a:pt x="19" y="14"/>
                      <a:pt x="19" y="14"/>
                    </a:cubicBezTo>
                    <a:cubicBezTo>
                      <a:pt x="19" y="14"/>
                      <a:pt x="19" y="14"/>
                      <a:pt x="19" y="14"/>
                    </a:cubicBezTo>
                    <a:cubicBezTo>
                      <a:pt x="20" y="14"/>
                      <a:pt x="20" y="14"/>
                      <a:pt x="20" y="14"/>
                    </a:cubicBezTo>
                    <a:cubicBezTo>
                      <a:pt x="20" y="14"/>
                      <a:pt x="20" y="14"/>
                      <a:pt x="20" y="14"/>
                    </a:cubicBezTo>
                    <a:cubicBezTo>
                      <a:pt x="20" y="14"/>
                      <a:pt x="20" y="14"/>
                      <a:pt x="20" y="14"/>
                    </a:cubicBezTo>
                    <a:cubicBezTo>
                      <a:pt x="20" y="14"/>
                      <a:pt x="20" y="14"/>
                      <a:pt x="20" y="14"/>
                    </a:cubicBezTo>
                    <a:cubicBezTo>
                      <a:pt x="20" y="14"/>
                      <a:pt x="20" y="14"/>
                      <a:pt x="20" y="14"/>
                    </a:cubicBezTo>
                    <a:cubicBezTo>
                      <a:pt x="20" y="15"/>
                      <a:pt x="20" y="15"/>
                      <a:pt x="20" y="15"/>
                    </a:cubicBezTo>
                    <a:cubicBezTo>
                      <a:pt x="20" y="15"/>
                      <a:pt x="20" y="15"/>
                      <a:pt x="20" y="15"/>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4"/>
                      <a:pt x="21" y="14"/>
                      <a:pt x="21" y="14"/>
                    </a:cubicBezTo>
                    <a:cubicBezTo>
                      <a:pt x="21" y="13"/>
                      <a:pt x="21" y="13"/>
                      <a:pt x="21" y="13"/>
                    </a:cubicBezTo>
                    <a:cubicBezTo>
                      <a:pt x="21" y="13"/>
                      <a:pt x="21" y="13"/>
                      <a:pt x="21" y="13"/>
                    </a:cubicBezTo>
                    <a:cubicBezTo>
                      <a:pt x="21" y="14"/>
                      <a:pt x="21" y="14"/>
                      <a:pt x="21" y="14"/>
                    </a:cubicBezTo>
                    <a:cubicBezTo>
                      <a:pt x="21" y="15"/>
                      <a:pt x="21" y="15"/>
                      <a:pt x="21" y="15"/>
                    </a:cubicBezTo>
                    <a:cubicBezTo>
                      <a:pt x="21" y="15"/>
                      <a:pt x="21" y="15"/>
                      <a:pt x="21" y="15"/>
                    </a:cubicBezTo>
                    <a:cubicBezTo>
                      <a:pt x="21" y="15"/>
                      <a:pt x="21" y="15"/>
                      <a:pt x="21" y="15"/>
                    </a:cubicBezTo>
                    <a:cubicBezTo>
                      <a:pt x="21" y="15"/>
                      <a:pt x="21" y="15"/>
                      <a:pt x="22" y="15"/>
                    </a:cubicBezTo>
                    <a:cubicBezTo>
                      <a:pt x="22" y="15"/>
                      <a:pt x="22" y="15"/>
                      <a:pt x="22" y="16"/>
                    </a:cubicBezTo>
                    <a:cubicBezTo>
                      <a:pt x="22" y="16"/>
                      <a:pt x="22" y="16"/>
                      <a:pt x="22" y="16"/>
                    </a:cubicBezTo>
                    <a:cubicBezTo>
                      <a:pt x="22" y="16"/>
                      <a:pt x="22" y="16"/>
                      <a:pt x="22" y="17"/>
                    </a:cubicBezTo>
                    <a:cubicBezTo>
                      <a:pt x="22" y="17"/>
                      <a:pt x="22" y="17"/>
                      <a:pt x="22" y="17"/>
                    </a:cubicBezTo>
                    <a:cubicBezTo>
                      <a:pt x="22" y="17"/>
                      <a:pt x="22" y="17"/>
                      <a:pt x="22" y="17"/>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3" y="16"/>
                      <a:pt x="23" y="16"/>
                      <a:pt x="23" y="16"/>
                    </a:cubicBezTo>
                    <a:cubicBezTo>
                      <a:pt x="23" y="16"/>
                      <a:pt x="23" y="16"/>
                      <a:pt x="23" y="16"/>
                    </a:cubicBezTo>
                    <a:cubicBezTo>
                      <a:pt x="23" y="16"/>
                      <a:pt x="23" y="16"/>
                      <a:pt x="23" y="16"/>
                    </a:cubicBezTo>
                    <a:cubicBezTo>
                      <a:pt x="22" y="16"/>
                      <a:pt x="22" y="16"/>
                      <a:pt x="22"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4" y="16"/>
                      <a:pt x="24" y="16"/>
                      <a:pt x="24" y="16"/>
                    </a:cubicBezTo>
                    <a:cubicBezTo>
                      <a:pt x="23" y="15"/>
                      <a:pt x="23" y="15"/>
                      <a:pt x="23" y="15"/>
                    </a:cubicBezTo>
                    <a:cubicBezTo>
                      <a:pt x="23" y="15"/>
                      <a:pt x="23" y="15"/>
                      <a:pt x="23"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5" y="13"/>
                      <a:pt x="25" y="13"/>
                      <a:pt x="25" y="13"/>
                    </a:cubicBezTo>
                    <a:cubicBezTo>
                      <a:pt x="25" y="14"/>
                      <a:pt x="25" y="14"/>
                      <a:pt x="25" y="14"/>
                    </a:cubicBezTo>
                    <a:cubicBezTo>
                      <a:pt x="26" y="14"/>
                      <a:pt x="26" y="14"/>
                      <a:pt x="26" y="14"/>
                    </a:cubicBezTo>
                    <a:cubicBezTo>
                      <a:pt x="26" y="14"/>
                      <a:pt x="26" y="14"/>
                      <a:pt x="26" y="14"/>
                    </a:cubicBezTo>
                    <a:cubicBezTo>
                      <a:pt x="26" y="15"/>
                      <a:pt x="26" y="15"/>
                      <a:pt x="26" y="15"/>
                    </a:cubicBezTo>
                    <a:cubicBezTo>
                      <a:pt x="26" y="15"/>
                      <a:pt x="26" y="15"/>
                      <a:pt x="26" y="15"/>
                    </a:cubicBezTo>
                    <a:cubicBezTo>
                      <a:pt x="26" y="15"/>
                      <a:pt x="26" y="15"/>
                      <a:pt x="26" y="15"/>
                    </a:cubicBezTo>
                    <a:cubicBezTo>
                      <a:pt x="26" y="15"/>
                      <a:pt x="26" y="15"/>
                      <a:pt x="26" y="15"/>
                    </a:cubicBezTo>
                    <a:cubicBezTo>
                      <a:pt x="26" y="15"/>
                      <a:pt x="26" y="15"/>
                      <a:pt x="26" y="15"/>
                    </a:cubicBezTo>
                    <a:cubicBezTo>
                      <a:pt x="27" y="15"/>
                      <a:pt x="27" y="15"/>
                      <a:pt x="27" y="15"/>
                    </a:cubicBezTo>
                    <a:cubicBezTo>
                      <a:pt x="27" y="15"/>
                      <a:pt x="27" y="15"/>
                      <a:pt x="27" y="15"/>
                    </a:cubicBezTo>
                    <a:cubicBezTo>
                      <a:pt x="27" y="15"/>
                      <a:pt x="27" y="15"/>
                      <a:pt x="27" y="15"/>
                    </a:cubicBezTo>
                    <a:cubicBezTo>
                      <a:pt x="27" y="14"/>
                      <a:pt x="27" y="14"/>
                      <a:pt x="27" y="14"/>
                    </a:cubicBezTo>
                    <a:cubicBezTo>
                      <a:pt x="27" y="14"/>
                      <a:pt x="27" y="14"/>
                      <a:pt x="27"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3"/>
                      <a:pt x="28" y="13"/>
                      <a:pt x="28" y="13"/>
                    </a:cubicBezTo>
                    <a:cubicBezTo>
                      <a:pt x="28" y="13"/>
                      <a:pt x="28" y="13"/>
                      <a:pt x="28"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4"/>
                      <a:pt x="29" y="14"/>
                      <a:pt x="29" y="14"/>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30" y="13"/>
                      <a:pt x="30" y="13"/>
                      <a:pt x="30" y="13"/>
                    </a:cubicBezTo>
                    <a:cubicBezTo>
                      <a:pt x="30" y="13"/>
                      <a:pt x="30" y="13"/>
                      <a:pt x="30" y="13"/>
                    </a:cubicBezTo>
                    <a:lnTo>
                      <a:pt x="31" y="12"/>
                    </a:lnTo>
                    <a:close/>
                    <a:moveTo>
                      <a:pt x="33" y="17"/>
                    </a:moveTo>
                    <a:cubicBezTo>
                      <a:pt x="32" y="16"/>
                      <a:pt x="32" y="16"/>
                      <a:pt x="32" y="16"/>
                    </a:cubicBezTo>
                    <a:cubicBezTo>
                      <a:pt x="32" y="16"/>
                      <a:pt x="32" y="16"/>
                      <a:pt x="32" y="16"/>
                    </a:cubicBezTo>
                    <a:cubicBezTo>
                      <a:pt x="32" y="16"/>
                      <a:pt x="32" y="16"/>
                      <a:pt x="32" y="16"/>
                    </a:cubicBezTo>
                    <a:cubicBezTo>
                      <a:pt x="32" y="15"/>
                      <a:pt x="32" y="15"/>
                      <a:pt x="32" y="15"/>
                    </a:cubicBezTo>
                    <a:cubicBezTo>
                      <a:pt x="32" y="15"/>
                      <a:pt x="32" y="15"/>
                      <a:pt x="32" y="15"/>
                    </a:cubicBezTo>
                    <a:cubicBezTo>
                      <a:pt x="32" y="15"/>
                      <a:pt x="32" y="15"/>
                      <a:pt x="32" y="15"/>
                    </a:cubicBezTo>
                    <a:cubicBezTo>
                      <a:pt x="31" y="15"/>
                      <a:pt x="31" y="15"/>
                      <a:pt x="31" y="15"/>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6"/>
                      <a:pt x="32" y="16"/>
                      <a:pt x="32" y="16"/>
                    </a:cubicBezTo>
                    <a:cubicBezTo>
                      <a:pt x="32" y="17"/>
                      <a:pt x="32" y="17"/>
                      <a:pt x="32" y="17"/>
                    </a:cubicBezTo>
                    <a:cubicBezTo>
                      <a:pt x="32" y="17"/>
                      <a:pt x="32" y="17"/>
                      <a:pt x="32" y="17"/>
                    </a:cubicBezTo>
                    <a:cubicBezTo>
                      <a:pt x="32" y="17"/>
                      <a:pt x="32" y="17"/>
                      <a:pt x="32" y="17"/>
                    </a:cubicBezTo>
                    <a:cubicBezTo>
                      <a:pt x="31" y="17"/>
                      <a:pt x="31" y="17"/>
                      <a:pt x="31" y="17"/>
                    </a:cubicBezTo>
                    <a:cubicBezTo>
                      <a:pt x="31" y="17"/>
                      <a:pt x="31" y="17"/>
                      <a:pt x="31" y="17"/>
                    </a:cubicBezTo>
                    <a:cubicBezTo>
                      <a:pt x="31" y="17"/>
                      <a:pt x="31" y="17"/>
                      <a:pt x="31" y="17"/>
                    </a:cubicBezTo>
                    <a:cubicBezTo>
                      <a:pt x="31" y="17"/>
                      <a:pt x="31" y="17"/>
                      <a:pt x="31" y="17"/>
                    </a:cubicBezTo>
                    <a:cubicBezTo>
                      <a:pt x="30" y="17"/>
                      <a:pt x="30" y="17"/>
                      <a:pt x="30" y="17"/>
                    </a:cubicBezTo>
                    <a:cubicBezTo>
                      <a:pt x="30" y="17"/>
                      <a:pt x="30" y="17"/>
                      <a:pt x="30" y="17"/>
                    </a:cubicBezTo>
                    <a:cubicBezTo>
                      <a:pt x="30" y="17"/>
                      <a:pt x="30" y="17"/>
                      <a:pt x="30" y="17"/>
                    </a:cubicBezTo>
                    <a:cubicBezTo>
                      <a:pt x="30" y="17"/>
                      <a:pt x="30" y="17"/>
                      <a:pt x="30" y="17"/>
                    </a:cubicBezTo>
                    <a:cubicBezTo>
                      <a:pt x="30" y="17"/>
                      <a:pt x="30" y="17"/>
                      <a:pt x="30" y="17"/>
                    </a:cubicBezTo>
                    <a:cubicBezTo>
                      <a:pt x="30" y="17"/>
                      <a:pt x="30" y="17"/>
                      <a:pt x="30" y="17"/>
                    </a:cubicBezTo>
                    <a:cubicBezTo>
                      <a:pt x="30" y="17"/>
                      <a:pt x="31" y="17"/>
                      <a:pt x="31" y="17"/>
                    </a:cubicBezTo>
                    <a:cubicBezTo>
                      <a:pt x="32" y="17"/>
                      <a:pt x="32" y="17"/>
                      <a:pt x="32" y="17"/>
                    </a:cubicBezTo>
                    <a:cubicBezTo>
                      <a:pt x="32" y="17"/>
                      <a:pt x="32" y="17"/>
                      <a:pt x="32" y="17"/>
                    </a:cubicBezTo>
                    <a:cubicBezTo>
                      <a:pt x="32" y="17"/>
                      <a:pt x="32" y="17"/>
                      <a:pt x="32" y="17"/>
                    </a:cubicBezTo>
                    <a:cubicBezTo>
                      <a:pt x="33" y="17"/>
                      <a:pt x="33" y="17"/>
                      <a:pt x="33" y="17"/>
                    </a:cubicBezTo>
                    <a:close/>
                    <a:moveTo>
                      <a:pt x="31" y="14"/>
                    </a:moveTo>
                    <a:cubicBezTo>
                      <a:pt x="31" y="13"/>
                      <a:pt x="31" y="13"/>
                      <a:pt x="31" y="13"/>
                    </a:cubicBezTo>
                    <a:cubicBezTo>
                      <a:pt x="32" y="13"/>
                      <a:pt x="32" y="13"/>
                      <a:pt x="32" y="13"/>
                    </a:cubicBezTo>
                    <a:cubicBezTo>
                      <a:pt x="32" y="12"/>
                      <a:pt x="32" y="12"/>
                      <a:pt x="32" y="12"/>
                    </a:cubicBezTo>
                    <a:cubicBezTo>
                      <a:pt x="31" y="12"/>
                      <a:pt x="31" y="12"/>
                      <a:pt x="31" y="12"/>
                    </a:cubicBezTo>
                    <a:cubicBezTo>
                      <a:pt x="31" y="12"/>
                      <a:pt x="31" y="12"/>
                      <a:pt x="31" y="12"/>
                    </a:cubicBezTo>
                    <a:cubicBezTo>
                      <a:pt x="31" y="12"/>
                      <a:pt x="31" y="12"/>
                      <a:pt x="31" y="12"/>
                    </a:cubicBezTo>
                    <a:cubicBezTo>
                      <a:pt x="31" y="13"/>
                      <a:pt x="31" y="13"/>
                      <a:pt x="31" y="13"/>
                    </a:cubicBezTo>
                    <a:cubicBezTo>
                      <a:pt x="31" y="14"/>
                      <a:pt x="31" y="14"/>
                      <a:pt x="31" y="14"/>
                    </a:cubicBezTo>
                    <a:close/>
                    <a:moveTo>
                      <a:pt x="28" y="16"/>
                    </a:moveTo>
                    <a:cubicBezTo>
                      <a:pt x="28" y="16"/>
                      <a:pt x="28" y="16"/>
                      <a:pt x="28" y="16"/>
                    </a:cubicBezTo>
                    <a:cubicBezTo>
                      <a:pt x="28" y="16"/>
                      <a:pt x="28" y="16"/>
                      <a:pt x="28" y="16"/>
                    </a:cubicBezTo>
                    <a:cubicBezTo>
                      <a:pt x="28" y="16"/>
                      <a:pt x="28" y="16"/>
                      <a:pt x="28" y="16"/>
                    </a:cubicBezTo>
                    <a:cubicBezTo>
                      <a:pt x="28" y="17"/>
                      <a:pt x="28" y="17"/>
                      <a:pt x="28" y="17"/>
                    </a:cubicBezTo>
                    <a:cubicBezTo>
                      <a:pt x="28" y="17"/>
                      <a:pt x="28" y="17"/>
                      <a:pt x="28" y="17"/>
                    </a:cubicBezTo>
                    <a:cubicBezTo>
                      <a:pt x="28" y="17"/>
                      <a:pt x="28" y="17"/>
                      <a:pt x="28" y="17"/>
                    </a:cubicBezTo>
                    <a:cubicBezTo>
                      <a:pt x="28" y="17"/>
                      <a:pt x="28" y="17"/>
                      <a:pt x="28" y="17"/>
                    </a:cubicBezTo>
                    <a:cubicBezTo>
                      <a:pt x="28" y="17"/>
                      <a:pt x="28" y="17"/>
                      <a:pt x="28" y="17"/>
                    </a:cubicBezTo>
                    <a:cubicBezTo>
                      <a:pt x="28" y="17"/>
                      <a:pt x="28" y="17"/>
                      <a:pt x="28" y="17"/>
                    </a:cubicBezTo>
                    <a:cubicBezTo>
                      <a:pt x="28" y="17"/>
                      <a:pt x="28" y="17"/>
                      <a:pt x="28" y="17"/>
                    </a:cubicBezTo>
                    <a:lnTo>
                      <a:pt x="28" y="16"/>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gf4bb91c855_5_265"/>
              <p:cNvSpPr/>
              <p:nvPr/>
            </p:nvSpPr>
            <p:spPr>
              <a:xfrm>
                <a:off x="3764934" y="3345320"/>
                <a:ext cx="137884" cy="97970"/>
              </a:xfrm>
              <a:custGeom>
                <a:rect b="b" l="l" r="r" t="t"/>
                <a:pathLst>
                  <a:path extrusionOk="0" h="30" w="43">
                    <a:moveTo>
                      <a:pt x="35" y="18"/>
                    </a:move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5" y="18"/>
                      <a:pt x="35" y="18"/>
                      <a:pt x="35" y="18"/>
                    </a:cubicBezTo>
                    <a:cubicBezTo>
                      <a:pt x="34" y="18"/>
                      <a:pt x="34" y="18"/>
                      <a:pt x="34" y="18"/>
                    </a:cubicBezTo>
                    <a:lnTo>
                      <a:pt x="35" y="18"/>
                    </a:lnTo>
                    <a:close/>
                    <a:moveTo>
                      <a:pt x="42" y="15"/>
                    </a:moveTo>
                    <a:cubicBezTo>
                      <a:pt x="42" y="15"/>
                      <a:pt x="42" y="15"/>
                      <a:pt x="42" y="15"/>
                    </a:cubicBezTo>
                    <a:cubicBezTo>
                      <a:pt x="42" y="15"/>
                      <a:pt x="42" y="15"/>
                      <a:pt x="42" y="15"/>
                    </a:cubicBezTo>
                    <a:cubicBezTo>
                      <a:pt x="42" y="15"/>
                      <a:pt x="42" y="15"/>
                      <a:pt x="42" y="15"/>
                    </a:cubicBezTo>
                    <a:cubicBezTo>
                      <a:pt x="42" y="15"/>
                      <a:pt x="42" y="15"/>
                      <a:pt x="42" y="15"/>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3"/>
                      <a:pt x="42" y="13"/>
                      <a:pt x="42" y="13"/>
                    </a:cubicBezTo>
                    <a:cubicBezTo>
                      <a:pt x="41" y="13"/>
                      <a:pt x="41" y="13"/>
                      <a:pt x="41"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2" y="13"/>
                      <a:pt x="42" y="13"/>
                      <a:pt x="42" y="13"/>
                    </a:cubicBezTo>
                    <a:cubicBezTo>
                      <a:pt x="41" y="13"/>
                      <a:pt x="40" y="13"/>
                      <a:pt x="39" y="14"/>
                    </a:cubicBezTo>
                    <a:cubicBezTo>
                      <a:pt x="38" y="14"/>
                      <a:pt x="38" y="14"/>
                      <a:pt x="37" y="14"/>
                    </a:cubicBezTo>
                    <a:cubicBezTo>
                      <a:pt x="37" y="14"/>
                      <a:pt x="37" y="14"/>
                      <a:pt x="37" y="14"/>
                    </a:cubicBezTo>
                    <a:cubicBezTo>
                      <a:pt x="37" y="13"/>
                      <a:pt x="37" y="13"/>
                      <a:pt x="37" y="13"/>
                    </a:cubicBezTo>
                    <a:cubicBezTo>
                      <a:pt x="36" y="13"/>
                      <a:pt x="36" y="13"/>
                      <a:pt x="36" y="13"/>
                    </a:cubicBezTo>
                    <a:cubicBezTo>
                      <a:pt x="36" y="11"/>
                      <a:pt x="35" y="10"/>
                      <a:pt x="35" y="8"/>
                    </a:cubicBezTo>
                    <a:cubicBezTo>
                      <a:pt x="35" y="7"/>
                      <a:pt x="34" y="6"/>
                      <a:pt x="34" y="5"/>
                    </a:cubicBezTo>
                    <a:cubicBezTo>
                      <a:pt x="34" y="4"/>
                      <a:pt x="34" y="4"/>
                      <a:pt x="34" y="4"/>
                    </a:cubicBezTo>
                    <a:cubicBezTo>
                      <a:pt x="34" y="3"/>
                      <a:pt x="34" y="3"/>
                      <a:pt x="33" y="2"/>
                    </a:cubicBezTo>
                    <a:cubicBezTo>
                      <a:pt x="33" y="1"/>
                      <a:pt x="33" y="1"/>
                      <a:pt x="33" y="1"/>
                    </a:cubicBezTo>
                    <a:cubicBezTo>
                      <a:pt x="33" y="1"/>
                      <a:pt x="33" y="1"/>
                      <a:pt x="33" y="1"/>
                    </a:cubicBezTo>
                    <a:cubicBezTo>
                      <a:pt x="33" y="0"/>
                      <a:pt x="33" y="0"/>
                      <a:pt x="33" y="0"/>
                    </a:cubicBezTo>
                    <a:cubicBezTo>
                      <a:pt x="22" y="2"/>
                      <a:pt x="11" y="4"/>
                      <a:pt x="0" y="6"/>
                    </a:cubicBezTo>
                    <a:cubicBezTo>
                      <a:pt x="1" y="12"/>
                      <a:pt x="1" y="12"/>
                      <a:pt x="1" y="12"/>
                    </a:cubicBezTo>
                    <a:cubicBezTo>
                      <a:pt x="1" y="12"/>
                      <a:pt x="1" y="12"/>
                      <a:pt x="1" y="12"/>
                    </a:cubicBezTo>
                    <a:cubicBezTo>
                      <a:pt x="1" y="12"/>
                      <a:pt x="1" y="12"/>
                      <a:pt x="1" y="12"/>
                    </a:cubicBezTo>
                    <a:cubicBezTo>
                      <a:pt x="1" y="12"/>
                      <a:pt x="1" y="12"/>
                      <a:pt x="1" y="12"/>
                    </a:cubicBezTo>
                    <a:cubicBezTo>
                      <a:pt x="1" y="12"/>
                      <a:pt x="1" y="12"/>
                      <a:pt x="1" y="12"/>
                    </a:cubicBezTo>
                    <a:cubicBezTo>
                      <a:pt x="2" y="11"/>
                      <a:pt x="2" y="11"/>
                      <a:pt x="2" y="11"/>
                    </a:cubicBezTo>
                    <a:cubicBezTo>
                      <a:pt x="2" y="11"/>
                      <a:pt x="2" y="11"/>
                      <a:pt x="2" y="11"/>
                    </a:cubicBezTo>
                    <a:cubicBezTo>
                      <a:pt x="3" y="11"/>
                      <a:pt x="3" y="11"/>
                      <a:pt x="3" y="11"/>
                    </a:cubicBezTo>
                    <a:cubicBezTo>
                      <a:pt x="3" y="11"/>
                      <a:pt x="3" y="11"/>
                      <a:pt x="3" y="11"/>
                    </a:cubicBezTo>
                    <a:cubicBezTo>
                      <a:pt x="3" y="11"/>
                      <a:pt x="3" y="11"/>
                      <a:pt x="3" y="11"/>
                    </a:cubicBezTo>
                    <a:cubicBezTo>
                      <a:pt x="3" y="11"/>
                      <a:pt x="3" y="11"/>
                      <a:pt x="3" y="11"/>
                    </a:cubicBezTo>
                    <a:cubicBezTo>
                      <a:pt x="3" y="10"/>
                      <a:pt x="3" y="10"/>
                      <a:pt x="3" y="10"/>
                    </a:cubicBezTo>
                    <a:cubicBezTo>
                      <a:pt x="3" y="10"/>
                      <a:pt x="3" y="10"/>
                      <a:pt x="3" y="10"/>
                    </a:cubicBezTo>
                    <a:cubicBezTo>
                      <a:pt x="3" y="10"/>
                      <a:pt x="3" y="10"/>
                      <a:pt x="3" y="10"/>
                    </a:cubicBezTo>
                    <a:cubicBezTo>
                      <a:pt x="4" y="10"/>
                      <a:pt x="4" y="10"/>
                      <a:pt x="4" y="10"/>
                    </a:cubicBezTo>
                    <a:cubicBezTo>
                      <a:pt x="4" y="10"/>
                      <a:pt x="4" y="10"/>
                      <a:pt x="4" y="10"/>
                    </a:cubicBezTo>
                    <a:cubicBezTo>
                      <a:pt x="4" y="10"/>
                      <a:pt x="4" y="10"/>
                      <a:pt x="4" y="10"/>
                    </a:cubicBezTo>
                    <a:cubicBezTo>
                      <a:pt x="4" y="10"/>
                      <a:pt x="4" y="10"/>
                      <a:pt x="4" y="10"/>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8"/>
                      <a:pt x="4" y="8"/>
                      <a:pt x="4" y="8"/>
                    </a:cubicBezTo>
                    <a:cubicBezTo>
                      <a:pt x="5" y="8"/>
                      <a:pt x="5" y="8"/>
                      <a:pt x="5" y="8"/>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6" y="8"/>
                      <a:pt x="6" y="8"/>
                      <a:pt x="6" y="8"/>
                    </a:cubicBezTo>
                    <a:cubicBezTo>
                      <a:pt x="6" y="8"/>
                      <a:pt x="6" y="8"/>
                      <a:pt x="6" y="8"/>
                    </a:cubicBezTo>
                    <a:cubicBezTo>
                      <a:pt x="6" y="8"/>
                      <a:pt x="6" y="8"/>
                      <a:pt x="6" y="8"/>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8" y="7"/>
                      <a:pt x="8" y="7"/>
                      <a:pt x="8" y="7"/>
                    </a:cubicBezTo>
                    <a:cubicBezTo>
                      <a:pt x="8" y="7"/>
                      <a:pt x="8" y="7"/>
                      <a:pt x="8" y="7"/>
                    </a:cubicBezTo>
                    <a:cubicBezTo>
                      <a:pt x="8" y="7"/>
                      <a:pt x="8" y="7"/>
                      <a:pt x="8" y="7"/>
                    </a:cubicBezTo>
                    <a:cubicBezTo>
                      <a:pt x="8" y="7"/>
                      <a:pt x="8" y="7"/>
                      <a:pt x="8" y="7"/>
                    </a:cubicBezTo>
                    <a:cubicBezTo>
                      <a:pt x="9" y="7"/>
                      <a:pt x="9" y="7"/>
                      <a:pt x="9" y="7"/>
                    </a:cubicBezTo>
                    <a:cubicBezTo>
                      <a:pt x="9" y="7"/>
                      <a:pt x="9" y="7"/>
                      <a:pt x="9" y="7"/>
                    </a:cubicBezTo>
                    <a:cubicBezTo>
                      <a:pt x="9" y="7"/>
                      <a:pt x="9" y="7"/>
                      <a:pt x="9" y="7"/>
                    </a:cubicBezTo>
                    <a:cubicBezTo>
                      <a:pt x="10" y="7"/>
                      <a:pt x="10" y="7"/>
                      <a:pt x="10" y="7"/>
                    </a:cubicBezTo>
                    <a:cubicBezTo>
                      <a:pt x="10" y="7"/>
                      <a:pt x="10" y="7"/>
                      <a:pt x="10" y="7"/>
                    </a:cubicBezTo>
                    <a:cubicBezTo>
                      <a:pt x="10" y="7"/>
                      <a:pt x="10" y="7"/>
                      <a:pt x="10" y="7"/>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6"/>
                      <a:pt x="10" y="6"/>
                      <a:pt x="10" y="6"/>
                    </a:cubicBezTo>
                    <a:cubicBezTo>
                      <a:pt x="10" y="5"/>
                      <a:pt x="10" y="5"/>
                      <a:pt x="10" y="5"/>
                    </a:cubicBezTo>
                    <a:cubicBezTo>
                      <a:pt x="11" y="5"/>
                      <a:pt x="11" y="5"/>
                      <a:pt x="11" y="5"/>
                    </a:cubicBezTo>
                    <a:cubicBezTo>
                      <a:pt x="11" y="5"/>
                      <a:pt x="11" y="5"/>
                      <a:pt x="11" y="5"/>
                    </a:cubicBezTo>
                    <a:cubicBezTo>
                      <a:pt x="11" y="5"/>
                      <a:pt x="11" y="5"/>
                      <a:pt x="11" y="5"/>
                    </a:cubicBezTo>
                    <a:cubicBezTo>
                      <a:pt x="11" y="5"/>
                      <a:pt x="11" y="5"/>
                      <a:pt x="11" y="5"/>
                    </a:cubicBezTo>
                    <a:cubicBezTo>
                      <a:pt x="11" y="5"/>
                      <a:pt x="11" y="5"/>
                      <a:pt x="11" y="5"/>
                    </a:cubicBezTo>
                    <a:cubicBezTo>
                      <a:pt x="11" y="5"/>
                      <a:pt x="11" y="5"/>
                      <a:pt x="11" y="5"/>
                    </a:cubicBezTo>
                    <a:cubicBezTo>
                      <a:pt x="11" y="5"/>
                      <a:pt x="11" y="5"/>
                      <a:pt x="11" y="5"/>
                    </a:cubicBezTo>
                    <a:cubicBezTo>
                      <a:pt x="12" y="5"/>
                      <a:pt x="12" y="5"/>
                      <a:pt x="12" y="5"/>
                    </a:cubicBezTo>
                    <a:cubicBezTo>
                      <a:pt x="12" y="4"/>
                      <a:pt x="12" y="4"/>
                      <a:pt x="12" y="4"/>
                    </a:cubicBezTo>
                    <a:cubicBezTo>
                      <a:pt x="12" y="4"/>
                      <a:pt x="12" y="4"/>
                      <a:pt x="12" y="4"/>
                    </a:cubicBezTo>
                    <a:cubicBezTo>
                      <a:pt x="13" y="5"/>
                      <a:pt x="13" y="5"/>
                      <a:pt x="13" y="5"/>
                    </a:cubicBezTo>
                    <a:cubicBezTo>
                      <a:pt x="13" y="5"/>
                      <a:pt x="13" y="5"/>
                      <a:pt x="13"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8" y="8"/>
                      <a:pt x="18" y="8"/>
                      <a:pt x="18" y="8"/>
                    </a:cubicBezTo>
                    <a:cubicBezTo>
                      <a:pt x="18" y="8"/>
                      <a:pt x="18" y="8"/>
                      <a:pt x="18" y="8"/>
                    </a:cubicBezTo>
                    <a:cubicBezTo>
                      <a:pt x="18" y="8"/>
                      <a:pt x="18" y="8"/>
                      <a:pt x="18" y="8"/>
                    </a:cubicBezTo>
                    <a:cubicBezTo>
                      <a:pt x="18" y="8"/>
                      <a:pt x="18" y="8"/>
                      <a:pt x="18" y="8"/>
                    </a:cubicBezTo>
                    <a:cubicBezTo>
                      <a:pt x="19" y="8"/>
                      <a:pt x="19" y="8"/>
                      <a:pt x="19" y="8"/>
                    </a:cubicBezTo>
                    <a:cubicBezTo>
                      <a:pt x="19" y="8"/>
                      <a:pt x="19" y="8"/>
                      <a:pt x="19" y="8"/>
                    </a:cubicBezTo>
                    <a:cubicBezTo>
                      <a:pt x="19" y="8"/>
                      <a:pt x="19" y="8"/>
                      <a:pt x="19" y="8"/>
                    </a:cubicBezTo>
                    <a:cubicBezTo>
                      <a:pt x="19" y="9"/>
                      <a:pt x="19" y="9"/>
                      <a:pt x="19" y="9"/>
                    </a:cubicBezTo>
                    <a:cubicBezTo>
                      <a:pt x="19" y="9"/>
                      <a:pt x="19" y="9"/>
                      <a:pt x="19" y="9"/>
                    </a:cubicBezTo>
                    <a:cubicBezTo>
                      <a:pt x="19" y="9"/>
                      <a:pt x="19" y="9"/>
                      <a:pt x="19" y="9"/>
                    </a:cubicBezTo>
                    <a:cubicBezTo>
                      <a:pt x="19" y="9"/>
                      <a:pt x="19" y="9"/>
                      <a:pt x="19" y="9"/>
                    </a:cubicBezTo>
                    <a:cubicBezTo>
                      <a:pt x="19" y="10"/>
                      <a:pt x="19" y="10"/>
                      <a:pt x="19" y="10"/>
                    </a:cubicBezTo>
                    <a:cubicBezTo>
                      <a:pt x="19" y="10"/>
                      <a:pt x="19" y="10"/>
                      <a:pt x="19" y="10"/>
                    </a:cubicBezTo>
                    <a:cubicBezTo>
                      <a:pt x="19" y="10"/>
                      <a:pt x="19" y="10"/>
                      <a:pt x="19" y="10"/>
                    </a:cubicBezTo>
                    <a:cubicBezTo>
                      <a:pt x="19" y="10"/>
                      <a:pt x="19" y="10"/>
                      <a:pt x="19" y="10"/>
                    </a:cubicBezTo>
                    <a:cubicBezTo>
                      <a:pt x="20" y="10"/>
                      <a:pt x="20" y="10"/>
                      <a:pt x="20" y="10"/>
                    </a:cubicBezTo>
                    <a:cubicBezTo>
                      <a:pt x="20" y="10"/>
                      <a:pt x="20" y="10"/>
                      <a:pt x="20" y="10"/>
                    </a:cubicBezTo>
                    <a:cubicBezTo>
                      <a:pt x="21" y="10"/>
                      <a:pt x="21" y="10"/>
                      <a:pt x="21" y="10"/>
                    </a:cubicBezTo>
                    <a:cubicBezTo>
                      <a:pt x="21" y="10"/>
                      <a:pt x="21" y="10"/>
                      <a:pt x="21" y="10"/>
                    </a:cubicBezTo>
                    <a:cubicBezTo>
                      <a:pt x="21" y="10"/>
                      <a:pt x="21" y="10"/>
                      <a:pt x="21" y="10"/>
                    </a:cubicBezTo>
                    <a:cubicBezTo>
                      <a:pt x="22" y="10"/>
                      <a:pt x="22" y="10"/>
                      <a:pt x="22" y="10"/>
                    </a:cubicBezTo>
                    <a:cubicBezTo>
                      <a:pt x="22" y="11"/>
                      <a:pt x="22" y="11"/>
                      <a:pt x="22" y="11"/>
                    </a:cubicBezTo>
                    <a:cubicBezTo>
                      <a:pt x="22" y="11"/>
                      <a:pt x="22" y="11"/>
                      <a:pt x="22" y="11"/>
                    </a:cubicBezTo>
                    <a:cubicBezTo>
                      <a:pt x="22" y="11"/>
                      <a:pt x="22" y="11"/>
                      <a:pt x="22" y="11"/>
                    </a:cubicBezTo>
                    <a:cubicBezTo>
                      <a:pt x="22" y="11"/>
                      <a:pt x="22" y="11"/>
                      <a:pt x="22" y="11"/>
                    </a:cubicBezTo>
                    <a:cubicBezTo>
                      <a:pt x="22" y="11"/>
                      <a:pt x="22" y="11"/>
                      <a:pt x="22" y="11"/>
                    </a:cubicBezTo>
                    <a:cubicBezTo>
                      <a:pt x="22" y="11"/>
                      <a:pt x="22" y="11"/>
                      <a:pt x="22" y="11"/>
                    </a:cubicBezTo>
                    <a:cubicBezTo>
                      <a:pt x="23" y="11"/>
                      <a:pt x="23" y="11"/>
                      <a:pt x="23" y="11"/>
                    </a:cubicBezTo>
                    <a:cubicBezTo>
                      <a:pt x="23" y="11"/>
                      <a:pt x="23" y="11"/>
                      <a:pt x="23" y="11"/>
                    </a:cubicBezTo>
                    <a:cubicBezTo>
                      <a:pt x="23" y="11"/>
                      <a:pt x="23" y="11"/>
                      <a:pt x="23" y="11"/>
                    </a:cubicBezTo>
                    <a:cubicBezTo>
                      <a:pt x="23" y="11"/>
                      <a:pt x="23" y="11"/>
                      <a:pt x="23" y="10"/>
                    </a:cubicBezTo>
                    <a:cubicBezTo>
                      <a:pt x="24" y="11"/>
                      <a:pt x="24" y="11"/>
                      <a:pt x="25" y="11"/>
                    </a:cubicBezTo>
                    <a:cubicBezTo>
                      <a:pt x="25" y="12"/>
                      <a:pt x="24" y="12"/>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5"/>
                      <a:pt x="24" y="15"/>
                      <a:pt x="24" y="15"/>
                    </a:cubicBezTo>
                    <a:cubicBezTo>
                      <a:pt x="24" y="15"/>
                      <a:pt x="24" y="15"/>
                      <a:pt x="24" y="15"/>
                    </a:cubicBezTo>
                    <a:cubicBezTo>
                      <a:pt x="24" y="15"/>
                      <a:pt x="24" y="15"/>
                      <a:pt x="24" y="15"/>
                    </a:cubicBezTo>
                    <a:cubicBezTo>
                      <a:pt x="24" y="15"/>
                      <a:pt x="24" y="15"/>
                      <a:pt x="24"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6"/>
                    </a:cubicBezTo>
                    <a:cubicBezTo>
                      <a:pt x="23" y="16"/>
                      <a:pt x="23" y="16"/>
                      <a:pt x="23" y="16"/>
                    </a:cubicBezTo>
                    <a:cubicBezTo>
                      <a:pt x="23" y="16"/>
                      <a:pt x="23" y="16"/>
                      <a:pt x="23" y="16"/>
                    </a:cubicBezTo>
                    <a:cubicBezTo>
                      <a:pt x="23" y="15"/>
                      <a:pt x="23" y="15"/>
                      <a:pt x="23" y="15"/>
                    </a:cubicBezTo>
                    <a:cubicBezTo>
                      <a:pt x="23" y="15"/>
                      <a:pt x="23" y="15"/>
                      <a:pt x="23" y="15"/>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7"/>
                      <a:pt x="23" y="17"/>
                      <a:pt x="23" y="17"/>
                    </a:cubicBezTo>
                    <a:cubicBezTo>
                      <a:pt x="23" y="17"/>
                      <a:pt x="23" y="17"/>
                      <a:pt x="23" y="17"/>
                    </a:cubicBezTo>
                    <a:cubicBezTo>
                      <a:pt x="23" y="17"/>
                      <a:pt x="23" y="17"/>
                      <a:pt x="23" y="17"/>
                    </a:cubicBezTo>
                    <a:cubicBezTo>
                      <a:pt x="23" y="17"/>
                      <a:pt x="23" y="17"/>
                      <a:pt x="23" y="17"/>
                    </a:cubicBezTo>
                    <a:cubicBezTo>
                      <a:pt x="23" y="18"/>
                      <a:pt x="23" y="18"/>
                      <a:pt x="23" y="18"/>
                    </a:cubicBezTo>
                    <a:cubicBezTo>
                      <a:pt x="23" y="18"/>
                      <a:pt x="23" y="18"/>
                      <a:pt x="23" y="18"/>
                    </a:cubicBezTo>
                    <a:cubicBezTo>
                      <a:pt x="24" y="18"/>
                      <a:pt x="24" y="18"/>
                      <a:pt x="24" y="18"/>
                    </a:cubicBezTo>
                    <a:cubicBezTo>
                      <a:pt x="24" y="18"/>
                      <a:pt x="24" y="18"/>
                      <a:pt x="24" y="18"/>
                    </a:cubicBezTo>
                    <a:cubicBezTo>
                      <a:pt x="24" y="18"/>
                      <a:pt x="24" y="18"/>
                      <a:pt x="24" y="18"/>
                    </a:cubicBezTo>
                    <a:cubicBezTo>
                      <a:pt x="24" y="18"/>
                      <a:pt x="24" y="18"/>
                      <a:pt x="24" y="18"/>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5" y="17"/>
                      <a:pt x="25" y="17"/>
                      <a:pt x="25" y="17"/>
                    </a:cubicBezTo>
                    <a:cubicBezTo>
                      <a:pt x="25" y="17"/>
                      <a:pt x="25" y="17"/>
                      <a:pt x="25" y="17"/>
                    </a:cubicBezTo>
                    <a:cubicBezTo>
                      <a:pt x="25" y="17"/>
                      <a:pt x="25" y="17"/>
                      <a:pt x="25" y="17"/>
                    </a:cubicBezTo>
                    <a:cubicBezTo>
                      <a:pt x="25" y="17"/>
                      <a:pt x="25" y="17"/>
                      <a:pt x="25" y="17"/>
                    </a:cubicBezTo>
                    <a:cubicBezTo>
                      <a:pt x="25" y="16"/>
                      <a:pt x="25" y="16"/>
                      <a:pt x="25" y="16"/>
                    </a:cubicBezTo>
                    <a:cubicBezTo>
                      <a:pt x="25" y="16"/>
                      <a:pt x="25" y="16"/>
                      <a:pt x="25" y="16"/>
                    </a:cubicBezTo>
                    <a:cubicBezTo>
                      <a:pt x="25" y="16"/>
                      <a:pt x="25" y="16"/>
                      <a:pt x="25" y="16"/>
                    </a:cubicBezTo>
                    <a:cubicBezTo>
                      <a:pt x="25" y="16"/>
                      <a:pt x="25" y="16"/>
                      <a:pt x="25" y="16"/>
                    </a:cubicBezTo>
                    <a:cubicBezTo>
                      <a:pt x="25" y="17"/>
                      <a:pt x="25" y="17"/>
                      <a:pt x="25" y="17"/>
                    </a:cubicBezTo>
                    <a:cubicBezTo>
                      <a:pt x="26" y="18"/>
                      <a:pt x="26" y="18"/>
                      <a:pt x="26" y="18"/>
                    </a:cubicBezTo>
                    <a:cubicBezTo>
                      <a:pt x="26" y="18"/>
                      <a:pt x="26" y="18"/>
                      <a:pt x="26" y="18"/>
                    </a:cubicBezTo>
                    <a:cubicBezTo>
                      <a:pt x="26" y="18"/>
                      <a:pt x="26" y="18"/>
                      <a:pt x="26" y="18"/>
                    </a:cubicBezTo>
                    <a:cubicBezTo>
                      <a:pt x="26" y="18"/>
                      <a:pt x="26" y="18"/>
                      <a:pt x="26" y="18"/>
                    </a:cubicBezTo>
                    <a:cubicBezTo>
                      <a:pt x="26" y="18"/>
                      <a:pt x="27" y="18"/>
                      <a:pt x="27" y="18"/>
                    </a:cubicBezTo>
                    <a:cubicBezTo>
                      <a:pt x="27" y="18"/>
                      <a:pt x="27" y="18"/>
                      <a:pt x="27" y="18"/>
                    </a:cubicBezTo>
                    <a:cubicBezTo>
                      <a:pt x="27" y="18"/>
                      <a:pt x="27" y="18"/>
                      <a:pt x="27" y="18"/>
                    </a:cubicBezTo>
                    <a:cubicBezTo>
                      <a:pt x="27" y="18"/>
                      <a:pt x="27" y="18"/>
                      <a:pt x="27" y="18"/>
                    </a:cubicBezTo>
                    <a:cubicBezTo>
                      <a:pt x="27" y="17"/>
                      <a:pt x="27" y="17"/>
                      <a:pt x="27" y="17"/>
                    </a:cubicBezTo>
                    <a:cubicBezTo>
                      <a:pt x="26" y="17"/>
                      <a:pt x="26" y="17"/>
                      <a:pt x="26" y="17"/>
                    </a:cubicBezTo>
                    <a:cubicBezTo>
                      <a:pt x="27" y="17"/>
                      <a:pt x="27" y="17"/>
                      <a:pt x="27" y="17"/>
                    </a:cubicBezTo>
                    <a:cubicBezTo>
                      <a:pt x="27" y="17"/>
                      <a:pt x="27" y="17"/>
                      <a:pt x="27" y="17"/>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8" y="19"/>
                      <a:pt x="28" y="19"/>
                      <a:pt x="28" y="19"/>
                    </a:cubicBezTo>
                    <a:cubicBezTo>
                      <a:pt x="28" y="19"/>
                      <a:pt x="28" y="19"/>
                      <a:pt x="28" y="19"/>
                    </a:cubicBezTo>
                    <a:cubicBezTo>
                      <a:pt x="28" y="18"/>
                      <a:pt x="28" y="18"/>
                      <a:pt x="28" y="18"/>
                    </a:cubicBezTo>
                    <a:cubicBezTo>
                      <a:pt x="29" y="18"/>
                      <a:pt x="29" y="18"/>
                      <a:pt x="29" y="18"/>
                    </a:cubicBezTo>
                    <a:cubicBezTo>
                      <a:pt x="29" y="18"/>
                      <a:pt x="29" y="18"/>
                      <a:pt x="29" y="18"/>
                    </a:cubicBezTo>
                    <a:cubicBezTo>
                      <a:pt x="29" y="18"/>
                      <a:pt x="29" y="18"/>
                      <a:pt x="29" y="18"/>
                    </a:cubicBezTo>
                    <a:cubicBezTo>
                      <a:pt x="29" y="19"/>
                      <a:pt x="29" y="19"/>
                      <a:pt x="29"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0" y="19"/>
                      <a:pt x="30" y="19"/>
                      <a:pt x="30"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9"/>
                      <a:pt x="31" y="19"/>
                      <a:pt x="31" y="19"/>
                    </a:cubicBezTo>
                    <a:cubicBezTo>
                      <a:pt x="31" y="18"/>
                      <a:pt x="31" y="18"/>
                      <a:pt x="31" y="18"/>
                    </a:cubicBezTo>
                    <a:cubicBezTo>
                      <a:pt x="31" y="18"/>
                      <a:pt x="31" y="18"/>
                      <a:pt x="31" y="18"/>
                    </a:cubicBezTo>
                    <a:cubicBezTo>
                      <a:pt x="31" y="18"/>
                      <a:pt x="31" y="18"/>
                      <a:pt x="31" y="18"/>
                    </a:cubicBezTo>
                    <a:cubicBezTo>
                      <a:pt x="31" y="19"/>
                      <a:pt x="31" y="19"/>
                      <a:pt x="31" y="19"/>
                    </a:cubicBezTo>
                    <a:cubicBezTo>
                      <a:pt x="31" y="19"/>
                      <a:pt x="31" y="19"/>
                      <a:pt x="31" y="19"/>
                    </a:cubicBezTo>
                    <a:cubicBezTo>
                      <a:pt x="31" y="19"/>
                      <a:pt x="31" y="19"/>
                      <a:pt x="31" y="19"/>
                    </a:cubicBezTo>
                    <a:cubicBezTo>
                      <a:pt x="31" y="19"/>
                      <a:pt x="31" y="19"/>
                      <a:pt x="31" y="19"/>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8"/>
                      <a:pt x="31" y="18"/>
                      <a:pt x="31" y="18"/>
                    </a:cubicBezTo>
                    <a:cubicBezTo>
                      <a:pt x="31" y="18"/>
                      <a:pt x="31" y="18"/>
                      <a:pt x="31" y="18"/>
                    </a:cubicBezTo>
                    <a:cubicBezTo>
                      <a:pt x="31" y="18"/>
                      <a:pt x="31" y="18"/>
                      <a:pt x="31" y="18"/>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1" y="17"/>
                      <a:pt x="31" y="17"/>
                      <a:pt x="31" y="17"/>
                    </a:cubicBezTo>
                    <a:cubicBezTo>
                      <a:pt x="30" y="17"/>
                      <a:pt x="30" y="17"/>
                      <a:pt x="30" y="17"/>
                    </a:cubicBezTo>
                    <a:cubicBezTo>
                      <a:pt x="30" y="17"/>
                      <a:pt x="30" y="17"/>
                      <a:pt x="30" y="17"/>
                    </a:cubicBezTo>
                    <a:cubicBezTo>
                      <a:pt x="30" y="17"/>
                      <a:pt x="30" y="17"/>
                      <a:pt x="30" y="17"/>
                    </a:cubicBezTo>
                    <a:cubicBezTo>
                      <a:pt x="30" y="17"/>
                      <a:pt x="30" y="17"/>
                      <a:pt x="30" y="17"/>
                    </a:cubicBezTo>
                    <a:cubicBezTo>
                      <a:pt x="30" y="17"/>
                      <a:pt x="30" y="17"/>
                      <a:pt x="30" y="17"/>
                    </a:cubicBezTo>
                    <a:cubicBezTo>
                      <a:pt x="30" y="17"/>
                      <a:pt x="30" y="17"/>
                      <a:pt x="30" y="17"/>
                    </a:cubicBezTo>
                    <a:cubicBezTo>
                      <a:pt x="29" y="16"/>
                      <a:pt x="29" y="16"/>
                      <a:pt x="29" y="16"/>
                    </a:cubicBezTo>
                    <a:cubicBezTo>
                      <a:pt x="29" y="16"/>
                      <a:pt x="28" y="16"/>
                      <a:pt x="28" y="16"/>
                    </a:cubicBezTo>
                    <a:cubicBezTo>
                      <a:pt x="28" y="16"/>
                      <a:pt x="28" y="16"/>
                      <a:pt x="28" y="16"/>
                    </a:cubicBezTo>
                    <a:cubicBezTo>
                      <a:pt x="28" y="15"/>
                      <a:pt x="28" y="15"/>
                      <a:pt x="28" y="15"/>
                    </a:cubicBezTo>
                    <a:cubicBezTo>
                      <a:pt x="28" y="15"/>
                      <a:pt x="28" y="15"/>
                      <a:pt x="28" y="15"/>
                    </a:cubicBezTo>
                    <a:cubicBezTo>
                      <a:pt x="28" y="14"/>
                      <a:pt x="28" y="14"/>
                      <a:pt x="28" y="14"/>
                    </a:cubicBezTo>
                    <a:cubicBezTo>
                      <a:pt x="27" y="14"/>
                      <a:pt x="27" y="14"/>
                      <a:pt x="27" y="14"/>
                    </a:cubicBezTo>
                    <a:cubicBezTo>
                      <a:pt x="27" y="14"/>
                      <a:pt x="27" y="14"/>
                      <a:pt x="27" y="14"/>
                    </a:cubicBezTo>
                    <a:cubicBezTo>
                      <a:pt x="27" y="13"/>
                      <a:pt x="27" y="13"/>
                      <a:pt x="27" y="13"/>
                    </a:cubicBezTo>
                    <a:cubicBezTo>
                      <a:pt x="27" y="13"/>
                      <a:pt x="27" y="13"/>
                      <a:pt x="27" y="13"/>
                    </a:cubicBezTo>
                    <a:cubicBezTo>
                      <a:pt x="28" y="14"/>
                      <a:pt x="28" y="14"/>
                      <a:pt x="28" y="14"/>
                    </a:cubicBezTo>
                    <a:cubicBezTo>
                      <a:pt x="28" y="15"/>
                      <a:pt x="28" y="15"/>
                      <a:pt x="28" y="15"/>
                    </a:cubicBezTo>
                    <a:cubicBezTo>
                      <a:pt x="28" y="16"/>
                      <a:pt x="28" y="16"/>
                      <a:pt x="28" y="16"/>
                    </a:cubicBezTo>
                    <a:cubicBezTo>
                      <a:pt x="29" y="16"/>
                      <a:pt x="29" y="16"/>
                      <a:pt x="29" y="16"/>
                    </a:cubicBezTo>
                    <a:cubicBezTo>
                      <a:pt x="29" y="16"/>
                      <a:pt x="29" y="16"/>
                      <a:pt x="29" y="16"/>
                    </a:cubicBezTo>
                    <a:cubicBezTo>
                      <a:pt x="29" y="16"/>
                      <a:pt x="29" y="16"/>
                      <a:pt x="29" y="16"/>
                    </a:cubicBezTo>
                    <a:cubicBezTo>
                      <a:pt x="30" y="16"/>
                      <a:pt x="30" y="16"/>
                      <a:pt x="30" y="16"/>
                    </a:cubicBezTo>
                    <a:cubicBezTo>
                      <a:pt x="30" y="16"/>
                      <a:pt x="30" y="16"/>
                      <a:pt x="30" y="16"/>
                    </a:cubicBezTo>
                    <a:cubicBezTo>
                      <a:pt x="30" y="16"/>
                      <a:pt x="30" y="16"/>
                      <a:pt x="30" y="16"/>
                    </a:cubicBezTo>
                    <a:cubicBezTo>
                      <a:pt x="30" y="16"/>
                      <a:pt x="30" y="16"/>
                      <a:pt x="30" y="16"/>
                    </a:cubicBezTo>
                    <a:cubicBezTo>
                      <a:pt x="30" y="16"/>
                      <a:pt x="30" y="16"/>
                      <a:pt x="30" y="16"/>
                    </a:cubicBezTo>
                    <a:cubicBezTo>
                      <a:pt x="30" y="16"/>
                      <a:pt x="30" y="16"/>
                      <a:pt x="30" y="16"/>
                    </a:cubicBezTo>
                    <a:cubicBezTo>
                      <a:pt x="30" y="17"/>
                      <a:pt x="30" y="17"/>
                      <a:pt x="30" y="17"/>
                    </a:cubicBezTo>
                    <a:cubicBezTo>
                      <a:pt x="30" y="17"/>
                      <a:pt x="30" y="17"/>
                      <a:pt x="30" y="17"/>
                    </a:cubicBezTo>
                    <a:cubicBezTo>
                      <a:pt x="30" y="17"/>
                      <a:pt x="30" y="17"/>
                      <a:pt x="30" y="17"/>
                    </a:cubicBezTo>
                    <a:cubicBezTo>
                      <a:pt x="31" y="17"/>
                      <a:pt x="31" y="17"/>
                      <a:pt x="31" y="17"/>
                    </a:cubicBezTo>
                    <a:cubicBezTo>
                      <a:pt x="31" y="17"/>
                      <a:pt x="31" y="17"/>
                      <a:pt x="31" y="17"/>
                    </a:cubicBezTo>
                    <a:cubicBezTo>
                      <a:pt x="31" y="16"/>
                      <a:pt x="31" y="16"/>
                      <a:pt x="31" y="16"/>
                    </a:cubicBezTo>
                    <a:cubicBezTo>
                      <a:pt x="31" y="16"/>
                      <a:pt x="31" y="16"/>
                      <a:pt x="31" y="16"/>
                    </a:cubicBezTo>
                    <a:cubicBezTo>
                      <a:pt x="30" y="16"/>
                      <a:pt x="30" y="16"/>
                      <a:pt x="30" y="16"/>
                    </a:cubicBezTo>
                    <a:cubicBezTo>
                      <a:pt x="30" y="15"/>
                      <a:pt x="30" y="15"/>
                      <a:pt x="30" y="15"/>
                    </a:cubicBezTo>
                    <a:cubicBezTo>
                      <a:pt x="29" y="15"/>
                      <a:pt x="29" y="15"/>
                      <a:pt x="29" y="15"/>
                    </a:cubicBezTo>
                    <a:cubicBezTo>
                      <a:pt x="29" y="14"/>
                      <a:pt x="29" y="14"/>
                      <a:pt x="29" y="14"/>
                    </a:cubicBezTo>
                    <a:cubicBezTo>
                      <a:pt x="29" y="14"/>
                      <a:pt x="29" y="14"/>
                      <a:pt x="29" y="14"/>
                    </a:cubicBezTo>
                    <a:cubicBezTo>
                      <a:pt x="29" y="13"/>
                      <a:pt x="29" y="13"/>
                      <a:pt x="29" y="13"/>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8" y="12"/>
                      <a:pt x="28" y="12"/>
                    </a:cubicBezTo>
                    <a:cubicBezTo>
                      <a:pt x="28" y="12"/>
                      <a:pt x="28" y="12"/>
                      <a:pt x="28" y="12"/>
                    </a:cubicBezTo>
                    <a:cubicBezTo>
                      <a:pt x="28" y="12"/>
                      <a:pt x="28" y="12"/>
                      <a:pt x="28" y="12"/>
                    </a:cubicBezTo>
                    <a:cubicBezTo>
                      <a:pt x="29" y="12"/>
                      <a:pt x="29" y="12"/>
                      <a:pt x="29" y="12"/>
                    </a:cubicBezTo>
                    <a:cubicBezTo>
                      <a:pt x="29" y="11"/>
                      <a:pt x="29" y="11"/>
                      <a:pt x="29" y="11"/>
                    </a:cubicBezTo>
                    <a:cubicBezTo>
                      <a:pt x="29" y="11"/>
                      <a:pt x="29" y="11"/>
                      <a:pt x="29" y="11"/>
                    </a:cubicBezTo>
                    <a:cubicBezTo>
                      <a:pt x="29" y="11"/>
                      <a:pt x="29" y="11"/>
                      <a:pt x="29" y="11"/>
                    </a:cubicBezTo>
                    <a:cubicBezTo>
                      <a:pt x="28" y="11"/>
                      <a:pt x="28" y="11"/>
                      <a:pt x="28" y="11"/>
                    </a:cubicBezTo>
                    <a:cubicBezTo>
                      <a:pt x="28" y="11"/>
                      <a:pt x="28" y="11"/>
                      <a:pt x="28" y="11"/>
                    </a:cubicBezTo>
                    <a:cubicBezTo>
                      <a:pt x="28" y="11"/>
                      <a:pt x="28" y="11"/>
                      <a:pt x="28" y="11"/>
                    </a:cubicBezTo>
                    <a:cubicBezTo>
                      <a:pt x="28" y="11"/>
                      <a:pt x="28" y="11"/>
                      <a:pt x="28" y="11"/>
                    </a:cubicBezTo>
                    <a:cubicBezTo>
                      <a:pt x="28" y="11"/>
                      <a:pt x="28" y="11"/>
                      <a:pt x="28" y="11"/>
                    </a:cubicBezTo>
                    <a:cubicBezTo>
                      <a:pt x="28" y="11"/>
                      <a:pt x="28" y="11"/>
                      <a:pt x="28" y="11"/>
                    </a:cubicBezTo>
                    <a:cubicBezTo>
                      <a:pt x="28" y="11"/>
                      <a:pt x="28" y="11"/>
                      <a:pt x="28" y="11"/>
                    </a:cubicBezTo>
                    <a:cubicBezTo>
                      <a:pt x="28" y="11"/>
                      <a:pt x="28" y="11"/>
                      <a:pt x="28" y="11"/>
                    </a:cubicBezTo>
                    <a:cubicBezTo>
                      <a:pt x="28" y="11"/>
                      <a:pt x="28" y="11"/>
                      <a:pt x="28" y="11"/>
                    </a:cubicBezTo>
                    <a:cubicBezTo>
                      <a:pt x="28" y="11"/>
                      <a:pt x="28" y="11"/>
                      <a:pt x="28" y="11"/>
                    </a:cubicBezTo>
                    <a:cubicBezTo>
                      <a:pt x="28" y="11"/>
                      <a:pt x="28" y="11"/>
                      <a:pt x="28" y="11"/>
                    </a:cubicBezTo>
                    <a:cubicBezTo>
                      <a:pt x="29" y="11"/>
                      <a:pt x="29" y="11"/>
                      <a:pt x="29" y="11"/>
                    </a:cubicBezTo>
                    <a:cubicBezTo>
                      <a:pt x="29" y="11"/>
                      <a:pt x="29" y="11"/>
                      <a:pt x="29" y="11"/>
                    </a:cubicBezTo>
                    <a:cubicBezTo>
                      <a:pt x="28" y="10"/>
                      <a:pt x="28" y="10"/>
                      <a:pt x="28" y="10"/>
                    </a:cubicBezTo>
                    <a:cubicBezTo>
                      <a:pt x="28" y="10"/>
                      <a:pt x="28" y="10"/>
                      <a:pt x="28" y="10"/>
                    </a:cubicBezTo>
                    <a:cubicBezTo>
                      <a:pt x="28" y="10"/>
                      <a:pt x="28" y="10"/>
                      <a:pt x="28" y="10"/>
                    </a:cubicBezTo>
                    <a:cubicBezTo>
                      <a:pt x="28" y="10"/>
                      <a:pt x="28" y="10"/>
                      <a:pt x="28" y="10"/>
                    </a:cubicBezTo>
                    <a:cubicBezTo>
                      <a:pt x="28" y="10"/>
                      <a:pt x="28" y="10"/>
                      <a:pt x="28" y="10"/>
                    </a:cubicBezTo>
                    <a:cubicBezTo>
                      <a:pt x="28" y="10"/>
                      <a:pt x="28" y="10"/>
                      <a:pt x="28" y="10"/>
                    </a:cubicBezTo>
                    <a:cubicBezTo>
                      <a:pt x="28" y="10"/>
                      <a:pt x="28" y="10"/>
                      <a:pt x="28" y="10"/>
                    </a:cubicBezTo>
                    <a:cubicBezTo>
                      <a:pt x="29" y="10"/>
                      <a:pt x="29" y="10"/>
                      <a:pt x="29" y="10"/>
                    </a:cubicBezTo>
                    <a:cubicBezTo>
                      <a:pt x="29" y="10"/>
                      <a:pt x="29" y="10"/>
                      <a:pt x="29" y="10"/>
                    </a:cubicBezTo>
                    <a:cubicBezTo>
                      <a:pt x="29" y="10"/>
                      <a:pt x="29" y="10"/>
                      <a:pt x="29" y="10"/>
                    </a:cubicBezTo>
                    <a:cubicBezTo>
                      <a:pt x="29" y="10"/>
                      <a:pt x="29" y="10"/>
                      <a:pt x="29" y="10"/>
                    </a:cubicBezTo>
                    <a:cubicBezTo>
                      <a:pt x="29" y="10"/>
                      <a:pt x="29" y="10"/>
                      <a:pt x="29" y="10"/>
                    </a:cubicBezTo>
                    <a:cubicBezTo>
                      <a:pt x="28" y="9"/>
                      <a:pt x="28" y="9"/>
                      <a:pt x="28" y="9"/>
                    </a:cubicBezTo>
                    <a:cubicBezTo>
                      <a:pt x="28" y="9"/>
                      <a:pt x="28" y="9"/>
                      <a:pt x="28" y="9"/>
                    </a:cubicBezTo>
                    <a:cubicBezTo>
                      <a:pt x="28" y="9"/>
                      <a:pt x="28" y="9"/>
                      <a:pt x="28" y="9"/>
                    </a:cubicBezTo>
                    <a:cubicBezTo>
                      <a:pt x="28" y="9"/>
                      <a:pt x="28" y="9"/>
                      <a:pt x="28" y="9"/>
                    </a:cubicBezTo>
                    <a:cubicBezTo>
                      <a:pt x="28" y="9"/>
                      <a:pt x="28" y="9"/>
                      <a:pt x="28" y="9"/>
                    </a:cubicBezTo>
                    <a:cubicBezTo>
                      <a:pt x="28" y="9"/>
                      <a:pt x="28" y="9"/>
                      <a:pt x="28" y="9"/>
                    </a:cubicBezTo>
                    <a:cubicBezTo>
                      <a:pt x="27" y="9"/>
                      <a:pt x="27" y="9"/>
                      <a:pt x="27" y="9"/>
                    </a:cubicBezTo>
                    <a:cubicBezTo>
                      <a:pt x="27" y="9"/>
                      <a:pt x="27" y="9"/>
                      <a:pt x="27" y="9"/>
                    </a:cubicBezTo>
                    <a:cubicBezTo>
                      <a:pt x="27" y="9"/>
                      <a:pt x="27" y="9"/>
                      <a:pt x="27" y="9"/>
                    </a:cubicBezTo>
                    <a:cubicBezTo>
                      <a:pt x="28" y="9"/>
                      <a:pt x="28" y="9"/>
                      <a:pt x="28" y="9"/>
                    </a:cubicBezTo>
                    <a:cubicBezTo>
                      <a:pt x="28" y="9"/>
                      <a:pt x="28" y="9"/>
                      <a:pt x="28" y="9"/>
                    </a:cubicBezTo>
                    <a:cubicBezTo>
                      <a:pt x="28" y="9"/>
                      <a:pt x="28" y="9"/>
                      <a:pt x="28" y="9"/>
                    </a:cubicBezTo>
                    <a:cubicBezTo>
                      <a:pt x="28" y="9"/>
                      <a:pt x="28" y="9"/>
                      <a:pt x="28" y="9"/>
                    </a:cubicBezTo>
                    <a:cubicBezTo>
                      <a:pt x="28" y="9"/>
                      <a:pt x="28" y="9"/>
                      <a:pt x="28" y="9"/>
                    </a:cubicBezTo>
                    <a:cubicBezTo>
                      <a:pt x="29" y="9"/>
                      <a:pt x="29" y="9"/>
                      <a:pt x="29" y="9"/>
                    </a:cubicBezTo>
                    <a:cubicBezTo>
                      <a:pt x="29" y="9"/>
                      <a:pt x="29" y="9"/>
                      <a:pt x="29" y="9"/>
                    </a:cubicBezTo>
                    <a:cubicBezTo>
                      <a:pt x="29" y="9"/>
                      <a:pt x="29" y="9"/>
                      <a:pt x="29" y="9"/>
                    </a:cubicBezTo>
                    <a:cubicBezTo>
                      <a:pt x="29" y="9"/>
                      <a:pt x="29" y="9"/>
                      <a:pt x="29" y="9"/>
                    </a:cubicBezTo>
                    <a:cubicBezTo>
                      <a:pt x="29" y="9"/>
                      <a:pt x="29" y="9"/>
                      <a:pt x="29" y="9"/>
                    </a:cubicBezTo>
                    <a:cubicBezTo>
                      <a:pt x="29" y="9"/>
                      <a:pt x="29" y="9"/>
                      <a:pt x="29" y="9"/>
                    </a:cubicBezTo>
                    <a:cubicBezTo>
                      <a:pt x="29" y="9"/>
                      <a:pt x="29" y="9"/>
                      <a:pt x="29" y="9"/>
                    </a:cubicBezTo>
                    <a:cubicBezTo>
                      <a:pt x="29" y="9"/>
                      <a:pt x="29" y="9"/>
                      <a:pt x="29" y="9"/>
                    </a:cubicBezTo>
                    <a:cubicBezTo>
                      <a:pt x="28" y="9"/>
                      <a:pt x="28" y="9"/>
                      <a:pt x="28" y="9"/>
                    </a:cubicBezTo>
                    <a:cubicBezTo>
                      <a:pt x="28" y="9"/>
                      <a:pt x="28" y="9"/>
                      <a:pt x="28" y="9"/>
                    </a:cubicBezTo>
                    <a:cubicBezTo>
                      <a:pt x="28" y="9"/>
                      <a:pt x="28" y="9"/>
                      <a:pt x="28" y="9"/>
                    </a:cubicBezTo>
                    <a:cubicBezTo>
                      <a:pt x="28" y="8"/>
                      <a:pt x="28" y="8"/>
                      <a:pt x="28" y="8"/>
                    </a:cubicBezTo>
                    <a:cubicBezTo>
                      <a:pt x="28" y="8"/>
                      <a:pt x="28" y="8"/>
                      <a:pt x="28" y="8"/>
                    </a:cubicBezTo>
                    <a:cubicBezTo>
                      <a:pt x="28" y="8"/>
                      <a:pt x="28" y="8"/>
                      <a:pt x="28" y="8"/>
                    </a:cubicBezTo>
                    <a:cubicBezTo>
                      <a:pt x="28" y="8"/>
                      <a:pt x="28" y="8"/>
                      <a:pt x="28" y="8"/>
                    </a:cubicBezTo>
                    <a:cubicBezTo>
                      <a:pt x="28" y="8"/>
                      <a:pt x="28" y="8"/>
                      <a:pt x="28" y="8"/>
                    </a:cubicBezTo>
                    <a:cubicBezTo>
                      <a:pt x="28" y="8"/>
                      <a:pt x="28" y="8"/>
                      <a:pt x="28" y="8"/>
                    </a:cubicBezTo>
                    <a:cubicBezTo>
                      <a:pt x="29" y="8"/>
                      <a:pt x="29" y="8"/>
                      <a:pt x="29" y="8"/>
                    </a:cubicBezTo>
                    <a:cubicBezTo>
                      <a:pt x="29" y="8"/>
                      <a:pt x="29" y="8"/>
                      <a:pt x="29" y="8"/>
                    </a:cubicBezTo>
                    <a:cubicBezTo>
                      <a:pt x="29" y="8"/>
                      <a:pt x="29" y="8"/>
                      <a:pt x="29" y="8"/>
                    </a:cubicBezTo>
                    <a:cubicBezTo>
                      <a:pt x="29" y="8"/>
                      <a:pt x="29" y="8"/>
                      <a:pt x="29" y="8"/>
                    </a:cubicBezTo>
                    <a:cubicBezTo>
                      <a:pt x="29" y="8"/>
                      <a:pt x="29" y="8"/>
                      <a:pt x="29" y="8"/>
                    </a:cubicBezTo>
                    <a:cubicBezTo>
                      <a:pt x="29" y="8"/>
                      <a:pt x="29" y="8"/>
                      <a:pt x="29" y="8"/>
                    </a:cubicBezTo>
                    <a:cubicBezTo>
                      <a:pt x="28" y="8"/>
                      <a:pt x="28" y="8"/>
                      <a:pt x="28" y="8"/>
                    </a:cubicBezTo>
                    <a:cubicBezTo>
                      <a:pt x="28" y="8"/>
                      <a:pt x="28" y="8"/>
                      <a:pt x="28" y="8"/>
                    </a:cubicBezTo>
                    <a:cubicBezTo>
                      <a:pt x="28" y="8"/>
                      <a:pt x="28" y="8"/>
                      <a:pt x="28" y="8"/>
                    </a:cubicBezTo>
                    <a:cubicBezTo>
                      <a:pt x="28" y="7"/>
                      <a:pt x="28" y="7"/>
                      <a:pt x="28" y="7"/>
                    </a:cubicBezTo>
                    <a:cubicBezTo>
                      <a:pt x="28" y="8"/>
                      <a:pt x="28" y="8"/>
                      <a:pt x="28" y="8"/>
                    </a:cubicBezTo>
                    <a:cubicBezTo>
                      <a:pt x="28" y="8"/>
                      <a:pt x="28" y="8"/>
                      <a:pt x="28" y="8"/>
                    </a:cubicBezTo>
                    <a:cubicBezTo>
                      <a:pt x="28" y="7"/>
                      <a:pt x="28" y="7"/>
                      <a:pt x="28" y="7"/>
                    </a:cubicBezTo>
                    <a:cubicBezTo>
                      <a:pt x="28" y="7"/>
                      <a:pt x="28" y="7"/>
                      <a:pt x="28" y="7"/>
                    </a:cubicBezTo>
                    <a:cubicBezTo>
                      <a:pt x="28" y="7"/>
                      <a:pt x="28" y="7"/>
                      <a:pt x="28" y="7"/>
                    </a:cubicBezTo>
                    <a:cubicBezTo>
                      <a:pt x="27" y="7"/>
                      <a:pt x="27" y="7"/>
                      <a:pt x="27" y="7"/>
                    </a:cubicBezTo>
                    <a:cubicBezTo>
                      <a:pt x="27" y="7"/>
                      <a:pt x="27" y="7"/>
                      <a:pt x="27" y="7"/>
                    </a:cubicBezTo>
                    <a:cubicBezTo>
                      <a:pt x="27" y="7"/>
                      <a:pt x="27" y="7"/>
                      <a:pt x="27" y="7"/>
                    </a:cubicBezTo>
                    <a:cubicBezTo>
                      <a:pt x="27" y="7"/>
                      <a:pt x="27" y="7"/>
                      <a:pt x="27" y="7"/>
                    </a:cubicBezTo>
                    <a:cubicBezTo>
                      <a:pt x="27" y="7"/>
                      <a:pt x="27" y="7"/>
                      <a:pt x="27" y="7"/>
                    </a:cubicBezTo>
                    <a:cubicBezTo>
                      <a:pt x="27" y="7"/>
                      <a:pt x="27" y="7"/>
                      <a:pt x="27" y="7"/>
                    </a:cubicBezTo>
                    <a:cubicBezTo>
                      <a:pt x="27" y="7"/>
                      <a:pt x="27" y="7"/>
                      <a:pt x="27" y="7"/>
                    </a:cubicBezTo>
                    <a:cubicBezTo>
                      <a:pt x="27" y="7"/>
                      <a:pt x="27" y="7"/>
                      <a:pt x="27" y="7"/>
                    </a:cubicBezTo>
                    <a:cubicBezTo>
                      <a:pt x="27" y="7"/>
                      <a:pt x="27" y="7"/>
                      <a:pt x="27" y="7"/>
                    </a:cubicBezTo>
                    <a:cubicBezTo>
                      <a:pt x="27" y="7"/>
                      <a:pt x="27" y="7"/>
                      <a:pt x="27" y="7"/>
                    </a:cubicBezTo>
                    <a:cubicBezTo>
                      <a:pt x="27" y="7"/>
                      <a:pt x="27" y="7"/>
                      <a:pt x="27" y="7"/>
                    </a:cubicBezTo>
                    <a:cubicBezTo>
                      <a:pt x="27" y="6"/>
                      <a:pt x="27" y="6"/>
                      <a:pt x="27" y="6"/>
                    </a:cubicBezTo>
                    <a:cubicBezTo>
                      <a:pt x="27" y="6"/>
                      <a:pt x="27" y="6"/>
                      <a:pt x="27" y="6"/>
                    </a:cubicBezTo>
                    <a:cubicBezTo>
                      <a:pt x="27" y="6"/>
                      <a:pt x="27" y="6"/>
                      <a:pt x="27" y="6"/>
                    </a:cubicBezTo>
                    <a:cubicBezTo>
                      <a:pt x="27" y="7"/>
                      <a:pt x="27" y="7"/>
                      <a:pt x="27" y="7"/>
                    </a:cubicBezTo>
                    <a:cubicBezTo>
                      <a:pt x="28" y="7"/>
                      <a:pt x="28" y="7"/>
                      <a:pt x="28" y="7"/>
                    </a:cubicBezTo>
                    <a:cubicBezTo>
                      <a:pt x="28" y="7"/>
                      <a:pt x="28" y="7"/>
                      <a:pt x="28" y="7"/>
                    </a:cubicBezTo>
                    <a:cubicBezTo>
                      <a:pt x="28" y="7"/>
                      <a:pt x="28" y="7"/>
                      <a:pt x="28" y="7"/>
                    </a:cubicBezTo>
                    <a:cubicBezTo>
                      <a:pt x="28" y="7"/>
                      <a:pt x="28" y="7"/>
                      <a:pt x="28" y="7"/>
                    </a:cubicBezTo>
                    <a:cubicBezTo>
                      <a:pt x="28" y="7"/>
                      <a:pt x="28" y="7"/>
                      <a:pt x="28" y="7"/>
                    </a:cubicBezTo>
                    <a:cubicBezTo>
                      <a:pt x="28" y="7"/>
                      <a:pt x="28" y="7"/>
                      <a:pt x="28" y="7"/>
                    </a:cubicBezTo>
                    <a:cubicBezTo>
                      <a:pt x="28" y="7"/>
                      <a:pt x="28" y="7"/>
                      <a:pt x="28" y="7"/>
                    </a:cubicBezTo>
                    <a:cubicBezTo>
                      <a:pt x="28" y="7"/>
                      <a:pt x="28" y="7"/>
                      <a:pt x="28" y="7"/>
                    </a:cubicBezTo>
                    <a:cubicBezTo>
                      <a:pt x="28" y="7"/>
                      <a:pt x="28" y="7"/>
                      <a:pt x="28" y="7"/>
                    </a:cubicBezTo>
                    <a:cubicBezTo>
                      <a:pt x="28" y="7"/>
                      <a:pt x="28" y="7"/>
                      <a:pt x="28" y="7"/>
                    </a:cubicBezTo>
                    <a:cubicBezTo>
                      <a:pt x="28" y="7"/>
                      <a:pt x="28" y="7"/>
                      <a:pt x="28" y="7"/>
                    </a:cubicBezTo>
                    <a:cubicBezTo>
                      <a:pt x="29" y="7"/>
                      <a:pt x="29" y="7"/>
                      <a:pt x="29" y="7"/>
                    </a:cubicBezTo>
                    <a:cubicBezTo>
                      <a:pt x="29" y="6"/>
                      <a:pt x="29" y="6"/>
                      <a:pt x="29" y="6"/>
                    </a:cubicBezTo>
                    <a:cubicBezTo>
                      <a:pt x="28" y="7"/>
                      <a:pt x="28" y="7"/>
                      <a:pt x="28" y="7"/>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9" y="6"/>
                      <a:pt x="29" y="6"/>
                      <a:pt x="29" y="6"/>
                    </a:cubicBezTo>
                    <a:cubicBezTo>
                      <a:pt x="29" y="6"/>
                      <a:pt x="29" y="6"/>
                      <a:pt x="29" y="6"/>
                    </a:cubicBezTo>
                    <a:cubicBezTo>
                      <a:pt x="28" y="6"/>
                      <a:pt x="28" y="6"/>
                      <a:pt x="28" y="6"/>
                    </a:cubicBezTo>
                    <a:cubicBezTo>
                      <a:pt x="28" y="6"/>
                      <a:pt x="28" y="6"/>
                      <a:pt x="28" y="6"/>
                    </a:cubicBezTo>
                    <a:cubicBezTo>
                      <a:pt x="28" y="6"/>
                      <a:pt x="28" y="6"/>
                      <a:pt x="28" y="6"/>
                    </a:cubicBezTo>
                    <a:cubicBezTo>
                      <a:pt x="29" y="6"/>
                      <a:pt x="29" y="6"/>
                      <a:pt x="29" y="6"/>
                    </a:cubicBezTo>
                    <a:cubicBezTo>
                      <a:pt x="29" y="6"/>
                      <a:pt x="29" y="6"/>
                      <a:pt x="29" y="6"/>
                    </a:cubicBezTo>
                    <a:cubicBezTo>
                      <a:pt x="29" y="5"/>
                      <a:pt x="29" y="5"/>
                      <a:pt x="29" y="5"/>
                    </a:cubicBezTo>
                    <a:cubicBezTo>
                      <a:pt x="29" y="5"/>
                      <a:pt x="29" y="5"/>
                      <a:pt x="29" y="5"/>
                    </a:cubicBezTo>
                    <a:cubicBezTo>
                      <a:pt x="29" y="5"/>
                      <a:pt x="29" y="5"/>
                      <a:pt x="29" y="5"/>
                    </a:cubicBezTo>
                    <a:cubicBezTo>
                      <a:pt x="29" y="5"/>
                      <a:pt x="29" y="5"/>
                      <a:pt x="29" y="5"/>
                    </a:cubicBezTo>
                    <a:cubicBezTo>
                      <a:pt x="29" y="5"/>
                      <a:pt x="29" y="5"/>
                      <a:pt x="29" y="5"/>
                    </a:cubicBezTo>
                    <a:cubicBezTo>
                      <a:pt x="29" y="5"/>
                      <a:pt x="29" y="5"/>
                      <a:pt x="29" y="5"/>
                    </a:cubicBezTo>
                    <a:cubicBezTo>
                      <a:pt x="29" y="5"/>
                      <a:pt x="29" y="5"/>
                      <a:pt x="29" y="5"/>
                    </a:cubicBezTo>
                    <a:cubicBezTo>
                      <a:pt x="29" y="5"/>
                      <a:pt x="29" y="5"/>
                      <a:pt x="29" y="5"/>
                    </a:cubicBezTo>
                    <a:cubicBezTo>
                      <a:pt x="28" y="5"/>
                      <a:pt x="28" y="5"/>
                      <a:pt x="28" y="5"/>
                    </a:cubicBezTo>
                    <a:cubicBezTo>
                      <a:pt x="28" y="5"/>
                      <a:pt x="28" y="5"/>
                      <a:pt x="28" y="5"/>
                    </a:cubicBezTo>
                    <a:cubicBezTo>
                      <a:pt x="29" y="4"/>
                      <a:pt x="29" y="4"/>
                      <a:pt x="29" y="4"/>
                    </a:cubicBezTo>
                    <a:cubicBezTo>
                      <a:pt x="29" y="4"/>
                      <a:pt x="29" y="4"/>
                      <a:pt x="29" y="4"/>
                    </a:cubicBezTo>
                    <a:cubicBezTo>
                      <a:pt x="29" y="5"/>
                      <a:pt x="29" y="5"/>
                      <a:pt x="29" y="5"/>
                    </a:cubicBezTo>
                    <a:cubicBezTo>
                      <a:pt x="29" y="5"/>
                      <a:pt x="29" y="5"/>
                      <a:pt x="29" y="5"/>
                    </a:cubicBezTo>
                    <a:cubicBezTo>
                      <a:pt x="30" y="5"/>
                      <a:pt x="30" y="5"/>
                      <a:pt x="30" y="5"/>
                    </a:cubicBezTo>
                    <a:cubicBezTo>
                      <a:pt x="30" y="5"/>
                      <a:pt x="30" y="5"/>
                      <a:pt x="30" y="5"/>
                    </a:cubicBezTo>
                    <a:cubicBezTo>
                      <a:pt x="30" y="5"/>
                      <a:pt x="30" y="5"/>
                      <a:pt x="30" y="5"/>
                    </a:cubicBezTo>
                    <a:cubicBezTo>
                      <a:pt x="30" y="5"/>
                      <a:pt x="30" y="5"/>
                      <a:pt x="30" y="5"/>
                    </a:cubicBezTo>
                    <a:cubicBezTo>
                      <a:pt x="29" y="5"/>
                      <a:pt x="29" y="5"/>
                      <a:pt x="29" y="5"/>
                    </a:cubicBezTo>
                    <a:cubicBezTo>
                      <a:pt x="29" y="4"/>
                      <a:pt x="29" y="4"/>
                      <a:pt x="29" y="4"/>
                    </a:cubicBezTo>
                    <a:cubicBezTo>
                      <a:pt x="29" y="4"/>
                      <a:pt x="29" y="4"/>
                      <a:pt x="29" y="4"/>
                    </a:cubicBezTo>
                    <a:cubicBezTo>
                      <a:pt x="29" y="4"/>
                      <a:pt x="29" y="4"/>
                      <a:pt x="29" y="4"/>
                    </a:cubicBezTo>
                    <a:cubicBezTo>
                      <a:pt x="29" y="3"/>
                      <a:pt x="29" y="3"/>
                      <a:pt x="29" y="3"/>
                    </a:cubicBezTo>
                    <a:cubicBezTo>
                      <a:pt x="30" y="3"/>
                      <a:pt x="30" y="3"/>
                      <a:pt x="30" y="3"/>
                    </a:cubicBezTo>
                    <a:cubicBezTo>
                      <a:pt x="30" y="4"/>
                      <a:pt x="30" y="4"/>
                      <a:pt x="30" y="4"/>
                    </a:cubicBezTo>
                    <a:cubicBezTo>
                      <a:pt x="30" y="4"/>
                      <a:pt x="30" y="4"/>
                      <a:pt x="30" y="4"/>
                    </a:cubicBezTo>
                    <a:cubicBezTo>
                      <a:pt x="30" y="4"/>
                      <a:pt x="30" y="4"/>
                      <a:pt x="30" y="4"/>
                    </a:cubicBezTo>
                    <a:cubicBezTo>
                      <a:pt x="30" y="4"/>
                      <a:pt x="30" y="4"/>
                      <a:pt x="30" y="4"/>
                    </a:cubicBezTo>
                    <a:cubicBezTo>
                      <a:pt x="30" y="5"/>
                      <a:pt x="30" y="5"/>
                      <a:pt x="30" y="5"/>
                    </a:cubicBezTo>
                    <a:cubicBezTo>
                      <a:pt x="30" y="5"/>
                      <a:pt x="30" y="5"/>
                      <a:pt x="30" y="5"/>
                    </a:cubicBezTo>
                    <a:cubicBezTo>
                      <a:pt x="30" y="4"/>
                      <a:pt x="30" y="4"/>
                      <a:pt x="30" y="4"/>
                    </a:cubicBezTo>
                    <a:cubicBezTo>
                      <a:pt x="31" y="4"/>
                      <a:pt x="31" y="4"/>
                      <a:pt x="31" y="4"/>
                    </a:cubicBezTo>
                    <a:cubicBezTo>
                      <a:pt x="31" y="3"/>
                      <a:pt x="31" y="3"/>
                      <a:pt x="31" y="3"/>
                    </a:cubicBezTo>
                    <a:cubicBezTo>
                      <a:pt x="31" y="3"/>
                      <a:pt x="31" y="3"/>
                      <a:pt x="31" y="3"/>
                    </a:cubicBezTo>
                    <a:cubicBezTo>
                      <a:pt x="31" y="3"/>
                      <a:pt x="31" y="3"/>
                      <a:pt x="31" y="3"/>
                    </a:cubicBezTo>
                    <a:cubicBezTo>
                      <a:pt x="31" y="3"/>
                      <a:pt x="31" y="3"/>
                      <a:pt x="31" y="3"/>
                    </a:cubicBezTo>
                    <a:cubicBezTo>
                      <a:pt x="30" y="3"/>
                      <a:pt x="30" y="3"/>
                      <a:pt x="30" y="3"/>
                    </a:cubicBezTo>
                    <a:cubicBezTo>
                      <a:pt x="30" y="3"/>
                      <a:pt x="30" y="3"/>
                      <a:pt x="30" y="3"/>
                    </a:cubicBezTo>
                    <a:cubicBezTo>
                      <a:pt x="30" y="2"/>
                      <a:pt x="30" y="2"/>
                      <a:pt x="30"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2" y="2"/>
                      <a:pt x="32" y="2"/>
                      <a:pt x="32" y="2"/>
                    </a:cubicBezTo>
                    <a:cubicBezTo>
                      <a:pt x="32" y="1"/>
                      <a:pt x="32" y="1"/>
                      <a:pt x="32" y="1"/>
                    </a:cubicBezTo>
                    <a:cubicBezTo>
                      <a:pt x="32" y="1"/>
                      <a:pt x="32" y="1"/>
                      <a:pt x="32" y="1"/>
                    </a:cubicBezTo>
                    <a:cubicBezTo>
                      <a:pt x="32" y="2"/>
                      <a:pt x="32" y="2"/>
                      <a:pt x="32" y="2"/>
                    </a:cubicBezTo>
                    <a:cubicBezTo>
                      <a:pt x="32" y="2"/>
                      <a:pt x="32" y="2"/>
                      <a:pt x="32" y="2"/>
                    </a:cubicBezTo>
                    <a:cubicBezTo>
                      <a:pt x="32" y="2"/>
                      <a:pt x="32" y="2"/>
                      <a:pt x="32" y="2"/>
                    </a:cubicBezTo>
                    <a:cubicBezTo>
                      <a:pt x="31" y="3"/>
                      <a:pt x="31" y="3"/>
                      <a:pt x="31" y="3"/>
                    </a:cubicBezTo>
                    <a:cubicBezTo>
                      <a:pt x="31" y="3"/>
                      <a:pt x="31" y="3"/>
                      <a:pt x="31" y="3"/>
                    </a:cubicBezTo>
                    <a:cubicBezTo>
                      <a:pt x="32" y="3"/>
                      <a:pt x="32" y="3"/>
                      <a:pt x="32" y="3"/>
                    </a:cubicBezTo>
                    <a:cubicBezTo>
                      <a:pt x="32" y="3"/>
                      <a:pt x="32" y="3"/>
                      <a:pt x="32" y="3"/>
                    </a:cubicBezTo>
                    <a:cubicBezTo>
                      <a:pt x="32" y="2"/>
                      <a:pt x="32" y="2"/>
                      <a:pt x="32" y="2"/>
                    </a:cubicBezTo>
                    <a:cubicBezTo>
                      <a:pt x="32" y="2"/>
                      <a:pt x="32" y="2"/>
                      <a:pt x="32" y="2"/>
                    </a:cubicBezTo>
                    <a:cubicBezTo>
                      <a:pt x="32" y="2"/>
                      <a:pt x="32" y="2"/>
                      <a:pt x="32" y="2"/>
                    </a:cubicBezTo>
                    <a:cubicBezTo>
                      <a:pt x="32" y="2"/>
                      <a:pt x="32" y="2"/>
                      <a:pt x="32" y="2"/>
                    </a:cubicBezTo>
                    <a:cubicBezTo>
                      <a:pt x="33" y="1"/>
                      <a:pt x="33" y="1"/>
                      <a:pt x="33" y="1"/>
                    </a:cubicBezTo>
                    <a:cubicBezTo>
                      <a:pt x="33" y="2"/>
                      <a:pt x="33" y="2"/>
                      <a:pt x="33" y="2"/>
                    </a:cubicBezTo>
                    <a:cubicBezTo>
                      <a:pt x="33" y="2"/>
                      <a:pt x="33" y="2"/>
                      <a:pt x="33" y="2"/>
                    </a:cubicBezTo>
                    <a:cubicBezTo>
                      <a:pt x="33" y="2"/>
                      <a:pt x="33" y="2"/>
                      <a:pt x="33" y="2"/>
                    </a:cubicBezTo>
                    <a:cubicBezTo>
                      <a:pt x="32" y="2"/>
                      <a:pt x="32" y="2"/>
                      <a:pt x="32" y="2"/>
                    </a:cubicBezTo>
                    <a:cubicBezTo>
                      <a:pt x="32" y="3"/>
                      <a:pt x="32" y="3"/>
                      <a:pt x="32" y="3"/>
                    </a:cubicBezTo>
                    <a:cubicBezTo>
                      <a:pt x="33" y="3"/>
                      <a:pt x="33" y="3"/>
                      <a:pt x="33" y="3"/>
                    </a:cubicBezTo>
                    <a:cubicBezTo>
                      <a:pt x="33" y="3"/>
                      <a:pt x="33" y="3"/>
                      <a:pt x="33" y="3"/>
                    </a:cubicBezTo>
                    <a:cubicBezTo>
                      <a:pt x="33" y="3"/>
                      <a:pt x="33" y="3"/>
                      <a:pt x="33" y="3"/>
                    </a:cubicBezTo>
                    <a:cubicBezTo>
                      <a:pt x="33" y="3"/>
                      <a:pt x="33" y="3"/>
                      <a:pt x="33" y="3"/>
                    </a:cubicBezTo>
                    <a:cubicBezTo>
                      <a:pt x="32" y="3"/>
                      <a:pt x="32" y="3"/>
                      <a:pt x="32" y="3"/>
                    </a:cubicBezTo>
                    <a:cubicBezTo>
                      <a:pt x="32" y="3"/>
                      <a:pt x="32" y="3"/>
                      <a:pt x="32" y="3"/>
                    </a:cubicBezTo>
                    <a:cubicBezTo>
                      <a:pt x="32" y="3"/>
                      <a:pt x="32" y="3"/>
                      <a:pt x="32" y="3"/>
                    </a:cubicBezTo>
                    <a:cubicBezTo>
                      <a:pt x="32" y="3"/>
                      <a:pt x="32" y="3"/>
                      <a:pt x="32" y="3"/>
                    </a:cubicBezTo>
                    <a:cubicBezTo>
                      <a:pt x="31" y="4"/>
                      <a:pt x="31" y="4"/>
                      <a:pt x="31" y="4"/>
                    </a:cubicBezTo>
                    <a:cubicBezTo>
                      <a:pt x="31" y="4"/>
                      <a:pt x="31" y="4"/>
                      <a:pt x="31" y="4"/>
                    </a:cubicBezTo>
                    <a:cubicBezTo>
                      <a:pt x="32" y="4"/>
                      <a:pt x="32" y="4"/>
                      <a:pt x="32" y="4"/>
                    </a:cubicBezTo>
                    <a:cubicBezTo>
                      <a:pt x="33" y="4"/>
                      <a:pt x="33" y="4"/>
                      <a:pt x="33" y="4"/>
                    </a:cubicBezTo>
                    <a:cubicBezTo>
                      <a:pt x="33" y="4"/>
                      <a:pt x="33" y="4"/>
                      <a:pt x="33" y="4"/>
                    </a:cubicBezTo>
                    <a:cubicBezTo>
                      <a:pt x="33" y="4"/>
                      <a:pt x="33" y="4"/>
                      <a:pt x="33" y="4"/>
                    </a:cubicBezTo>
                    <a:cubicBezTo>
                      <a:pt x="33" y="4"/>
                      <a:pt x="33" y="4"/>
                      <a:pt x="33" y="4"/>
                    </a:cubicBezTo>
                    <a:cubicBezTo>
                      <a:pt x="33" y="4"/>
                      <a:pt x="33" y="4"/>
                      <a:pt x="33" y="4"/>
                    </a:cubicBezTo>
                    <a:cubicBezTo>
                      <a:pt x="32" y="4"/>
                      <a:pt x="32" y="4"/>
                      <a:pt x="32" y="4"/>
                    </a:cubicBezTo>
                    <a:cubicBezTo>
                      <a:pt x="32" y="4"/>
                      <a:pt x="32" y="4"/>
                      <a:pt x="32" y="4"/>
                    </a:cubicBezTo>
                    <a:cubicBezTo>
                      <a:pt x="32" y="4"/>
                      <a:pt x="32" y="4"/>
                      <a:pt x="32" y="4"/>
                    </a:cubicBezTo>
                    <a:cubicBezTo>
                      <a:pt x="31" y="4"/>
                      <a:pt x="31" y="4"/>
                      <a:pt x="31" y="4"/>
                    </a:cubicBezTo>
                    <a:cubicBezTo>
                      <a:pt x="31" y="4"/>
                      <a:pt x="31" y="4"/>
                      <a:pt x="31" y="4"/>
                    </a:cubicBezTo>
                    <a:cubicBezTo>
                      <a:pt x="31" y="4"/>
                      <a:pt x="31" y="4"/>
                      <a:pt x="31" y="4"/>
                    </a:cubicBezTo>
                    <a:cubicBezTo>
                      <a:pt x="31" y="5"/>
                      <a:pt x="31" y="5"/>
                      <a:pt x="31" y="5"/>
                    </a:cubicBezTo>
                    <a:cubicBezTo>
                      <a:pt x="31" y="5"/>
                      <a:pt x="31" y="5"/>
                      <a:pt x="31" y="5"/>
                    </a:cubicBezTo>
                    <a:cubicBezTo>
                      <a:pt x="31" y="5"/>
                      <a:pt x="31" y="5"/>
                      <a:pt x="31" y="5"/>
                    </a:cubicBezTo>
                    <a:cubicBezTo>
                      <a:pt x="31" y="5"/>
                      <a:pt x="31" y="5"/>
                      <a:pt x="31" y="5"/>
                    </a:cubicBezTo>
                    <a:cubicBezTo>
                      <a:pt x="30" y="5"/>
                      <a:pt x="30" y="5"/>
                      <a:pt x="30" y="5"/>
                    </a:cubicBezTo>
                    <a:cubicBezTo>
                      <a:pt x="30" y="5"/>
                      <a:pt x="30" y="5"/>
                      <a:pt x="30" y="5"/>
                    </a:cubicBezTo>
                    <a:cubicBezTo>
                      <a:pt x="30" y="5"/>
                      <a:pt x="30" y="5"/>
                      <a:pt x="30" y="5"/>
                    </a:cubicBezTo>
                    <a:cubicBezTo>
                      <a:pt x="30" y="5"/>
                      <a:pt x="30" y="5"/>
                      <a:pt x="30" y="5"/>
                    </a:cubicBezTo>
                    <a:cubicBezTo>
                      <a:pt x="30" y="6"/>
                      <a:pt x="30" y="6"/>
                      <a:pt x="30" y="6"/>
                    </a:cubicBezTo>
                    <a:cubicBezTo>
                      <a:pt x="30" y="6"/>
                      <a:pt x="30" y="6"/>
                      <a:pt x="30" y="6"/>
                    </a:cubicBezTo>
                    <a:cubicBezTo>
                      <a:pt x="30" y="7"/>
                      <a:pt x="30" y="7"/>
                      <a:pt x="30" y="7"/>
                    </a:cubicBezTo>
                    <a:cubicBezTo>
                      <a:pt x="30" y="7"/>
                      <a:pt x="30" y="7"/>
                      <a:pt x="30" y="7"/>
                    </a:cubicBezTo>
                    <a:cubicBezTo>
                      <a:pt x="30" y="7"/>
                      <a:pt x="30" y="7"/>
                      <a:pt x="30" y="7"/>
                    </a:cubicBezTo>
                    <a:cubicBezTo>
                      <a:pt x="30" y="7"/>
                      <a:pt x="30" y="7"/>
                      <a:pt x="30" y="7"/>
                    </a:cubicBezTo>
                    <a:cubicBezTo>
                      <a:pt x="30" y="7"/>
                      <a:pt x="30" y="7"/>
                      <a:pt x="30" y="7"/>
                    </a:cubicBezTo>
                    <a:cubicBezTo>
                      <a:pt x="30" y="8"/>
                      <a:pt x="30" y="8"/>
                      <a:pt x="30" y="8"/>
                    </a:cubicBezTo>
                    <a:cubicBezTo>
                      <a:pt x="30" y="8"/>
                      <a:pt x="30" y="8"/>
                      <a:pt x="30" y="8"/>
                    </a:cubicBezTo>
                    <a:cubicBezTo>
                      <a:pt x="30" y="8"/>
                      <a:pt x="30" y="8"/>
                      <a:pt x="30" y="8"/>
                    </a:cubicBezTo>
                    <a:cubicBezTo>
                      <a:pt x="30" y="9"/>
                      <a:pt x="30" y="9"/>
                      <a:pt x="30" y="9"/>
                    </a:cubicBezTo>
                    <a:cubicBezTo>
                      <a:pt x="31" y="9"/>
                      <a:pt x="31" y="9"/>
                      <a:pt x="31" y="9"/>
                    </a:cubicBezTo>
                    <a:cubicBezTo>
                      <a:pt x="31" y="9"/>
                      <a:pt x="31" y="9"/>
                      <a:pt x="31" y="9"/>
                    </a:cubicBezTo>
                    <a:cubicBezTo>
                      <a:pt x="31" y="9"/>
                      <a:pt x="31" y="9"/>
                      <a:pt x="31" y="9"/>
                    </a:cubicBezTo>
                    <a:cubicBezTo>
                      <a:pt x="31" y="9"/>
                      <a:pt x="31" y="8"/>
                      <a:pt x="31" y="8"/>
                    </a:cubicBezTo>
                    <a:cubicBezTo>
                      <a:pt x="31" y="8"/>
                      <a:pt x="31" y="8"/>
                      <a:pt x="31" y="8"/>
                    </a:cubicBezTo>
                    <a:cubicBezTo>
                      <a:pt x="31" y="8"/>
                      <a:pt x="31" y="8"/>
                      <a:pt x="31" y="8"/>
                    </a:cubicBezTo>
                    <a:cubicBezTo>
                      <a:pt x="31" y="7"/>
                      <a:pt x="31" y="7"/>
                      <a:pt x="31" y="7"/>
                    </a:cubicBezTo>
                    <a:cubicBezTo>
                      <a:pt x="31" y="7"/>
                      <a:pt x="31" y="7"/>
                      <a:pt x="31" y="7"/>
                    </a:cubicBezTo>
                    <a:cubicBezTo>
                      <a:pt x="31" y="7"/>
                      <a:pt x="31" y="7"/>
                      <a:pt x="31" y="7"/>
                    </a:cubicBezTo>
                    <a:cubicBezTo>
                      <a:pt x="31" y="7"/>
                      <a:pt x="31" y="7"/>
                      <a:pt x="31" y="7"/>
                    </a:cubicBezTo>
                    <a:cubicBezTo>
                      <a:pt x="31" y="7"/>
                      <a:pt x="31" y="7"/>
                      <a:pt x="31" y="7"/>
                    </a:cubicBezTo>
                    <a:cubicBezTo>
                      <a:pt x="31" y="7"/>
                      <a:pt x="31" y="7"/>
                      <a:pt x="31" y="7"/>
                    </a:cubicBezTo>
                    <a:cubicBezTo>
                      <a:pt x="32" y="7"/>
                      <a:pt x="32" y="7"/>
                      <a:pt x="32" y="7"/>
                    </a:cubicBezTo>
                    <a:cubicBezTo>
                      <a:pt x="32" y="7"/>
                      <a:pt x="32" y="7"/>
                      <a:pt x="32" y="7"/>
                    </a:cubicBezTo>
                    <a:cubicBezTo>
                      <a:pt x="32" y="7"/>
                      <a:pt x="32" y="7"/>
                      <a:pt x="32" y="7"/>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10"/>
                      <a:pt x="30" y="10"/>
                      <a:pt x="30" y="10"/>
                    </a:cubicBezTo>
                    <a:cubicBezTo>
                      <a:pt x="30" y="10"/>
                      <a:pt x="30" y="10"/>
                      <a:pt x="30" y="10"/>
                    </a:cubicBezTo>
                    <a:cubicBezTo>
                      <a:pt x="30" y="11"/>
                      <a:pt x="30" y="11"/>
                      <a:pt x="30" y="11"/>
                    </a:cubicBezTo>
                    <a:cubicBezTo>
                      <a:pt x="30" y="11"/>
                      <a:pt x="30" y="11"/>
                      <a:pt x="30" y="11"/>
                    </a:cubicBezTo>
                    <a:cubicBezTo>
                      <a:pt x="30" y="11"/>
                      <a:pt x="30" y="11"/>
                      <a:pt x="30" y="11"/>
                    </a:cubicBezTo>
                    <a:cubicBezTo>
                      <a:pt x="30" y="11"/>
                      <a:pt x="30" y="11"/>
                      <a:pt x="30" y="11"/>
                    </a:cubicBezTo>
                    <a:cubicBezTo>
                      <a:pt x="30" y="10"/>
                      <a:pt x="30" y="10"/>
                      <a:pt x="30" y="10"/>
                    </a:cubicBezTo>
                    <a:cubicBezTo>
                      <a:pt x="30" y="10"/>
                      <a:pt x="30" y="10"/>
                      <a:pt x="30" y="10"/>
                    </a:cubicBezTo>
                    <a:cubicBezTo>
                      <a:pt x="30" y="10"/>
                      <a:pt x="30" y="10"/>
                      <a:pt x="30" y="10"/>
                    </a:cubicBezTo>
                    <a:cubicBezTo>
                      <a:pt x="30" y="10"/>
                      <a:pt x="30" y="10"/>
                      <a:pt x="30" y="10"/>
                    </a:cubicBezTo>
                    <a:cubicBezTo>
                      <a:pt x="30" y="10"/>
                      <a:pt x="30" y="10"/>
                      <a:pt x="30" y="10"/>
                    </a:cubicBezTo>
                    <a:cubicBezTo>
                      <a:pt x="30" y="10"/>
                      <a:pt x="30" y="10"/>
                      <a:pt x="30" y="10"/>
                    </a:cubicBezTo>
                    <a:cubicBezTo>
                      <a:pt x="30" y="10"/>
                      <a:pt x="30" y="10"/>
                      <a:pt x="30" y="10"/>
                    </a:cubicBezTo>
                    <a:cubicBezTo>
                      <a:pt x="30" y="10"/>
                      <a:pt x="30" y="10"/>
                      <a:pt x="30" y="10"/>
                    </a:cubicBezTo>
                    <a:cubicBezTo>
                      <a:pt x="30" y="10"/>
                      <a:pt x="30" y="10"/>
                      <a:pt x="30" y="10"/>
                    </a:cubicBezTo>
                    <a:cubicBezTo>
                      <a:pt x="30" y="10"/>
                      <a:pt x="30" y="10"/>
                      <a:pt x="30" y="10"/>
                    </a:cubicBezTo>
                    <a:cubicBezTo>
                      <a:pt x="31" y="10"/>
                      <a:pt x="31" y="10"/>
                      <a:pt x="31" y="10"/>
                    </a:cubicBezTo>
                    <a:cubicBezTo>
                      <a:pt x="31" y="9"/>
                      <a:pt x="31" y="9"/>
                      <a:pt x="31" y="9"/>
                    </a:cubicBezTo>
                    <a:cubicBezTo>
                      <a:pt x="31" y="9"/>
                      <a:pt x="31" y="9"/>
                      <a:pt x="31" y="9"/>
                    </a:cubicBezTo>
                    <a:cubicBezTo>
                      <a:pt x="31" y="9"/>
                      <a:pt x="31" y="9"/>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2" y="10"/>
                      <a:pt x="32" y="10"/>
                      <a:pt x="32" y="10"/>
                    </a:cubicBezTo>
                    <a:cubicBezTo>
                      <a:pt x="31" y="11"/>
                      <a:pt x="31" y="11"/>
                      <a:pt x="31" y="11"/>
                    </a:cubicBezTo>
                    <a:cubicBezTo>
                      <a:pt x="31" y="11"/>
                      <a:pt x="31" y="11"/>
                      <a:pt x="31" y="11"/>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2"/>
                    </a:cubicBezTo>
                    <a:cubicBezTo>
                      <a:pt x="32" y="11"/>
                      <a:pt x="32" y="11"/>
                      <a:pt x="32"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1" y="11"/>
                      <a:pt x="31" y="11"/>
                      <a:pt x="31" y="11"/>
                    </a:cubicBezTo>
                    <a:cubicBezTo>
                      <a:pt x="30" y="11"/>
                      <a:pt x="30" y="11"/>
                      <a:pt x="30" y="11"/>
                    </a:cubicBezTo>
                    <a:cubicBezTo>
                      <a:pt x="30" y="11"/>
                      <a:pt x="30" y="11"/>
                      <a:pt x="30" y="11"/>
                    </a:cubicBezTo>
                    <a:cubicBezTo>
                      <a:pt x="30" y="11"/>
                      <a:pt x="30" y="11"/>
                      <a:pt x="30" y="11"/>
                    </a:cubicBezTo>
                    <a:cubicBezTo>
                      <a:pt x="30" y="12"/>
                      <a:pt x="30" y="12"/>
                      <a:pt x="30" y="12"/>
                    </a:cubicBezTo>
                    <a:cubicBezTo>
                      <a:pt x="30" y="12"/>
                      <a:pt x="30" y="12"/>
                      <a:pt x="30" y="12"/>
                    </a:cubicBezTo>
                    <a:cubicBezTo>
                      <a:pt x="30" y="12"/>
                      <a:pt x="30" y="12"/>
                      <a:pt x="30" y="12"/>
                    </a:cubicBezTo>
                    <a:cubicBezTo>
                      <a:pt x="30" y="13"/>
                      <a:pt x="30" y="13"/>
                      <a:pt x="30" y="13"/>
                    </a:cubicBezTo>
                    <a:cubicBezTo>
                      <a:pt x="30" y="13"/>
                      <a:pt x="30" y="13"/>
                      <a:pt x="30" y="13"/>
                    </a:cubicBezTo>
                    <a:cubicBezTo>
                      <a:pt x="31" y="13"/>
                      <a:pt x="31" y="13"/>
                      <a:pt x="31" y="13"/>
                    </a:cubicBezTo>
                    <a:cubicBezTo>
                      <a:pt x="31" y="13"/>
                      <a:pt x="31" y="13"/>
                      <a:pt x="31" y="13"/>
                    </a:cubicBezTo>
                    <a:cubicBezTo>
                      <a:pt x="31" y="12"/>
                      <a:pt x="31" y="12"/>
                      <a:pt x="31" y="12"/>
                    </a:cubicBezTo>
                    <a:cubicBezTo>
                      <a:pt x="30" y="12"/>
                      <a:pt x="30" y="12"/>
                      <a:pt x="30"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2" y="12"/>
                      <a:pt x="32" y="12"/>
                      <a:pt x="32" y="12"/>
                    </a:cubicBezTo>
                    <a:cubicBezTo>
                      <a:pt x="31" y="12"/>
                      <a:pt x="31" y="12"/>
                      <a:pt x="31" y="12"/>
                    </a:cubicBezTo>
                    <a:cubicBezTo>
                      <a:pt x="31" y="12"/>
                      <a:pt x="31" y="12"/>
                      <a:pt x="31" y="12"/>
                    </a:cubicBezTo>
                    <a:cubicBezTo>
                      <a:pt x="31" y="12"/>
                      <a:pt x="31" y="12"/>
                      <a:pt x="31"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2" y="12"/>
                      <a:pt x="32" y="12"/>
                      <a:pt x="32" y="12"/>
                    </a:cubicBezTo>
                    <a:cubicBezTo>
                      <a:pt x="33" y="12"/>
                      <a:pt x="33" y="12"/>
                      <a:pt x="33" y="12"/>
                    </a:cubicBezTo>
                    <a:cubicBezTo>
                      <a:pt x="33" y="12"/>
                      <a:pt x="33" y="12"/>
                      <a:pt x="33" y="12"/>
                    </a:cubicBezTo>
                    <a:cubicBezTo>
                      <a:pt x="32" y="12"/>
                      <a:pt x="32" y="12"/>
                      <a:pt x="32" y="12"/>
                    </a:cubicBezTo>
                    <a:cubicBezTo>
                      <a:pt x="32" y="12"/>
                      <a:pt x="32" y="12"/>
                      <a:pt x="32" y="12"/>
                    </a:cubicBezTo>
                    <a:cubicBezTo>
                      <a:pt x="32" y="13"/>
                      <a:pt x="32" y="13"/>
                      <a:pt x="32" y="13"/>
                    </a:cubicBezTo>
                    <a:cubicBezTo>
                      <a:pt x="32" y="13"/>
                      <a:pt x="32" y="13"/>
                      <a:pt x="32" y="13"/>
                    </a:cubicBezTo>
                    <a:cubicBezTo>
                      <a:pt x="32" y="13"/>
                      <a:pt x="32" y="13"/>
                      <a:pt x="32" y="13"/>
                    </a:cubicBezTo>
                    <a:cubicBezTo>
                      <a:pt x="32" y="13"/>
                      <a:pt x="32" y="13"/>
                      <a:pt x="32" y="13"/>
                    </a:cubicBezTo>
                    <a:cubicBezTo>
                      <a:pt x="33" y="13"/>
                      <a:pt x="33" y="13"/>
                      <a:pt x="33" y="13"/>
                    </a:cubicBezTo>
                    <a:cubicBezTo>
                      <a:pt x="33" y="12"/>
                      <a:pt x="33" y="12"/>
                      <a:pt x="33" y="12"/>
                    </a:cubicBezTo>
                    <a:cubicBezTo>
                      <a:pt x="33" y="13"/>
                      <a:pt x="33" y="13"/>
                      <a:pt x="33" y="13"/>
                    </a:cubicBezTo>
                    <a:cubicBezTo>
                      <a:pt x="33" y="13"/>
                      <a:pt x="33" y="13"/>
                      <a:pt x="33" y="13"/>
                    </a:cubicBezTo>
                    <a:cubicBezTo>
                      <a:pt x="33" y="13"/>
                      <a:pt x="33" y="13"/>
                      <a:pt x="33" y="13"/>
                    </a:cubicBezTo>
                    <a:cubicBezTo>
                      <a:pt x="33" y="13"/>
                      <a:pt x="33" y="13"/>
                      <a:pt x="33" y="13"/>
                    </a:cubicBezTo>
                    <a:cubicBezTo>
                      <a:pt x="34" y="13"/>
                      <a:pt x="34" y="13"/>
                      <a:pt x="34" y="13"/>
                    </a:cubicBezTo>
                    <a:cubicBezTo>
                      <a:pt x="34" y="13"/>
                      <a:pt x="34" y="13"/>
                      <a:pt x="34" y="13"/>
                    </a:cubicBezTo>
                    <a:cubicBezTo>
                      <a:pt x="34" y="12"/>
                      <a:pt x="34" y="12"/>
                      <a:pt x="34" y="12"/>
                    </a:cubicBezTo>
                    <a:cubicBezTo>
                      <a:pt x="34" y="12"/>
                      <a:pt x="34" y="12"/>
                      <a:pt x="34" y="12"/>
                    </a:cubicBezTo>
                    <a:cubicBezTo>
                      <a:pt x="34" y="12"/>
                      <a:pt x="34" y="12"/>
                      <a:pt x="34" y="12"/>
                    </a:cubicBezTo>
                    <a:cubicBezTo>
                      <a:pt x="34" y="12"/>
                      <a:pt x="34" y="12"/>
                      <a:pt x="34" y="12"/>
                    </a:cubicBezTo>
                    <a:cubicBezTo>
                      <a:pt x="34" y="12"/>
                      <a:pt x="34" y="12"/>
                      <a:pt x="34" y="12"/>
                    </a:cubicBezTo>
                    <a:cubicBezTo>
                      <a:pt x="34" y="13"/>
                      <a:pt x="34" y="13"/>
                      <a:pt x="34" y="13"/>
                    </a:cubicBezTo>
                    <a:cubicBezTo>
                      <a:pt x="34" y="13"/>
                      <a:pt x="34" y="13"/>
                      <a:pt x="34" y="13"/>
                    </a:cubicBezTo>
                    <a:cubicBezTo>
                      <a:pt x="34" y="13"/>
                      <a:pt x="34" y="13"/>
                      <a:pt x="34" y="13"/>
                    </a:cubicBezTo>
                    <a:cubicBezTo>
                      <a:pt x="34" y="13"/>
                      <a:pt x="34" y="13"/>
                      <a:pt x="34" y="13"/>
                    </a:cubicBezTo>
                    <a:cubicBezTo>
                      <a:pt x="33" y="13"/>
                      <a:pt x="33" y="13"/>
                      <a:pt x="33" y="13"/>
                    </a:cubicBezTo>
                    <a:cubicBezTo>
                      <a:pt x="33" y="13"/>
                      <a:pt x="33" y="13"/>
                      <a:pt x="33" y="13"/>
                    </a:cubicBezTo>
                    <a:cubicBezTo>
                      <a:pt x="33" y="13"/>
                      <a:pt x="33" y="13"/>
                      <a:pt x="33"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4"/>
                      <a:pt x="31" y="14"/>
                      <a:pt x="31" y="14"/>
                    </a:cubicBezTo>
                    <a:cubicBezTo>
                      <a:pt x="31" y="14"/>
                      <a:pt x="31" y="14"/>
                      <a:pt x="31" y="14"/>
                    </a:cubicBezTo>
                    <a:cubicBezTo>
                      <a:pt x="31" y="14"/>
                      <a:pt x="31" y="14"/>
                      <a:pt x="31"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5"/>
                      <a:pt x="32" y="15"/>
                      <a:pt x="32" y="15"/>
                    </a:cubicBezTo>
                    <a:cubicBezTo>
                      <a:pt x="32" y="15"/>
                      <a:pt x="32" y="15"/>
                      <a:pt x="32" y="15"/>
                    </a:cubicBezTo>
                    <a:cubicBezTo>
                      <a:pt x="32" y="15"/>
                      <a:pt x="32" y="15"/>
                      <a:pt x="32" y="15"/>
                    </a:cubicBezTo>
                    <a:cubicBezTo>
                      <a:pt x="32" y="15"/>
                      <a:pt x="32" y="15"/>
                      <a:pt x="32" y="15"/>
                    </a:cubicBezTo>
                    <a:cubicBezTo>
                      <a:pt x="31" y="15"/>
                      <a:pt x="31" y="15"/>
                      <a:pt x="31" y="15"/>
                    </a:cubicBezTo>
                    <a:cubicBezTo>
                      <a:pt x="31" y="15"/>
                      <a:pt x="31" y="15"/>
                      <a:pt x="31" y="15"/>
                    </a:cubicBezTo>
                    <a:cubicBezTo>
                      <a:pt x="31" y="15"/>
                      <a:pt x="31" y="15"/>
                      <a:pt x="31" y="15"/>
                    </a:cubicBezTo>
                    <a:cubicBezTo>
                      <a:pt x="31" y="15"/>
                      <a:pt x="31" y="15"/>
                      <a:pt x="31" y="15"/>
                    </a:cubicBezTo>
                    <a:cubicBezTo>
                      <a:pt x="31" y="15"/>
                      <a:pt x="31" y="15"/>
                      <a:pt x="31" y="15"/>
                    </a:cubicBezTo>
                    <a:cubicBezTo>
                      <a:pt x="31" y="15"/>
                      <a:pt x="31" y="15"/>
                      <a:pt x="31" y="15"/>
                    </a:cubicBezTo>
                    <a:cubicBezTo>
                      <a:pt x="31" y="15"/>
                      <a:pt x="31" y="15"/>
                      <a:pt x="31" y="15"/>
                    </a:cubicBezTo>
                    <a:cubicBezTo>
                      <a:pt x="31" y="15"/>
                      <a:pt x="31" y="15"/>
                      <a:pt x="31" y="15"/>
                    </a:cubicBezTo>
                    <a:cubicBezTo>
                      <a:pt x="32" y="15"/>
                      <a:pt x="32" y="15"/>
                      <a:pt x="32" y="15"/>
                    </a:cubicBezTo>
                    <a:cubicBezTo>
                      <a:pt x="32" y="16"/>
                      <a:pt x="32" y="16"/>
                      <a:pt x="32" y="16"/>
                    </a:cubicBezTo>
                    <a:cubicBezTo>
                      <a:pt x="32" y="16"/>
                      <a:pt x="32" y="16"/>
                      <a:pt x="32" y="16"/>
                    </a:cubicBezTo>
                    <a:cubicBezTo>
                      <a:pt x="32" y="16"/>
                      <a:pt x="32" y="16"/>
                      <a:pt x="32" y="16"/>
                    </a:cubicBezTo>
                    <a:cubicBezTo>
                      <a:pt x="32" y="16"/>
                      <a:pt x="32" y="16"/>
                      <a:pt x="32" y="16"/>
                    </a:cubicBezTo>
                    <a:cubicBezTo>
                      <a:pt x="32" y="17"/>
                      <a:pt x="32" y="17"/>
                      <a:pt x="32" y="17"/>
                    </a:cubicBezTo>
                    <a:cubicBezTo>
                      <a:pt x="33" y="17"/>
                      <a:pt x="33" y="17"/>
                      <a:pt x="33" y="17"/>
                    </a:cubicBezTo>
                    <a:cubicBezTo>
                      <a:pt x="32" y="16"/>
                      <a:pt x="32" y="16"/>
                      <a:pt x="32" y="16"/>
                    </a:cubicBezTo>
                    <a:cubicBezTo>
                      <a:pt x="32" y="16"/>
                      <a:pt x="32" y="16"/>
                      <a:pt x="32" y="16"/>
                    </a:cubicBezTo>
                    <a:cubicBezTo>
                      <a:pt x="32" y="16"/>
                      <a:pt x="32" y="16"/>
                      <a:pt x="32" y="16"/>
                    </a:cubicBezTo>
                    <a:cubicBezTo>
                      <a:pt x="32" y="16"/>
                      <a:pt x="32" y="16"/>
                      <a:pt x="32" y="16"/>
                    </a:cubicBezTo>
                    <a:cubicBezTo>
                      <a:pt x="33" y="16"/>
                      <a:pt x="33" y="16"/>
                      <a:pt x="33" y="16"/>
                    </a:cubicBezTo>
                    <a:cubicBezTo>
                      <a:pt x="33" y="17"/>
                      <a:pt x="33" y="17"/>
                      <a:pt x="33" y="17"/>
                    </a:cubicBezTo>
                    <a:cubicBezTo>
                      <a:pt x="33" y="17"/>
                      <a:pt x="33" y="17"/>
                      <a:pt x="33"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7"/>
                      <a:pt x="34" y="17"/>
                      <a:pt x="34" y="17"/>
                    </a:cubicBezTo>
                    <a:cubicBezTo>
                      <a:pt x="34" y="16"/>
                      <a:pt x="34" y="16"/>
                      <a:pt x="34" y="16"/>
                    </a:cubicBezTo>
                    <a:cubicBezTo>
                      <a:pt x="34" y="16"/>
                      <a:pt x="34" y="16"/>
                      <a:pt x="34" y="16"/>
                    </a:cubicBezTo>
                    <a:cubicBezTo>
                      <a:pt x="34" y="16"/>
                      <a:pt x="34" y="16"/>
                      <a:pt x="34" y="16"/>
                    </a:cubicBezTo>
                    <a:cubicBezTo>
                      <a:pt x="34" y="16"/>
                      <a:pt x="34" y="16"/>
                      <a:pt x="34" y="16"/>
                    </a:cubicBezTo>
                    <a:cubicBezTo>
                      <a:pt x="34" y="16"/>
                      <a:pt x="34" y="16"/>
                      <a:pt x="34" y="16"/>
                    </a:cubicBezTo>
                    <a:cubicBezTo>
                      <a:pt x="35" y="15"/>
                      <a:pt x="35" y="15"/>
                      <a:pt x="35" y="15"/>
                    </a:cubicBezTo>
                    <a:cubicBezTo>
                      <a:pt x="35" y="16"/>
                      <a:pt x="35" y="16"/>
                      <a:pt x="35" y="16"/>
                    </a:cubicBezTo>
                    <a:cubicBezTo>
                      <a:pt x="35" y="16"/>
                      <a:pt x="35" y="16"/>
                      <a:pt x="35" y="16"/>
                    </a:cubicBezTo>
                    <a:cubicBezTo>
                      <a:pt x="34" y="16"/>
                      <a:pt x="34" y="16"/>
                      <a:pt x="34" y="16"/>
                    </a:cubicBezTo>
                    <a:cubicBezTo>
                      <a:pt x="34" y="16"/>
                      <a:pt x="34" y="16"/>
                      <a:pt x="34" y="16"/>
                    </a:cubicBezTo>
                    <a:cubicBezTo>
                      <a:pt x="34" y="16"/>
                      <a:pt x="34" y="16"/>
                      <a:pt x="34"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5" y="17"/>
                      <a:pt x="35" y="17"/>
                      <a:pt x="35" y="17"/>
                    </a:cubicBezTo>
                    <a:cubicBezTo>
                      <a:pt x="35" y="17"/>
                      <a:pt x="35" y="17"/>
                      <a:pt x="35" y="17"/>
                    </a:cubicBezTo>
                    <a:cubicBezTo>
                      <a:pt x="35" y="16"/>
                      <a:pt x="35" y="16"/>
                      <a:pt x="35" y="16"/>
                    </a:cubicBezTo>
                    <a:cubicBezTo>
                      <a:pt x="35" y="16"/>
                      <a:pt x="35" y="16"/>
                      <a:pt x="35" y="16"/>
                    </a:cubicBezTo>
                    <a:cubicBezTo>
                      <a:pt x="35" y="15"/>
                      <a:pt x="35" y="15"/>
                      <a:pt x="35" y="15"/>
                    </a:cubicBezTo>
                    <a:cubicBezTo>
                      <a:pt x="35" y="15"/>
                      <a:pt x="35" y="15"/>
                      <a:pt x="35" y="15"/>
                    </a:cubicBezTo>
                    <a:cubicBezTo>
                      <a:pt x="35" y="15"/>
                      <a:pt x="35" y="15"/>
                      <a:pt x="35" y="15"/>
                    </a:cubicBezTo>
                    <a:cubicBezTo>
                      <a:pt x="35" y="15"/>
                      <a:pt x="35" y="15"/>
                      <a:pt x="35" y="15"/>
                    </a:cubicBezTo>
                    <a:cubicBezTo>
                      <a:pt x="35" y="15"/>
                      <a:pt x="35" y="15"/>
                      <a:pt x="35"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5" y="16"/>
                      <a:pt x="35" y="16"/>
                      <a:pt x="35" y="16"/>
                    </a:cubicBezTo>
                    <a:cubicBezTo>
                      <a:pt x="35" y="16"/>
                      <a:pt x="35" y="16"/>
                      <a:pt x="35" y="16"/>
                    </a:cubicBezTo>
                    <a:cubicBezTo>
                      <a:pt x="35" y="16"/>
                      <a:pt x="35" y="16"/>
                      <a:pt x="35" y="16"/>
                    </a:cubicBezTo>
                    <a:cubicBezTo>
                      <a:pt x="35" y="17"/>
                      <a:pt x="35" y="17"/>
                      <a:pt x="35" y="17"/>
                    </a:cubicBezTo>
                    <a:cubicBezTo>
                      <a:pt x="36" y="17"/>
                      <a:pt x="36" y="17"/>
                      <a:pt x="36" y="17"/>
                    </a:cubicBezTo>
                    <a:cubicBezTo>
                      <a:pt x="36" y="17"/>
                      <a:pt x="36" y="17"/>
                      <a:pt x="36" y="17"/>
                    </a:cubicBezTo>
                    <a:cubicBezTo>
                      <a:pt x="36" y="17"/>
                      <a:pt x="36" y="17"/>
                      <a:pt x="36" y="17"/>
                    </a:cubicBezTo>
                    <a:cubicBezTo>
                      <a:pt x="36" y="17"/>
                      <a:pt x="36" y="17"/>
                      <a:pt x="36" y="17"/>
                    </a:cubicBezTo>
                    <a:cubicBezTo>
                      <a:pt x="36" y="17"/>
                      <a:pt x="36" y="17"/>
                      <a:pt x="36" y="17"/>
                    </a:cubicBezTo>
                    <a:cubicBezTo>
                      <a:pt x="35" y="17"/>
                      <a:pt x="35" y="17"/>
                      <a:pt x="35" y="17"/>
                    </a:cubicBezTo>
                    <a:cubicBezTo>
                      <a:pt x="35" y="18"/>
                      <a:pt x="35" y="18"/>
                      <a:pt x="35" y="18"/>
                    </a:cubicBezTo>
                    <a:cubicBezTo>
                      <a:pt x="35" y="18"/>
                      <a:pt x="35" y="18"/>
                      <a:pt x="35" y="18"/>
                    </a:cubicBezTo>
                    <a:cubicBezTo>
                      <a:pt x="35" y="18"/>
                      <a:pt x="35" y="18"/>
                      <a:pt x="35" y="18"/>
                    </a:cubicBezTo>
                    <a:cubicBezTo>
                      <a:pt x="35" y="18"/>
                      <a:pt x="35" y="18"/>
                      <a:pt x="35"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7" y="18"/>
                      <a:pt x="37" y="18"/>
                      <a:pt x="37" y="18"/>
                    </a:cubicBezTo>
                    <a:cubicBezTo>
                      <a:pt x="37" y="18"/>
                      <a:pt x="37" y="18"/>
                      <a:pt x="37" y="18"/>
                    </a:cubicBezTo>
                    <a:cubicBezTo>
                      <a:pt x="37" y="18"/>
                      <a:pt x="37" y="18"/>
                      <a:pt x="37" y="18"/>
                    </a:cubicBezTo>
                    <a:cubicBezTo>
                      <a:pt x="37" y="18"/>
                      <a:pt x="37" y="18"/>
                      <a:pt x="37"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6" y="18"/>
                      <a:pt x="36" y="18"/>
                      <a:pt x="36"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8"/>
                      <a:pt x="37" y="18"/>
                      <a:pt x="37" y="18"/>
                    </a:cubicBezTo>
                    <a:cubicBezTo>
                      <a:pt x="37" y="19"/>
                      <a:pt x="37" y="19"/>
                      <a:pt x="37" y="19"/>
                    </a:cubicBezTo>
                    <a:cubicBezTo>
                      <a:pt x="37" y="19"/>
                      <a:pt x="37" y="19"/>
                      <a:pt x="37" y="19"/>
                    </a:cubicBezTo>
                    <a:cubicBezTo>
                      <a:pt x="37" y="19"/>
                      <a:pt x="37" y="19"/>
                      <a:pt x="37" y="19"/>
                    </a:cubicBezTo>
                    <a:cubicBezTo>
                      <a:pt x="36" y="19"/>
                      <a:pt x="36" y="19"/>
                      <a:pt x="36" y="19"/>
                    </a:cubicBezTo>
                    <a:cubicBezTo>
                      <a:pt x="36" y="19"/>
                      <a:pt x="36" y="19"/>
                      <a:pt x="36" y="19"/>
                    </a:cubicBezTo>
                    <a:cubicBezTo>
                      <a:pt x="36" y="19"/>
                      <a:pt x="36" y="19"/>
                      <a:pt x="36" y="19"/>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7" y="20"/>
                      <a:pt x="37" y="20"/>
                      <a:pt x="37" y="20"/>
                    </a:cubicBezTo>
                    <a:cubicBezTo>
                      <a:pt x="37" y="20"/>
                      <a:pt x="37" y="20"/>
                      <a:pt x="37"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6" y="20"/>
                      <a:pt x="36" y="20"/>
                      <a:pt x="36"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8" y="19"/>
                      <a:pt x="38" y="19"/>
                      <a:pt x="38" y="19"/>
                    </a:cubicBezTo>
                    <a:cubicBezTo>
                      <a:pt x="38" y="19"/>
                      <a:pt x="38" y="19"/>
                      <a:pt x="38" y="19"/>
                    </a:cubicBezTo>
                    <a:cubicBezTo>
                      <a:pt x="39" y="19"/>
                      <a:pt x="39" y="19"/>
                      <a:pt x="39" y="19"/>
                    </a:cubicBezTo>
                    <a:cubicBezTo>
                      <a:pt x="38" y="20"/>
                      <a:pt x="38" y="20"/>
                      <a:pt x="38" y="20"/>
                    </a:cubicBezTo>
                    <a:cubicBezTo>
                      <a:pt x="38" y="20"/>
                      <a:pt x="38" y="20"/>
                      <a:pt x="38" y="20"/>
                    </a:cubicBezTo>
                    <a:cubicBezTo>
                      <a:pt x="38" y="20"/>
                      <a:pt x="38" y="20"/>
                      <a:pt x="38" y="20"/>
                    </a:cubicBezTo>
                    <a:cubicBezTo>
                      <a:pt x="38" y="20"/>
                      <a:pt x="38" y="20"/>
                      <a:pt x="38" y="20"/>
                    </a:cubicBezTo>
                    <a:cubicBezTo>
                      <a:pt x="38" y="20"/>
                      <a:pt x="38" y="20"/>
                      <a:pt x="38" y="20"/>
                    </a:cubicBezTo>
                    <a:cubicBezTo>
                      <a:pt x="38" y="20"/>
                      <a:pt x="38" y="20"/>
                      <a:pt x="38" y="20"/>
                    </a:cubicBezTo>
                    <a:cubicBezTo>
                      <a:pt x="38" y="20"/>
                      <a:pt x="38" y="20"/>
                      <a:pt x="38" y="20"/>
                    </a:cubicBezTo>
                    <a:cubicBezTo>
                      <a:pt x="38" y="20"/>
                      <a:pt x="38" y="20"/>
                      <a:pt x="38" y="20"/>
                    </a:cubicBezTo>
                    <a:cubicBezTo>
                      <a:pt x="38" y="20"/>
                      <a:pt x="38" y="20"/>
                      <a:pt x="38" y="20"/>
                    </a:cubicBezTo>
                    <a:cubicBezTo>
                      <a:pt x="38" y="20"/>
                      <a:pt x="38" y="20"/>
                      <a:pt x="38" y="20"/>
                    </a:cubicBezTo>
                    <a:cubicBezTo>
                      <a:pt x="38" y="21"/>
                      <a:pt x="38" y="21"/>
                      <a:pt x="38" y="21"/>
                    </a:cubicBezTo>
                    <a:cubicBezTo>
                      <a:pt x="38" y="21"/>
                      <a:pt x="38" y="21"/>
                      <a:pt x="38" y="21"/>
                    </a:cubicBezTo>
                    <a:cubicBezTo>
                      <a:pt x="39" y="21"/>
                      <a:pt x="39" y="21"/>
                      <a:pt x="39" y="21"/>
                    </a:cubicBezTo>
                    <a:cubicBezTo>
                      <a:pt x="39" y="21"/>
                      <a:pt x="39" y="21"/>
                      <a:pt x="39" y="21"/>
                    </a:cubicBezTo>
                    <a:cubicBezTo>
                      <a:pt x="39" y="21"/>
                      <a:pt x="39" y="21"/>
                      <a:pt x="39" y="21"/>
                    </a:cubicBezTo>
                    <a:cubicBezTo>
                      <a:pt x="38" y="21"/>
                      <a:pt x="38" y="21"/>
                      <a:pt x="38" y="21"/>
                    </a:cubicBezTo>
                    <a:cubicBezTo>
                      <a:pt x="38" y="21"/>
                      <a:pt x="38" y="21"/>
                      <a:pt x="38" y="21"/>
                    </a:cubicBezTo>
                    <a:cubicBezTo>
                      <a:pt x="38" y="21"/>
                      <a:pt x="38" y="21"/>
                      <a:pt x="38" y="21"/>
                    </a:cubicBezTo>
                    <a:cubicBezTo>
                      <a:pt x="38" y="21"/>
                      <a:pt x="38" y="21"/>
                      <a:pt x="38" y="21"/>
                    </a:cubicBezTo>
                    <a:cubicBezTo>
                      <a:pt x="38" y="21"/>
                      <a:pt x="38" y="21"/>
                      <a:pt x="38" y="21"/>
                    </a:cubicBezTo>
                    <a:cubicBezTo>
                      <a:pt x="38" y="21"/>
                      <a:pt x="38" y="21"/>
                      <a:pt x="38" y="21"/>
                    </a:cubicBezTo>
                    <a:cubicBezTo>
                      <a:pt x="38" y="22"/>
                      <a:pt x="38" y="22"/>
                      <a:pt x="38" y="22"/>
                    </a:cubicBezTo>
                    <a:cubicBezTo>
                      <a:pt x="38" y="22"/>
                      <a:pt x="38" y="22"/>
                      <a:pt x="38" y="22"/>
                    </a:cubicBezTo>
                    <a:cubicBezTo>
                      <a:pt x="38" y="21"/>
                      <a:pt x="38" y="21"/>
                      <a:pt x="38" y="21"/>
                    </a:cubicBezTo>
                    <a:cubicBezTo>
                      <a:pt x="38" y="21"/>
                      <a:pt x="38" y="21"/>
                      <a:pt x="38" y="21"/>
                    </a:cubicBezTo>
                    <a:cubicBezTo>
                      <a:pt x="37" y="22"/>
                      <a:pt x="37" y="22"/>
                      <a:pt x="37" y="22"/>
                    </a:cubicBezTo>
                    <a:cubicBezTo>
                      <a:pt x="38" y="22"/>
                      <a:pt x="38" y="22"/>
                      <a:pt x="38" y="22"/>
                    </a:cubicBezTo>
                    <a:cubicBezTo>
                      <a:pt x="38" y="22"/>
                      <a:pt x="38" y="22"/>
                      <a:pt x="38" y="22"/>
                    </a:cubicBezTo>
                    <a:cubicBezTo>
                      <a:pt x="38" y="22"/>
                      <a:pt x="38" y="22"/>
                      <a:pt x="38" y="22"/>
                    </a:cubicBezTo>
                    <a:cubicBezTo>
                      <a:pt x="38" y="22"/>
                      <a:pt x="38" y="22"/>
                      <a:pt x="38" y="22"/>
                    </a:cubicBezTo>
                    <a:cubicBezTo>
                      <a:pt x="38" y="22"/>
                      <a:pt x="38" y="22"/>
                      <a:pt x="38" y="22"/>
                    </a:cubicBezTo>
                    <a:cubicBezTo>
                      <a:pt x="38" y="22"/>
                      <a:pt x="38" y="22"/>
                      <a:pt x="38" y="22"/>
                    </a:cubicBezTo>
                    <a:cubicBezTo>
                      <a:pt x="38" y="22"/>
                      <a:pt x="38" y="22"/>
                      <a:pt x="38" y="22"/>
                    </a:cubicBezTo>
                    <a:cubicBezTo>
                      <a:pt x="38" y="23"/>
                      <a:pt x="38" y="23"/>
                      <a:pt x="38" y="23"/>
                    </a:cubicBezTo>
                    <a:cubicBezTo>
                      <a:pt x="38" y="23"/>
                      <a:pt x="38" y="23"/>
                      <a:pt x="38" y="23"/>
                    </a:cubicBezTo>
                    <a:cubicBezTo>
                      <a:pt x="38" y="23"/>
                      <a:pt x="38" y="23"/>
                      <a:pt x="38" y="23"/>
                    </a:cubicBezTo>
                    <a:cubicBezTo>
                      <a:pt x="37" y="23"/>
                      <a:pt x="37" y="23"/>
                      <a:pt x="37" y="23"/>
                    </a:cubicBezTo>
                    <a:cubicBezTo>
                      <a:pt x="37" y="23"/>
                      <a:pt x="37" y="23"/>
                      <a:pt x="37" y="23"/>
                    </a:cubicBezTo>
                    <a:cubicBezTo>
                      <a:pt x="37" y="23"/>
                      <a:pt x="37" y="23"/>
                      <a:pt x="37" y="23"/>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4"/>
                      <a:pt x="37" y="24"/>
                      <a:pt x="37" y="24"/>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5"/>
                      <a:pt x="37" y="25"/>
                      <a:pt x="37" y="25"/>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8"/>
                      <a:pt x="37" y="28"/>
                      <a:pt x="37" y="28"/>
                    </a:cubicBezTo>
                    <a:cubicBezTo>
                      <a:pt x="37" y="28"/>
                      <a:pt x="37" y="28"/>
                      <a:pt x="37" y="28"/>
                    </a:cubicBezTo>
                    <a:cubicBezTo>
                      <a:pt x="37" y="28"/>
                      <a:pt x="37" y="28"/>
                      <a:pt x="37" y="28"/>
                    </a:cubicBezTo>
                    <a:cubicBezTo>
                      <a:pt x="37" y="28"/>
                      <a:pt x="37" y="28"/>
                      <a:pt x="37" y="28"/>
                    </a:cubicBezTo>
                    <a:cubicBezTo>
                      <a:pt x="37" y="28"/>
                      <a:pt x="37" y="28"/>
                      <a:pt x="37" y="28"/>
                    </a:cubicBezTo>
                    <a:cubicBezTo>
                      <a:pt x="37" y="29"/>
                      <a:pt x="37" y="29"/>
                      <a:pt x="37" y="29"/>
                    </a:cubicBezTo>
                    <a:cubicBezTo>
                      <a:pt x="37" y="29"/>
                      <a:pt x="37" y="29"/>
                      <a:pt x="37" y="29"/>
                    </a:cubicBezTo>
                    <a:cubicBezTo>
                      <a:pt x="37" y="29"/>
                      <a:pt x="37" y="29"/>
                      <a:pt x="37" y="29"/>
                    </a:cubicBezTo>
                    <a:cubicBezTo>
                      <a:pt x="38" y="29"/>
                      <a:pt x="38" y="29"/>
                      <a:pt x="38" y="29"/>
                    </a:cubicBezTo>
                    <a:cubicBezTo>
                      <a:pt x="38" y="30"/>
                      <a:pt x="38" y="30"/>
                      <a:pt x="38" y="30"/>
                    </a:cubicBezTo>
                    <a:cubicBezTo>
                      <a:pt x="38" y="29"/>
                      <a:pt x="38" y="29"/>
                      <a:pt x="38" y="29"/>
                    </a:cubicBezTo>
                    <a:cubicBezTo>
                      <a:pt x="38" y="29"/>
                      <a:pt x="38" y="29"/>
                      <a:pt x="38" y="29"/>
                    </a:cubicBezTo>
                    <a:cubicBezTo>
                      <a:pt x="38" y="29"/>
                      <a:pt x="38" y="29"/>
                      <a:pt x="38" y="29"/>
                    </a:cubicBezTo>
                    <a:cubicBezTo>
                      <a:pt x="38" y="29"/>
                      <a:pt x="38" y="29"/>
                      <a:pt x="38" y="29"/>
                    </a:cubicBezTo>
                    <a:cubicBezTo>
                      <a:pt x="38" y="28"/>
                      <a:pt x="38" y="28"/>
                      <a:pt x="38" y="28"/>
                    </a:cubicBezTo>
                    <a:cubicBezTo>
                      <a:pt x="38" y="28"/>
                      <a:pt x="38" y="28"/>
                      <a:pt x="38" y="28"/>
                    </a:cubicBezTo>
                    <a:cubicBezTo>
                      <a:pt x="38" y="27"/>
                      <a:pt x="38" y="27"/>
                      <a:pt x="38" y="27"/>
                    </a:cubicBezTo>
                    <a:cubicBezTo>
                      <a:pt x="38" y="27"/>
                      <a:pt x="38" y="27"/>
                      <a:pt x="38" y="27"/>
                    </a:cubicBezTo>
                    <a:cubicBezTo>
                      <a:pt x="38" y="27"/>
                      <a:pt x="38" y="27"/>
                      <a:pt x="38" y="27"/>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9" y="25"/>
                      <a:pt x="39" y="25"/>
                      <a:pt x="39" y="25"/>
                    </a:cubicBezTo>
                    <a:cubicBezTo>
                      <a:pt x="39" y="25"/>
                      <a:pt x="39" y="25"/>
                      <a:pt x="39" y="25"/>
                    </a:cubicBezTo>
                    <a:cubicBezTo>
                      <a:pt x="39" y="24"/>
                      <a:pt x="39" y="24"/>
                      <a:pt x="39" y="24"/>
                    </a:cubicBezTo>
                    <a:cubicBezTo>
                      <a:pt x="39" y="24"/>
                      <a:pt x="39" y="24"/>
                      <a:pt x="39" y="24"/>
                    </a:cubicBezTo>
                    <a:cubicBezTo>
                      <a:pt x="39" y="24"/>
                      <a:pt x="39" y="24"/>
                      <a:pt x="39" y="24"/>
                    </a:cubicBezTo>
                    <a:cubicBezTo>
                      <a:pt x="39" y="23"/>
                      <a:pt x="39" y="23"/>
                      <a:pt x="39" y="23"/>
                    </a:cubicBezTo>
                    <a:cubicBezTo>
                      <a:pt x="40" y="22"/>
                      <a:pt x="40" y="22"/>
                      <a:pt x="40" y="22"/>
                    </a:cubicBezTo>
                    <a:cubicBezTo>
                      <a:pt x="40" y="22"/>
                      <a:pt x="40" y="22"/>
                      <a:pt x="40" y="22"/>
                    </a:cubicBezTo>
                    <a:cubicBezTo>
                      <a:pt x="40" y="21"/>
                      <a:pt x="40" y="21"/>
                      <a:pt x="40" y="21"/>
                    </a:cubicBezTo>
                    <a:cubicBezTo>
                      <a:pt x="40" y="21"/>
                      <a:pt x="40" y="21"/>
                      <a:pt x="40" y="21"/>
                    </a:cubicBezTo>
                    <a:cubicBezTo>
                      <a:pt x="40" y="21"/>
                      <a:pt x="40" y="21"/>
                      <a:pt x="40" y="21"/>
                    </a:cubicBezTo>
                    <a:cubicBezTo>
                      <a:pt x="40" y="20"/>
                      <a:pt x="40" y="20"/>
                      <a:pt x="40" y="20"/>
                    </a:cubicBezTo>
                    <a:cubicBezTo>
                      <a:pt x="40" y="20"/>
                      <a:pt x="40" y="20"/>
                      <a:pt x="40" y="20"/>
                    </a:cubicBezTo>
                    <a:cubicBezTo>
                      <a:pt x="41" y="20"/>
                      <a:pt x="41" y="20"/>
                      <a:pt x="41" y="20"/>
                    </a:cubicBezTo>
                    <a:cubicBezTo>
                      <a:pt x="41" y="20"/>
                      <a:pt x="41" y="20"/>
                      <a:pt x="41" y="20"/>
                    </a:cubicBezTo>
                    <a:cubicBezTo>
                      <a:pt x="41" y="20"/>
                      <a:pt x="41" y="20"/>
                      <a:pt x="41" y="20"/>
                    </a:cubicBezTo>
                    <a:cubicBezTo>
                      <a:pt x="40" y="20"/>
                      <a:pt x="40" y="20"/>
                      <a:pt x="40" y="20"/>
                    </a:cubicBezTo>
                    <a:cubicBezTo>
                      <a:pt x="40" y="20"/>
                      <a:pt x="40" y="20"/>
                      <a:pt x="40" y="20"/>
                    </a:cubicBezTo>
                    <a:cubicBezTo>
                      <a:pt x="40" y="20"/>
                      <a:pt x="40" y="20"/>
                      <a:pt x="40" y="20"/>
                    </a:cubicBezTo>
                    <a:cubicBezTo>
                      <a:pt x="41" y="20"/>
                      <a:pt x="41" y="20"/>
                      <a:pt x="41" y="20"/>
                    </a:cubicBezTo>
                    <a:cubicBezTo>
                      <a:pt x="41" y="19"/>
                      <a:pt x="41" y="19"/>
                      <a:pt x="41" y="19"/>
                    </a:cubicBezTo>
                    <a:cubicBezTo>
                      <a:pt x="40" y="19"/>
                      <a:pt x="40" y="19"/>
                      <a:pt x="40" y="19"/>
                    </a:cubicBezTo>
                    <a:cubicBezTo>
                      <a:pt x="40" y="19"/>
                      <a:pt x="40" y="19"/>
                      <a:pt x="40" y="19"/>
                    </a:cubicBezTo>
                    <a:cubicBezTo>
                      <a:pt x="40" y="19"/>
                      <a:pt x="40" y="19"/>
                      <a:pt x="40" y="19"/>
                    </a:cubicBezTo>
                    <a:cubicBezTo>
                      <a:pt x="41" y="19"/>
                      <a:pt x="41" y="19"/>
                      <a:pt x="41" y="19"/>
                    </a:cubicBezTo>
                    <a:cubicBezTo>
                      <a:pt x="40" y="19"/>
                      <a:pt x="40" y="19"/>
                      <a:pt x="40" y="19"/>
                    </a:cubicBezTo>
                    <a:cubicBezTo>
                      <a:pt x="40" y="19"/>
                      <a:pt x="40" y="19"/>
                      <a:pt x="40" y="19"/>
                    </a:cubicBezTo>
                    <a:cubicBezTo>
                      <a:pt x="40" y="19"/>
                      <a:pt x="40" y="19"/>
                      <a:pt x="40" y="19"/>
                    </a:cubicBezTo>
                    <a:cubicBezTo>
                      <a:pt x="40" y="19"/>
                      <a:pt x="40" y="19"/>
                      <a:pt x="40" y="19"/>
                    </a:cubicBezTo>
                    <a:cubicBezTo>
                      <a:pt x="40" y="19"/>
                      <a:pt x="40" y="19"/>
                      <a:pt x="40" y="19"/>
                    </a:cubicBezTo>
                    <a:cubicBezTo>
                      <a:pt x="41" y="18"/>
                      <a:pt x="41" y="18"/>
                      <a:pt x="41" y="18"/>
                    </a:cubicBezTo>
                    <a:cubicBezTo>
                      <a:pt x="41" y="18"/>
                      <a:pt x="41" y="18"/>
                      <a:pt x="41" y="18"/>
                    </a:cubicBezTo>
                    <a:cubicBezTo>
                      <a:pt x="41" y="18"/>
                      <a:pt x="41" y="18"/>
                      <a:pt x="41" y="18"/>
                    </a:cubicBezTo>
                    <a:cubicBezTo>
                      <a:pt x="41" y="18"/>
                      <a:pt x="41" y="18"/>
                      <a:pt x="41" y="18"/>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6"/>
                      <a:pt x="41" y="16"/>
                      <a:pt x="41" y="16"/>
                    </a:cubicBezTo>
                    <a:cubicBezTo>
                      <a:pt x="41" y="16"/>
                      <a:pt x="41" y="16"/>
                      <a:pt x="41" y="16"/>
                    </a:cubicBezTo>
                    <a:cubicBezTo>
                      <a:pt x="41" y="16"/>
                      <a:pt x="41" y="16"/>
                      <a:pt x="41" y="16"/>
                    </a:cubicBezTo>
                    <a:cubicBezTo>
                      <a:pt x="41" y="15"/>
                      <a:pt x="41" y="15"/>
                      <a:pt x="41" y="15"/>
                    </a:cubicBezTo>
                    <a:cubicBezTo>
                      <a:pt x="42" y="15"/>
                      <a:pt x="42" y="15"/>
                      <a:pt x="42" y="15"/>
                    </a:cubicBezTo>
                    <a:cubicBezTo>
                      <a:pt x="42" y="15"/>
                      <a:pt x="42" y="15"/>
                      <a:pt x="42" y="15"/>
                    </a:cubicBezTo>
                    <a:cubicBezTo>
                      <a:pt x="42" y="15"/>
                      <a:pt x="42" y="15"/>
                      <a:pt x="42" y="15"/>
                    </a:cubicBezTo>
                    <a:close/>
                    <a:moveTo>
                      <a:pt x="35" y="20"/>
                    </a:moveTo>
                    <a:cubicBezTo>
                      <a:pt x="35" y="19"/>
                      <a:pt x="35" y="19"/>
                      <a:pt x="35" y="19"/>
                    </a:cubicBezTo>
                    <a:cubicBezTo>
                      <a:pt x="35" y="19"/>
                      <a:pt x="35" y="19"/>
                      <a:pt x="35" y="19"/>
                    </a:cubicBezTo>
                    <a:cubicBezTo>
                      <a:pt x="35" y="19"/>
                      <a:pt x="35" y="19"/>
                      <a:pt x="35" y="19"/>
                    </a:cubicBezTo>
                    <a:cubicBezTo>
                      <a:pt x="35" y="19"/>
                      <a:pt x="35" y="19"/>
                      <a:pt x="35" y="19"/>
                    </a:cubicBezTo>
                    <a:cubicBezTo>
                      <a:pt x="35" y="19"/>
                      <a:pt x="35" y="19"/>
                      <a:pt x="35" y="19"/>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lose/>
                    <a:moveTo>
                      <a:pt x="43" y="13"/>
                    </a:moveTo>
                    <a:cubicBezTo>
                      <a:pt x="43" y="13"/>
                      <a:pt x="43" y="13"/>
                      <a:pt x="43" y="13"/>
                    </a:cubicBezTo>
                    <a:cubicBezTo>
                      <a:pt x="43" y="13"/>
                      <a:pt x="43" y="13"/>
                      <a:pt x="43" y="13"/>
                    </a:cubicBezTo>
                    <a:cubicBezTo>
                      <a:pt x="42" y="13"/>
                      <a:pt x="42" y="13"/>
                      <a:pt x="42" y="13"/>
                    </a:cubicBezTo>
                    <a:cubicBezTo>
                      <a:pt x="42" y="13"/>
                      <a:pt x="42" y="13"/>
                      <a:pt x="42" y="13"/>
                    </a:cubicBezTo>
                    <a:cubicBezTo>
                      <a:pt x="42" y="14"/>
                      <a:pt x="42" y="14"/>
                      <a:pt x="42" y="14"/>
                    </a:cubicBezTo>
                    <a:cubicBezTo>
                      <a:pt x="43" y="14"/>
                      <a:pt x="43" y="14"/>
                      <a:pt x="43" y="14"/>
                    </a:cubicBezTo>
                    <a:cubicBezTo>
                      <a:pt x="43" y="14"/>
                      <a:pt x="43" y="14"/>
                      <a:pt x="43" y="14"/>
                    </a:cubicBezTo>
                    <a:cubicBezTo>
                      <a:pt x="43" y="13"/>
                      <a:pt x="43" y="13"/>
                      <a:pt x="43" y="13"/>
                    </a:cubicBezTo>
                    <a:close/>
                    <a:moveTo>
                      <a:pt x="42" y="15"/>
                    </a:moveTo>
                    <a:cubicBezTo>
                      <a:pt x="42" y="16"/>
                      <a:pt x="42" y="16"/>
                      <a:pt x="42" y="16"/>
                    </a:cubicBezTo>
                    <a:cubicBezTo>
                      <a:pt x="42" y="16"/>
                      <a:pt x="42" y="16"/>
                      <a:pt x="42" y="16"/>
                    </a:cubicBezTo>
                    <a:cubicBezTo>
                      <a:pt x="42" y="16"/>
                      <a:pt x="42" y="16"/>
                      <a:pt x="42" y="16"/>
                    </a:cubicBezTo>
                    <a:cubicBezTo>
                      <a:pt x="42" y="17"/>
                      <a:pt x="42" y="17"/>
                      <a:pt x="42" y="17"/>
                    </a:cubicBezTo>
                    <a:cubicBezTo>
                      <a:pt x="42" y="17"/>
                      <a:pt x="42" y="17"/>
                      <a:pt x="42" y="17"/>
                    </a:cubicBezTo>
                    <a:cubicBezTo>
                      <a:pt x="42" y="17"/>
                      <a:pt x="42" y="17"/>
                      <a:pt x="42" y="17"/>
                    </a:cubicBezTo>
                    <a:cubicBezTo>
                      <a:pt x="42" y="18"/>
                      <a:pt x="42" y="18"/>
                      <a:pt x="42" y="18"/>
                    </a:cubicBezTo>
                    <a:cubicBezTo>
                      <a:pt x="42" y="18"/>
                      <a:pt x="42" y="18"/>
                      <a:pt x="42" y="18"/>
                    </a:cubicBezTo>
                    <a:cubicBezTo>
                      <a:pt x="42" y="18"/>
                      <a:pt x="42" y="18"/>
                      <a:pt x="42" y="18"/>
                    </a:cubicBezTo>
                    <a:cubicBezTo>
                      <a:pt x="42" y="18"/>
                      <a:pt x="42" y="18"/>
                      <a:pt x="42" y="18"/>
                    </a:cubicBezTo>
                    <a:cubicBezTo>
                      <a:pt x="42" y="18"/>
                      <a:pt x="42" y="18"/>
                      <a:pt x="42" y="18"/>
                    </a:cubicBezTo>
                    <a:cubicBezTo>
                      <a:pt x="42" y="17"/>
                      <a:pt x="42" y="17"/>
                      <a:pt x="42" y="17"/>
                    </a:cubicBezTo>
                    <a:cubicBezTo>
                      <a:pt x="42" y="16"/>
                      <a:pt x="42" y="16"/>
                      <a:pt x="42" y="16"/>
                    </a:cubicBezTo>
                    <a:cubicBezTo>
                      <a:pt x="42" y="16"/>
                      <a:pt x="42" y="16"/>
                      <a:pt x="42" y="16"/>
                    </a:cubicBezTo>
                    <a:cubicBezTo>
                      <a:pt x="42" y="15"/>
                      <a:pt x="42" y="15"/>
                      <a:pt x="42" y="15"/>
                    </a:cubicBezTo>
                    <a:cubicBezTo>
                      <a:pt x="43" y="14"/>
                      <a:pt x="43" y="14"/>
                      <a:pt x="43" y="14"/>
                    </a:cubicBezTo>
                    <a:cubicBezTo>
                      <a:pt x="42" y="15"/>
                      <a:pt x="42" y="15"/>
                      <a:pt x="42" y="15"/>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gf4bb91c855_5_265"/>
              <p:cNvSpPr/>
              <p:nvPr/>
            </p:nvSpPr>
            <p:spPr>
              <a:xfrm>
                <a:off x="3948174" y="3009681"/>
                <a:ext cx="112485" cy="177798"/>
              </a:xfrm>
              <a:custGeom>
                <a:rect b="b" l="l" r="r" t="t"/>
                <a:pathLst>
                  <a:path extrusionOk="0" h="55" w="35">
                    <a:moveTo>
                      <a:pt x="22" y="39"/>
                    </a:moveTo>
                    <a:cubicBezTo>
                      <a:pt x="22" y="39"/>
                      <a:pt x="22" y="39"/>
                      <a:pt x="22" y="39"/>
                    </a:cubicBezTo>
                    <a:cubicBezTo>
                      <a:pt x="22" y="39"/>
                      <a:pt x="22" y="39"/>
                      <a:pt x="22" y="39"/>
                    </a:cubicBezTo>
                    <a:cubicBezTo>
                      <a:pt x="22" y="38"/>
                      <a:pt x="22" y="38"/>
                      <a:pt x="22" y="38"/>
                    </a:cubicBezTo>
                    <a:cubicBezTo>
                      <a:pt x="22" y="38"/>
                      <a:pt x="22" y="38"/>
                      <a:pt x="22" y="38"/>
                    </a:cubicBezTo>
                    <a:cubicBezTo>
                      <a:pt x="22" y="38"/>
                      <a:pt x="22" y="38"/>
                      <a:pt x="22" y="38"/>
                    </a:cubicBezTo>
                    <a:cubicBezTo>
                      <a:pt x="22" y="38"/>
                      <a:pt x="22" y="38"/>
                      <a:pt x="22" y="38"/>
                    </a:cubicBezTo>
                    <a:cubicBezTo>
                      <a:pt x="22" y="38"/>
                      <a:pt x="22" y="38"/>
                      <a:pt x="22" y="38"/>
                    </a:cubicBezTo>
                    <a:cubicBezTo>
                      <a:pt x="21" y="38"/>
                      <a:pt x="21" y="38"/>
                      <a:pt x="21" y="38"/>
                    </a:cubicBezTo>
                    <a:cubicBezTo>
                      <a:pt x="21" y="39"/>
                      <a:pt x="21" y="39"/>
                      <a:pt x="21" y="39"/>
                    </a:cubicBezTo>
                    <a:cubicBezTo>
                      <a:pt x="21" y="39"/>
                      <a:pt x="21" y="39"/>
                      <a:pt x="21" y="39"/>
                    </a:cubicBezTo>
                    <a:cubicBezTo>
                      <a:pt x="21" y="39"/>
                      <a:pt x="21" y="39"/>
                      <a:pt x="21" y="39"/>
                    </a:cubicBezTo>
                    <a:cubicBezTo>
                      <a:pt x="21" y="39"/>
                      <a:pt x="21" y="39"/>
                      <a:pt x="21" y="39"/>
                    </a:cubicBezTo>
                    <a:cubicBezTo>
                      <a:pt x="21" y="39"/>
                      <a:pt x="21" y="39"/>
                      <a:pt x="21" y="39"/>
                    </a:cubicBezTo>
                    <a:cubicBezTo>
                      <a:pt x="21" y="39"/>
                      <a:pt x="21" y="39"/>
                      <a:pt x="21" y="39"/>
                    </a:cubicBezTo>
                    <a:cubicBezTo>
                      <a:pt x="21" y="39"/>
                      <a:pt x="21" y="39"/>
                      <a:pt x="21" y="39"/>
                    </a:cubicBezTo>
                    <a:lnTo>
                      <a:pt x="22" y="39"/>
                    </a:lnTo>
                    <a:close/>
                    <a:moveTo>
                      <a:pt x="23" y="38"/>
                    </a:move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2" y="37"/>
                      <a:pt x="22" y="37"/>
                      <a:pt x="22" y="37"/>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8"/>
                      <a:pt x="23" y="38"/>
                    </a:cubicBezTo>
                    <a:cubicBezTo>
                      <a:pt x="23" y="38"/>
                      <a:pt x="23" y="38"/>
                      <a:pt x="23" y="38"/>
                    </a:cubicBezTo>
                    <a:close/>
                    <a:moveTo>
                      <a:pt x="21" y="36"/>
                    </a:moveTo>
                    <a:cubicBezTo>
                      <a:pt x="21" y="36"/>
                      <a:pt x="21" y="36"/>
                      <a:pt x="21" y="36"/>
                    </a:cubicBezTo>
                    <a:cubicBezTo>
                      <a:pt x="20" y="36"/>
                      <a:pt x="20" y="36"/>
                      <a:pt x="20" y="36"/>
                    </a:cubicBezTo>
                    <a:cubicBezTo>
                      <a:pt x="20" y="36"/>
                      <a:pt x="20" y="36"/>
                      <a:pt x="20" y="36"/>
                    </a:cubicBezTo>
                    <a:cubicBezTo>
                      <a:pt x="21" y="36"/>
                      <a:pt x="21" y="36"/>
                      <a:pt x="21" y="36"/>
                    </a:cubicBezTo>
                    <a:cubicBezTo>
                      <a:pt x="21" y="37"/>
                      <a:pt x="21" y="37"/>
                      <a:pt x="21" y="37"/>
                    </a:cubicBezTo>
                    <a:cubicBezTo>
                      <a:pt x="21" y="36"/>
                      <a:pt x="21" y="36"/>
                      <a:pt x="21" y="36"/>
                    </a:cubicBezTo>
                    <a:cubicBezTo>
                      <a:pt x="21" y="36"/>
                      <a:pt x="21" y="36"/>
                      <a:pt x="21" y="36"/>
                    </a:cubicBezTo>
                    <a:cubicBezTo>
                      <a:pt x="21" y="36"/>
                      <a:pt x="21" y="36"/>
                      <a:pt x="21" y="36"/>
                    </a:cubicBezTo>
                    <a:cubicBezTo>
                      <a:pt x="21" y="36"/>
                      <a:pt x="21" y="36"/>
                      <a:pt x="21" y="36"/>
                    </a:cubicBezTo>
                    <a:close/>
                    <a:moveTo>
                      <a:pt x="22" y="39"/>
                    </a:moveTo>
                    <a:cubicBezTo>
                      <a:pt x="22" y="39"/>
                      <a:pt x="22" y="39"/>
                      <a:pt x="22" y="39"/>
                    </a:cubicBezTo>
                    <a:cubicBezTo>
                      <a:pt x="22" y="39"/>
                      <a:pt x="22" y="39"/>
                      <a:pt x="22" y="39"/>
                    </a:cubicBezTo>
                    <a:cubicBezTo>
                      <a:pt x="22" y="39"/>
                      <a:pt x="22" y="39"/>
                      <a:pt x="22" y="39"/>
                    </a:cubicBezTo>
                    <a:cubicBezTo>
                      <a:pt x="21" y="39"/>
                      <a:pt x="21" y="39"/>
                      <a:pt x="21" y="39"/>
                    </a:cubicBezTo>
                    <a:cubicBezTo>
                      <a:pt x="21" y="39"/>
                      <a:pt x="21" y="39"/>
                      <a:pt x="21" y="39"/>
                    </a:cubicBezTo>
                    <a:cubicBezTo>
                      <a:pt x="22" y="39"/>
                      <a:pt x="22" y="39"/>
                      <a:pt x="22" y="39"/>
                    </a:cubicBezTo>
                    <a:cubicBezTo>
                      <a:pt x="22" y="39"/>
                      <a:pt x="22" y="39"/>
                      <a:pt x="22" y="39"/>
                    </a:cubicBezTo>
                    <a:cubicBezTo>
                      <a:pt x="22" y="39"/>
                      <a:pt x="22" y="39"/>
                      <a:pt x="22" y="39"/>
                    </a:cubicBezTo>
                    <a:cubicBezTo>
                      <a:pt x="22" y="40"/>
                      <a:pt x="22" y="40"/>
                      <a:pt x="22" y="40"/>
                    </a:cubicBezTo>
                    <a:cubicBezTo>
                      <a:pt x="22" y="40"/>
                      <a:pt x="22" y="40"/>
                      <a:pt x="22" y="40"/>
                    </a:cubicBezTo>
                    <a:cubicBezTo>
                      <a:pt x="22" y="40"/>
                      <a:pt x="22" y="40"/>
                      <a:pt x="22" y="40"/>
                    </a:cubicBezTo>
                    <a:cubicBezTo>
                      <a:pt x="22" y="40"/>
                      <a:pt x="22" y="40"/>
                      <a:pt x="22" y="40"/>
                    </a:cubicBezTo>
                    <a:cubicBezTo>
                      <a:pt x="22" y="39"/>
                      <a:pt x="22" y="39"/>
                      <a:pt x="22" y="39"/>
                    </a:cubicBezTo>
                    <a:cubicBezTo>
                      <a:pt x="23" y="39"/>
                      <a:pt x="23" y="39"/>
                      <a:pt x="23" y="39"/>
                    </a:cubicBezTo>
                    <a:cubicBezTo>
                      <a:pt x="23" y="39"/>
                      <a:pt x="23" y="39"/>
                      <a:pt x="23" y="39"/>
                    </a:cubicBezTo>
                    <a:cubicBezTo>
                      <a:pt x="23" y="39"/>
                      <a:pt x="23" y="39"/>
                      <a:pt x="23" y="39"/>
                    </a:cubicBezTo>
                    <a:lnTo>
                      <a:pt x="22" y="39"/>
                    </a:lnTo>
                    <a:close/>
                    <a:moveTo>
                      <a:pt x="16" y="44"/>
                    </a:move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lose/>
                    <a:moveTo>
                      <a:pt x="34" y="25"/>
                    </a:moveTo>
                    <a:cubicBezTo>
                      <a:pt x="34" y="25"/>
                      <a:pt x="34" y="25"/>
                      <a:pt x="34" y="25"/>
                    </a:cubicBezTo>
                    <a:cubicBezTo>
                      <a:pt x="34" y="25"/>
                      <a:pt x="34" y="25"/>
                      <a:pt x="34" y="25"/>
                    </a:cubicBezTo>
                    <a:cubicBezTo>
                      <a:pt x="34" y="25"/>
                      <a:pt x="34" y="25"/>
                      <a:pt x="34" y="25"/>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5"/>
                      <a:pt x="34" y="25"/>
                      <a:pt x="34" y="25"/>
                    </a:cubicBezTo>
                    <a:cubicBezTo>
                      <a:pt x="34" y="25"/>
                      <a:pt x="34" y="25"/>
                      <a:pt x="34" y="25"/>
                    </a:cubicBezTo>
                    <a:close/>
                    <a:moveTo>
                      <a:pt x="24" y="39"/>
                    </a:moveTo>
                    <a:cubicBezTo>
                      <a:pt x="24" y="39"/>
                      <a:pt x="24" y="39"/>
                      <a:pt x="24" y="39"/>
                    </a:cubicBezTo>
                    <a:cubicBezTo>
                      <a:pt x="24" y="39"/>
                      <a:pt x="24" y="39"/>
                      <a:pt x="24" y="39"/>
                    </a:cubicBezTo>
                    <a:cubicBezTo>
                      <a:pt x="24" y="39"/>
                      <a:pt x="24" y="39"/>
                      <a:pt x="24" y="39"/>
                    </a:cubicBezTo>
                    <a:cubicBezTo>
                      <a:pt x="24" y="39"/>
                      <a:pt x="24" y="39"/>
                      <a:pt x="24" y="39"/>
                    </a:cubicBezTo>
                    <a:cubicBezTo>
                      <a:pt x="24" y="39"/>
                      <a:pt x="24" y="39"/>
                      <a:pt x="24" y="39"/>
                    </a:cubicBezTo>
                    <a:cubicBezTo>
                      <a:pt x="24" y="39"/>
                      <a:pt x="24" y="39"/>
                      <a:pt x="24" y="39"/>
                    </a:cubicBezTo>
                    <a:cubicBezTo>
                      <a:pt x="24" y="39"/>
                      <a:pt x="24" y="39"/>
                      <a:pt x="24" y="39"/>
                    </a:cubicBezTo>
                    <a:cubicBezTo>
                      <a:pt x="24" y="40"/>
                      <a:pt x="24" y="40"/>
                      <a:pt x="24" y="40"/>
                    </a:cubicBezTo>
                    <a:cubicBezTo>
                      <a:pt x="24" y="39"/>
                      <a:pt x="24" y="39"/>
                      <a:pt x="24" y="39"/>
                    </a:cubicBezTo>
                    <a:cubicBezTo>
                      <a:pt x="24" y="39"/>
                      <a:pt x="24" y="39"/>
                      <a:pt x="24" y="39"/>
                    </a:cubicBezTo>
                    <a:cubicBezTo>
                      <a:pt x="24" y="39"/>
                      <a:pt x="24" y="39"/>
                      <a:pt x="24" y="39"/>
                    </a:cubicBezTo>
                    <a:close/>
                    <a:moveTo>
                      <a:pt x="34" y="25"/>
                    </a:moveTo>
                    <a:cubicBezTo>
                      <a:pt x="34" y="25"/>
                      <a:pt x="34" y="25"/>
                      <a:pt x="34" y="25"/>
                    </a:cubicBezTo>
                    <a:cubicBezTo>
                      <a:pt x="34" y="25"/>
                      <a:pt x="34" y="25"/>
                      <a:pt x="34" y="25"/>
                    </a:cubicBezTo>
                    <a:cubicBezTo>
                      <a:pt x="34" y="25"/>
                      <a:pt x="34" y="25"/>
                      <a:pt x="34" y="25"/>
                    </a:cubicBezTo>
                    <a:cubicBezTo>
                      <a:pt x="34" y="25"/>
                      <a:pt x="34" y="25"/>
                      <a:pt x="34" y="25"/>
                    </a:cubicBezTo>
                    <a:cubicBezTo>
                      <a:pt x="34" y="25"/>
                      <a:pt x="34" y="25"/>
                      <a:pt x="34" y="25"/>
                    </a:cubicBezTo>
                    <a:cubicBezTo>
                      <a:pt x="34" y="25"/>
                      <a:pt x="34" y="25"/>
                      <a:pt x="34" y="25"/>
                    </a:cubicBezTo>
                    <a:cubicBezTo>
                      <a:pt x="34" y="25"/>
                      <a:pt x="34" y="25"/>
                      <a:pt x="34" y="25"/>
                    </a:cubicBezTo>
                    <a:cubicBezTo>
                      <a:pt x="34" y="25"/>
                      <a:pt x="34" y="25"/>
                      <a:pt x="34" y="25"/>
                    </a:cubicBezTo>
                    <a:close/>
                    <a:moveTo>
                      <a:pt x="21" y="37"/>
                    </a:moveTo>
                    <a:cubicBezTo>
                      <a:pt x="20" y="37"/>
                      <a:pt x="20" y="37"/>
                      <a:pt x="20" y="37"/>
                    </a:cubicBezTo>
                    <a:cubicBezTo>
                      <a:pt x="20" y="37"/>
                      <a:pt x="20" y="37"/>
                      <a:pt x="20" y="37"/>
                    </a:cubicBezTo>
                    <a:cubicBezTo>
                      <a:pt x="21" y="37"/>
                      <a:pt x="21" y="37"/>
                      <a:pt x="21" y="37"/>
                    </a:cubicBezTo>
                    <a:cubicBezTo>
                      <a:pt x="21" y="37"/>
                      <a:pt x="21" y="37"/>
                      <a:pt x="21" y="37"/>
                    </a:cubicBezTo>
                    <a:cubicBezTo>
                      <a:pt x="21" y="38"/>
                      <a:pt x="21" y="38"/>
                      <a:pt x="21" y="38"/>
                    </a:cubicBezTo>
                    <a:cubicBezTo>
                      <a:pt x="21" y="38"/>
                      <a:pt x="21" y="38"/>
                      <a:pt x="21" y="38"/>
                    </a:cubicBezTo>
                    <a:cubicBezTo>
                      <a:pt x="21" y="38"/>
                      <a:pt x="21" y="38"/>
                      <a:pt x="21" y="38"/>
                    </a:cubicBezTo>
                    <a:cubicBezTo>
                      <a:pt x="21" y="37"/>
                      <a:pt x="21" y="37"/>
                      <a:pt x="21" y="37"/>
                    </a:cubicBezTo>
                    <a:cubicBezTo>
                      <a:pt x="21" y="37"/>
                      <a:pt x="21" y="37"/>
                      <a:pt x="21" y="37"/>
                    </a:cubicBezTo>
                    <a:cubicBezTo>
                      <a:pt x="21" y="37"/>
                      <a:pt x="21" y="37"/>
                      <a:pt x="21" y="37"/>
                    </a:cubicBezTo>
                    <a:close/>
                    <a:moveTo>
                      <a:pt x="33" y="29"/>
                    </a:moveTo>
                    <a:cubicBezTo>
                      <a:pt x="33" y="29"/>
                      <a:pt x="33" y="29"/>
                      <a:pt x="33" y="29"/>
                    </a:cubicBezTo>
                    <a:cubicBezTo>
                      <a:pt x="33" y="30"/>
                      <a:pt x="33" y="30"/>
                      <a:pt x="33" y="30"/>
                    </a:cubicBezTo>
                    <a:cubicBezTo>
                      <a:pt x="33" y="30"/>
                      <a:pt x="33" y="30"/>
                      <a:pt x="33" y="30"/>
                    </a:cubicBezTo>
                    <a:cubicBezTo>
                      <a:pt x="33" y="29"/>
                      <a:pt x="33" y="29"/>
                      <a:pt x="33" y="29"/>
                    </a:cubicBezTo>
                    <a:cubicBezTo>
                      <a:pt x="33" y="29"/>
                      <a:pt x="33" y="29"/>
                      <a:pt x="33" y="29"/>
                    </a:cubicBezTo>
                    <a:cubicBezTo>
                      <a:pt x="33" y="29"/>
                      <a:pt x="33" y="29"/>
                      <a:pt x="33" y="29"/>
                    </a:cubicBezTo>
                    <a:close/>
                    <a:moveTo>
                      <a:pt x="34" y="26"/>
                    </a:move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3" y="26"/>
                      <a:pt x="33" y="26"/>
                      <a:pt x="33" y="26"/>
                    </a:cubicBezTo>
                    <a:cubicBezTo>
                      <a:pt x="33" y="26"/>
                      <a:pt x="33" y="26"/>
                      <a:pt x="33" y="26"/>
                    </a:cubicBezTo>
                    <a:cubicBezTo>
                      <a:pt x="33" y="26"/>
                      <a:pt x="33" y="26"/>
                      <a:pt x="33" y="26"/>
                    </a:cubicBezTo>
                    <a:cubicBezTo>
                      <a:pt x="33" y="26"/>
                      <a:pt x="33" y="26"/>
                      <a:pt x="33" y="26"/>
                    </a:cubicBezTo>
                    <a:cubicBezTo>
                      <a:pt x="34" y="26"/>
                      <a:pt x="34" y="26"/>
                      <a:pt x="34" y="26"/>
                    </a:cubicBezTo>
                    <a:cubicBezTo>
                      <a:pt x="33" y="26"/>
                      <a:pt x="33" y="26"/>
                      <a:pt x="33" y="26"/>
                    </a:cubicBezTo>
                    <a:cubicBezTo>
                      <a:pt x="34" y="26"/>
                      <a:pt x="34" y="26"/>
                      <a:pt x="34" y="26"/>
                    </a:cubicBezTo>
                    <a:cubicBezTo>
                      <a:pt x="33" y="26"/>
                      <a:pt x="33" y="26"/>
                      <a:pt x="33" y="26"/>
                    </a:cubicBezTo>
                    <a:cubicBezTo>
                      <a:pt x="33" y="26"/>
                      <a:pt x="33" y="26"/>
                      <a:pt x="33" y="26"/>
                    </a:cubicBezTo>
                    <a:cubicBezTo>
                      <a:pt x="33" y="26"/>
                      <a:pt x="33" y="26"/>
                      <a:pt x="33" y="26"/>
                    </a:cubicBezTo>
                    <a:cubicBezTo>
                      <a:pt x="33" y="26"/>
                      <a:pt x="33" y="26"/>
                      <a:pt x="33" y="26"/>
                    </a:cubicBezTo>
                    <a:cubicBezTo>
                      <a:pt x="33" y="27"/>
                      <a:pt x="33" y="27"/>
                      <a:pt x="33" y="27"/>
                    </a:cubicBezTo>
                    <a:cubicBezTo>
                      <a:pt x="33" y="27"/>
                      <a:pt x="33" y="27"/>
                      <a:pt x="33" y="27"/>
                    </a:cubicBezTo>
                    <a:cubicBezTo>
                      <a:pt x="33" y="26"/>
                      <a:pt x="33" y="26"/>
                      <a:pt x="33" y="26"/>
                    </a:cubicBezTo>
                    <a:cubicBezTo>
                      <a:pt x="33" y="26"/>
                      <a:pt x="33" y="26"/>
                      <a:pt x="33" y="26"/>
                    </a:cubicBezTo>
                    <a:cubicBezTo>
                      <a:pt x="33" y="26"/>
                      <a:pt x="33" y="26"/>
                      <a:pt x="33" y="26"/>
                    </a:cubicBezTo>
                    <a:cubicBezTo>
                      <a:pt x="32" y="26"/>
                      <a:pt x="32" y="26"/>
                      <a:pt x="32"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6"/>
                      <a:pt x="33" y="26"/>
                      <a:pt x="33" y="26"/>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4" y="25"/>
                      <a:pt x="34" y="25"/>
                      <a:pt x="34" y="25"/>
                    </a:cubicBezTo>
                    <a:cubicBezTo>
                      <a:pt x="34" y="25"/>
                      <a:pt x="34" y="25"/>
                      <a:pt x="34" y="25"/>
                    </a:cubicBezTo>
                    <a:cubicBezTo>
                      <a:pt x="34" y="25"/>
                      <a:pt x="34" y="25"/>
                      <a:pt x="34" y="25"/>
                    </a:cubicBezTo>
                    <a:cubicBezTo>
                      <a:pt x="34" y="25"/>
                      <a:pt x="34" y="25"/>
                      <a:pt x="34" y="25"/>
                    </a:cubicBezTo>
                    <a:cubicBezTo>
                      <a:pt x="33" y="25"/>
                      <a:pt x="33" y="25"/>
                      <a:pt x="33" y="25"/>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2" y="23"/>
                      <a:pt x="32" y="23"/>
                      <a:pt x="32" y="23"/>
                    </a:cubicBezTo>
                    <a:cubicBezTo>
                      <a:pt x="32" y="23"/>
                      <a:pt x="32" y="23"/>
                      <a:pt x="32" y="23"/>
                    </a:cubicBezTo>
                    <a:cubicBezTo>
                      <a:pt x="32" y="23"/>
                      <a:pt x="32" y="23"/>
                      <a:pt x="32" y="23"/>
                    </a:cubicBezTo>
                    <a:cubicBezTo>
                      <a:pt x="32" y="23"/>
                      <a:pt x="32" y="23"/>
                      <a:pt x="32" y="23"/>
                    </a:cubicBezTo>
                    <a:cubicBezTo>
                      <a:pt x="32" y="23"/>
                      <a:pt x="32" y="23"/>
                      <a:pt x="32" y="23"/>
                    </a:cubicBezTo>
                    <a:cubicBezTo>
                      <a:pt x="32" y="23"/>
                      <a:pt x="32" y="23"/>
                      <a:pt x="32" y="23"/>
                    </a:cubicBezTo>
                    <a:cubicBezTo>
                      <a:pt x="32" y="23"/>
                      <a:pt x="32" y="23"/>
                      <a:pt x="32" y="23"/>
                    </a:cubicBezTo>
                    <a:cubicBezTo>
                      <a:pt x="32" y="23"/>
                      <a:pt x="32" y="23"/>
                      <a:pt x="32" y="23"/>
                    </a:cubicBezTo>
                    <a:cubicBezTo>
                      <a:pt x="32" y="23"/>
                      <a:pt x="32" y="23"/>
                      <a:pt x="32" y="23"/>
                    </a:cubicBezTo>
                    <a:cubicBezTo>
                      <a:pt x="32" y="23"/>
                      <a:pt x="32" y="23"/>
                      <a:pt x="32" y="23"/>
                    </a:cubicBezTo>
                    <a:cubicBezTo>
                      <a:pt x="32" y="23"/>
                      <a:pt x="32" y="23"/>
                      <a:pt x="32" y="23"/>
                    </a:cubicBezTo>
                    <a:cubicBezTo>
                      <a:pt x="32" y="23"/>
                      <a:pt x="32" y="23"/>
                      <a:pt x="32" y="23"/>
                    </a:cubicBezTo>
                    <a:cubicBezTo>
                      <a:pt x="32" y="23"/>
                      <a:pt x="32" y="23"/>
                      <a:pt x="32" y="23"/>
                    </a:cubicBezTo>
                    <a:cubicBezTo>
                      <a:pt x="32" y="23"/>
                      <a:pt x="32" y="23"/>
                      <a:pt x="32" y="23"/>
                    </a:cubicBezTo>
                    <a:cubicBezTo>
                      <a:pt x="32" y="23"/>
                      <a:pt x="32" y="23"/>
                      <a:pt x="32" y="23"/>
                    </a:cubicBezTo>
                    <a:cubicBezTo>
                      <a:pt x="32" y="23"/>
                      <a:pt x="32" y="23"/>
                      <a:pt x="32"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0" y="23"/>
                      <a:pt x="30" y="23"/>
                      <a:pt x="30" y="23"/>
                    </a:cubicBezTo>
                    <a:cubicBezTo>
                      <a:pt x="30" y="23"/>
                      <a:pt x="30" y="23"/>
                      <a:pt x="30" y="23"/>
                    </a:cubicBezTo>
                    <a:cubicBezTo>
                      <a:pt x="30" y="23"/>
                      <a:pt x="30" y="23"/>
                      <a:pt x="30" y="23"/>
                    </a:cubicBezTo>
                    <a:cubicBezTo>
                      <a:pt x="29" y="22"/>
                      <a:pt x="29" y="22"/>
                      <a:pt x="29" y="22"/>
                    </a:cubicBezTo>
                    <a:cubicBezTo>
                      <a:pt x="29" y="22"/>
                      <a:pt x="29" y="22"/>
                      <a:pt x="29" y="22"/>
                    </a:cubicBezTo>
                    <a:cubicBezTo>
                      <a:pt x="29" y="22"/>
                      <a:pt x="29" y="22"/>
                      <a:pt x="29" y="22"/>
                    </a:cubicBezTo>
                    <a:cubicBezTo>
                      <a:pt x="29" y="22"/>
                      <a:pt x="29" y="22"/>
                      <a:pt x="29" y="22"/>
                    </a:cubicBezTo>
                    <a:cubicBezTo>
                      <a:pt x="29" y="21"/>
                      <a:pt x="29" y="21"/>
                      <a:pt x="29" y="21"/>
                    </a:cubicBezTo>
                    <a:cubicBezTo>
                      <a:pt x="29" y="21"/>
                      <a:pt x="29" y="21"/>
                      <a:pt x="29" y="21"/>
                    </a:cubicBezTo>
                    <a:cubicBezTo>
                      <a:pt x="28" y="20"/>
                      <a:pt x="28" y="20"/>
                      <a:pt x="28" y="20"/>
                    </a:cubicBezTo>
                    <a:cubicBezTo>
                      <a:pt x="28" y="20"/>
                      <a:pt x="28" y="20"/>
                      <a:pt x="28" y="20"/>
                    </a:cubicBezTo>
                    <a:cubicBezTo>
                      <a:pt x="28" y="20"/>
                      <a:pt x="28" y="20"/>
                      <a:pt x="28" y="20"/>
                    </a:cubicBezTo>
                    <a:cubicBezTo>
                      <a:pt x="28" y="19"/>
                      <a:pt x="28" y="19"/>
                      <a:pt x="28" y="19"/>
                    </a:cubicBezTo>
                    <a:cubicBezTo>
                      <a:pt x="29" y="19"/>
                      <a:pt x="29" y="19"/>
                      <a:pt x="29" y="19"/>
                    </a:cubicBezTo>
                    <a:cubicBezTo>
                      <a:pt x="28" y="19"/>
                      <a:pt x="28" y="19"/>
                      <a:pt x="28" y="19"/>
                    </a:cubicBezTo>
                    <a:cubicBezTo>
                      <a:pt x="28" y="19"/>
                      <a:pt x="28" y="19"/>
                      <a:pt x="28" y="19"/>
                    </a:cubicBezTo>
                    <a:cubicBezTo>
                      <a:pt x="28" y="18"/>
                      <a:pt x="28" y="18"/>
                      <a:pt x="28" y="18"/>
                    </a:cubicBezTo>
                    <a:cubicBezTo>
                      <a:pt x="28" y="18"/>
                      <a:pt x="28" y="18"/>
                      <a:pt x="28" y="18"/>
                    </a:cubicBezTo>
                    <a:cubicBezTo>
                      <a:pt x="28" y="19"/>
                      <a:pt x="28" y="19"/>
                      <a:pt x="28" y="19"/>
                    </a:cubicBezTo>
                    <a:cubicBezTo>
                      <a:pt x="27" y="19"/>
                      <a:pt x="27" y="19"/>
                      <a:pt x="27" y="19"/>
                    </a:cubicBezTo>
                    <a:cubicBezTo>
                      <a:pt x="27" y="19"/>
                      <a:pt x="27" y="19"/>
                      <a:pt x="27" y="19"/>
                    </a:cubicBezTo>
                    <a:cubicBezTo>
                      <a:pt x="26" y="19"/>
                      <a:pt x="26" y="19"/>
                      <a:pt x="26" y="19"/>
                    </a:cubicBezTo>
                    <a:cubicBezTo>
                      <a:pt x="26" y="19"/>
                      <a:pt x="26" y="19"/>
                      <a:pt x="26" y="19"/>
                    </a:cubicBezTo>
                    <a:cubicBezTo>
                      <a:pt x="26" y="18"/>
                      <a:pt x="26" y="18"/>
                      <a:pt x="26" y="18"/>
                    </a:cubicBezTo>
                    <a:cubicBezTo>
                      <a:pt x="26" y="18"/>
                      <a:pt x="26" y="18"/>
                      <a:pt x="26" y="18"/>
                    </a:cubicBezTo>
                    <a:cubicBezTo>
                      <a:pt x="26" y="18"/>
                      <a:pt x="26" y="18"/>
                      <a:pt x="26" y="18"/>
                    </a:cubicBezTo>
                    <a:cubicBezTo>
                      <a:pt x="26" y="18"/>
                      <a:pt x="26" y="18"/>
                      <a:pt x="26" y="18"/>
                    </a:cubicBezTo>
                    <a:cubicBezTo>
                      <a:pt x="26" y="18"/>
                      <a:pt x="26" y="18"/>
                      <a:pt x="26"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4" y="16"/>
                      <a:pt x="24" y="16"/>
                      <a:pt x="24" y="16"/>
                    </a:cubicBezTo>
                    <a:cubicBezTo>
                      <a:pt x="24" y="16"/>
                      <a:pt x="24" y="16"/>
                      <a:pt x="24" y="16"/>
                    </a:cubicBezTo>
                    <a:cubicBezTo>
                      <a:pt x="24" y="16"/>
                      <a:pt x="24" y="16"/>
                      <a:pt x="24" y="16"/>
                    </a:cubicBezTo>
                    <a:cubicBezTo>
                      <a:pt x="25" y="16"/>
                      <a:pt x="25" y="16"/>
                      <a:pt x="25" y="16"/>
                    </a:cubicBezTo>
                    <a:cubicBezTo>
                      <a:pt x="25" y="16"/>
                      <a:pt x="25" y="16"/>
                      <a:pt x="25" y="16"/>
                    </a:cubicBezTo>
                    <a:cubicBezTo>
                      <a:pt x="24" y="16"/>
                      <a:pt x="24" y="16"/>
                      <a:pt x="24" y="16"/>
                    </a:cubicBezTo>
                    <a:cubicBezTo>
                      <a:pt x="24" y="15"/>
                      <a:pt x="24" y="15"/>
                      <a:pt x="24" y="15"/>
                    </a:cubicBezTo>
                    <a:cubicBezTo>
                      <a:pt x="24" y="15"/>
                      <a:pt x="24" y="15"/>
                      <a:pt x="24" y="15"/>
                    </a:cubicBezTo>
                    <a:cubicBezTo>
                      <a:pt x="24" y="15"/>
                      <a:pt x="24" y="15"/>
                      <a:pt x="24" y="15"/>
                    </a:cubicBezTo>
                    <a:cubicBezTo>
                      <a:pt x="24" y="15"/>
                      <a:pt x="24" y="15"/>
                      <a:pt x="24" y="15"/>
                    </a:cubicBezTo>
                    <a:cubicBezTo>
                      <a:pt x="23" y="11"/>
                      <a:pt x="22" y="7"/>
                      <a:pt x="20" y="3"/>
                    </a:cubicBezTo>
                    <a:cubicBezTo>
                      <a:pt x="20" y="2"/>
                      <a:pt x="20" y="2"/>
                      <a:pt x="20" y="2"/>
                    </a:cubicBezTo>
                    <a:cubicBezTo>
                      <a:pt x="20" y="2"/>
                      <a:pt x="20" y="2"/>
                      <a:pt x="20" y="2"/>
                    </a:cubicBezTo>
                    <a:cubicBezTo>
                      <a:pt x="20" y="2"/>
                      <a:pt x="20" y="2"/>
                      <a:pt x="20" y="2"/>
                    </a:cubicBezTo>
                    <a:cubicBezTo>
                      <a:pt x="20" y="2"/>
                      <a:pt x="20" y="2"/>
                      <a:pt x="20" y="2"/>
                    </a:cubicBezTo>
                    <a:cubicBezTo>
                      <a:pt x="19" y="2"/>
                      <a:pt x="19" y="2"/>
                      <a:pt x="19" y="2"/>
                    </a:cubicBezTo>
                    <a:cubicBezTo>
                      <a:pt x="19" y="2"/>
                      <a:pt x="19" y="2"/>
                      <a:pt x="19" y="2"/>
                    </a:cubicBezTo>
                    <a:cubicBezTo>
                      <a:pt x="19" y="2"/>
                      <a:pt x="19" y="2"/>
                      <a:pt x="19" y="2"/>
                    </a:cubicBezTo>
                    <a:cubicBezTo>
                      <a:pt x="19" y="2"/>
                      <a:pt x="19" y="2"/>
                      <a:pt x="19" y="2"/>
                    </a:cubicBezTo>
                    <a:cubicBezTo>
                      <a:pt x="19" y="1"/>
                      <a:pt x="19" y="1"/>
                      <a:pt x="19" y="1"/>
                    </a:cubicBezTo>
                    <a:cubicBezTo>
                      <a:pt x="18" y="1"/>
                      <a:pt x="18" y="1"/>
                      <a:pt x="18" y="1"/>
                    </a:cubicBezTo>
                    <a:cubicBezTo>
                      <a:pt x="18" y="1"/>
                      <a:pt x="18" y="1"/>
                      <a:pt x="18" y="1"/>
                    </a:cubicBezTo>
                    <a:cubicBezTo>
                      <a:pt x="17" y="1"/>
                      <a:pt x="17" y="1"/>
                      <a:pt x="17" y="1"/>
                    </a:cubicBezTo>
                    <a:cubicBezTo>
                      <a:pt x="17" y="1"/>
                      <a:pt x="17" y="1"/>
                      <a:pt x="17" y="1"/>
                    </a:cubicBezTo>
                    <a:cubicBezTo>
                      <a:pt x="17" y="1"/>
                      <a:pt x="17" y="1"/>
                      <a:pt x="17" y="1"/>
                    </a:cubicBezTo>
                    <a:cubicBezTo>
                      <a:pt x="17" y="1"/>
                      <a:pt x="17" y="1"/>
                      <a:pt x="17" y="1"/>
                    </a:cubicBezTo>
                    <a:cubicBezTo>
                      <a:pt x="16" y="0"/>
                      <a:pt x="16" y="0"/>
                      <a:pt x="16" y="0"/>
                    </a:cubicBezTo>
                    <a:cubicBezTo>
                      <a:pt x="16" y="0"/>
                      <a:pt x="16" y="0"/>
                      <a:pt x="16" y="0"/>
                    </a:cubicBezTo>
                    <a:cubicBezTo>
                      <a:pt x="16" y="0"/>
                      <a:pt x="16" y="0"/>
                      <a:pt x="16" y="0"/>
                    </a:cubicBezTo>
                    <a:cubicBezTo>
                      <a:pt x="15" y="0"/>
                      <a:pt x="15" y="0"/>
                      <a:pt x="15" y="0"/>
                    </a:cubicBezTo>
                    <a:cubicBezTo>
                      <a:pt x="15" y="0"/>
                      <a:pt x="15" y="0"/>
                      <a:pt x="15" y="0"/>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4" y="1"/>
                      <a:pt x="14" y="1"/>
                      <a:pt x="14" y="1"/>
                    </a:cubicBezTo>
                    <a:cubicBezTo>
                      <a:pt x="14" y="1"/>
                      <a:pt x="14" y="1"/>
                      <a:pt x="14" y="1"/>
                    </a:cubicBezTo>
                    <a:cubicBezTo>
                      <a:pt x="14" y="1"/>
                      <a:pt x="14" y="1"/>
                      <a:pt x="14" y="1"/>
                    </a:cubicBezTo>
                    <a:cubicBezTo>
                      <a:pt x="14" y="2"/>
                      <a:pt x="14" y="2"/>
                      <a:pt x="14" y="2"/>
                    </a:cubicBezTo>
                    <a:cubicBezTo>
                      <a:pt x="14" y="2"/>
                      <a:pt x="14" y="2"/>
                      <a:pt x="14" y="2"/>
                    </a:cubicBezTo>
                    <a:cubicBezTo>
                      <a:pt x="13" y="2"/>
                      <a:pt x="13" y="2"/>
                      <a:pt x="13" y="2"/>
                    </a:cubicBezTo>
                    <a:cubicBezTo>
                      <a:pt x="13" y="2"/>
                      <a:pt x="13" y="2"/>
                      <a:pt x="13" y="2"/>
                    </a:cubicBezTo>
                    <a:cubicBezTo>
                      <a:pt x="13" y="2"/>
                      <a:pt x="13" y="2"/>
                      <a:pt x="13" y="2"/>
                    </a:cubicBezTo>
                    <a:cubicBezTo>
                      <a:pt x="13" y="2"/>
                      <a:pt x="13" y="2"/>
                      <a:pt x="13" y="2"/>
                    </a:cubicBezTo>
                    <a:cubicBezTo>
                      <a:pt x="13" y="3"/>
                      <a:pt x="13" y="3"/>
                      <a:pt x="13" y="3"/>
                    </a:cubicBezTo>
                    <a:cubicBezTo>
                      <a:pt x="12" y="3"/>
                      <a:pt x="12" y="3"/>
                      <a:pt x="12" y="3"/>
                    </a:cubicBezTo>
                    <a:cubicBezTo>
                      <a:pt x="12" y="3"/>
                      <a:pt x="12" y="3"/>
                      <a:pt x="12" y="3"/>
                    </a:cubicBezTo>
                    <a:cubicBezTo>
                      <a:pt x="11" y="4"/>
                      <a:pt x="11" y="4"/>
                      <a:pt x="11" y="4"/>
                    </a:cubicBezTo>
                    <a:cubicBezTo>
                      <a:pt x="11" y="4"/>
                      <a:pt x="11" y="4"/>
                      <a:pt x="11" y="4"/>
                    </a:cubicBezTo>
                    <a:cubicBezTo>
                      <a:pt x="10" y="3"/>
                      <a:pt x="10" y="3"/>
                      <a:pt x="10" y="3"/>
                    </a:cubicBezTo>
                    <a:cubicBezTo>
                      <a:pt x="10" y="3"/>
                      <a:pt x="10" y="3"/>
                      <a:pt x="10" y="3"/>
                    </a:cubicBezTo>
                    <a:cubicBezTo>
                      <a:pt x="10" y="3"/>
                      <a:pt x="10" y="3"/>
                      <a:pt x="10" y="3"/>
                    </a:cubicBezTo>
                    <a:cubicBezTo>
                      <a:pt x="9" y="2"/>
                      <a:pt x="9" y="2"/>
                      <a:pt x="9" y="2"/>
                    </a:cubicBezTo>
                    <a:cubicBezTo>
                      <a:pt x="9" y="2"/>
                      <a:pt x="9" y="2"/>
                      <a:pt x="9" y="2"/>
                    </a:cubicBezTo>
                    <a:cubicBezTo>
                      <a:pt x="9" y="1"/>
                      <a:pt x="9" y="1"/>
                      <a:pt x="9" y="1"/>
                    </a:cubicBezTo>
                    <a:cubicBezTo>
                      <a:pt x="9" y="1"/>
                      <a:pt x="9" y="1"/>
                      <a:pt x="9" y="1"/>
                    </a:cubicBezTo>
                    <a:cubicBezTo>
                      <a:pt x="8" y="1"/>
                      <a:pt x="8" y="1"/>
                      <a:pt x="8" y="1"/>
                    </a:cubicBezTo>
                    <a:cubicBezTo>
                      <a:pt x="8" y="1"/>
                      <a:pt x="8" y="1"/>
                      <a:pt x="8" y="1"/>
                    </a:cubicBezTo>
                    <a:cubicBezTo>
                      <a:pt x="8" y="1"/>
                      <a:pt x="8" y="1"/>
                      <a:pt x="8" y="1"/>
                    </a:cubicBezTo>
                    <a:cubicBezTo>
                      <a:pt x="7" y="2"/>
                      <a:pt x="7" y="2"/>
                      <a:pt x="7" y="2"/>
                    </a:cubicBezTo>
                    <a:cubicBezTo>
                      <a:pt x="6" y="5"/>
                      <a:pt x="5" y="8"/>
                      <a:pt x="4" y="12"/>
                    </a:cubicBezTo>
                    <a:cubicBezTo>
                      <a:pt x="4" y="12"/>
                      <a:pt x="4" y="12"/>
                      <a:pt x="4" y="12"/>
                    </a:cubicBezTo>
                    <a:cubicBezTo>
                      <a:pt x="4" y="13"/>
                      <a:pt x="4" y="14"/>
                      <a:pt x="4" y="15"/>
                    </a:cubicBezTo>
                    <a:cubicBezTo>
                      <a:pt x="4" y="15"/>
                      <a:pt x="4" y="15"/>
                      <a:pt x="4" y="15"/>
                    </a:cubicBezTo>
                    <a:cubicBezTo>
                      <a:pt x="4" y="16"/>
                      <a:pt x="4" y="16"/>
                      <a:pt x="4" y="16"/>
                    </a:cubicBezTo>
                    <a:cubicBezTo>
                      <a:pt x="4" y="16"/>
                      <a:pt x="4" y="16"/>
                      <a:pt x="4" y="16"/>
                    </a:cubicBezTo>
                    <a:cubicBezTo>
                      <a:pt x="4" y="16"/>
                      <a:pt x="4" y="16"/>
                      <a:pt x="4" y="16"/>
                    </a:cubicBezTo>
                    <a:cubicBezTo>
                      <a:pt x="4" y="16"/>
                      <a:pt x="4" y="16"/>
                      <a:pt x="4" y="16"/>
                    </a:cubicBezTo>
                    <a:cubicBezTo>
                      <a:pt x="4" y="17"/>
                      <a:pt x="4" y="17"/>
                      <a:pt x="4" y="17"/>
                    </a:cubicBezTo>
                    <a:cubicBezTo>
                      <a:pt x="4" y="17"/>
                      <a:pt x="4" y="17"/>
                      <a:pt x="4" y="17"/>
                    </a:cubicBezTo>
                    <a:cubicBezTo>
                      <a:pt x="4" y="17"/>
                      <a:pt x="4" y="17"/>
                      <a:pt x="4" y="17"/>
                    </a:cubicBezTo>
                    <a:cubicBezTo>
                      <a:pt x="4" y="17"/>
                      <a:pt x="4" y="17"/>
                      <a:pt x="4" y="17"/>
                    </a:cubicBezTo>
                    <a:cubicBezTo>
                      <a:pt x="4" y="18"/>
                      <a:pt x="4" y="18"/>
                      <a:pt x="4" y="18"/>
                    </a:cubicBezTo>
                    <a:cubicBezTo>
                      <a:pt x="3" y="18"/>
                      <a:pt x="3" y="18"/>
                      <a:pt x="3" y="18"/>
                    </a:cubicBezTo>
                    <a:cubicBezTo>
                      <a:pt x="3" y="18"/>
                      <a:pt x="3" y="18"/>
                      <a:pt x="3" y="18"/>
                    </a:cubicBezTo>
                    <a:cubicBezTo>
                      <a:pt x="4" y="18"/>
                      <a:pt x="4" y="18"/>
                      <a:pt x="4" y="18"/>
                    </a:cubicBezTo>
                    <a:cubicBezTo>
                      <a:pt x="4" y="19"/>
                      <a:pt x="4" y="19"/>
                      <a:pt x="4"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4"/>
                      <a:pt x="4" y="24"/>
                      <a:pt x="4" y="24"/>
                    </a:cubicBezTo>
                    <a:cubicBezTo>
                      <a:pt x="4" y="24"/>
                      <a:pt x="4" y="24"/>
                      <a:pt x="4" y="24"/>
                    </a:cubicBezTo>
                    <a:cubicBezTo>
                      <a:pt x="4" y="24"/>
                      <a:pt x="4" y="24"/>
                      <a:pt x="4" y="24"/>
                    </a:cubicBezTo>
                    <a:cubicBezTo>
                      <a:pt x="4" y="24"/>
                      <a:pt x="4" y="24"/>
                      <a:pt x="4" y="24"/>
                    </a:cubicBezTo>
                    <a:cubicBezTo>
                      <a:pt x="4" y="24"/>
                      <a:pt x="4" y="24"/>
                      <a:pt x="4" y="24"/>
                    </a:cubicBezTo>
                    <a:cubicBezTo>
                      <a:pt x="3" y="24"/>
                      <a:pt x="3" y="24"/>
                      <a:pt x="3" y="24"/>
                    </a:cubicBezTo>
                    <a:cubicBezTo>
                      <a:pt x="3" y="24"/>
                      <a:pt x="3" y="24"/>
                      <a:pt x="3" y="24"/>
                    </a:cubicBezTo>
                    <a:cubicBezTo>
                      <a:pt x="3" y="25"/>
                      <a:pt x="3" y="25"/>
                      <a:pt x="3" y="25"/>
                    </a:cubicBezTo>
                    <a:cubicBezTo>
                      <a:pt x="3" y="25"/>
                      <a:pt x="3" y="25"/>
                      <a:pt x="3" y="25"/>
                    </a:cubicBezTo>
                    <a:cubicBezTo>
                      <a:pt x="3" y="25"/>
                      <a:pt x="3" y="25"/>
                      <a:pt x="3" y="25"/>
                    </a:cubicBezTo>
                    <a:cubicBezTo>
                      <a:pt x="2" y="26"/>
                      <a:pt x="2" y="26"/>
                      <a:pt x="2" y="26"/>
                    </a:cubicBezTo>
                    <a:cubicBezTo>
                      <a:pt x="2" y="27"/>
                      <a:pt x="2" y="27"/>
                      <a:pt x="2" y="27"/>
                    </a:cubicBezTo>
                    <a:cubicBezTo>
                      <a:pt x="2" y="27"/>
                      <a:pt x="2" y="27"/>
                      <a:pt x="2" y="27"/>
                    </a:cubicBezTo>
                    <a:cubicBezTo>
                      <a:pt x="2" y="28"/>
                      <a:pt x="2" y="28"/>
                      <a:pt x="2" y="28"/>
                    </a:cubicBezTo>
                    <a:cubicBezTo>
                      <a:pt x="2" y="28"/>
                      <a:pt x="2" y="28"/>
                      <a:pt x="2"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9"/>
                      <a:pt x="2" y="29"/>
                      <a:pt x="2" y="29"/>
                    </a:cubicBezTo>
                    <a:cubicBezTo>
                      <a:pt x="2" y="29"/>
                      <a:pt x="2" y="29"/>
                      <a:pt x="2" y="29"/>
                    </a:cubicBezTo>
                    <a:cubicBezTo>
                      <a:pt x="2" y="29"/>
                      <a:pt x="2" y="29"/>
                      <a:pt x="2" y="29"/>
                    </a:cubicBezTo>
                    <a:cubicBezTo>
                      <a:pt x="2" y="29"/>
                      <a:pt x="2" y="29"/>
                      <a:pt x="2" y="29"/>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1"/>
                      <a:pt x="2" y="31"/>
                      <a:pt x="2" y="31"/>
                    </a:cubicBezTo>
                    <a:cubicBezTo>
                      <a:pt x="2" y="31"/>
                      <a:pt x="2" y="31"/>
                      <a:pt x="2" y="31"/>
                    </a:cubicBezTo>
                    <a:cubicBezTo>
                      <a:pt x="1" y="31"/>
                      <a:pt x="1" y="31"/>
                      <a:pt x="1" y="31"/>
                    </a:cubicBezTo>
                    <a:cubicBezTo>
                      <a:pt x="1" y="30"/>
                      <a:pt x="1" y="30"/>
                      <a:pt x="1" y="30"/>
                    </a:cubicBezTo>
                    <a:cubicBezTo>
                      <a:pt x="1" y="30"/>
                      <a:pt x="1" y="30"/>
                      <a:pt x="1" y="30"/>
                    </a:cubicBezTo>
                    <a:cubicBezTo>
                      <a:pt x="0" y="30"/>
                      <a:pt x="0" y="30"/>
                      <a:pt x="0" y="30"/>
                    </a:cubicBezTo>
                    <a:cubicBezTo>
                      <a:pt x="0" y="30"/>
                      <a:pt x="0" y="30"/>
                      <a:pt x="0" y="30"/>
                    </a:cubicBezTo>
                    <a:cubicBezTo>
                      <a:pt x="0" y="30"/>
                      <a:pt x="0" y="30"/>
                      <a:pt x="0" y="30"/>
                    </a:cubicBezTo>
                    <a:cubicBezTo>
                      <a:pt x="0" y="30"/>
                      <a:pt x="0" y="30"/>
                      <a:pt x="0" y="30"/>
                    </a:cubicBezTo>
                    <a:cubicBezTo>
                      <a:pt x="0" y="30"/>
                      <a:pt x="0" y="30"/>
                      <a:pt x="0" y="30"/>
                    </a:cubicBezTo>
                    <a:cubicBezTo>
                      <a:pt x="0" y="30"/>
                      <a:pt x="0" y="30"/>
                      <a:pt x="0" y="30"/>
                    </a:cubicBezTo>
                    <a:cubicBezTo>
                      <a:pt x="0" y="30"/>
                      <a:pt x="0" y="30"/>
                      <a:pt x="0" y="30"/>
                    </a:cubicBezTo>
                    <a:cubicBezTo>
                      <a:pt x="2" y="37"/>
                      <a:pt x="4" y="43"/>
                      <a:pt x="6" y="50"/>
                    </a:cubicBezTo>
                    <a:cubicBezTo>
                      <a:pt x="6" y="50"/>
                      <a:pt x="6" y="50"/>
                      <a:pt x="6" y="50"/>
                    </a:cubicBezTo>
                    <a:cubicBezTo>
                      <a:pt x="6" y="50"/>
                      <a:pt x="6" y="50"/>
                      <a:pt x="6" y="50"/>
                    </a:cubicBezTo>
                    <a:cubicBezTo>
                      <a:pt x="6" y="51"/>
                      <a:pt x="6" y="51"/>
                      <a:pt x="6" y="51"/>
                    </a:cubicBezTo>
                    <a:cubicBezTo>
                      <a:pt x="6" y="51"/>
                      <a:pt x="6" y="51"/>
                      <a:pt x="6" y="51"/>
                    </a:cubicBezTo>
                    <a:cubicBezTo>
                      <a:pt x="6" y="51"/>
                      <a:pt x="6" y="51"/>
                      <a:pt x="6" y="51"/>
                    </a:cubicBezTo>
                    <a:cubicBezTo>
                      <a:pt x="6" y="51"/>
                      <a:pt x="6" y="51"/>
                      <a:pt x="6" y="51"/>
                    </a:cubicBezTo>
                    <a:cubicBezTo>
                      <a:pt x="6" y="51"/>
                      <a:pt x="6" y="51"/>
                      <a:pt x="6" y="51"/>
                    </a:cubicBezTo>
                    <a:cubicBezTo>
                      <a:pt x="6" y="51"/>
                      <a:pt x="6" y="51"/>
                      <a:pt x="6" y="51"/>
                    </a:cubicBezTo>
                    <a:cubicBezTo>
                      <a:pt x="6" y="51"/>
                      <a:pt x="6" y="51"/>
                      <a:pt x="6" y="51"/>
                    </a:cubicBezTo>
                    <a:cubicBezTo>
                      <a:pt x="6" y="52"/>
                      <a:pt x="6" y="52"/>
                      <a:pt x="6" y="52"/>
                    </a:cubicBezTo>
                    <a:cubicBezTo>
                      <a:pt x="6" y="52"/>
                      <a:pt x="6" y="52"/>
                      <a:pt x="6" y="52"/>
                    </a:cubicBezTo>
                    <a:cubicBezTo>
                      <a:pt x="7" y="52"/>
                      <a:pt x="7" y="52"/>
                      <a:pt x="7" y="52"/>
                    </a:cubicBezTo>
                    <a:cubicBezTo>
                      <a:pt x="7" y="52"/>
                      <a:pt x="7" y="52"/>
                      <a:pt x="7" y="52"/>
                    </a:cubicBezTo>
                    <a:cubicBezTo>
                      <a:pt x="7" y="52"/>
                      <a:pt x="7" y="52"/>
                      <a:pt x="7" y="52"/>
                    </a:cubicBezTo>
                    <a:cubicBezTo>
                      <a:pt x="7" y="52"/>
                      <a:pt x="7" y="52"/>
                      <a:pt x="7" y="52"/>
                    </a:cubicBezTo>
                    <a:cubicBezTo>
                      <a:pt x="7" y="52"/>
                      <a:pt x="7" y="52"/>
                      <a:pt x="7" y="52"/>
                    </a:cubicBezTo>
                    <a:cubicBezTo>
                      <a:pt x="7" y="52"/>
                      <a:pt x="7" y="52"/>
                      <a:pt x="7" y="52"/>
                    </a:cubicBezTo>
                    <a:cubicBezTo>
                      <a:pt x="7" y="53"/>
                      <a:pt x="8" y="53"/>
                      <a:pt x="8" y="53"/>
                    </a:cubicBezTo>
                    <a:cubicBezTo>
                      <a:pt x="8" y="53"/>
                      <a:pt x="8" y="53"/>
                      <a:pt x="8" y="53"/>
                    </a:cubicBezTo>
                    <a:cubicBezTo>
                      <a:pt x="8" y="53"/>
                      <a:pt x="8" y="53"/>
                      <a:pt x="8" y="53"/>
                    </a:cubicBezTo>
                    <a:cubicBezTo>
                      <a:pt x="8" y="53"/>
                      <a:pt x="8" y="53"/>
                      <a:pt x="8" y="53"/>
                    </a:cubicBezTo>
                    <a:cubicBezTo>
                      <a:pt x="8" y="53"/>
                      <a:pt x="8" y="53"/>
                      <a:pt x="8" y="53"/>
                    </a:cubicBezTo>
                    <a:cubicBezTo>
                      <a:pt x="8" y="54"/>
                      <a:pt x="8" y="54"/>
                      <a:pt x="8" y="54"/>
                    </a:cubicBezTo>
                    <a:cubicBezTo>
                      <a:pt x="8" y="54"/>
                      <a:pt x="8" y="54"/>
                      <a:pt x="8" y="54"/>
                    </a:cubicBezTo>
                    <a:cubicBezTo>
                      <a:pt x="8" y="54"/>
                      <a:pt x="8" y="54"/>
                      <a:pt x="8" y="54"/>
                    </a:cubicBezTo>
                    <a:cubicBezTo>
                      <a:pt x="8" y="54"/>
                      <a:pt x="8" y="54"/>
                      <a:pt x="8" y="54"/>
                    </a:cubicBezTo>
                    <a:cubicBezTo>
                      <a:pt x="9" y="54"/>
                      <a:pt x="9" y="54"/>
                      <a:pt x="9" y="54"/>
                    </a:cubicBezTo>
                    <a:cubicBezTo>
                      <a:pt x="9" y="54"/>
                      <a:pt x="9" y="54"/>
                      <a:pt x="9" y="54"/>
                    </a:cubicBezTo>
                    <a:cubicBezTo>
                      <a:pt x="9" y="55"/>
                      <a:pt x="9" y="55"/>
                      <a:pt x="9" y="55"/>
                    </a:cubicBezTo>
                    <a:cubicBezTo>
                      <a:pt x="9" y="55"/>
                      <a:pt x="9" y="55"/>
                      <a:pt x="9" y="55"/>
                    </a:cubicBezTo>
                    <a:cubicBezTo>
                      <a:pt x="9" y="54"/>
                      <a:pt x="9" y="54"/>
                      <a:pt x="9" y="54"/>
                    </a:cubicBezTo>
                    <a:cubicBezTo>
                      <a:pt x="10" y="54"/>
                      <a:pt x="10" y="54"/>
                      <a:pt x="10" y="54"/>
                    </a:cubicBezTo>
                    <a:cubicBezTo>
                      <a:pt x="10" y="55"/>
                      <a:pt x="10" y="55"/>
                      <a:pt x="10" y="55"/>
                    </a:cubicBezTo>
                    <a:cubicBezTo>
                      <a:pt x="10" y="55"/>
                      <a:pt x="10" y="55"/>
                      <a:pt x="10" y="55"/>
                    </a:cubicBezTo>
                    <a:cubicBezTo>
                      <a:pt x="10" y="55"/>
                      <a:pt x="10" y="55"/>
                      <a:pt x="10" y="55"/>
                    </a:cubicBezTo>
                    <a:cubicBezTo>
                      <a:pt x="10" y="55"/>
                      <a:pt x="10" y="55"/>
                      <a:pt x="10" y="55"/>
                    </a:cubicBezTo>
                    <a:cubicBezTo>
                      <a:pt x="10" y="54"/>
                      <a:pt x="10" y="54"/>
                      <a:pt x="10" y="54"/>
                    </a:cubicBezTo>
                    <a:cubicBezTo>
                      <a:pt x="10" y="54"/>
                      <a:pt x="10" y="54"/>
                      <a:pt x="10" y="54"/>
                    </a:cubicBezTo>
                    <a:cubicBezTo>
                      <a:pt x="10" y="53"/>
                      <a:pt x="10" y="53"/>
                      <a:pt x="10" y="53"/>
                    </a:cubicBezTo>
                    <a:cubicBezTo>
                      <a:pt x="10" y="53"/>
                      <a:pt x="10" y="53"/>
                      <a:pt x="10" y="53"/>
                    </a:cubicBezTo>
                    <a:cubicBezTo>
                      <a:pt x="10" y="53"/>
                      <a:pt x="10" y="53"/>
                      <a:pt x="10" y="53"/>
                    </a:cubicBezTo>
                    <a:cubicBezTo>
                      <a:pt x="10" y="53"/>
                      <a:pt x="10" y="53"/>
                      <a:pt x="10" y="53"/>
                    </a:cubicBezTo>
                    <a:cubicBezTo>
                      <a:pt x="10" y="53"/>
                      <a:pt x="10" y="53"/>
                      <a:pt x="10" y="53"/>
                    </a:cubicBezTo>
                    <a:cubicBezTo>
                      <a:pt x="10" y="53"/>
                      <a:pt x="10" y="53"/>
                      <a:pt x="10" y="53"/>
                    </a:cubicBezTo>
                    <a:cubicBezTo>
                      <a:pt x="10" y="52"/>
                      <a:pt x="10" y="52"/>
                      <a:pt x="10" y="52"/>
                    </a:cubicBezTo>
                    <a:cubicBezTo>
                      <a:pt x="10" y="52"/>
                      <a:pt x="10" y="52"/>
                      <a:pt x="10" y="52"/>
                    </a:cubicBezTo>
                    <a:cubicBezTo>
                      <a:pt x="10" y="52"/>
                      <a:pt x="10" y="52"/>
                      <a:pt x="10" y="52"/>
                    </a:cubicBezTo>
                    <a:cubicBezTo>
                      <a:pt x="10" y="52"/>
                      <a:pt x="10" y="52"/>
                      <a:pt x="10" y="52"/>
                    </a:cubicBezTo>
                    <a:cubicBezTo>
                      <a:pt x="11" y="52"/>
                      <a:pt x="11" y="52"/>
                      <a:pt x="11" y="52"/>
                    </a:cubicBezTo>
                    <a:cubicBezTo>
                      <a:pt x="11" y="51"/>
                      <a:pt x="11" y="51"/>
                      <a:pt x="11" y="51"/>
                    </a:cubicBezTo>
                    <a:cubicBezTo>
                      <a:pt x="11" y="51"/>
                      <a:pt x="11" y="51"/>
                      <a:pt x="11" y="51"/>
                    </a:cubicBezTo>
                    <a:cubicBezTo>
                      <a:pt x="11" y="51"/>
                      <a:pt x="11" y="51"/>
                      <a:pt x="11" y="51"/>
                    </a:cubicBezTo>
                    <a:cubicBezTo>
                      <a:pt x="11" y="51"/>
                      <a:pt x="11" y="51"/>
                      <a:pt x="11" y="51"/>
                    </a:cubicBezTo>
                    <a:cubicBezTo>
                      <a:pt x="11" y="51"/>
                      <a:pt x="11" y="51"/>
                      <a:pt x="11" y="51"/>
                    </a:cubicBezTo>
                    <a:cubicBezTo>
                      <a:pt x="11" y="51"/>
                      <a:pt x="11" y="51"/>
                      <a:pt x="11" y="51"/>
                    </a:cubicBezTo>
                    <a:cubicBezTo>
                      <a:pt x="11" y="51"/>
                      <a:pt x="11" y="51"/>
                      <a:pt x="11" y="51"/>
                    </a:cubicBezTo>
                    <a:cubicBezTo>
                      <a:pt x="11" y="51"/>
                      <a:pt x="11" y="51"/>
                      <a:pt x="11" y="51"/>
                    </a:cubicBezTo>
                    <a:cubicBezTo>
                      <a:pt x="12" y="51"/>
                      <a:pt x="12" y="51"/>
                      <a:pt x="12" y="51"/>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1" y="50"/>
                      <a:pt x="11" y="50"/>
                      <a:pt x="11" y="50"/>
                    </a:cubicBezTo>
                    <a:cubicBezTo>
                      <a:pt x="11" y="50"/>
                      <a:pt x="11" y="50"/>
                      <a:pt x="11" y="50"/>
                    </a:cubicBezTo>
                    <a:cubicBezTo>
                      <a:pt x="11" y="49"/>
                      <a:pt x="11" y="49"/>
                      <a:pt x="11" y="49"/>
                    </a:cubicBezTo>
                    <a:cubicBezTo>
                      <a:pt x="11" y="49"/>
                      <a:pt x="11" y="49"/>
                      <a:pt x="11" y="49"/>
                    </a:cubicBezTo>
                    <a:cubicBezTo>
                      <a:pt x="11" y="49"/>
                      <a:pt x="11" y="49"/>
                      <a:pt x="11" y="49"/>
                    </a:cubicBezTo>
                    <a:cubicBezTo>
                      <a:pt x="11" y="49"/>
                      <a:pt x="11" y="49"/>
                      <a:pt x="11" y="49"/>
                    </a:cubicBezTo>
                    <a:cubicBezTo>
                      <a:pt x="11" y="49"/>
                      <a:pt x="11" y="49"/>
                      <a:pt x="11" y="49"/>
                    </a:cubicBezTo>
                    <a:cubicBezTo>
                      <a:pt x="12" y="49"/>
                      <a:pt x="12" y="49"/>
                      <a:pt x="12" y="49"/>
                    </a:cubicBezTo>
                    <a:cubicBezTo>
                      <a:pt x="12" y="49"/>
                      <a:pt x="12" y="49"/>
                      <a:pt x="12" y="49"/>
                    </a:cubicBezTo>
                    <a:cubicBezTo>
                      <a:pt x="12" y="49"/>
                      <a:pt x="12" y="49"/>
                      <a:pt x="12" y="49"/>
                    </a:cubicBezTo>
                    <a:cubicBezTo>
                      <a:pt x="12" y="48"/>
                      <a:pt x="12" y="48"/>
                      <a:pt x="12" y="48"/>
                    </a:cubicBezTo>
                    <a:cubicBezTo>
                      <a:pt x="12" y="48"/>
                      <a:pt x="12" y="48"/>
                      <a:pt x="12" y="48"/>
                    </a:cubicBezTo>
                    <a:cubicBezTo>
                      <a:pt x="12" y="48"/>
                      <a:pt x="12" y="48"/>
                      <a:pt x="12" y="48"/>
                    </a:cubicBezTo>
                    <a:cubicBezTo>
                      <a:pt x="12" y="49"/>
                      <a:pt x="12" y="49"/>
                      <a:pt x="12" y="49"/>
                    </a:cubicBez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ubicBezTo>
                      <a:pt x="12" y="47"/>
                      <a:pt x="12" y="47"/>
                      <a:pt x="12" y="47"/>
                    </a:cubicBezTo>
                    <a:cubicBezTo>
                      <a:pt x="12" y="47"/>
                      <a:pt x="12" y="47"/>
                      <a:pt x="12" y="47"/>
                    </a:cubicBezTo>
                    <a:cubicBezTo>
                      <a:pt x="12" y="47"/>
                      <a:pt x="12" y="47"/>
                      <a:pt x="12" y="47"/>
                    </a:cubicBezTo>
                    <a:cubicBezTo>
                      <a:pt x="11" y="48"/>
                      <a:pt x="11" y="48"/>
                      <a:pt x="11" y="48"/>
                    </a:cubicBezTo>
                    <a:cubicBezTo>
                      <a:pt x="11" y="47"/>
                      <a:pt x="11" y="47"/>
                      <a:pt x="11" y="47"/>
                    </a:cubicBezTo>
                    <a:cubicBezTo>
                      <a:pt x="12" y="47"/>
                      <a:pt x="12" y="47"/>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6"/>
                      <a:pt x="12" y="46"/>
                      <a:pt x="12" y="46"/>
                    </a:cubicBezTo>
                    <a:cubicBezTo>
                      <a:pt x="12" y="46"/>
                      <a:pt x="12" y="46"/>
                      <a:pt x="12" y="46"/>
                    </a:cubicBezTo>
                    <a:cubicBezTo>
                      <a:pt x="12" y="45"/>
                      <a:pt x="12" y="45"/>
                      <a:pt x="12" y="45"/>
                    </a:cubicBezTo>
                    <a:cubicBezTo>
                      <a:pt x="13" y="45"/>
                      <a:pt x="13" y="45"/>
                      <a:pt x="13" y="45"/>
                    </a:cubicBezTo>
                    <a:cubicBezTo>
                      <a:pt x="13" y="45"/>
                      <a:pt x="13" y="45"/>
                      <a:pt x="13" y="45"/>
                    </a:cubicBezTo>
                    <a:cubicBezTo>
                      <a:pt x="13" y="45"/>
                      <a:pt x="13" y="45"/>
                      <a:pt x="13" y="45"/>
                    </a:cubicBezTo>
                    <a:cubicBezTo>
                      <a:pt x="13" y="45"/>
                      <a:pt x="13" y="45"/>
                      <a:pt x="13" y="45"/>
                    </a:cubicBezTo>
                    <a:cubicBezTo>
                      <a:pt x="13" y="45"/>
                      <a:pt x="13" y="45"/>
                      <a:pt x="13" y="45"/>
                    </a:cubicBezTo>
                    <a:cubicBezTo>
                      <a:pt x="13" y="45"/>
                      <a:pt x="13" y="45"/>
                      <a:pt x="13" y="45"/>
                    </a:cubicBezTo>
                    <a:cubicBezTo>
                      <a:pt x="13" y="44"/>
                      <a:pt x="13" y="44"/>
                      <a:pt x="13" y="44"/>
                    </a:cubicBezTo>
                    <a:cubicBezTo>
                      <a:pt x="13" y="44"/>
                      <a:pt x="13" y="44"/>
                      <a:pt x="13" y="44"/>
                    </a:cubicBezTo>
                    <a:cubicBezTo>
                      <a:pt x="13" y="44"/>
                      <a:pt x="13" y="44"/>
                      <a:pt x="13" y="44"/>
                    </a:cubicBezTo>
                    <a:cubicBezTo>
                      <a:pt x="13" y="44"/>
                      <a:pt x="13" y="44"/>
                      <a:pt x="13" y="44"/>
                    </a:cubicBezTo>
                    <a:cubicBezTo>
                      <a:pt x="13" y="45"/>
                      <a:pt x="13" y="45"/>
                      <a:pt x="13" y="45"/>
                    </a:cubicBezTo>
                    <a:cubicBezTo>
                      <a:pt x="13" y="45"/>
                      <a:pt x="13" y="45"/>
                      <a:pt x="13" y="45"/>
                    </a:cubicBezTo>
                    <a:cubicBezTo>
                      <a:pt x="13" y="45"/>
                      <a:pt x="13" y="45"/>
                      <a:pt x="13" y="45"/>
                    </a:cubicBezTo>
                    <a:cubicBezTo>
                      <a:pt x="13" y="45"/>
                      <a:pt x="13" y="45"/>
                      <a:pt x="13" y="45"/>
                    </a:cubicBezTo>
                    <a:cubicBezTo>
                      <a:pt x="13" y="44"/>
                      <a:pt x="13" y="44"/>
                      <a:pt x="13" y="44"/>
                    </a:cubicBezTo>
                    <a:cubicBezTo>
                      <a:pt x="14" y="44"/>
                      <a:pt x="14" y="44"/>
                      <a:pt x="14" y="44"/>
                    </a:cubicBezTo>
                    <a:cubicBezTo>
                      <a:pt x="14" y="45"/>
                      <a:pt x="14" y="45"/>
                      <a:pt x="14" y="45"/>
                    </a:cubicBezTo>
                    <a:cubicBezTo>
                      <a:pt x="13" y="45"/>
                      <a:pt x="13" y="45"/>
                      <a:pt x="13" y="45"/>
                    </a:cubicBezTo>
                    <a:cubicBezTo>
                      <a:pt x="13" y="46"/>
                      <a:pt x="13" y="46"/>
                      <a:pt x="13" y="46"/>
                    </a:cubicBezTo>
                    <a:cubicBezTo>
                      <a:pt x="13" y="46"/>
                      <a:pt x="13" y="46"/>
                      <a:pt x="13" y="46"/>
                    </a:cubicBezTo>
                    <a:cubicBezTo>
                      <a:pt x="14" y="46"/>
                      <a:pt x="14" y="46"/>
                      <a:pt x="14" y="46"/>
                    </a:cubicBezTo>
                    <a:cubicBezTo>
                      <a:pt x="14" y="45"/>
                      <a:pt x="14" y="45"/>
                      <a:pt x="14" y="45"/>
                    </a:cubicBezTo>
                    <a:cubicBezTo>
                      <a:pt x="14" y="45"/>
                      <a:pt x="14" y="45"/>
                      <a:pt x="14" y="45"/>
                    </a:cubicBezTo>
                    <a:cubicBezTo>
                      <a:pt x="14" y="45"/>
                      <a:pt x="14" y="45"/>
                      <a:pt x="14" y="45"/>
                    </a:cubicBezTo>
                    <a:cubicBezTo>
                      <a:pt x="14" y="45"/>
                      <a:pt x="14" y="45"/>
                      <a:pt x="14" y="45"/>
                    </a:cubicBezTo>
                    <a:cubicBezTo>
                      <a:pt x="14" y="44"/>
                      <a:pt x="14" y="44"/>
                      <a:pt x="14" y="44"/>
                    </a:cubicBezTo>
                    <a:cubicBezTo>
                      <a:pt x="14" y="44"/>
                      <a:pt x="14" y="44"/>
                      <a:pt x="14" y="44"/>
                    </a:cubicBezTo>
                    <a:cubicBezTo>
                      <a:pt x="14" y="45"/>
                      <a:pt x="14" y="45"/>
                      <a:pt x="14" y="45"/>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5"/>
                      <a:pt x="14" y="45"/>
                      <a:pt x="14" y="45"/>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5" y="44"/>
                      <a:pt x="15" y="44"/>
                      <a:pt x="15" y="44"/>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6"/>
                      <a:pt x="15" y="46"/>
                      <a:pt x="15" y="46"/>
                    </a:cubicBezTo>
                    <a:cubicBezTo>
                      <a:pt x="15" y="46"/>
                      <a:pt x="15" y="46"/>
                      <a:pt x="15" y="46"/>
                    </a:cubicBezTo>
                    <a:cubicBezTo>
                      <a:pt x="15" y="46"/>
                      <a:pt x="15" y="46"/>
                      <a:pt x="15" y="46"/>
                    </a:cubicBezTo>
                    <a:cubicBezTo>
                      <a:pt x="15" y="46"/>
                      <a:pt x="15" y="46"/>
                      <a:pt x="15" y="46"/>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4"/>
                      <a:pt x="15" y="44"/>
                      <a:pt x="15" y="44"/>
                    </a:cubicBezTo>
                    <a:cubicBezTo>
                      <a:pt x="15" y="44"/>
                      <a:pt x="15" y="44"/>
                      <a:pt x="15" y="44"/>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3"/>
                      <a:pt x="14" y="43"/>
                      <a:pt x="14" y="43"/>
                    </a:cubicBezTo>
                    <a:cubicBezTo>
                      <a:pt x="14" y="43"/>
                      <a:pt x="14" y="43"/>
                      <a:pt x="14"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6" y="45"/>
                      <a:pt x="16" y="45"/>
                      <a:pt x="16" y="45"/>
                    </a:cubicBezTo>
                    <a:cubicBezTo>
                      <a:pt x="16" y="45"/>
                      <a:pt x="16" y="45"/>
                      <a:pt x="16" y="45"/>
                    </a:cubicBezTo>
                    <a:cubicBezTo>
                      <a:pt x="16" y="44"/>
                      <a:pt x="16" y="44"/>
                      <a:pt x="16" y="44"/>
                    </a:cubicBezTo>
                    <a:cubicBezTo>
                      <a:pt x="16" y="44"/>
                      <a:pt x="16" y="44"/>
                      <a:pt x="16" y="44"/>
                    </a:cubicBezTo>
                    <a:cubicBezTo>
                      <a:pt x="16" y="44"/>
                      <a:pt x="16" y="44"/>
                      <a:pt x="16" y="44"/>
                    </a:cubicBezTo>
                    <a:cubicBezTo>
                      <a:pt x="16" y="44"/>
                      <a:pt x="16" y="44"/>
                      <a:pt x="16"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4"/>
                      <a:pt x="15" y="44"/>
                      <a:pt x="15" y="44"/>
                    </a:cubicBezTo>
                    <a:cubicBezTo>
                      <a:pt x="15" y="43"/>
                      <a:pt x="15" y="43"/>
                      <a:pt x="15" y="43"/>
                    </a:cubicBezTo>
                    <a:cubicBezTo>
                      <a:pt x="16" y="42"/>
                      <a:pt x="16" y="42"/>
                      <a:pt x="16" y="42"/>
                    </a:cubicBezTo>
                    <a:cubicBezTo>
                      <a:pt x="16" y="42"/>
                      <a:pt x="16" y="42"/>
                      <a:pt x="16" y="42"/>
                    </a:cubicBezTo>
                    <a:cubicBezTo>
                      <a:pt x="16" y="42"/>
                      <a:pt x="16" y="42"/>
                      <a:pt x="16" y="42"/>
                    </a:cubicBezTo>
                    <a:cubicBezTo>
                      <a:pt x="16" y="42"/>
                      <a:pt x="16" y="42"/>
                      <a:pt x="16" y="42"/>
                    </a:cubicBezTo>
                    <a:cubicBezTo>
                      <a:pt x="16" y="42"/>
                      <a:pt x="16" y="42"/>
                      <a:pt x="16" y="42"/>
                    </a:cubicBezTo>
                    <a:cubicBezTo>
                      <a:pt x="16" y="42"/>
                      <a:pt x="16" y="42"/>
                      <a:pt x="16" y="42"/>
                    </a:cubicBezTo>
                    <a:cubicBezTo>
                      <a:pt x="16" y="42"/>
                      <a:pt x="16" y="42"/>
                      <a:pt x="16" y="42"/>
                    </a:cubicBezTo>
                    <a:cubicBezTo>
                      <a:pt x="16" y="42"/>
                      <a:pt x="16" y="42"/>
                      <a:pt x="16" y="42"/>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7" y="44"/>
                      <a:pt x="17" y="44"/>
                      <a:pt x="17" y="44"/>
                    </a:cubicBezTo>
                    <a:cubicBezTo>
                      <a:pt x="17" y="44"/>
                      <a:pt x="17" y="44"/>
                      <a:pt x="17" y="44"/>
                    </a:cubicBezTo>
                    <a:cubicBezTo>
                      <a:pt x="17" y="44"/>
                      <a:pt x="17" y="44"/>
                      <a:pt x="17" y="44"/>
                    </a:cubicBezTo>
                    <a:cubicBezTo>
                      <a:pt x="17" y="44"/>
                      <a:pt x="17" y="44"/>
                      <a:pt x="17" y="44"/>
                    </a:cubicBezTo>
                    <a:cubicBezTo>
                      <a:pt x="17" y="44"/>
                      <a:pt x="17" y="44"/>
                      <a:pt x="17" y="44"/>
                    </a:cubicBezTo>
                    <a:cubicBezTo>
                      <a:pt x="17" y="43"/>
                      <a:pt x="17" y="43"/>
                      <a:pt x="17" y="43"/>
                    </a:cubicBezTo>
                    <a:cubicBezTo>
                      <a:pt x="17" y="43"/>
                      <a:pt x="17" y="43"/>
                      <a:pt x="17"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2"/>
                      <a:pt x="16" y="42"/>
                      <a:pt x="16" y="42"/>
                    </a:cubicBezTo>
                    <a:cubicBezTo>
                      <a:pt x="16" y="42"/>
                      <a:pt x="16" y="42"/>
                      <a:pt x="16" y="42"/>
                    </a:cubicBezTo>
                    <a:cubicBezTo>
                      <a:pt x="16" y="42"/>
                      <a:pt x="16" y="42"/>
                      <a:pt x="16" y="42"/>
                    </a:cubicBezTo>
                    <a:cubicBezTo>
                      <a:pt x="16" y="42"/>
                      <a:pt x="16" y="42"/>
                      <a:pt x="16" y="42"/>
                    </a:cubicBezTo>
                    <a:cubicBezTo>
                      <a:pt x="16" y="42"/>
                      <a:pt x="16" y="42"/>
                      <a:pt x="16" y="42"/>
                    </a:cubicBezTo>
                    <a:cubicBezTo>
                      <a:pt x="16" y="41"/>
                      <a:pt x="16" y="41"/>
                      <a:pt x="16" y="41"/>
                    </a:cubicBezTo>
                    <a:cubicBezTo>
                      <a:pt x="17" y="42"/>
                      <a:pt x="17" y="42"/>
                      <a:pt x="17" y="42"/>
                    </a:cubicBezTo>
                    <a:cubicBezTo>
                      <a:pt x="16" y="42"/>
                      <a:pt x="16" y="42"/>
                      <a:pt x="16" y="42"/>
                    </a:cubicBezTo>
                    <a:cubicBezTo>
                      <a:pt x="16" y="42"/>
                      <a:pt x="16" y="42"/>
                      <a:pt x="16" y="42"/>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4"/>
                      <a:pt x="17" y="44"/>
                      <a:pt x="17" y="44"/>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4"/>
                      <a:pt x="17" y="44"/>
                      <a:pt x="17" y="44"/>
                    </a:cubicBezTo>
                    <a:cubicBezTo>
                      <a:pt x="17" y="43"/>
                      <a:pt x="17" y="43"/>
                      <a:pt x="17" y="43"/>
                    </a:cubicBezTo>
                    <a:cubicBezTo>
                      <a:pt x="17" y="43"/>
                      <a:pt x="17" y="43"/>
                      <a:pt x="17" y="43"/>
                    </a:cubicBezTo>
                    <a:cubicBezTo>
                      <a:pt x="17" y="42"/>
                      <a:pt x="17" y="42"/>
                      <a:pt x="17" y="42"/>
                    </a:cubicBezTo>
                    <a:cubicBezTo>
                      <a:pt x="17" y="42"/>
                      <a:pt x="17" y="42"/>
                      <a:pt x="17" y="42"/>
                    </a:cubicBezTo>
                    <a:cubicBezTo>
                      <a:pt x="17" y="42"/>
                      <a:pt x="17" y="42"/>
                      <a:pt x="17" y="42"/>
                    </a:cubicBezTo>
                    <a:cubicBezTo>
                      <a:pt x="17" y="42"/>
                      <a:pt x="17" y="42"/>
                      <a:pt x="17" y="42"/>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2"/>
                      <a:pt x="18" y="42"/>
                      <a:pt x="18" y="42"/>
                    </a:cubicBezTo>
                    <a:cubicBezTo>
                      <a:pt x="18" y="42"/>
                      <a:pt x="18" y="42"/>
                      <a:pt x="18" y="42"/>
                    </a:cubicBezTo>
                    <a:cubicBezTo>
                      <a:pt x="18" y="41"/>
                      <a:pt x="18" y="41"/>
                      <a:pt x="18" y="41"/>
                    </a:cubicBezTo>
                    <a:cubicBezTo>
                      <a:pt x="18" y="41"/>
                      <a:pt x="18" y="41"/>
                      <a:pt x="18" y="41"/>
                    </a:cubicBezTo>
                    <a:cubicBezTo>
                      <a:pt x="19" y="41"/>
                      <a:pt x="19" y="41"/>
                      <a:pt x="19" y="41"/>
                    </a:cubicBezTo>
                    <a:cubicBezTo>
                      <a:pt x="19" y="42"/>
                      <a:pt x="19" y="42"/>
                      <a:pt x="19" y="42"/>
                    </a:cubicBezTo>
                    <a:cubicBezTo>
                      <a:pt x="19" y="42"/>
                      <a:pt x="19" y="42"/>
                      <a:pt x="19" y="42"/>
                    </a:cubicBezTo>
                    <a:cubicBezTo>
                      <a:pt x="19" y="42"/>
                      <a:pt x="19" y="42"/>
                      <a:pt x="19" y="42"/>
                    </a:cubicBezTo>
                    <a:cubicBezTo>
                      <a:pt x="19" y="41"/>
                      <a:pt x="19" y="41"/>
                      <a:pt x="19" y="41"/>
                    </a:cubicBezTo>
                    <a:cubicBezTo>
                      <a:pt x="19" y="41"/>
                      <a:pt x="19" y="41"/>
                      <a:pt x="19" y="41"/>
                    </a:cubicBezTo>
                    <a:cubicBezTo>
                      <a:pt x="19" y="41"/>
                      <a:pt x="19" y="41"/>
                      <a:pt x="19" y="41"/>
                    </a:cubicBezTo>
                    <a:cubicBezTo>
                      <a:pt x="19" y="42"/>
                      <a:pt x="19" y="42"/>
                      <a:pt x="19" y="42"/>
                    </a:cubicBezTo>
                    <a:cubicBezTo>
                      <a:pt x="19" y="42"/>
                      <a:pt x="19" y="42"/>
                      <a:pt x="19" y="42"/>
                    </a:cubicBezTo>
                    <a:cubicBezTo>
                      <a:pt x="19" y="42"/>
                      <a:pt x="19" y="42"/>
                      <a:pt x="19" y="42"/>
                    </a:cubicBezTo>
                    <a:cubicBezTo>
                      <a:pt x="19" y="42"/>
                      <a:pt x="19" y="42"/>
                      <a:pt x="19" y="42"/>
                    </a:cubicBezTo>
                    <a:cubicBezTo>
                      <a:pt x="19" y="42"/>
                      <a:pt x="19" y="42"/>
                      <a:pt x="19" y="42"/>
                    </a:cubicBezTo>
                    <a:cubicBezTo>
                      <a:pt x="20" y="41"/>
                      <a:pt x="20" y="41"/>
                      <a:pt x="20"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0"/>
                      <a:pt x="20" y="40"/>
                      <a:pt x="20" y="40"/>
                    </a:cubicBezTo>
                    <a:cubicBezTo>
                      <a:pt x="20" y="40"/>
                      <a:pt x="20" y="40"/>
                      <a:pt x="20" y="40"/>
                    </a:cubicBezTo>
                    <a:cubicBezTo>
                      <a:pt x="20" y="40"/>
                      <a:pt x="20" y="40"/>
                      <a:pt x="20" y="40"/>
                    </a:cubicBezTo>
                    <a:cubicBezTo>
                      <a:pt x="20" y="40"/>
                      <a:pt x="20" y="40"/>
                      <a:pt x="20" y="40"/>
                    </a:cubicBezTo>
                    <a:cubicBezTo>
                      <a:pt x="20" y="40"/>
                      <a:pt x="20" y="40"/>
                      <a:pt x="20" y="40"/>
                    </a:cubicBezTo>
                    <a:cubicBezTo>
                      <a:pt x="20" y="40"/>
                      <a:pt x="20" y="40"/>
                      <a:pt x="20" y="40"/>
                    </a:cubicBezTo>
                    <a:cubicBezTo>
                      <a:pt x="20" y="40"/>
                      <a:pt x="20" y="40"/>
                      <a:pt x="20" y="40"/>
                    </a:cubicBezTo>
                    <a:cubicBezTo>
                      <a:pt x="20" y="40"/>
                      <a:pt x="20" y="40"/>
                      <a:pt x="20" y="40"/>
                    </a:cubicBezTo>
                    <a:cubicBezTo>
                      <a:pt x="20" y="39"/>
                      <a:pt x="20" y="39"/>
                      <a:pt x="20" y="39"/>
                    </a:cubicBezTo>
                    <a:cubicBezTo>
                      <a:pt x="20" y="39"/>
                      <a:pt x="20" y="39"/>
                      <a:pt x="20" y="39"/>
                    </a:cubicBezTo>
                    <a:cubicBezTo>
                      <a:pt x="20" y="39"/>
                      <a:pt x="20" y="39"/>
                      <a:pt x="20" y="39"/>
                    </a:cubicBezTo>
                    <a:cubicBezTo>
                      <a:pt x="20" y="39"/>
                      <a:pt x="20" y="39"/>
                      <a:pt x="20" y="39"/>
                    </a:cubicBezTo>
                    <a:cubicBezTo>
                      <a:pt x="20" y="39"/>
                      <a:pt x="20" y="39"/>
                      <a:pt x="20" y="39"/>
                    </a:cubicBezTo>
                    <a:cubicBezTo>
                      <a:pt x="20" y="38"/>
                      <a:pt x="20" y="38"/>
                      <a:pt x="20" y="38"/>
                    </a:cubicBezTo>
                    <a:cubicBezTo>
                      <a:pt x="20" y="38"/>
                      <a:pt x="20" y="38"/>
                      <a:pt x="20" y="38"/>
                    </a:cubicBezTo>
                    <a:cubicBezTo>
                      <a:pt x="20" y="38"/>
                      <a:pt x="20" y="38"/>
                      <a:pt x="20" y="38"/>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6"/>
                      <a:pt x="20" y="36"/>
                      <a:pt x="20" y="36"/>
                    </a:cubicBezTo>
                    <a:cubicBezTo>
                      <a:pt x="20" y="36"/>
                      <a:pt x="20" y="36"/>
                      <a:pt x="20" y="36"/>
                    </a:cubicBezTo>
                    <a:cubicBezTo>
                      <a:pt x="20" y="36"/>
                      <a:pt x="20" y="36"/>
                      <a:pt x="20" y="36"/>
                    </a:cubicBezTo>
                    <a:cubicBezTo>
                      <a:pt x="20" y="36"/>
                      <a:pt x="20" y="36"/>
                      <a:pt x="20" y="36"/>
                    </a:cubicBezTo>
                    <a:cubicBezTo>
                      <a:pt x="20" y="36"/>
                      <a:pt x="20" y="36"/>
                      <a:pt x="20" y="36"/>
                    </a:cubicBezTo>
                    <a:cubicBezTo>
                      <a:pt x="20" y="36"/>
                      <a:pt x="20" y="36"/>
                      <a:pt x="20" y="36"/>
                    </a:cubicBezTo>
                    <a:cubicBezTo>
                      <a:pt x="20" y="35"/>
                      <a:pt x="20" y="35"/>
                      <a:pt x="20" y="35"/>
                    </a:cubicBezTo>
                    <a:cubicBezTo>
                      <a:pt x="20" y="35"/>
                      <a:pt x="20" y="35"/>
                      <a:pt x="20" y="35"/>
                    </a:cubicBezTo>
                    <a:cubicBezTo>
                      <a:pt x="20" y="35"/>
                      <a:pt x="20" y="35"/>
                      <a:pt x="20" y="35"/>
                    </a:cubicBezTo>
                    <a:cubicBezTo>
                      <a:pt x="20" y="35"/>
                      <a:pt x="20" y="35"/>
                      <a:pt x="20" y="35"/>
                    </a:cubicBezTo>
                    <a:cubicBezTo>
                      <a:pt x="20" y="35"/>
                      <a:pt x="20" y="35"/>
                      <a:pt x="20" y="35"/>
                    </a:cubicBezTo>
                    <a:cubicBezTo>
                      <a:pt x="21" y="35"/>
                      <a:pt x="21" y="35"/>
                      <a:pt x="21" y="35"/>
                    </a:cubicBezTo>
                    <a:cubicBezTo>
                      <a:pt x="21" y="35"/>
                      <a:pt x="21" y="35"/>
                      <a:pt x="21" y="35"/>
                    </a:cubicBezTo>
                    <a:cubicBezTo>
                      <a:pt x="21" y="35"/>
                      <a:pt x="21" y="35"/>
                      <a:pt x="21" y="35"/>
                    </a:cubicBezTo>
                    <a:cubicBezTo>
                      <a:pt x="21" y="35"/>
                      <a:pt x="21" y="35"/>
                      <a:pt x="21" y="35"/>
                    </a:cubicBezTo>
                    <a:cubicBezTo>
                      <a:pt x="21" y="35"/>
                      <a:pt x="21" y="35"/>
                      <a:pt x="21" y="35"/>
                    </a:cubicBezTo>
                    <a:cubicBezTo>
                      <a:pt x="21" y="35"/>
                      <a:pt x="21" y="35"/>
                      <a:pt x="21" y="35"/>
                    </a:cubicBezTo>
                    <a:cubicBezTo>
                      <a:pt x="21" y="35"/>
                      <a:pt x="21" y="35"/>
                      <a:pt x="21" y="35"/>
                    </a:cubicBezTo>
                    <a:cubicBezTo>
                      <a:pt x="21" y="34"/>
                      <a:pt x="21" y="34"/>
                      <a:pt x="21" y="34"/>
                    </a:cubicBezTo>
                    <a:cubicBezTo>
                      <a:pt x="21" y="34"/>
                      <a:pt x="21" y="34"/>
                      <a:pt x="21" y="34"/>
                    </a:cubicBezTo>
                    <a:cubicBezTo>
                      <a:pt x="21" y="34"/>
                      <a:pt x="21" y="34"/>
                      <a:pt x="21" y="34"/>
                    </a:cubicBezTo>
                    <a:cubicBezTo>
                      <a:pt x="21" y="34"/>
                      <a:pt x="21" y="34"/>
                      <a:pt x="21" y="34"/>
                    </a:cubicBezTo>
                    <a:cubicBezTo>
                      <a:pt x="21" y="34"/>
                      <a:pt x="21" y="34"/>
                      <a:pt x="21" y="34"/>
                    </a:cubicBezTo>
                    <a:cubicBezTo>
                      <a:pt x="21" y="34"/>
                      <a:pt x="21" y="34"/>
                      <a:pt x="21" y="34"/>
                    </a:cubicBezTo>
                    <a:cubicBezTo>
                      <a:pt x="21" y="34"/>
                      <a:pt x="21" y="34"/>
                      <a:pt x="21" y="34"/>
                    </a:cubicBezTo>
                    <a:cubicBezTo>
                      <a:pt x="21" y="34"/>
                      <a:pt x="21" y="34"/>
                      <a:pt x="21" y="34"/>
                    </a:cubicBezTo>
                    <a:cubicBezTo>
                      <a:pt x="21" y="35"/>
                      <a:pt x="21" y="35"/>
                      <a:pt x="21" y="35"/>
                    </a:cubicBezTo>
                    <a:cubicBezTo>
                      <a:pt x="21" y="35"/>
                      <a:pt x="21" y="35"/>
                      <a:pt x="21" y="35"/>
                    </a:cubicBezTo>
                    <a:cubicBezTo>
                      <a:pt x="21" y="35"/>
                      <a:pt x="21" y="35"/>
                      <a:pt x="21" y="35"/>
                    </a:cubicBezTo>
                    <a:cubicBezTo>
                      <a:pt x="21" y="35"/>
                      <a:pt x="21" y="35"/>
                      <a:pt x="21" y="35"/>
                    </a:cubicBezTo>
                    <a:cubicBezTo>
                      <a:pt x="21" y="35"/>
                      <a:pt x="21" y="35"/>
                      <a:pt x="21" y="35"/>
                    </a:cubicBezTo>
                    <a:cubicBezTo>
                      <a:pt x="21" y="35"/>
                      <a:pt x="21" y="35"/>
                      <a:pt x="21" y="35"/>
                    </a:cubicBezTo>
                    <a:cubicBezTo>
                      <a:pt x="21" y="35"/>
                      <a:pt x="21" y="35"/>
                      <a:pt x="21" y="35"/>
                    </a:cubicBezTo>
                    <a:cubicBezTo>
                      <a:pt x="21" y="35"/>
                      <a:pt x="21" y="35"/>
                      <a:pt x="21" y="35"/>
                    </a:cubicBezTo>
                    <a:cubicBezTo>
                      <a:pt x="21" y="36"/>
                      <a:pt x="21" y="36"/>
                      <a:pt x="21" y="36"/>
                    </a:cubicBezTo>
                    <a:cubicBezTo>
                      <a:pt x="21" y="36"/>
                      <a:pt x="21" y="36"/>
                      <a:pt x="21" y="36"/>
                    </a:cubicBezTo>
                    <a:cubicBezTo>
                      <a:pt x="21" y="35"/>
                      <a:pt x="21" y="35"/>
                      <a:pt x="21" y="35"/>
                    </a:cubicBezTo>
                    <a:cubicBezTo>
                      <a:pt x="21" y="35"/>
                      <a:pt x="21" y="35"/>
                      <a:pt x="21" y="35"/>
                    </a:cubicBezTo>
                    <a:cubicBezTo>
                      <a:pt x="22" y="35"/>
                      <a:pt x="22" y="35"/>
                      <a:pt x="22" y="35"/>
                    </a:cubicBezTo>
                    <a:cubicBezTo>
                      <a:pt x="22" y="35"/>
                      <a:pt x="22" y="35"/>
                      <a:pt x="22" y="35"/>
                    </a:cubicBezTo>
                    <a:cubicBezTo>
                      <a:pt x="22" y="35"/>
                      <a:pt x="22" y="35"/>
                      <a:pt x="22" y="35"/>
                    </a:cubicBezTo>
                    <a:cubicBezTo>
                      <a:pt x="22" y="35"/>
                      <a:pt x="22" y="35"/>
                      <a:pt x="22" y="35"/>
                    </a:cubicBezTo>
                    <a:cubicBezTo>
                      <a:pt x="22" y="35"/>
                      <a:pt x="22" y="35"/>
                      <a:pt x="22" y="35"/>
                    </a:cubicBezTo>
                    <a:cubicBezTo>
                      <a:pt x="22" y="35"/>
                      <a:pt x="22" y="35"/>
                      <a:pt x="22" y="35"/>
                    </a:cubicBezTo>
                    <a:cubicBezTo>
                      <a:pt x="22" y="35"/>
                      <a:pt x="22" y="35"/>
                      <a:pt x="22" y="35"/>
                    </a:cubicBezTo>
                    <a:cubicBezTo>
                      <a:pt x="22" y="35"/>
                      <a:pt x="22" y="35"/>
                      <a:pt x="22" y="35"/>
                    </a:cubicBezTo>
                    <a:cubicBezTo>
                      <a:pt x="22" y="35"/>
                      <a:pt x="22" y="35"/>
                      <a:pt x="22" y="35"/>
                    </a:cubicBezTo>
                    <a:cubicBezTo>
                      <a:pt x="22" y="35"/>
                      <a:pt x="22" y="35"/>
                      <a:pt x="22" y="35"/>
                    </a:cubicBezTo>
                    <a:cubicBezTo>
                      <a:pt x="22" y="35"/>
                      <a:pt x="22" y="35"/>
                      <a:pt x="22" y="35"/>
                    </a:cubicBezTo>
                    <a:cubicBezTo>
                      <a:pt x="22" y="36"/>
                      <a:pt x="22" y="36"/>
                      <a:pt x="22" y="36"/>
                    </a:cubicBezTo>
                    <a:cubicBezTo>
                      <a:pt x="22" y="36"/>
                      <a:pt x="22" y="36"/>
                      <a:pt x="22" y="36"/>
                    </a:cubicBezTo>
                    <a:cubicBezTo>
                      <a:pt x="22" y="36"/>
                      <a:pt x="22" y="36"/>
                      <a:pt x="22" y="36"/>
                    </a:cubicBezTo>
                    <a:cubicBezTo>
                      <a:pt x="22" y="36"/>
                      <a:pt x="22" y="36"/>
                      <a:pt x="22"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2" y="36"/>
                      <a:pt x="22" y="36"/>
                      <a:pt x="22" y="36"/>
                    </a:cubicBezTo>
                    <a:cubicBezTo>
                      <a:pt x="22" y="36"/>
                      <a:pt x="22" y="36"/>
                      <a:pt x="22" y="36"/>
                    </a:cubicBezTo>
                    <a:cubicBezTo>
                      <a:pt x="22" y="36"/>
                      <a:pt x="22" y="36"/>
                      <a:pt x="22" y="36"/>
                    </a:cubicBezTo>
                    <a:cubicBezTo>
                      <a:pt x="22" y="36"/>
                      <a:pt x="22" y="36"/>
                      <a:pt x="22" y="36"/>
                    </a:cubicBezTo>
                    <a:cubicBezTo>
                      <a:pt x="23" y="36"/>
                      <a:pt x="23" y="36"/>
                      <a:pt x="23" y="36"/>
                    </a:cubicBezTo>
                    <a:cubicBezTo>
                      <a:pt x="23" y="36"/>
                      <a:pt x="23" y="36"/>
                      <a:pt x="23" y="36"/>
                    </a:cubicBezTo>
                    <a:cubicBezTo>
                      <a:pt x="23" y="36"/>
                      <a:pt x="23" y="36"/>
                      <a:pt x="23" y="36"/>
                    </a:cubicBezTo>
                    <a:cubicBezTo>
                      <a:pt x="24" y="37"/>
                      <a:pt x="24" y="37"/>
                      <a:pt x="24" y="37"/>
                    </a:cubicBezTo>
                    <a:cubicBezTo>
                      <a:pt x="24" y="37"/>
                      <a:pt x="24" y="37"/>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3" y="36"/>
                      <a:pt x="23" y="36"/>
                      <a:pt x="23" y="36"/>
                    </a:cubicBezTo>
                    <a:cubicBezTo>
                      <a:pt x="23" y="36"/>
                      <a:pt x="23" y="36"/>
                      <a:pt x="23" y="36"/>
                    </a:cubicBezTo>
                    <a:cubicBezTo>
                      <a:pt x="24" y="35"/>
                      <a:pt x="24" y="35"/>
                      <a:pt x="24" y="35"/>
                    </a:cubicBezTo>
                    <a:cubicBezTo>
                      <a:pt x="23" y="35"/>
                      <a:pt x="23" y="35"/>
                      <a:pt x="23" y="35"/>
                    </a:cubicBezTo>
                    <a:cubicBezTo>
                      <a:pt x="23" y="35"/>
                      <a:pt x="23" y="35"/>
                      <a:pt x="23" y="35"/>
                    </a:cubicBezTo>
                    <a:cubicBezTo>
                      <a:pt x="23" y="35"/>
                      <a:pt x="23" y="35"/>
                      <a:pt x="23" y="35"/>
                    </a:cubicBezTo>
                    <a:cubicBezTo>
                      <a:pt x="23" y="35"/>
                      <a:pt x="23" y="35"/>
                      <a:pt x="23" y="35"/>
                    </a:cubicBezTo>
                    <a:cubicBezTo>
                      <a:pt x="23" y="35"/>
                      <a:pt x="23" y="35"/>
                      <a:pt x="23" y="35"/>
                    </a:cubicBezTo>
                    <a:cubicBezTo>
                      <a:pt x="23" y="35"/>
                      <a:pt x="23" y="35"/>
                      <a:pt x="23" y="35"/>
                    </a:cubicBezTo>
                    <a:cubicBezTo>
                      <a:pt x="24" y="35"/>
                      <a:pt x="24" y="35"/>
                      <a:pt x="24" y="35"/>
                    </a:cubicBezTo>
                    <a:cubicBezTo>
                      <a:pt x="24" y="34"/>
                      <a:pt x="24" y="34"/>
                      <a:pt x="24" y="34"/>
                    </a:cubicBezTo>
                    <a:cubicBezTo>
                      <a:pt x="24" y="34"/>
                      <a:pt x="24" y="34"/>
                      <a:pt x="24" y="34"/>
                    </a:cubicBezTo>
                    <a:cubicBezTo>
                      <a:pt x="24" y="35"/>
                      <a:pt x="24" y="35"/>
                      <a:pt x="24" y="35"/>
                    </a:cubicBezTo>
                    <a:cubicBezTo>
                      <a:pt x="24" y="35"/>
                      <a:pt x="24" y="35"/>
                      <a:pt x="24" y="35"/>
                    </a:cubicBezTo>
                    <a:cubicBezTo>
                      <a:pt x="24" y="35"/>
                      <a:pt x="24" y="35"/>
                      <a:pt x="24" y="35"/>
                    </a:cubicBezTo>
                    <a:cubicBezTo>
                      <a:pt x="24" y="35"/>
                      <a:pt x="24" y="35"/>
                      <a:pt x="24" y="35"/>
                    </a:cubicBezTo>
                    <a:cubicBezTo>
                      <a:pt x="24" y="35"/>
                      <a:pt x="24" y="35"/>
                      <a:pt x="24" y="35"/>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4" y="34"/>
                      <a:pt x="24" y="34"/>
                      <a:pt x="24" y="34"/>
                    </a:cubicBezTo>
                    <a:cubicBezTo>
                      <a:pt x="25" y="34"/>
                      <a:pt x="25" y="34"/>
                      <a:pt x="25" y="34"/>
                    </a:cubicBezTo>
                    <a:cubicBezTo>
                      <a:pt x="25" y="34"/>
                      <a:pt x="25" y="34"/>
                      <a:pt x="25" y="34"/>
                    </a:cubicBezTo>
                    <a:cubicBezTo>
                      <a:pt x="25" y="34"/>
                      <a:pt x="25" y="34"/>
                      <a:pt x="25" y="34"/>
                    </a:cubicBezTo>
                    <a:cubicBezTo>
                      <a:pt x="25" y="34"/>
                      <a:pt x="25" y="34"/>
                      <a:pt x="25" y="34"/>
                    </a:cubicBezTo>
                    <a:cubicBezTo>
                      <a:pt x="25" y="34"/>
                      <a:pt x="25" y="34"/>
                      <a:pt x="25" y="34"/>
                    </a:cubicBezTo>
                    <a:cubicBezTo>
                      <a:pt x="25" y="34"/>
                      <a:pt x="25" y="34"/>
                      <a:pt x="25" y="34"/>
                    </a:cubicBezTo>
                    <a:cubicBezTo>
                      <a:pt x="25" y="34"/>
                      <a:pt x="25" y="34"/>
                      <a:pt x="25" y="34"/>
                    </a:cubicBezTo>
                    <a:cubicBezTo>
                      <a:pt x="25" y="34"/>
                      <a:pt x="25" y="34"/>
                      <a:pt x="25" y="34"/>
                    </a:cubicBezTo>
                    <a:cubicBezTo>
                      <a:pt x="25" y="34"/>
                      <a:pt x="25" y="34"/>
                      <a:pt x="25" y="34"/>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5" y="33"/>
                      <a:pt x="25" y="33"/>
                      <a:pt x="25"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7" y="33"/>
                      <a:pt x="27" y="33"/>
                      <a:pt x="27" y="33"/>
                    </a:cubicBezTo>
                    <a:cubicBezTo>
                      <a:pt x="27" y="33"/>
                      <a:pt x="27" y="33"/>
                      <a:pt x="27" y="33"/>
                    </a:cubicBezTo>
                    <a:cubicBezTo>
                      <a:pt x="27" y="33"/>
                      <a:pt x="27" y="33"/>
                      <a:pt x="27" y="33"/>
                    </a:cubicBezTo>
                    <a:cubicBezTo>
                      <a:pt x="27" y="34"/>
                      <a:pt x="27" y="34"/>
                      <a:pt x="27" y="34"/>
                    </a:cubicBezTo>
                    <a:cubicBezTo>
                      <a:pt x="27" y="34"/>
                      <a:pt x="27" y="34"/>
                      <a:pt x="27" y="34"/>
                    </a:cubicBezTo>
                    <a:cubicBezTo>
                      <a:pt x="27" y="34"/>
                      <a:pt x="27" y="34"/>
                      <a:pt x="27" y="34"/>
                    </a:cubicBezTo>
                    <a:cubicBezTo>
                      <a:pt x="27" y="34"/>
                      <a:pt x="27" y="34"/>
                      <a:pt x="27" y="34"/>
                    </a:cubicBezTo>
                    <a:cubicBezTo>
                      <a:pt x="27" y="34"/>
                      <a:pt x="27" y="34"/>
                      <a:pt x="27" y="34"/>
                    </a:cubicBezTo>
                    <a:cubicBezTo>
                      <a:pt x="27" y="34"/>
                      <a:pt x="27" y="34"/>
                      <a:pt x="27" y="34"/>
                    </a:cubicBezTo>
                    <a:cubicBezTo>
                      <a:pt x="27" y="34"/>
                      <a:pt x="27" y="34"/>
                      <a:pt x="27" y="34"/>
                    </a:cubicBezTo>
                    <a:cubicBezTo>
                      <a:pt x="27" y="34"/>
                      <a:pt x="27" y="34"/>
                      <a:pt x="27" y="34"/>
                    </a:cubicBezTo>
                    <a:cubicBezTo>
                      <a:pt x="28" y="34"/>
                      <a:pt x="28" y="34"/>
                      <a:pt x="28" y="34"/>
                    </a:cubicBezTo>
                    <a:cubicBezTo>
                      <a:pt x="28" y="34"/>
                      <a:pt x="28" y="34"/>
                      <a:pt x="28" y="34"/>
                    </a:cubicBezTo>
                    <a:cubicBezTo>
                      <a:pt x="28" y="34"/>
                      <a:pt x="28" y="34"/>
                      <a:pt x="28" y="34"/>
                    </a:cubicBezTo>
                    <a:cubicBezTo>
                      <a:pt x="28" y="34"/>
                      <a:pt x="28" y="34"/>
                      <a:pt x="28" y="34"/>
                    </a:cubicBezTo>
                    <a:cubicBezTo>
                      <a:pt x="28" y="34"/>
                      <a:pt x="28" y="34"/>
                      <a:pt x="28" y="34"/>
                    </a:cubicBezTo>
                    <a:cubicBezTo>
                      <a:pt x="28" y="34"/>
                      <a:pt x="28" y="34"/>
                      <a:pt x="28" y="34"/>
                    </a:cubicBezTo>
                    <a:cubicBezTo>
                      <a:pt x="28" y="34"/>
                      <a:pt x="28" y="34"/>
                      <a:pt x="28" y="34"/>
                    </a:cubicBezTo>
                    <a:cubicBezTo>
                      <a:pt x="28" y="34"/>
                      <a:pt x="28" y="34"/>
                      <a:pt x="28" y="34"/>
                    </a:cubicBezTo>
                    <a:cubicBezTo>
                      <a:pt x="28" y="34"/>
                      <a:pt x="28" y="34"/>
                      <a:pt x="28" y="34"/>
                    </a:cubicBezTo>
                    <a:cubicBezTo>
                      <a:pt x="28" y="34"/>
                      <a:pt x="28" y="34"/>
                      <a:pt x="28" y="34"/>
                    </a:cubicBezTo>
                    <a:cubicBezTo>
                      <a:pt x="28" y="34"/>
                      <a:pt x="28" y="34"/>
                      <a:pt x="28" y="34"/>
                    </a:cubicBezTo>
                    <a:cubicBezTo>
                      <a:pt x="28" y="34"/>
                      <a:pt x="28" y="34"/>
                      <a:pt x="28" y="34"/>
                    </a:cubicBezTo>
                    <a:cubicBezTo>
                      <a:pt x="28" y="33"/>
                      <a:pt x="28" y="33"/>
                      <a:pt x="28" y="33"/>
                    </a:cubicBezTo>
                    <a:cubicBezTo>
                      <a:pt x="28" y="33"/>
                      <a:pt x="28" y="33"/>
                      <a:pt x="28" y="33"/>
                    </a:cubicBezTo>
                    <a:cubicBezTo>
                      <a:pt x="28" y="33"/>
                      <a:pt x="28" y="33"/>
                      <a:pt x="28" y="33"/>
                    </a:cubicBezTo>
                    <a:cubicBezTo>
                      <a:pt x="28" y="33"/>
                      <a:pt x="28" y="33"/>
                      <a:pt x="28" y="33"/>
                    </a:cubicBezTo>
                    <a:cubicBezTo>
                      <a:pt x="28" y="33"/>
                      <a:pt x="28" y="33"/>
                      <a:pt x="28" y="33"/>
                    </a:cubicBezTo>
                    <a:cubicBezTo>
                      <a:pt x="27" y="33"/>
                      <a:pt x="27" y="33"/>
                      <a:pt x="27" y="33"/>
                    </a:cubicBezTo>
                    <a:cubicBezTo>
                      <a:pt x="27" y="33"/>
                      <a:pt x="27" y="33"/>
                      <a:pt x="27" y="33"/>
                    </a:cubicBezTo>
                    <a:cubicBezTo>
                      <a:pt x="27" y="33"/>
                      <a:pt x="27" y="33"/>
                      <a:pt x="27" y="33"/>
                    </a:cubicBezTo>
                    <a:cubicBezTo>
                      <a:pt x="28" y="33"/>
                      <a:pt x="28" y="33"/>
                      <a:pt x="28" y="33"/>
                    </a:cubicBezTo>
                    <a:cubicBezTo>
                      <a:pt x="28" y="33"/>
                      <a:pt x="28" y="33"/>
                      <a:pt x="28" y="33"/>
                    </a:cubicBezTo>
                    <a:cubicBezTo>
                      <a:pt x="28" y="33"/>
                      <a:pt x="28" y="33"/>
                      <a:pt x="28" y="33"/>
                    </a:cubicBezTo>
                    <a:cubicBezTo>
                      <a:pt x="28" y="33"/>
                      <a:pt x="28" y="33"/>
                      <a:pt x="28" y="33"/>
                    </a:cubicBezTo>
                    <a:cubicBezTo>
                      <a:pt x="28" y="32"/>
                      <a:pt x="28" y="32"/>
                      <a:pt x="28" y="32"/>
                    </a:cubicBezTo>
                    <a:cubicBezTo>
                      <a:pt x="28" y="32"/>
                      <a:pt x="28" y="32"/>
                      <a:pt x="28" y="32"/>
                    </a:cubicBezTo>
                    <a:cubicBezTo>
                      <a:pt x="28" y="32"/>
                      <a:pt x="28" y="32"/>
                      <a:pt x="28" y="32"/>
                    </a:cubicBezTo>
                    <a:cubicBezTo>
                      <a:pt x="28" y="33"/>
                      <a:pt x="28" y="33"/>
                      <a:pt x="28" y="33"/>
                    </a:cubicBezTo>
                    <a:cubicBezTo>
                      <a:pt x="28" y="33"/>
                      <a:pt x="28" y="33"/>
                      <a:pt x="28" y="33"/>
                    </a:cubicBezTo>
                    <a:cubicBezTo>
                      <a:pt x="28" y="33"/>
                      <a:pt x="28" y="33"/>
                      <a:pt x="28" y="33"/>
                    </a:cubicBezTo>
                    <a:cubicBezTo>
                      <a:pt x="28" y="33"/>
                      <a:pt x="28" y="33"/>
                      <a:pt x="28" y="33"/>
                    </a:cubicBezTo>
                    <a:cubicBezTo>
                      <a:pt x="28" y="33"/>
                      <a:pt x="28" y="33"/>
                      <a:pt x="28" y="33"/>
                    </a:cubicBezTo>
                    <a:cubicBezTo>
                      <a:pt x="28" y="33"/>
                      <a:pt x="28" y="33"/>
                      <a:pt x="28" y="33"/>
                    </a:cubicBezTo>
                    <a:cubicBezTo>
                      <a:pt x="28" y="33"/>
                      <a:pt x="28" y="33"/>
                      <a:pt x="28" y="33"/>
                    </a:cubicBezTo>
                    <a:cubicBezTo>
                      <a:pt x="28" y="33"/>
                      <a:pt x="28" y="33"/>
                      <a:pt x="28" y="33"/>
                    </a:cubicBezTo>
                    <a:cubicBezTo>
                      <a:pt x="28" y="33"/>
                      <a:pt x="28" y="33"/>
                      <a:pt x="28" y="33"/>
                    </a:cubicBezTo>
                    <a:cubicBezTo>
                      <a:pt x="28" y="33"/>
                      <a:pt x="28" y="33"/>
                      <a:pt x="28" y="33"/>
                    </a:cubicBezTo>
                    <a:cubicBezTo>
                      <a:pt x="28" y="32"/>
                      <a:pt x="28" y="32"/>
                      <a:pt x="28" y="32"/>
                    </a:cubicBezTo>
                    <a:cubicBezTo>
                      <a:pt x="28" y="32"/>
                      <a:pt x="28" y="32"/>
                      <a:pt x="28" y="32"/>
                    </a:cubicBezTo>
                    <a:cubicBezTo>
                      <a:pt x="28" y="33"/>
                      <a:pt x="28" y="33"/>
                      <a:pt x="28" y="33"/>
                    </a:cubicBezTo>
                    <a:cubicBezTo>
                      <a:pt x="28" y="33"/>
                      <a:pt x="28" y="33"/>
                      <a:pt x="28" y="33"/>
                    </a:cubicBezTo>
                    <a:cubicBezTo>
                      <a:pt x="28" y="33"/>
                      <a:pt x="28" y="33"/>
                      <a:pt x="28" y="33"/>
                    </a:cubicBezTo>
                    <a:cubicBezTo>
                      <a:pt x="29" y="33"/>
                      <a:pt x="29" y="33"/>
                      <a:pt x="29" y="33"/>
                    </a:cubicBezTo>
                    <a:cubicBezTo>
                      <a:pt x="29" y="33"/>
                      <a:pt x="29" y="33"/>
                      <a:pt x="29" y="33"/>
                    </a:cubicBezTo>
                    <a:cubicBezTo>
                      <a:pt x="28" y="32"/>
                      <a:pt x="28" y="32"/>
                      <a:pt x="28" y="32"/>
                    </a:cubicBezTo>
                    <a:cubicBezTo>
                      <a:pt x="28" y="32"/>
                      <a:pt x="28" y="32"/>
                      <a:pt x="28" y="32"/>
                    </a:cubicBezTo>
                    <a:cubicBezTo>
                      <a:pt x="28" y="32"/>
                      <a:pt x="28" y="32"/>
                      <a:pt x="28" y="32"/>
                    </a:cubicBezTo>
                    <a:cubicBezTo>
                      <a:pt x="29" y="32"/>
                      <a:pt x="29" y="32"/>
                      <a:pt x="29" y="32"/>
                    </a:cubicBezTo>
                    <a:cubicBezTo>
                      <a:pt x="29" y="32"/>
                      <a:pt x="29" y="32"/>
                      <a:pt x="29" y="32"/>
                    </a:cubicBezTo>
                    <a:cubicBezTo>
                      <a:pt x="29" y="32"/>
                      <a:pt x="29" y="32"/>
                      <a:pt x="29" y="32"/>
                    </a:cubicBezTo>
                    <a:cubicBezTo>
                      <a:pt x="29" y="32"/>
                      <a:pt x="29" y="32"/>
                      <a:pt x="29" y="32"/>
                    </a:cubicBezTo>
                    <a:cubicBezTo>
                      <a:pt x="28" y="32"/>
                      <a:pt x="28" y="32"/>
                      <a:pt x="28" y="32"/>
                    </a:cubicBezTo>
                    <a:cubicBezTo>
                      <a:pt x="28" y="32"/>
                      <a:pt x="28" y="32"/>
                      <a:pt x="28" y="32"/>
                    </a:cubicBezTo>
                    <a:cubicBezTo>
                      <a:pt x="28" y="32"/>
                      <a:pt x="28" y="32"/>
                      <a:pt x="28" y="32"/>
                    </a:cubicBezTo>
                    <a:cubicBezTo>
                      <a:pt x="28" y="32"/>
                      <a:pt x="28" y="32"/>
                      <a:pt x="28" y="32"/>
                    </a:cubicBezTo>
                    <a:cubicBezTo>
                      <a:pt x="29" y="31"/>
                      <a:pt x="29" y="31"/>
                      <a:pt x="29" y="31"/>
                    </a:cubicBezTo>
                    <a:cubicBezTo>
                      <a:pt x="28" y="31"/>
                      <a:pt x="28" y="31"/>
                      <a:pt x="28" y="31"/>
                    </a:cubicBezTo>
                    <a:cubicBezTo>
                      <a:pt x="29" y="31"/>
                      <a:pt x="29" y="31"/>
                      <a:pt x="29" y="31"/>
                    </a:cubicBezTo>
                    <a:cubicBezTo>
                      <a:pt x="29" y="31"/>
                      <a:pt x="29" y="31"/>
                      <a:pt x="29" y="31"/>
                    </a:cubicBezTo>
                    <a:cubicBezTo>
                      <a:pt x="29" y="31"/>
                      <a:pt x="29" y="31"/>
                      <a:pt x="29" y="31"/>
                    </a:cubicBezTo>
                    <a:cubicBezTo>
                      <a:pt x="29" y="31"/>
                      <a:pt x="29" y="31"/>
                      <a:pt x="29" y="31"/>
                    </a:cubicBezTo>
                    <a:cubicBezTo>
                      <a:pt x="29" y="31"/>
                      <a:pt x="29" y="31"/>
                      <a:pt x="29" y="31"/>
                    </a:cubicBezTo>
                    <a:cubicBezTo>
                      <a:pt x="29" y="31"/>
                      <a:pt x="29" y="31"/>
                      <a:pt x="29" y="31"/>
                    </a:cubicBezTo>
                    <a:cubicBezTo>
                      <a:pt x="29" y="31"/>
                      <a:pt x="29" y="31"/>
                      <a:pt x="29" y="31"/>
                    </a:cubicBezTo>
                    <a:cubicBezTo>
                      <a:pt x="29" y="31"/>
                      <a:pt x="29" y="31"/>
                      <a:pt x="29" y="31"/>
                    </a:cubicBezTo>
                    <a:cubicBezTo>
                      <a:pt x="29" y="31"/>
                      <a:pt x="29" y="31"/>
                      <a:pt x="29" y="31"/>
                    </a:cubicBezTo>
                    <a:cubicBezTo>
                      <a:pt x="29" y="31"/>
                      <a:pt x="29" y="31"/>
                      <a:pt x="29" y="31"/>
                    </a:cubicBezTo>
                    <a:cubicBezTo>
                      <a:pt x="29" y="32"/>
                      <a:pt x="29" y="32"/>
                      <a:pt x="29" y="32"/>
                    </a:cubicBezTo>
                    <a:cubicBezTo>
                      <a:pt x="29" y="32"/>
                      <a:pt x="29" y="32"/>
                      <a:pt x="29" y="32"/>
                    </a:cubicBezTo>
                    <a:cubicBezTo>
                      <a:pt x="29" y="31"/>
                      <a:pt x="29" y="31"/>
                      <a:pt x="29" y="31"/>
                    </a:cubicBezTo>
                    <a:cubicBezTo>
                      <a:pt x="29" y="31"/>
                      <a:pt x="29" y="31"/>
                      <a:pt x="29" y="31"/>
                    </a:cubicBezTo>
                    <a:cubicBezTo>
                      <a:pt x="29" y="31"/>
                      <a:pt x="29" y="31"/>
                      <a:pt x="29" y="31"/>
                    </a:cubicBezTo>
                    <a:cubicBezTo>
                      <a:pt x="29" y="31"/>
                      <a:pt x="29" y="31"/>
                      <a:pt x="29" y="31"/>
                    </a:cubicBezTo>
                    <a:cubicBezTo>
                      <a:pt x="29" y="31"/>
                      <a:pt x="29" y="31"/>
                      <a:pt x="29" y="31"/>
                    </a:cubicBezTo>
                    <a:cubicBezTo>
                      <a:pt x="29" y="31"/>
                      <a:pt x="29" y="31"/>
                      <a:pt x="29" y="31"/>
                    </a:cubicBezTo>
                    <a:cubicBezTo>
                      <a:pt x="29" y="32"/>
                      <a:pt x="29" y="32"/>
                      <a:pt x="29" y="32"/>
                    </a:cubicBezTo>
                    <a:cubicBezTo>
                      <a:pt x="30" y="32"/>
                      <a:pt x="30" y="32"/>
                      <a:pt x="30" y="32"/>
                    </a:cubicBezTo>
                    <a:cubicBezTo>
                      <a:pt x="30" y="32"/>
                      <a:pt x="30" y="32"/>
                      <a:pt x="30" y="32"/>
                    </a:cubicBezTo>
                    <a:cubicBezTo>
                      <a:pt x="30" y="32"/>
                      <a:pt x="30" y="32"/>
                      <a:pt x="30" y="32"/>
                    </a:cubicBezTo>
                    <a:cubicBezTo>
                      <a:pt x="30" y="31"/>
                      <a:pt x="30" y="31"/>
                      <a:pt x="30" y="31"/>
                    </a:cubicBezTo>
                    <a:cubicBezTo>
                      <a:pt x="30" y="31"/>
                      <a:pt x="30" y="31"/>
                      <a:pt x="30" y="31"/>
                    </a:cubicBezTo>
                    <a:cubicBezTo>
                      <a:pt x="30" y="31"/>
                      <a:pt x="30" y="31"/>
                      <a:pt x="30" y="31"/>
                    </a:cubicBezTo>
                    <a:cubicBezTo>
                      <a:pt x="30" y="31"/>
                      <a:pt x="30" y="31"/>
                      <a:pt x="30" y="31"/>
                    </a:cubicBezTo>
                    <a:cubicBezTo>
                      <a:pt x="30" y="31"/>
                      <a:pt x="30" y="31"/>
                      <a:pt x="30" y="31"/>
                    </a:cubicBezTo>
                    <a:cubicBezTo>
                      <a:pt x="30" y="31"/>
                      <a:pt x="30" y="31"/>
                      <a:pt x="30" y="31"/>
                    </a:cubicBezTo>
                    <a:cubicBezTo>
                      <a:pt x="30" y="31"/>
                      <a:pt x="30" y="31"/>
                      <a:pt x="30" y="31"/>
                    </a:cubicBezTo>
                    <a:cubicBezTo>
                      <a:pt x="30" y="31"/>
                      <a:pt x="30" y="31"/>
                      <a:pt x="30" y="31"/>
                    </a:cubicBezTo>
                    <a:cubicBezTo>
                      <a:pt x="30" y="31"/>
                      <a:pt x="30" y="31"/>
                      <a:pt x="30" y="31"/>
                    </a:cubicBezTo>
                    <a:cubicBezTo>
                      <a:pt x="30" y="31"/>
                      <a:pt x="30" y="31"/>
                      <a:pt x="30" y="31"/>
                    </a:cubicBezTo>
                    <a:cubicBezTo>
                      <a:pt x="30" y="31"/>
                      <a:pt x="30" y="31"/>
                      <a:pt x="30" y="31"/>
                    </a:cubicBezTo>
                    <a:cubicBezTo>
                      <a:pt x="30" y="31"/>
                      <a:pt x="30" y="31"/>
                      <a:pt x="30" y="31"/>
                    </a:cubicBezTo>
                    <a:cubicBezTo>
                      <a:pt x="30" y="31"/>
                      <a:pt x="30" y="31"/>
                      <a:pt x="30" y="31"/>
                    </a:cubicBezTo>
                    <a:cubicBezTo>
                      <a:pt x="31" y="31"/>
                      <a:pt x="31" y="31"/>
                      <a:pt x="31" y="31"/>
                    </a:cubicBezTo>
                    <a:cubicBezTo>
                      <a:pt x="31" y="31"/>
                      <a:pt x="31" y="31"/>
                      <a:pt x="31" y="31"/>
                    </a:cubicBezTo>
                    <a:cubicBezTo>
                      <a:pt x="31" y="31"/>
                      <a:pt x="31" y="31"/>
                      <a:pt x="31" y="31"/>
                    </a:cubicBezTo>
                    <a:cubicBezTo>
                      <a:pt x="31" y="31"/>
                      <a:pt x="31" y="31"/>
                      <a:pt x="31" y="31"/>
                    </a:cubicBezTo>
                    <a:cubicBezTo>
                      <a:pt x="31" y="31"/>
                      <a:pt x="31" y="31"/>
                      <a:pt x="31" y="31"/>
                    </a:cubicBezTo>
                    <a:cubicBezTo>
                      <a:pt x="31" y="31"/>
                      <a:pt x="31" y="31"/>
                      <a:pt x="31" y="31"/>
                    </a:cubicBezTo>
                    <a:cubicBezTo>
                      <a:pt x="31" y="31"/>
                      <a:pt x="31" y="31"/>
                      <a:pt x="31" y="31"/>
                    </a:cubicBezTo>
                    <a:cubicBezTo>
                      <a:pt x="31" y="31"/>
                      <a:pt x="31" y="31"/>
                      <a:pt x="31" y="31"/>
                    </a:cubicBezTo>
                    <a:cubicBezTo>
                      <a:pt x="31" y="31"/>
                      <a:pt x="31" y="31"/>
                      <a:pt x="31" y="31"/>
                    </a:cubicBezTo>
                    <a:cubicBezTo>
                      <a:pt x="31" y="30"/>
                      <a:pt x="31" y="30"/>
                      <a:pt x="31" y="30"/>
                    </a:cubicBezTo>
                    <a:cubicBezTo>
                      <a:pt x="31" y="30"/>
                      <a:pt x="31" y="30"/>
                      <a:pt x="31" y="30"/>
                    </a:cubicBezTo>
                    <a:cubicBezTo>
                      <a:pt x="30" y="30"/>
                      <a:pt x="30" y="30"/>
                      <a:pt x="30" y="30"/>
                    </a:cubicBezTo>
                    <a:cubicBezTo>
                      <a:pt x="30" y="30"/>
                      <a:pt x="30" y="30"/>
                      <a:pt x="30" y="30"/>
                    </a:cubicBezTo>
                    <a:cubicBezTo>
                      <a:pt x="31" y="30"/>
                      <a:pt x="31" y="30"/>
                      <a:pt x="31" y="30"/>
                    </a:cubicBezTo>
                    <a:cubicBezTo>
                      <a:pt x="31" y="30"/>
                      <a:pt x="31" y="30"/>
                      <a:pt x="31" y="30"/>
                    </a:cubicBezTo>
                    <a:cubicBezTo>
                      <a:pt x="31" y="30"/>
                      <a:pt x="31" y="30"/>
                      <a:pt x="31" y="30"/>
                    </a:cubicBezTo>
                    <a:cubicBezTo>
                      <a:pt x="31" y="30"/>
                      <a:pt x="31" y="30"/>
                      <a:pt x="31" y="30"/>
                    </a:cubicBezTo>
                    <a:cubicBezTo>
                      <a:pt x="31" y="30"/>
                      <a:pt x="31" y="30"/>
                      <a:pt x="31" y="30"/>
                    </a:cubicBezTo>
                    <a:cubicBezTo>
                      <a:pt x="31" y="30"/>
                      <a:pt x="31" y="30"/>
                      <a:pt x="31" y="30"/>
                    </a:cubicBezTo>
                    <a:cubicBezTo>
                      <a:pt x="31" y="30"/>
                      <a:pt x="31" y="30"/>
                      <a:pt x="31" y="30"/>
                    </a:cubicBezTo>
                    <a:cubicBezTo>
                      <a:pt x="31" y="30"/>
                      <a:pt x="31" y="30"/>
                      <a:pt x="31" y="30"/>
                    </a:cubicBezTo>
                    <a:cubicBezTo>
                      <a:pt x="31" y="30"/>
                      <a:pt x="31" y="30"/>
                      <a:pt x="31" y="30"/>
                    </a:cubicBezTo>
                    <a:cubicBezTo>
                      <a:pt x="31" y="30"/>
                      <a:pt x="31" y="30"/>
                      <a:pt x="31" y="30"/>
                    </a:cubicBezTo>
                    <a:cubicBezTo>
                      <a:pt x="32" y="30"/>
                      <a:pt x="32" y="30"/>
                      <a:pt x="32" y="30"/>
                    </a:cubicBezTo>
                    <a:cubicBezTo>
                      <a:pt x="32" y="30"/>
                      <a:pt x="32" y="30"/>
                      <a:pt x="32" y="30"/>
                    </a:cubicBezTo>
                    <a:cubicBezTo>
                      <a:pt x="31" y="30"/>
                      <a:pt x="31" y="30"/>
                      <a:pt x="31" y="30"/>
                    </a:cubicBezTo>
                    <a:cubicBezTo>
                      <a:pt x="31" y="30"/>
                      <a:pt x="31" y="30"/>
                      <a:pt x="31" y="30"/>
                    </a:cubicBezTo>
                    <a:cubicBezTo>
                      <a:pt x="31" y="29"/>
                      <a:pt x="31" y="29"/>
                      <a:pt x="31" y="29"/>
                    </a:cubicBezTo>
                    <a:cubicBezTo>
                      <a:pt x="31" y="29"/>
                      <a:pt x="31" y="29"/>
                      <a:pt x="31" y="29"/>
                    </a:cubicBezTo>
                    <a:cubicBezTo>
                      <a:pt x="31" y="29"/>
                      <a:pt x="31" y="29"/>
                      <a:pt x="31" y="29"/>
                    </a:cubicBezTo>
                    <a:cubicBezTo>
                      <a:pt x="32" y="29"/>
                      <a:pt x="32" y="29"/>
                      <a:pt x="32" y="29"/>
                    </a:cubicBezTo>
                    <a:cubicBezTo>
                      <a:pt x="32" y="30"/>
                      <a:pt x="32" y="30"/>
                      <a:pt x="32" y="30"/>
                    </a:cubicBezTo>
                    <a:cubicBezTo>
                      <a:pt x="32" y="30"/>
                      <a:pt x="32" y="30"/>
                      <a:pt x="32" y="30"/>
                    </a:cubicBezTo>
                    <a:cubicBezTo>
                      <a:pt x="32" y="30"/>
                      <a:pt x="32" y="30"/>
                      <a:pt x="32" y="30"/>
                    </a:cubicBezTo>
                    <a:cubicBezTo>
                      <a:pt x="32" y="30"/>
                      <a:pt x="32" y="30"/>
                      <a:pt x="32" y="30"/>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9"/>
                      <a:pt x="32" y="29"/>
                      <a:pt x="32" y="29"/>
                    </a:cubicBezTo>
                    <a:cubicBezTo>
                      <a:pt x="32" y="28"/>
                      <a:pt x="32" y="28"/>
                      <a:pt x="32" y="28"/>
                    </a:cubicBezTo>
                    <a:cubicBezTo>
                      <a:pt x="32" y="28"/>
                      <a:pt x="32" y="28"/>
                      <a:pt x="32" y="28"/>
                    </a:cubicBezTo>
                    <a:cubicBezTo>
                      <a:pt x="32" y="29"/>
                      <a:pt x="32" y="29"/>
                      <a:pt x="32" y="29"/>
                    </a:cubicBezTo>
                    <a:cubicBezTo>
                      <a:pt x="32" y="29"/>
                      <a:pt x="32" y="29"/>
                      <a:pt x="32" y="29"/>
                    </a:cubicBezTo>
                    <a:cubicBezTo>
                      <a:pt x="32" y="29"/>
                      <a:pt x="32" y="29"/>
                      <a:pt x="32"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4" y="28"/>
                      <a:pt x="34" y="28"/>
                      <a:pt x="34" y="28"/>
                    </a:cubicBezTo>
                    <a:cubicBezTo>
                      <a:pt x="34" y="28"/>
                      <a:pt x="34" y="28"/>
                      <a:pt x="34" y="28"/>
                    </a:cubicBezTo>
                    <a:cubicBezTo>
                      <a:pt x="34" y="28"/>
                      <a:pt x="34" y="28"/>
                      <a:pt x="34" y="28"/>
                    </a:cubicBezTo>
                    <a:cubicBezTo>
                      <a:pt x="34" y="28"/>
                      <a:pt x="34" y="28"/>
                      <a:pt x="34" y="28"/>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5" y="26"/>
                      <a:pt x="35" y="26"/>
                      <a:pt x="35" y="26"/>
                    </a:cubicBezTo>
                    <a:cubicBezTo>
                      <a:pt x="35" y="26"/>
                      <a:pt x="35" y="26"/>
                      <a:pt x="35" y="26"/>
                    </a:cubicBezTo>
                    <a:cubicBezTo>
                      <a:pt x="35" y="26"/>
                      <a:pt x="35" y="26"/>
                      <a:pt x="35" y="26"/>
                    </a:cubicBezTo>
                    <a:lnTo>
                      <a:pt x="34" y="26"/>
                    </a:lnTo>
                    <a:close/>
                    <a:moveTo>
                      <a:pt x="24" y="35"/>
                    </a:moveTo>
                    <a:cubicBezTo>
                      <a:pt x="24" y="35"/>
                      <a:pt x="24" y="35"/>
                      <a:pt x="24" y="35"/>
                    </a:cubicBezTo>
                    <a:cubicBezTo>
                      <a:pt x="24" y="35"/>
                      <a:pt x="24" y="35"/>
                      <a:pt x="24" y="35"/>
                    </a:cubicBezTo>
                    <a:cubicBezTo>
                      <a:pt x="24" y="35"/>
                      <a:pt x="24" y="35"/>
                      <a:pt x="24" y="35"/>
                    </a:cubicBezTo>
                    <a:cubicBezTo>
                      <a:pt x="24" y="35"/>
                      <a:pt x="24" y="35"/>
                      <a:pt x="24" y="35"/>
                    </a:cubicBezTo>
                    <a:cubicBezTo>
                      <a:pt x="24" y="35"/>
                      <a:pt x="24" y="35"/>
                      <a:pt x="24" y="35"/>
                    </a:cubicBezTo>
                    <a:cubicBezTo>
                      <a:pt x="24" y="35"/>
                      <a:pt x="24" y="35"/>
                      <a:pt x="24" y="35"/>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5"/>
                      <a:pt x="24" y="35"/>
                      <a:pt x="24" y="35"/>
                    </a:cubicBezTo>
                    <a:close/>
                    <a:moveTo>
                      <a:pt x="35" y="26"/>
                    </a:moveTo>
                    <a:cubicBezTo>
                      <a:pt x="35" y="26"/>
                      <a:pt x="35" y="26"/>
                      <a:pt x="35" y="26"/>
                    </a:cubicBezTo>
                    <a:cubicBezTo>
                      <a:pt x="35" y="25"/>
                      <a:pt x="35" y="25"/>
                      <a:pt x="35" y="25"/>
                    </a:cubicBezTo>
                    <a:cubicBezTo>
                      <a:pt x="35" y="25"/>
                      <a:pt x="35" y="25"/>
                      <a:pt x="35" y="25"/>
                    </a:cubicBezTo>
                    <a:cubicBezTo>
                      <a:pt x="35" y="25"/>
                      <a:pt x="35" y="25"/>
                      <a:pt x="35" y="25"/>
                    </a:cubicBezTo>
                    <a:cubicBezTo>
                      <a:pt x="35" y="25"/>
                      <a:pt x="35" y="25"/>
                      <a:pt x="35" y="25"/>
                    </a:cubicBezTo>
                    <a:cubicBezTo>
                      <a:pt x="35" y="25"/>
                      <a:pt x="35" y="25"/>
                      <a:pt x="35" y="25"/>
                    </a:cubicBezTo>
                    <a:cubicBezTo>
                      <a:pt x="35" y="25"/>
                      <a:pt x="35" y="25"/>
                      <a:pt x="35" y="25"/>
                    </a:cubicBezTo>
                    <a:cubicBezTo>
                      <a:pt x="35" y="25"/>
                      <a:pt x="35" y="25"/>
                      <a:pt x="35" y="25"/>
                    </a:cubicBezTo>
                    <a:cubicBezTo>
                      <a:pt x="35" y="25"/>
                      <a:pt x="35" y="25"/>
                      <a:pt x="35" y="25"/>
                    </a:cubicBezTo>
                    <a:cubicBezTo>
                      <a:pt x="35" y="25"/>
                      <a:pt x="35" y="25"/>
                      <a:pt x="35" y="25"/>
                    </a:cubicBezTo>
                    <a:cubicBezTo>
                      <a:pt x="35" y="25"/>
                      <a:pt x="35" y="25"/>
                      <a:pt x="35" y="25"/>
                    </a:cubicBezTo>
                    <a:cubicBezTo>
                      <a:pt x="35" y="25"/>
                      <a:pt x="35" y="25"/>
                      <a:pt x="35" y="25"/>
                    </a:cubicBezTo>
                    <a:cubicBezTo>
                      <a:pt x="35" y="25"/>
                      <a:pt x="35" y="25"/>
                      <a:pt x="35" y="25"/>
                    </a:cubicBezTo>
                    <a:cubicBezTo>
                      <a:pt x="35" y="25"/>
                      <a:pt x="35" y="25"/>
                      <a:pt x="35" y="25"/>
                    </a:cubicBezTo>
                    <a:cubicBezTo>
                      <a:pt x="35" y="26"/>
                      <a:pt x="35" y="26"/>
                      <a:pt x="35" y="26"/>
                    </a:cubicBezTo>
                    <a:cubicBezTo>
                      <a:pt x="34" y="26"/>
                      <a:pt x="34" y="26"/>
                      <a:pt x="34" y="26"/>
                    </a:cubicBezTo>
                    <a:cubicBezTo>
                      <a:pt x="34" y="26"/>
                      <a:pt x="34" y="26"/>
                      <a:pt x="34" y="26"/>
                    </a:cubicBezTo>
                    <a:cubicBezTo>
                      <a:pt x="35" y="26"/>
                      <a:pt x="35" y="26"/>
                      <a:pt x="35" y="26"/>
                    </a:cubicBezTo>
                    <a:cubicBezTo>
                      <a:pt x="35" y="26"/>
                      <a:pt x="35" y="26"/>
                      <a:pt x="35" y="26"/>
                    </a:cubicBezTo>
                    <a:cubicBezTo>
                      <a:pt x="35" y="26"/>
                      <a:pt x="35" y="26"/>
                      <a:pt x="35" y="26"/>
                    </a:cubicBezTo>
                    <a:close/>
                    <a:moveTo>
                      <a:pt x="16" y="43"/>
                    </a:moveTo>
                    <a:cubicBezTo>
                      <a:pt x="15" y="42"/>
                      <a:pt x="15" y="42"/>
                      <a:pt x="15" y="42"/>
                    </a:cubicBezTo>
                    <a:cubicBezTo>
                      <a:pt x="15" y="43"/>
                      <a:pt x="15" y="43"/>
                      <a:pt x="15" y="43"/>
                    </a:cubicBezTo>
                    <a:cubicBezTo>
                      <a:pt x="15" y="43"/>
                      <a:pt x="15" y="43"/>
                      <a:pt x="15" y="43"/>
                    </a:cubicBezTo>
                    <a:cubicBezTo>
                      <a:pt x="15" y="43"/>
                      <a:pt x="15" y="43"/>
                      <a:pt x="15" y="43"/>
                    </a:cubicBezTo>
                    <a:cubicBezTo>
                      <a:pt x="15" y="43"/>
                      <a:pt x="15" y="43"/>
                      <a:pt x="15" y="43"/>
                    </a:cubicBezTo>
                    <a:cubicBezTo>
                      <a:pt x="15" y="44"/>
                      <a:pt x="15"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lose/>
                    <a:moveTo>
                      <a:pt x="25" y="37"/>
                    </a:moveTo>
                    <a:cubicBezTo>
                      <a:pt x="25" y="37"/>
                      <a:pt x="25" y="37"/>
                      <a:pt x="25" y="37"/>
                    </a:cubicBezTo>
                    <a:cubicBezTo>
                      <a:pt x="25" y="37"/>
                      <a:pt x="25" y="37"/>
                      <a:pt x="25" y="37"/>
                    </a:cubicBezTo>
                    <a:cubicBezTo>
                      <a:pt x="25" y="37"/>
                      <a:pt x="25" y="37"/>
                      <a:pt x="25" y="37"/>
                    </a:cubicBezTo>
                    <a:cubicBezTo>
                      <a:pt x="25" y="37"/>
                      <a:pt x="25" y="37"/>
                      <a:pt x="25" y="37"/>
                    </a:cubicBezTo>
                    <a:cubicBezTo>
                      <a:pt x="25" y="37"/>
                      <a:pt x="25" y="37"/>
                      <a:pt x="25" y="37"/>
                    </a:cubicBezTo>
                    <a:cubicBezTo>
                      <a:pt x="25" y="37"/>
                      <a:pt x="25" y="37"/>
                      <a:pt x="25" y="37"/>
                    </a:cubicBezTo>
                    <a:cubicBezTo>
                      <a:pt x="25" y="37"/>
                      <a:pt x="25" y="37"/>
                      <a:pt x="25" y="37"/>
                    </a:cubicBezTo>
                    <a:cubicBezTo>
                      <a:pt x="25" y="37"/>
                      <a:pt x="25" y="37"/>
                      <a:pt x="25" y="37"/>
                    </a:cubicBezTo>
                    <a:cubicBezTo>
                      <a:pt x="24" y="37"/>
                      <a:pt x="24" y="37"/>
                      <a:pt x="24" y="37"/>
                    </a:cubicBezTo>
                    <a:cubicBezTo>
                      <a:pt x="25" y="38"/>
                      <a:pt x="25" y="38"/>
                      <a:pt x="25" y="38"/>
                    </a:cubicBezTo>
                    <a:cubicBezTo>
                      <a:pt x="25" y="38"/>
                      <a:pt x="25" y="38"/>
                      <a:pt x="25" y="38"/>
                    </a:cubicBezTo>
                    <a:cubicBezTo>
                      <a:pt x="25" y="37"/>
                      <a:pt x="25" y="37"/>
                      <a:pt x="25" y="37"/>
                    </a:cubicBezTo>
                    <a:cubicBezTo>
                      <a:pt x="25" y="37"/>
                      <a:pt x="25" y="37"/>
                      <a:pt x="25" y="37"/>
                    </a:cubicBezTo>
                    <a:cubicBezTo>
                      <a:pt x="25" y="37"/>
                      <a:pt x="25" y="37"/>
                      <a:pt x="25" y="37"/>
                    </a:cubicBezTo>
                    <a:cubicBezTo>
                      <a:pt x="25" y="38"/>
                      <a:pt x="25" y="38"/>
                      <a:pt x="25" y="38"/>
                    </a:cubicBezTo>
                    <a:cubicBezTo>
                      <a:pt x="25" y="38"/>
                      <a:pt x="25" y="38"/>
                      <a:pt x="25" y="38"/>
                    </a:cubicBezTo>
                    <a:cubicBezTo>
                      <a:pt x="25" y="37"/>
                      <a:pt x="25" y="37"/>
                      <a:pt x="25" y="37"/>
                    </a:cubicBezTo>
                    <a:cubicBezTo>
                      <a:pt x="25" y="37"/>
                      <a:pt x="25" y="37"/>
                      <a:pt x="25" y="37"/>
                    </a:cubicBezTo>
                    <a:close/>
                    <a:moveTo>
                      <a:pt x="26" y="34"/>
                    </a:moveTo>
                    <a:cubicBezTo>
                      <a:pt x="26" y="34"/>
                      <a:pt x="26" y="34"/>
                      <a:pt x="26" y="34"/>
                    </a:cubicBezTo>
                    <a:cubicBezTo>
                      <a:pt x="25" y="34"/>
                      <a:pt x="25" y="34"/>
                      <a:pt x="25" y="34"/>
                    </a:cubicBezTo>
                    <a:cubicBezTo>
                      <a:pt x="25" y="34"/>
                      <a:pt x="25" y="34"/>
                      <a:pt x="25" y="34"/>
                    </a:cubicBezTo>
                    <a:cubicBezTo>
                      <a:pt x="25" y="34"/>
                      <a:pt x="25" y="34"/>
                      <a:pt x="25" y="34"/>
                    </a:cubicBezTo>
                    <a:cubicBezTo>
                      <a:pt x="25" y="34"/>
                      <a:pt x="25" y="34"/>
                      <a:pt x="25" y="34"/>
                    </a:cubicBezTo>
                    <a:cubicBezTo>
                      <a:pt x="25" y="34"/>
                      <a:pt x="25" y="34"/>
                      <a:pt x="25" y="34"/>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5" y="36"/>
                      <a:pt x="25" y="36"/>
                      <a:pt x="25" y="36"/>
                    </a:cubicBezTo>
                    <a:cubicBezTo>
                      <a:pt x="26" y="36"/>
                      <a:pt x="26" y="36"/>
                      <a:pt x="26" y="36"/>
                    </a:cubicBezTo>
                    <a:cubicBezTo>
                      <a:pt x="26" y="36"/>
                      <a:pt x="26" y="36"/>
                      <a:pt x="26" y="36"/>
                    </a:cubicBezTo>
                    <a:cubicBezTo>
                      <a:pt x="26" y="36"/>
                      <a:pt x="26" y="36"/>
                      <a:pt x="26" y="36"/>
                    </a:cubicBezTo>
                    <a:cubicBezTo>
                      <a:pt x="26" y="36"/>
                      <a:pt x="26" y="36"/>
                      <a:pt x="26" y="36"/>
                    </a:cubicBezTo>
                    <a:cubicBezTo>
                      <a:pt x="26" y="36"/>
                      <a:pt x="26" y="36"/>
                      <a:pt x="26" y="36"/>
                    </a:cubicBezTo>
                    <a:cubicBezTo>
                      <a:pt x="26" y="36"/>
                      <a:pt x="26" y="36"/>
                      <a:pt x="26" y="36"/>
                    </a:cubicBezTo>
                    <a:cubicBezTo>
                      <a:pt x="26" y="36"/>
                      <a:pt x="26" y="36"/>
                      <a:pt x="26" y="36"/>
                    </a:cubicBezTo>
                    <a:cubicBezTo>
                      <a:pt x="26" y="35"/>
                      <a:pt x="26" y="35"/>
                      <a:pt x="26" y="35"/>
                    </a:cubicBezTo>
                    <a:cubicBezTo>
                      <a:pt x="26" y="35"/>
                      <a:pt x="26" y="35"/>
                      <a:pt x="26" y="35"/>
                    </a:cubicBezTo>
                    <a:cubicBezTo>
                      <a:pt x="26" y="35"/>
                      <a:pt x="26" y="35"/>
                      <a:pt x="26" y="35"/>
                    </a:cubicBezTo>
                    <a:cubicBezTo>
                      <a:pt x="26" y="35"/>
                      <a:pt x="26" y="35"/>
                      <a:pt x="26" y="35"/>
                    </a:cubicBezTo>
                    <a:cubicBezTo>
                      <a:pt x="26" y="35"/>
                      <a:pt x="26" y="35"/>
                      <a:pt x="26" y="35"/>
                    </a:cubicBezTo>
                    <a:cubicBezTo>
                      <a:pt x="27" y="35"/>
                      <a:pt x="27" y="35"/>
                      <a:pt x="27" y="35"/>
                    </a:cubicBezTo>
                    <a:cubicBezTo>
                      <a:pt x="26" y="34"/>
                      <a:pt x="26" y="34"/>
                      <a:pt x="26" y="34"/>
                    </a:cubicBezTo>
                    <a:close/>
                    <a:moveTo>
                      <a:pt x="31" y="31"/>
                    </a:moveTo>
                    <a:cubicBezTo>
                      <a:pt x="31" y="31"/>
                      <a:pt x="31" y="31"/>
                      <a:pt x="31" y="31"/>
                    </a:cubicBezTo>
                    <a:cubicBezTo>
                      <a:pt x="31" y="31"/>
                      <a:pt x="31" y="31"/>
                      <a:pt x="31" y="31"/>
                    </a:cubicBezTo>
                    <a:cubicBezTo>
                      <a:pt x="31" y="31"/>
                      <a:pt x="31" y="31"/>
                      <a:pt x="31" y="31"/>
                    </a:cubicBezTo>
                    <a:cubicBezTo>
                      <a:pt x="31" y="31"/>
                      <a:pt x="31" y="31"/>
                      <a:pt x="31" y="31"/>
                    </a:cubicBezTo>
                    <a:cubicBezTo>
                      <a:pt x="31" y="32"/>
                      <a:pt x="31" y="32"/>
                      <a:pt x="31" y="32"/>
                    </a:cubicBezTo>
                    <a:cubicBezTo>
                      <a:pt x="31" y="32"/>
                      <a:pt x="31" y="32"/>
                      <a:pt x="31" y="32"/>
                    </a:cubicBezTo>
                    <a:cubicBezTo>
                      <a:pt x="31" y="32"/>
                      <a:pt x="31" y="32"/>
                      <a:pt x="31" y="32"/>
                    </a:cubicBezTo>
                    <a:cubicBezTo>
                      <a:pt x="31" y="32"/>
                      <a:pt x="31" y="32"/>
                      <a:pt x="31" y="32"/>
                    </a:cubicBezTo>
                    <a:lnTo>
                      <a:pt x="31" y="31"/>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gf4bb91c855_5_265"/>
              <p:cNvSpPr/>
              <p:nvPr/>
            </p:nvSpPr>
            <p:spPr>
              <a:xfrm>
                <a:off x="3356723" y="3661002"/>
                <a:ext cx="177798" cy="146955"/>
              </a:xfrm>
              <a:custGeom>
                <a:rect b="b" l="l" r="r" t="t"/>
                <a:pathLst>
                  <a:path extrusionOk="0" h="45" w="55">
                    <a:moveTo>
                      <a:pt x="50" y="33"/>
                    </a:moveTo>
                    <a:cubicBezTo>
                      <a:pt x="50" y="33"/>
                      <a:pt x="50" y="33"/>
                      <a:pt x="50" y="33"/>
                    </a:cubicBezTo>
                    <a:cubicBezTo>
                      <a:pt x="50" y="33"/>
                      <a:pt x="50" y="33"/>
                      <a:pt x="50" y="33"/>
                    </a:cubicBezTo>
                    <a:cubicBezTo>
                      <a:pt x="50" y="33"/>
                      <a:pt x="50" y="33"/>
                      <a:pt x="50" y="33"/>
                    </a:cubicBezTo>
                    <a:cubicBezTo>
                      <a:pt x="50" y="33"/>
                      <a:pt x="50" y="33"/>
                      <a:pt x="50" y="33"/>
                    </a:cubicBezTo>
                    <a:cubicBezTo>
                      <a:pt x="50" y="33"/>
                      <a:pt x="50" y="33"/>
                      <a:pt x="50" y="33"/>
                    </a:cubicBezTo>
                    <a:cubicBezTo>
                      <a:pt x="50" y="33"/>
                      <a:pt x="50" y="33"/>
                      <a:pt x="50" y="33"/>
                    </a:cubicBezTo>
                    <a:cubicBezTo>
                      <a:pt x="50" y="33"/>
                      <a:pt x="50" y="33"/>
                      <a:pt x="50" y="33"/>
                    </a:cubicBezTo>
                    <a:cubicBezTo>
                      <a:pt x="50" y="34"/>
                      <a:pt x="50" y="34"/>
                      <a:pt x="50" y="34"/>
                    </a:cubicBezTo>
                    <a:cubicBezTo>
                      <a:pt x="50" y="33"/>
                      <a:pt x="50" y="33"/>
                      <a:pt x="50" y="33"/>
                    </a:cubicBezTo>
                    <a:cubicBezTo>
                      <a:pt x="50" y="33"/>
                      <a:pt x="50" y="33"/>
                      <a:pt x="50" y="33"/>
                    </a:cubicBezTo>
                    <a:cubicBezTo>
                      <a:pt x="50" y="33"/>
                      <a:pt x="50" y="33"/>
                      <a:pt x="50" y="33"/>
                    </a:cubicBezTo>
                    <a:close/>
                    <a:moveTo>
                      <a:pt x="50" y="33"/>
                    </a:moveTo>
                    <a:cubicBezTo>
                      <a:pt x="50" y="33"/>
                      <a:pt x="50" y="33"/>
                      <a:pt x="50" y="33"/>
                    </a:cubicBezTo>
                    <a:cubicBezTo>
                      <a:pt x="50" y="33"/>
                      <a:pt x="50" y="33"/>
                      <a:pt x="50" y="33"/>
                    </a:cubicBezTo>
                    <a:cubicBezTo>
                      <a:pt x="50" y="33"/>
                      <a:pt x="50" y="33"/>
                      <a:pt x="50" y="33"/>
                    </a:cubicBezTo>
                    <a:cubicBezTo>
                      <a:pt x="50" y="33"/>
                      <a:pt x="50" y="33"/>
                      <a:pt x="50" y="33"/>
                    </a:cubicBezTo>
                    <a:cubicBezTo>
                      <a:pt x="50" y="33"/>
                      <a:pt x="50" y="33"/>
                      <a:pt x="50" y="33"/>
                    </a:cubicBezTo>
                    <a:cubicBezTo>
                      <a:pt x="50" y="33"/>
                      <a:pt x="50" y="33"/>
                      <a:pt x="50" y="33"/>
                    </a:cubicBezTo>
                    <a:cubicBezTo>
                      <a:pt x="50" y="33"/>
                      <a:pt x="50" y="33"/>
                      <a:pt x="50" y="33"/>
                    </a:cubicBezTo>
                    <a:cubicBezTo>
                      <a:pt x="50" y="33"/>
                      <a:pt x="50" y="33"/>
                      <a:pt x="50" y="33"/>
                    </a:cubicBezTo>
                    <a:cubicBezTo>
                      <a:pt x="49" y="34"/>
                      <a:pt x="49" y="34"/>
                      <a:pt x="49" y="34"/>
                    </a:cubicBezTo>
                    <a:cubicBezTo>
                      <a:pt x="50" y="34"/>
                      <a:pt x="50" y="34"/>
                      <a:pt x="50" y="34"/>
                    </a:cubicBezTo>
                    <a:lnTo>
                      <a:pt x="50" y="33"/>
                    </a:lnTo>
                    <a:close/>
                    <a:moveTo>
                      <a:pt x="26" y="39"/>
                    </a:moveTo>
                    <a:cubicBezTo>
                      <a:pt x="25" y="39"/>
                      <a:pt x="25" y="39"/>
                      <a:pt x="25" y="39"/>
                    </a:cubicBezTo>
                    <a:cubicBezTo>
                      <a:pt x="25" y="39"/>
                      <a:pt x="25" y="39"/>
                      <a:pt x="25" y="39"/>
                    </a:cubicBezTo>
                    <a:cubicBezTo>
                      <a:pt x="25" y="39"/>
                      <a:pt x="25" y="39"/>
                      <a:pt x="25" y="39"/>
                    </a:cubicBezTo>
                    <a:cubicBezTo>
                      <a:pt x="25" y="39"/>
                      <a:pt x="25" y="39"/>
                      <a:pt x="25" y="39"/>
                    </a:cubicBezTo>
                    <a:cubicBezTo>
                      <a:pt x="25" y="39"/>
                      <a:pt x="25" y="39"/>
                      <a:pt x="25" y="39"/>
                    </a:cubicBezTo>
                    <a:cubicBezTo>
                      <a:pt x="24" y="39"/>
                      <a:pt x="24" y="39"/>
                      <a:pt x="24" y="39"/>
                    </a:cubicBezTo>
                    <a:cubicBezTo>
                      <a:pt x="24" y="39"/>
                      <a:pt x="24" y="39"/>
                      <a:pt x="24" y="39"/>
                    </a:cubicBezTo>
                    <a:cubicBezTo>
                      <a:pt x="24" y="39"/>
                      <a:pt x="24" y="39"/>
                      <a:pt x="24" y="39"/>
                    </a:cubicBezTo>
                    <a:cubicBezTo>
                      <a:pt x="24" y="39"/>
                      <a:pt x="24" y="39"/>
                      <a:pt x="24" y="39"/>
                    </a:cubicBezTo>
                    <a:cubicBezTo>
                      <a:pt x="24" y="39"/>
                      <a:pt x="24" y="39"/>
                      <a:pt x="24" y="39"/>
                    </a:cubicBezTo>
                    <a:cubicBezTo>
                      <a:pt x="24" y="39"/>
                      <a:pt x="24" y="39"/>
                      <a:pt x="24" y="39"/>
                    </a:cubicBezTo>
                    <a:cubicBezTo>
                      <a:pt x="23" y="39"/>
                      <a:pt x="23" y="39"/>
                      <a:pt x="23" y="39"/>
                    </a:cubicBezTo>
                    <a:cubicBezTo>
                      <a:pt x="23" y="39"/>
                      <a:pt x="23" y="39"/>
                      <a:pt x="23" y="39"/>
                    </a:cubicBezTo>
                    <a:cubicBezTo>
                      <a:pt x="23" y="39"/>
                      <a:pt x="23" y="39"/>
                      <a:pt x="23" y="39"/>
                    </a:cubicBezTo>
                    <a:cubicBezTo>
                      <a:pt x="23" y="40"/>
                      <a:pt x="23" y="40"/>
                      <a:pt x="23" y="40"/>
                    </a:cubicBezTo>
                    <a:cubicBezTo>
                      <a:pt x="23" y="40"/>
                      <a:pt x="23" y="40"/>
                      <a:pt x="23" y="40"/>
                    </a:cubicBezTo>
                    <a:cubicBezTo>
                      <a:pt x="23" y="40"/>
                      <a:pt x="23" y="40"/>
                      <a:pt x="23" y="40"/>
                    </a:cubicBezTo>
                    <a:cubicBezTo>
                      <a:pt x="24" y="40"/>
                      <a:pt x="24" y="40"/>
                      <a:pt x="24" y="40"/>
                    </a:cubicBezTo>
                    <a:cubicBezTo>
                      <a:pt x="24" y="40"/>
                      <a:pt x="24" y="40"/>
                      <a:pt x="24" y="40"/>
                    </a:cubicBezTo>
                    <a:cubicBezTo>
                      <a:pt x="24" y="40"/>
                      <a:pt x="24" y="40"/>
                      <a:pt x="24" y="40"/>
                    </a:cubicBezTo>
                    <a:cubicBezTo>
                      <a:pt x="25" y="41"/>
                      <a:pt x="25" y="41"/>
                      <a:pt x="25" y="41"/>
                    </a:cubicBezTo>
                    <a:cubicBezTo>
                      <a:pt x="25" y="41"/>
                      <a:pt x="25" y="41"/>
                      <a:pt x="25" y="41"/>
                    </a:cubicBezTo>
                    <a:cubicBezTo>
                      <a:pt x="25" y="41"/>
                      <a:pt x="25" y="41"/>
                      <a:pt x="25" y="41"/>
                    </a:cubicBezTo>
                    <a:cubicBezTo>
                      <a:pt x="25" y="41"/>
                      <a:pt x="25" y="41"/>
                      <a:pt x="25" y="41"/>
                    </a:cubicBezTo>
                    <a:cubicBezTo>
                      <a:pt x="25" y="40"/>
                      <a:pt x="25" y="40"/>
                      <a:pt x="25" y="40"/>
                    </a:cubicBezTo>
                    <a:cubicBezTo>
                      <a:pt x="25" y="40"/>
                      <a:pt x="25" y="40"/>
                      <a:pt x="25" y="40"/>
                    </a:cubicBezTo>
                    <a:cubicBezTo>
                      <a:pt x="25" y="40"/>
                      <a:pt x="25" y="40"/>
                      <a:pt x="25" y="40"/>
                    </a:cubicBezTo>
                    <a:cubicBezTo>
                      <a:pt x="26" y="40"/>
                      <a:pt x="26" y="40"/>
                      <a:pt x="26" y="40"/>
                    </a:cubicBezTo>
                    <a:cubicBezTo>
                      <a:pt x="26" y="40"/>
                      <a:pt x="26" y="40"/>
                      <a:pt x="26" y="40"/>
                    </a:cubicBezTo>
                    <a:cubicBezTo>
                      <a:pt x="26" y="40"/>
                      <a:pt x="26" y="40"/>
                      <a:pt x="26" y="40"/>
                    </a:cubicBezTo>
                    <a:cubicBezTo>
                      <a:pt x="26" y="40"/>
                      <a:pt x="26" y="40"/>
                      <a:pt x="26" y="40"/>
                    </a:cubicBezTo>
                    <a:lnTo>
                      <a:pt x="26" y="39"/>
                    </a:lnTo>
                    <a:close/>
                    <a:moveTo>
                      <a:pt x="48" y="31"/>
                    </a:moveTo>
                    <a:cubicBezTo>
                      <a:pt x="48" y="31"/>
                      <a:pt x="48" y="31"/>
                      <a:pt x="48" y="31"/>
                    </a:cubicBezTo>
                    <a:cubicBezTo>
                      <a:pt x="48" y="31"/>
                      <a:pt x="48" y="31"/>
                      <a:pt x="48" y="31"/>
                    </a:cubicBezTo>
                    <a:cubicBezTo>
                      <a:pt x="48" y="31"/>
                      <a:pt x="48" y="31"/>
                      <a:pt x="48" y="31"/>
                    </a:cubicBezTo>
                    <a:cubicBezTo>
                      <a:pt x="48" y="31"/>
                      <a:pt x="48" y="31"/>
                      <a:pt x="48" y="31"/>
                    </a:cubicBezTo>
                    <a:close/>
                    <a:moveTo>
                      <a:pt x="50" y="35"/>
                    </a:move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49" y="35"/>
                      <a:pt x="49" y="35"/>
                      <a:pt x="49" y="35"/>
                    </a:cubicBezTo>
                    <a:cubicBezTo>
                      <a:pt x="50" y="35"/>
                      <a:pt x="50" y="35"/>
                      <a:pt x="50" y="35"/>
                    </a:cubicBezTo>
                    <a:close/>
                    <a:moveTo>
                      <a:pt x="53" y="36"/>
                    </a:moveTo>
                    <a:cubicBezTo>
                      <a:pt x="53" y="36"/>
                      <a:pt x="53" y="36"/>
                      <a:pt x="53" y="36"/>
                    </a:cubicBezTo>
                    <a:cubicBezTo>
                      <a:pt x="53" y="36"/>
                      <a:pt x="53" y="36"/>
                      <a:pt x="53" y="36"/>
                    </a:cubicBezTo>
                    <a:cubicBezTo>
                      <a:pt x="53" y="37"/>
                      <a:pt x="53" y="37"/>
                      <a:pt x="53" y="37"/>
                    </a:cubicBezTo>
                    <a:cubicBezTo>
                      <a:pt x="53" y="37"/>
                      <a:pt x="53" y="37"/>
                      <a:pt x="53" y="37"/>
                    </a:cubicBezTo>
                    <a:lnTo>
                      <a:pt x="53" y="36"/>
                    </a:lnTo>
                    <a:close/>
                    <a:moveTo>
                      <a:pt x="34" y="45"/>
                    </a:moveTo>
                    <a:cubicBezTo>
                      <a:pt x="34" y="45"/>
                      <a:pt x="34" y="45"/>
                      <a:pt x="34" y="45"/>
                    </a:cubicBezTo>
                    <a:cubicBezTo>
                      <a:pt x="35" y="45"/>
                      <a:pt x="35" y="45"/>
                      <a:pt x="35" y="45"/>
                    </a:cubicBezTo>
                    <a:cubicBezTo>
                      <a:pt x="35" y="45"/>
                      <a:pt x="35" y="45"/>
                      <a:pt x="35" y="45"/>
                    </a:cubicBezTo>
                    <a:lnTo>
                      <a:pt x="34" y="45"/>
                    </a:lnTo>
                    <a:close/>
                    <a:moveTo>
                      <a:pt x="52" y="38"/>
                    </a:moveTo>
                    <a:cubicBezTo>
                      <a:pt x="53" y="37"/>
                      <a:pt x="53" y="37"/>
                      <a:pt x="53" y="37"/>
                    </a:cubicBezTo>
                    <a:cubicBezTo>
                      <a:pt x="53" y="37"/>
                      <a:pt x="53" y="37"/>
                      <a:pt x="53" y="37"/>
                    </a:cubicBezTo>
                    <a:cubicBezTo>
                      <a:pt x="53" y="37"/>
                      <a:pt x="53" y="37"/>
                      <a:pt x="53" y="37"/>
                    </a:cubicBezTo>
                    <a:cubicBezTo>
                      <a:pt x="53" y="37"/>
                      <a:pt x="53" y="37"/>
                      <a:pt x="53" y="37"/>
                    </a:cubicBezTo>
                    <a:cubicBezTo>
                      <a:pt x="52" y="38"/>
                      <a:pt x="52" y="38"/>
                      <a:pt x="52" y="38"/>
                    </a:cubicBezTo>
                    <a:cubicBezTo>
                      <a:pt x="52" y="38"/>
                      <a:pt x="52" y="38"/>
                      <a:pt x="52" y="38"/>
                    </a:cubicBezTo>
                    <a:close/>
                    <a:moveTo>
                      <a:pt x="51" y="39"/>
                    </a:move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1" y="38"/>
                      <a:pt x="51" y="38"/>
                      <a:pt x="51" y="38"/>
                    </a:cubicBezTo>
                    <a:cubicBezTo>
                      <a:pt x="51" y="38"/>
                      <a:pt x="51" y="38"/>
                      <a:pt x="51" y="38"/>
                    </a:cubicBezTo>
                    <a:cubicBezTo>
                      <a:pt x="51" y="39"/>
                      <a:pt x="51" y="39"/>
                      <a:pt x="51" y="39"/>
                    </a:cubicBezTo>
                    <a:cubicBezTo>
                      <a:pt x="51" y="39"/>
                      <a:pt x="51" y="39"/>
                      <a:pt x="51" y="39"/>
                    </a:cubicBezTo>
                    <a:close/>
                    <a:moveTo>
                      <a:pt x="49" y="32"/>
                    </a:moveTo>
                    <a:cubicBezTo>
                      <a:pt x="49" y="32"/>
                      <a:pt x="49" y="32"/>
                      <a:pt x="49" y="32"/>
                    </a:cubicBezTo>
                    <a:cubicBezTo>
                      <a:pt x="49" y="32"/>
                      <a:pt x="49" y="32"/>
                      <a:pt x="49"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0" y="32"/>
                      <a:pt x="50" y="32"/>
                      <a:pt x="50" y="32"/>
                    </a:cubicBezTo>
                    <a:cubicBezTo>
                      <a:pt x="50" y="32"/>
                      <a:pt x="50" y="32"/>
                      <a:pt x="50" y="32"/>
                    </a:cubicBezTo>
                    <a:cubicBezTo>
                      <a:pt x="50" y="32"/>
                      <a:pt x="50" y="32"/>
                      <a:pt x="50" y="32"/>
                    </a:cubicBezTo>
                    <a:cubicBezTo>
                      <a:pt x="50" y="32"/>
                      <a:pt x="50" y="32"/>
                      <a:pt x="50" y="32"/>
                    </a:cubicBezTo>
                    <a:cubicBezTo>
                      <a:pt x="50" y="32"/>
                      <a:pt x="50" y="32"/>
                      <a:pt x="50" y="32"/>
                    </a:cubicBezTo>
                    <a:cubicBezTo>
                      <a:pt x="50" y="31"/>
                      <a:pt x="50" y="31"/>
                      <a:pt x="50" y="31"/>
                    </a:cubicBezTo>
                    <a:cubicBezTo>
                      <a:pt x="50" y="31"/>
                      <a:pt x="50" y="31"/>
                      <a:pt x="50" y="31"/>
                    </a:cubicBezTo>
                    <a:cubicBezTo>
                      <a:pt x="50" y="31"/>
                      <a:pt x="50" y="31"/>
                      <a:pt x="50" y="31"/>
                    </a:cubicBezTo>
                    <a:cubicBezTo>
                      <a:pt x="50" y="31"/>
                      <a:pt x="50" y="31"/>
                      <a:pt x="50" y="31"/>
                    </a:cubicBezTo>
                    <a:cubicBezTo>
                      <a:pt x="51" y="31"/>
                      <a:pt x="51" y="31"/>
                      <a:pt x="51" y="31"/>
                    </a:cubicBezTo>
                    <a:cubicBezTo>
                      <a:pt x="51" y="31"/>
                      <a:pt x="51" y="31"/>
                      <a:pt x="51" y="31"/>
                    </a:cubicBezTo>
                    <a:cubicBezTo>
                      <a:pt x="51" y="31"/>
                      <a:pt x="51" y="31"/>
                      <a:pt x="51" y="31"/>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50" y="32"/>
                      <a:pt x="50" y="32"/>
                      <a:pt x="50" y="32"/>
                    </a:cubicBezTo>
                    <a:cubicBezTo>
                      <a:pt x="50" y="32"/>
                      <a:pt x="50" y="32"/>
                      <a:pt x="50" y="32"/>
                    </a:cubicBezTo>
                    <a:cubicBezTo>
                      <a:pt x="50" y="32"/>
                      <a:pt x="50" y="32"/>
                      <a:pt x="50" y="32"/>
                    </a:cubicBezTo>
                    <a:cubicBezTo>
                      <a:pt x="50" y="32"/>
                      <a:pt x="50" y="32"/>
                      <a:pt x="50"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lose/>
                    <a:moveTo>
                      <a:pt x="43" y="39"/>
                    </a:move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3" y="39"/>
                      <a:pt x="43" y="39"/>
                      <a:pt x="43" y="39"/>
                    </a:cubicBezTo>
                    <a:cubicBezTo>
                      <a:pt x="43" y="39"/>
                      <a:pt x="43" y="39"/>
                      <a:pt x="43" y="39"/>
                    </a:cubicBezTo>
                    <a:cubicBezTo>
                      <a:pt x="43" y="39"/>
                      <a:pt x="43" y="39"/>
                      <a:pt x="43" y="39"/>
                    </a:cubicBezTo>
                    <a:close/>
                    <a:moveTo>
                      <a:pt x="49" y="35"/>
                    </a:moveTo>
                    <a:cubicBezTo>
                      <a:pt x="48" y="35"/>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8" y="36"/>
                      <a:pt x="48" y="36"/>
                      <a:pt x="48" y="36"/>
                    </a:cubicBezTo>
                    <a:cubicBezTo>
                      <a:pt x="48" y="36"/>
                      <a:pt x="48" y="36"/>
                      <a:pt x="48" y="36"/>
                    </a:cubicBezTo>
                    <a:cubicBezTo>
                      <a:pt x="48" y="35"/>
                      <a:pt x="48" y="35"/>
                      <a:pt x="48" y="35"/>
                    </a:cubicBezTo>
                    <a:cubicBezTo>
                      <a:pt x="48" y="35"/>
                      <a:pt x="48" y="35"/>
                      <a:pt x="48" y="35"/>
                    </a:cubicBezTo>
                    <a:cubicBezTo>
                      <a:pt x="48" y="35"/>
                      <a:pt x="48" y="35"/>
                      <a:pt x="48" y="35"/>
                    </a:cubicBezTo>
                    <a:cubicBezTo>
                      <a:pt x="48" y="36"/>
                      <a:pt x="48" y="36"/>
                      <a:pt x="48" y="36"/>
                    </a:cubicBezTo>
                    <a:cubicBezTo>
                      <a:pt x="49" y="36"/>
                      <a:pt x="49" y="36"/>
                      <a:pt x="49" y="36"/>
                    </a:cubicBezTo>
                    <a:cubicBezTo>
                      <a:pt x="49" y="36"/>
                      <a:pt x="49" y="36"/>
                      <a:pt x="49" y="36"/>
                    </a:cubicBezTo>
                    <a:cubicBezTo>
                      <a:pt x="49" y="36"/>
                      <a:pt x="49" y="36"/>
                      <a:pt x="49" y="36"/>
                    </a:cubicBezTo>
                    <a:lnTo>
                      <a:pt x="49" y="35"/>
                    </a:lnTo>
                    <a:close/>
                    <a:moveTo>
                      <a:pt x="37" y="45"/>
                    </a:moveTo>
                    <a:cubicBezTo>
                      <a:pt x="37" y="45"/>
                      <a:pt x="37" y="45"/>
                      <a:pt x="37" y="45"/>
                    </a:cubicBezTo>
                    <a:cubicBezTo>
                      <a:pt x="37" y="45"/>
                      <a:pt x="37" y="45"/>
                      <a:pt x="37" y="45"/>
                    </a:cubicBezTo>
                    <a:cubicBezTo>
                      <a:pt x="37" y="45"/>
                      <a:pt x="37" y="45"/>
                      <a:pt x="37" y="45"/>
                    </a:cubicBezTo>
                    <a:cubicBezTo>
                      <a:pt x="37" y="45"/>
                      <a:pt x="37" y="45"/>
                      <a:pt x="37" y="45"/>
                    </a:cubicBezTo>
                    <a:cubicBezTo>
                      <a:pt x="37" y="45"/>
                      <a:pt x="37" y="45"/>
                      <a:pt x="37" y="45"/>
                    </a:cubicBezTo>
                    <a:cubicBezTo>
                      <a:pt x="37" y="45"/>
                      <a:pt x="37" y="45"/>
                      <a:pt x="37" y="45"/>
                    </a:cubicBezTo>
                    <a:cubicBezTo>
                      <a:pt x="37" y="45"/>
                      <a:pt x="37" y="45"/>
                      <a:pt x="37" y="45"/>
                    </a:cubicBezTo>
                    <a:cubicBezTo>
                      <a:pt x="36" y="45"/>
                      <a:pt x="36" y="45"/>
                      <a:pt x="36" y="45"/>
                    </a:cubicBezTo>
                    <a:cubicBezTo>
                      <a:pt x="36" y="45"/>
                      <a:pt x="36" y="45"/>
                      <a:pt x="36" y="45"/>
                    </a:cubicBezTo>
                    <a:cubicBezTo>
                      <a:pt x="36" y="45"/>
                      <a:pt x="36" y="45"/>
                      <a:pt x="36" y="45"/>
                    </a:cubicBezTo>
                    <a:cubicBezTo>
                      <a:pt x="36" y="45"/>
                      <a:pt x="36" y="45"/>
                      <a:pt x="36" y="45"/>
                    </a:cubicBezTo>
                    <a:cubicBezTo>
                      <a:pt x="36" y="45"/>
                      <a:pt x="36" y="45"/>
                      <a:pt x="36" y="45"/>
                    </a:cubicBezTo>
                    <a:cubicBezTo>
                      <a:pt x="36" y="45"/>
                      <a:pt x="36" y="45"/>
                      <a:pt x="36" y="45"/>
                    </a:cubicBezTo>
                    <a:cubicBezTo>
                      <a:pt x="37" y="45"/>
                      <a:pt x="37" y="45"/>
                      <a:pt x="37" y="45"/>
                    </a:cubicBezTo>
                    <a:cubicBezTo>
                      <a:pt x="37" y="45"/>
                      <a:pt x="37" y="45"/>
                      <a:pt x="37" y="45"/>
                    </a:cubicBezTo>
                    <a:cubicBezTo>
                      <a:pt x="37" y="44"/>
                      <a:pt x="37" y="44"/>
                      <a:pt x="37" y="44"/>
                    </a:cubicBezTo>
                    <a:cubicBezTo>
                      <a:pt x="37" y="44"/>
                      <a:pt x="37" y="44"/>
                      <a:pt x="37" y="44"/>
                    </a:cubicBezTo>
                    <a:cubicBezTo>
                      <a:pt x="37" y="45"/>
                      <a:pt x="37" y="45"/>
                      <a:pt x="37" y="45"/>
                    </a:cubicBezTo>
                    <a:close/>
                    <a:moveTo>
                      <a:pt x="53" y="42"/>
                    </a:moveTo>
                    <a:cubicBezTo>
                      <a:pt x="53" y="42"/>
                      <a:pt x="53" y="42"/>
                      <a:pt x="53" y="42"/>
                    </a:cubicBezTo>
                    <a:cubicBezTo>
                      <a:pt x="53" y="42"/>
                      <a:pt x="53" y="42"/>
                      <a:pt x="53" y="42"/>
                    </a:cubicBezTo>
                    <a:cubicBezTo>
                      <a:pt x="53" y="42"/>
                      <a:pt x="53" y="42"/>
                      <a:pt x="53" y="42"/>
                    </a:cubicBezTo>
                    <a:cubicBezTo>
                      <a:pt x="53" y="42"/>
                      <a:pt x="53" y="42"/>
                      <a:pt x="53" y="42"/>
                    </a:cubicBezTo>
                    <a:cubicBezTo>
                      <a:pt x="53" y="42"/>
                      <a:pt x="53" y="42"/>
                      <a:pt x="53" y="42"/>
                    </a:cubicBezTo>
                    <a:cubicBezTo>
                      <a:pt x="53" y="42"/>
                      <a:pt x="53" y="42"/>
                      <a:pt x="53" y="42"/>
                    </a:cubicBezTo>
                    <a:cubicBezTo>
                      <a:pt x="53" y="42"/>
                      <a:pt x="53" y="42"/>
                      <a:pt x="53" y="42"/>
                    </a:cubicBezTo>
                    <a:cubicBezTo>
                      <a:pt x="53" y="42"/>
                      <a:pt x="53" y="42"/>
                      <a:pt x="53" y="42"/>
                    </a:cubicBezTo>
                    <a:cubicBezTo>
                      <a:pt x="53" y="42"/>
                      <a:pt x="53" y="42"/>
                      <a:pt x="53" y="42"/>
                    </a:cubicBezTo>
                    <a:cubicBezTo>
                      <a:pt x="53" y="42"/>
                      <a:pt x="53" y="42"/>
                      <a:pt x="53" y="42"/>
                    </a:cubicBezTo>
                    <a:cubicBezTo>
                      <a:pt x="53" y="41"/>
                      <a:pt x="53" y="41"/>
                      <a:pt x="53" y="41"/>
                    </a:cubicBezTo>
                    <a:cubicBezTo>
                      <a:pt x="53" y="41"/>
                      <a:pt x="53" y="41"/>
                      <a:pt x="53" y="41"/>
                    </a:cubicBezTo>
                    <a:cubicBezTo>
                      <a:pt x="53" y="41"/>
                      <a:pt x="53" y="41"/>
                      <a:pt x="53" y="41"/>
                    </a:cubicBezTo>
                    <a:cubicBezTo>
                      <a:pt x="53" y="41"/>
                      <a:pt x="53" y="41"/>
                      <a:pt x="53" y="41"/>
                    </a:cubicBezTo>
                    <a:cubicBezTo>
                      <a:pt x="53" y="41"/>
                      <a:pt x="53" y="41"/>
                      <a:pt x="53" y="41"/>
                    </a:cubicBezTo>
                    <a:cubicBezTo>
                      <a:pt x="53" y="42"/>
                      <a:pt x="53" y="42"/>
                      <a:pt x="53" y="42"/>
                    </a:cubicBezTo>
                    <a:cubicBezTo>
                      <a:pt x="53" y="42"/>
                      <a:pt x="53" y="42"/>
                      <a:pt x="53" y="42"/>
                    </a:cubicBezTo>
                    <a:cubicBezTo>
                      <a:pt x="53" y="41"/>
                      <a:pt x="53" y="41"/>
                      <a:pt x="53" y="41"/>
                    </a:cubicBezTo>
                    <a:cubicBezTo>
                      <a:pt x="53" y="41"/>
                      <a:pt x="53" y="41"/>
                      <a:pt x="53"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0"/>
                      <a:pt x="52" y="40"/>
                      <a:pt x="52" y="40"/>
                    </a:cubicBezTo>
                    <a:cubicBezTo>
                      <a:pt x="52" y="41"/>
                      <a:pt x="52" y="41"/>
                      <a:pt x="52" y="41"/>
                    </a:cubicBezTo>
                    <a:cubicBezTo>
                      <a:pt x="52" y="41"/>
                      <a:pt x="52" y="41"/>
                      <a:pt x="52" y="41"/>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1" y="40"/>
                      <a:pt x="51" y="40"/>
                      <a:pt x="51" y="40"/>
                    </a:cubicBezTo>
                    <a:cubicBezTo>
                      <a:pt x="51" y="40"/>
                      <a:pt x="51" y="40"/>
                      <a:pt x="51" y="40"/>
                    </a:cubicBezTo>
                    <a:cubicBezTo>
                      <a:pt x="51" y="40"/>
                      <a:pt x="51" y="40"/>
                      <a:pt x="51" y="40"/>
                    </a:cubicBezTo>
                    <a:cubicBezTo>
                      <a:pt x="51" y="40"/>
                      <a:pt x="51" y="40"/>
                      <a:pt x="51" y="40"/>
                    </a:cubicBezTo>
                    <a:cubicBezTo>
                      <a:pt x="51" y="40"/>
                      <a:pt x="51" y="40"/>
                      <a:pt x="51" y="40"/>
                    </a:cubicBezTo>
                    <a:cubicBezTo>
                      <a:pt x="51" y="40"/>
                      <a:pt x="51" y="40"/>
                      <a:pt x="51" y="40"/>
                    </a:cubicBezTo>
                    <a:cubicBezTo>
                      <a:pt x="51" y="40"/>
                      <a:pt x="51" y="40"/>
                      <a:pt x="51" y="40"/>
                    </a:cubicBezTo>
                    <a:cubicBezTo>
                      <a:pt x="51" y="40"/>
                      <a:pt x="51" y="40"/>
                      <a:pt x="51" y="40"/>
                    </a:cubicBezTo>
                    <a:cubicBezTo>
                      <a:pt x="51" y="40"/>
                      <a:pt x="51" y="40"/>
                      <a:pt x="51" y="40"/>
                    </a:cubicBezTo>
                    <a:cubicBezTo>
                      <a:pt x="51" y="40"/>
                      <a:pt x="51" y="40"/>
                      <a:pt x="51" y="40"/>
                    </a:cubicBezTo>
                    <a:cubicBezTo>
                      <a:pt x="51" y="40"/>
                      <a:pt x="51" y="40"/>
                      <a:pt x="51" y="40"/>
                    </a:cubicBezTo>
                    <a:cubicBezTo>
                      <a:pt x="51" y="40"/>
                      <a:pt x="51" y="40"/>
                      <a:pt x="51" y="40"/>
                    </a:cubicBezTo>
                    <a:cubicBezTo>
                      <a:pt x="51" y="40"/>
                      <a:pt x="51" y="40"/>
                      <a:pt x="51" y="40"/>
                    </a:cubicBezTo>
                    <a:cubicBezTo>
                      <a:pt x="51" y="40"/>
                      <a:pt x="51" y="40"/>
                      <a:pt x="51" y="40"/>
                    </a:cubicBezTo>
                    <a:cubicBezTo>
                      <a:pt x="50" y="40"/>
                      <a:pt x="50" y="40"/>
                      <a:pt x="50" y="40"/>
                    </a:cubicBezTo>
                    <a:cubicBezTo>
                      <a:pt x="50" y="40"/>
                      <a:pt x="50" y="40"/>
                      <a:pt x="50" y="40"/>
                    </a:cubicBezTo>
                    <a:cubicBezTo>
                      <a:pt x="50" y="40"/>
                      <a:pt x="50" y="40"/>
                      <a:pt x="50" y="40"/>
                    </a:cubicBezTo>
                    <a:cubicBezTo>
                      <a:pt x="50" y="40"/>
                      <a:pt x="50" y="40"/>
                      <a:pt x="50" y="40"/>
                    </a:cubicBezTo>
                    <a:cubicBezTo>
                      <a:pt x="50" y="40"/>
                      <a:pt x="50" y="40"/>
                      <a:pt x="50" y="40"/>
                    </a:cubicBezTo>
                    <a:cubicBezTo>
                      <a:pt x="50" y="40"/>
                      <a:pt x="50" y="40"/>
                      <a:pt x="50" y="40"/>
                    </a:cubicBezTo>
                    <a:cubicBezTo>
                      <a:pt x="50" y="40"/>
                      <a:pt x="50" y="40"/>
                      <a:pt x="50" y="40"/>
                    </a:cubicBezTo>
                    <a:cubicBezTo>
                      <a:pt x="50" y="40"/>
                      <a:pt x="50" y="40"/>
                      <a:pt x="50" y="40"/>
                    </a:cubicBezTo>
                    <a:cubicBezTo>
                      <a:pt x="50" y="40"/>
                      <a:pt x="50" y="40"/>
                      <a:pt x="50" y="40"/>
                    </a:cubicBezTo>
                    <a:cubicBezTo>
                      <a:pt x="50" y="40"/>
                      <a:pt x="50" y="40"/>
                      <a:pt x="50" y="40"/>
                    </a:cubicBezTo>
                    <a:cubicBezTo>
                      <a:pt x="50" y="40"/>
                      <a:pt x="50" y="40"/>
                      <a:pt x="50" y="40"/>
                    </a:cubicBezTo>
                    <a:cubicBezTo>
                      <a:pt x="50" y="40"/>
                      <a:pt x="50" y="40"/>
                      <a:pt x="50" y="40"/>
                    </a:cubicBezTo>
                    <a:cubicBezTo>
                      <a:pt x="50" y="40"/>
                      <a:pt x="50" y="40"/>
                      <a:pt x="50" y="40"/>
                    </a:cubicBezTo>
                    <a:cubicBezTo>
                      <a:pt x="50" y="40"/>
                      <a:pt x="50" y="40"/>
                      <a:pt x="50" y="40"/>
                    </a:cubicBezTo>
                    <a:cubicBezTo>
                      <a:pt x="50" y="40"/>
                      <a:pt x="50" y="40"/>
                      <a:pt x="50" y="40"/>
                    </a:cubicBezTo>
                    <a:cubicBezTo>
                      <a:pt x="50" y="40"/>
                      <a:pt x="50" y="40"/>
                      <a:pt x="50" y="40"/>
                    </a:cubicBezTo>
                    <a:cubicBezTo>
                      <a:pt x="50" y="40"/>
                      <a:pt x="50" y="40"/>
                      <a:pt x="50" y="40"/>
                    </a:cubicBezTo>
                    <a:cubicBezTo>
                      <a:pt x="50" y="40"/>
                      <a:pt x="50" y="40"/>
                      <a:pt x="50" y="40"/>
                    </a:cubicBezTo>
                    <a:cubicBezTo>
                      <a:pt x="50" y="40"/>
                      <a:pt x="50" y="40"/>
                      <a:pt x="50" y="40"/>
                    </a:cubicBezTo>
                    <a:cubicBezTo>
                      <a:pt x="49" y="40"/>
                      <a:pt x="49" y="40"/>
                      <a:pt x="49" y="40"/>
                    </a:cubicBezTo>
                    <a:cubicBezTo>
                      <a:pt x="49" y="40"/>
                      <a:pt x="49" y="40"/>
                      <a:pt x="49" y="40"/>
                    </a:cubicBezTo>
                    <a:cubicBezTo>
                      <a:pt x="49" y="40"/>
                      <a:pt x="49" y="40"/>
                      <a:pt x="49" y="40"/>
                    </a:cubicBezTo>
                    <a:cubicBezTo>
                      <a:pt x="49" y="40"/>
                      <a:pt x="49" y="40"/>
                      <a:pt x="49" y="40"/>
                    </a:cubicBezTo>
                    <a:cubicBezTo>
                      <a:pt x="49" y="40"/>
                      <a:pt x="49" y="40"/>
                      <a:pt x="49" y="40"/>
                    </a:cubicBezTo>
                    <a:cubicBezTo>
                      <a:pt x="49" y="40"/>
                      <a:pt x="49" y="40"/>
                      <a:pt x="49" y="40"/>
                    </a:cubicBezTo>
                    <a:cubicBezTo>
                      <a:pt x="49" y="40"/>
                      <a:pt x="49" y="40"/>
                      <a:pt x="49"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40"/>
                      <a:pt x="48" y="40"/>
                      <a:pt x="48" y="40"/>
                    </a:cubicBezTo>
                    <a:cubicBezTo>
                      <a:pt x="48" y="39"/>
                      <a:pt x="48" y="39"/>
                      <a:pt x="48" y="39"/>
                    </a:cubicBezTo>
                    <a:cubicBezTo>
                      <a:pt x="48" y="39"/>
                      <a:pt x="48" y="39"/>
                      <a:pt x="48" y="39"/>
                    </a:cubicBezTo>
                    <a:cubicBezTo>
                      <a:pt x="48" y="39"/>
                      <a:pt x="48" y="39"/>
                      <a:pt x="48" y="39"/>
                    </a:cubicBezTo>
                    <a:cubicBezTo>
                      <a:pt x="48" y="39"/>
                      <a:pt x="48" y="39"/>
                      <a:pt x="48" y="39"/>
                    </a:cubicBezTo>
                    <a:cubicBezTo>
                      <a:pt x="48" y="39"/>
                      <a:pt x="48" y="39"/>
                      <a:pt x="48" y="39"/>
                    </a:cubicBezTo>
                    <a:cubicBezTo>
                      <a:pt x="48" y="39"/>
                      <a:pt x="48" y="39"/>
                      <a:pt x="48" y="39"/>
                    </a:cubicBezTo>
                    <a:cubicBezTo>
                      <a:pt x="48" y="39"/>
                      <a:pt x="48" y="39"/>
                      <a:pt x="48" y="39"/>
                    </a:cubicBezTo>
                    <a:cubicBezTo>
                      <a:pt x="48" y="39"/>
                      <a:pt x="48" y="39"/>
                      <a:pt x="48" y="39"/>
                    </a:cubicBezTo>
                    <a:cubicBezTo>
                      <a:pt x="48" y="39"/>
                      <a:pt x="48" y="39"/>
                      <a:pt x="48" y="39"/>
                    </a:cubicBezTo>
                    <a:cubicBezTo>
                      <a:pt x="47" y="39"/>
                      <a:pt x="47" y="39"/>
                      <a:pt x="47" y="39"/>
                    </a:cubicBezTo>
                    <a:cubicBezTo>
                      <a:pt x="47" y="39"/>
                      <a:pt x="47" y="39"/>
                      <a:pt x="47" y="39"/>
                    </a:cubicBezTo>
                    <a:cubicBezTo>
                      <a:pt x="47" y="39"/>
                      <a:pt x="47" y="39"/>
                      <a:pt x="47" y="39"/>
                    </a:cubicBezTo>
                    <a:cubicBezTo>
                      <a:pt x="47" y="39"/>
                      <a:pt x="47" y="39"/>
                      <a:pt x="47" y="39"/>
                    </a:cubicBezTo>
                    <a:cubicBezTo>
                      <a:pt x="47" y="39"/>
                      <a:pt x="47" y="39"/>
                      <a:pt x="47" y="39"/>
                    </a:cubicBezTo>
                    <a:cubicBezTo>
                      <a:pt x="47" y="39"/>
                      <a:pt x="47" y="39"/>
                      <a:pt x="47" y="39"/>
                    </a:cubicBezTo>
                    <a:cubicBezTo>
                      <a:pt x="47" y="39"/>
                      <a:pt x="47" y="39"/>
                      <a:pt x="47" y="39"/>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7"/>
                      <a:pt x="46" y="37"/>
                      <a:pt x="46" y="37"/>
                    </a:cubicBezTo>
                    <a:cubicBezTo>
                      <a:pt x="46" y="37"/>
                      <a:pt x="46" y="37"/>
                      <a:pt x="46" y="37"/>
                    </a:cubicBezTo>
                    <a:cubicBezTo>
                      <a:pt x="46" y="37"/>
                      <a:pt x="46" y="37"/>
                      <a:pt x="46" y="37"/>
                    </a:cubicBezTo>
                    <a:cubicBezTo>
                      <a:pt x="46" y="37"/>
                      <a:pt x="46" y="37"/>
                      <a:pt x="46" y="37"/>
                    </a:cubicBezTo>
                    <a:cubicBezTo>
                      <a:pt x="46" y="37"/>
                      <a:pt x="46" y="37"/>
                      <a:pt x="46" y="37"/>
                    </a:cubicBezTo>
                    <a:cubicBezTo>
                      <a:pt x="45" y="37"/>
                      <a:pt x="45" y="37"/>
                      <a:pt x="45" y="37"/>
                    </a:cubicBezTo>
                    <a:cubicBezTo>
                      <a:pt x="46" y="37"/>
                      <a:pt x="46" y="37"/>
                      <a:pt x="46"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36"/>
                      <a:pt x="46" y="36"/>
                      <a:pt x="46" y="36"/>
                    </a:cubicBezTo>
                    <a:cubicBezTo>
                      <a:pt x="46" y="36"/>
                      <a:pt x="46" y="36"/>
                      <a:pt x="46" y="36"/>
                    </a:cubicBezTo>
                    <a:cubicBezTo>
                      <a:pt x="46" y="36"/>
                      <a:pt x="46" y="36"/>
                      <a:pt x="46" y="36"/>
                    </a:cubicBezTo>
                    <a:cubicBezTo>
                      <a:pt x="47" y="37"/>
                      <a:pt x="47" y="37"/>
                      <a:pt x="47" y="37"/>
                    </a:cubicBezTo>
                    <a:cubicBezTo>
                      <a:pt x="47" y="37"/>
                      <a:pt x="47" y="37"/>
                      <a:pt x="47" y="37"/>
                    </a:cubicBezTo>
                    <a:cubicBezTo>
                      <a:pt x="47" y="37"/>
                      <a:pt x="47" y="37"/>
                      <a:pt x="47"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6"/>
                      <a:pt x="48" y="36"/>
                      <a:pt x="48" y="36"/>
                    </a:cubicBezTo>
                    <a:cubicBezTo>
                      <a:pt x="48" y="36"/>
                      <a:pt x="48" y="36"/>
                      <a:pt x="48"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8" y="36"/>
                      <a:pt x="48" y="36"/>
                      <a:pt x="48" y="36"/>
                    </a:cubicBezTo>
                    <a:cubicBezTo>
                      <a:pt x="48" y="36"/>
                      <a:pt x="48" y="36"/>
                      <a:pt x="48" y="36"/>
                    </a:cubicBezTo>
                    <a:cubicBezTo>
                      <a:pt x="48" y="35"/>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8" y="34"/>
                      <a:pt x="48" y="34"/>
                      <a:pt x="48" y="34"/>
                    </a:cubicBezTo>
                    <a:cubicBezTo>
                      <a:pt x="48" y="33"/>
                      <a:pt x="48" y="33"/>
                      <a:pt x="48"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2"/>
                      <a:pt x="48" y="32"/>
                      <a:pt x="48" y="32"/>
                    </a:cubicBezTo>
                    <a:cubicBezTo>
                      <a:pt x="48" y="32"/>
                      <a:pt x="48" y="32"/>
                      <a:pt x="48"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4"/>
                      <a:pt x="47" y="34"/>
                      <a:pt x="47" y="34"/>
                    </a:cubicBezTo>
                    <a:cubicBezTo>
                      <a:pt x="47" y="34"/>
                      <a:pt x="47" y="34"/>
                      <a:pt x="47" y="34"/>
                    </a:cubicBezTo>
                    <a:cubicBezTo>
                      <a:pt x="47" y="34"/>
                      <a:pt x="47" y="34"/>
                      <a:pt x="47" y="34"/>
                    </a:cubicBezTo>
                    <a:cubicBezTo>
                      <a:pt x="47" y="34"/>
                      <a:pt x="47" y="34"/>
                      <a:pt x="47" y="34"/>
                    </a:cubicBezTo>
                    <a:cubicBezTo>
                      <a:pt x="46" y="34"/>
                      <a:pt x="46" y="34"/>
                      <a:pt x="46" y="34"/>
                    </a:cubicBezTo>
                    <a:cubicBezTo>
                      <a:pt x="46" y="34"/>
                      <a:pt x="46" y="34"/>
                      <a:pt x="46" y="34"/>
                    </a:cubicBezTo>
                    <a:cubicBezTo>
                      <a:pt x="46" y="34"/>
                      <a:pt x="46" y="34"/>
                      <a:pt x="46" y="34"/>
                    </a:cubicBezTo>
                    <a:cubicBezTo>
                      <a:pt x="46" y="34"/>
                      <a:pt x="46" y="34"/>
                      <a:pt x="46" y="34"/>
                    </a:cubicBezTo>
                    <a:cubicBezTo>
                      <a:pt x="45" y="34"/>
                      <a:pt x="45" y="34"/>
                      <a:pt x="45" y="34"/>
                    </a:cubicBezTo>
                    <a:cubicBezTo>
                      <a:pt x="45" y="34"/>
                      <a:pt x="45" y="34"/>
                      <a:pt x="45" y="34"/>
                    </a:cubicBezTo>
                    <a:cubicBezTo>
                      <a:pt x="46" y="34"/>
                      <a:pt x="46" y="34"/>
                      <a:pt x="46" y="34"/>
                    </a:cubicBezTo>
                    <a:cubicBezTo>
                      <a:pt x="46" y="34"/>
                      <a:pt x="46" y="34"/>
                      <a:pt x="46" y="34"/>
                    </a:cubicBezTo>
                    <a:cubicBezTo>
                      <a:pt x="46" y="33"/>
                      <a:pt x="46" y="33"/>
                      <a:pt x="46" y="33"/>
                    </a:cubicBezTo>
                    <a:cubicBezTo>
                      <a:pt x="45" y="34"/>
                      <a:pt x="45" y="34"/>
                      <a:pt x="45" y="34"/>
                    </a:cubicBezTo>
                    <a:cubicBezTo>
                      <a:pt x="45" y="34"/>
                      <a:pt x="45" y="34"/>
                      <a:pt x="45" y="34"/>
                    </a:cubicBezTo>
                    <a:cubicBezTo>
                      <a:pt x="45" y="34"/>
                      <a:pt x="45" y="34"/>
                      <a:pt x="45" y="34"/>
                    </a:cubicBezTo>
                    <a:cubicBezTo>
                      <a:pt x="45" y="34"/>
                      <a:pt x="45" y="34"/>
                      <a:pt x="45" y="34"/>
                    </a:cubicBezTo>
                    <a:cubicBezTo>
                      <a:pt x="44" y="34"/>
                      <a:pt x="44" y="34"/>
                      <a:pt x="44" y="34"/>
                    </a:cubicBezTo>
                    <a:cubicBezTo>
                      <a:pt x="44" y="33"/>
                      <a:pt x="44" y="33"/>
                      <a:pt x="44" y="33"/>
                    </a:cubicBezTo>
                    <a:cubicBezTo>
                      <a:pt x="44" y="33"/>
                      <a:pt x="44" y="33"/>
                      <a:pt x="44" y="33"/>
                    </a:cubicBezTo>
                    <a:cubicBezTo>
                      <a:pt x="44" y="33"/>
                      <a:pt x="44" y="33"/>
                      <a:pt x="44" y="33"/>
                    </a:cubicBezTo>
                    <a:cubicBezTo>
                      <a:pt x="44" y="33"/>
                      <a:pt x="44" y="33"/>
                      <a:pt x="44" y="33"/>
                    </a:cubicBezTo>
                    <a:cubicBezTo>
                      <a:pt x="44" y="33"/>
                      <a:pt x="44" y="33"/>
                      <a:pt x="44" y="33"/>
                    </a:cubicBezTo>
                    <a:cubicBezTo>
                      <a:pt x="45" y="33"/>
                      <a:pt x="45" y="33"/>
                      <a:pt x="45" y="33"/>
                    </a:cubicBezTo>
                    <a:cubicBezTo>
                      <a:pt x="45" y="32"/>
                      <a:pt x="45" y="32"/>
                      <a:pt x="45" y="32"/>
                    </a:cubicBezTo>
                    <a:cubicBezTo>
                      <a:pt x="45" y="33"/>
                      <a:pt x="45" y="33"/>
                      <a:pt x="45" y="33"/>
                    </a:cubicBezTo>
                    <a:cubicBezTo>
                      <a:pt x="45" y="33"/>
                      <a:pt x="45" y="33"/>
                      <a:pt x="45" y="33"/>
                    </a:cubicBezTo>
                    <a:cubicBezTo>
                      <a:pt x="45" y="33"/>
                      <a:pt x="45" y="33"/>
                      <a:pt x="45" y="33"/>
                    </a:cubicBezTo>
                    <a:cubicBezTo>
                      <a:pt x="45" y="33"/>
                      <a:pt x="45" y="33"/>
                      <a:pt x="45" y="33"/>
                    </a:cubicBezTo>
                    <a:cubicBezTo>
                      <a:pt x="45" y="32"/>
                      <a:pt x="45" y="32"/>
                      <a:pt x="45" y="32"/>
                    </a:cubicBezTo>
                    <a:cubicBezTo>
                      <a:pt x="45" y="32"/>
                      <a:pt x="45" y="32"/>
                      <a:pt x="45" y="32"/>
                    </a:cubicBezTo>
                    <a:cubicBezTo>
                      <a:pt x="45" y="32"/>
                      <a:pt x="45" y="32"/>
                      <a:pt x="45" y="32"/>
                    </a:cubicBezTo>
                    <a:cubicBezTo>
                      <a:pt x="46" y="32"/>
                      <a:pt x="46" y="32"/>
                      <a:pt x="46" y="32"/>
                    </a:cubicBezTo>
                    <a:cubicBezTo>
                      <a:pt x="46" y="32"/>
                      <a:pt x="46" y="32"/>
                      <a:pt x="46" y="32"/>
                    </a:cubicBezTo>
                    <a:cubicBezTo>
                      <a:pt x="46" y="32"/>
                      <a:pt x="46" y="32"/>
                      <a:pt x="46" y="32"/>
                    </a:cubicBezTo>
                    <a:cubicBezTo>
                      <a:pt x="46" y="32"/>
                      <a:pt x="46" y="32"/>
                      <a:pt x="46" y="32"/>
                    </a:cubicBezTo>
                    <a:cubicBezTo>
                      <a:pt x="46" y="31"/>
                      <a:pt x="46" y="31"/>
                      <a:pt x="46" y="31"/>
                    </a:cubicBezTo>
                    <a:cubicBezTo>
                      <a:pt x="46" y="31"/>
                      <a:pt x="46" y="31"/>
                      <a:pt x="46" y="31"/>
                    </a:cubicBezTo>
                    <a:cubicBezTo>
                      <a:pt x="46" y="31"/>
                      <a:pt x="46" y="31"/>
                      <a:pt x="46" y="31"/>
                    </a:cubicBezTo>
                    <a:cubicBezTo>
                      <a:pt x="46" y="31"/>
                      <a:pt x="46" y="31"/>
                      <a:pt x="46" y="31"/>
                    </a:cubicBezTo>
                    <a:cubicBezTo>
                      <a:pt x="45" y="31"/>
                      <a:pt x="45" y="31"/>
                      <a:pt x="45" y="31"/>
                    </a:cubicBezTo>
                    <a:cubicBezTo>
                      <a:pt x="45" y="31"/>
                      <a:pt x="45" y="31"/>
                      <a:pt x="45" y="31"/>
                    </a:cubicBezTo>
                    <a:cubicBezTo>
                      <a:pt x="45" y="31"/>
                      <a:pt x="45" y="31"/>
                      <a:pt x="45" y="31"/>
                    </a:cubicBezTo>
                    <a:cubicBezTo>
                      <a:pt x="46" y="31"/>
                      <a:pt x="46" y="31"/>
                      <a:pt x="46" y="31"/>
                    </a:cubicBezTo>
                    <a:cubicBezTo>
                      <a:pt x="46" y="31"/>
                      <a:pt x="46" y="31"/>
                      <a:pt x="46" y="31"/>
                    </a:cubicBezTo>
                    <a:cubicBezTo>
                      <a:pt x="46" y="31"/>
                      <a:pt x="46" y="31"/>
                      <a:pt x="46" y="31"/>
                    </a:cubicBezTo>
                    <a:cubicBezTo>
                      <a:pt x="46" y="31"/>
                      <a:pt x="46" y="31"/>
                      <a:pt x="46" y="31"/>
                    </a:cubicBezTo>
                    <a:cubicBezTo>
                      <a:pt x="46" y="31"/>
                      <a:pt x="46" y="31"/>
                      <a:pt x="46" y="31"/>
                    </a:cubicBezTo>
                    <a:cubicBezTo>
                      <a:pt x="46" y="31"/>
                      <a:pt x="46" y="31"/>
                      <a:pt x="46" y="31"/>
                    </a:cubicBezTo>
                    <a:cubicBezTo>
                      <a:pt x="46" y="31"/>
                      <a:pt x="46" y="31"/>
                      <a:pt x="46" y="31"/>
                    </a:cubicBezTo>
                    <a:cubicBezTo>
                      <a:pt x="46" y="31"/>
                      <a:pt x="46" y="31"/>
                      <a:pt x="46" y="31"/>
                    </a:cubicBezTo>
                    <a:cubicBezTo>
                      <a:pt x="46" y="32"/>
                      <a:pt x="46" y="32"/>
                      <a:pt x="46"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2"/>
                      <a:pt x="45" y="32"/>
                      <a:pt x="45" y="32"/>
                    </a:cubicBezTo>
                    <a:cubicBezTo>
                      <a:pt x="45" y="32"/>
                      <a:pt x="45" y="32"/>
                      <a:pt x="45" y="32"/>
                    </a:cubicBezTo>
                    <a:cubicBezTo>
                      <a:pt x="45" y="32"/>
                      <a:pt x="45" y="32"/>
                      <a:pt x="45" y="32"/>
                    </a:cubicBezTo>
                    <a:cubicBezTo>
                      <a:pt x="45" y="32"/>
                      <a:pt x="45" y="32"/>
                      <a:pt x="45" y="32"/>
                    </a:cubicBezTo>
                    <a:cubicBezTo>
                      <a:pt x="44" y="32"/>
                      <a:pt x="44" y="32"/>
                      <a:pt x="44" y="32"/>
                    </a:cubicBezTo>
                    <a:cubicBezTo>
                      <a:pt x="44" y="32"/>
                      <a:pt x="44" y="32"/>
                      <a:pt x="44" y="32"/>
                    </a:cubicBezTo>
                    <a:cubicBezTo>
                      <a:pt x="44" y="32"/>
                      <a:pt x="44" y="32"/>
                      <a:pt x="44" y="32"/>
                    </a:cubicBezTo>
                    <a:cubicBezTo>
                      <a:pt x="44" y="32"/>
                      <a:pt x="44" y="32"/>
                      <a:pt x="44" y="32"/>
                    </a:cubicBezTo>
                    <a:cubicBezTo>
                      <a:pt x="44" y="31"/>
                      <a:pt x="44" y="31"/>
                      <a:pt x="44" y="31"/>
                    </a:cubicBezTo>
                    <a:cubicBezTo>
                      <a:pt x="44" y="31"/>
                      <a:pt x="44" y="31"/>
                      <a:pt x="44" y="31"/>
                    </a:cubicBezTo>
                    <a:cubicBezTo>
                      <a:pt x="44" y="31"/>
                      <a:pt x="44" y="31"/>
                      <a:pt x="44" y="31"/>
                    </a:cubicBezTo>
                    <a:cubicBezTo>
                      <a:pt x="44" y="32"/>
                      <a:pt x="44" y="32"/>
                      <a:pt x="44" y="32"/>
                    </a:cubicBezTo>
                    <a:cubicBezTo>
                      <a:pt x="43" y="32"/>
                      <a:pt x="43" y="32"/>
                      <a:pt x="43" y="32"/>
                    </a:cubicBezTo>
                    <a:cubicBezTo>
                      <a:pt x="43" y="33"/>
                      <a:pt x="43" y="33"/>
                      <a:pt x="43" y="33"/>
                    </a:cubicBezTo>
                    <a:cubicBezTo>
                      <a:pt x="42" y="33"/>
                      <a:pt x="42" y="33"/>
                      <a:pt x="42" y="33"/>
                    </a:cubicBezTo>
                    <a:cubicBezTo>
                      <a:pt x="42" y="33"/>
                      <a:pt x="42" y="33"/>
                      <a:pt x="42" y="33"/>
                    </a:cubicBezTo>
                    <a:cubicBezTo>
                      <a:pt x="42" y="33"/>
                      <a:pt x="42" y="33"/>
                      <a:pt x="42" y="33"/>
                    </a:cubicBezTo>
                    <a:cubicBezTo>
                      <a:pt x="41" y="33"/>
                      <a:pt x="41" y="33"/>
                      <a:pt x="41" y="33"/>
                    </a:cubicBezTo>
                    <a:cubicBezTo>
                      <a:pt x="41" y="33"/>
                      <a:pt x="41" y="33"/>
                      <a:pt x="41" y="33"/>
                    </a:cubicBezTo>
                    <a:cubicBezTo>
                      <a:pt x="40" y="33"/>
                      <a:pt x="40" y="33"/>
                      <a:pt x="40" y="33"/>
                    </a:cubicBezTo>
                    <a:cubicBezTo>
                      <a:pt x="40" y="33"/>
                      <a:pt x="40" y="33"/>
                      <a:pt x="40" y="33"/>
                    </a:cubicBezTo>
                    <a:cubicBezTo>
                      <a:pt x="39" y="33"/>
                      <a:pt x="39" y="33"/>
                      <a:pt x="39" y="33"/>
                    </a:cubicBezTo>
                    <a:cubicBezTo>
                      <a:pt x="39" y="33"/>
                      <a:pt x="39" y="33"/>
                      <a:pt x="39" y="33"/>
                    </a:cubicBezTo>
                    <a:cubicBezTo>
                      <a:pt x="38" y="32"/>
                      <a:pt x="38" y="32"/>
                      <a:pt x="38" y="32"/>
                    </a:cubicBezTo>
                    <a:cubicBezTo>
                      <a:pt x="38" y="32"/>
                      <a:pt x="38" y="32"/>
                      <a:pt x="38" y="32"/>
                    </a:cubicBezTo>
                    <a:cubicBezTo>
                      <a:pt x="38" y="31"/>
                      <a:pt x="38" y="31"/>
                      <a:pt x="38" y="31"/>
                    </a:cubicBezTo>
                    <a:cubicBezTo>
                      <a:pt x="38" y="31"/>
                      <a:pt x="38" y="31"/>
                      <a:pt x="38" y="31"/>
                    </a:cubicBezTo>
                    <a:cubicBezTo>
                      <a:pt x="39" y="30"/>
                      <a:pt x="39" y="30"/>
                      <a:pt x="39" y="30"/>
                    </a:cubicBezTo>
                    <a:cubicBezTo>
                      <a:pt x="39" y="30"/>
                      <a:pt x="39" y="30"/>
                      <a:pt x="39" y="30"/>
                    </a:cubicBezTo>
                    <a:cubicBezTo>
                      <a:pt x="40" y="29"/>
                      <a:pt x="40" y="29"/>
                      <a:pt x="40" y="29"/>
                    </a:cubicBezTo>
                    <a:cubicBezTo>
                      <a:pt x="40" y="29"/>
                      <a:pt x="40" y="29"/>
                      <a:pt x="40" y="29"/>
                    </a:cubicBezTo>
                    <a:cubicBezTo>
                      <a:pt x="40" y="29"/>
                      <a:pt x="40" y="29"/>
                      <a:pt x="40" y="29"/>
                    </a:cubicBezTo>
                    <a:cubicBezTo>
                      <a:pt x="40" y="29"/>
                      <a:pt x="40" y="29"/>
                      <a:pt x="40" y="29"/>
                    </a:cubicBezTo>
                    <a:cubicBezTo>
                      <a:pt x="41" y="29"/>
                      <a:pt x="41" y="29"/>
                      <a:pt x="41" y="29"/>
                    </a:cubicBezTo>
                    <a:cubicBezTo>
                      <a:pt x="41" y="29"/>
                      <a:pt x="41" y="29"/>
                      <a:pt x="41" y="29"/>
                    </a:cubicBezTo>
                    <a:cubicBezTo>
                      <a:pt x="42" y="29"/>
                      <a:pt x="42" y="29"/>
                      <a:pt x="42" y="29"/>
                    </a:cubicBezTo>
                    <a:cubicBezTo>
                      <a:pt x="42" y="30"/>
                      <a:pt x="42" y="30"/>
                      <a:pt x="42" y="30"/>
                    </a:cubicBezTo>
                    <a:cubicBezTo>
                      <a:pt x="42" y="30"/>
                      <a:pt x="42" y="30"/>
                      <a:pt x="42" y="30"/>
                    </a:cubicBezTo>
                    <a:cubicBezTo>
                      <a:pt x="42" y="30"/>
                      <a:pt x="42" y="30"/>
                      <a:pt x="42" y="30"/>
                    </a:cubicBezTo>
                    <a:cubicBezTo>
                      <a:pt x="43" y="30"/>
                      <a:pt x="43" y="30"/>
                      <a:pt x="43" y="30"/>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4" y="30"/>
                      <a:pt x="44" y="30"/>
                      <a:pt x="44" y="30"/>
                    </a:cubicBezTo>
                    <a:cubicBezTo>
                      <a:pt x="44" y="30"/>
                      <a:pt x="44" y="30"/>
                      <a:pt x="44" y="30"/>
                    </a:cubicBezTo>
                    <a:cubicBezTo>
                      <a:pt x="44" y="30"/>
                      <a:pt x="44" y="30"/>
                      <a:pt x="44" y="30"/>
                    </a:cubicBezTo>
                    <a:cubicBezTo>
                      <a:pt x="45" y="30"/>
                      <a:pt x="45" y="30"/>
                      <a:pt x="45" y="30"/>
                    </a:cubicBezTo>
                    <a:cubicBezTo>
                      <a:pt x="45" y="30"/>
                      <a:pt x="45" y="30"/>
                      <a:pt x="45" y="30"/>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6" y="31"/>
                      <a:pt x="46" y="31"/>
                      <a:pt x="46" y="31"/>
                    </a:cubicBezTo>
                    <a:cubicBezTo>
                      <a:pt x="46" y="31"/>
                      <a:pt x="46" y="31"/>
                      <a:pt x="46" y="31"/>
                    </a:cubicBezTo>
                    <a:cubicBezTo>
                      <a:pt x="46" y="31"/>
                      <a:pt x="46" y="31"/>
                      <a:pt x="46" y="31"/>
                    </a:cubicBezTo>
                    <a:cubicBezTo>
                      <a:pt x="46" y="31"/>
                      <a:pt x="46" y="31"/>
                      <a:pt x="46" y="31"/>
                    </a:cubicBezTo>
                    <a:cubicBezTo>
                      <a:pt x="46" y="31"/>
                      <a:pt x="46" y="31"/>
                      <a:pt x="46" y="31"/>
                    </a:cubicBezTo>
                    <a:cubicBezTo>
                      <a:pt x="46" y="31"/>
                      <a:pt x="46" y="31"/>
                      <a:pt x="46" y="31"/>
                    </a:cubicBezTo>
                    <a:cubicBezTo>
                      <a:pt x="47" y="31"/>
                      <a:pt x="47" y="31"/>
                      <a:pt x="47" y="31"/>
                    </a:cubicBezTo>
                    <a:cubicBezTo>
                      <a:pt x="47" y="31"/>
                      <a:pt x="47" y="31"/>
                      <a:pt x="47" y="31"/>
                    </a:cubicBezTo>
                    <a:cubicBezTo>
                      <a:pt x="46" y="31"/>
                      <a:pt x="46" y="31"/>
                      <a:pt x="46" y="31"/>
                    </a:cubicBezTo>
                    <a:cubicBezTo>
                      <a:pt x="46" y="31"/>
                      <a:pt x="46" y="31"/>
                      <a:pt x="46"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0"/>
                      <a:pt x="47" y="30"/>
                      <a:pt x="47" y="30"/>
                    </a:cubicBezTo>
                    <a:cubicBezTo>
                      <a:pt x="46" y="30"/>
                      <a:pt x="46" y="30"/>
                      <a:pt x="46" y="30"/>
                    </a:cubicBezTo>
                    <a:cubicBezTo>
                      <a:pt x="46" y="29"/>
                      <a:pt x="46" y="29"/>
                      <a:pt x="46" y="29"/>
                    </a:cubicBezTo>
                    <a:cubicBezTo>
                      <a:pt x="46" y="29"/>
                      <a:pt x="46" y="29"/>
                      <a:pt x="46" y="29"/>
                    </a:cubicBezTo>
                    <a:cubicBezTo>
                      <a:pt x="46" y="29"/>
                      <a:pt x="46" y="29"/>
                      <a:pt x="46" y="29"/>
                    </a:cubicBezTo>
                    <a:cubicBezTo>
                      <a:pt x="46" y="28"/>
                      <a:pt x="46" y="28"/>
                      <a:pt x="46"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7"/>
                      <a:pt x="45" y="27"/>
                      <a:pt x="45" y="27"/>
                    </a:cubicBezTo>
                    <a:cubicBezTo>
                      <a:pt x="45" y="27"/>
                      <a:pt x="45" y="27"/>
                      <a:pt x="45" y="27"/>
                    </a:cubicBezTo>
                    <a:cubicBezTo>
                      <a:pt x="45" y="27"/>
                      <a:pt x="45" y="27"/>
                      <a:pt x="45" y="27"/>
                    </a:cubicBezTo>
                    <a:cubicBezTo>
                      <a:pt x="45" y="27"/>
                      <a:pt x="45" y="27"/>
                      <a:pt x="45" y="27"/>
                    </a:cubicBezTo>
                    <a:cubicBezTo>
                      <a:pt x="44" y="27"/>
                      <a:pt x="44" y="27"/>
                      <a:pt x="44" y="27"/>
                    </a:cubicBezTo>
                    <a:cubicBezTo>
                      <a:pt x="44" y="27"/>
                      <a:pt x="44" y="27"/>
                      <a:pt x="44" y="27"/>
                    </a:cubicBezTo>
                    <a:cubicBezTo>
                      <a:pt x="44" y="26"/>
                      <a:pt x="44" y="26"/>
                      <a:pt x="44" y="26"/>
                    </a:cubicBezTo>
                    <a:cubicBezTo>
                      <a:pt x="44" y="26"/>
                      <a:pt x="44" y="26"/>
                      <a:pt x="44" y="26"/>
                    </a:cubicBezTo>
                    <a:cubicBezTo>
                      <a:pt x="44" y="26"/>
                      <a:pt x="44" y="26"/>
                      <a:pt x="44" y="26"/>
                    </a:cubicBezTo>
                    <a:cubicBezTo>
                      <a:pt x="44" y="25"/>
                      <a:pt x="44" y="25"/>
                      <a:pt x="44" y="25"/>
                    </a:cubicBezTo>
                    <a:cubicBezTo>
                      <a:pt x="43" y="25"/>
                      <a:pt x="43" y="25"/>
                      <a:pt x="43" y="25"/>
                    </a:cubicBezTo>
                    <a:cubicBezTo>
                      <a:pt x="43" y="25"/>
                      <a:pt x="43" y="25"/>
                      <a:pt x="43" y="25"/>
                    </a:cubicBezTo>
                    <a:cubicBezTo>
                      <a:pt x="44" y="25"/>
                      <a:pt x="44" y="25"/>
                      <a:pt x="44" y="25"/>
                    </a:cubicBezTo>
                    <a:cubicBezTo>
                      <a:pt x="44" y="24"/>
                      <a:pt x="44" y="24"/>
                      <a:pt x="44" y="24"/>
                    </a:cubicBezTo>
                    <a:cubicBezTo>
                      <a:pt x="44" y="24"/>
                      <a:pt x="44" y="24"/>
                      <a:pt x="44" y="24"/>
                    </a:cubicBezTo>
                    <a:cubicBezTo>
                      <a:pt x="44" y="24"/>
                      <a:pt x="44" y="24"/>
                      <a:pt x="44" y="24"/>
                    </a:cubicBezTo>
                    <a:cubicBezTo>
                      <a:pt x="44" y="24"/>
                      <a:pt x="44" y="24"/>
                      <a:pt x="44" y="24"/>
                    </a:cubicBezTo>
                    <a:cubicBezTo>
                      <a:pt x="44" y="23"/>
                      <a:pt x="44" y="23"/>
                      <a:pt x="44" y="23"/>
                    </a:cubicBezTo>
                    <a:cubicBezTo>
                      <a:pt x="44" y="23"/>
                      <a:pt x="44" y="23"/>
                      <a:pt x="44" y="23"/>
                    </a:cubicBezTo>
                    <a:cubicBezTo>
                      <a:pt x="44" y="22"/>
                      <a:pt x="44" y="22"/>
                      <a:pt x="44" y="22"/>
                    </a:cubicBezTo>
                    <a:cubicBezTo>
                      <a:pt x="44" y="22"/>
                      <a:pt x="44" y="22"/>
                      <a:pt x="44" y="22"/>
                    </a:cubicBezTo>
                    <a:cubicBezTo>
                      <a:pt x="44" y="22"/>
                      <a:pt x="44" y="22"/>
                      <a:pt x="44" y="22"/>
                    </a:cubicBezTo>
                    <a:cubicBezTo>
                      <a:pt x="38" y="22"/>
                      <a:pt x="32" y="23"/>
                      <a:pt x="25" y="23"/>
                    </a:cubicBezTo>
                    <a:cubicBezTo>
                      <a:pt x="26" y="22"/>
                      <a:pt x="26" y="22"/>
                      <a:pt x="26" y="22"/>
                    </a:cubicBezTo>
                    <a:cubicBezTo>
                      <a:pt x="26" y="22"/>
                      <a:pt x="26" y="22"/>
                      <a:pt x="26" y="22"/>
                    </a:cubicBezTo>
                    <a:cubicBezTo>
                      <a:pt x="26" y="22"/>
                      <a:pt x="26" y="22"/>
                      <a:pt x="26" y="22"/>
                    </a:cubicBezTo>
                    <a:cubicBezTo>
                      <a:pt x="25" y="22"/>
                      <a:pt x="25" y="22"/>
                      <a:pt x="25" y="22"/>
                    </a:cubicBezTo>
                    <a:cubicBezTo>
                      <a:pt x="25" y="21"/>
                      <a:pt x="25" y="21"/>
                      <a:pt x="25"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5" y="21"/>
                      <a:pt x="25" y="21"/>
                      <a:pt x="25" y="21"/>
                    </a:cubicBezTo>
                    <a:cubicBezTo>
                      <a:pt x="25" y="20"/>
                      <a:pt x="25" y="20"/>
                      <a:pt x="25" y="20"/>
                    </a:cubicBezTo>
                    <a:cubicBezTo>
                      <a:pt x="25" y="20"/>
                      <a:pt x="25" y="20"/>
                      <a:pt x="25" y="20"/>
                    </a:cubicBezTo>
                    <a:cubicBezTo>
                      <a:pt x="25" y="20"/>
                      <a:pt x="25" y="20"/>
                      <a:pt x="25" y="20"/>
                    </a:cubicBezTo>
                    <a:cubicBezTo>
                      <a:pt x="25" y="20"/>
                      <a:pt x="25" y="20"/>
                      <a:pt x="25" y="20"/>
                    </a:cubicBezTo>
                    <a:cubicBezTo>
                      <a:pt x="26" y="20"/>
                      <a:pt x="26" y="20"/>
                      <a:pt x="26" y="20"/>
                    </a:cubicBezTo>
                    <a:cubicBezTo>
                      <a:pt x="26" y="20"/>
                      <a:pt x="26" y="20"/>
                      <a:pt x="26" y="20"/>
                    </a:cubicBezTo>
                    <a:cubicBezTo>
                      <a:pt x="26" y="20"/>
                      <a:pt x="26" y="20"/>
                      <a:pt x="26" y="20"/>
                    </a:cubicBezTo>
                    <a:cubicBezTo>
                      <a:pt x="26" y="20"/>
                      <a:pt x="26" y="20"/>
                      <a:pt x="26" y="20"/>
                    </a:cubicBezTo>
                    <a:cubicBezTo>
                      <a:pt x="26" y="20"/>
                      <a:pt x="26" y="20"/>
                      <a:pt x="26" y="20"/>
                    </a:cubicBezTo>
                    <a:cubicBezTo>
                      <a:pt x="26" y="19"/>
                      <a:pt x="26" y="19"/>
                      <a:pt x="26" y="19"/>
                    </a:cubicBezTo>
                    <a:cubicBezTo>
                      <a:pt x="26" y="19"/>
                      <a:pt x="26" y="19"/>
                      <a:pt x="26" y="19"/>
                    </a:cubicBezTo>
                    <a:cubicBezTo>
                      <a:pt x="27" y="19"/>
                      <a:pt x="27" y="19"/>
                      <a:pt x="27" y="19"/>
                    </a:cubicBezTo>
                    <a:cubicBezTo>
                      <a:pt x="27" y="18"/>
                      <a:pt x="27" y="18"/>
                      <a:pt x="27" y="18"/>
                    </a:cubicBezTo>
                    <a:cubicBezTo>
                      <a:pt x="26" y="18"/>
                      <a:pt x="26" y="18"/>
                      <a:pt x="26" y="18"/>
                    </a:cubicBezTo>
                    <a:cubicBezTo>
                      <a:pt x="26" y="18"/>
                      <a:pt x="26" y="18"/>
                      <a:pt x="26" y="18"/>
                    </a:cubicBezTo>
                    <a:cubicBezTo>
                      <a:pt x="26" y="18"/>
                      <a:pt x="26" y="18"/>
                      <a:pt x="26" y="18"/>
                    </a:cubicBezTo>
                    <a:cubicBezTo>
                      <a:pt x="26" y="18"/>
                      <a:pt x="26" y="18"/>
                      <a:pt x="26" y="18"/>
                    </a:cubicBezTo>
                    <a:cubicBezTo>
                      <a:pt x="26" y="17"/>
                      <a:pt x="26" y="17"/>
                      <a:pt x="26" y="17"/>
                    </a:cubicBezTo>
                    <a:cubicBezTo>
                      <a:pt x="26" y="17"/>
                      <a:pt x="26" y="17"/>
                      <a:pt x="26" y="17"/>
                    </a:cubicBezTo>
                    <a:cubicBezTo>
                      <a:pt x="27" y="16"/>
                      <a:pt x="27" y="16"/>
                      <a:pt x="27" y="16"/>
                    </a:cubicBezTo>
                    <a:cubicBezTo>
                      <a:pt x="27" y="16"/>
                      <a:pt x="27" y="16"/>
                      <a:pt x="27" y="16"/>
                    </a:cubicBezTo>
                    <a:cubicBezTo>
                      <a:pt x="27" y="16"/>
                      <a:pt x="27" y="16"/>
                      <a:pt x="27" y="16"/>
                    </a:cubicBezTo>
                    <a:cubicBezTo>
                      <a:pt x="27" y="16"/>
                      <a:pt x="27" y="16"/>
                      <a:pt x="27" y="16"/>
                    </a:cubicBezTo>
                    <a:cubicBezTo>
                      <a:pt x="27" y="15"/>
                      <a:pt x="27" y="15"/>
                      <a:pt x="27" y="15"/>
                    </a:cubicBezTo>
                    <a:cubicBezTo>
                      <a:pt x="27" y="15"/>
                      <a:pt x="27" y="15"/>
                      <a:pt x="27" y="15"/>
                    </a:cubicBezTo>
                    <a:cubicBezTo>
                      <a:pt x="27" y="15"/>
                      <a:pt x="27" y="15"/>
                      <a:pt x="27" y="15"/>
                    </a:cubicBezTo>
                    <a:cubicBezTo>
                      <a:pt x="27" y="14"/>
                      <a:pt x="27" y="14"/>
                      <a:pt x="27" y="14"/>
                    </a:cubicBezTo>
                    <a:cubicBezTo>
                      <a:pt x="27" y="14"/>
                      <a:pt x="27" y="14"/>
                      <a:pt x="27" y="14"/>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9" y="13"/>
                      <a:pt x="29" y="13"/>
                      <a:pt x="29" y="13"/>
                    </a:cubicBezTo>
                    <a:cubicBezTo>
                      <a:pt x="29" y="12"/>
                      <a:pt x="29" y="12"/>
                      <a:pt x="29" y="12"/>
                    </a:cubicBezTo>
                    <a:cubicBezTo>
                      <a:pt x="29" y="12"/>
                      <a:pt x="29" y="12"/>
                      <a:pt x="29" y="12"/>
                    </a:cubicBezTo>
                    <a:cubicBezTo>
                      <a:pt x="29" y="12"/>
                      <a:pt x="29" y="12"/>
                      <a:pt x="29" y="12"/>
                    </a:cubicBezTo>
                    <a:cubicBezTo>
                      <a:pt x="29" y="12"/>
                      <a:pt x="29" y="12"/>
                      <a:pt x="29" y="12"/>
                    </a:cubicBezTo>
                    <a:cubicBezTo>
                      <a:pt x="29" y="12"/>
                      <a:pt x="29" y="12"/>
                      <a:pt x="29" y="12"/>
                    </a:cubicBezTo>
                    <a:cubicBezTo>
                      <a:pt x="30" y="11"/>
                      <a:pt x="30" y="11"/>
                      <a:pt x="30" y="11"/>
                    </a:cubicBezTo>
                    <a:cubicBezTo>
                      <a:pt x="30" y="11"/>
                      <a:pt x="30" y="11"/>
                      <a:pt x="30" y="11"/>
                    </a:cubicBezTo>
                    <a:cubicBezTo>
                      <a:pt x="30" y="11"/>
                      <a:pt x="30" y="11"/>
                      <a:pt x="30" y="11"/>
                    </a:cubicBezTo>
                    <a:cubicBezTo>
                      <a:pt x="30" y="10"/>
                      <a:pt x="30" y="10"/>
                      <a:pt x="30" y="10"/>
                    </a:cubicBezTo>
                    <a:cubicBezTo>
                      <a:pt x="30" y="10"/>
                      <a:pt x="30" y="10"/>
                      <a:pt x="30" y="10"/>
                    </a:cubicBezTo>
                    <a:cubicBezTo>
                      <a:pt x="30" y="10"/>
                      <a:pt x="30" y="10"/>
                      <a:pt x="30" y="10"/>
                    </a:cubicBezTo>
                    <a:cubicBezTo>
                      <a:pt x="30" y="10"/>
                      <a:pt x="30" y="10"/>
                      <a:pt x="30" y="10"/>
                    </a:cubicBezTo>
                    <a:cubicBezTo>
                      <a:pt x="30" y="10"/>
                      <a:pt x="30" y="10"/>
                      <a:pt x="30" y="10"/>
                    </a:cubicBezTo>
                    <a:cubicBezTo>
                      <a:pt x="30" y="10"/>
                      <a:pt x="30" y="10"/>
                      <a:pt x="30" y="10"/>
                    </a:cubicBezTo>
                    <a:cubicBezTo>
                      <a:pt x="30" y="10"/>
                      <a:pt x="30" y="10"/>
                      <a:pt x="30" y="10"/>
                    </a:cubicBezTo>
                    <a:cubicBezTo>
                      <a:pt x="31" y="9"/>
                      <a:pt x="31" y="9"/>
                      <a:pt x="31" y="9"/>
                    </a:cubicBezTo>
                    <a:cubicBezTo>
                      <a:pt x="31" y="8"/>
                      <a:pt x="31" y="8"/>
                      <a:pt x="31" y="8"/>
                    </a:cubicBezTo>
                    <a:cubicBezTo>
                      <a:pt x="31" y="8"/>
                      <a:pt x="31" y="8"/>
                      <a:pt x="31" y="8"/>
                    </a:cubicBezTo>
                    <a:cubicBezTo>
                      <a:pt x="31" y="8"/>
                      <a:pt x="31" y="8"/>
                      <a:pt x="31" y="8"/>
                    </a:cubicBezTo>
                    <a:cubicBezTo>
                      <a:pt x="31" y="8"/>
                      <a:pt x="31" y="8"/>
                      <a:pt x="31" y="8"/>
                    </a:cubicBezTo>
                    <a:cubicBezTo>
                      <a:pt x="31" y="7"/>
                      <a:pt x="31" y="7"/>
                      <a:pt x="31" y="7"/>
                    </a:cubicBezTo>
                    <a:cubicBezTo>
                      <a:pt x="31" y="7"/>
                      <a:pt x="31" y="7"/>
                      <a:pt x="31" y="7"/>
                    </a:cubicBezTo>
                    <a:cubicBezTo>
                      <a:pt x="31" y="7"/>
                      <a:pt x="31" y="7"/>
                      <a:pt x="31" y="7"/>
                    </a:cubicBezTo>
                    <a:cubicBezTo>
                      <a:pt x="31" y="7"/>
                      <a:pt x="31" y="7"/>
                      <a:pt x="31" y="7"/>
                    </a:cubicBezTo>
                    <a:cubicBezTo>
                      <a:pt x="31" y="7"/>
                      <a:pt x="31" y="7"/>
                      <a:pt x="31" y="7"/>
                    </a:cubicBezTo>
                    <a:cubicBezTo>
                      <a:pt x="31" y="7"/>
                      <a:pt x="31" y="7"/>
                      <a:pt x="31" y="7"/>
                    </a:cubicBezTo>
                    <a:cubicBezTo>
                      <a:pt x="30" y="7"/>
                      <a:pt x="30" y="7"/>
                      <a:pt x="30" y="7"/>
                    </a:cubicBezTo>
                    <a:cubicBezTo>
                      <a:pt x="30" y="6"/>
                      <a:pt x="30" y="6"/>
                      <a:pt x="30" y="6"/>
                    </a:cubicBezTo>
                    <a:cubicBezTo>
                      <a:pt x="30" y="6"/>
                      <a:pt x="30" y="6"/>
                      <a:pt x="30" y="6"/>
                    </a:cubicBezTo>
                    <a:cubicBezTo>
                      <a:pt x="29" y="6"/>
                      <a:pt x="29" y="6"/>
                      <a:pt x="29" y="6"/>
                    </a:cubicBezTo>
                    <a:cubicBezTo>
                      <a:pt x="29" y="6"/>
                      <a:pt x="29" y="6"/>
                      <a:pt x="29" y="6"/>
                    </a:cubicBezTo>
                    <a:cubicBezTo>
                      <a:pt x="29" y="6"/>
                      <a:pt x="29" y="6"/>
                      <a:pt x="29" y="6"/>
                    </a:cubicBezTo>
                    <a:cubicBezTo>
                      <a:pt x="29" y="5"/>
                      <a:pt x="29" y="5"/>
                      <a:pt x="29" y="5"/>
                    </a:cubicBezTo>
                    <a:cubicBezTo>
                      <a:pt x="29" y="5"/>
                      <a:pt x="29" y="5"/>
                      <a:pt x="29" y="5"/>
                    </a:cubicBezTo>
                    <a:cubicBezTo>
                      <a:pt x="29" y="5"/>
                      <a:pt x="29" y="5"/>
                      <a:pt x="29" y="5"/>
                    </a:cubicBezTo>
                    <a:cubicBezTo>
                      <a:pt x="29" y="5"/>
                      <a:pt x="29" y="5"/>
                      <a:pt x="29" y="5"/>
                    </a:cubicBezTo>
                    <a:cubicBezTo>
                      <a:pt x="29" y="5"/>
                      <a:pt x="29" y="5"/>
                      <a:pt x="29" y="5"/>
                    </a:cubicBezTo>
                    <a:cubicBezTo>
                      <a:pt x="29" y="5"/>
                      <a:pt x="29" y="5"/>
                      <a:pt x="29" y="5"/>
                    </a:cubicBezTo>
                    <a:cubicBezTo>
                      <a:pt x="29" y="5"/>
                      <a:pt x="29" y="5"/>
                      <a:pt x="29" y="5"/>
                    </a:cubicBezTo>
                    <a:cubicBezTo>
                      <a:pt x="29" y="5"/>
                      <a:pt x="29" y="5"/>
                      <a:pt x="29" y="5"/>
                    </a:cubicBezTo>
                    <a:cubicBezTo>
                      <a:pt x="29" y="4"/>
                      <a:pt x="29" y="4"/>
                      <a:pt x="29" y="4"/>
                    </a:cubicBezTo>
                    <a:cubicBezTo>
                      <a:pt x="29" y="4"/>
                      <a:pt x="29" y="4"/>
                      <a:pt x="29" y="4"/>
                    </a:cubicBezTo>
                    <a:cubicBezTo>
                      <a:pt x="29" y="4"/>
                      <a:pt x="29" y="4"/>
                      <a:pt x="29" y="4"/>
                    </a:cubicBezTo>
                    <a:cubicBezTo>
                      <a:pt x="29" y="4"/>
                      <a:pt x="29" y="4"/>
                      <a:pt x="29" y="4"/>
                    </a:cubicBezTo>
                    <a:cubicBezTo>
                      <a:pt x="29" y="4"/>
                      <a:pt x="29" y="4"/>
                      <a:pt x="29" y="4"/>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3"/>
                      <a:pt x="29" y="3"/>
                      <a:pt x="29" y="3"/>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29" y="1"/>
                      <a:pt x="29" y="1"/>
                      <a:pt x="29" y="1"/>
                    </a:cubicBezTo>
                    <a:cubicBezTo>
                      <a:pt x="29" y="1"/>
                      <a:pt x="29" y="1"/>
                      <a:pt x="29" y="1"/>
                    </a:cubicBezTo>
                    <a:cubicBezTo>
                      <a:pt x="29" y="1"/>
                      <a:pt x="29" y="1"/>
                      <a:pt x="29" y="1"/>
                    </a:cubicBezTo>
                    <a:cubicBezTo>
                      <a:pt x="29" y="0"/>
                      <a:pt x="29" y="0"/>
                      <a:pt x="29" y="0"/>
                    </a:cubicBezTo>
                    <a:cubicBezTo>
                      <a:pt x="29" y="0"/>
                      <a:pt x="29" y="0"/>
                      <a:pt x="29"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0"/>
                    </a:cubicBezTo>
                    <a:cubicBezTo>
                      <a:pt x="28" y="0"/>
                      <a:pt x="28" y="0"/>
                      <a:pt x="28" y="0"/>
                    </a:cubicBezTo>
                    <a:cubicBezTo>
                      <a:pt x="28" y="0"/>
                      <a:pt x="28" y="0"/>
                      <a:pt x="28" y="0"/>
                    </a:cubicBezTo>
                    <a:cubicBezTo>
                      <a:pt x="19" y="0"/>
                      <a:pt x="10" y="1"/>
                      <a:pt x="0" y="2"/>
                    </a:cubicBezTo>
                    <a:cubicBezTo>
                      <a:pt x="1" y="5"/>
                      <a:pt x="1" y="9"/>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4"/>
                      <a:pt x="1" y="14"/>
                      <a:pt x="1"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3" y="16"/>
                      <a:pt x="3" y="16"/>
                      <a:pt x="3" y="16"/>
                    </a:cubicBezTo>
                    <a:cubicBezTo>
                      <a:pt x="4" y="16"/>
                      <a:pt x="4" y="16"/>
                      <a:pt x="4" y="16"/>
                    </a:cubicBezTo>
                    <a:cubicBezTo>
                      <a:pt x="4" y="17"/>
                      <a:pt x="4" y="17"/>
                      <a:pt x="4" y="17"/>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6" y="21"/>
                      <a:pt x="6" y="21"/>
                      <a:pt x="6" y="21"/>
                    </a:cubicBezTo>
                    <a:cubicBezTo>
                      <a:pt x="6" y="21"/>
                      <a:pt x="6" y="21"/>
                      <a:pt x="6" y="21"/>
                    </a:cubicBezTo>
                    <a:cubicBezTo>
                      <a:pt x="6" y="21"/>
                      <a:pt x="6" y="21"/>
                      <a:pt x="6" y="21"/>
                    </a:cubicBezTo>
                    <a:cubicBezTo>
                      <a:pt x="6" y="21"/>
                      <a:pt x="6" y="21"/>
                      <a:pt x="6" y="21"/>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7" y="22"/>
                      <a:pt x="7" y="22"/>
                      <a:pt x="7" y="22"/>
                    </a:cubicBezTo>
                    <a:cubicBezTo>
                      <a:pt x="7" y="23"/>
                      <a:pt x="7" y="23"/>
                      <a:pt x="7" y="23"/>
                    </a:cubicBezTo>
                    <a:cubicBezTo>
                      <a:pt x="7" y="23"/>
                      <a:pt x="7" y="23"/>
                      <a:pt x="7" y="23"/>
                    </a:cubicBezTo>
                    <a:cubicBezTo>
                      <a:pt x="6" y="23"/>
                      <a:pt x="6" y="23"/>
                      <a:pt x="6" y="23"/>
                    </a:cubicBezTo>
                    <a:cubicBezTo>
                      <a:pt x="6" y="23"/>
                      <a:pt x="6" y="23"/>
                      <a:pt x="6" y="23"/>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5"/>
                      <a:pt x="6" y="25"/>
                      <a:pt x="6"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7" y="26"/>
                      <a:pt x="7" y="26"/>
                      <a:pt x="7" y="26"/>
                    </a:cubicBezTo>
                    <a:cubicBezTo>
                      <a:pt x="6" y="26"/>
                      <a:pt x="6" y="26"/>
                      <a:pt x="6" y="26"/>
                    </a:cubicBezTo>
                    <a:cubicBezTo>
                      <a:pt x="6" y="27"/>
                      <a:pt x="6" y="27"/>
                      <a:pt x="6" y="27"/>
                    </a:cubicBezTo>
                    <a:cubicBezTo>
                      <a:pt x="6" y="27"/>
                      <a:pt x="6" y="27"/>
                      <a:pt x="6" y="27"/>
                    </a:cubicBezTo>
                    <a:cubicBezTo>
                      <a:pt x="6" y="28"/>
                      <a:pt x="6" y="28"/>
                      <a:pt x="6" y="28"/>
                    </a:cubicBezTo>
                    <a:cubicBezTo>
                      <a:pt x="6" y="28"/>
                      <a:pt x="6" y="28"/>
                      <a:pt x="6" y="28"/>
                    </a:cubicBezTo>
                    <a:cubicBezTo>
                      <a:pt x="6" y="28"/>
                      <a:pt x="6" y="28"/>
                      <a:pt x="6" y="28"/>
                    </a:cubicBezTo>
                    <a:cubicBezTo>
                      <a:pt x="6" y="28"/>
                      <a:pt x="6" y="28"/>
                      <a:pt x="6" y="28"/>
                    </a:cubicBezTo>
                    <a:cubicBezTo>
                      <a:pt x="5" y="29"/>
                      <a:pt x="5" y="29"/>
                      <a:pt x="5" y="29"/>
                    </a:cubicBezTo>
                    <a:cubicBezTo>
                      <a:pt x="5" y="29"/>
                      <a:pt x="5" y="29"/>
                      <a:pt x="5" y="29"/>
                    </a:cubicBezTo>
                    <a:cubicBezTo>
                      <a:pt x="5" y="29"/>
                      <a:pt x="5" y="29"/>
                      <a:pt x="5" y="29"/>
                    </a:cubicBezTo>
                    <a:cubicBezTo>
                      <a:pt x="5" y="29"/>
                      <a:pt x="5" y="29"/>
                      <a:pt x="5" y="29"/>
                    </a:cubicBezTo>
                    <a:cubicBezTo>
                      <a:pt x="5" y="30"/>
                      <a:pt x="5" y="30"/>
                      <a:pt x="5" y="30"/>
                    </a:cubicBezTo>
                    <a:cubicBezTo>
                      <a:pt x="5" y="30"/>
                      <a:pt x="5" y="30"/>
                      <a:pt x="5" y="30"/>
                    </a:cubicBezTo>
                    <a:cubicBezTo>
                      <a:pt x="5" y="30"/>
                      <a:pt x="5" y="30"/>
                      <a:pt x="5" y="30"/>
                    </a:cubicBezTo>
                    <a:cubicBezTo>
                      <a:pt x="5" y="30"/>
                      <a:pt x="5" y="30"/>
                      <a:pt x="5" y="30"/>
                    </a:cubicBezTo>
                    <a:cubicBezTo>
                      <a:pt x="5" y="30"/>
                      <a:pt x="5" y="30"/>
                      <a:pt x="5" y="30"/>
                    </a:cubicBezTo>
                    <a:cubicBezTo>
                      <a:pt x="5" y="30"/>
                      <a:pt x="5" y="30"/>
                      <a:pt x="5" y="30"/>
                    </a:cubicBezTo>
                    <a:cubicBezTo>
                      <a:pt x="5" y="30"/>
                      <a:pt x="5" y="30"/>
                      <a:pt x="5" y="30"/>
                    </a:cubicBezTo>
                    <a:cubicBezTo>
                      <a:pt x="5" y="30"/>
                      <a:pt x="5" y="30"/>
                      <a:pt x="5" y="30"/>
                    </a:cubicBezTo>
                    <a:cubicBezTo>
                      <a:pt x="5" y="31"/>
                      <a:pt x="5" y="31"/>
                      <a:pt x="5" y="31"/>
                    </a:cubicBezTo>
                    <a:cubicBezTo>
                      <a:pt x="5" y="31"/>
                      <a:pt x="5" y="31"/>
                      <a:pt x="5" y="31"/>
                    </a:cubicBezTo>
                    <a:cubicBezTo>
                      <a:pt x="5" y="31"/>
                      <a:pt x="5" y="31"/>
                      <a:pt x="5" y="31"/>
                    </a:cubicBezTo>
                    <a:cubicBezTo>
                      <a:pt x="5" y="31"/>
                      <a:pt x="5" y="31"/>
                      <a:pt x="5" y="31"/>
                    </a:cubicBezTo>
                    <a:cubicBezTo>
                      <a:pt x="5" y="32"/>
                      <a:pt x="5" y="32"/>
                      <a:pt x="5" y="32"/>
                    </a:cubicBezTo>
                    <a:cubicBezTo>
                      <a:pt x="5" y="32"/>
                      <a:pt x="5" y="32"/>
                      <a:pt x="5" y="32"/>
                    </a:cubicBezTo>
                    <a:cubicBezTo>
                      <a:pt x="5" y="32"/>
                      <a:pt x="5" y="32"/>
                      <a:pt x="5" y="32"/>
                    </a:cubicBezTo>
                    <a:cubicBezTo>
                      <a:pt x="5" y="32"/>
                      <a:pt x="5" y="32"/>
                      <a:pt x="5" y="32"/>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3"/>
                      <a:pt x="5" y="33"/>
                      <a:pt x="5" y="33"/>
                    </a:cubicBezTo>
                    <a:cubicBezTo>
                      <a:pt x="5" y="34"/>
                      <a:pt x="5" y="34"/>
                      <a:pt x="5" y="34"/>
                    </a:cubicBezTo>
                    <a:cubicBezTo>
                      <a:pt x="5" y="34"/>
                      <a:pt x="5" y="34"/>
                      <a:pt x="5" y="34"/>
                    </a:cubicBezTo>
                    <a:cubicBezTo>
                      <a:pt x="6" y="34"/>
                      <a:pt x="6" y="34"/>
                      <a:pt x="6" y="34"/>
                    </a:cubicBezTo>
                    <a:cubicBezTo>
                      <a:pt x="6" y="34"/>
                      <a:pt x="6" y="34"/>
                      <a:pt x="6" y="34"/>
                    </a:cubicBezTo>
                    <a:cubicBezTo>
                      <a:pt x="6" y="34"/>
                      <a:pt x="6" y="34"/>
                      <a:pt x="6" y="34"/>
                    </a:cubicBezTo>
                    <a:cubicBezTo>
                      <a:pt x="6" y="34"/>
                      <a:pt x="6" y="34"/>
                      <a:pt x="6" y="34"/>
                    </a:cubicBezTo>
                    <a:cubicBezTo>
                      <a:pt x="6" y="35"/>
                      <a:pt x="6" y="35"/>
                      <a:pt x="6" y="35"/>
                    </a:cubicBezTo>
                    <a:cubicBezTo>
                      <a:pt x="5" y="35"/>
                      <a:pt x="5" y="35"/>
                      <a:pt x="5" y="35"/>
                    </a:cubicBezTo>
                    <a:cubicBezTo>
                      <a:pt x="5" y="35"/>
                      <a:pt x="5" y="35"/>
                      <a:pt x="5" y="35"/>
                    </a:cubicBezTo>
                    <a:cubicBezTo>
                      <a:pt x="6" y="35"/>
                      <a:pt x="6" y="35"/>
                      <a:pt x="6" y="35"/>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8"/>
                    </a:cubicBezTo>
                    <a:cubicBezTo>
                      <a:pt x="5" y="38"/>
                      <a:pt x="5" y="38"/>
                      <a:pt x="5" y="38"/>
                    </a:cubicBezTo>
                    <a:cubicBezTo>
                      <a:pt x="4" y="38"/>
                      <a:pt x="4" y="38"/>
                      <a:pt x="4" y="38"/>
                    </a:cubicBezTo>
                    <a:cubicBezTo>
                      <a:pt x="4" y="38"/>
                      <a:pt x="4" y="38"/>
                      <a:pt x="4" y="38"/>
                    </a:cubicBezTo>
                    <a:cubicBezTo>
                      <a:pt x="4" y="39"/>
                      <a:pt x="4" y="39"/>
                      <a:pt x="4" y="39"/>
                    </a:cubicBezTo>
                    <a:cubicBezTo>
                      <a:pt x="4" y="39"/>
                      <a:pt x="4" y="39"/>
                      <a:pt x="4" y="39"/>
                    </a:cubicBezTo>
                    <a:cubicBezTo>
                      <a:pt x="4" y="39"/>
                      <a:pt x="4" y="39"/>
                      <a:pt x="4" y="39"/>
                    </a:cubicBezTo>
                    <a:cubicBezTo>
                      <a:pt x="5" y="40"/>
                      <a:pt x="5" y="40"/>
                      <a:pt x="5" y="40"/>
                    </a:cubicBezTo>
                    <a:cubicBezTo>
                      <a:pt x="5" y="39"/>
                      <a:pt x="5" y="39"/>
                      <a:pt x="5" y="39"/>
                    </a:cubicBezTo>
                    <a:cubicBezTo>
                      <a:pt x="5" y="39"/>
                      <a:pt x="5" y="39"/>
                      <a:pt x="5" y="39"/>
                    </a:cubicBezTo>
                    <a:cubicBezTo>
                      <a:pt x="5" y="39"/>
                      <a:pt x="5" y="39"/>
                      <a:pt x="5" y="39"/>
                    </a:cubicBezTo>
                    <a:cubicBezTo>
                      <a:pt x="6" y="39"/>
                      <a:pt x="6" y="39"/>
                      <a:pt x="6" y="39"/>
                    </a:cubicBezTo>
                    <a:cubicBezTo>
                      <a:pt x="6" y="39"/>
                      <a:pt x="6" y="39"/>
                      <a:pt x="6" y="39"/>
                    </a:cubicBezTo>
                    <a:cubicBezTo>
                      <a:pt x="7" y="39"/>
                      <a:pt x="7" y="39"/>
                      <a:pt x="7" y="39"/>
                    </a:cubicBezTo>
                    <a:cubicBezTo>
                      <a:pt x="8" y="39"/>
                      <a:pt x="8" y="39"/>
                      <a:pt x="8" y="39"/>
                    </a:cubicBezTo>
                    <a:cubicBezTo>
                      <a:pt x="8" y="39"/>
                      <a:pt x="8" y="39"/>
                      <a:pt x="8" y="39"/>
                    </a:cubicBezTo>
                    <a:cubicBezTo>
                      <a:pt x="9" y="39"/>
                      <a:pt x="9" y="39"/>
                      <a:pt x="9" y="39"/>
                    </a:cubicBezTo>
                    <a:cubicBezTo>
                      <a:pt x="9" y="38"/>
                      <a:pt x="9" y="38"/>
                      <a:pt x="9" y="38"/>
                    </a:cubicBezTo>
                    <a:cubicBezTo>
                      <a:pt x="9" y="39"/>
                      <a:pt x="9" y="39"/>
                      <a:pt x="9" y="39"/>
                    </a:cubicBezTo>
                    <a:cubicBezTo>
                      <a:pt x="10" y="38"/>
                      <a:pt x="10" y="38"/>
                      <a:pt x="10" y="38"/>
                    </a:cubicBezTo>
                    <a:cubicBezTo>
                      <a:pt x="10" y="38"/>
                      <a:pt x="10" y="38"/>
                      <a:pt x="10" y="38"/>
                    </a:cubicBezTo>
                    <a:cubicBezTo>
                      <a:pt x="11" y="38"/>
                      <a:pt x="11" y="38"/>
                      <a:pt x="11" y="38"/>
                    </a:cubicBezTo>
                    <a:cubicBezTo>
                      <a:pt x="12" y="39"/>
                      <a:pt x="12" y="39"/>
                      <a:pt x="12" y="39"/>
                    </a:cubicBezTo>
                    <a:cubicBezTo>
                      <a:pt x="13" y="39"/>
                      <a:pt x="13" y="39"/>
                      <a:pt x="13" y="39"/>
                    </a:cubicBezTo>
                    <a:cubicBezTo>
                      <a:pt x="14" y="39"/>
                      <a:pt x="14" y="39"/>
                      <a:pt x="14" y="39"/>
                    </a:cubicBezTo>
                    <a:cubicBezTo>
                      <a:pt x="14" y="39"/>
                      <a:pt x="15" y="39"/>
                      <a:pt x="15" y="40"/>
                    </a:cubicBezTo>
                    <a:cubicBezTo>
                      <a:pt x="16" y="40"/>
                      <a:pt x="16" y="40"/>
                      <a:pt x="16" y="40"/>
                    </a:cubicBezTo>
                    <a:cubicBezTo>
                      <a:pt x="18" y="40"/>
                      <a:pt x="18" y="40"/>
                      <a:pt x="18" y="40"/>
                    </a:cubicBezTo>
                    <a:cubicBezTo>
                      <a:pt x="18" y="40"/>
                      <a:pt x="18" y="40"/>
                      <a:pt x="18" y="40"/>
                    </a:cubicBezTo>
                    <a:cubicBezTo>
                      <a:pt x="18" y="40"/>
                      <a:pt x="18" y="40"/>
                      <a:pt x="18" y="40"/>
                    </a:cubicBezTo>
                    <a:cubicBezTo>
                      <a:pt x="18" y="40"/>
                      <a:pt x="18" y="40"/>
                      <a:pt x="18" y="40"/>
                    </a:cubicBezTo>
                    <a:cubicBezTo>
                      <a:pt x="20" y="40"/>
                      <a:pt x="20" y="40"/>
                      <a:pt x="20" y="40"/>
                    </a:cubicBezTo>
                    <a:cubicBezTo>
                      <a:pt x="20" y="40"/>
                      <a:pt x="20" y="40"/>
                      <a:pt x="20" y="40"/>
                    </a:cubicBezTo>
                    <a:cubicBezTo>
                      <a:pt x="21" y="40"/>
                      <a:pt x="21" y="40"/>
                      <a:pt x="21" y="40"/>
                    </a:cubicBezTo>
                    <a:cubicBezTo>
                      <a:pt x="21" y="40"/>
                      <a:pt x="21" y="40"/>
                      <a:pt x="21" y="40"/>
                    </a:cubicBezTo>
                    <a:cubicBezTo>
                      <a:pt x="22" y="40"/>
                      <a:pt x="22" y="40"/>
                      <a:pt x="22" y="40"/>
                    </a:cubicBezTo>
                    <a:cubicBezTo>
                      <a:pt x="22" y="40"/>
                      <a:pt x="22" y="40"/>
                      <a:pt x="22" y="40"/>
                    </a:cubicBezTo>
                    <a:cubicBezTo>
                      <a:pt x="22" y="40"/>
                      <a:pt x="22" y="40"/>
                      <a:pt x="22" y="40"/>
                    </a:cubicBezTo>
                    <a:cubicBezTo>
                      <a:pt x="23" y="40"/>
                      <a:pt x="23" y="40"/>
                      <a:pt x="23" y="40"/>
                    </a:cubicBezTo>
                    <a:cubicBezTo>
                      <a:pt x="22" y="39"/>
                      <a:pt x="22" y="39"/>
                      <a:pt x="22" y="39"/>
                    </a:cubicBezTo>
                    <a:cubicBezTo>
                      <a:pt x="22" y="39"/>
                      <a:pt x="22" y="39"/>
                      <a:pt x="22" y="39"/>
                    </a:cubicBezTo>
                    <a:cubicBezTo>
                      <a:pt x="22" y="39"/>
                      <a:pt x="22" y="39"/>
                      <a:pt x="22" y="39"/>
                    </a:cubicBezTo>
                    <a:cubicBezTo>
                      <a:pt x="23" y="39"/>
                      <a:pt x="23" y="39"/>
                      <a:pt x="23" y="39"/>
                    </a:cubicBezTo>
                    <a:cubicBezTo>
                      <a:pt x="23" y="39"/>
                      <a:pt x="23" y="39"/>
                      <a:pt x="23" y="39"/>
                    </a:cubicBezTo>
                    <a:cubicBezTo>
                      <a:pt x="22" y="39"/>
                      <a:pt x="22"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2" y="38"/>
                      <a:pt x="22" y="38"/>
                      <a:pt x="22" y="38"/>
                    </a:cubicBezTo>
                    <a:cubicBezTo>
                      <a:pt x="22" y="38"/>
                      <a:pt x="22" y="38"/>
                      <a:pt x="22" y="38"/>
                    </a:cubicBezTo>
                    <a:cubicBezTo>
                      <a:pt x="22" y="38"/>
                      <a:pt x="22" y="38"/>
                      <a:pt x="22" y="38"/>
                    </a:cubicBezTo>
                    <a:cubicBezTo>
                      <a:pt x="22" y="38"/>
                      <a:pt x="22" y="38"/>
                      <a:pt x="22" y="38"/>
                    </a:cubicBezTo>
                    <a:cubicBezTo>
                      <a:pt x="21" y="38"/>
                      <a:pt x="21" y="38"/>
                      <a:pt x="21" y="38"/>
                    </a:cubicBezTo>
                    <a:cubicBezTo>
                      <a:pt x="21" y="38"/>
                      <a:pt x="21" y="38"/>
                      <a:pt x="21" y="38"/>
                    </a:cubicBezTo>
                    <a:cubicBezTo>
                      <a:pt x="21" y="39"/>
                      <a:pt x="21" y="39"/>
                      <a:pt x="21" y="39"/>
                    </a:cubicBezTo>
                    <a:cubicBezTo>
                      <a:pt x="21" y="38"/>
                      <a:pt x="21" y="38"/>
                      <a:pt x="21" y="38"/>
                    </a:cubicBezTo>
                    <a:cubicBezTo>
                      <a:pt x="21" y="38"/>
                      <a:pt x="21" y="38"/>
                      <a:pt x="21" y="38"/>
                    </a:cubicBezTo>
                    <a:cubicBezTo>
                      <a:pt x="21" y="38"/>
                      <a:pt x="21" y="38"/>
                      <a:pt x="21" y="38"/>
                    </a:cubicBezTo>
                    <a:cubicBezTo>
                      <a:pt x="21" y="38"/>
                      <a:pt x="21" y="38"/>
                      <a:pt x="21" y="38"/>
                    </a:cubicBezTo>
                    <a:cubicBezTo>
                      <a:pt x="21" y="38"/>
                      <a:pt x="21" y="38"/>
                      <a:pt x="21" y="38"/>
                    </a:cubicBezTo>
                    <a:cubicBezTo>
                      <a:pt x="21" y="38"/>
                      <a:pt x="21" y="38"/>
                      <a:pt x="21" y="38"/>
                    </a:cubicBezTo>
                    <a:cubicBezTo>
                      <a:pt x="21" y="38"/>
                      <a:pt x="21" y="38"/>
                      <a:pt x="21" y="38"/>
                    </a:cubicBezTo>
                    <a:cubicBezTo>
                      <a:pt x="21" y="38"/>
                      <a:pt x="21" y="38"/>
                      <a:pt x="21" y="38"/>
                    </a:cubicBezTo>
                    <a:cubicBezTo>
                      <a:pt x="21" y="38"/>
                      <a:pt x="21" y="38"/>
                      <a:pt x="21" y="38"/>
                    </a:cubicBezTo>
                    <a:cubicBezTo>
                      <a:pt x="21" y="38"/>
                      <a:pt x="21" y="38"/>
                      <a:pt x="21" y="38"/>
                    </a:cubicBezTo>
                    <a:cubicBezTo>
                      <a:pt x="22" y="38"/>
                      <a:pt x="22" y="38"/>
                      <a:pt x="22" y="38"/>
                    </a:cubicBezTo>
                    <a:cubicBezTo>
                      <a:pt x="22" y="38"/>
                      <a:pt x="22" y="38"/>
                      <a:pt x="22" y="38"/>
                    </a:cubicBezTo>
                    <a:cubicBezTo>
                      <a:pt x="21" y="38"/>
                      <a:pt x="21" y="38"/>
                      <a:pt x="21" y="38"/>
                    </a:cubicBezTo>
                    <a:cubicBezTo>
                      <a:pt x="22" y="38"/>
                      <a:pt x="22" y="38"/>
                      <a:pt x="22" y="38"/>
                    </a:cubicBezTo>
                    <a:cubicBezTo>
                      <a:pt x="22" y="38"/>
                      <a:pt x="22" y="38"/>
                      <a:pt x="22" y="38"/>
                    </a:cubicBezTo>
                    <a:cubicBezTo>
                      <a:pt x="22" y="38"/>
                      <a:pt x="22" y="38"/>
                      <a:pt x="22" y="38"/>
                    </a:cubicBezTo>
                    <a:cubicBezTo>
                      <a:pt x="22" y="38"/>
                      <a:pt x="22" y="38"/>
                      <a:pt x="22" y="38"/>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3" y="37"/>
                      <a:pt x="23" y="37"/>
                      <a:pt x="23" y="37"/>
                    </a:cubicBezTo>
                    <a:cubicBezTo>
                      <a:pt x="24" y="37"/>
                      <a:pt x="24" y="37"/>
                      <a:pt x="24" y="37"/>
                    </a:cubicBezTo>
                    <a:cubicBezTo>
                      <a:pt x="24" y="37"/>
                      <a:pt x="24" y="37"/>
                      <a:pt x="24" y="37"/>
                    </a:cubicBezTo>
                    <a:cubicBezTo>
                      <a:pt x="24" y="37"/>
                      <a:pt x="24" y="37"/>
                      <a:pt x="24" y="37"/>
                    </a:cubicBezTo>
                    <a:cubicBezTo>
                      <a:pt x="24" y="37"/>
                      <a:pt x="24" y="37"/>
                      <a:pt x="24" y="37"/>
                    </a:cubicBezTo>
                    <a:cubicBezTo>
                      <a:pt x="25" y="37"/>
                      <a:pt x="25" y="37"/>
                      <a:pt x="25" y="37"/>
                    </a:cubicBezTo>
                    <a:cubicBezTo>
                      <a:pt x="25" y="37"/>
                      <a:pt x="25" y="37"/>
                      <a:pt x="25" y="37"/>
                    </a:cubicBezTo>
                    <a:cubicBezTo>
                      <a:pt x="25" y="37"/>
                      <a:pt x="25" y="37"/>
                      <a:pt x="25" y="37"/>
                    </a:cubicBezTo>
                    <a:cubicBezTo>
                      <a:pt x="25" y="37"/>
                      <a:pt x="25" y="37"/>
                      <a:pt x="25" y="37"/>
                    </a:cubicBezTo>
                    <a:cubicBezTo>
                      <a:pt x="25" y="37"/>
                      <a:pt x="25" y="37"/>
                      <a:pt x="25" y="37"/>
                    </a:cubicBezTo>
                    <a:cubicBezTo>
                      <a:pt x="24" y="37"/>
                      <a:pt x="24" y="37"/>
                      <a:pt x="24" y="37"/>
                    </a:cubicBezTo>
                    <a:cubicBezTo>
                      <a:pt x="24" y="37"/>
                      <a:pt x="24" y="37"/>
                      <a:pt x="24" y="37"/>
                    </a:cubicBezTo>
                    <a:cubicBezTo>
                      <a:pt x="24" y="37"/>
                      <a:pt x="24" y="37"/>
                      <a:pt x="24" y="37"/>
                    </a:cubicBezTo>
                    <a:cubicBezTo>
                      <a:pt x="24" y="37"/>
                      <a:pt x="24" y="37"/>
                      <a:pt x="24" y="37"/>
                    </a:cubicBezTo>
                    <a:cubicBezTo>
                      <a:pt x="24" y="38"/>
                      <a:pt x="24" y="38"/>
                      <a:pt x="24" y="38"/>
                    </a:cubicBezTo>
                    <a:cubicBezTo>
                      <a:pt x="24" y="38"/>
                      <a:pt x="24" y="38"/>
                      <a:pt x="24" y="38"/>
                    </a:cubicBezTo>
                    <a:cubicBezTo>
                      <a:pt x="24" y="38"/>
                      <a:pt x="24" y="38"/>
                      <a:pt x="24" y="38"/>
                    </a:cubicBezTo>
                    <a:cubicBezTo>
                      <a:pt x="24" y="38"/>
                      <a:pt x="24" y="38"/>
                      <a:pt x="24" y="38"/>
                    </a:cubicBezTo>
                    <a:cubicBezTo>
                      <a:pt x="24" y="38"/>
                      <a:pt x="24" y="38"/>
                      <a:pt x="24" y="38"/>
                    </a:cubicBezTo>
                    <a:cubicBezTo>
                      <a:pt x="25" y="38"/>
                      <a:pt x="25" y="38"/>
                      <a:pt x="25" y="38"/>
                    </a:cubicBezTo>
                    <a:cubicBezTo>
                      <a:pt x="25" y="38"/>
                      <a:pt x="25" y="38"/>
                      <a:pt x="25" y="38"/>
                    </a:cubicBezTo>
                    <a:cubicBezTo>
                      <a:pt x="25" y="38"/>
                      <a:pt x="25" y="38"/>
                      <a:pt x="25" y="38"/>
                    </a:cubicBezTo>
                    <a:cubicBezTo>
                      <a:pt x="26" y="38"/>
                      <a:pt x="26" y="38"/>
                      <a:pt x="26" y="38"/>
                    </a:cubicBezTo>
                    <a:cubicBezTo>
                      <a:pt x="26" y="38"/>
                      <a:pt x="26" y="38"/>
                      <a:pt x="26" y="38"/>
                    </a:cubicBezTo>
                    <a:cubicBezTo>
                      <a:pt x="27" y="38"/>
                      <a:pt x="27" y="38"/>
                      <a:pt x="27" y="38"/>
                    </a:cubicBezTo>
                    <a:cubicBezTo>
                      <a:pt x="27" y="38"/>
                      <a:pt x="27" y="38"/>
                      <a:pt x="27" y="38"/>
                    </a:cubicBezTo>
                    <a:cubicBezTo>
                      <a:pt x="27" y="38"/>
                      <a:pt x="27" y="38"/>
                      <a:pt x="27" y="38"/>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7" y="39"/>
                      <a:pt x="27" y="39"/>
                      <a:pt x="27" y="39"/>
                    </a:cubicBezTo>
                    <a:cubicBezTo>
                      <a:pt x="28" y="39"/>
                      <a:pt x="28" y="39"/>
                      <a:pt x="28" y="39"/>
                    </a:cubicBezTo>
                    <a:cubicBezTo>
                      <a:pt x="28" y="39"/>
                      <a:pt x="28" y="39"/>
                      <a:pt x="28" y="39"/>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9" y="40"/>
                      <a:pt x="29" y="40"/>
                      <a:pt x="29" y="40"/>
                    </a:cubicBezTo>
                    <a:cubicBezTo>
                      <a:pt x="29" y="39"/>
                      <a:pt x="29" y="39"/>
                      <a:pt x="29" y="39"/>
                    </a:cubicBezTo>
                    <a:cubicBezTo>
                      <a:pt x="29" y="40"/>
                      <a:pt x="29" y="40"/>
                      <a:pt x="29" y="40"/>
                    </a:cubicBezTo>
                    <a:cubicBezTo>
                      <a:pt x="29" y="40"/>
                      <a:pt x="29" y="40"/>
                      <a:pt x="29" y="40"/>
                    </a:cubicBezTo>
                    <a:cubicBezTo>
                      <a:pt x="29" y="40"/>
                      <a:pt x="29" y="40"/>
                      <a:pt x="29" y="40"/>
                    </a:cubicBezTo>
                    <a:cubicBezTo>
                      <a:pt x="29" y="40"/>
                      <a:pt x="29" y="40"/>
                      <a:pt x="29" y="40"/>
                    </a:cubicBezTo>
                    <a:cubicBezTo>
                      <a:pt x="29" y="40"/>
                      <a:pt x="29" y="40"/>
                      <a:pt x="29" y="40"/>
                    </a:cubicBezTo>
                    <a:cubicBezTo>
                      <a:pt x="29" y="40"/>
                      <a:pt x="29" y="40"/>
                      <a:pt x="29" y="40"/>
                    </a:cubicBezTo>
                    <a:cubicBezTo>
                      <a:pt x="29" y="40"/>
                      <a:pt x="29" y="40"/>
                      <a:pt x="29" y="40"/>
                    </a:cubicBezTo>
                    <a:cubicBezTo>
                      <a:pt x="30" y="40"/>
                      <a:pt x="30" y="40"/>
                      <a:pt x="30" y="40"/>
                    </a:cubicBezTo>
                    <a:cubicBezTo>
                      <a:pt x="30" y="40"/>
                      <a:pt x="30" y="40"/>
                      <a:pt x="30" y="40"/>
                    </a:cubicBezTo>
                    <a:cubicBezTo>
                      <a:pt x="30" y="40"/>
                      <a:pt x="30" y="40"/>
                      <a:pt x="30" y="40"/>
                    </a:cubicBezTo>
                    <a:cubicBezTo>
                      <a:pt x="30" y="40"/>
                      <a:pt x="30" y="40"/>
                      <a:pt x="30" y="40"/>
                    </a:cubicBezTo>
                    <a:cubicBezTo>
                      <a:pt x="30" y="40"/>
                      <a:pt x="30" y="40"/>
                      <a:pt x="30" y="40"/>
                    </a:cubicBezTo>
                    <a:cubicBezTo>
                      <a:pt x="30" y="40"/>
                      <a:pt x="30" y="40"/>
                      <a:pt x="30" y="40"/>
                    </a:cubicBezTo>
                    <a:cubicBezTo>
                      <a:pt x="30" y="40"/>
                      <a:pt x="30" y="40"/>
                      <a:pt x="30" y="40"/>
                    </a:cubicBezTo>
                    <a:cubicBezTo>
                      <a:pt x="30" y="40"/>
                      <a:pt x="30" y="40"/>
                      <a:pt x="30" y="40"/>
                    </a:cubicBezTo>
                    <a:cubicBezTo>
                      <a:pt x="30" y="40"/>
                      <a:pt x="30" y="40"/>
                      <a:pt x="30" y="40"/>
                    </a:cubicBezTo>
                    <a:cubicBezTo>
                      <a:pt x="30" y="39"/>
                      <a:pt x="30" y="39"/>
                      <a:pt x="30" y="39"/>
                    </a:cubicBezTo>
                    <a:cubicBezTo>
                      <a:pt x="31" y="39"/>
                      <a:pt x="31" y="39"/>
                      <a:pt x="31" y="39"/>
                    </a:cubicBezTo>
                    <a:cubicBezTo>
                      <a:pt x="31" y="39"/>
                      <a:pt x="31" y="39"/>
                      <a:pt x="31" y="39"/>
                    </a:cubicBezTo>
                    <a:cubicBezTo>
                      <a:pt x="30" y="39"/>
                      <a:pt x="30" y="39"/>
                      <a:pt x="30" y="39"/>
                    </a:cubicBezTo>
                    <a:cubicBezTo>
                      <a:pt x="31" y="39"/>
                      <a:pt x="31" y="39"/>
                      <a:pt x="31" y="39"/>
                    </a:cubicBezTo>
                    <a:cubicBezTo>
                      <a:pt x="31" y="39"/>
                      <a:pt x="31" y="39"/>
                      <a:pt x="31" y="39"/>
                    </a:cubicBezTo>
                    <a:cubicBezTo>
                      <a:pt x="31" y="39"/>
                      <a:pt x="31" y="39"/>
                      <a:pt x="31" y="39"/>
                    </a:cubicBezTo>
                    <a:cubicBezTo>
                      <a:pt x="31" y="39"/>
                      <a:pt x="31" y="39"/>
                      <a:pt x="31" y="39"/>
                    </a:cubicBezTo>
                    <a:cubicBezTo>
                      <a:pt x="31" y="39"/>
                      <a:pt x="31" y="39"/>
                      <a:pt x="31" y="39"/>
                    </a:cubicBezTo>
                    <a:cubicBezTo>
                      <a:pt x="31" y="39"/>
                      <a:pt x="31" y="39"/>
                      <a:pt x="31" y="39"/>
                    </a:cubicBezTo>
                    <a:cubicBezTo>
                      <a:pt x="31" y="39"/>
                      <a:pt x="31" y="39"/>
                      <a:pt x="31" y="39"/>
                    </a:cubicBezTo>
                    <a:cubicBezTo>
                      <a:pt x="31" y="40"/>
                      <a:pt x="31" y="40"/>
                      <a:pt x="31" y="40"/>
                    </a:cubicBezTo>
                    <a:cubicBezTo>
                      <a:pt x="31" y="40"/>
                      <a:pt x="31" y="40"/>
                      <a:pt x="31" y="40"/>
                    </a:cubicBezTo>
                    <a:cubicBezTo>
                      <a:pt x="30" y="40"/>
                      <a:pt x="30" y="40"/>
                      <a:pt x="30" y="40"/>
                    </a:cubicBezTo>
                    <a:cubicBezTo>
                      <a:pt x="31" y="40"/>
                      <a:pt x="31" y="40"/>
                      <a:pt x="31" y="40"/>
                    </a:cubicBezTo>
                    <a:cubicBezTo>
                      <a:pt x="31" y="41"/>
                      <a:pt x="31" y="41"/>
                      <a:pt x="31" y="41"/>
                    </a:cubicBezTo>
                    <a:cubicBezTo>
                      <a:pt x="31" y="41"/>
                      <a:pt x="31" y="41"/>
                      <a:pt x="31" y="41"/>
                    </a:cubicBezTo>
                    <a:cubicBezTo>
                      <a:pt x="31" y="41"/>
                      <a:pt x="31" y="41"/>
                      <a:pt x="31" y="41"/>
                    </a:cubicBezTo>
                    <a:cubicBezTo>
                      <a:pt x="31" y="41"/>
                      <a:pt x="31" y="41"/>
                      <a:pt x="31" y="41"/>
                    </a:cubicBezTo>
                    <a:cubicBezTo>
                      <a:pt x="31" y="41"/>
                      <a:pt x="31" y="41"/>
                      <a:pt x="31" y="41"/>
                    </a:cubicBezTo>
                    <a:cubicBezTo>
                      <a:pt x="31" y="41"/>
                      <a:pt x="31" y="41"/>
                      <a:pt x="31" y="41"/>
                    </a:cubicBezTo>
                    <a:cubicBezTo>
                      <a:pt x="31" y="41"/>
                      <a:pt x="31" y="41"/>
                      <a:pt x="31" y="41"/>
                    </a:cubicBezTo>
                    <a:cubicBezTo>
                      <a:pt x="31" y="41"/>
                      <a:pt x="31" y="41"/>
                      <a:pt x="31" y="41"/>
                    </a:cubicBezTo>
                    <a:cubicBezTo>
                      <a:pt x="32" y="41"/>
                      <a:pt x="32" y="41"/>
                      <a:pt x="32" y="41"/>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2"/>
                      <a:pt x="32" y="42"/>
                      <a:pt x="32" y="42"/>
                    </a:cubicBezTo>
                    <a:cubicBezTo>
                      <a:pt x="32" y="42"/>
                      <a:pt x="32" y="42"/>
                      <a:pt x="32" y="42"/>
                    </a:cubicBezTo>
                    <a:cubicBezTo>
                      <a:pt x="32" y="42"/>
                      <a:pt x="32" y="42"/>
                      <a:pt x="32" y="42"/>
                    </a:cubicBezTo>
                    <a:cubicBezTo>
                      <a:pt x="31" y="42"/>
                      <a:pt x="31" y="42"/>
                      <a:pt x="31" y="42"/>
                    </a:cubicBezTo>
                    <a:cubicBezTo>
                      <a:pt x="31" y="42"/>
                      <a:pt x="31" y="42"/>
                      <a:pt x="31" y="42"/>
                    </a:cubicBezTo>
                    <a:cubicBezTo>
                      <a:pt x="31" y="42"/>
                      <a:pt x="31" y="42"/>
                      <a:pt x="31" y="42"/>
                    </a:cubicBezTo>
                    <a:cubicBezTo>
                      <a:pt x="31" y="41"/>
                      <a:pt x="31" y="41"/>
                      <a:pt x="31" y="41"/>
                    </a:cubicBezTo>
                    <a:cubicBezTo>
                      <a:pt x="31" y="41"/>
                      <a:pt x="31" y="41"/>
                      <a:pt x="31" y="41"/>
                    </a:cubicBezTo>
                    <a:cubicBezTo>
                      <a:pt x="31" y="42"/>
                      <a:pt x="31" y="42"/>
                      <a:pt x="31" y="42"/>
                    </a:cubicBezTo>
                    <a:cubicBezTo>
                      <a:pt x="31" y="42"/>
                      <a:pt x="31" y="42"/>
                      <a:pt x="31" y="42"/>
                    </a:cubicBezTo>
                    <a:cubicBezTo>
                      <a:pt x="31" y="42"/>
                      <a:pt x="31" y="42"/>
                      <a:pt x="31" y="42"/>
                    </a:cubicBezTo>
                    <a:cubicBezTo>
                      <a:pt x="30" y="42"/>
                      <a:pt x="30" y="42"/>
                      <a:pt x="30" y="42"/>
                    </a:cubicBezTo>
                    <a:cubicBezTo>
                      <a:pt x="30" y="42"/>
                      <a:pt x="30" y="42"/>
                      <a:pt x="30" y="42"/>
                    </a:cubicBezTo>
                    <a:cubicBezTo>
                      <a:pt x="30" y="42"/>
                      <a:pt x="30" y="42"/>
                      <a:pt x="30" y="42"/>
                    </a:cubicBezTo>
                    <a:cubicBezTo>
                      <a:pt x="30" y="42"/>
                      <a:pt x="30" y="42"/>
                      <a:pt x="30" y="42"/>
                    </a:cubicBezTo>
                    <a:cubicBezTo>
                      <a:pt x="30" y="42"/>
                      <a:pt x="30" y="42"/>
                      <a:pt x="30" y="42"/>
                    </a:cubicBezTo>
                    <a:cubicBezTo>
                      <a:pt x="31" y="43"/>
                      <a:pt x="31" y="43"/>
                      <a:pt x="31" y="43"/>
                    </a:cubicBezTo>
                    <a:cubicBezTo>
                      <a:pt x="31" y="43"/>
                      <a:pt x="31" y="43"/>
                      <a:pt x="31" y="43"/>
                    </a:cubicBezTo>
                    <a:cubicBezTo>
                      <a:pt x="32" y="43"/>
                      <a:pt x="32" y="43"/>
                      <a:pt x="32" y="43"/>
                    </a:cubicBezTo>
                    <a:cubicBezTo>
                      <a:pt x="32" y="43"/>
                      <a:pt x="32" y="43"/>
                      <a:pt x="32"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4" y="43"/>
                      <a:pt x="34" y="43"/>
                      <a:pt x="34" y="43"/>
                    </a:cubicBezTo>
                    <a:cubicBezTo>
                      <a:pt x="33" y="43"/>
                      <a:pt x="33" y="43"/>
                      <a:pt x="33" y="43"/>
                    </a:cubicBezTo>
                    <a:cubicBezTo>
                      <a:pt x="33" y="43"/>
                      <a:pt x="33" y="43"/>
                      <a:pt x="33" y="43"/>
                    </a:cubicBezTo>
                    <a:cubicBezTo>
                      <a:pt x="33" y="43"/>
                      <a:pt x="33" y="43"/>
                      <a:pt x="33" y="43"/>
                    </a:cubicBezTo>
                    <a:cubicBezTo>
                      <a:pt x="33" y="44"/>
                      <a:pt x="33" y="44"/>
                      <a:pt x="33" y="44"/>
                    </a:cubicBezTo>
                    <a:cubicBezTo>
                      <a:pt x="34" y="43"/>
                      <a:pt x="34" y="43"/>
                      <a:pt x="34" y="43"/>
                    </a:cubicBezTo>
                    <a:cubicBezTo>
                      <a:pt x="34" y="43"/>
                      <a:pt x="34" y="43"/>
                      <a:pt x="34" y="43"/>
                    </a:cubicBezTo>
                    <a:cubicBezTo>
                      <a:pt x="34" y="44"/>
                      <a:pt x="34" y="44"/>
                      <a:pt x="34"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3"/>
                      <a:pt x="35" y="43"/>
                      <a:pt x="35" y="43"/>
                    </a:cubicBezTo>
                    <a:cubicBezTo>
                      <a:pt x="35" y="43"/>
                      <a:pt x="35" y="43"/>
                      <a:pt x="35" y="43"/>
                    </a:cubicBezTo>
                    <a:cubicBezTo>
                      <a:pt x="35" y="44"/>
                      <a:pt x="35" y="44"/>
                      <a:pt x="35" y="44"/>
                    </a:cubicBezTo>
                    <a:cubicBezTo>
                      <a:pt x="36" y="44"/>
                      <a:pt x="36" y="44"/>
                      <a:pt x="36" y="44"/>
                    </a:cubicBezTo>
                    <a:cubicBezTo>
                      <a:pt x="36" y="43"/>
                      <a:pt x="36" y="43"/>
                      <a:pt x="36" y="43"/>
                    </a:cubicBezTo>
                    <a:cubicBezTo>
                      <a:pt x="36" y="44"/>
                      <a:pt x="36" y="44"/>
                      <a:pt x="36" y="44"/>
                    </a:cubicBezTo>
                    <a:cubicBezTo>
                      <a:pt x="36" y="44"/>
                      <a:pt x="36" y="44"/>
                      <a:pt x="36" y="44"/>
                    </a:cubicBezTo>
                    <a:cubicBezTo>
                      <a:pt x="36" y="44"/>
                      <a:pt x="36" y="44"/>
                      <a:pt x="36" y="44"/>
                    </a:cubicBezTo>
                    <a:cubicBezTo>
                      <a:pt x="35" y="44"/>
                      <a:pt x="35" y="44"/>
                      <a:pt x="35"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3"/>
                      <a:pt x="37" y="43"/>
                      <a:pt x="37" y="43"/>
                    </a:cubicBezTo>
                    <a:cubicBezTo>
                      <a:pt x="37" y="43"/>
                      <a:pt x="37" y="43"/>
                      <a:pt x="37" y="43"/>
                    </a:cubicBezTo>
                    <a:cubicBezTo>
                      <a:pt x="37" y="43"/>
                      <a:pt x="37" y="43"/>
                      <a:pt x="37" y="43"/>
                    </a:cubicBezTo>
                    <a:cubicBezTo>
                      <a:pt x="37" y="44"/>
                      <a:pt x="37" y="44"/>
                      <a:pt x="37" y="44"/>
                    </a:cubicBezTo>
                    <a:cubicBezTo>
                      <a:pt x="37" y="44"/>
                      <a:pt x="37" y="44"/>
                      <a:pt x="37" y="44"/>
                    </a:cubicBezTo>
                    <a:cubicBezTo>
                      <a:pt x="37" y="43"/>
                      <a:pt x="37" y="43"/>
                      <a:pt x="37" y="43"/>
                    </a:cubicBezTo>
                    <a:cubicBezTo>
                      <a:pt x="37" y="43"/>
                      <a:pt x="37" y="43"/>
                      <a:pt x="37" y="43"/>
                    </a:cubicBezTo>
                    <a:cubicBezTo>
                      <a:pt x="37" y="43"/>
                      <a:pt x="37" y="43"/>
                      <a:pt x="37" y="43"/>
                    </a:cubicBezTo>
                    <a:cubicBezTo>
                      <a:pt x="37" y="43"/>
                      <a:pt x="37" y="43"/>
                      <a:pt x="37" y="43"/>
                    </a:cubicBezTo>
                    <a:cubicBezTo>
                      <a:pt x="37" y="43"/>
                      <a:pt x="37" y="43"/>
                      <a:pt x="37" y="43"/>
                    </a:cubicBezTo>
                    <a:cubicBezTo>
                      <a:pt x="37" y="42"/>
                      <a:pt x="37" y="42"/>
                      <a:pt x="37" y="42"/>
                    </a:cubicBezTo>
                    <a:cubicBezTo>
                      <a:pt x="37" y="43"/>
                      <a:pt x="37" y="43"/>
                      <a:pt x="37" y="43"/>
                    </a:cubicBezTo>
                    <a:cubicBezTo>
                      <a:pt x="37" y="43"/>
                      <a:pt x="37" y="43"/>
                      <a:pt x="37" y="43"/>
                    </a:cubicBezTo>
                    <a:cubicBezTo>
                      <a:pt x="38" y="43"/>
                      <a:pt x="38" y="43"/>
                      <a:pt x="38" y="43"/>
                    </a:cubicBezTo>
                    <a:cubicBezTo>
                      <a:pt x="38" y="43"/>
                      <a:pt x="38" y="43"/>
                      <a:pt x="38" y="43"/>
                    </a:cubicBezTo>
                    <a:cubicBezTo>
                      <a:pt x="37" y="42"/>
                      <a:pt x="37" y="42"/>
                      <a:pt x="37" y="42"/>
                    </a:cubicBezTo>
                    <a:cubicBezTo>
                      <a:pt x="37" y="42"/>
                      <a:pt x="37" y="42"/>
                      <a:pt x="37" y="42"/>
                    </a:cubicBezTo>
                    <a:cubicBezTo>
                      <a:pt x="38" y="42"/>
                      <a:pt x="38" y="42"/>
                      <a:pt x="38" y="42"/>
                    </a:cubicBezTo>
                    <a:cubicBezTo>
                      <a:pt x="38" y="42"/>
                      <a:pt x="38" y="42"/>
                      <a:pt x="38" y="42"/>
                    </a:cubicBezTo>
                    <a:cubicBezTo>
                      <a:pt x="37" y="42"/>
                      <a:pt x="37" y="42"/>
                      <a:pt x="37" y="42"/>
                    </a:cubicBezTo>
                    <a:cubicBezTo>
                      <a:pt x="37" y="42"/>
                      <a:pt x="37" y="42"/>
                      <a:pt x="37" y="42"/>
                    </a:cubicBezTo>
                    <a:cubicBezTo>
                      <a:pt x="37" y="42"/>
                      <a:pt x="37" y="42"/>
                      <a:pt x="37" y="42"/>
                    </a:cubicBezTo>
                    <a:cubicBezTo>
                      <a:pt x="37" y="42"/>
                      <a:pt x="37" y="42"/>
                      <a:pt x="37" y="42"/>
                    </a:cubicBezTo>
                    <a:cubicBezTo>
                      <a:pt x="37" y="42"/>
                      <a:pt x="37" y="42"/>
                      <a:pt x="37" y="42"/>
                    </a:cubicBezTo>
                    <a:cubicBezTo>
                      <a:pt x="38" y="42"/>
                      <a:pt x="38" y="42"/>
                      <a:pt x="38" y="42"/>
                    </a:cubicBezTo>
                    <a:cubicBezTo>
                      <a:pt x="38" y="42"/>
                      <a:pt x="38" y="42"/>
                      <a:pt x="38" y="42"/>
                    </a:cubicBezTo>
                    <a:cubicBezTo>
                      <a:pt x="38" y="42"/>
                      <a:pt x="38" y="42"/>
                      <a:pt x="38" y="42"/>
                    </a:cubicBezTo>
                    <a:cubicBezTo>
                      <a:pt x="38" y="42"/>
                      <a:pt x="38" y="42"/>
                      <a:pt x="38" y="42"/>
                    </a:cubicBezTo>
                    <a:cubicBezTo>
                      <a:pt x="38" y="42"/>
                      <a:pt x="38" y="42"/>
                      <a:pt x="38" y="42"/>
                    </a:cubicBezTo>
                    <a:cubicBezTo>
                      <a:pt x="38" y="42"/>
                      <a:pt x="38" y="42"/>
                      <a:pt x="38" y="42"/>
                    </a:cubicBezTo>
                    <a:cubicBezTo>
                      <a:pt x="38" y="42"/>
                      <a:pt x="38" y="42"/>
                      <a:pt x="38" y="42"/>
                    </a:cubicBezTo>
                    <a:cubicBezTo>
                      <a:pt x="38" y="42"/>
                      <a:pt x="38" y="42"/>
                      <a:pt x="38" y="42"/>
                    </a:cubicBezTo>
                    <a:cubicBezTo>
                      <a:pt x="38" y="42"/>
                      <a:pt x="38" y="42"/>
                      <a:pt x="38" y="42"/>
                    </a:cubicBezTo>
                    <a:cubicBezTo>
                      <a:pt x="38" y="42"/>
                      <a:pt x="38" y="42"/>
                      <a:pt x="38" y="42"/>
                    </a:cubicBezTo>
                    <a:cubicBezTo>
                      <a:pt x="38" y="42"/>
                      <a:pt x="38" y="42"/>
                      <a:pt x="38" y="42"/>
                    </a:cubicBezTo>
                    <a:cubicBezTo>
                      <a:pt x="38" y="42"/>
                      <a:pt x="38" y="42"/>
                      <a:pt x="38" y="42"/>
                    </a:cubicBezTo>
                    <a:cubicBezTo>
                      <a:pt x="39" y="42"/>
                      <a:pt x="39" y="42"/>
                      <a:pt x="39" y="42"/>
                    </a:cubicBezTo>
                    <a:cubicBezTo>
                      <a:pt x="39" y="42"/>
                      <a:pt x="39" y="42"/>
                      <a:pt x="39" y="42"/>
                    </a:cubicBezTo>
                    <a:cubicBezTo>
                      <a:pt x="39" y="41"/>
                      <a:pt x="39" y="41"/>
                      <a:pt x="39" y="41"/>
                    </a:cubicBezTo>
                    <a:cubicBezTo>
                      <a:pt x="39" y="41"/>
                      <a:pt x="39" y="41"/>
                      <a:pt x="39" y="41"/>
                    </a:cubicBezTo>
                    <a:cubicBezTo>
                      <a:pt x="39" y="41"/>
                      <a:pt x="39" y="41"/>
                      <a:pt x="39" y="41"/>
                    </a:cubicBezTo>
                    <a:cubicBezTo>
                      <a:pt x="39" y="41"/>
                      <a:pt x="39" y="41"/>
                      <a:pt x="39" y="41"/>
                    </a:cubicBezTo>
                    <a:cubicBezTo>
                      <a:pt x="39" y="41"/>
                      <a:pt x="39" y="41"/>
                      <a:pt x="39" y="41"/>
                    </a:cubicBezTo>
                    <a:cubicBezTo>
                      <a:pt x="39" y="41"/>
                      <a:pt x="39" y="41"/>
                      <a:pt x="39" y="41"/>
                    </a:cubicBezTo>
                    <a:cubicBezTo>
                      <a:pt x="39" y="41"/>
                      <a:pt x="39" y="41"/>
                      <a:pt x="39" y="41"/>
                    </a:cubicBezTo>
                    <a:cubicBezTo>
                      <a:pt x="39" y="42"/>
                      <a:pt x="39" y="42"/>
                      <a:pt x="39" y="42"/>
                    </a:cubicBezTo>
                    <a:cubicBezTo>
                      <a:pt x="39" y="42"/>
                      <a:pt x="39" y="42"/>
                      <a:pt x="39" y="42"/>
                    </a:cubicBezTo>
                    <a:cubicBezTo>
                      <a:pt x="40" y="42"/>
                      <a:pt x="40" y="42"/>
                      <a:pt x="40" y="42"/>
                    </a:cubicBezTo>
                    <a:cubicBezTo>
                      <a:pt x="40" y="42"/>
                      <a:pt x="40" y="42"/>
                      <a:pt x="40" y="42"/>
                    </a:cubicBezTo>
                    <a:cubicBezTo>
                      <a:pt x="40" y="42"/>
                      <a:pt x="40" y="42"/>
                      <a:pt x="40" y="42"/>
                    </a:cubicBezTo>
                    <a:cubicBezTo>
                      <a:pt x="40" y="42"/>
                      <a:pt x="40" y="42"/>
                      <a:pt x="40" y="42"/>
                    </a:cubicBezTo>
                    <a:cubicBezTo>
                      <a:pt x="40" y="42"/>
                      <a:pt x="40" y="42"/>
                      <a:pt x="40" y="42"/>
                    </a:cubicBezTo>
                    <a:cubicBezTo>
                      <a:pt x="40" y="42"/>
                      <a:pt x="40" y="42"/>
                      <a:pt x="40" y="42"/>
                    </a:cubicBezTo>
                    <a:cubicBezTo>
                      <a:pt x="40" y="41"/>
                      <a:pt x="40" y="41"/>
                      <a:pt x="40" y="41"/>
                    </a:cubicBezTo>
                    <a:cubicBezTo>
                      <a:pt x="40" y="42"/>
                      <a:pt x="40" y="42"/>
                      <a:pt x="40" y="42"/>
                    </a:cubicBezTo>
                    <a:cubicBezTo>
                      <a:pt x="40" y="42"/>
                      <a:pt x="40" y="42"/>
                      <a:pt x="40" y="42"/>
                    </a:cubicBezTo>
                    <a:cubicBezTo>
                      <a:pt x="40" y="42"/>
                      <a:pt x="40" y="42"/>
                      <a:pt x="40"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2"/>
                      <a:pt x="41" y="42"/>
                      <a:pt x="41" y="42"/>
                    </a:cubicBezTo>
                    <a:cubicBezTo>
                      <a:pt x="41" y="43"/>
                      <a:pt x="41" y="43"/>
                      <a:pt x="41" y="43"/>
                    </a:cubicBezTo>
                    <a:cubicBezTo>
                      <a:pt x="41" y="43"/>
                      <a:pt x="41" y="43"/>
                      <a:pt x="41" y="43"/>
                    </a:cubicBezTo>
                    <a:cubicBezTo>
                      <a:pt x="41" y="43"/>
                      <a:pt x="41" y="43"/>
                      <a:pt x="41" y="43"/>
                    </a:cubicBezTo>
                    <a:cubicBezTo>
                      <a:pt x="41" y="43"/>
                      <a:pt x="41" y="43"/>
                      <a:pt x="41" y="43"/>
                    </a:cubicBezTo>
                    <a:cubicBezTo>
                      <a:pt x="41" y="43"/>
                      <a:pt x="41" y="43"/>
                      <a:pt x="41" y="43"/>
                    </a:cubicBezTo>
                    <a:cubicBezTo>
                      <a:pt x="41" y="43"/>
                      <a:pt x="41" y="43"/>
                      <a:pt x="41" y="43"/>
                    </a:cubicBezTo>
                    <a:cubicBezTo>
                      <a:pt x="41" y="43"/>
                      <a:pt x="41" y="43"/>
                      <a:pt x="41" y="43"/>
                    </a:cubicBezTo>
                    <a:cubicBezTo>
                      <a:pt x="41" y="43"/>
                      <a:pt x="41" y="43"/>
                      <a:pt x="41" y="43"/>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2" y="44"/>
                      <a:pt x="42" y="44"/>
                      <a:pt x="42" y="44"/>
                    </a:cubicBezTo>
                    <a:cubicBezTo>
                      <a:pt x="42" y="43"/>
                      <a:pt x="42" y="43"/>
                      <a:pt x="42" y="43"/>
                    </a:cubicBezTo>
                    <a:cubicBezTo>
                      <a:pt x="42" y="43"/>
                      <a:pt x="42" y="43"/>
                      <a:pt x="42" y="43"/>
                    </a:cubicBezTo>
                    <a:cubicBezTo>
                      <a:pt x="42" y="43"/>
                      <a:pt x="42" y="43"/>
                      <a:pt x="42" y="43"/>
                    </a:cubicBezTo>
                    <a:cubicBezTo>
                      <a:pt x="43" y="43"/>
                      <a:pt x="43" y="43"/>
                      <a:pt x="43" y="43"/>
                    </a:cubicBezTo>
                    <a:cubicBezTo>
                      <a:pt x="43" y="43"/>
                      <a:pt x="43" y="43"/>
                      <a:pt x="43" y="43"/>
                    </a:cubicBezTo>
                    <a:cubicBezTo>
                      <a:pt x="43" y="43"/>
                      <a:pt x="43" y="43"/>
                      <a:pt x="43" y="43"/>
                    </a:cubicBezTo>
                    <a:cubicBezTo>
                      <a:pt x="43" y="42"/>
                      <a:pt x="43" y="42"/>
                      <a:pt x="43" y="42"/>
                    </a:cubicBezTo>
                    <a:cubicBezTo>
                      <a:pt x="43" y="42"/>
                      <a:pt x="43" y="42"/>
                      <a:pt x="43" y="42"/>
                    </a:cubicBezTo>
                    <a:cubicBezTo>
                      <a:pt x="43" y="42"/>
                      <a:pt x="43" y="42"/>
                      <a:pt x="43" y="42"/>
                    </a:cubicBezTo>
                    <a:cubicBezTo>
                      <a:pt x="42" y="42"/>
                      <a:pt x="42" y="42"/>
                      <a:pt x="42" y="42"/>
                    </a:cubicBezTo>
                    <a:cubicBezTo>
                      <a:pt x="42" y="42"/>
                      <a:pt x="42" y="42"/>
                      <a:pt x="42" y="42"/>
                    </a:cubicBezTo>
                    <a:cubicBezTo>
                      <a:pt x="43" y="42"/>
                      <a:pt x="43" y="42"/>
                      <a:pt x="43" y="42"/>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3" y="41"/>
                      <a:pt x="43" y="41"/>
                      <a:pt x="43" y="41"/>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3" y="40"/>
                      <a:pt x="43" y="40"/>
                      <a:pt x="43" y="40"/>
                    </a:cubicBezTo>
                    <a:cubicBezTo>
                      <a:pt x="42" y="39"/>
                      <a:pt x="42" y="39"/>
                      <a:pt x="42" y="39"/>
                    </a:cubicBezTo>
                    <a:cubicBezTo>
                      <a:pt x="42" y="39"/>
                      <a:pt x="42" y="39"/>
                      <a:pt x="42" y="39"/>
                    </a:cubicBezTo>
                    <a:cubicBezTo>
                      <a:pt x="42" y="39"/>
                      <a:pt x="42" y="39"/>
                      <a:pt x="42" y="39"/>
                    </a:cubicBezTo>
                    <a:cubicBezTo>
                      <a:pt x="42" y="39"/>
                      <a:pt x="42" y="39"/>
                      <a:pt x="42"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8"/>
                      <a:pt x="41" y="38"/>
                      <a:pt x="41" y="38"/>
                    </a:cubicBezTo>
                    <a:cubicBezTo>
                      <a:pt x="41" y="38"/>
                      <a:pt x="41" y="38"/>
                      <a:pt x="41" y="38"/>
                    </a:cubicBezTo>
                    <a:cubicBezTo>
                      <a:pt x="41" y="38"/>
                      <a:pt x="41" y="38"/>
                      <a:pt x="41" y="38"/>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4" y="39"/>
                      <a:pt x="44" y="39"/>
                      <a:pt x="44" y="39"/>
                    </a:cubicBezTo>
                    <a:cubicBezTo>
                      <a:pt x="44" y="39"/>
                      <a:pt x="44" y="39"/>
                      <a:pt x="44" y="39"/>
                    </a:cubicBezTo>
                    <a:cubicBezTo>
                      <a:pt x="44" y="39"/>
                      <a:pt x="44" y="39"/>
                      <a:pt x="44" y="39"/>
                    </a:cubicBezTo>
                    <a:cubicBezTo>
                      <a:pt x="44" y="39"/>
                      <a:pt x="44" y="39"/>
                      <a:pt x="44" y="39"/>
                    </a:cubicBezTo>
                    <a:cubicBezTo>
                      <a:pt x="45" y="40"/>
                      <a:pt x="45" y="40"/>
                      <a:pt x="45" y="40"/>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40"/>
                      <a:pt x="45" y="40"/>
                      <a:pt x="45" y="40"/>
                    </a:cubicBezTo>
                    <a:cubicBezTo>
                      <a:pt x="45" y="40"/>
                      <a:pt x="45" y="40"/>
                      <a:pt x="45" y="40"/>
                    </a:cubicBezTo>
                    <a:cubicBezTo>
                      <a:pt x="45" y="40"/>
                      <a:pt x="45" y="40"/>
                      <a:pt x="45" y="40"/>
                    </a:cubicBezTo>
                    <a:cubicBezTo>
                      <a:pt x="45" y="40"/>
                      <a:pt x="45" y="40"/>
                      <a:pt x="45" y="40"/>
                    </a:cubicBezTo>
                    <a:cubicBezTo>
                      <a:pt x="45" y="40"/>
                      <a:pt x="45" y="40"/>
                      <a:pt x="45" y="40"/>
                    </a:cubicBezTo>
                    <a:cubicBezTo>
                      <a:pt x="45" y="40"/>
                      <a:pt x="45" y="40"/>
                      <a:pt x="45" y="40"/>
                    </a:cubicBezTo>
                    <a:cubicBezTo>
                      <a:pt x="45" y="40"/>
                      <a:pt x="45" y="40"/>
                      <a:pt x="45" y="40"/>
                    </a:cubicBezTo>
                    <a:cubicBezTo>
                      <a:pt x="45" y="40"/>
                      <a:pt x="45" y="40"/>
                      <a:pt x="45" y="40"/>
                    </a:cubicBezTo>
                    <a:cubicBezTo>
                      <a:pt x="45" y="40"/>
                      <a:pt x="45" y="40"/>
                      <a:pt x="45" y="40"/>
                    </a:cubicBezTo>
                    <a:cubicBezTo>
                      <a:pt x="45" y="40"/>
                      <a:pt x="45" y="40"/>
                      <a:pt x="45" y="40"/>
                    </a:cubicBezTo>
                    <a:cubicBezTo>
                      <a:pt x="46" y="40"/>
                      <a:pt x="46" y="40"/>
                      <a:pt x="46" y="40"/>
                    </a:cubicBezTo>
                    <a:cubicBezTo>
                      <a:pt x="46" y="40"/>
                      <a:pt x="46" y="40"/>
                      <a:pt x="46" y="40"/>
                    </a:cubicBezTo>
                    <a:cubicBezTo>
                      <a:pt x="46" y="40"/>
                      <a:pt x="46" y="40"/>
                      <a:pt x="46" y="40"/>
                    </a:cubicBezTo>
                    <a:cubicBezTo>
                      <a:pt x="46" y="40"/>
                      <a:pt x="46" y="40"/>
                      <a:pt x="46" y="40"/>
                    </a:cubicBezTo>
                    <a:cubicBezTo>
                      <a:pt x="45" y="40"/>
                      <a:pt x="45" y="40"/>
                      <a:pt x="45"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1"/>
                      <a:pt x="46" y="41"/>
                      <a:pt x="46" y="41"/>
                    </a:cubicBezTo>
                    <a:cubicBezTo>
                      <a:pt x="46" y="41"/>
                      <a:pt x="46" y="41"/>
                      <a:pt x="46" y="41"/>
                    </a:cubicBezTo>
                    <a:cubicBezTo>
                      <a:pt x="45" y="41"/>
                      <a:pt x="45" y="41"/>
                      <a:pt x="45" y="41"/>
                    </a:cubicBezTo>
                    <a:cubicBezTo>
                      <a:pt x="45" y="41"/>
                      <a:pt x="45" y="41"/>
                      <a:pt x="45" y="41"/>
                    </a:cubicBezTo>
                    <a:cubicBezTo>
                      <a:pt x="45" y="41"/>
                      <a:pt x="45" y="41"/>
                      <a:pt x="45" y="41"/>
                    </a:cubicBezTo>
                    <a:cubicBezTo>
                      <a:pt x="46" y="41"/>
                      <a:pt x="46" y="41"/>
                      <a:pt x="46"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8" y="41"/>
                      <a:pt x="48" y="41"/>
                      <a:pt x="48" y="41"/>
                    </a:cubicBezTo>
                    <a:cubicBezTo>
                      <a:pt x="48" y="41"/>
                      <a:pt x="48" y="41"/>
                      <a:pt x="48" y="41"/>
                    </a:cubicBezTo>
                    <a:cubicBezTo>
                      <a:pt x="49" y="42"/>
                      <a:pt x="49" y="42"/>
                      <a:pt x="49" y="42"/>
                    </a:cubicBezTo>
                    <a:cubicBezTo>
                      <a:pt x="48" y="41"/>
                      <a:pt x="48" y="41"/>
                      <a:pt x="48" y="41"/>
                    </a:cubicBezTo>
                    <a:cubicBezTo>
                      <a:pt x="49" y="41"/>
                      <a:pt x="49" y="41"/>
                      <a:pt x="49" y="41"/>
                    </a:cubicBezTo>
                    <a:cubicBezTo>
                      <a:pt x="49" y="41"/>
                      <a:pt x="49" y="41"/>
                      <a:pt x="49" y="41"/>
                    </a:cubicBezTo>
                    <a:cubicBezTo>
                      <a:pt x="49" y="41"/>
                      <a:pt x="49" y="41"/>
                      <a:pt x="49" y="41"/>
                    </a:cubicBezTo>
                    <a:cubicBezTo>
                      <a:pt x="49" y="41"/>
                      <a:pt x="49" y="41"/>
                      <a:pt x="49" y="41"/>
                    </a:cubicBezTo>
                    <a:cubicBezTo>
                      <a:pt x="49" y="41"/>
                      <a:pt x="49" y="41"/>
                      <a:pt x="49" y="41"/>
                    </a:cubicBezTo>
                    <a:cubicBezTo>
                      <a:pt x="49" y="42"/>
                      <a:pt x="49" y="42"/>
                      <a:pt x="49" y="42"/>
                    </a:cubicBezTo>
                    <a:cubicBezTo>
                      <a:pt x="50" y="42"/>
                      <a:pt x="50" y="42"/>
                      <a:pt x="50" y="42"/>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1" y="43"/>
                      <a:pt x="51" y="43"/>
                      <a:pt x="51" y="43"/>
                    </a:cubicBezTo>
                    <a:cubicBezTo>
                      <a:pt x="51" y="43"/>
                      <a:pt x="51" y="43"/>
                      <a:pt x="51" y="43"/>
                    </a:cubicBezTo>
                    <a:cubicBezTo>
                      <a:pt x="51" y="43"/>
                      <a:pt x="51" y="43"/>
                      <a:pt x="51" y="43"/>
                    </a:cubicBez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ubicBezTo>
                      <a:pt x="51" y="43"/>
                      <a:pt x="51" y="43"/>
                      <a:pt x="51" y="43"/>
                    </a:cubicBezTo>
                    <a:cubicBezTo>
                      <a:pt x="51" y="43"/>
                      <a:pt x="51" y="43"/>
                      <a:pt x="51" y="43"/>
                    </a:cubicBezTo>
                    <a:cubicBezTo>
                      <a:pt x="51" y="43"/>
                      <a:pt x="51" y="43"/>
                      <a:pt x="51" y="43"/>
                    </a:cubicBezTo>
                    <a:cubicBezTo>
                      <a:pt x="50" y="43"/>
                      <a:pt x="50" y="43"/>
                      <a:pt x="50" y="43"/>
                    </a:cubicBezTo>
                    <a:cubicBezTo>
                      <a:pt x="50" y="43"/>
                      <a:pt x="50" y="43"/>
                      <a:pt x="50" y="43"/>
                    </a:cubicBezTo>
                    <a:cubicBezTo>
                      <a:pt x="50" y="43"/>
                      <a:pt x="50" y="43"/>
                      <a:pt x="50" y="43"/>
                    </a:cubicBezTo>
                    <a:cubicBezTo>
                      <a:pt x="50" y="44"/>
                      <a:pt x="50" y="44"/>
                      <a:pt x="50" y="44"/>
                    </a:cubicBezTo>
                    <a:cubicBezTo>
                      <a:pt x="50" y="44"/>
                      <a:pt x="50" y="44"/>
                      <a:pt x="50" y="44"/>
                    </a:cubicBezTo>
                    <a:cubicBezTo>
                      <a:pt x="50" y="44"/>
                      <a:pt x="50" y="44"/>
                      <a:pt x="50" y="44"/>
                    </a:cubicBezTo>
                    <a:cubicBezTo>
                      <a:pt x="50" y="44"/>
                      <a:pt x="50" y="44"/>
                      <a:pt x="50" y="44"/>
                    </a:cubicBezTo>
                    <a:cubicBezTo>
                      <a:pt x="50" y="44"/>
                      <a:pt x="50" y="44"/>
                      <a:pt x="50" y="44"/>
                    </a:cubicBezTo>
                    <a:cubicBezTo>
                      <a:pt x="50" y="44"/>
                      <a:pt x="50" y="44"/>
                      <a:pt x="50" y="44"/>
                    </a:cubicBezTo>
                    <a:cubicBezTo>
                      <a:pt x="50" y="44"/>
                      <a:pt x="50" y="44"/>
                      <a:pt x="50" y="44"/>
                    </a:cubicBezTo>
                    <a:cubicBezTo>
                      <a:pt x="50" y="45"/>
                      <a:pt x="50" y="45"/>
                      <a:pt x="50" y="45"/>
                    </a:cubicBezTo>
                    <a:cubicBezTo>
                      <a:pt x="50" y="45"/>
                      <a:pt x="50" y="45"/>
                      <a:pt x="50" y="45"/>
                    </a:cubicBezTo>
                    <a:cubicBezTo>
                      <a:pt x="50" y="45"/>
                      <a:pt x="50" y="45"/>
                      <a:pt x="50" y="45"/>
                    </a:cubicBezTo>
                    <a:cubicBezTo>
                      <a:pt x="50" y="45"/>
                      <a:pt x="50" y="45"/>
                      <a:pt x="50" y="45"/>
                    </a:cubicBezTo>
                    <a:cubicBezTo>
                      <a:pt x="50" y="45"/>
                      <a:pt x="50" y="45"/>
                      <a:pt x="50" y="45"/>
                    </a:cubicBezTo>
                    <a:cubicBezTo>
                      <a:pt x="50" y="44"/>
                      <a:pt x="50" y="44"/>
                      <a:pt x="50" y="44"/>
                    </a:cubicBezTo>
                    <a:cubicBezTo>
                      <a:pt x="51" y="44"/>
                      <a:pt x="51" y="44"/>
                      <a:pt x="51" y="44"/>
                    </a:cubicBezTo>
                    <a:cubicBezTo>
                      <a:pt x="51" y="44"/>
                      <a:pt x="51" y="44"/>
                      <a:pt x="51" y="44"/>
                    </a:cubicBezTo>
                    <a:cubicBezTo>
                      <a:pt x="51" y="44"/>
                      <a:pt x="51" y="44"/>
                      <a:pt x="51" y="44"/>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1" y="43"/>
                      <a:pt x="51" y="43"/>
                      <a:pt x="51" y="43"/>
                    </a:cubicBezTo>
                    <a:cubicBezTo>
                      <a:pt x="52" y="43"/>
                      <a:pt x="52" y="43"/>
                      <a:pt x="52" y="43"/>
                    </a:cubicBezTo>
                    <a:cubicBezTo>
                      <a:pt x="52" y="43"/>
                      <a:pt x="52" y="43"/>
                      <a:pt x="52" y="43"/>
                    </a:cubicBezTo>
                    <a:cubicBezTo>
                      <a:pt x="52" y="44"/>
                      <a:pt x="52" y="44"/>
                      <a:pt x="52" y="44"/>
                    </a:cubicBezTo>
                    <a:cubicBezTo>
                      <a:pt x="52" y="44"/>
                      <a:pt x="52" y="44"/>
                      <a:pt x="52" y="44"/>
                    </a:cubicBezTo>
                    <a:cubicBezTo>
                      <a:pt x="52" y="44"/>
                      <a:pt x="52" y="44"/>
                      <a:pt x="52" y="44"/>
                    </a:cubicBezTo>
                    <a:cubicBezTo>
                      <a:pt x="52" y="44"/>
                      <a:pt x="52" y="44"/>
                      <a:pt x="52" y="44"/>
                    </a:cubicBezTo>
                    <a:cubicBezTo>
                      <a:pt x="52" y="44"/>
                      <a:pt x="52" y="44"/>
                      <a:pt x="52" y="44"/>
                    </a:cubicBezTo>
                    <a:cubicBezTo>
                      <a:pt x="52" y="43"/>
                      <a:pt x="52" y="43"/>
                      <a:pt x="52" y="43"/>
                    </a:cubicBezTo>
                    <a:cubicBezTo>
                      <a:pt x="52" y="43"/>
                      <a:pt x="52" y="43"/>
                      <a:pt x="52" y="43"/>
                    </a:cubicBezTo>
                    <a:cubicBezTo>
                      <a:pt x="53" y="43"/>
                      <a:pt x="53" y="43"/>
                      <a:pt x="53" y="43"/>
                    </a:cubicBezTo>
                    <a:cubicBezTo>
                      <a:pt x="53" y="43"/>
                      <a:pt x="53" y="43"/>
                      <a:pt x="53" y="43"/>
                    </a:cubicBezTo>
                    <a:cubicBezTo>
                      <a:pt x="53" y="43"/>
                      <a:pt x="53" y="43"/>
                      <a:pt x="53" y="43"/>
                    </a:cubicBezTo>
                    <a:cubicBezTo>
                      <a:pt x="53" y="43"/>
                      <a:pt x="53" y="43"/>
                      <a:pt x="53" y="43"/>
                    </a:cubicBezTo>
                    <a:cubicBezTo>
                      <a:pt x="53" y="43"/>
                      <a:pt x="53" y="43"/>
                      <a:pt x="53" y="43"/>
                    </a:cubicBezTo>
                    <a:cubicBezTo>
                      <a:pt x="53" y="43"/>
                      <a:pt x="53" y="43"/>
                      <a:pt x="53" y="43"/>
                    </a:cubicBezTo>
                    <a:cubicBezTo>
                      <a:pt x="53" y="43"/>
                      <a:pt x="53" y="43"/>
                      <a:pt x="53" y="43"/>
                    </a:cubicBezTo>
                    <a:cubicBezTo>
                      <a:pt x="53" y="43"/>
                      <a:pt x="53" y="43"/>
                      <a:pt x="53" y="43"/>
                    </a:cubicBezTo>
                    <a:cubicBezTo>
                      <a:pt x="53" y="43"/>
                      <a:pt x="53" y="43"/>
                      <a:pt x="53" y="43"/>
                    </a:cubicBezTo>
                    <a:cubicBezTo>
                      <a:pt x="53" y="42"/>
                      <a:pt x="53" y="42"/>
                      <a:pt x="53" y="42"/>
                    </a:cubicBezTo>
                    <a:cubicBezTo>
                      <a:pt x="53" y="43"/>
                      <a:pt x="53" y="43"/>
                      <a:pt x="53" y="43"/>
                    </a:cubicBezTo>
                    <a:cubicBezTo>
                      <a:pt x="53" y="43"/>
                      <a:pt x="53" y="43"/>
                      <a:pt x="53" y="43"/>
                    </a:cubicBezTo>
                    <a:cubicBezTo>
                      <a:pt x="53" y="43"/>
                      <a:pt x="53" y="43"/>
                      <a:pt x="53" y="43"/>
                    </a:cubicBezTo>
                    <a:cubicBezTo>
                      <a:pt x="53" y="43"/>
                      <a:pt x="53" y="43"/>
                      <a:pt x="53" y="43"/>
                    </a:cubicBezTo>
                    <a:cubicBezTo>
                      <a:pt x="53" y="42"/>
                      <a:pt x="53" y="42"/>
                      <a:pt x="53" y="42"/>
                    </a:cubicBezTo>
                    <a:cubicBezTo>
                      <a:pt x="53" y="42"/>
                      <a:pt x="53" y="42"/>
                      <a:pt x="53" y="42"/>
                    </a:cubicBezTo>
                    <a:cubicBezTo>
                      <a:pt x="53" y="42"/>
                      <a:pt x="53" y="42"/>
                      <a:pt x="53" y="42"/>
                    </a:cubicBezTo>
                    <a:cubicBezTo>
                      <a:pt x="53" y="42"/>
                      <a:pt x="53" y="42"/>
                      <a:pt x="53" y="42"/>
                    </a:cubicBezTo>
                    <a:cubicBezTo>
                      <a:pt x="53" y="42"/>
                      <a:pt x="53" y="42"/>
                      <a:pt x="53" y="42"/>
                    </a:cubicBezTo>
                    <a:cubicBezTo>
                      <a:pt x="53" y="42"/>
                      <a:pt x="53" y="42"/>
                      <a:pt x="53" y="42"/>
                    </a:cubicBezTo>
                    <a:cubicBezTo>
                      <a:pt x="53" y="42"/>
                      <a:pt x="53" y="42"/>
                      <a:pt x="53" y="42"/>
                    </a:cubicBezTo>
                    <a:cubicBezTo>
                      <a:pt x="53" y="42"/>
                      <a:pt x="53" y="42"/>
                      <a:pt x="53" y="42"/>
                    </a:cubicBezTo>
                    <a:close/>
                    <a:moveTo>
                      <a:pt x="54" y="32"/>
                    </a:moveTo>
                    <a:cubicBezTo>
                      <a:pt x="54" y="32"/>
                      <a:pt x="54" y="32"/>
                      <a:pt x="54" y="32"/>
                    </a:cubicBezTo>
                    <a:cubicBezTo>
                      <a:pt x="54" y="32"/>
                      <a:pt x="54" y="32"/>
                      <a:pt x="54" y="32"/>
                    </a:cubicBezTo>
                    <a:cubicBezTo>
                      <a:pt x="54" y="32"/>
                      <a:pt x="54" y="32"/>
                      <a:pt x="54" y="32"/>
                    </a:cubicBezTo>
                    <a:cubicBezTo>
                      <a:pt x="54" y="32"/>
                      <a:pt x="54" y="32"/>
                      <a:pt x="54" y="32"/>
                    </a:cubicBezTo>
                    <a:cubicBezTo>
                      <a:pt x="54" y="32"/>
                      <a:pt x="54" y="32"/>
                      <a:pt x="54" y="32"/>
                    </a:cubicBezTo>
                    <a:cubicBezTo>
                      <a:pt x="54" y="32"/>
                      <a:pt x="54" y="32"/>
                      <a:pt x="54" y="32"/>
                    </a:cubicBezTo>
                    <a:cubicBezTo>
                      <a:pt x="54" y="32"/>
                      <a:pt x="54" y="32"/>
                      <a:pt x="54" y="32"/>
                    </a:cubicBezTo>
                    <a:cubicBezTo>
                      <a:pt x="54" y="32"/>
                      <a:pt x="54" y="32"/>
                      <a:pt x="54" y="32"/>
                    </a:cubicBezTo>
                    <a:cubicBezTo>
                      <a:pt x="54" y="32"/>
                      <a:pt x="54" y="32"/>
                      <a:pt x="54" y="32"/>
                    </a:cubicBezTo>
                    <a:cubicBezTo>
                      <a:pt x="54" y="33"/>
                      <a:pt x="54" y="33"/>
                      <a:pt x="54" y="33"/>
                    </a:cubicBezTo>
                    <a:cubicBezTo>
                      <a:pt x="55" y="33"/>
                      <a:pt x="55" y="33"/>
                      <a:pt x="55" y="33"/>
                    </a:cubicBezTo>
                    <a:cubicBezTo>
                      <a:pt x="54" y="33"/>
                      <a:pt x="54" y="33"/>
                      <a:pt x="54" y="33"/>
                    </a:cubicBezTo>
                    <a:cubicBezTo>
                      <a:pt x="55" y="33"/>
                      <a:pt x="55" y="33"/>
                      <a:pt x="55" y="33"/>
                    </a:cubicBezTo>
                    <a:cubicBezTo>
                      <a:pt x="55" y="34"/>
                      <a:pt x="55" y="34"/>
                      <a:pt x="55" y="34"/>
                    </a:cubicBezTo>
                    <a:cubicBezTo>
                      <a:pt x="55" y="34"/>
                      <a:pt x="55" y="34"/>
                      <a:pt x="55" y="34"/>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4"/>
                      <a:pt x="55" y="34"/>
                      <a:pt x="55" y="34"/>
                    </a:cubicBezTo>
                    <a:cubicBezTo>
                      <a:pt x="55" y="34"/>
                      <a:pt x="55" y="34"/>
                      <a:pt x="55" y="34"/>
                    </a:cubicBezTo>
                    <a:cubicBezTo>
                      <a:pt x="55" y="33"/>
                      <a:pt x="55" y="33"/>
                      <a:pt x="55" y="33"/>
                    </a:cubicBezTo>
                    <a:lnTo>
                      <a:pt x="54" y="32"/>
                    </a:lnTo>
                    <a:close/>
                    <a:moveTo>
                      <a:pt x="54" y="36"/>
                    </a:moveTo>
                    <a:cubicBezTo>
                      <a:pt x="54" y="35"/>
                      <a:pt x="54" y="35"/>
                      <a:pt x="54" y="35"/>
                    </a:cubicBezTo>
                    <a:cubicBezTo>
                      <a:pt x="54" y="35"/>
                      <a:pt x="54" y="35"/>
                      <a:pt x="54" y="35"/>
                    </a:cubicBezTo>
                    <a:cubicBezTo>
                      <a:pt x="54" y="36"/>
                      <a:pt x="54" y="36"/>
                      <a:pt x="54" y="36"/>
                    </a:cubicBezTo>
                    <a:close/>
                    <a:moveTo>
                      <a:pt x="44" y="41"/>
                    </a:moveTo>
                    <a:cubicBezTo>
                      <a:pt x="44" y="41"/>
                      <a:pt x="44" y="41"/>
                      <a:pt x="44" y="41"/>
                    </a:cubicBezTo>
                    <a:cubicBezTo>
                      <a:pt x="44" y="42"/>
                      <a:pt x="44" y="42"/>
                      <a:pt x="44" y="42"/>
                    </a:cubicBezTo>
                    <a:cubicBezTo>
                      <a:pt x="44" y="42"/>
                      <a:pt x="44" y="42"/>
                      <a:pt x="44" y="42"/>
                    </a:cubicBezTo>
                    <a:cubicBezTo>
                      <a:pt x="44" y="41"/>
                      <a:pt x="44" y="41"/>
                      <a:pt x="44" y="41"/>
                    </a:cubicBezTo>
                    <a:cubicBezTo>
                      <a:pt x="44" y="41"/>
                      <a:pt x="44" y="41"/>
                      <a:pt x="44" y="41"/>
                    </a:cubicBezTo>
                    <a:cubicBezTo>
                      <a:pt x="44" y="41"/>
                      <a:pt x="44" y="41"/>
                      <a:pt x="44" y="41"/>
                    </a:cubicBezTo>
                    <a:close/>
                    <a:moveTo>
                      <a:pt x="39" y="44"/>
                    </a:moveTo>
                    <a:cubicBezTo>
                      <a:pt x="39" y="44"/>
                      <a:pt x="39" y="44"/>
                      <a:pt x="39" y="44"/>
                    </a:cubicBezTo>
                    <a:cubicBezTo>
                      <a:pt x="39" y="44"/>
                      <a:pt x="39" y="44"/>
                      <a:pt x="39" y="44"/>
                    </a:cubicBezTo>
                    <a:cubicBezTo>
                      <a:pt x="38" y="44"/>
                      <a:pt x="38" y="44"/>
                      <a:pt x="38" y="44"/>
                    </a:cubicBezTo>
                    <a:cubicBezTo>
                      <a:pt x="38" y="44"/>
                      <a:pt x="38" y="44"/>
                      <a:pt x="38" y="44"/>
                    </a:cubicBezTo>
                    <a:cubicBezTo>
                      <a:pt x="39" y="44"/>
                      <a:pt x="39" y="44"/>
                      <a:pt x="39" y="44"/>
                    </a:cubicBezTo>
                    <a:cubicBezTo>
                      <a:pt x="39" y="45"/>
                      <a:pt x="39" y="45"/>
                      <a:pt x="39" y="45"/>
                    </a:cubicBezTo>
                    <a:cubicBezTo>
                      <a:pt x="40" y="45"/>
                      <a:pt x="40" y="45"/>
                      <a:pt x="40" y="45"/>
                    </a:cubicBezTo>
                    <a:cubicBezTo>
                      <a:pt x="39" y="45"/>
                      <a:pt x="39" y="45"/>
                      <a:pt x="39" y="45"/>
                    </a:cubicBezTo>
                    <a:lnTo>
                      <a:pt x="39" y="44"/>
                    </a:lnTo>
                    <a:close/>
                    <a:moveTo>
                      <a:pt x="39" y="42"/>
                    </a:moveTo>
                    <a:cubicBezTo>
                      <a:pt x="39" y="42"/>
                      <a:pt x="39" y="42"/>
                      <a:pt x="39" y="42"/>
                    </a:cubicBezTo>
                    <a:cubicBezTo>
                      <a:pt x="39" y="42"/>
                      <a:pt x="39" y="42"/>
                      <a:pt x="39" y="42"/>
                    </a:cubicBezTo>
                    <a:cubicBezTo>
                      <a:pt x="39" y="42"/>
                      <a:pt x="39" y="42"/>
                      <a:pt x="39" y="42"/>
                    </a:cubicBezTo>
                    <a:cubicBezTo>
                      <a:pt x="39" y="42"/>
                      <a:pt x="39" y="42"/>
                      <a:pt x="39" y="42"/>
                    </a:cubicBezTo>
                    <a:cubicBezTo>
                      <a:pt x="39" y="42"/>
                      <a:pt x="39" y="42"/>
                      <a:pt x="39" y="42"/>
                    </a:cubicBezTo>
                    <a:cubicBezTo>
                      <a:pt x="39" y="43"/>
                      <a:pt x="39" y="43"/>
                      <a:pt x="39" y="43"/>
                    </a:cubicBezTo>
                    <a:cubicBezTo>
                      <a:pt x="39" y="42"/>
                      <a:pt x="39" y="42"/>
                      <a:pt x="39" y="42"/>
                    </a:cubicBezTo>
                    <a:close/>
                    <a:moveTo>
                      <a:pt x="44" y="42"/>
                    </a:moveTo>
                    <a:cubicBezTo>
                      <a:pt x="44" y="42"/>
                      <a:pt x="44" y="42"/>
                      <a:pt x="44" y="42"/>
                    </a:cubicBezTo>
                    <a:cubicBezTo>
                      <a:pt x="44" y="42"/>
                      <a:pt x="44" y="42"/>
                      <a:pt x="44" y="42"/>
                    </a:cubicBezTo>
                    <a:cubicBezTo>
                      <a:pt x="43" y="42"/>
                      <a:pt x="43" y="42"/>
                      <a:pt x="43" y="42"/>
                    </a:cubicBezTo>
                    <a:cubicBezTo>
                      <a:pt x="43" y="42"/>
                      <a:pt x="43" y="42"/>
                      <a:pt x="43" y="42"/>
                    </a:cubicBezTo>
                    <a:cubicBezTo>
                      <a:pt x="43" y="42"/>
                      <a:pt x="43" y="42"/>
                      <a:pt x="43" y="42"/>
                    </a:cubicBezTo>
                    <a:cubicBezTo>
                      <a:pt x="43" y="42"/>
                      <a:pt x="43" y="42"/>
                      <a:pt x="43" y="42"/>
                    </a:cubicBezTo>
                    <a:cubicBezTo>
                      <a:pt x="43" y="42"/>
                      <a:pt x="43" y="42"/>
                      <a:pt x="43" y="42"/>
                    </a:cubicBezTo>
                    <a:cubicBezTo>
                      <a:pt x="44" y="42"/>
                      <a:pt x="44" y="42"/>
                      <a:pt x="44" y="42"/>
                    </a:cubicBezTo>
                    <a:cubicBezTo>
                      <a:pt x="44" y="42"/>
                      <a:pt x="44" y="42"/>
                      <a:pt x="44" y="42"/>
                    </a:cubicBezTo>
                    <a:cubicBezTo>
                      <a:pt x="44" y="42"/>
                      <a:pt x="44" y="42"/>
                      <a:pt x="44" y="42"/>
                    </a:cubicBezTo>
                    <a:close/>
                    <a:moveTo>
                      <a:pt x="41" y="44"/>
                    </a:moveTo>
                    <a:cubicBezTo>
                      <a:pt x="41" y="44"/>
                      <a:pt x="41" y="44"/>
                      <a:pt x="41" y="44"/>
                    </a:cubicBezTo>
                    <a:cubicBezTo>
                      <a:pt x="41" y="44"/>
                      <a:pt x="41" y="44"/>
                      <a:pt x="41" y="44"/>
                    </a:cubicBezTo>
                    <a:cubicBezTo>
                      <a:pt x="40" y="44"/>
                      <a:pt x="40" y="44"/>
                      <a:pt x="40" y="44"/>
                    </a:cubicBezTo>
                    <a:cubicBezTo>
                      <a:pt x="40" y="44"/>
                      <a:pt x="40" y="44"/>
                      <a:pt x="40" y="44"/>
                    </a:cubicBezTo>
                    <a:cubicBezTo>
                      <a:pt x="41" y="44"/>
                      <a:pt x="41" y="44"/>
                      <a:pt x="41" y="44"/>
                    </a:cubicBezTo>
                    <a:cubicBezTo>
                      <a:pt x="41" y="44"/>
                      <a:pt x="41" y="44"/>
                      <a:pt x="41" y="44"/>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gf4bb91c855_5_265"/>
              <p:cNvSpPr/>
              <p:nvPr/>
            </p:nvSpPr>
            <p:spPr>
              <a:xfrm>
                <a:off x="3487351" y="3414262"/>
                <a:ext cx="219527" cy="112485"/>
              </a:xfrm>
              <a:custGeom>
                <a:rect b="b" l="l" r="r" t="t"/>
                <a:pathLst>
                  <a:path extrusionOk="0" h="35" w="68">
                    <a:moveTo>
                      <a:pt x="0" y="35"/>
                    </a:moveTo>
                    <a:cubicBezTo>
                      <a:pt x="0" y="35"/>
                      <a:pt x="0" y="35"/>
                      <a:pt x="0" y="35"/>
                    </a:cubicBezTo>
                    <a:cubicBezTo>
                      <a:pt x="0" y="35"/>
                      <a:pt x="0" y="35"/>
                      <a:pt x="0" y="35"/>
                    </a:cubicBezTo>
                    <a:cubicBezTo>
                      <a:pt x="0" y="35"/>
                      <a:pt x="0" y="35"/>
                      <a:pt x="0" y="35"/>
                    </a:cubicBezTo>
                    <a:cubicBezTo>
                      <a:pt x="0" y="35"/>
                      <a:pt x="0" y="35"/>
                      <a:pt x="0" y="35"/>
                    </a:cubicBezTo>
                    <a:cubicBezTo>
                      <a:pt x="1" y="35"/>
                      <a:pt x="1" y="35"/>
                      <a:pt x="1" y="35"/>
                    </a:cubicBezTo>
                    <a:cubicBezTo>
                      <a:pt x="1" y="35"/>
                      <a:pt x="1" y="35"/>
                      <a:pt x="1" y="35"/>
                    </a:cubicBezTo>
                    <a:cubicBezTo>
                      <a:pt x="0" y="35"/>
                      <a:pt x="0" y="35"/>
                      <a:pt x="0" y="35"/>
                    </a:cubicBezTo>
                    <a:close/>
                    <a:moveTo>
                      <a:pt x="68" y="14"/>
                    </a:moveTo>
                    <a:cubicBezTo>
                      <a:pt x="68" y="14"/>
                      <a:pt x="68" y="14"/>
                      <a:pt x="68" y="14"/>
                    </a:cubicBezTo>
                    <a:cubicBezTo>
                      <a:pt x="68" y="14"/>
                      <a:pt x="68" y="14"/>
                      <a:pt x="68" y="14"/>
                    </a:cubicBezTo>
                    <a:cubicBezTo>
                      <a:pt x="68" y="14"/>
                      <a:pt x="68" y="14"/>
                      <a:pt x="68"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7" y="14"/>
                      <a:pt x="67" y="14"/>
                      <a:pt x="67" y="14"/>
                    </a:cubicBezTo>
                    <a:cubicBezTo>
                      <a:pt x="66" y="14"/>
                      <a:pt x="66" y="14"/>
                      <a:pt x="66" y="14"/>
                    </a:cubicBezTo>
                    <a:cubicBezTo>
                      <a:pt x="66" y="14"/>
                      <a:pt x="66" y="14"/>
                      <a:pt x="66" y="14"/>
                    </a:cubicBezTo>
                    <a:cubicBezTo>
                      <a:pt x="66" y="14"/>
                      <a:pt x="66" y="14"/>
                      <a:pt x="66" y="14"/>
                    </a:cubicBezTo>
                    <a:cubicBezTo>
                      <a:pt x="66" y="14"/>
                      <a:pt x="66" y="14"/>
                      <a:pt x="66" y="14"/>
                    </a:cubicBezTo>
                    <a:cubicBezTo>
                      <a:pt x="66" y="14"/>
                      <a:pt x="66" y="14"/>
                      <a:pt x="66" y="14"/>
                    </a:cubicBezTo>
                    <a:cubicBezTo>
                      <a:pt x="66" y="14"/>
                      <a:pt x="66" y="14"/>
                      <a:pt x="66" y="14"/>
                    </a:cubicBezTo>
                    <a:cubicBezTo>
                      <a:pt x="66" y="13"/>
                      <a:pt x="66" y="13"/>
                      <a:pt x="66" y="13"/>
                    </a:cubicBezTo>
                    <a:cubicBezTo>
                      <a:pt x="66" y="13"/>
                      <a:pt x="66" y="13"/>
                      <a:pt x="66" y="13"/>
                    </a:cubicBezTo>
                    <a:cubicBezTo>
                      <a:pt x="66" y="13"/>
                      <a:pt x="66" y="13"/>
                      <a:pt x="66" y="13"/>
                    </a:cubicBezTo>
                    <a:cubicBezTo>
                      <a:pt x="66" y="13"/>
                      <a:pt x="66" y="13"/>
                      <a:pt x="66" y="13"/>
                    </a:cubicBezTo>
                    <a:cubicBezTo>
                      <a:pt x="65" y="13"/>
                      <a:pt x="65" y="13"/>
                      <a:pt x="65" y="13"/>
                    </a:cubicBezTo>
                    <a:cubicBezTo>
                      <a:pt x="65" y="13"/>
                      <a:pt x="65" y="13"/>
                      <a:pt x="65" y="13"/>
                    </a:cubicBezTo>
                    <a:cubicBezTo>
                      <a:pt x="65" y="13"/>
                      <a:pt x="65" y="13"/>
                      <a:pt x="65" y="13"/>
                    </a:cubicBezTo>
                    <a:cubicBezTo>
                      <a:pt x="65" y="13"/>
                      <a:pt x="65" y="13"/>
                      <a:pt x="65" y="13"/>
                    </a:cubicBezTo>
                    <a:cubicBezTo>
                      <a:pt x="65" y="13"/>
                      <a:pt x="65" y="13"/>
                      <a:pt x="65" y="13"/>
                    </a:cubicBezTo>
                    <a:cubicBezTo>
                      <a:pt x="65" y="13"/>
                      <a:pt x="65" y="13"/>
                      <a:pt x="65" y="13"/>
                    </a:cubicBezTo>
                    <a:cubicBezTo>
                      <a:pt x="65" y="13"/>
                      <a:pt x="65" y="13"/>
                      <a:pt x="65" y="13"/>
                    </a:cubicBezTo>
                    <a:cubicBezTo>
                      <a:pt x="65" y="12"/>
                      <a:pt x="65" y="12"/>
                      <a:pt x="65" y="12"/>
                    </a:cubicBezTo>
                    <a:cubicBezTo>
                      <a:pt x="64" y="12"/>
                      <a:pt x="64" y="12"/>
                      <a:pt x="64" y="12"/>
                    </a:cubicBezTo>
                    <a:cubicBezTo>
                      <a:pt x="64" y="12"/>
                      <a:pt x="64" y="12"/>
                      <a:pt x="64" y="12"/>
                    </a:cubicBezTo>
                    <a:cubicBezTo>
                      <a:pt x="64" y="12"/>
                      <a:pt x="64" y="12"/>
                      <a:pt x="64" y="12"/>
                    </a:cubicBezTo>
                    <a:cubicBezTo>
                      <a:pt x="64" y="12"/>
                      <a:pt x="64" y="12"/>
                      <a:pt x="64" y="12"/>
                    </a:cubicBezTo>
                    <a:cubicBezTo>
                      <a:pt x="64" y="12"/>
                      <a:pt x="64" y="12"/>
                      <a:pt x="64" y="12"/>
                    </a:cubicBezTo>
                    <a:cubicBezTo>
                      <a:pt x="64" y="11"/>
                      <a:pt x="64" y="11"/>
                      <a:pt x="64" y="11"/>
                    </a:cubicBezTo>
                    <a:cubicBezTo>
                      <a:pt x="64" y="11"/>
                      <a:pt x="64" y="11"/>
                      <a:pt x="64" y="11"/>
                    </a:cubicBezTo>
                    <a:cubicBezTo>
                      <a:pt x="64" y="11"/>
                      <a:pt x="64" y="11"/>
                      <a:pt x="64" y="11"/>
                    </a:cubicBezTo>
                    <a:cubicBezTo>
                      <a:pt x="63" y="11"/>
                      <a:pt x="63" y="11"/>
                      <a:pt x="63" y="11"/>
                    </a:cubicBezTo>
                    <a:cubicBezTo>
                      <a:pt x="63" y="11"/>
                      <a:pt x="63" y="11"/>
                      <a:pt x="63" y="11"/>
                    </a:cubicBezTo>
                    <a:cubicBezTo>
                      <a:pt x="63" y="11"/>
                      <a:pt x="63" y="11"/>
                      <a:pt x="63" y="11"/>
                    </a:cubicBezTo>
                    <a:cubicBezTo>
                      <a:pt x="63" y="11"/>
                      <a:pt x="63" y="11"/>
                      <a:pt x="63" y="11"/>
                    </a:cubicBezTo>
                    <a:cubicBezTo>
                      <a:pt x="63" y="11"/>
                      <a:pt x="63" y="11"/>
                      <a:pt x="63" y="11"/>
                    </a:cubicBezTo>
                    <a:cubicBezTo>
                      <a:pt x="63" y="11"/>
                      <a:pt x="63" y="11"/>
                      <a:pt x="63" y="11"/>
                    </a:cubicBezTo>
                    <a:cubicBezTo>
                      <a:pt x="63" y="10"/>
                      <a:pt x="63" y="10"/>
                      <a:pt x="63" y="10"/>
                    </a:cubicBezTo>
                    <a:cubicBezTo>
                      <a:pt x="63" y="10"/>
                      <a:pt x="63" y="10"/>
                      <a:pt x="63" y="10"/>
                    </a:cubicBezTo>
                    <a:cubicBezTo>
                      <a:pt x="63" y="10"/>
                      <a:pt x="63" y="10"/>
                      <a:pt x="63" y="10"/>
                    </a:cubicBezTo>
                    <a:cubicBezTo>
                      <a:pt x="63" y="10"/>
                      <a:pt x="63" y="10"/>
                      <a:pt x="63" y="10"/>
                    </a:cubicBezTo>
                    <a:cubicBezTo>
                      <a:pt x="63" y="10"/>
                      <a:pt x="63" y="10"/>
                      <a:pt x="63" y="10"/>
                    </a:cubicBezTo>
                    <a:cubicBezTo>
                      <a:pt x="63" y="10"/>
                      <a:pt x="63" y="10"/>
                      <a:pt x="63" y="10"/>
                    </a:cubicBezTo>
                    <a:cubicBezTo>
                      <a:pt x="63" y="10"/>
                      <a:pt x="63" y="10"/>
                      <a:pt x="63" y="10"/>
                    </a:cubicBezTo>
                    <a:cubicBezTo>
                      <a:pt x="63" y="10"/>
                      <a:pt x="63" y="10"/>
                      <a:pt x="63" y="10"/>
                    </a:cubicBezTo>
                    <a:cubicBezTo>
                      <a:pt x="62" y="10"/>
                      <a:pt x="62" y="10"/>
                      <a:pt x="62" y="10"/>
                    </a:cubicBezTo>
                    <a:cubicBezTo>
                      <a:pt x="62" y="10"/>
                      <a:pt x="62" y="10"/>
                      <a:pt x="62" y="10"/>
                    </a:cubicBezTo>
                    <a:cubicBezTo>
                      <a:pt x="62" y="9"/>
                      <a:pt x="62" y="9"/>
                      <a:pt x="62" y="9"/>
                    </a:cubicBezTo>
                    <a:cubicBezTo>
                      <a:pt x="62" y="9"/>
                      <a:pt x="62" y="9"/>
                      <a:pt x="62" y="9"/>
                    </a:cubicBezTo>
                    <a:cubicBezTo>
                      <a:pt x="62" y="9"/>
                      <a:pt x="62" y="9"/>
                      <a:pt x="62" y="9"/>
                    </a:cubicBezTo>
                    <a:cubicBezTo>
                      <a:pt x="61" y="8"/>
                      <a:pt x="61" y="8"/>
                      <a:pt x="61" y="8"/>
                    </a:cubicBezTo>
                    <a:cubicBezTo>
                      <a:pt x="61" y="8"/>
                      <a:pt x="61" y="8"/>
                      <a:pt x="61" y="8"/>
                    </a:cubicBezTo>
                    <a:cubicBezTo>
                      <a:pt x="61" y="8"/>
                      <a:pt x="61" y="8"/>
                      <a:pt x="61" y="8"/>
                    </a:cubicBezTo>
                    <a:cubicBezTo>
                      <a:pt x="61" y="8"/>
                      <a:pt x="61" y="8"/>
                      <a:pt x="61" y="8"/>
                    </a:cubicBezTo>
                    <a:cubicBezTo>
                      <a:pt x="61" y="8"/>
                      <a:pt x="61" y="8"/>
                      <a:pt x="61" y="8"/>
                    </a:cubicBezTo>
                    <a:cubicBezTo>
                      <a:pt x="61" y="8"/>
                      <a:pt x="61" y="8"/>
                      <a:pt x="61" y="8"/>
                    </a:cubicBezTo>
                    <a:cubicBezTo>
                      <a:pt x="61" y="8"/>
                      <a:pt x="61" y="8"/>
                      <a:pt x="61" y="8"/>
                    </a:cubicBezTo>
                    <a:cubicBezTo>
                      <a:pt x="61" y="8"/>
                      <a:pt x="61" y="8"/>
                      <a:pt x="61" y="8"/>
                    </a:cubicBezTo>
                    <a:cubicBezTo>
                      <a:pt x="61" y="8"/>
                      <a:pt x="61" y="8"/>
                      <a:pt x="61" y="8"/>
                    </a:cubicBezTo>
                    <a:cubicBezTo>
                      <a:pt x="61" y="8"/>
                      <a:pt x="61" y="8"/>
                      <a:pt x="61" y="8"/>
                    </a:cubicBezTo>
                    <a:cubicBezTo>
                      <a:pt x="61" y="8"/>
                      <a:pt x="61" y="8"/>
                      <a:pt x="61" y="8"/>
                    </a:cubicBezTo>
                    <a:cubicBezTo>
                      <a:pt x="61" y="8"/>
                      <a:pt x="61" y="8"/>
                      <a:pt x="61" y="8"/>
                    </a:cubicBezTo>
                    <a:cubicBezTo>
                      <a:pt x="61" y="7"/>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6"/>
                      <a:pt x="61" y="6"/>
                      <a:pt x="61" y="6"/>
                    </a:cubicBezTo>
                    <a:cubicBezTo>
                      <a:pt x="61" y="6"/>
                      <a:pt x="61" y="6"/>
                      <a:pt x="61" y="6"/>
                    </a:cubicBezTo>
                    <a:cubicBezTo>
                      <a:pt x="61" y="6"/>
                      <a:pt x="61" y="6"/>
                      <a:pt x="61" y="6"/>
                    </a:cubicBezTo>
                    <a:cubicBezTo>
                      <a:pt x="61" y="6"/>
                      <a:pt x="61" y="6"/>
                      <a:pt x="61" y="6"/>
                    </a:cubicBezTo>
                    <a:cubicBezTo>
                      <a:pt x="61" y="6"/>
                      <a:pt x="61" y="6"/>
                      <a:pt x="61" y="6"/>
                    </a:cubicBezTo>
                    <a:cubicBezTo>
                      <a:pt x="61" y="6"/>
                      <a:pt x="61" y="6"/>
                      <a:pt x="61" y="6"/>
                    </a:cubicBezTo>
                    <a:cubicBezTo>
                      <a:pt x="61" y="6"/>
                      <a:pt x="61" y="6"/>
                      <a:pt x="61" y="6"/>
                    </a:cubicBezTo>
                    <a:cubicBezTo>
                      <a:pt x="61" y="5"/>
                      <a:pt x="61" y="5"/>
                      <a:pt x="61" y="5"/>
                    </a:cubicBezTo>
                    <a:cubicBezTo>
                      <a:pt x="61" y="5"/>
                      <a:pt x="61" y="5"/>
                      <a:pt x="61" y="5"/>
                    </a:cubicBezTo>
                    <a:cubicBezTo>
                      <a:pt x="61" y="5"/>
                      <a:pt x="61" y="5"/>
                      <a:pt x="61" y="5"/>
                    </a:cubicBezTo>
                    <a:cubicBezTo>
                      <a:pt x="61" y="5"/>
                      <a:pt x="61" y="5"/>
                      <a:pt x="61" y="5"/>
                    </a:cubicBezTo>
                    <a:cubicBezTo>
                      <a:pt x="60" y="4"/>
                      <a:pt x="60" y="4"/>
                      <a:pt x="60" y="4"/>
                    </a:cubicBezTo>
                    <a:cubicBezTo>
                      <a:pt x="59" y="4"/>
                      <a:pt x="59" y="4"/>
                      <a:pt x="59" y="4"/>
                    </a:cubicBezTo>
                    <a:cubicBezTo>
                      <a:pt x="59" y="4"/>
                      <a:pt x="59" y="4"/>
                      <a:pt x="59" y="4"/>
                    </a:cubicBezTo>
                    <a:cubicBezTo>
                      <a:pt x="59" y="4"/>
                      <a:pt x="59" y="4"/>
                      <a:pt x="59" y="4"/>
                    </a:cubicBezTo>
                    <a:cubicBezTo>
                      <a:pt x="58" y="3"/>
                      <a:pt x="58" y="3"/>
                      <a:pt x="58" y="3"/>
                    </a:cubicBezTo>
                    <a:cubicBezTo>
                      <a:pt x="58" y="3"/>
                      <a:pt x="58" y="3"/>
                      <a:pt x="58" y="3"/>
                    </a:cubicBezTo>
                    <a:cubicBezTo>
                      <a:pt x="58" y="2"/>
                      <a:pt x="58" y="2"/>
                      <a:pt x="58" y="2"/>
                    </a:cubicBezTo>
                    <a:cubicBezTo>
                      <a:pt x="58" y="2"/>
                      <a:pt x="58" y="2"/>
                      <a:pt x="58" y="2"/>
                    </a:cubicBezTo>
                    <a:cubicBezTo>
                      <a:pt x="58" y="2"/>
                      <a:pt x="58" y="2"/>
                      <a:pt x="58" y="2"/>
                    </a:cubicBezTo>
                    <a:cubicBezTo>
                      <a:pt x="58" y="2"/>
                      <a:pt x="58" y="2"/>
                      <a:pt x="58" y="2"/>
                    </a:cubicBezTo>
                    <a:cubicBezTo>
                      <a:pt x="57" y="2"/>
                      <a:pt x="57" y="2"/>
                      <a:pt x="57" y="2"/>
                    </a:cubicBezTo>
                    <a:cubicBezTo>
                      <a:pt x="57" y="2"/>
                      <a:pt x="57" y="2"/>
                      <a:pt x="57" y="2"/>
                    </a:cubicBezTo>
                    <a:cubicBezTo>
                      <a:pt x="57" y="2"/>
                      <a:pt x="57" y="2"/>
                      <a:pt x="57" y="2"/>
                    </a:cubicBezTo>
                    <a:cubicBezTo>
                      <a:pt x="57" y="2"/>
                      <a:pt x="57" y="2"/>
                      <a:pt x="57" y="2"/>
                    </a:cubicBezTo>
                    <a:cubicBezTo>
                      <a:pt x="56" y="3"/>
                      <a:pt x="56" y="3"/>
                      <a:pt x="56" y="3"/>
                    </a:cubicBezTo>
                    <a:cubicBezTo>
                      <a:pt x="56" y="3"/>
                      <a:pt x="56" y="3"/>
                      <a:pt x="56" y="3"/>
                    </a:cubicBezTo>
                    <a:cubicBezTo>
                      <a:pt x="56" y="3"/>
                      <a:pt x="56" y="3"/>
                      <a:pt x="56" y="3"/>
                    </a:cubicBezTo>
                    <a:cubicBezTo>
                      <a:pt x="56" y="3"/>
                      <a:pt x="56" y="3"/>
                      <a:pt x="56" y="3"/>
                    </a:cubicBezTo>
                    <a:cubicBezTo>
                      <a:pt x="56" y="3"/>
                      <a:pt x="56" y="3"/>
                      <a:pt x="56" y="3"/>
                    </a:cubicBezTo>
                    <a:cubicBezTo>
                      <a:pt x="56" y="3"/>
                      <a:pt x="56" y="3"/>
                      <a:pt x="56" y="3"/>
                    </a:cubicBezTo>
                    <a:cubicBezTo>
                      <a:pt x="56" y="3"/>
                      <a:pt x="56" y="3"/>
                      <a:pt x="56" y="3"/>
                    </a:cubicBezTo>
                    <a:cubicBezTo>
                      <a:pt x="56" y="4"/>
                      <a:pt x="56" y="4"/>
                      <a:pt x="56" y="4"/>
                    </a:cubicBezTo>
                    <a:cubicBezTo>
                      <a:pt x="56" y="4"/>
                      <a:pt x="56" y="4"/>
                      <a:pt x="56" y="4"/>
                    </a:cubicBezTo>
                    <a:cubicBezTo>
                      <a:pt x="55" y="4"/>
                      <a:pt x="55" y="4"/>
                      <a:pt x="55" y="4"/>
                    </a:cubicBezTo>
                    <a:cubicBezTo>
                      <a:pt x="55" y="4"/>
                      <a:pt x="55" y="4"/>
                      <a:pt x="55" y="4"/>
                    </a:cubicBezTo>
                    <a:cubicBezTo>
                      <a:pt x="55" y="4"/>
                      <a:pt x="55" y="4"/>
                      <a:pt x="55" y="4"/>
                    </a:cubicBezTo>
                    <a:cubicBezTo>
                      <a:pt x="55" y="4"/>
                      <a:pt x="55" y="4"/>
                      <a:pt x="55" y="4"/>
                    </a:cubicBezTo>
                    <a:cubicBezTo>
                      <a:pt x="55" y="4"/>
                      <a:pt x="55" y="4"/>
                      <a:pt x="55" y="4"/>
                    </a:cubicBezTo>
                    <a:cubicBezTo>
                      <a:pt x="54" y="4"/>
                      <a:pt x="54" y="4"/>
                      <a:pt x="54" y="4"/>
                    </a:cubicBezTo>
                    <a:cubicBezTo>
                      <a:pt x="54" y="4"/>
                      <a:pt x="54" y="4"/>
                      <a:pt x="54" y="4"/>
                    </a:cubicBezTo>
                    <a:cubicBezTo>
                      <a:pt x="54" y="4"/>
                      <a:pt x="54" y="4"/>
                      <a:pt x="54" y="4"/>
                    </a:cubicBezTo>
                    <a:cubicBezTo>
                      <a:pt x="54" y="4"/>
                      <a:pt x="54" y="4"/>
                      <a:pt x="54" y="4"/>
                    </a:cubicBezTo>
                    <a:cubicBezTo>
                      <a:pt x="54" y="4"/>
                      <a:pt x="54" y="4"/>
                      <a:pt x="54" y="4"/>
                    </a:cubicBezTo>
                    <a:cubicBezTo>
                      <a:pt x="54" y="4"/>
                      <a:pt x="54" y="4"/>
                      <a:pt x="54" y="4"/>
                    </a:cubicBezTo>
                    <a:cubicBezTo>
                      <a:pt x="53" y="3"/>
                      <a:pt x="53" y="3"/>
                      <a:pt x="53" y="3"/>
                    </a:cubicBezTo>
                    <a:cubicBezTo>
                      <a:pt x="53" y="3"/>
                      <a:pt x="53" y="3"/>
                      <a:pt x="53" y="3"/>
                    </a:cubicBezTo>
                    <a:cubicBezTo>
                      <a:pt x="53" y="4"/>
                      <a:pt x="53" y="4"/>
                      <a:pt x="53" y="4"/>
                    </a:cubicBezTo>
                    <a:cubicBezTo>
                      <a:pt x="53" y="3"/>
                      <a:pt x="53" y="3"/>
                      <a:pt x="53" y="3"/>
                    </a:cubicBezTo>
                    <a:cubicBezTo>
                      <a:pt x="53" y="3"/>
                      <a:pt x="53" y="3"/>
                      <a:pt x="53" y="3"/>
                    </a:cubicBezTo>
                    <a:cubicBezTo>
                      <a:pt x="52" y="3"/>
                      <a:pt x="52" y="3"/>
                      <a:pt x="52" y="3"/>
                    </a:cubicBezTo>
                    <a:cubicBezTo>
                      <a:pt x="52" y="3"/>
                      <a:pt x="52" y="3"/>
                      <a:pt x="52" y="3"/>
                    </a:cubicBezTo>
                    <a:cubicBezTo>
                      <a:pt x="52" y="3"/>
                      <a:pt x="52" y="3"/>
                      <a:pt x="52" y="3"/>
                    </a:cubicBezTo>
                    <a:cubicBezTo>
                      <a:pt x="51" y="4"/>
                      <a:pt x="51" y="4"/>
                      <a:pt x="51" y="4"/>
                    </a:cubicBezTo>
                    <a:cubicBezTo>
                      <a:pt x="51" y="4"/>
                      <a:pt x="51" y="4"/>
                      <a:pt x="51" y="4"/>
                    </a:cubicBezTo>
                    <a:cubicBezTo>
                      <a:pt x="51" y="4"/>
                      <a:pt x="51" y="4"/>
                      <a:pt x="51" y="4"/>
                    </a:cubicBezTo>
                    <a:cubicBezTo>
                      <a:pt x="51" y="4"/>
                      <a:pt x="51" y="4"/>
                      <a:pt x="51" y="4"/>
                    </a:cubicBezTo>
                    <a:cubicBezTo>
                      <a:pt x="51" y="4"/>
                      <a:pt x="51" y="4"/>
                      <a:pt x="51" y="4"/>
                    </a:cubicBezTo>
                    <a:cubicBezTo>
                      <a:pt x="51" y="4"/>
                      <a:pt x="51" y="4"/>
                      <a:pt x="51" y="4"/>
                    </a:cubicBezTo>
                    <a:cubicBezTo>
                      <a:pt x="50" y="4"/>
                      <a:pt x="50" y="4"/>
                      <a:pt x="50" y="4"/>
                    </a:cubicBezTo>
                    <a:cubicBezTo>
                      <a:pt x="50" y="4"/>
                      <a:pt x="50" y="4"/>
                      <a:pt x="50" y="4"/>
                    </a:cubicBezTo>
                    <a:cubicBezTo>
                      <a:pt x="49" y="4"/>
                      <a:pt x="49" y="4"/>
                      <a:pt x="49" y="4"/>
                    </a:cubicBezTo>
                    <a:cubicBezTo>
                      <a:pt x="49" y="3"/>
                      <a:pt x="49" y="3"/>
                      <a:pt x="49" y="3"/>
                    </a:cubicBezTo>
                    <a:cubicBezTo>
                      <a:pt x="49" y="3"/>
                      <a:pt x="49" y="3"/>
                      <a:pt x="49" y="3"/>
                    </a:cubicBezTo>
                    <a:cubicBezTo>
                      <a:pt x="49" y="3"/>
                      <a:pt x="49" y="3"/>
                      <a:pt x="49" y="3"/>
                    </a:cubicBezTo>
                    <a:cubicBezTo>
                      <a:pt x="49" y="3"/>
                      <a:pt x="49" y="3"/>
                      <a:pt x="49" y="3"/>
                    </a:cubicBezTo>
                    <a:cubicBezTo>
                      <a:pt x="48" y="3"/>
                      <a:pt x="48" y="3"/>
                      <a:pt x="48" y="3"/>
                    </a:cubicBezTo>
                    <a:cubicBezTo>
                      <a:pt x="48" y="3"/>
                      <a:pt x="48" y="3"/>
                      <a:pt x="48" y="3"/>
                    </a:cubicBezTo>
                    <a:cubicBezTo>
                      <a:pt x="47" y="3"/>
                      <a:pt x="47" y="3"/>
                      <a:pt x="47" y="3"/>
                    </a:cubicBezTo>
                    <a:cubicBezTo>
                      <a:pt x="47" y="3"/>
                      <a:pt x="47" y="3"/>
                      <a:pt x="47" y="3"/>
                    </a:cubicBezTo>
                    <a:cubicBezTo>
                      <a:pt x="46" y="3"/>
                      <a:pt x="46" y="3"/>
                      <a:pt x="46" y="3"/>
                    </a:cubicBezTo>
                    <a:cubicBezTo>
                      <a:pt x="46" y="3"/>
                      <a:pt x="46" y="3"/>
                      <a:pt x="46" y="3"/>
                    </a:cubicBezTo>
                    <a:cubicBezTo>
                      <a:pt x="46" y="3"/>
                      <a:pt x="46" y="3"/>
                      <a:pt x="46" y="3"/>
                    </a:cubicBezTo>
                    <a:cubicBezTo>
                      <a:pt x="45" y="2"/>
                      <a:pt x="45" y="2"/>
                      <a:pt x="45" y="2"/>
                    </a:cubicBezTo>
                    <a:cubicBezTo>
                      <a:pt x="45" y="2"/>
                      <a:pt x="45" y="2"/>
                      <a:pt x="45" y="2"/>
                    </a:cubicBezTo>
                    <a:cubicBezTo>
                      <a:pt x="45" y="2"/>
                      <a:pt x="45" y="2"/>
                      <a:pt x="45" y="2"/>
                    </a:cubicBezTo>
                    <a:cubicBezTo>
                      <a:pt x="45" y="2"/>
                      <a:pt x="45" y="2"/>
                      <a:pt x="45" y="2"/>
                    </a:cubicBezTo>
                    <a:cubicBezTo>
                      <a:pt x="45" y="2"/>
                      <a:pt x="45" y="2"/>
                      <a:pt x="45" y="2"/>
                    </a:cubicBezTo>
                    <a:cubicBezTo>
                      <a:pt x="45" y="2"/>
                      <a:pt x="45" y="2"/>
                      <a:pt x="45" y="2"/>
                    </a:cubicBezTo>
                    <a:cubicBezTo>
                      <a:pt x="45" y="1"/>
                      <a:pt x="45" y="1"/>
                      <a:pt x="45" y="1"/>
                    </a:cubicBezTo>
                    <a:cubicBezTo>
                      <a:pt x="45" y="1"/>
                      <a:pt x="45" y="1"/>
                      <a:pt x="45" y="1"/>
                    </a:cubicBezTo>
                    <a:cubicBezTo>
                      <a:pt x="45" y="1"/>
                      <a:pt x="45" y="1"/>
                      <a:pt x="45" y="1"/>
                    </a:cubicBezTo>
                    <a:cubicBezTo>
                      <a:pt x="45" y="1"/>
                      <a:pt x="45" y="1"/>
                      <a:pt x="45" y="1"/>
                    </a:cubicBezTo>
                    <a:cubicBezTo>
                      <a:pt x="45" y="1"/>
                      <a:pt x="45" y="1"/>
                      <a:pt x="45" y="1"/>
                    </a:cubicBezTo>
                    <a:cubicBezTo>
                      <a:pt x="44" y="1"/>
                      <a:pt x="44" y="1"/>
                      <a:pt x="44" y="1"/>
                    </a:cubicBezTo>
                    <a:cubicBezTo>
                      <a:pt x="44" y="0"/>
                      <a:pt x="44" y="0"/>
                      <a:pt x="44" y="0"/>
                    </a:cubicBezTo>
                    <a:cubicBezTo>
                      <a:pt x="44" y="0"/>
                      <a:pt x="44" y="0"/>
                      <a:pt x="44" y="0"/>
                    </a:cubicBezTo>
                    <a:cubicBezTo>
                      <a:pt x="44" y="0"/>
                      <a:pt x="44" y="0"/>
                      <a:pt x="44" y="0"/>
                    </a:cubicBezTo>
                    <a:cubicBezTo>
                      <a:pt x="43" y="0"/>
                      <a:pt x="43" y="0"/>
                      <a:pt x="43" y="0"/>
                    </a:cubicBezTo>
                    <a:cubicBezTo>
                      <a:pt x="43" y="0"/>
                      <a:pt x="43" y="0"/>
                      <a:pt x="43" y="0"/>
                    </a:cubicBezTo>
                    <a:cubicBezTo>
                      <a:pt x="43" y="0"/>
                      <a:pt x="43" y="0"/>
                      <a:pt x="43" y="0"/>
                    </a:cubicBezTo>
                    <a:cubicBezTo>
                      <a:pt x="43" y="0"/>
                      <a:pt x="43" y="0"/>
                      <a:pt x="43" y="0"/>
                    </a:cubicBezTo>
                    <a:cubicBezTo>
                      <a:pt x="43" y="0"/>
                      <a:pt x="43" y="0"/>
                      <a:pt x="43" y="0"/>
                    </a:cubicBezTo>
                    <a:cubicBezTo>
                      <a:pt x="42" y="0"/>
                      <a:pt x="42" y="0"/>
                      <a:pt x="42"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1" y="0"/>
                      <a:pt x="41" y="0"/>
                      <a:pt x="41" y="0"/>
                    </a:cubicBezTo>
                    <a:cubicBezTo>
                      <a:pt x="40" y="0"/>
                      <a:pt x="40" y="0"/>
                      <a:pt x="40" y="0"/>
                    </a:cubicBezTo>
                    <a:cubicBezTo>
                      <a:pt x="40" y="0"/>
                      <a:pt x="40" y="0"/>
                      <a:pt x="40" y="0"/>
                    </a:cubicBezTo>
                    <a:cubicBezTo>
                      <a:pt x="40" y="0"/>
                      <a:pt x="40" y="0"/>
                      <a:pt x="40" y="0"/>
                    </a:cubicBezTo>
                    <a:cubicBezTo>
                      <a:pt x="40" y="0"/>
                      <a:pt x="40" y="0"/>
                      <a:pt x="39" y="1"/>
                    </a:cubicBezTo>
                    <a:cubicBezTo>
                      <a:pt x="39" y="1"/>
                      <a:pt x="39" y="1"/>
                      <a:pt x="39" y="1"/>
                    </a:cubicBezTo>
                    <a:cubicBezTo>
                      <a:pt x="40" y="1"/>
                      <a:pt x="40" y="1"/>
                      <a:pt x="40" y="1"/>
                    </a:cubicBezTo>
                    <a:cubicBezTo>
                      <a:pt x="40" y="2"/>
                      <a:pt x="40" y="2"/>
                      <a:pt x="40" y="2"/>
                    </a:cubicBezTo>
                    <a:cubicBezTo>
                      <a:pt x="40" y="2"/>
                      <a:pt x="40" y="2"/>
                      <a:pt x="40" y="2"/>
                    </a:cubicBezTo>
                    <a:cubicBezTo>
                      <a:pt x="40" y="2"/>
                      <a:pt x="40" y="2"/>
                      <a:pt x="40" y="2"/>
                    </a:cubicBezTo>
                    <a:cubicBezTo>
                      <a:pt x="40" y="2"/>
                      <a:pt x="40" y="2"/>
                      <a:pt x="40" y="2"/>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4"/>
                      <a:pt x="40" y="4"/>
                      <a:pt x="40" y="4"/>
                    </a:cubicBezTo>
                    <a:cubicBezTo>
                      <a:pt x="40" y="4"/>
                      <a:pt x="40" y="4"/>
                      <a:pt x="40" y="4"/>
                    </a:cubicBezTo>
                    <a:cubicBezTo>
                      <a:pt x="40" y="4"/>
                      <a:pt x="40" y="4"/>
                      <a:pt x="40" y="4"/>
                    </a:cubicBezTo>
                    <a:cubicBezTo>
                      <a:pt x="40" y="4"/>
                      <a:pt x="40" y="4"/>
                      <a:pt x="40" y="4"/>
                    </a:cubicBezTo>
                    <a:cubicBezTo>
                      <a:pt x="39" y="4"/>
                      <a:pt x="39" y="4"/>
                      <a:pt x="39" y="4"/>
                    </a:cubicBezTo>
                    <a:cubicBezTo>
                      <a:pt x="39" y="4"/>
                      <a:pt x="39" y="4"/>
                      <a:pt x="39" y="4"/>
                    </a:cubicBezTo>
                    <a:cubicBezTo>
                      <a:pt x="37" y="5"/>
                      <a:pt x="37" y="5"/>
                      <a:pt x="37" y="5"/>
                    </a:cubicBezTo>
                    <a:cubicBezTo>
                      <a:pt x="37" y="6"/>
                      <a:pt x="37" y="6"/>
                      <a:pt x="37" y="6"/>
                    </a:cubicBezTo>
                    <a:cubicBezTo>
                      <a:pt x="37" y="5"/>
                      <a:pt x="37" y="5"/>
                      <a:pt x="37" y="5"/>
                    </a:cubicBezTo>
                    <a:cubicBezTo>
                      <a:pt x="37" y="5"/>
                      <a:pt x="37" y="5"/>
                      <a:pt x="37" y="5"/>
                    </a:cubicBezTo>
                    <a:cubicBezTo>
                      <a:pt x="36" y="5"/>
                      <a:pt x="36" y="5"/>
                      <a:pt x="36" y="5"/>
                    </a:cubicBezTo>
                    <a:cubicBezTo>
                      <a:pt x="36" y="5"/>
                      <a:pt x="36" y="5"/>
                      <a:pt x="36" y="5"/>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5" y="6"/>
                    </a:cubicBezTo>
                    <a:cubicBezTo>
                      <a:pt x="35" y="7"/>
                      <a:pt x="35" y="7"/>
                      <a:pt x="35" y="7"/>
                    </a:cubicBezTo>
                    <a:cubicBezTo>
                      <a:pt x="35" y="7"/>
                      <a:pt x="35" y="7"/>
                      <a:pt x="35" y="7"/>
                    </a:cubicBezTo>
                    <a:cubicBezTo>
                      <a:pt x="35" y="7"/>
                      <a:pt x="35" y="7"/>
                      <a:pt x="35" y="7"/>
                    </a:cubicBezTo>
                    <a:cubicBezTo>
                      <a:pt x="35" y="8"/>
                      <a:pt x="35" y="8"/>
                      <a:pt x="35" y="8"/>
                    </a:cubicBezTo>
                    <a:cubicBezTo>
                      <a:pt x="35" y="8"/>
                      <a:pt x="35" y="8"/>
                      <a:pt x="35" y="8"/>
                    </a:cubicBezTo>
                    <a:cubicBezTo>
                      <a:pt x="35" y="8"/>
                      <a:pt x="35" y="8"/>
                      <a:pt x="35" y="8"/>
                    </a:cubicBezTo>
                    <a:cubicBezTo>
                      <a:pt x="35" y="8"/>
                      <a:pt x="35" y="8"/>
                      <a:pt x="35" y="8"/>
                    </a:cubicBezTo>
                    <a:cubicBezTo>
                      <a:pt x="34" y="9"/>
                      <a:pt x="34" y="9"/>
                      <a:pt x="34" y="9"/>
                    </a:cubicBezTo>
                    <a:cubicBezTo>
                      <a:pt x="34" y="9"/>
                      <a:pt x="34" y="9"/>
                      <a:pt x="34" y="9"/>
                    </a:cubicBezTo>
                    <a:cubicBezTo>
                      <a:pt x="34" y="9"/>
                      <a:pt x="34" y="9"/>
                      <a:pt x="34" y="9"/>
                    </a:cubicBezTo>
                    <a:cubicBezTo>
                      <a:pt x="34" y="9"/>
                      <a:pt x="34" y="9"/>
                      <a:pt x="34" y="9"/>
                    </a:cubicBezTo>
                    <a:cubicBezTo>
                      <a:pt x="34" y="10"/>
                      <a:pt x="34" y="10"/>
                      <a:pt x="34" y="10"/>
                    </a:cubicBezTo>
                    <a:cubicBezTo>
                      <a:pt x="33" y="10"/>
                      <a:pt x="33" y="10"/>
                      <a:pt x="33" y="10"/>
                    </a:cubicBezTo>
                    <a:cubicBezTo>
                      <a:pt x="33" y="11"/>
                      <a:pt x="33" y="11"/>
                      <a:pt x="33" y="11"/>
                    </a:cubicBezTo>
                    <a:cubicBezTo>
                      <a:pt x="33" y="11"/>
                      <a:pt x="33" y="11"/>
                      <a:pt x="33" y="11"/>
                    </a:cubicBezTo>
                    <a:cubicBezTo>
                      <a:pt x="33" y="11"/>
                      <a:pt x="33" y="11"/>
                      <a:pt x="33" y="11"/>
                    </a:cubicBezTo>
                    <a:cubicBezTo>
                      <a:pt x="33" y="11"/>
                      <a:pt x="33" y="11"/>
                      <a:pt x="33" y="11"/>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1"/>
                    </a:cubicBezTo>
                    <a:cubicBezTo>
                      <a:pt x="32" y="11"/>
                      <a:pt x="32" y="11"/>
                      <a:pt x="32" y="11"/>
                    </a:cubicBezTo>
                    <a:cubicBezTo>
                      <a:pt x="32" y="12"/>
                      <a:pt x="32" y="12"/>
                      <a:pt x="32" y="12"/>
                    </a:cubicBezTo>
                    <a:cubicBezTo>
                      <a:pt x="32" y="12"/>
                      <a:pt x="32" y="12"/>
                      <a:pt x="32" y="12"/>
                    </a:cubicBezTo>
                    <a:cubicBezTo>
                      <a:pt x="32" y="12"/>
                      <a:pt x="32" y="12"/>
                      <a:pt x="32" y="12"/>
                    </a:cubicBezTo>
                    <a:cubicBezTo>
                      <a:pt x="31" y="12"/>
                      <a:pt x="31" y="12"/>
                      <a:pt x="31" y="12"/>
                    </a:cubicBezTo>
                    <a:cubicBezTo>
                      <a:pt x="31" y="12"/>
                      <a:pt x="31" y="12"/>
                      <a:pt x="31" y="12"/>
                    </a:cubicBezTo>
                    <a:cubicBezTo>
                      <a:pt x="31" y="13"/>
                      <a:pt x="31" y="13"/>
                      <a:pt x="31" y="13"/>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5"/>
                      <a:pt x="31" y="15"/>
                      <a:pt x="31" y="15"/>
                    </a:cubicBezTo>
                    <a:cubicBezTo>
                      <a:pt x="30" y="15"/>
                      <a:pt x="30" y="15"/>
                      <a:pt x="30" y="15"/>
                    </a:cubicBezTo>
                    <a:cubicBezTo>
                      <a:pt x="30" y="15"/>
                      <a:pt x="30" y="15"/>
                      <a:pt x="30" y="15"/>
                    </a:cubicBezTo>
                    <a:cubicBezTo>
                      <a:pt x="30" y="15"/>
                      <a:pt x="30" y="15"/>
                      <a:pt x="30" y="15"/>
                    </a:cubicBezTo>
                    <a:cubicBezTo>
                      <a:pt x="30" y="14"/>
                      <a:pt x="30" y="14"/>
                      <a:pt x="30" y="14"/>
                    </a:cubicBezTo>
                    <a:cubicBezTo>
                      <a:pt x="30" y="14"/>
                      <a:pt x="30" y="14"/>
                      <a:pt x="30" y="14"/>
                    </a:cubicBezTo>
                    <a:cubicBezTo>
                      <a:pt x="29" y="14"/>
                      <a:pt x="29" y="14"/>
                      <a:pt x="29" y="14"/>
                    </a:cubicBezTo>
                    <a:cubicBezTo>
                      <a:pt x="29" y="14"/>
                      <a:pt x="29" y="14"/>
                      <a:pt x="29" y="14"/>
                    </a:cubicBezTo>
                    <a:cubicBezTo>
                      <a:pt x="29" y="14"/>
                      <a:pt x="29" y="14"/>
                      <a:pt x="29" y="14"/>
                    </a:cubicBezTo>
                    <a:cubicBezTo>
                      <a:pt x="28" y="14"/>
                      <a:pt x="28" y="14"/>
                      <a:pt x="28" y="14"/>
                    </a:cubicBezTo>
                    <a:cubicBezTo>
                      <a:pt x="28" y="14"/>
                      <a:pt x="28" y="14"/>
                      <a:pt x="28" y="14"/>
                    </a:cubicBezTo>
                    <a:cubicBezTo>
                      <a:pt x="28" y="14"/>
                      <a:pt x="28" y="14"/>
                      <a:pt x="28" y="14"/>
                    </a:cubicBezTo>
                    <a:cubicBezTo>
                      <a:pt x="28" y="14"/>
                      <a:pt x="28" y="14"/>
                      <a:pt x="28" y="14"/>
                    </a:cubicBezTo>
                    <a:cubicBezTo>
                      <a:pt x="28" y="13"/>
                      <a:pt x="28" y="13"/>
                      <a:pt x="28" y="13"/>
                    </a:cubicBezTo>
                    <a:cubicBezTo>
                      <a:pt x="28" y="13"/>
                      <a:pt x="28" y="13"/>
                      <a:pt x="28"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8" y="13"/>
                      <a:pt x="28" y="13"/>
                      <a:pt x="28" y="13"/>
                    </a:cubicBezTo>
                    <a:cubicBezTo>
                      <a:pt x="27" y="13"/>
                      <a:pt x="27" y="13"/>
                      <a:pt x="27" y="13"/>
                    </a:cubicBezTo>
                    <a:cubicBezTo>
                      <a:pt x="27" y="14"/>
                      <a:pt x="27" y="14"/>
                      <a:pt x="27" y="14"/>
                    </a:cubicBezTo>
                    <a:cubicBezTo>
                      <a:pt x="27" y="14"/>
                      <a:pt x="27" y="14"/>
                      <a:pt x="27" y="14"/>
                    </a:cubicBezTo>
                    <a:cubicBezTo>
                      <a:pt x="27" y="14"/>
                      <a:pt x="27" y="14"/>
                      <a:pt x="27" y="14"/>
                    </a:cubicBezTo>
                    <a:cubicBezTo>
                      <a:pt x="27" y="13"/>
                      <a:pt x="27" y="13"/>
                      <a:pt x="27" y="13"/>
                    </a:cubicBezTo>
                    <a:cubicBezTo>
                      <a:pt x="27" y="13"/>
                      <a:pt x="27" y="13"/>
                      <a:pt x="27" y="13"/>
                    </a:cubicBezTo>
                    <a:cubicBezTo>
                      <a:pt x="27" y="13"/>
                      <a:pt x="27" y="13"/>
                      <a:pt x="27" y="13"/>
                    </a:cubicBezTo>
                    <a:cubicBezTo>
                      <a:pt x="26" y="13"/>
                      <a:pt x="26" y="13"/>
                      <a:pt x="26" y="13"/>
                    </a:cubicBezTo>
                    <a:cubicBezTo>
                      <a:pt x="26" y="14"/>
                      <a:pt x="26" y="14"/>
                      <a:pt x="26" y="14"/>
                    </a:cubicBezTo>
                    <a:cubicBezTo>
                      <a:pt x="26" y="14"/>
                      <a:pt x="26" y="14"/>
                      <a:pt x="26" y="14"/>
                    </a:cubicBezTo>
                    <a:cubicBezTo>
                      <a:pt x="27" y="14"/>
                      <a:pt x="27" y="14"/>
                      <a:pt x="27" y="14"/>
                    </a:cubicBezTo>
                    <a:cubicBezTo>
                      <a:pt x="27" y="14"/>
                      <a:pt x="27" y="14"/>
                      <a:pt x="27" y="14"/>
                    </a:cubicBezTo>
                    <a:cubicBezTo>
                      <a:pt x="27" y="14"/>
                      <a:pt x="27" y="14"/>
                      <a:pt x="27" y="14"/>
                    </a:cubicBezTo>
                    <a:cubicBezTo>
                      <a:pt x="27" y="14"/>
                      <a:pt x="27" y="14"/>
                      <a:pt x="27" y="14"/>
                    </a:cubicBezTo>
                    <a:cubicBezTo>
                      <a:pt x="26" y="14"/>
                      <a:pt x="26" y="14"/>
                      <a:pt x="26" y="14"/>
                    </a:cubicBezTo>
                    <a:cubicBezTo>
                      <a:pt x="26" y="14"/>
                      <a:pt x="26" y="14"/>
                      <a:pt x="26" y="14"/>
                    </a:cubicBezTo>
                    <a:cubicBezTo>
                      <a:pt x="26" y="15"/>
                      <a:pt x="26" y="15"/>
                      <a:pt x="26" y="15"/>
                    </a:cubicBezTo>
                    <a:cubicBezTo>
                      <a:pt x="26" y="15"/>
                      <a:pt x="26" y="15"/>
                      <a:pt x="26" y="15"/>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6"/>
                      <a:pt x="26" y="16"/>
                      <a:pt x="26" y="16"/>
                    </a:cubicBezTo>
                    <a:cubicBezTo>
                      <a:pt x="26" y="17"/>
                      <a:pt x="26" y="17"/>
                      <a:pt x="26" y="17"/>
                    </a:cubicBezTo>
                    <a:cubicBezTo>
                      <a:pt x="25" y="17"/>
                      <a:pt x="25" y="17"/>
                      <a:pt x="25" y="17"/>
                    </a:cubicBezTo>
                    <a:cubicBezTo>
                      <a:pt x="25" y="17"/>
                      <a:pt x="25" y="17"/>
                      <a:pt x="25" y="17"/>
                    </a:cubicBezTo>
                    <a:cubicBezTo>
                      <a:pt x="25" y="17"/>
                      <a:pt x="25" y="17"/>
                      <a:pt x="25" y="17"/>
                    </a:cubicBezTo>
                    <a:cubicBezTo>
                      <a:pt x="25" y="17"/>
                      <a:pt x="25" y="17"/>
                      <a:pt x="25" y="17"/>
                    </a:cubicBezTo>
                    <a:cubicBezTo>
                      <a:pt x="25" y="16"/>
                      <a:pt x="25" y="16"/>
                      <a:pt x="25" y="16"/>
                    </a:cubicBezTo>
                    <a:cubicBezTo>
                      <a:pt x="25" y="16"/>
                      <a:pt x="25" y="16"/>
                      <a:pt x="25" y="16"/>
                    </a:cubicBezTo>
                    <a:cubicBezTo>
                      <a:pt x="25" y="16"/>
                      <a:pt x="25" y="16"/>
                      <a:pt x="25" y="16"/>
                    </a:cubicBezTo>
                    <a:cubicBezTo>
                      <a:pt x="24" y="16"/>
                      <a:pt x="24" y="16"/>
                      <a:pt x="24" y="16"/>
                    </a:cubicBezTo>
                    <a:cubicBezTo>
                      <a:pt x="24" y="16"/>
                      <a:pt x="24" y="16"/>
                      <a:pt x="24" y="16"/>
                    </a:cubicBezTo>
                    <a:cubicBezTo>
                      <a:pt x="24" y="16"/>
                      <a:pt x="24" y="16"/>
                      <a:pt x="24" y="16"/>
                    </a:cubicBezTo>
                    <a:cubicBezTo>
                      <a:pt x="24" y="16"/>
                      <a:pt x="24" y="16"/>
                      <a:pt x="24" y="16"/>
                    </a:cubicBezTo>
                    <a:cubicBezTo>
                      <a:pt x="23" y="15"/>
                      <a:pt x="23" y="15"/>
                      <a:pt x="23" y="15"/>
                    </a:cubicBezTo>
                    <a:cubicBezTo>
                      <a:pt x="23" y="16"/>
                      <a:pt x="23" y="16"/>
                      <a:pt x="23" y="16"/>
                    </a:cubicBezTo>
                    <a:cubicBezTo>
                      <a:pt x="23" y="16"/>
                      <a:pt x="23" y="16"/>
                      <a:pt x="23" y="16"/>
                    </a:cubicBezTo>
                    <a:cubicBezTo>
                      <a:pt x="23" y="16"/>
                      <a:pt x="23" y="16"/>
                      <a:pt x="23" y="16"/>
                    </a:cubicBezTo>
                    <a:cubicBezTo>
                      <a:pt x="22" y="16"/>
                      <a:pt x="22" y="16"/>
                      <a:pt x="22" y="16"/>
                    </a:cubicBezTo>
                    <a:cubicBezTo>
                      <a:pt x="22" y="16"/>
                      <a:pt x="22" y="16"/>
                      <a:pt x="22" y="16"/>
                    </a:cubicBezTo>
                    <a:cubicBezTo>
                      <a:pt x="22" y="16"/>
                      <a:pt x="22" y="16"/>
                      <a:pt x="22" y="16"/>
                    </a:cubicBezTo>
                    <a:cubicBezTo>
                      <a:pt x="22" y="17"/>
                      <a:pt x="22" y="17"/>
                      <a:pt x="22" y="17"/>
                    </a:cubicBezTo>
                    <a:cubicBezTo>
                      <a:pt x="22" y="17"/>
                      <a:pt x="22" y="17"/>
                      <a:pt x="22" y="17"/>
                    </a:cubicBezTo>
                    <a:cubicBezTo>
                      <a:pt x="21" y="17"/>
                      <a:pt x="21" y="17"/>
                      <a:pt x="21" y="17"/>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0" y="18"/>
                      <a:pt x="20" y="18"/>
                      <a:pt x="20" y="18"/>
                    </a:cubicBezTo>
                    <a:cubicBezTo>
                      <a:pt x="20" y="18"/>
                      <a:pt x="20" y="18"/>
                      <a:pt x="20" y="18"/>
                    </a:cubicBezTo>
                    <a:cubicBezTo>
                      <a:pt x="20" y="18"/>
                      <a:pt x="20" y="18"/>
                      <a:pt x="20" y="18"/>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19" y="17"/>
                      <a:pt x="19" y="17"/>
                      <a:pt x="19" y="17"/>
                    </a:cubicBezTo>
                    <a:cubicBezTo>
                      <a:pt x="19" y="17"/>
                      <a:pt x="19" y="17"/>
                      <a:pt x="19" y="17"/>
                    </a:cubicBezTo>
                    <a:cubicBezTo>
                      <a:pt x="19" y="17"/>
                      <a:pt x="19" y="17"/>
                      <a:pt x="19" y="17"/>
                    </a:cubicBezTo>
                    <a:cubicBezTo>
                      <a:pt x="18" y="17"/>
                      <a:pt x="18" y="17"/>
                      <a:pt x="18" y="17"/>
                    </a:cubicBezTo>
                    <a:cubicBezTo>
                      <a:pt x="18" y="17"/>
                      <a:pt x="18" y="17"/>
                      <a:pt x="18" y="17"/>
                    </a:cubicBezTo>
                    <a:cubicBezTo>
                      <a:pt x="18" y="17"/>
                      <a:pt x="18" y="17"/>
                      <a:pt x="18" y="17"/>
                    </a:cubicBezTo>
                    <a:cubicBezTo>
                      <a:pt x="18" y="17"/>
                      <a:pt x="18" y="17"/>
                      <a:pt x="18" y="17"/>
                    </a:cubicBezTo>
                    <a:cubicBezTo>
                      <a:pt x="17" y="17"/>
                      <a:pt x="17" y="17"/>
                      <a:pt x="17" y="17"/>
                    </a:cubicBezTo>
                    <a:cubicBezTo>
                      <a:pt x="17" y="17"/>
                      <a:pt x="17" y="17"/>
                      <a:pt x="17" y="17"/>
                    </a:cubicBezTo>
                    <a:cubicBezTo>
                      <a:pt x="16" y="17"/>
                      <a:pt x="16" y="17"/>
                      <a:pt x="16" y="17"/>
                    </a:cubicBezTo>
                    <a:cubicBezTo>
                      <a:pt x="16" y="17"/>
                      <a:pt x="16" y="17"/>
                      <a:pt x="16" y="17"/>
                    </a:cubicBezTo>
                    <a:cubicBezTo>
                      <a:pt x="16" y="17"/>
                      <a:pt x="16" y="17"/>
                      <a:pt x="16" y="17"/>
                    </a:cubicBezTo>
                    <a:cubicBezTo>
                      <a:pt x="16" y="16"/>
                      <a:pt x="16" y="16"/>
                      <a:pt x="16" y="16"/>
                    </a:cubicBezTo>
                    <a:cubicBezTo>
                      <a:pt x="16" y="16"/>
                      <a:pt x="16" y="16"/>
                      <a:pt x="16" y="16"/>
                    </a:cubicBezTo>
                    <a:cubicBezTo>
                      <a:pt x="16" y="16"/>
                      <a:pt x="16" y="16"/>
                      <a:pt x="16" y="16"/>
                    </a:cubicBezTo>
                    <a:cubicBezTo>
                      <a:pt x="16" y="17"/>
                      <a:pt x="16" y="17"/>
                      <a:pt x="16" y="17"/>
                    </a:cubicBezTo>
                    <a:cubicBezTo>
                      <a:pt x="16" y="17"/>
                      <a:pt x="16" y="17"/>
                      <a:pt x="16" y="17"/>
                    </a:cubicBezTo>
                    <a:cubicBezTo>
                      <a:pt x="16" y="17"/>
                      <a:pt x="16" y="17"/>
                      <a:pt x="16" y="17"/>
                    </a:cubicBezTo>
                    <a:cubicBezTo>
                      <a:pt x="16" y="17"/>
                      <a:pt x="16" y="17"/>
                      <a:pt x="16" y="17"/>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8"/>
                      <a:pt x="16" y="18"/>
                      <a:pt x="16" y="18"/>
                    </a:cubicBezTo>
                    <a:cubicBezTo>
                      <a:pt x="16" y="17"/>
                      <a:pt x="16" y="17"/>
                      <a:pt x="16" y="17"/>
                    </a:cubicBezTo>
                    <a:cubicBezTo>
                      <a:pt x="16" y="17"/>
                      <a:pt x="16" y="17"/>
                      <a:pt x="16" y="17"/>
                    </a:cubicBezTo>
                    <a:cubicBezTo>
                      <a:pt x="15" y="17"/>
                      <a:pt x="15" y="17"/>
                      <a:pt x="15" y="17"/>
                    </a:cubicBezTo>
                    <a:cubicBezTo>
                      <a:pt x="15" y="17"/>
                      <a:pt x="15" y="17"/>
                      <a:pt x="15" y="17"/>
                    </a:cubicBezTo>
                    <a:cubicBezTo>
                      <a:pt x="15" y="18"/>
                      <a:pt x="15" y="18"/>
                      <a:pt x="15" y="18"/>
                    </a:cubicBezTo>
                    <a:cubicBezTo>
                      <a:pt x="15" y="18"/>
                      <a:pt x="15" y="18"/>
                      <a:pt x="15" y="18"/>
                    </a:cubicBezTo>
                    <a:cubicBezTo>
                      <a:pt x="15" y="18"/>
                      <a:pt x="15" y="18"/>
                      <a:pt x="15" y="18"/>
                    </a:cubicBezTo>
                    <a:cubicBezTo>
                      <a:pt x="15" y="18"/>
                      <a:pt x="15" y="18"/>
                      <a:pt x="15" y="18"/>
                    </a:cubicBezTo>
                    <a:cubicBezTo>
                      <a:pt x="14" y="18"/>
                      <a:pt x="14" y="18"/>
                      <a:pt x="14" y="18"/>
                    </a:cubicBezTo>
                    <a:cubicBezTo>
                      <a:pt x="14" y="18"/>
                      <a:pt x="14" y="18"/>
                      <a:pt x="14" y="18"/>
                    </a:cubicBezTo>
                    <a:cubicBezTo>
                      <a:pt x="14" y="18"/>
                      <a:pt x="14" y="18"/>
                      <a:pt x="14" y="18"/>
                    </a:cubicBezTo>
                    <a:cubicBezTo>
                      <a:pt x="14" y="17"/>
                      <a:pt x="14" y="17"/>
                      <a:pt x="14" y="17"/>
                    </a:cubicBezTo>
                    <a:cubicBezTo>
                      <a:pt x="14" y="17"/>
                      <a:pt x="14" y="17"/>
                      <a:pt x="14" y="17"/>
                    </a:cubicBezTo>
                    <a:cubicBezTo>
                      <a:pt x="14" y="17"/>
                      <a:pt x="14" y="17"/>
                      <a:pt x="14" y="17"/>
                    </a:cubicBezTo>
                    <a:cubicBezTo>
                      <a:pt x="13" y="17"/>
                      <a:pt x="13" y="17"/>
                      <a:pt x="13" y="17"/>
                    </a:cubicBezTo>
                    <a:cubicBezTo>
                      <a:pt x="13" y="18"/>
                      <a:pt x="13" y="18"/>
                      <a:pt x="13" y="18"/>
                    </a:cubicBezTo>
                    <a:cubicBezTo>
                      <a:pt x="13" y="18"/>
                      <a:pt x="13" y="18"/>
                      <a:pt x="13" y="18"/>
                    </a:cubicBezTo>
                    <a:cubicBezTo>
                      <a:pt x="14" y="18"/>
                      <a:pt x="14" y="18"/>
                      <a:pt x="14" y="18"/>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2" y="19"/>
                      <a:pt x="12" y="19"/>
                      <a:pt x="12" y="19"/>
                    </a:cubicBezTo>
                    <a:cubicBezTo>
                      <a:pt x="12" y="19"/>
                      <a:pt x="12" y="19"/>
                      <a:pt x="12" y="19"/>
                    </a:cubicBezTo>
                    <a:cubicBezTo>
                      <a:pt x="12" y="19"/>
                      <a:pt x="12" y="19"/>
                      <a:pt x="12" y="19"/>
                    </a:cubicBezTo>
                    <a:cubicBezTo>
                      <a:pt x="12" y="20"/>
                      <a:pt x="12" y="20"/>
                      <a:pt x="12" y="20"/>
                    </a:cubicBezTo>
                    <a:cubicBezTo>
                      <a:pt x="12" y="20"/>
                      <a:pt x="12" y="20"/>
                      <a:pt x="12" y="20"/>
                    </a:cubicBezTo>
                    <a:cubicBezTo>
                      <a:pt x="12" y="20"/>
                      <a:pt x="12" y="20"/>
                      <a:pt x="12" y="20"/>
                    </a:cubicBezTo>
                    <a:cubicBezTo>
                      <a:pt x="12" y="20"/>
                      <a:pt x="12" y="20"/>
                      <a:pt x="12" y="20"/>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2"/>
                      <a:pt x="12" y="22"/>
                      <a:pt x="12" y="22"/>
                    </a:cubicBezTo>
                    <a:cubicBezTo>
                      <a:pt x="12" y="22"/>
                      <a:pt x="12" y="22"/>
                      <a:pt x="12" y="22"/>
                    </a:cubicBezTo>
                    <a:cubicBezTo>
                      <a:pt x="12" y="23"/>
                      <a:pt x="12" y="23"/>
                      <a:pt x="12" y="23"/>
                    </a:cubicBezTo>
                    <a:cubicBezTo>
                      <a:pt x="12" y="23"/>
                      <a:pt x="12" y="23"/>
                      <a:pt x="12" y="23"/>
                    </a:cubicBezTo>
                    <a:cubicBezTo>
                      <a:pt x="10" y="23"/>
                      <a:pt x="10" y="23"/>
                      <a:pt x="10" y="23"/>
                    </a:cubicBezTo>
                    <a:cubicBezTo>
                      <a:pt x="10" y="24"/>
                      <a:pt x="10" y="24"/>
                      <a:pt x="10" y="24"/>
                    </a:cubicBezTo>
                    <a:cubicBezTo>
                      <a:pt x="10" y="24"/>
                      <a:pt x="10" y="24"/>
                      <a:pt x="10" y="24"/>
                    </a:cubicBezTo>
                    <a:cubicBezTo>
                      <a:pt x="9" y="24"/>
                      <a:pt x="9" y="24"/>
                      <a:pt x="9" y="24"/>
                    </a:cubicBezTo>
                    <a:cubicBezTo>
                      <a:pt x="9" y="24"/>
                      <a:pt x="9" y="24"/>
                      <a:pt x="9" y="24"/>
                    </a:cubicBezTo>
                    <a:cubicBezTo>
                      <a:pt x="9" y="24"/>
                      <a:pt x="9" y="24"/>
                      <a:pt x="9" y="24"/>
                    </a:cubicBezTo>
                    <a:cubicBezTo>
                      <a:pt x="9" y="24"/>
                      <a:pt x="9" y="24"/>
                      <a:pt x="9" y="24"/>
                    </a:cubicBezTo>
                    <a:cubicBezTo>
                      <a:pt x="9" y="24"/>
                      <a:pt x="9" y="24"/>
                      <a:pt x="9" y="24"/>
                    </a:cubicBezTo>
                    <a:cubicBezTo>
                      <a:pt x="9" y="25"/>
                      <a:pt x="9" y="25"/>
                      <a:pt x="9" y="25"/>
                    </a:cubicBezTo>
                    <a:cubicBezTo>
                      <a:pt x="9" y="25"/>
                      <a:pt x="9" y="25"/>
                      <a:pt x="9" y="25"/>
                    </a:cubicBezTo>
                    <a:cubicBezTo>
                      <a:pt x="9" y="26"/>
                      <a:pt x="9" y="26"/>
                      <a:pt x="9" y="26"/>
                    </a:cubicBezTo>
                    <a:cubicBezTo>
                      <a:pt x="9" y="26"/>
                      <a:pt x="9" y="26"/>
                      <a:pt x="9" y="26"/>
                    </a:cubicBezTo>
                    <a:cubicBezTo>
                      <a:pt x="9" y="26"/>
                      <a:pt x="9" y="26"/>
                      <a:pt x="9" y="26"/>
                    </a:cubicBezTo>
                    <a:cubicBezTo>
                      <a:pt x="10" y="27"/>
                      <a:pt x="10" y="27"/>
                      <a:pt x="10" y="27"/>
                    </a:cubicBezTo>
                    <a:cubicBezTo>
                      <a:pt x="10" y="27"/>
                      <a:pt x="10" y="27"/>
                      <a:pt x="10" y="27"/>
                    </a:cubicBezTo>
                    <a:cubicBezTo>
                      <a:pt x="10" y="27"/>
                      <a:pt x="10" y="27"/>
                      <a:pt x="10" y="27"/>
                    </a:cubicBezTo>
                    <a:cubicBezTo>
                      <a:pt x="9" y="28"/>
                      <a:pt x="9" y="28"/>
                      <a:pt x="9" y="28"/>
                    </a:cubicBezTo>
                    <a:cubicBezTo>
                      <a:pt x="9" y="28"/>
                      <a:pt x="9" y="28"/>
                      <a:pt x="9" y="28"/>
                    </a:cubicBezTo>
                    <a:cubicBezTo>
                      <a:pt x="9" y="28"/>
                      <a:pt x="9" y="28"/>
                      <a:pt x="9" y="28"/>
                    </a:cubicBezTo>
                    <a:cubicBezTo>
                      <a:pt x="8" y="27"/>
                      <a:pt x="8" y="27"/>
                      <a:pt x="8" y="27"/>
                    </a:cubicBezTo>
                    <a:cubicBezTo>
                      <a:pt x="5" y="26"/>
                      <a:pt x="5" y="26"/>
                      <a:pt x="5" y="26"/>
                    </a:cubicBezTo>
                    <a:cubicBezTo>
                      <a:pt x="5" y="26"/>
                      <a:pt x="5" y="26"/>
                      <a:pt x="5" y="26"/>
                    </a:cubicBezTo>
                    <a:cubicBezTo>
                      <a:pt x="4" y="27"/>
                      <a:pt x="4" y="27"/>
                      <a:pt x="4" y="27"/>
                    </a:cubicBezTo>
                    <a:cubicBezTo>
                      <a:pt x="4" y="27"/>
                      <a:pt x="4" y="27"/>
                      <a:pt x="4" y="27"/>
                    </a:cubicBezTo>
                    <a:cubicBezTo>
                      <a:pt x="4" y="27"/>
                      <a:pt x="4" y="27"/>
                      <a:pt x="4" y="27"/>
                    </a:cubicBezTo>
                    <a:cubicBezTo>
                      <a:pt x="4" y="27"/>
                      <a:pt x="4" y="27"/>
                      <a:pt x="4" y="27"/>
                    </a:cubicBezTo>
                    <a:cubicBezTo>
                      <a:pt x="3" y="28"/>
                      <a:pt x="3" y="28"/>
                      <a:pt x="3" y="28"/>
                    </a:cubicBezTo>
                    <a:cubicBezTo>
                      <a:pt x="3" y="28"/>
                      <a:pt x="3" y="28"/>
                      <a:pt x="3" y="28"/>
                    </a:cubicBezTo>
                    <a:cubicBezTo>
                      <a:pt x="3" y="29"/>
                      <a:pt x="3" y="29"/>
                      <a:pt x="3" y="29"/>
                    </a:cubicBezTo>
                    <a:cubicBezTo>
                      <a:pt x="3" y="29"/>
                      <a:pt x="3" y="29"/>
                      <a:pt x="3" y="29"/>
                    </a:cubicBezTo>
                    <a:cubicBezTo>
                      <a:pt x="3" y="29"/>
                      <a:pt x="3" y="29"/>
                      <a:pt x="3" y="29"/>
                    </a:cubicBezTo>
                    <a:cubicBezTo>
                      <a:pt x="3" y="29"/>
                      <a:pt x="3" y="29"/>
                      <a:pt x="3" y="29"/>
                    </a:cubicBezTo>
                    <a:cubicBezTo>
                      <a:pt x="4" y="30"/>
                      <a:pt x="4" y="30"/>
                      <a:pt x="4" y="30"/>
                    </a:cubicBezTo>
                    <a:cubicBezTo>
                      <a:pt x="4" y="30"/>
                      <a:pt x="4" y="30"/>
                      <a:pt x="4" y="30"/>
                    </a:cubicBezTo>
                    <a:cubicBezTo>
                      <a:pt x="4" y="31"/>
                      <a:pt x="4" y="31"/>
                      <a:pt x="4" y="31"/>
                    </a:cubicBezTo>
                    <a:cubicBezTo>
                      <a:pt x="4" y="31"/>
                      <a:pt x="4" y="31"/>
                      <a:pt x="4" y="31"/>
                    </a:cubicBezTo>
                    <a:cubicBezTo>
                      <a:pt x="4" y="31"/>
                      <a:pt x="4" y="31"/>
                      <a:pt x="4" y="31"/>
                    </a:cubicBezTo>
                    <a:cubicBezTo>
                      <a:pt x="3" y="31"/>
                      <a:pt x="3" y="31"/>
                      <a:pt x="3" y="31"/>
                    </a:cubicBezTo>
                    <a:cubicBezTo>
                      <a:pt x="3" y="31"/>
                      <a:pt x="3" y="31"/>
                      <a:pt x="3" y="31"/>
                    </a:cubicBezTo>
                    <a:cubicBezTo>
                      <a:pt x="3" y="31"/>
                      <a:pt x="3" y="31"/>
                      <a:pt x="3" y="31"/>
                    </a:cubicBezTo>
                    <a:cubicBezTo>
                      <a:pt x="3" y="31"/>
                      <a:pt x="3" y="31"/>
                      <a:pt x="3" y="31"/>
                    </a:cubicBezTo>
                    <a:cubicBezTo>
                      <a:pt x="4" y="32"/>
                      <a:pt x="4" y="32"/>
                      <a:pt x="4" y="32"/>
                    </a:cubicBezTo>
                    <a:cubicBezTo>
                      <a:pt x="4" y="32"/>
                      <a:pt x="4" y="32"/>
                      <a:pt x="4" y="32"/>
                    </a:cubicBezTo>
                    <a:cubicBezTo>
                      <a:pt x="4" y="32"/>
                      <a:pt x="4" y="32"/>
                      <a:pt x="4" y="32"/>
                    </a:cubicBezTo>
                    <a:cubicBezTo>
                      <a:pt x="3" y="33"/>
                      <a:pt x="3" y="33"/>
                      <a:pt x="3" y="33"/>
                    </a:cubicBezTo>
                    <a:cubicBezTo>
                      <a:pt x="3" y="34"/>
                      <a:pt x="3" y="34"/>
                      <a:pt x="3" y="34"/>
                    </a:cubicBezTo>
                    <a:cubicBezTo>
                      <a:pt x="3" y="34"/>
                      <a:pt x="3" y="34"/>
                      <a:pt x="3" y="34"/>
                    </a:cubicBezTo>
                    <a:cubicBezTo>
                      <a:pt x="3" y="34"/>
                      <a:pt x="3" y="34"/>
                      <a:pt x="3" y="34"/>
                    </a:cubicBez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1" y="34"/>
                      <a:pt x="1" y="34"/>
                      <a:pt x="1" y="34"/>
                    </a:cubicBezTo>
                    <a:cubicBezTo>
                      <a:pt x="1" y="34"/>
                      <a:pt x="1" y="34"/>
                      <a:pt x="1" y="34"/>
                    </a:cubicBezTo>
                    <a:cubicBezTo>
                      <a:pt x="1" y="35"/>
                      <a:pt x="1" y="35"/>
                      <a:pt x="1" y="35"/>
                    </a:cubicBezTo>
                    <a:cubicBezTo>
                      <a:pt x="1" y="35"/>
                      <a:pt x="1" y="35"/>
                      <a:pt x="1" y="35"/>
                    </a:cubicBezTo>
                    <a:cubicBezTo>
                      <a:pt x="1" y="35"/>
                      <a:pt x="1" y="35"/>
                      <a:pt x="1" y="35"/>
                    </a:cubicBezTo>
                    <a:cubicBezTo>
                      <a:pt x="3" y="35"/>
                      <a:pt x="14" y="34"/>
                      <a:pt x="14" y="34"/>
                    </a:cubicBezTo>
                    <a:cubicBezTo>
                      <a:pt x="14" y="33"/>
                      <a:pt x="14" y="33"/>
                      <a:pt x="14" y="33"/>
                    </a:cubicBezTo>
                    <a:cubicBezTo>
                      <a:pt x="14" y="33"/>
                      <a:pt x="14" y="33"/>
                      <a:pt x="14" y="33"/>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5"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8" y="32"/>
                      <a:pt x="20" y="32"/>
                      <a:pt x="22" y="31"/>
                    </a:cubicBezTo>
                    <a:cubicBezTo>
                      <a:pt x="24" y="31"/>
                      <a:pt x="26" y="31"/>
                      <a:pt x="28" y="30"/>
                    </a:cubicBezTo>
                    <a:cubicBezTo>
                      <a:pt x="28" y="30"/>
                      <a:pt x="28" y="30"/>
                      <a:pt x="28" y="30"/>
                    </a:cubicBezTo>
                    <a:cubicBezTo>
                      <a:pt x="28" y="30"/>
                      <a:pt x="28" y="30"/>
                      <a:pt x="28" y="30"/>
                    </a:cubicBezTo>
                    <a:cubicBezTo>
                      <a:pt x="30" y="30"/>
                      <a:pt x="31" y="30"/>
                      <a:pt x="32" y="30"/>
                    </a:cubicBezTo>
                    <a:cubicBezTo>
                      <a:pt x="35" y="30"/>
                      <a:pt x="38" y="30"/>
                      <a:pt x="41" y="29"/>
                    </a:cubicBezTo>
                    <a:cubicBezTo>
                      <a:pt x="43" y="29"/>
                      <a:pt x="46" y="29"/>
                      <a:pt x="48" y="28"/>
                    </a:cubicBezTo>
                    <a:cubicBezTo>
                      <a:pt x="50" y="28"/>
                      <a:pt x="53" y="28"/>
                      <a:pt x="54" y="28"/>
                    </a:cubicBezTo>
                    <a:cubicBezTo>
                      <a:pt x="54" y="28"/>
                      <a:pt x="54" y="28"/>
                      <a:pt x="54" y="28"/>
                    </a:cubicBezTo>
                    <a:cubicBezTo>
                      <a:pt x="55" y="27"/>
                      <a:pt x="55" y="27"/>
                      <a:pt x="55" y="27"/>
                    </a:cubicBezTo>
                    <a:cubicBezTo>
                      <a:pt x="55" y="27"/>
                      <a:pt x="55" y="27"/>
                      <a:pt x="55" y="27"/>
                    </a:cubicBezTo>
                    <a:cubicBezTo>
                      <a:pt x="55" y="27"/>
                      <a:pt x="55" y="27"/>
                      <a:pt x="55" y="27"/>
                    </a:cubicBezTo>
                    <a:cubicBezTo>
                      <a:pt x="56" y="27"/>
                      <a:pt x="56" y="27"/>
                      <a:pt x="56" y="27"/>
                    </a:cubicBezTo>
                    <a:cubicBezTo>
                      <a:pt x="57" y="26"/>
                      <a:pt x="57" y="26"/>
                      <a:pt x="57" y="26"/>
                    </a:cubicBezTo>
                    <a:cubicBezTo>
                      <a:pt x="57" y="26"/>
                      <a:pt x="57" y="26"/>
                      <a:pt x="57" y="26"/>
                    </a:cubicBezTo>
                    <a:cubicBezTo>
                      <a:pt x="57" y="26"/>
                      <a:pt x="57" y="26"/>
                      <a:pt x="57" y="26"/>
                    </a:cubicBezTo>
                    <a:cubicBezTo>
                      <a:pt x="57" y="26"/>
                      <a:pt x="57" y="26"/>
                      <a:pt x="57" y="26"/>
                    </a:cubicBezTo>
                    <a:cubicBezTo>
                      <a:pt x="57" y="26"/>
                      <a:pt x="57" y="26"/>
                      <a:pt x="57" y="26"/>
                    </a:cubicBezTo>
                    <a:cubicBezTo>
                      <a:pt x="58" y="25"/>
                      <a:pt x="58" y="25"/>
                      <a:pt x="58" y="25"/>
                    </a:cubicBezTo>
                    <a:cubicBezTo>
                      <a:pt x="59" y="25"/>
                      <a:pt x="59" y="25"/>
                      <a:pt x="59" y="25"/>
                    </a:cubicBezTo>
                    <a:cubicBezTo>
                      <a:pt x="59" y="25"/>
                      <a:pt x="59" y="25"/>
                      <a:pt x="59" y="25"/>
                    </a:cubicBezTo>
                    <a:cubicBezTo>
                      <a:pt x="59" y="25"/>
                      <a:pt x="59" y="25"/>
                      <a:pt x="59" y="25"/>
                    </a:cubicBezTo>
                    <a:cubicBezTo>
                      <a:pt x="59" y="25"/>
                      <a:pt x="59" y="25"/>
                      <a:pt x="59" y="25"/>
                    </a:cubicBezTo>
                    <a:cubicBezTo>
                      <a:pt x="59" y="25"/>
                      <a:pt x="59" y="25"/>
                      <a:pt x="59" y="25"/>
                    </a:cubicBezTo>
                    <a:cubicBezTo>
                      <a:pt x="59" y="25"/>
                      <a:pt x="59" y="25"/>
                      <a:pt x="59" y="25"/>
                    </a:cubicBezTo>
                    <a:cubicBezTo>
                      <a:pt x="59" y="25"/>
                      <a:pt x="59" y="25"/>
                      <a:pt x="59" y="25"/>
                    </a:cubicBezTo>
                    <a:cubicBezTo>
                      <a:pt x="59" y="25"/>
                      <a:pt x="59" y="25"/>
                      <a:pt x="59" y="25"/>
                    </a:cubicBezTo>
                    <a:cubicBezTo>
                      <a:pt x="59" y="25"/>
                      <a:pt x="59" y="25"/>
                      <a:pt x="59" y="25"/>
                    </a:cubicBezTo>
                    <a:cubicBezTo>
                      <a:pt x="59" y="24"/>
                      <a:pt x="59" y="24"/>
                      <a:pt x="59" y="24"/>
                    </a:cubicBezTo>
                    <a:cubicBezTo>
                      <a:pt x="59" y="24"/>
                      <a:pt x="59" y="24"/>
                      <a:pt x="59" y="24"/>
                    </a:cubicBezTo>
                    <a:cubicBezTo>
                      <a:pt x="60" y="24"/>
                      <a:pt x="60" y="24"/>
                      <a:pt x="60" y="24"/>
                    </a:cubicBezTo>
                    <a:cubicBezTo>
                      <a:pt x="60" y="24"/>
                      <a:pt x="60" y="24"/>
                      <a:pt x="60" y="24"/>
                    </a:cubicBezTo>
                    <a:cubicBezTo>
                      <a:pt x="60" y="24"/>
                      <a:pt x="60" y="24"/>
                      <a:pt x="60" y="24"/>
                    </a:cubicBezTo>
                    <a:cubicBezTo>
                      <a:pt x="60" y="24"/>
                      <a:pt x="60" y="24"/>
                      <a:pt x="60" y="24"/>
                    </a:cubicBezTo>
                    <a:cubicBezTo>
                      <a:pt x="60" y="23"/>
                      <a:pt x="61" y="23"/>
                      <a:pt x="61" y="23"/>
                    </a:cubicBezTo>
                    <a:cubicBezTo>
                      <a:pt x="61" y="23"/>
                      <a:pt x="61" y="23"/>
                      <a:pt x="61" y="23"/>
                    </a:cubicBezTo>
                    <a:cubicBezTo>
                      <a:pt x="61" y="23"/>
                      <a:pt x="61" y="23"/>
                      <a:pt x="61" y="23"/>
                    </a:cubicBezTo>
                    <a:cubicBezTo>
                      <a:pt x="61" y="23"/>
                      <a:pt x="61" y="23"/>
                      <a:pt x="61" y="23"/>
                    </a:cubicBezTo>
                    <a:cubicBezTo>
                      <a:pt x="61" y="23"/>
                      <a:pt x="61" y="23"/>
                      <a:pt x="61" y="23"/>
                    </a:cubicBezTo>
                    <a:cubicBezTo>
                      <a:pt x="61" y="23"/>
                      <a:pt x="61" y="23"/>
                      <a:pt x="61" y="23"/>
                    </a:cubicBezTo>
                    <a:cubicBezTo>
                      <a:pt x="61" y="23"/>
                      <a:pt x="61" y="23"/>
                      <a:pt x="61" y="23"/>
                    </a:cubicBezTo>
                    <a:cubicBezTo>
                      <a:pt x="61" y="22"/>
                      <a:pt x="61" y="22"/>
                      <a:pt x="61" y="22"/>
                    </a:cubicBezTo>
                    <a:cubicBezTo>
                      <a:pt x="61" y="22"/>
                      <a:pt x="61" y="22"/>
                      <a:pt x="61" y="22"/>
                    </a:cubicBezTo>
                    <a:cubicBezTo>
                      <a:pt x="61" y="22"/>
                      <a:pt x="61" y="22"/>
                      <a:pt x="61" y="22"/>
                    </a:cubicBezTo>
                    <a:cubicBezTo>
                      <a:pt x="61" y="22"/>
                      <a:pt x="61" y="22"/>
                      <a:pt x="61" y="22"/>
                    </a:cubicBezTo>
                    <a:cubicBezTo>
                      <a:pt x="61" y="22"/>
                      <a:pt x="61" y="22"/>
                      <a:pt x="61" y="22"/>
                    </a:cubicBezTo>
                    <a:cubicBezTo>
                      <a:pt x="62" y="22"/>
                      <a:pt x="62" y="22"/>
                      <a:pt x="62" y="22"/>
                    </a:cubicBezTo>
                    <a:cubicBezTo>
                      <a:pt x="62" y="21"/>
                      <a:pt x="62" y="21"/>
                      <a:pt x="62" y="21"/>
                    </a:cubicBezTo>
                    <a:cubicBezTo>
                      <a:pt x="62" y="21"/>
                      <a:pt x="62" y="21"/>
                      <a:pt x="62" y="21"/>
                    </a:cubicBezTo>
                    <a:cubicBezTo>
                      <a:pt x="62" y="21"/>
                      <a:pt x="62" y="21"/>
                      <a:pt x="62" y="21"/>
                    </a:cubicBezTo>
                    <a:cubicBezTo>
                      <a:pt x="62" y="21"/>
                      <a:pt x="62" y="21"/>
                      <a:pt x="62" y="21"/>
                    </a:cubicBezTo>
                    <a:cubicBezTo>
                      <a:pt x="62" y="21"/>
                      <a:pt x="62" y="21"/>
                      <a:pt x="62" y="21"/>
                    </a:cubicBezTo>
                    <a:cubicBezTo>
                      <a:pt x="62" y="21"/>
                      <a:pt x="62" y="21"/>
                      <a:pt x="62" y="21"/>
                    </a:cubicBezTo>
                    <a:cubicBezTo>
                      <a:pt x="62" y="21"/>
                      <a:pt x="62" y="21"/>
                      <a:pt x="62" y="21"/>
                    </a:cubicBezTo>
                    <a:cubicBezTo>
                      <a:pt x="62" y="21"/>
                      <a:pt x="62" y="21"/>
                      <a:pt x="62" y="21"/>
                    </a:cubicBezTo>
                    <a:cubicBezTo>
                      <a:pt x="62" y="20"/>
                      <a:pt x="62" y="20"/>
                      <a:pt x="62" y="20"/>
                    </a:cubicBezTo>
                    <a:cubicBezTo>
                      <a:pt x="62" y="20"/>
                      <a:pt x="62" y="20"/>
                      <a:pt x="62" y="20"/>
                    </a:cubicBezTo>
                    <a:cubicBezTo>
                      <a:pt x="62" y="20"/>
                      <a:pt x="62" y="20"/>
                      <a:pt x="62" y="20"/>
                    </a:cubicBezTo>
                    <a:cubicBezTo>
                      <a:pt x="63" y="20"/>
                      <a:pt x="63" y="20"/>
                      <a:pt x="63" y="20"/>
                    </a:cubicBezTo>
                    <a:cubicBezTo>
                      <a:pt x="63" y="20"/>
                      <a:pt x="63" y="20"/>
                      <a:pt x="63" y="20"/>
                    </a:cubicBezTo>
                    <a:cubicBezTo>
                      <a:pt x="64" y="19"/>
                      <a:pt x="65" y="19"/>
                      <a:pt x="65" y="18"/>
                    </a:cubicBezTo>
                    <a:cubicBezTo>
                      <a:pt x="66" y="17"/>
                      <a:pt x="68" y="15"/>
                      <a:pt x="68" y="14"/>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gf4bb91c855_5_265"/>
              <p:cNvSpPr/>
              <p:nvPr/>
            </p:nvSpPr>
            <p:spPr>
              <a:xfrm>
                <a:off x="3111798" y="3407005"/>
                <a:ext cx="223155" cy="116113"/>
              </a:xfrm>
              <a:custGeom>
                <a:rect b="b" l="l" r="r" t="t"/>
                <a:pathLst>
                  <a:path extrusionOk="0" h="36" w="69">
                    <a:moveTo>
                      <a:pt x="69" y="33"/>
                    </a:moveTo>
                    <a:cubicBezTo>
                      <a:pt x="68" y="26"/>
                      <a:pt x="68" y="18"/>
                      <a:pt x="67" y="10"/>
                    </a:cubicBezTo>
                    <a:cubicBezTo>
                      <a:pt x="67" y="10"/>
                      <a:pt x="67" y="10"/>
                      <a:pt x="67" y="10"/>
                    </a:cubicBezTo>
                    <a:cubicBezTo>
                      <a:pt x="67" y="10"/>
                      <a:pt x="67" y="10"/>
                      <a:pt x="67" y="10"/>
                    </a:cubicBezTo>
                    <a:cubicBezTo>
                      <a:pt x="67" y="10"/>
                      <a:pt x="67" y="10"/>
                      <a:pt x="67" y="10"/>
                    </a:cubicBezTo>
                    <a:cubicBezTo>
                      <a:pt x="67" y="10"/>
                      <a:pt x="67" y="10"/>
                      <a:pt x="67" y="10"/>
                    </a:cubicBezTo>
                    <a:cubicBezTo>
                      <a:pt x="67" y="10"/>
                      <a:pt x="67" y="10"/>
                      <a:pt x="67" y="10"/>
                    </a:cubicBezTo>
                    <a:cubicBezTo>
                      <a:pt x="67" y="10"/>
                      <a:pt x="67" y="10"/>
                      <a:pt x="67" y="10"/>
                    </a:cubicBezTo>
                    <a:cubicBezTo>
                      <a:pt x="67" y="10"/>
                      <a:pt x="67" y="10"/>
                      <a:pt x="67" y="10"/>
                    </a:cubicBezTo>
                    <a:cubicBezTo>
                      <a:pt x="67" y="10"/>
                      <a:pt x="67" y="10"/>
                      <a:pt x="67" y="10"/>
                    </a:cubicBezTo>
                    <a:cubicBezTo>
                      <a:pt x="67" y="10"/>
                      <a:pt x="67" y="10"/>
                      <a:pt x="67" y="10"/>
                    </a:cubicBezTo>
                    <a:cubicBezTo>
                      <a:pt x="67" y="10"/>
                      <a:pt x="67" y="10"/>
                      <a:pt x="67" y="10"/>
                    </a:cubicBezTo>
                    <a:cubicBezTo>
                      <a:pt x="67" y="10"/>
                      <a:pt x="67" y="10"/>
                      <a:pt x="67" y="10"/>
                    </a:cubicBezTo>
                    <a:cubicBezTo>
                      <a:pt x="67" y="10"/>
                      <a:pt x="67" y="10"/>
                      <a:pt x="67" y="10"/>
                    </a:cubicBezTo>
                    <a:cubicBezTo>
                      <a:pt x="67" y="10"/>
                      <a:pt x="67" y="10"/>
                      <a:pt x="67" y="10"/>
                    </a:cubicBezTo>
                    <a:cubicBezTo>
                      <a:pt x="67" y="10"/>
                      <a:pt x="67" y="10"/>
                      <a:pt x="67" y="10"/>
                    </a:cubicBezTo>
                    <a:cubicBezTo>
                      <a:pt x="66" y="10"/>
                      <a:pt x="66" y="10"/>
                      <a:pt x="66" y="10"/>
                    </a:cubicBezTo>
                    <a:cubicBezTo>
                      <a:pt x="66" y="10"/>
                      <a:pt x="66" y="10"/>
                      <a:pt x="66" y="10"/>
                    </a:cubicBezTo>
                    <a:cubicBezTo>
                      <a:pt x="66" y="10"/>
                      <a:pt x="66" y="10"/>
                      <a:pt x="66" y="10"/>
                    </a:cubicBezTo>
                    <a:cubicBezTo>
                      <a:pt x="66" y="9"/>
                      <a:pt x="66" y="9"/>
                      <a:pt x="66" y="9"/>
                    </a:cubicBezTo>
                    <a:cubicBezTo>
                      <a:pt x="65" y="9"/>
                      <a:pt x="65" y="9"/>
                      <a:pt x="65" y="9"/>
                    </a:cubicBezTo>
                    <a:cubicBezTo>
                      <a:pt x="65" y="9"/>
                      <a:pt x="65" y="9"/>
                      <a:pt x="65" y="9"/>
                    </a:cubicBezTo>
                    <a:cubicBezTo>
                      <a:pt x="65" y="9"/>
                      <a:pt x="65" y="9"/>
                      <a:pt x="65" y="9"/>
                    </a:cubicBezTo>
                    <a:cubicBezTo>
                      <a:pt x="65" y="9"/>
                      <a:pt x="65" y="9"/>
                      <a:pt x="65" y="9"/>
                    </a:cubicBezTo>
                    <a:cubicBezTo>
                      <a:pt x="65" y="9"/>
                      <a:pt x="65" y="9"/>
                      <a:pt x="65" y="9"/>
                    </a:cubicBezTo>
                    <a:cubicBezTo>
                      <a:pt x="65" y="8"/>
                      <a:pt x="65" y="8"/>
                      <a:pt x="65" y="8"/>
                    </a:cubicBezTo>
                    <a:cubicBezTo>
                      <a:pt x="65" y="8"/>
                      <a:pt x="65" y="8"/>
                      <a:pt x="65" y="8"/>
                    </a:cubicBezTo>
                    <a:cubicBezTo>
                      <a:pt x="65" y="7"/>
                      <a:pt x="65" y="7"/>
                      <a:pt x="65" y="7"/>
                    </a:cubicBezTo>
                    <a:cubicBezTo>
                      <a:pt x="64" y="7"/>
                      <a:pt x="64" y="7"/>
                      <a:pt x="64" y="7"/>
                    </a:cubicBezTo>
                    <a:cubicBezTo>
                      <a:pt x="64" y="7"/>
                      <a:pt x="64" y="7"/>
                      <a:pt x="64" y="7"/>
                    </a:cubicBezTo>
                    <a:cubicBezTo>
                      <a:pt x="64" y="7"/>
                      <a:pt x="64" y="7"/>
                      <a:pt x="64" y="7"/>
                    </a:cubicBezTo>
                    <a:cubicBezTo>
                      <a:pt x="64" y="7"/>
                      <a:pt x="64" y="7"/>
                      <a:pt x="64" y="7"/>
                    </a:cubicBezTo>
                    <a:cubicBezTo>
                      <a:pt x="64" y="7"/>
                      <a:pt x="64" y="7"/>
                      <a:pt x="64" y="7"/>
                    </a:cubicBezTo>
                    <a:cubicBezTo>
                      <a:pt x="64" y="7"/>
                      <a:pt x="64" y="7"/>
                      <a:pt x="64" y="7"/>
                    </a:cubicBezTo>
                    <a:cubicBezTo>
                      <a:pt x="64" y="7"/>
                      <a:pt x="64" y="7"/>
                      <a:pt x="64" y="7"/>
                    </a:cubicBezTo>
                    <a:cubicBezTo>
                      <a:pt x="63" y="7"/>
                      <a:pt x="63" y="7"/>
                      <a:pt x="63" y="7"/>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5"/>
                      <a:pt x="63" y="5"/>
                      <a:pt x="63" y="5"/>
                    </a:cubicBezTo>
                    <a:cubicBezTo>
                      <a:pt x="63" y="5"/>
                      <a:pt x="63" y="5"/>
                      <a:pt x="63" y="5"/>
                    </a:cubicBezTo>
                    <a:cubicBezTo>
                      <a:pt x="63" y="5"/>
                      <a:pt x="63" y="5"/>
                      <a:pt x="63" y="5"/>
                    </a:cubicBezTo>
                    <a:cubicBezTo>
                      <a:pt x="63" y="5"/>
                      <a:pt x="63" y="5"/>
                      <a:pt x="63" y="5"/>
                    </a:cubicBezTo>
                    <a:cubicBezTo>
                      <a:pt x="63" y="5"/>
                      <a:pt x="63" y="5"/>
                      <a:pt x="63" y="5"/>
                    </a:cubicBezTo>
                    <a:cubicBezTo>
                      <a:pt x="63" y="5"/>
                      <a:pt x="63" y="5"/>
                      <a:pt x="63" y="5"/>
                    </a:cubicBezTo>
                    <a:cubicBezTo>
                      <a:pt x="63" y="5"/>
                      <a:pt x="63" y="5"/>
                      <a:pt x="63" y="5"/>
                    </a:cubicBezTo>
                    <a:cubicBezTo>
                      <a:pt x="63" y="5"/>
                      <a:pt x="63" y="5"/>
                      <a:pt x="63" y="5"/>
                    </a:cubicBezTo>
                    <a:cubicBezTo>
                      <a:pt x="63" y="4"/>
                      <a:pt x="63" y="4"/>
                      <a:pt x="63" y="4"/>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4" y="3"/>
                      <a:pt x="64" y="3"/>
                      <a:pt x="64" y="3"/>
                    </a:cubicBezTo>
                    <a:cubicBezTo>
                      <a:pt x="64" y="3"/>
                      <a:pt x="64" y="3"/>
                      <a:pt x="64" y="3"/>
                    </a:cubicBezTo>
                    <a:cubicBezTo>
                      <a:pt x="64" y="3"/>
                      <a:pt x="64" y="3"/>
                      <a:pt x="64" y="3"/>
                    </a:cubicBezTo>
                    <a:cubicBezTo>
                      <a:pt x="64" y="3"/>
                      <a:pt x="64" y="3"/>
                      <a:pt x="64" y="3"/>
                    </a:cubicBezTo>
                    <a:cubicBezTo>
                      <a:pt x="65" y="3"/>
                      <a:pt x="65" y="3"/>
                      <a:pt x="65" y="3"/>
                    </a:cubicBezTo>
                    <a:cubicBezTo>
                      <a:pt x="65" y="3"/>
                      <a:pt x="65" y="3"/>
                      <a:pt x="65" y="3"/>
                    </a:cubicBezTo>
                    <a:cubicBezTo>
                      <a:pt x="65" y="3"/>
                      <a:pt x="65" y="3"/>
                      <a:pt x="65" y="3"/>
                    </a:cubicBezTo>
                    <a:cubicBezTo>
                      <a:pt x="65" y="3"/>
                      <a:pt x="65" y="3"/>
                      <a:pt x="65" y="3"/>
                    </a:cubicBezTo>
                    <a:cubicBezTo>
                      <a:pt x="65" y="3"/>
                      <a:pt x="65" y="3"/>
                      <a:pt x="65" y="3"/>
                    </a:cubicBezTo>
                    <a:cubicBezTo>
                      <a:pt x="65" y="3"/>
                      <a:pt x="65" y="3"/>
                      <a:pt x="65" y="3"/>
                    </a:cubicBezTo>
                    <a:cubicBezTo>
                      <a:pt x="65" y="3"/>
                      <a:pt x="65" y="3"/>
                      <a:pt x="65" y="3"/>
                    </a:cubicBezTo>
                    <a:cubicBezTo>
                      <a:pt x="65" y="2"/>
                      <a:pt x="65" y="2"/>
                      <a:pt x="65" y="2"/>
                    </a:cubicBezTo>
                    <a:cubicBezTo>
                      <a:pt x="65" y="2"/>
                      <a:pt x="65" y="2"/>
                      <a:pt x="65" y="2"/>
                    </a:cubicBezTo>
                    <a:cubicBezTo>
                      <a:pt x="65" y="2"/>
                      <a:pt x="65" y="2"/>
                      <a:pt x="65" y="2"/>
                    </a:cubicBezTo>
                    <a:cubicBezTo>
                      <a:pt x="64" y="2"/>
                      <a:pt x="64" y="2"/>
                      <a:pt x="64" y="2"/>
                    </a:cubicBezTo>
                    <a:cubicBezTo>
                      <a:pt x="64" y="2"/>
                      <a:pt x="64" y="2"/>
                      <a:pt x="64" y="2"/>
                    </a:cubicBezTo>
                    <a:cubicBezTo>
                      <a:pt x="64" y="2"/>
                      <a:pt x="64" y="2"/>
                      <a:pt x="64" y="2"/>
                    </a:cubicBezTo>
                    <a:cubicBezTo>
                      <a:pt x="64" y="2"/>
                      <a:pt x="64" y="2"/>
                      <a:pt x="64" y="2"/>
                    </a:cubicBezTo>
                    <a:cubicBezTo>
                      <a:pt x="64" y="1"/>
                      <a:pt x="64" y="1"/>
                      <a:pt x="64" y="1"/>
                    </a:cubicBezTo>
                    <a:cubicBezTo>
                      <a:pt x="64" y="1"/>
                      <a:pt x="64" y="1"/>
                      <a:pt x="64" y="1"/>
                    </a:cubicBezTo>
                    <a:cubicBezTo>
                      <a:pt x="64" y="1"/>
                      <a:pt x="64" y="1"/>
                      <a:pt x="64" y="1"/>
                    </a:cubicBezTo>
                    <a:cubicBezTo>
                      <a:pt x="64" y="1"/>
                      <a:pt x="64" y="1"/>
                      <a:pt x="64" y="1"/>
                    </a:cubicBezTo>
                    <a:cubicBezTo>
                      <a:pt x="63" y="2"/>
                      <a:pt x="63" y="2"/>
                      <a:pt x="63" y="2"/>
                    </a:cubicBezTo>
                    <a:cubicBezTo>
                      <a:pt x="63" y="2"/>
                      <a:pt x="63" y="2"/>
                      <a:pt x="63" y="2"/>
                    </a:cubicBezTo>
                    <a:cubicBezTo>
                      <a:pt x="63" y="2"/>
                      <a:pt x="63" y="2"/>
                      <a:pt x="63" y="2"/>
                    </a:cubicBezTo>
                    <a:cubicBezTo>
                      <a:pt x="63" y="2"/>
                      <a:pt x="63" y="2"/>
                      <a:pt x="63" y="2"/>
                    </a:cubicBezTo>
                    <a:cubicBezTo>
                      <a:pt x="63" y="2"/>
                      <a:pt x="63" y="2"/>
                      <a:pt x="63" y="2"/>
                    </a:cubicBezTo>
                    <a:cubicBezTo>
                      <a:pt x="62" y="2"/>
                      <a:pt x="62" y="2"/>
                      <a:pt x="62" y="2"/>
                    </a:cubicBezTo>
                    <a:cubicBezTo>
                      <a:pt x="62" y="2"/>
                      <a:pt x="62" y="2"/>
                      <a:pt x="62" y="2"/>
                    </a:cubicBezTo>
                    <a:cubicBezTo>
                      <a:pt x="62" y="2"/>
                      <a:pt x="62" y="2"/>
                      <a:pt x="62" y="2"/>
                    </a:cubicBezTo>
                    <a:cubicBezTo>
                      <a:pt x="62" y="2"/>
                      <a:pt x="62" y="2"/>
                      <a:pt x="62" y="2"/>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2" y="1"/>
                      <a:pt x="62" y="1"/>
                      <a:pt x="62" y="1"/>
                    </a:cubicBezTo>
                    <a:cubicBezTo>
                      <a:pt x="61" y="1"/>
                      <a:pt x="61" y="1"/>
                      <a:pt x="61" y="1"/>
                    </a:cubicBezTo>
                    <a:cubicBezTo>
                      <a:pt x="61" y="1"/>
                      <a:pt x="61" y="1"/>
                      <a:pt x="61" y="1"/>
                    </a:cubicBezTo>
                    <a:cubicBezTo>
                      <a:pt x="61" y="1"/>
                      <a:pt x="61" y="1"/>
                      <a:pt x="61" y="1"/>
                    </a:cubicBezTo>
                    <a:cubicBezTo>
                      <a:pt x="61" y="0"/>
                      <a:pt x="61" y="0"/>
                      <a:pt x="61" y="0"/>
                    </a:cubicBezTo>
                    <a:cubicBezTo>
                      <a:pt x="41" y="1"/>
                      <a:pt x="20" y="2"/>
                      <a:pt x="0" y="1"/>
                    </a:cubicBezTo>
                    <a:cubicBezTo>
                      <a:pt x="0" y="13"/>
                      <a:pt x="0" y="24"/>
                      <a:pt x="0" y="36"/>
                    </a:cubicBezTo>
                    <a:cubicBezTo>
                      <a:pt x="20" y="36"/>
                      <a:pt x="41" y="36"/>
                      <a:pt x="61" y="35"/>
                    </a:cubicBezTo>
                    <a:cubicBezTo>
                      <a:pt x="63" y="35"/>
                      <a:pt x="66" y="35"/>
                      <a:pt x="69" y="35"/>
                    </a:cubicBezTo>
                    <a:lnTo>
                      <a:pt x="69" y="33"/>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gf4bb91c855_5_265"/>
              <p:cNvSpPr/>
              <p:nvPr/>
            </p:nvSpPr>
            <p:spPr>
              <a:xfrm>
                <a:off x="3267825" y="3269121"/>
                <a:ext cx="183242" cy="117927"/>
              </a:xfrm>
              <a:custGeom>
                <a:rect b="b" l="l" r="r" t="t"/>
                <a:pathLst>
                  <a:path extrusionOk="0" h="37" w="57">
                    <a:moveTo>
                      <a:pt x="57" y="16"/>
                    </a:moveTo>
                    <a:cubicBezTo>
                      <a:pt x="57" y="16"/>
                      <a:pt x="57" y="16"/>
                      <a:pt x="57" y="16"/>
                    </a:cubicBezTo>
                    <a:cubicBezTo>
                      <a:pt x="57" y="16"/>
                      <a:pt x="57" y="16"/>
                      <a:pt x="57" y="16"/>
                    </a:cubicBezTo>
                    <a:cubicBezTo>
                      <a:pt x="57" y="16"/>
                      <a:pt x="57" y="16"/>
                      <a:pt x="57" y="16"/>
                    </a:cubicBezTo>
                    <a:cubicBezTo>
                      <a:pt x="56" y="16"/>
                      <a:pt x="56" y="16"/>
                      <a:pt x="56" y="16"/>
                    </a:cubicBezTo>
                    <a:cubicBezTo>
                      <a:pt x="56" y="16"/>
                      <a:pt x="56" y="16"/>
                      <a:pt x="56" y="16"/>
                    </a:cubicBezTo>
                    <a:cubicBezTo>
                      <a:pt x="56" y="16"/>
                      <a:pt x="56" y="16"/>
                      <a:pt x="56" y="16"/>
                    </a:cubicBezTo>
                    <a:cubicBezTo>
                      <a:pt x="56" y="15"/>
                      <a:pt x="56" y="15"/>
                      <a:pt x="56" y="15"/>
                    </a:cubicBezTo>
                    <a:cubicBezTo>
                      <a:pt x="56" y="15"/>
                      <a:pt x="56" y="15"/>
                      <a:pt x="56" y="15"/>
                    </a:cubicBezTo>
                    <a:cubicBezTo>
                      <a:pt x="55" y="15"/>
                      <a:pt x="55" y="15"/>
                      <a:pt x="55" y="15"/>
                    </a:cubicBezTo>
                    <a:cubicBezTo>
                      <a:pt x="55" y="15"/>
                      <a:pt x="55" y="15"/>
                      <a:pt x="55" y="15"/>
                    </a:cubicBezTo>
                    <a:cubicBezTo>
                      <a:pt x="55" y="15"/>
                      <a:pt x="55" y="15"/>
                      <a:pt x="55" y="15"/>
                    </a:cubicBezTo>
                    <a:cubicBezTo>
                      <a:pt x="55" y="15"/>
                      <a:pt x="55" y="15"/>
                      <a:pt x="55" y="15"/>
                    </a:cubicBezTo>
                    <a:cubicBezTo>
                      <a:pt x="54" y="14"/>
                      <a:pt x="54" y="14"/>
                      <a:pt x="54" y="14"/>
                    </a:cubicBezTo>
                    <a:cubicBezTo>
                      <a:pt x="54" y="14"/>
                      <a:pt x="54" y="14"/>
                      <a:pt x="54" y="14"/>
                    </a:cubicBezTo>
                    <a:cubicBezTo>
                      <a:pt x="54" y="14"/>
                      <a:pt x="54" y="14"/>
                      <a:pt x="54" y="14"/>
                    </a:cubicBezTo>
                    <a:cubicBezTo>
                      <a:pt x="54" y="14"/>
                      <a:pt x="54" y="14"/>
                      <a:pt x="54" y="14"/>
                    </a:cubicBezTo>
                    <a:cubicBezTo>
                      <a:pt x="54" y="13"/>
                      <a:pt x="54" y="13"/>
                      <a:pt x="54" y="13"/>
                    </a:cubicBezTo>
                    <a:cubicBezTo>
                      <a:pt x="54" y="13"/>
                      <a:pt x="54" y="13"/>
                      <a:pt x="54" y="13"/>
                    </a:cubicBezTo>
                    <a:cubicBezTo>
                      <a:pt x="53" y="13"/>
                      <a:pt x="53" y="13"/>
                      <a:pt x="53" y="13"/>
                    </a:cubicBezTo>
                    <a:cubicBezTo>
                      <a:pt x="53" y="12"/>
                      <a:pt x="53" y="12"/>
                      <a:pt x="53" y="12"/>
                    </a:cubicBezTo>
                    <a:cubicBezTo>
                      <a:pt x="52" y="12"/>
                      <a:pt x="52" y="12"/>
                      <a:pt x="52" y="12"/>
                    </a:cubicBezTo>
                    <a:cubicBezTo>
                      <a:pt x="52" y="12"/>
                      <a:pt x="52" y="12"/>
                      <a:pt x="52" y="12"/>
                    </a:cubicBezTo>
                    <a:cubicBezTo>
                      <a:pt x="52" y="12"/>
                      <a:pt x="52" y="12"/>
                      <a:pt x="52" y="12"/>
                    </a:cubicBezTo>
                    <a:cubicBezTo>
                      <a:pt x="52" y="12"/>
                      <a:pt x="52" y="12"/>
                      <a:pt x="52" y="12"/>
                    </a:cubicBezTo>
                    <a:cubicBezTo>
                      <a:pt x="52" y="12"/>
                      <a:pt x="52" y="11"/>
                      <a:pt x="52" y="11"/>
                    </a:cubicBezTo>
                    <a:cubicBezTo>
                      <a:pt x="52" y="11"/>
                      <a:pt x="52" y="11"/>
                      <a:pt x="52" y="11"/>
                    </a:cubicBezTo>
                    <a:cubicBezTo>
                      <a:pt x="52" y="11"/>
                      <a:pt x="52" y="11"/>
                      <a:pt x="52" y="11"/>
                    </a:cubicBezTo>
                    <a:cubicBezTo>
                      <a:pt x="52" y="11"/>
                      <a:pt x="52" y="11"/>
                      <a:pt x="52" y="11"/>
                    </a:cubicBezTo>
                    <a:cubicBezTo>
                      <a:pt x="52" y="10"/>
                      <a:pt x="52" y="10"/>
                      <a:pt x="52" y="10"/>
                    </a:cubicBezTo>
                    <a:cubicBezTo>
                      <a:pt x="51" y="10"/>
                      <a:pt x="51" y="10"/>
                      <a:pt x="51" y="10"/>
                    </a:cubicBezTo>
                    <a:cubicBezTo>
                      <a:pt x="51" y="10"/>
                      <a:pt x="51" y="10"/>
                      <a:pt x="51" y="10"/>
                    </a:cubicBezTo>
                    <a:cubicBezTo>
                      <a:pt x="51" y="10"/>
                      <a:pt x="51" y="10"/>
                      <a:pt x="51" y="10"/>
                    </a:cubicBezTo>
                    <a:cubicBezTo>
                      <a:pt x="51" y="10"/>
                      <a:pt x="51" y="10"/>
                      <a:pt x="51" y="10"/>
                    </a:cubicBezTo>
                    <a:cubicBezTo>
                      <a:pt x="51" y="10"/>
                      <a:pt x="51" y="10"/>
                      <a:pt x="51" y="10"/>
                    </a:cubicBezTo>
                    <a:cubicBezTo>
                      <a:pt x="49" y="10"/>
                      <a:pt x="49" y="10"/>
                      <a:pt x="49" y="10"/>
                    </a:cubicBezTo>
                    <a:cubicBezTo>
                      <a:pt x="49" y="9"/>
                      <a:pt x="49" y="9"/>
                      <a:pt x="49" y="9"/>
                    </a:cubicBezTo>
                    <a:cubicBezTo>
                      <a:pt x="48" y="9"/>
                      <a:pt x="48" y="9"/>
                      <a:pt x="48" y="9"/>
                    </a:cubicBezTo>
                    <a:cubicBezTo>
                      <a:pt x="48" y="9"/>
                      <a:pt x="48" y="9"/>
                      <a:pt x="48" y="9"/>
                    </a:cubicBezTo>
                    <a:cubicBezTo>
                      <a:pt x="48" y="9"/>
                      <a:pt x="48" y="9"/>
                      <a:pt x="48" y="9"/>
                    </a:cubicBezTo>
                    <a:cubicBezTo>
                      <a:pt x="48" y="8"/>
                      <a:pt x="48" y="8"/>
                      <a:pt x="48" y="8"/>
                    </a:cubicBezTo>
                    <a:cubicBezTo>
                      <a:pt x="48" y="8"/>
                      <a:pt x="48" y="8"/>
                      <a:pt x="48" y="8"/>
                    </a:cubicBezTo>
                    <a:cubicBezTo>
                      <a:pt x="48" y="8"/>
                      <a:pt x="48" y="8"/>
                      <a:pt x="48" y="8"/>
                    </a:cubicBezTo>
                    <a:cubicBezTo>
                      <a:pt x="48" y="7"/>
                      <a:pt x="48" y="7"/>
                      <a:pt x="48" y="7"/>
                    </a:cubicBezTo>
                    <a:cubicBezTo>
                      <a:pt x="47" y="7"/>
                      <a:pt x="47" y="7"/>
                      <a:pt x="47" y="7"/>
                    </a:cubicBezTo>
                    <a:cubicBezTo>
                      <a:pt x="47" y="7"/>
                      <a:pt x="47" y="7"/>
                      <a:pt x="47" y="7"/>
                    </a:cubicBezTo>
                    <a:cubicBezTo>
                      <a:pt x="47" y="7"/>
                      <a:pt x="47" y="7"/>
                      <a:pt x="47" y="7"/>
                    </a:cubicBezTo>
                    <a:cubicBezTo>
                      <a:pt x="47" y="6"/>
                      <a:pt x="47" y="6"/>
                      <a:pt x="47" y="6"/>
                    </a:cubicBezTo>
                    <a:cubicBezTo>
                      <a:pt x="47" y="6"/>
                      <a:pt x="47" y="6"/>
                      <a:pt x="47" y="6"/>
                    </a:cubicBezTo>
                    <a:cubicBezTo>
                      <a:pt x="47" y="6"/>
                      <a:pt x="47" y="6"/>
                      <a:pt x="47" y="6"/>
                    </a:cubicBezTo>
                    <a:cubicBezTo>
                      <a:pt x="47" y="5"/>
                      <a:pt x="47" y="5"/>
                      <a:pt x="47" y="5"/>
                    </a:cubicBezTo>
                    <a:cubicBezTo>
                      <a:pt x="47" y="5"/>
                      <a:pt x="47" y="5"/>
                      <a:pt x="47" y="5"/>
                    </a:cubicBezTo>
                    <a:cubicBezTo>
                      <a:pt x="47" y="4"/>
                      <a:pt x="47" y="4"/>
                      <a:pt x="47" y="4"/>
                    </a:cubicBezTo>
                    <a:cubicBezTo>
                      <a:pt x="47" y="4"/>
                      <a:pt x="47" y="4"/>
                      <a:pt x="47" y="4"/>
                    </a:cubicBezTo>
                    <a:cubicBezTo>
                      <a:pt x="47" y="3"/>
                      <a:pt x="47" y="3"/>
                      <a:pt x="47" y="3"/>
                    </a:cubicBezTo>
                    <a:cubicBezTo>
                      <a:pt x="47" y="3"/>
                      <a:pt x="47" y="3"/>
                      <a:pt x="47" y="3"/>
                    </a:cubicBezTo>
                    <a:cubicBezTo>
                      <a:pt x="47" y="2"/>
                      <a:pt x="47" y="2"/>
                      <a:pt x="47" y="2"/>
                    </a:cubicBezTo>
                    <a:cubicBezTo>
                      <a:pt x="47" y="2"/>
                      <a:pt x="47" y="2"/>
                      <a:pt x="47" y="2"/>
                    </a:cubicBezTo>
                    <a:cubicBezTo>
                      <a:pt x="46" y="2"/>
                      <a:pt x="46" y="2"/>
                      <a:pt x="46" y="2"/>
                    </a:cubicBezTo>
                    <a:cubicBezTo>
                      <a:pt x="46" y="2"/>
                      <a:pt x="46" y="2"/>
                      <a:pt x="46" y="2"/>
                    </a:cubicBezTo>
                    <a:cubicBezTo>
                      <a:pt x="46" y="2"/>
                      <a:pt x="46" y="2"/>
                      <a:pt x="46" y="2"/>
                    </a:cubicBezTo>
                    <a:cubicBezTo>
                      <a:pt x="46" y="1"/>
                      <a:pt x="46" y="1"/>
                      <a:pt x="46" y="1"/>
                    </a:cubicBezTo>
                    <a:cubicBezTo>
                      <a:pt x="46" y="1"/>
                      <a:pt x="46" y="1"/>
                      <a:pt x="46" y="1"/>
                    </a:cubicBezTo>
                    <a:cubicBezTo>
                      <a:pt x="46" y="1"/>
                      <a:pt x="46" y="1"/>
                      <a:pt x="46" y="1"/>
                    </a:cubicBezTo>
                    <a:cubicBezTo>
                      <a:pt x="46" y="1"/>
                      <a:pt x="46" y="1"/>
                      <a:pt x="46" y="1"/>
                    </a:cubicBezTo>
                    <a:cubicBezTo>
                      <a:pt x="46" y="1"/>
                      <a:pt x="46" y="1"/>
                      <a:pt x="46" y="1"/>
                    </a:cubicBezTo>
                    <a:cubicBezTo>
                      <a:pt x="46" y="1"/>
                      <a:pt x="46" y="1"/>
                      <a:pt x="46" y="1"/>
                    </a:cubicBezTo>
                    <a:cubicBezTo>
                      <a:pt x="46" y="0"/>
                      <a:pt x="46" y="0"/>
                      <a:pt x="46" y="0"/>
                    </a:cubicBezTo>
                    <a:cubicBezTo>
                      <a:pt x="46" y="0"/>
                      <a:pt x="46" y="0"/>
                      <a:pt x="46" y="0"/>
                    </a:cubicBezTo>
                    <a:cubicBezTo>
                      <a:pt x="46" y="0"/>
                      <a:pt x="46" y="0"/>
                      <a:pt x="46" y="0"/>
                    </a:cubicBezTo>
                    <a:cubicBezTo>
                      <a:pt x="31" y="2"/>
                      <a:pt x="15" y="2"/>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0" y="4"/>
                      <a:pt x="0" y="4"/>
                      <a:pt x="0" y="4"/>
                    </a:cubicBezTo>
                    <a:cubicBezTo>
                      <a:pt x="1" y="4"/>
                      <a:pt x="1" y="4"/>
                      <a:pt x="1" y="4"/>
                    </a:cubicBezTo>
                    <a:cubicBezTo>
                      <a:pt x="1" y="4"/>
                      <a:pt x="1" y="4"/>
                      <a:pt x="1" y="4"/>
                    </a:cubicBezTo>
                    <a:cubicBezTo>
                      <a:pt x="1" y="5"/>
                      <a:pt x="1" y="5"/>
                      <a:pt x="1" y="5"/>
                    </a:cubicBezTo>
                    <a:cubicBezTo>
                      <a:pt x="1" y="5"/>
                      <a:pt x="1" y="5"/>
                      <a:pt x="1"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0" y="6"/>
                      <a:pt x="0" y="6"/>
                      <a:pt x="0"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6"/>
                      <a:pt x="1" y="6"/>
                      <a:pt x="1" y="6"/>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9"/>
                      <a:pt x="1" y="9"/>
                      <a:pt x="1" y="9"/>
                    </a:cubicBezTo>
                    <a:cubicBezTo>
                      <a:pt x="1" y="10"/>
                      <a:pt x="1" y="10"/>
                      <a:pt x="1" y="10"/>
                    </a:cubicBezTo>
                    <a:cubicBezTo>
                      <a:pt x="1" y="10"/>
                      <a:pt x="1" y="10"/>
                      <a:pt x="1" y="10"/>
                    </a:cubicBezTo>
                    <a:cubicBezTo>
                      <a:pt x="1" y="10"/>
                      <a:pt x="1" y="10"/>
                      <a:pt x="1" y="10"/>
                    </a:cubicBezTo>
                    <a:cubicBezTo>
                      <a:pt x="1" y="10"/>
                      <a:pt x="1" y="10"/>
                      <a:pt x="1" y="10"/>
                    </a:cubicBezTo>
                    <a:cubicBezTo>
                      <a:pt x="1" y="10"/>
                      <a:pt x="1" y="10"/>
                      <a:pt x="1" y="10"/>
                    </a:cubicBezTo>
                    <a:cubicBezTo>
                      <a:pt x="1" y="10"/>
                      <a:pt x="1" y="10"/>
                      <a:pt x="1" y="10"/>
                    </a:cubicBezTo>
                    <a:cubicBezTo>
                      <a:pt x="1" y="10"/>
                      <a:pt x="1" y="10"/>
                      <a:pt x="1" y="10"/>
                    </a:cubicBezTo>
                    <a:cubicBezTo>
                      <a:pt x="1" y="10"/>
                      <a:pt x="1" y="10"/>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1"/>
                      <a:pt x="0" y="11"/>
                      <a:pt x="0" y="11"/>
                    </a:cubicBezTo>
                    <a:cubicBezTo>
                      <a:pt x="0" y="12"/>
                      <a:pt x="0" y="12"/>
                      <a:pt x="0" y="12"/>
                    </a:cubicBezTo>
                    <a:cubicBezTo>
                      <a:pt x="0" y="12"/>
                      <a:pt x="0" y="12"/>
                      <a:pt x="0" y="12"/>
                    </a:cubicBezTo>
                    <a:cubicBezTo>
                      <a:pt x="0" y="12"/>
                      <a:pt x="0" y="12"/>
                      <a:pt x="0" y="12"/>
                    </a:cubicBezTo>
                    <a:cubicBezTo>
                      <a:pt x="0" y="12"/>
                      <a:pt x="0" y="12"/>
                      <a:pt x="0" y="12"/>
                    </a:cubicBezTo>
                    <a:cubicBezTo>
                      <a:pt x="0" y="12"/>
                      <a:pt x="0" y="12"/>
                      <a:pt x="0" y="12"/>
                    </a:cubicBezTo>
                    <a:cubicBezTo>
                      <a:pt x="0" y="12"/>
                      <a:pt x="0" y="12"/>
                      <a:pt x="0" y="12"/>
                    </a:cubicBezTo>
                    <a:cubicBezTo>
                      <a:pt x="0" y="12"/>
                      <a:pt x="0" y="12"/>
                      <a:pt x="0" y="12"/>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3"/>
                      <a:pt x="1" y="13"/>
                      <a:pt x="1" y="13"/>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1" y="14"/>
                      <a:pt x="1" y="14"/>
                      <a:pt x="1" y="14"/>
                    </a:cubicBezTo>
                    <a:cubicBezTo>
                      <a:pt x="2" y="14"/>
                      <a:pt x="2" y="14"/>
                      <a:pt x="2" y="14"/>
                    </a:cubicBezTo>
                    <a:cubicBezTo>
                      <a:pt x="2" y="14"/>
                      <a:pt x="2" y="14"/>
                      <a:pt x="2" y="14"/>
                    </a:cubicBezTo>
                    <a:cubicBezTo>
                      <a:pt x="2" y="15"/>
                      <a:pt x="2" y="15"/>
                      <a:pt x="2" y="15"/>
                    </a:cubicBezTo>
                    <a:cubicBezTo>
                      <a:pt x="2" y="15"/>
                      <a:pt x="2" y="15"/>
                      <a:pt x="2" y="15"/>
                    </a:cubicBezTo>
                    <a:cubicBezTo>
                      <a:pt x="2" y="16"/>
                      <a:pt x="2" y="16"/>
                      <a:pt x="2" y="16"/>
                    </a:cubicBezTo>
                    <a:cubicBezTo>
                      <a:pt x="2" y="16"/>
                      <a:pt x="2" y="16"/>
                      <a:pt x="2" y="16"/>
                    </a:cubicBezTo>
                    <a:cubicBezTo>
                      <a:pt x="2" y="16"/>
                      <a:pt x="2" y="16"/>
                      <a:pt x="2" y="16"/>
                    </a:cubicBezTo>
                    <a:cubicBezTo>
                      <a:pt x="2" y="17"/>
                      <a:pt x="2" y="17"/>
                      <a:pt x="2" y="17"/>
                    </a:cubicBezTo>
                    <a:cubicBezTo>
                      <a:pt x="3" y="17"/>
                      <a:pt x="3" y="17"/>
                      <a:pt x="3" y="17"/>
                    </a:cubicBezTo>
                    <a:cubicBezTo>
                      <a:pt x="3" y="17"/>
                      <a:pt x="3" y="17"/>
                      <a:pt x="3" y="17"/>
                    </a:cubicBezTo>
                    <a:cubicBezTo>
                      <a:pt x="3" y="17"/>
                      <a:pt x="3" y="17"/>
                      <a:pt x="3" y="17"/>
                    </a:cubicBezTo>
                    <a:cubicBezTo>
                      <a:pt x="3" y="17"/>
                      <a:pt x="3" y="17"/>
                      <a:pt x="3" y="17"/>
                    </a:cubicBezTo>
                    <a:cubicBezTo>
                      <a:pt x="3" y="18"/>
                      <a:pt x="3" y="18"/>
                      <a:pt x="3" y="18"/>
                    </a:cubicBezTo>
                    <a:cubicBezTo>
                      <a:pt x="3" y="18"/>
                      <a:pt x="3" y="18"/>
                      <a:pt x="3" y="18"/>
                    </a:cubicBezTo>
                    <a:cubicBezTo>
                      <a:pt x="3" y="18"/>
                      <a:pt x="3" y="18"/>
                      <a:pt x="3" y="18"/>
                    </a:cubicBezTo>
                    <a:cubicBezTo>
                      <a:pt x="3" y="18"/>
                      <a:pt x="3" y="18"/>
                      <a:pt x="3" y="18"/>
                    </a:cubicBezTo>
                    <a:cubicBezTo>
                      <a:pt x="3" y="18"/>
                      <a:pt x="3" y="18"/>
                      <a:pt x="3" y="18"/>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20"/>
                      <a:pt x="3" y="20"/>
                      <a:pt x="3" y="20"/>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4" y="21"/>
                      <a:pt x="4" y="21"/>
                      <a:pt x="4" y="21"/>
                    </a:cubicBezTo>
                    <a:cubicBezTo>
                      <a:pt x="4" y="21"/>
                      <a:pt x="4" y="21"/>
                      <a:pt x="4" y="21"/>
                    </a:cubicBezTo>
                    <a:cubicBezTo>
                      <a:pt x="4" y="22"/>
                      <a:pt x="4" y="22"/>
                      <a:pt x="4" y="22"/>
                    </a:cubicBezTo>
                    <a:cubicBezTo>
                      <a:pt x="5" y="22"/>
                      <a:pt x="5" y="22"/>
                      <a:pt x="5" y="22"/>
                    </a:cubicBezTo>
                    <a:cubicBezTo>
                      <a:pt x="5" y="22"/>
                      <a:pt x="5" y="22"/>
                      <a:pt x="5" y="22"/>
                    </a:cubicBezTo>
                    <a:cubicBezTo>
                      <a:pt x="5" y="22"/>
                      <a:pt x="5" y="22"/>
                      <a:pt x="5" y="22"/>
                    </a:cubicBezTo>
                    <a:cubicBezTo>
                      <a:pt x="5" y="23"/>
                      <a:pt x="5" y="23"/>
                      <a:pt x="5" y="23"/>
                    </a:cubicBezTo>
                    <a:cubicBezTo>
                      <a:pt x="5" y="23"/>
                      <a:pt x="5" y="23"/>
                      <a:pt x="5" y="23"/>
                    </a:cubicBezTo>
                    <a:cubicBezTo>
                      <a:pt x="5" y="23"/>
                      <a:pt x="5" y="23"/>
                      <a:pt x="5" y="23"/>
                    </a:cubicBezTo>
                    <a:cubicBezTo>
                      <a:pt x="5" y="23"/>
                      <a:pt x="5" y="23"/>
                      <a:pt x="5" y="23"/>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6"/>
                      <a:pt x="5" y="26"/>
                      <a:pt x="5" y="26"/>
                    </a:cubicBezTo>
                    <a:cubicBezTo>
                      <a:pt x="5" y="26"/>
                      <a:pt x="5" y="26"/>
                      <a:pt x="5" y="26"/>
                    </a:cubicBezTo>
                    <a:cubicBezTo>
                      <a:pt x="5" y="26"/>
                      <a:pt x="5" y="26"/>
                      <a:pt x="5"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7"/>
                      <a:pt x="6" y="27"/>
                      <a:pt x="6" y="27"/>
                    </a:cubicBezTo>
                    <a:cubicBezTo>
                      <a:pt x="6" y="27"/>
                      <a:pt x="6" y="27"/>
                      <a:pt x="6" y="27"/>
                    </a:cubicBezTo>
                    <a:cubicBezTo>
                      <a:pt x="7" y="27"/>
                      <a:pt x="7" y="27"/>
                      <a:pt x="7" y="27"/>
                    </a:cubicBezTo>
                    <a:cubicBezTo>
                      <a:pt x="7" y="27"/>
                      <a:pt x="7" y="27"/>
                      <a:pt x="7" y="27"/>
                    </a:cubicBezTo>
                    <a:cubicBezTo>
                      <a:pt x="7" y="27"/>
                      <a:pt x="7" y="27"/>
                      <a:pt x="7" y="27"/>
                    </a:cubicBezTo>
                    <a:cubicBezTo>
                      <a:pt x="7" y="27"/>
                      <a:pt x="7" y="27"/>
                      <a:pt x="7" y="27"/>
                    </a:cubicBezTo>
                    <a:cubicBezTo>
                      <a:pt x="6" y="28"/>
                      <a:pt x="6" y="28"/>
                      <a:pt x="6" y="28"/>
                    </a:cubicBezTo>
                    <a:cubicBezTo>
                      <a:pt x="7" y="28"/>
                      <a:pt x="7" y="28"/>
                      <a:pt x="7" y="28"/>
                    </a:cubicBezTo>
                    <a:cubicBezTo>
                      <a:pt x="7" y="28"/>
                      <a:pt x="7" y="28"/>
                      <a:pt x="7" y="28"/>
                    </a:cubicBezTo>
                    <a:cubicBezTo>
                      <a:pt x="7" y="28"/>
                      <a:pt x="7" y="28"/>
                      <a:pt x="7" y="28"/>
                    </a:cubicBezTo>
                    <a:cubicBezTo>
                      <a:pt x="7" y="28"/>
                      <a:pt x="7" y="28"/>
                      <a:pt x="7" y="28"/>
                    </a:cubicBezTo>
                    <a:cubicBezTo>
                      <a:pt x="7" y="29"/>
                      <a:pt x="7" y="29"/>
                      <a:pt x="7" y="29"/>
                    </a:cubicBezTo>
                    <a:cubicBezTo>
                      <a:pt x="7" y="29"/>
                      <a:pt x="7" y="29"/>
                      <a:pt x="7" y="29"/>
                    </a:cubicBezTo>
                    <a:cubicBezTo>
                      <a:pt x="7" y="29"/>
                      <a:pt x="7" y="29"/>
                      <a:pt x="7" y="29"/>
                    </a:cubicBezTo>
                    <a:cubicBezTo>
                      <a:pt x="7" y="29"/>
                      <a:pt x="7" y="29"/>
                      <a:pt x="7" y="29"/>
                    </a:cubicBezTo>
                    <a:cubicBezTo>
                      <a:pt x="7" y="30"/>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0"/>
                      <a:pt x="7" y="30"/>
                      <a:pt x="7" y="30"/>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8" y="32"/>
                      <a:pt x="8" y="32"/>
                      <a:pt x="8" y="32"/>
                    </a:cubicBezTo>
                    <a:cubicBezTo>
                      <a:pt x="8" y="32"/>
                      <a:pt x="8" y="32"/>
                      <a:pt x="8" y="32"/>
                    </a:cubicBezTo>
                    <a:cubicBezTo>
                      <a:pt x="8" y="32"/>
                      <a:pt x="8" y="32"/>
                      <a:pt x="8" y="32"/>
                    </a:cubicBezTo>
                    <a:cubicBezTo>
                      <a:pt x="8" y="33"/>
                      <a:pt x="8" y="33"/>
                      <a:pt x="8" y="33"/>
                    </a:cubicBezTo>
                    <a:cubicBezTo>
                      <a:pt x="8" y="33"/>
                      <a:pt x="8" y="33"/>
                      <a:pt x="8" y="33"/>
                    </a:cubicBezTo>
                    <a:cubicBezTo>
                      <a:pt x="8" y="33"/>
                      <a:pt x="8" y="33"/>
                      <a:pt x="8" y="33"/>
                    </a:cubicBezTo>
                    <a:cubicBezTo>
                      <a:pt x="8" y="33"/>
                      <a:pt x="8" y="33"/>
                      <a:pt x="8" y="33"/>
                    </a:cubicBezTo>
                    <a:cubicBezTo>
                      <a:pt x="8" y="33"/>
                      <a:pt x="8" y="33"/>
                      <a:pt x="8" y="33"/>
                    </a:cubicBezTo>
                    <a:cubicBezTo>
                      <a:pt x="8" y="34"/>
                      <a:pt x="8" y="34"/>
                      <a:pt x="8" y="34"/>
                    </a:cubicBezTo>
                    <a:cubicBezTo>
                      <a:pt x="8" y="34"/>
                      <a:pt x="8" y="34"/>
                      <a:pt x="8" y="34"/>
                    </a:cubicBezTo>
                    <a:cubicBezTo>
                      <a:pt x="8" y="34"/>
                      <a:pt x="8" y="34"/>
                      <a:pt x="8" y="34"/>
                    </a:cubicBezTo>
                    <a:cubicBezTo>
                      <a:pt x="8" y="34"/>
                      <a:pt x="8" y="34"/>
                      <a:pt x="8" y="34"/>
                    </a:cubicBezTo>
                    <a:cubicBezTo>
                      <a:pt x="8" y="34"/>
                      <a:pt x="8" y="34"/>
                      <a:pt x="8" y="34"/>
                    </a:cubicBezTo>
                    <a:cubicBezTo>
                      <a:pt x="8" y="35"/>
                      <a:pt x="8" y="35"/>
                      <a:pt x="8" y="35"/>
                    </a:cubicBezTo>
                    <a:cubicBezTo>
                      <a:pt x="7" y="35"/>
                      <a:pt x="7" y="35"/>
                      <a:pt x="7" y="35"/>
                    </a:cubicBezTo>
                    <a:cubicBezTo>
                      <a:pt x="7" y="35"/>
                      <a:pt x="7" y="35"/>
                      <a:pt x="7" y="35"/>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6"/>
                      <a:pt x="8" y="36"/>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12" y="37"/>
                      <a:pt x="16" y="37"/>
                      <a:pt x="20" y="36"/>
                    </a:cubicBezTo>
                    <a:cubicBezTo>
                      <a:pt x="21" y="36"/>
                      <a:pt x="23" y="36"/>
                      <a:pt x="24" y="36"/>
                    </a:cubicBezTo>
                    <a:cubicBezTo>
                      <a:pt x="25" y="36"/>
                      <a:pt x="27" y="36"/>
                      <a:pt x="28" y="36"/>
                    </a:cubicBezTo>
                    <a:cubicBezTo>
                      <a:pt x="29" y="36"/>
                      <a:pt x="31" y="36"/>
                      <a:pt x="32" y="36"/>
                    </a:cubicBezTo>
                    <a:cubicBezTo>
                      <a:pt x="36" y="35"/>
                      <a:pt x="39" y="35"/>
                      <a:pt x="42" y="35"/>
                    </a:cubicBezTo>
                    <a:cubicBezTo>
                      <a:pt x="43" y="34"/>
                      <a:pt x="43" y="34"/>
                      <a:pt x="43" y="34"/>
                    </a:cubicBezTo>
                    <a:cubicBezTo>
                      <a:pt x="44" y="34"/>
                      <a:pt x="44" y="34"/>
                      <a:pt x="44" y="34"/>
                    </a:cubicBezTo>
                    <a:cubicBezTo>
                      <a:pt x="44" y="34"/>
                      <a:pt x="44" y="34"/>
                      <a:pt x="44"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6"/>
                      <a:pt x="45" y="36"/>
                      <a:pt x="45" y="36"/>
                    </a:cubicBezTo>
                    <a:cubicBezTo>
                      <a:pt x="45" y="36"/>
                      <a:pt x="45" y="36"/>
                      <a:pt x="45" y="36"/>
                    </a:cubicBezTo>
                    <a:cubicBezTo>
                      <a:pt x="45" y="36"/>
                      <a:pt x="45" y="36"/>
                      <a:pt x="45" y="36"/>
                    </a:cubicBezTo>
                    <a:cubicBezTo>
                      <a:pt x="45" y="36"/>
                      <a:pt x="45" y="36"/>
                      <a:pt x="45" y="36"/>
                    </a:cubicBezTo>
                    <a:cubicBezTo>
                      <a:pt x="46" y="36"/>
                      <a:pt x="46" y="36"/>
                      <a:pt x="46" y="36"/>
                    </a:cubicBezTo>
                    <a:cubicBezTo>
                      <a:pt x="46" y="36"/>
                      <a:pt x="46" y="36"/>
                      <a:pt x="46" y="36"/>
                    </a:cubicBezTo>
                    <a:cubicBezTo>
                      <a:pt x="46" y="36"/>
                      <a:pt x="46" y="36"/>
                      <a:pt x="46" y="36"/>
                    </a:cubicBezTo>
                    <a:cubicBezTo>
                      <a:pt x="46" y="36"/>
                      <a:pt x="46" y="36"/>
                      <a:pt x="46" y="36"/>
                    </a:cubicBezTo>
                    <a:cubicBezTo>
                      <a:pt x="46" y="36"/>
                      <a:pt x="46" y="36"/>
                      <a:pt x="46" y="36"/>
                    </a:cubicBezTo>
                    <a:cubicBezTo>
                      <a:pt x="46" y="36"/>
                      <a:pt x="46" y="36"/>
                      <a:pt x="46" y="36"/>
                    </a:cubicBezTo>
                    <a:cubicBezTo>
                      <a:pt x="46" y="36"/>
                      <a:pt x="46" y="36"/>
                      <a:pt x="46" y="36"/>
                    </a:cubicBezTo>
                    <a:cubicBezTo>
                      <a:pt x="46" y="36"/>
                      <a:pt x="46" y="36"/>
                      <a:pt x="46" y="36"/>
                    </a:cubicBezTo>
                    <a:cubicBezTo>
                      <a:pt x="46" y="36"/>
                      <a:pt x="46" y="36"/>
                      <a:pt x="46" y="36"/>
                    </a:cubicBezTo>
                    <a:cubicBezTo>
                      <a:pt x="46" y="36"/>
                      <a:pt x="46" y="36"/>
                      <a:pt x="46" y="36"/>
                    </a:cubicBezTo>
                    <a:cubicBezTo>
                      <a:pt x="46" y="36"/>
                      <a:pt x="46" y="36"/>
                      <a:pt x="46" y="36"/>
                    </a:cubicBezTo>
                    <a:cubicBezTo>
                      <a:pt x="46" y="36"/>
                      <a:pt x="46" y="36"/>
                      <a:pt x="46" y="36"/>
                    </a:cubicBezTo>
                    <a:cubicBezTo>
                      <a:pt x="46" y="36"/>
                      <a:pt x="46" y="36"/>
                      <a:pt x="46" y="36"/>
                    </a:cubicBezTo>
                    <a:cubicBezTo>
                      <a:pt x="47" y="37"/>
                      <a:pt x="47" y="37"/>
                      <a:pt x="47" y="37"/>
                    </a:cubicBezTo>
                    <a:cubicBezTo>
                      <a:pt x="47" y="37"/>
                      <a:pt x="47" y="37"/>
                      <a:pt x="47" y="37"/>
                    </a:cubicBezTo>
                    <a:cubicBezTo>
                      <a:pt x="47" y="37"/>
                      <a:pt x="47" y="37"/>
                      <a:pt x="47" y="37"/>
                    </a:cubicBezTo>
                    <a:cubicBezTo>
                      <a:pt x="47" y="37"/>
                      <a:pt x="47" y="37"/>
                      <a:pt x="47" y="37"/>
                    </a:cubicBezTo>
                    <a:cubicBezTo>
                      <a:pt x="48" y="37"/>
                      <a:pt x="48" y="37"/>
                      <a:pt x="48" y="37"/>
                    </a:cubicBezTo>
                    <a:cubicBezTo>
                      <a:pt x="48" y="37"/>
                      <a:pt x="48" y="37"/>
                      <a:pt x="48" y="37"/>
                    </a:cubicBezTo>
                    <a:cubicBezTo>
                      <a:pt x="48" y="36"/>
                      <a:pt x="48" y="36"/>
                      <a:pt x="48" y="36"/>
                    </a:cubicBezTo>
                    <a:cubicBezTo>
                      <a:pt x="47" y="36"/>
                      <a:pt x="47" y="36"/>
                      <a:pt x="47" y="36"/>
                    </a:cubicBezTo>
                    <a:cubicBezTo>
                      <a:pt x="47" y="36"/>
                      <a:pt x="47" y="36"/>
                      <a:pt x="47" y="36"/>
                    </a:cubicBezTo>
                    <a:cubicBezTo>
                      <a:pt x="48" y="36"/>
                      <a:pt x="48" y="36"/>
                      <a:pt x="48" y="36"/>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7" y="35"/>
                      <a:pt x="47" y="35"/>
                      <a:pt x="47" y="35"/>
                    </a:cubicBezTo>
                    <a:cubicBezTo>
                      <a:pt x="47" y="34"/>
                      <a:pt x="47" y="34"/>
                      <a:pt x="47" y="34"/>
                    </a:cubicBezTo>
                    <a:cubicBezTo>
                      <a:pt x="48" y="34"/>
                      <a:pt x="48" y="34"/>
                      <a:pt x="48" y="34"/>
                    </a:cubicBezTo>
                    <a:cubicBezTo>
                      <a:pt x="48" y="34"/>
                      <a:pt x="48" y="34"/>
                      <a:pt x="48" y="34"/>
                    </a:cubicBezTo>
                    <a:cubicBezTo>
                      <a:pt x="48" y="34"/>
                      <a:pt x="48" y="34"/>
                      <a:pt x="48" y="34"/>
                    </a:cubicBezTo>
                    <a:cubicBezTo>
                      <a:pt x="49" y="34"/>
                      <a:pt x="49" y="34"/>
                      <a:pt x="49" y="34"/>
                    </a:cubicBezTo>
                    <a:cubicBezTo>
                      <a:pt x="49" y="34"/>
                      <a:pt x="49" y="34"/>
                      <a:pt x="49" y="34"/>
                    </a:cubicBezTo>
                    <a:cubicBezTo>
                      <a:pt x="49" y="33"/>
                      <a:pt x="49" y="33"/>
                      <a:pt x="49" y="33"/>
                    </a:cubicBezTo>
                    <a:cubicBezTo>
                      <a:pt x="50" y="33"/>
                      <a:pt x="50" y="33"/>
                      <a:pt x="50" y="33"/>
                    </a:cubicBezTo>
                    <a:cubicBezTo>
                      <a:pt x="50" y="33"/>
                      <a:pt x="50" y="33"/>
                      <a:pt x="50" y="33"/>
                    </a:cubicBezTo>
                    <a:cubicBezTo>
                      <a:pt x="50" y="32"/>
                      <a:pt x="50" y="32"/>
                      <a:pt x="50" y="32"/>
                    </a:cubicBezTo>
                    <a:cubicBezTo>
                      <a:pt x="50" y="32"/>
                      <a:pt x="50" y="32"/>
                      <a:pt x="50" y="32"/>
                    </a:cubicBezTo>
                    <a:cubicBezTo>
                      <a:pt x="50" y="32"/>
                      <a:pt x="50" y="32"/>
                      <a:pt x="50" y="32"/>
                    </a:cubicBezTo>
                    <a:cubicBezTo>
                      <a:pt x="50" y="31"/>
                      <a:pt x="50" y="31"/>
                      <a:pt x="50" y="31"/>
                    </a:cubicBezTo>
                    <a:cubicBezTo>
                      <a:pt x="50" y="31"/>
                      <a:pt x="50" y="31"/>
                      <a:pt x="50" y="31"/>
                    </a:cubicBezTo>
                    <a:cubicBezTo>
                      <a:pt x="51" y="30"/>
                      <a:pt x="51" y="30"/>
                      <a:pt x="51" y="30"/>
                    </a:cubicBezTo>
                    <a:cubicBezTo>
                      <a:pt x="51" y="30"/>
                      <a:pt x="51" y="30"/>
                      <a:pt x="51" y="30"/>
                    </a:cubicBezTo>
                    <a:cubicBezTo>
                      <a:pt x="51" y="29"/>
                      <a:pt x="51" y="29"/>
                      <a:pt x="51" y="29"/>
                    </a:cubicBezTo>
                    <a:cubicBezTo>
                      <a:pt x="51" y="29"/>
                      <a:pt x="51" y="29"/>
                      <a:pt x="51" y="29"/>
                    </a:cubicBezTo>
                    <a:cubicBezTo>
                      <a:pt x="51" y="28"/>
                      <a:pt x="51" y="28"/>
                      <a:pt x="51" y="28"/>
                    </a:cubicBezTo>
                    <a:cubicBezTo>
                      <a:pt x="50" y="28"/>
                      <a:pt x="50" y="28"/>
                      <a:pt x="50" y="28"/>
                    </a:cubicBezTo>
                    <a:cubicBezTo>
                      <a:pt x="50" y="27"/>
                      <a:pt x="50" y="27"/>
                      <a:pt x="50" y="27"/>
                    </a:cubicBezTo>
                    <a:cubicBezTo>
                      <a:pt x="50" y="27"/>
                      <a:pt x="50" y="27"/>
                      <a:pt x="50" y="27"/>
                    </a:cubicBezTo>
                    <a:cubicBezTo>
                      <a:pt x="49" y="27"/>
                      <a:pt x="49" y="27"/>
                      <a:pt x="49" y="27"/>
                    </a:cubicBezTo>
                    <a:cubicBezTo>
                      <a:pt x="49" y="27"/>
                      <a:pt x="49" y="27"/>
                      <a:pt x="49" y="27"/>
                    </a:cubicBezTo>
                    <a:cubicBezTo>
                      <a:pt x="49" y="27"/>
                      <a:pt x="49" y="27"/>
                      <a:pt x="49" y="27"/>
                    </a:cubicBezTo>
                    <a:cubicBezTo>
                      <a:pt x="49" y="26"/>
                      <a:pt x="49" y="26"/>
                      <a:pt x="49" y="26"/>
                    </a:cubicBezTo>
                    <a:cubicBezTo>
                      <a:pt x="49" y="26"/>
                      <a:pt x="49" y="26"/>
                      <a:pt x="49" y="26"/>
                    </a:cubicBezTo>
                    <a:cubicBezTo>
                      <a:pt x="49" y="25"/>
                      <a:pt x="49" y="25"/>
                      <a:pt x="49" y="25"/>
                    </a:cubicBezTo>
                    <a:cubicBezTo>
                      <a:pt x="49" y="25"/>
                      <a:pt x="49" y="25"/>
                      <a:pt x="49" y="25"/>
                    </a:cubicBezTo>
                    <a:cubicBezTo>
                      <a:pt x="50" y="25"/>
                      <a:pt x="50" y="25"/>
                      <a:pt x="50" y="25"/>
                    </a:cubicBezTo>
                    <a:cubicBezTo>
                      <a:pt x="50" y="24"/>
                      <a:pt x="50" y="24"/>
                      <a:pt x="50" y="24"/>
                    </a:cubicBezTo>
                    <a:cubicBezTo>
                      <a:pt x="53" y="24"/>
                      <a:pt x="53" y="24"/>
                      <a:pt x="53" y="24"/>
                    </a:cubicBezTo>
                    <a:cubicBezTo>
                      <a:pt x="53" y="24"/>
                      <a:pt x="53" y="24"/>
                      <a:pt x="53" y="24"/>
                    </a:cubicBezTo>
                    <a:cubicBezTo>
                      <a:pt x="53" y="24"/>
                      <a:pt x="53" y="24"/>
                      <a:pt x="53" y="24"/>
                    </a:cubicBezTo>
                    <a:cubicBezTo>
                      <a:pt x="53" y="23"/>
                      <a:pt x="53" y="23"/>
                      <a:pt x="53" y="23"/>
                    </a:cubicBezTo>
                    <a:cubicBezTo>
                      <a:pt x="54" y="23"/>
                      <a:pt x="54" y="23"/>
                      <a:pt x="54" y="23"/>
                    </a:cubicBezTo>
                    <a:cubicBezTo>
                      <a:pt x="54" y="23"/>
                      <a:pt x="54" y="23"/>
                      <a:pt x="54" y="23"/>
                    </a:cubicBezTo>
                    <a:cubicBezTo>
                      <a:pt x="55" y="23"/>
                      <a:pt x="55" y="23"/>
                      <a:pt x="55" y="23"/>
                    </a:cubicBezTo>
                    <a:cubicBezTo>
                      <a:pt x="55" y="23"/>
                      <a:pt x="55" y="23"/>
                      <a:pt x="55" y="23"/>
                    </a:cubicBezTo>
                    <a:cubicBezTo>
                      <a:pt x="55" y="22"/>
                      <a:pt x="55" y="22"/>
                      <a:pt x="55" y="22"/>
                    </a:cubicBezTo>
                    <a:cubicBezTo>
                      <a:pt x="55" y="22"/>
                      <a:pt x="55" y="22"/>
                      <a:pt x="55" y="22"/>
                    </a:cubicBezTo>
                    <a:cubicBezTo>
                      <a:pt x="55" y="22"/>
                      <a:pt x="55" y="22"/>
                      <a:pt x="55" y="22"/>
                    </a:cubicBezTo>
                    <a:cubicBezTo>
                      <a:pt x="55" y="22"/>
                      <a:pt x="55" y="22"/>
                      <a:pt x="55" y="22"/>
                    </a:cubicBezTo>
                    <a:cubicBezTo>
                      <a:pt x="56" y="22"/>
                      <a:pt x="56" y="22"/>
                      <a:pt x="56" y="22"/>
                    </a:cubicBezTo>
                    <a:cubicBezTo>
                      <a:pt x="56" y="22"/>
                      <a:pt x="56" y="22"/>
                      <a:pt x="56" y="22"/>
                    </a:cubicBezTo>
                    <a:cubicBezTo>
                      <a:pt x="56" y="21"/>
                      <a:pt x="56" y="21"/>
                      <a:pt x="56" y="21"/>
                    </a:cubicBezTo>
                    <a:cubicBezTo>
                      <a:pt x="55" y="21"/>
                      <a:pt x="55" y="21"/>
                      <a:pt x="55" y="21"/>
                    </a:cubicBezTo>
                    <a:cubicBezTo>
                      <a:pt x="55" y="21"/>
                      <a:pt x="55" y="21"/>
                      <a:pt x="55" y="21"/>
                    </a:cubicBezTo>
                    <a:cubicBezTo>
                      <a:pt x="55" y="21"/>
                      <a:pt x="55" y="21"/>
                      <a:pt x="55" y="21"/>
                    </a:cubicBezTo>
                    <a:cubicBezTo>
                      <a:pt x="56" y="21"/>
                      <a:pt x="56" y="21"/>
                      <a:pt x="56" y="21"/>
                    </a:cubicBezTo>
                    <a:cubicBezTo>
                      <a:pt x="56" y="21"/>
                      <a:pt x="56" y="21"/>
                      <a:pt x="56" y="21"/>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19"/>
                      <a:pt x="56" y="19"/>
                      <a:pt x="56" y="19"/>
                    </a:cubicBezTo>
                    <a:cubicBezTo>
                      <a:pt x="57" y="19"/>
                      <a:pt x="57" y="19"/>
                      <a:pt x="57" y="19"/>
                    </a:cubicBezTo>
                    <a:cubicBezTo>
                      <a:pt x="57" y="19"/>
                      <a:pt x="57" y="19"/>
                      <a:pt x="57" y="19"/>
                    </a:cubicBezTo>
                    <a:cubicBezTo>
                      <a:pt x="57" y="19"/>
                      <a:pt x="57" y="19"/>
                      <a:pt x="57" y="19"/>
                    </a:cubicBezTo>
                    <a:cubicBezTo>
                      <a:pt x="57" y="18"/>
                      <a:pt x="57" y="18"/>
                      <a:pt x="57" y="18"/>
                    </a:cubicBezTo>
                    <a:cubicBezTo>
                      <a:pt x="57" y="17"/>
                      <a:pt x="57" y="17"/>
                      <a:pt x="57" y="17"/>
                    </a:cubicBezTo>
                    <a:cubicBezTo>
                      <a:pt x="57" y="17"/>
                      <a:pt x="57" y="17"/>
                      <a:pt x="57" y="17"/>
                    </a:cubicBezTo>
                    <a:cubicBezTo>
                      <a:pt x="57" y="17"/>
                      <a:pt x="57" y="17"/>
                      <a:pt x="57" y="17"/>
                    </a:cubicBezTo>
                    <a:lnTo>
                      <a:pt x="57" y="16"/>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gf4bb91c855_5_265"/>
              <p:cNvSpPr/>
              <p:nvPr/>
            </p:nvSpPr>
            <p:spPr>
              <a:xfrm>
                <a:off x="3525451" y="3316292"/>
                <a:ext cx="90713" cy="157841"/>
              </a:xfrm>
              <a:custGeom>
                <a:rect b="b" l="l" r="r" t="t"/>
                <a:pathLst>
                  <a:path extrusionOk="0" h="49" w="28">
                    <a:moveTo>
                      <a:pt x="28" y="33"/>
                    </a:moveTo>
                    <a:cubicBezTo>
                      <a:pt x="28" y="33"/>
                      <a:pt x="28" y="33"/>
                      <a:pt x="28" y="33"/>
                    </a:cubicBezTo>
                    <a:cubicBezTo>
                      <a:pt x="28" y="33"/>
                      <a:pt x="28" y="33"/>
                      <a:pt x="28" y="33"/>
                    </a:cubicBezTo>
                    <a:cubicBezTo>
                      <a:pt x="28" y="33"/>
                      <a:pt x="28" y="33"/>
                      <a:pt x="28" y="33"/>
                    </a:cubicBezTo>
                    <a:cubicBezTo>
                      <a:pt x="28" y="33"/>
                      <a:pt x="28" y="33"/>
                      <a:pt x="28" y="33"/>
                    </a:cubicBezTo>
                    <a:cubicBezTo>
                      <a:pt x="28" y="33"/>
                      <a:pt x="28" y="33"/>
                      <a:pt x="28" y="33"/>
                    </a:cubicBezTo>
                    <a:cubicBezTo>
                      <a:pt x="28" y="33"/>
                      <a:pt x="28" y="33"/>
                      <a:pt x="28" y="33"/>
                    </a:cubicBezTo>
                    <a:cubicBezTo>
                      <a:pt x="28" y="33"/>
                      <a:pt x="28" y="33"/>
                      <a:pt x="28" y="33"/>
                    </a:cubicBezTo>
                    <a:cubicBezTo>
                      <a:pt x="28" y="32"/>
                      <a:pt x="28" y="32"/>
                      <a:pt x="28" y="32"/>
                    </a:cubicBezTo>
                    <a:cubicBezTo>
                      <a:pt x="28" y="32"/>
                      <a:pt x="28" y="32"/>
                      <a:pt x="28" y="32"/>
                    </a:cubicBezTo>
                    <a:cubicBezTo>
                      <a:pt x="28" y="32"/>
                      <a:pt x="28" y="32"/>
                      <a:pt x="28" y="32"/>
                    </a:cubicBezTo>
                    <a:cubicBezTo>
                      <a:pt x="28" y="32"/>
                      <a:pt x="28" y="32"/>
                      <a:pt x="28" y="32"/>
                    </a:cubicBezTo>
                    <a:cubicBezTo>
                      <a:pt x="28" y="31"/>
                      <a:pt x="28" y="31"/>
                      <a:pt x="28" y="31"/>
                    </a:cubicBezTo>
                    <a:cubicBezTo>
                      <a:pt x="27" y="31"/>
                      <a:pt x="27" y="31"/>
                      <a:pt x="27" y="31"/>
                    </a:cubicBezTo>
                    <a:cubicBezTo>
                      <a:pt x="27" y="31"/>
                      <a:pt x="27" y="31"/>
                      <a:pt x="27" y="31"/>
                    </a:cubicBezTo>
                    <a:cubicBezTo>
                      <a:pt x="28" y="31"/>
                      <a:pt x="28" y="31"/>
                      <a:pt x="28" y="31"/>
                    </a:cubicBezTo>
                    <a:cubicBezTo>
                      <a:pt x="28" y="30"/>
                      <a:pt x="28" y="30"/>
                      <a:pt x="28" y="30"/>
                    </a:cubicBezTo>
                    <a:cubicBezTo>
                      <a:pt x="27" y="22"/>
                      <a:pt x="26" y="13"/>
                      <a:pt x="24" y="5"/>
                    </a:cubicBezTo>
                    <a:cubicBezTo>
                      <a:pt x="24" y="4"/>
                      <a:pt x="24" y="4"/>
                      <a:pt x="24" y="4"/>
                    </a:cubicBezTo>
                    <a:cubicBezTo>
                      <a:pt x="24" y="3"/>
                      <a:pt x="24" y="1"/>
                      <a:pt x="24" y="0"/>
                    </a:cubicBezTo>
                    <a:cubicBezTo>
                      <a:pt x="18" y="0"/>
                      <a:pt x="12" y="1"/>
                      <a:pt x="6" y="2"/>
                    </a:cubicBezTo>
                    <a:cubicBezTo>
                      <a:pt x="4" y="3"/>
                      <a:pt x="4" y="3"/>
                      <a:pt x="4" y="3"/>
                    </a:cubicBezTo>
                    <a:cubicBezTo>
                      <a:pt x="3" y="4"/>
                      <a:pt x="3" y="4"/>
                      <a:pt x="3" y="4"/>
                    </a:cubicBezTo>
                    <a:cubicBezTo>
                      <a:pt x="2" y="4"/>
                      <a:pt x="2" y="4"/>
                      <a:pt x="2" y="4"/>
                    </a:cubicBezTo>
                    <a:cubicBezTo>
                      <a:pt x="1" y="4"/>
                      <a:pt x="1" y="4"/>
                      <a:pt x="1" y="4"/>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0" y="3"/>
                      <a:pt x="0" y="3"/>
                      <a:pt x="0" y="3"/>
                    </a:cubicBezTo>
                    <a:cubicBezTo>
                      <a:pt x="0" y="3"/>
                      <a:pt x="0" y="3"/>
                      <a:pt x="0" y="3"/>
                    </a:cubicBezTo>
                    <a:cubicBezTo>
                      <a:pt x="1" y="12"/>
                      <a:pt x="2" y="21"/>
                      <a:pt x="3" y="30"/>
                    </a:cubicBezTo>
                    <a:cubicBezTo>
                      <a:pt x="3" y="30"/>
                      <a:pt x="3" y="30"/>
                      <a:pt x="3" y="30"/>
                    </a:cubicBezTo>
                    <a:cubicBezTo>
                      <a:pt x="3" y="31"/>
                      <a:pt x="3" y="31"/>
                      <a:pt x="3" y="31"/>
                    </a:cubicBezTo>
                    <a:cubicBezTo>
                      <a:pt x="2" y="31"/>
                      <a:pt x="2" y="31"/>
                      <a:pt x="2" y="31"/>
                    </a:cubicBezTo>
                    <a:cubicBezTo>
                      <a:pt x="2" y="31"/>
                      <a:pt x="2" y="31"/>
                      <a:pt x="2" y="31"/>
                    </a:cubicBezTo>
                    <a:cubicBezTo>
                      <a:pt x="2" y="31"/>
                      <a:pt x="2" y="31"/>
                      <a:pt x="2" y="31"/>
                    </a:cubicBezTo>
                    <a:cubicBezTo>
                      <a:pt x="3" y="32"/>
                      <a:pt x="3" y="32"/>
                      <a:pt x="3" y="32"/>
                    </a:cubicBezTo>
                    <a:cubicBezTo>
                      <a:pt x="3" y="32"/>
                      <a:pt x="3" y="32"/>
                      <a:pt x="3" y="32"/>
                    </a:cubicBezTo>
                    <a:cubicBezTo>
                      <a:pt x="2" y="33"/>
                      <a:pt x="2" y="33"/>
                      <a:pt x="2" y="33"/>
                    </a:cubicBezTo>
                    <a:cubicBezTo>
                      <a:pt x="2" y="33"/>
                      <a:pt x="2" y="33"/>
                      <a:pt x="2" y="33"/>
                    </a:cubicBezTo>
                    <a:cubicBezTo>
                      <a:pt x="2" y="33"/>
                      <a:pt x="2" y="33"/>
                      <a:pt x="2" y="33"/>
                    </a:cubicBezTo>
                    <a:cubicBezTo>
                      <a:pt x="2" y="34"/>
                      <a:pt x="2" y="34"/>
                      <a:pt x="2" y="34"/>
                    </a:cubicBezTo>
                    <a:cubicBezTo>
                      <a:pt x="2" y="34"/>
                      <a:pt x="2" y="34"/>
                      <a:pt x="2" y="34"/>
                    </a:cubicBezTo>
                    <a:cubicBezTo>
                      <a:pt x="3" y="34"/>
                      <a:pt x="3" y="34"/>
                      <a:pt x="3" y="34"/>
                    </a:cubicBezTo>
                    <a:cubicBezTo>
                      <a:pt x="3" y="34"/>
                      <a:pt x="3" y="34"/>
                      <a:pt x="3" y="34"/>
                    </a:cubicBezTo>
                    <a:cubicBezTo>
                      <a:pt x="3" y="34"/>
                      <a:pt x="3" y="34"/>
                      <a:pt x="3" y="34"/>
                    </a:cubicBezTo>
                    <a:cubicBezTo>
                      <a:pt x="3" y="35"/>
                      <a:pt x="3" y="35"/>
                      <a:pt x="3" y="35"/>
                    </a:cubicBezTo>
                    <a:cubicBezTo>
                      <a:pt x="3" y="35"/>
                      <a:pt x="3" y="35"/>
                      <a:pt x="3" y="35"/>
                    </a:cubicBezTo>
                    <a:cubicBezTo>
                      <a:pt x="3" y="35"/>
                      <a:pt x="3" y="35"/>
                      <a:pt x="3" y="35"/>
                    </a:cubicBezTo>
                    <a:cubicBezTo>
                      <a:pt x="4" y="35"/>
                      <a:pt x="4" y="35"/>
                      <a:pt x="4" y="35"/>
                    </a:cubicBezTo>
                    <a:cubicBezTo>
                      <a:pt x="4" y="36"/>
                      <a:pt x="4" y="36"/>
                      <a:pt x="4" y="36"/>
                    </a:cubicBezTo>
                    <a:cubicBezTo>
                      <a:pt x="4" y="36"/>
                      <a:pt x="4" y="36"/>
                      <a:pt x="4" y="36"/>
                    </a:cubicBezTo>
                    <a:cubicBezTo>
                      <a:pt x="3" y="36"/>
                      <a:pt x="3" y="36"/>
                      <a:pt x="3" y="36"/>
                    </a:cubicBezTo>
                    <a:cubicBezTo>
                      <a:pt x="3" y="36"/>
                      <a:pt x="3" y="36"/>
                      <a:pt x="3" y="36"/>
                    </a:cubicBezTo>
                    <a:cubicBezTo>
                      <a:pt x="4" y="36"/>
                      <a:pt x="4" y="36"/>
                      <a:pt x="4" y="36"/>
                    </a:cubicBezTo>
                    <a:cubicBezTo>
                      <a:pt x="4" y="37"/>
                      <a:pt x="4" y="37"/>
                      <a:pt x="4" y="37"/>
                    </a:cubicBezTo>
                    <a:cubicBezTo>
                      <a:pt x="4" y="37"/>
                      <a:pt x="4" y="37"/>
                      <a:pt x="4" y="37"/>
                    </a:cubicBezTo>
                    <a:cubicBezTo>
                      <a:pt x="4" y="38"/>
                      <a:pt x="4" y="38"/>
                      <a:pt x="4" y="38"/>
                    </a:cubicBezTo>
                    <a:cubicBezTo>
                      <a:pt x="4" y="38"/>
                      <a:pt x="4" y="38"/>
                      <a:pt x="4" y="38"/>
                    </a:cubicBezTo>
                    <a:cubicBezTo>
                      <a:pt x="4" y="38"/>
                      <a:pt x="4" y="38"/>
                      <a:pt x="4" y="38"/>
                    </a:cubicBezTo>
                    <a:cubicBezTo>
                      <a:pt x="4" y="38"/>
                      <a:pt x="4" y="38"/>
                      <a:pt x="4" y="38"/>
                    </a:cubicBezTo>
                    <a:cubicBezTo>
                      <a:pt x="3" y="38"/>
                      <a:pt x="3" y="38"/>
                      <a:pt x="3" y="38"/>
                    </a:cubicBezTo>
                    <a:cubicBezTo>
                      <a:pt x="3" y="38"/>
                      <a:pt x="3" y="38"/>
                      <a:pt x="3" y="38"/>
                    </a:cubicBezTo>
                    <a:cubicBezTo>
                      <a:pt x="3" y="39"/>
                      <a:pt x="3" y="39"/>
                      <a:pt x="3" y="39"/>
                    </a:cubicBezTo>
                    <a:cubicBezTo>
                      <a:pt x="3" y="39"/>
                      <a:pt x="3" y="39"/>
                      <a:pt x="3" y="39"/>
                    </a:cubicBezTo>
                    <a:cubicBezTo>
                      <a:pt x="3" y="39"/>
                      <a:pt x="3" y="39"/>
                      <a:pt x="3" y="39"/>
                    </a:cubicBezTo>
                    <a:cubicBezTo>
                      <a:pt x="3" y="39"/>
                      <a:pt x="3" y="39"/>
                      <a:pt x="3" y="39"/>
                    </a:cubicBezTo>
                    <a:cubicBezTo>
                      <a:pt x="3" y="39"/>
                      <a:pt x="3" y="39"/>
                      <a:pt x="3" y="39"/>
                    </a:cubicBezTo>
                    <a:cubicBezTo>
                      <a:pt x="3" y="39"/>
                      <a:pt x="3" y="39"/>
                      <a:pt x="3" y="39"/>
                    </a:cubicBezTo>
                    <a:cubicBezTo>
                      <a:pt x="3" y="39"/>
                      <a:pt x="3" y="39"/>
                      <a:pt x="3" y="39"/>
                    </a:cubicBezTo>
                    <a:cubicBezTo>
                      <a:pt x="3" y="39"/>
                      <a:pt x="3" y="39"/>
                      <a:pt x="3" y="39"/>
                    </a:cubicBezTo>
                    <a:cubicBezTo>
                      <a:pt x="3" y="39"/>
                      <a:pt x="3" y="39"/>
                      <a:pt x="3" y="39"/>
                    </a:cubicBezTo>
                    <a:cubicBezTo>
                      <a:pt x="3" y="40"/>
                      <a:pt x="3" y="40"/>
                      <a:pt x="3" y="40"/>
                    </a:cubicBezTo>
                    <a:cubicBezTo>
                      <a:pt x="3" y="40"/>
                      <a:pt x="3" y="40"/>
                      <a:pt x="3" y="40"/>
                    </a:cubicBezTo>
                    <a:cubicBezTo>
                      <a:pt x="3" y="40"/>
                      <a:pt x="3" y="40"/>
                      <a:pt x="3" y="40"/>
                    </a:cubicBezTo>
                    <a:cubicBezTo>
                      <a:pt x="3" y="40"/>
                      <a:pt x="3" y="40"/>
                      <a:pt x="3" y="40"/>
                    </a:cubicBezTo>
                    <a:cubicBezTo>
                      <a:pt x="3" y="40"/>
                      <a:pt x="3" y="40"/>
                      <a:pt x="3" y="40"/>
                    </a:cubicBezTo>
                    <a:cubicBezTo>
                      <a:pt x="3" y="40"/>
                      <a:pt x="3" y="40"/>
                      <a:pt x="3" y="40"/>
                    </a:cubicBezTo>
                    <a:cubicBezTo>
                      <a:pt x="3" y="41"/>
                      <a:pt x="3" y="41"/>
                      <a:pt x="3" y="41"/>
                    </a:cubicBezTo>
                    <a:cubicBezTo>
                      <a:pt x="3" y="41"/>
                      <a:pt x="3" y="41"/>
                      <a:pt x="3" y="41"/>
                    </a:cubicBezTo>
                    <a:cubicBezTo>
                      <a:pt x="3" y="40"/>
                      <a:pt x="3" y="40"/>
                      <a:pt x="3" y="40"/>
                    </a:cubicBezTo>
                    <a:cubicBezTo>
                      <a:pt x="3" y="40"/>
                      <a:pt x="3" y="40"/>
                      <a:pt x="3" y="40"/>
                    </a:cubicBezTo>
                    <a:cubicBezTo>
                      <a:pt x="3" y="41"/>
                      <a:pt x="3" y="41"/>
                      <a:pt x="3" y="41"/>
                    </a:cubicBezTo>
                    <a:cubicBezTo>
                      <a:pt x="3" y="41"/>
                      <a:pt x="3" y="41"/>
                      <a:pt x="3" y="41"/>
                    </a:cubicBezTo>
                    <a:cubicBezTo>
                      <a:pt x="3" y="41"/>
                      <a:pt x="3" y="41"/>
                      <a:pt x="3" y="41"/>
                    </a:cubicBezTo>
                    <a:cubicBezTo>
                      <a:pt x="2" y="41"/>
                      <a:pt x="2" y="41"/>
                      <a:pt x="2" y="41"/>
                    </a:cubicBezTo>
                    <a:cubicBezTo>
                      <a:pt x="2" y="41"/>
                      <a:pt x="2" y="41"/>
                      <a:pt x="2" y="41"/>
                    </a:cubicBezTo>
                    <a:cubicBezTo>
                      <a:pt x="2" y="41"/>
                      <a:pt x="2" y="41"/>
                      <a:pt x="2" y="41"/>
                    </a:cubicBezTo>
                    <a:cubicBezTo>
                      <a:pt x="2" y="41"/>
                      <a:pt x="2" y="41"/>
                      <a:pt x="2" y="41"/>
                    </a:cubicBezTo>
                    <a:cubicBezTo>
                      <a:pt x="2" y="41"/>
                      <a:pt x="2" y="41"/>
                      <a:pt x="2" y="41"/>
                    </a:cubicBezTo>
                    <a:cubicBezTo>
                      <a:pt x="2" y="42"/>
                      <a:pt x="2" y="42"/>
                      <a:pt x="2" y="42"/>
                    </a:cubicBezTo>
                    <a:cubicBezTo>
                      <a:pt x="2" y="42"/>
                      <a:pt x="2" y="42"/>
                      <a:pt x="2" y="42"/>
                    </a:cubicBezTo>
                    <a:cubicBezTo>
                      <a:pt x="2" y="42"/>
                      <a:pt x="2" y="42"/>
                      <a:pt x="2" y="42"/>
                    </a:cubicBezTo>
                    <a:cubicBezTo>
                      <a:pt x="2" y="42"/>
                      <a:pt x="2" y="42"/>
                      <a:pt x="2" y="42"/>
                    </a:cubicBezTo>
                    <a:cubicBezTo>
                      <a:pt x="2" y="42"/>
                      <a:pt x="2" y="42"/>
                      <a:pt x="2" y="42"/>
                    </a:cubicBezTo>
                    <a:cubicBezTo>
                      <a:pt x="2" y="42"/>
                      <a:pt x="2" y="42"/>
                      <a:pt x="2" y="42"/>
                    </a:cubicBezTo>
                    <a:cubicBezTo>
                      <a:pt x="2" y="43"/>
                      <a:pt x="2" y="43"/>
                      <a:pt x="2" y="43"/>
                    </a:cubicBezTo>
                    <a:cubicBezTo>
                      <a:pt x="2" y="43"/>
                      <a:pt x="2" y="43"/>
                      <a:pt x="2" y="43"/>
                    </a:cubicBezTo>
                    <a:cubicBezTo>
                      <a:pt x="2" y="43"/>
                      <a:pt x="2" y="43"/>
                      <a:pt x="2" y="43"/>
                    </a:cubicBezTo>
                    <a:cubicBezTo>
                      <a:pt x="2" y="43"/>
                      <a:pt x="2" y="43"/>
                      <a:pt x="2" y="43"/>
                    </a:cubicBezTo>
                    <a:cubicBezTo>
                      <a:pt x="2" y="43"/>
                      <a:pt x="2" y="43"/>
                      <a:pt x="2" y="43"/>
                    </a:cubicBezTo>
                    <a:cubicBezTo>
                      <a:pt x="2" y="43"/>
                      <a:pt x="2" y="43"/>
                      <a:pt x="2" y="43"/>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3"/>
                      <a:pt x="1" y="43"/>
                      <a:pt x="1" y="43"/>
                    </a:cubicBezTo>
                    <a:cubicBezTo>
                      <a:pt x="1" y="44"/>
                      <a:pt x="1" y="44"/>
                      <a:pt x="1"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1" y="44"/>
                      <a:pt x="1" y="44"/>
                      <a:pt x="1" y="44"/>
                    </a:cubicBezTo>
                    <a:cubicBezTo>
                      <a:pt x="1" y="44"/>
                      <a:pt x="1" y="44"/>
                      <a:pt x="1" y="44"/>
                    </a:cubicBezTo>
                    <a:cubicBezTo>
                      <a:pt x="1" y="44"/>
                      <a:pt x="1" y="44"/>
                      <a:pt x="1" y="44"/>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1" y="45"/>
                      <a:pt x="1" y="45"/>
                      <a:pt x="1" y="45"/>
                    </a:cubicBezTo>
                    <a:cubicBezTo>
                      <a:pt x="0" y="45"/>
                      <a:pt x="0" y="45"/>
                      <a:pt x="0" y="45"/>
                    </a:cubicBezTo>
                    <a:cubicBezTo>
                      <a:pt x="0" y="46"/>
                      <a:pt x="0" y="46"/>
                      <a:pt x="0" y="46"/>
                    </a:cubicBezTo>
                    <a:cubicBezTo>
                      <a:pt x="0" y="46"/>
                      <a:pt x="0" y="46"/>
                      <a:pt x="0" y="46"/>
                    </a:cubicBezTo>
                    <a:cubicBezTo>
                      <a:pt x="1" y="46"/>
                      <a:pt x="1" y="46"/>
                      <a:pt x="1" y="46"/>
                    </a:cubicBezTo>
                    <a:cubicBezTo>
                      <a:pt x="1" y="46"/>
                      <a:pt x="1" y="46"/>
                      <a:pt x="1" y="46"/>
                    </a:cubicBezTo>
                    <a:cubicBezTo>
                      <a:pt x="1" y="46"/>
                      <a:pt x="1" y="46"/>
                      <a:pt x="1" y="46"/>
                    </a:cubicBezTo>
                    <a:cubicBezTo>
                      <a:pt x="1" y="46"/>
                      <a:pt x="1" y="46"/>
                      <a:pt x="1"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1" y="49"/>
                      <a:pt x="1" y="49"/>
                      <a:pt x="1" y="49"/>
                    </a:cubicBezTo>
                    <a:cubicBezTo>
                      <a:pt x="1" y="49"/>
                      <a:pt x="1" y="49"/>
                      <a:pt x="1" y="49"/>
                    </a:cubicBezTo>
                    <a:cubicBezTo>
                      <a:pt x="1" y="49"/>
                      <a:pt x="1" y="49"/>
                      <a:pt x="1" y="49"/>
                    </a:cubicBezTo>
                    <a:cubicBezTo>
                      <a:pt x="1" y="49"/>
                      <a:pt x="1" y="49"/>
                      <a:pt x="1" y="49"/>
                    </a:cubicBezTo>
                    <a:cubicBezTo>
                      <a:pt x="1" y="49"/>
                      <a:pt x="1" y="49"/>
                      <a:pt x="1" y="49"/>
                    </a:cubicBezTo>
                    <a:cubicBezTo>
                      <a:pt x="2" y="48"/>
                      <a:pt x="2" y="48"/>
                      <a:pt x="2" y="48"/>
                    </a:cubicBezTo>
                    <a:cubicBezTo>
                      <a:pt x="1" y="48"/>
                      <a:pt x="1" y="48"/>
                      <a:pt x="1" y="48"/>
                    </a:cubicBezTo>
                    <a:cubicBezTo>
                      <a:pt x="1" y="48"/>
                      <a:pt x="1" y="48"/>
                      <a:pt x="1" y="48"/>
                    </a:cubicBezTo>
                    <a:cubicBezTo>
                      <a:pt x="1" y="47"/>
                      <a:pt x="1" y="47"/>
                      <a:pt x="1" y="47"/>
                    </a:cubicBezTo>
                    <a:cubicBezTo>
                      <a:pt x="2" y="47"/>
                      <a:pt x="2" y="47"/>
                      <a:pt x="2" y="47"/>
                    </a:cubicBezTo>
                    <a:cubicBezTo>
                      <a:pt x="2" y="47"/>
                      <a:pt x="2" y="47"/>
                      <a:pt x="2" y="47"/>
                    </a:cubicBezTo>
                    <a:cubicBezTo>
                      <a:pt x="2" y="47"/>
                      <a:pt x="2" y="47"/>
                      <a:pt x="2" y="47"/>
                    </a:cubicBezTo>
                    <a:cubicBezTo>
                      <a:pt x="2" y="48"/>
                      <a:pt x="2" y="48"/>
                      <a:pt x="2" y="48"/>
                    </a:cubicBezTo>
                    <a:cubicBezTo>
                      <a:pt x="2" y="48"/>
                      <a:pt x="2" y="48"/>
                      <a:pt x="2" y="48"/>
                    </a:cubicBezTo>
                    <a:cubicBezTo>
                      <a:pt x="2" y="48"/>
                      <a:pt x="2" y="48"/>
                      <a:pt x="2" y="48"/>
                    </a:cubicBezTo>
                    <a:cubicBezTo>
                      <a:pt x="3" y="48"/>
                      <a:pt x="3" y="48"/>
                      <a:pt x="3" y="48"/>
                    </a:cubicBezTo>
                    <a:cubicBezTo>
                      <a:pt x="3" y="48"/>
                      <a:pt x="3" y="48"/>
                      <a:pt x="3" y="48"/>
                    </a:cubicBezTo>
                    <a:cubicBezTo>
                      <a:pt x="3" y="48"/>
                      <a:pt x="3" y="48"/>
                      <a:pt x="3" y="48"/>
                    </a:cubicBezTo>
                    <a:cubicBezTo>
                      <a:pt x="3" y="48"/>
                      <a:pt x="3" y="48"/>
                      <a:pt x="3" y="48"/>
                    </a:cubicBezTo>
                    <a:cubicBezTo>
                      <a:pt x="3" y="47"/>
                      <a:pt x="3" y="47"/>
                      <a:pt x="3" y="47"/>
                    </a:cubicBezTo>
                    <a:cubicBezTo>
                      <a:pt x="3" y="47"/>
                      <a:pt x="3" y="47"/>
                      <a:pt x="3" y="47"/>
                    </a:cubicBezTo>
                    <a:cubicBezTo>
                      <a:pt x="4" y="47"/>
                      <a:pt x="4" y="47"/>
                      <a:pt x="4" y="47"/>
                    </a:cubicBezTo>
                    <a:cubicBezTo>
                      <a:pt x="4" y="47"/>
                      <a:pt x="4" y="47"/>
                      <a:pt x="4" y="47"/>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4" y="47"/>
                      <a:pt x="4" y="47"/>
                      <a:pt x="4" y="47"/>
                    </a:cubicBezTo>
                    <a:cubicBezTo>
                      <a:pt x="4" y="47"/>
                      <a:pt x="4" y="47"/>
                      <a:pt x="4" y="47"/>
                    </a:cubicBezTo>
                    <a:cubicBezTo>
                      <a:pt x="4" y="47"/>
                      <a:pt x="4" y="47"/>
                      <a:pt x="4" y="47"/>
                    </a:cubicBezTo>
                    <a:cubicBezTo>
                      <a:pt x="4" y="47"/>
                      <a:pt x="4" y="47"/>
                      <a:pt x="4" y="47"/>
                    </a:cubicBezTo>
                    <a:cubicBezTo>
                      <a:pt x="4" y="46"/>
                      <a:pt x="4" y="46"/>
                      <a:pt x="4" y="46"/>
                    </a:cubicBezTo>
                    <a:cubicBezTo>
                      <a:pt x="4" y="46"/>
                      <a:pt x="4" y="46"/>
                      <a:pt x="4" y="46"/>
                    </a:cubicBezTo>
                    <a:cubicBezTo>
                      <a:pt x="4" y="46"/>
                      <a:pt x="4" y="46"/>
                      <a:pt x="4" y="46"/>
                    </a:cubicBezTo>
                    <a:cubicBezTo>
                      <a:pt x="4" y="47"/>
                      <a:pt x="4" y="47"/>
                      <a:pt x="4" y="47"/>
                    </a:cubicBezTo>
                    <a:cubicBezTo>
                      <a:pt x="4" y="47"/>
                      <a:pt x="4" y="47"/>
                      <a:pt x="4" y="47"/>
                    </a:cubicBezTo>
                    <a:cubicBezTo>
                      <a:pt x="4" y="47"/>
                      <a:pt x="4" y="47"/>
                      <a:pt x="4" y="47"/>
                    </a:cubicBezTo>
                    <a:cubicBezTo>
                      <a:pt x="5" y="47"/>
                      <a:pt x="5" y="47"/>
                      <a:pt x="5" y="47"/>
                    </a:cubicBezTo>
                    <a:cubicBezTo>
                      <a:pt x="5" y="47"/>
                      <a:pt x="5" y="47"/>
                      <a:pt x="5" y="47"/>
                    </a:cubicBezTo>
                    <a:cubicBezTo>
                      <a:pt x="6" y="47"/>
                      <a:pt x="6" y="47"/>
                      <a:pt x="6" y="47"/>
                    </a:cubicBezTo>
                    <a:cubicBezTo>
                      <a:pt x="6" y="47"/>
                      <a:pt x="6" y="47"/>
                      <a:pt x="6" y="47"/>
                    </a:cubicBezTo>
                    <a:cubicBezTo>
                      <a:pt x="6" y="47"/>
                      <a:pt x="6" y="47"/>
                      <a:pt x="6" y="47"/>
                    </a:cubicBezTo>
                    <a:cubicBezTo>
                      <a:pt x="6" y="47"/>
                      <a:pt x="6" y="47"/>
                      <a:pt x="6" y="47"/>
                    </a:cubicBezTo>
                    <a:cubicBezTo>
                      <a:pt x="7" y="47"/>
                      <a:pt x="7" y="47"/>
                      <a:pt x="7" y="47"/>
                    </a:cubicBezTo>
                    <a:cubicBezTo>
                      <a:pt x="7" y="47"/>
                      <a:pt x="7" y="47"/>
                      <a:pt x="7" y="47"/>
                    </a:cubicBezTo>
                    <a:cubicBezTo>
                      <a:pt x="7" y="47"/>
                      <a:pt x="7" y="47"/>
                      <a:pt x="7" y="47"/>
                    </a:cubicBezTo>
                    <a:cubicBezTo>
                      <a:pt x="8" y="47"/>
                      <a:pt x="8" y="47"/>
                      <a:pt x="8" y="47"/>
                    </a:cubicBezTo>
                    <a:cubicBezTo>
                      <a:pt x="8" y="47"/>
                      <a:pt x="8" y="47"/>
                      <a:pt x="8" y="47"/>
                    </a:cubicBezTo>
                    <a:cubicBezTo>
                      <a:pt x="8" y="47"/>
                      <a:pt x="8" y="47"/>
                      <a:pt x="8" y="47"/>
                    </a:cubicBezTo>
                    <a:cubicBezTo>
                      <a:pt x="8" y="47"/>
                      <a:pt x="8" y="47"/>
                      <a:pt x="8" y="47"/>
                    </a:cubicBezTo>
                    <a:cubicBezTo>
                      <a:pt x="8" y="47"/>
                      <a:pt x="8" y="47"/>
                      <a:pt x="8" y="47"/>
                    </a:cubicBezTo>
                    <a:cubicBezTo>
                      <a:pt x="8" y="48"/>
                      <a:pt x="8" y="48"/>
                      <a:pt x="8" y="48"/>
                    </a:cubicBezTo>
                    <a:cubicBezTo>
                      <a:pt x="8" y="48"/>
                      <a:pt x="8" y="48"/>
                      <a:pt x="8" y="48"/>
                    </a:cubicBezTo>
                    <a:cubicBezTo>
                      <a:pt x="8" y="48"/>
                      <a:pt x="8" y="48"/>
                      <a:pt x="8" y="48"/>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9" y="48"/>
                      <a:pt x="9" y="48"/>
                      <a:pt x="9" y="48"/>
                    </a:cubicBezTo>
                    <a:cubicBezTo>
                      <a:pt x="9" y="47"/>
                      <a:pt x="9" y="47"/>
                      <a:pt x="9" y="47"/>
                    </a:cubicBezTo>
                    <a:cubicBezTo>
                      <a:pt x="10" y="47"/>
                      <a:pt x="10" y="47"/>
                      <a:pt x="10" y="47"/>
                    </a:cubicBezTo>
                    <a:cubicBezTo>
                      <a:pt x="10" y="47"/>
                      <a:pt x="10" y="47"/>
                      <a:pt x="10" y="47"/>
                    </a:cubicBezTo>
                    <a:cubicBezTo>
                      <a:pt x="10" y="46"/>
                      <a:pt x="10" y="46"/>
                      <a:pt x="10" y="46"/>
                    </a:cubicBezTo>
                    <a:cubicBezTo>
                      <a:pt x="10" y="46"/>
                      <a:pt x="10" y="46"/>
                      <a:pt x="10" y="46"/>
                    </a:cubicBezTo>
                    <a:cubicBezTo>
                      <a:pt x="10" y="46"/>
                      <a:pt x="10" y="46"/>
                      <a:pt x="10" y="46"/>
                    </a:cubicBezTo>
                    <a:cubicBezTo>
                      <a:pt x="11" y="46"/>
                      <a:pt x="11" y="46"/>
                      <a:pt x="11" y="46"/>
                    </a:cubicBezTo>
                    <a:cubicBezTo>
                      <a:pt x="11" y="46"/>
                      <a:pt x="11" y="46"/>
                      <a:pt x="11" y="46"/>
                    </a:cubicBezTo>
                    <a:cubicBezTo>
                      <a:pt x="11" y="46"/>
                      <a:pt x="11" y="46"/>
                      <a:pt x="11" y="46"/>
                    </a:cubicBezTo>
                    <a:cubicBezTo>
                      <a:pt x="11" y="45"/>
                      <a:pt x="11" y="45"/>
                      <a:pt x="11" y="45"/>
                    </a:cubicBezTo>
                    <a:cubicBezTo>
                      <a:pt x="12" y="46"/>
                      <a:pt x="12" y="46"/>
                      <a:pt x="12" y="46"/>
                    </a:cubicBezTo>
                    <a:cubicBezTo>
                      <a:pt x="12" y="46"/>
                      <a:pt x="12" y="46"/>
                      <a:pt x="12" y="46"/>
                    </a:cubicBezTo>
                    <a:cubicBezTo>
                      <a:pt x="12" y="46"/>
                      <a:pt x="12" y="46"/>
                      <a:pt x="12" y="46"/>
                    </a:cubicBezTo>
                    <a:cubicBezTo>
                      <a:pt x="12" y="46"/>
                      <a:pt x="12" y="46"/>
                      <a:pt x="12" y="46"/>
                    </a:cubicBezTo>
                    <a:cubicBezTo>
                      <a:pt x="13" y="46"/>
                      <a:pt x="13" y="46"/>
                      <a:pt x="13" y="46"/>
                    </a:cubicBezTo>
                    <a:cubicBezTo>
                      <a:pt x="13" y="46"/>
                      <a:pt x="13" y="46"/>
                      <a:pt x="13" y="46"/>
                    </a:cubicBezTo>
                    <a:cubicBezTo>
                      <a:pt x="13" y="46"/>
                      <a:pt x="13" y="46"/>
                      <a:pt x="13" y="46"/>
                    </a:cubicBezTo>
                    <a:cubicBezTo>
                      <a:pt x="13" y="47"/>
                      <a:pt x="13" y="47"/>
                      <a:pt x="13" y="47"/>
                    </a:cubicBezTo>
                    <a:cubicBezTo>
                      <a:pt x="13" y="47"/>
                      <a:pt x="13" y="47"/>
                      <a:pt x="13" y="47"/>
                    </a:cubicBezTo>
                    <a:cubicBezTo>
                      <a:pt x="13" y="47"/>
                      <a:pt x="13" y="47"/>
                      <a:pt x="13" y="47"/>
                    </a:cubicBezTo>
                    <a:cubicBezTo>
                      <a:pt x="13" y="47"/>
                      <a:pt x="13" y="47"/>
                      <a:pt x="13" y="47"/>
                    </a:cubicBezTo>
                    <a:cubicBezTo>
                      <a:pt x="14" y="47"/>
                      <a:pt x="14" y="47"/>
                      <a:pt x="14" y="47"/>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6"/>
                      <a:pt x="14" y="46"/>
                      <a:pt x="14" y="46"/>
                    </a:cubicBezTo>
                    <a:cubicBezTo>
                      <a:pt x="14" y="45"/>
                      <a:pt x="14" y="45"/>
                      <a:pt x="14" y="45"/>
                    </a:cubicBezTo>
                    <a:cubicBezTo>
                      <a:pt x="14" y="45"/>
                      <a:pt x="14" y="45"/>
                      <a:pt x="14" y="45"/>
                    </a:cubicBezTo>
                    <a:cubicBezTo>
                      <a:pt x="14" y="44"/>
                      <a:pt x="14" y="44"/>
                      <a:pt x="14" y="44"/>
                    </a:cubicBezTo>
                    <a:cubicBezTo>
                      <a:pt x="14" y="44"/>
                      <a:pt x="14" y="44"/>
                      <a:pt x="14" y="44"/>
                    </a:cubicBezTo>
                    <a:cubicBezTo>
                      <a:pt x="15" y="44"/>
                      <a:pt x="15" y="44"/>
                      <a:pt x="15" y="44"/>
                    </a:cubicBezTo>
                    <a:cubicBezTo>
                      <a:pt x="15" y="44"/>
                      <a:pt x="15" y="44"/>
                      <a:pt x="15" y="44"/>
                    </a:cubicBezTo>
                    <a:cubicBezTo>
                      <a:pt x="15" y="44"/>
                      <a:pt x="15" y="44"/>
                      <a:pt x="15" y="44"/>
                    </a:cubicBezTo>
                    <a:cubicBezTo>
                      <a:pt x="15" y="44"/>
                      <a:pt x="15" y="44"/>
                      <a:pt x="15" y="44"/>
                    </a:cubicBezTo>
                    <a:cubicBezTo>
                      <a:pt x="14" y="44"/>
                      <a:pt x="14" y="44"/>
                      <a:pt x="14" y="44"/>
                    </a:cubicBezTo>
                    <a:cubicBezTo>
                      <a:pt x="14" y="44"/>
                      <a:pt x="14" y="44"/>
                      <a:pt x="14" y="44"/>
                    </a:cubicBezTo>
                    <a:cubicBezTo>
                      <a:pt x="14" y="43"/>
                      <a:pt x="14" y="43"/>
                      <a:pt x="14" y="43"/>
                    </a:cubicBezTo>
                    <a:cubicBezTo>
                      <a:pt x="15" y="43"/>
                      <a:pt x="15" y="43"/>
                      <a:pt x="15" y="43"/>
                    </a:cubicBezTo>
                    <a:cubicBezTo>
                      <a:pt x="15" y="43"/>
                      <a:pt x="15" y="43"/>
                      <a:pt x="15" y="43"/>
                    </a:cubicBezTo>
                    <a:cubicBezTo>
                      <a:pt x="15" y="43"/>
                      <a:pt x="15" y="43"/>
                      <a:pt x="15" y="43"/>
                    </a:cubicBezTo>
                    <a:cubicBezTo>
                      <a:pt x="15" y="44"/>
                      <a:pt x="15" y="44"/>
                      <a:pt x="15" y="44"/>
                    </a:cubicBezTo>
                    <a:cubicBezTo>
                      <a:pt x="15" y="44"/>
                      <a:pt x="15" y="44"/>
                      <a:pt x="15" y="44"/>
                    </a:cubicBezTo>
                    <a:cubicBezTo>
                      <a:pt x="15" y="44"/>
                      <a:pt x="15" y="44"/>
                      <a:pt x="15" y="44"/>
                    </a:cubicBezTo>
                    <a:cubicBezTo>
                      <a:pt x="15" y="43"/>
                      <a:pt x="15" y="43"/>
                      <a:pt x="15" y="43"/>
                    </a:cubicBezTo>
                    <a:cubicBezTo>
                      <a:pt x="16" y="43"/>
                      <a:pt x="16" y="43"/>
                      <a:pt x="16"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6" y="43"/>
                      <a:pt x="16" y="43"/>
                      <a:pt x="16" y="43"/>
                    </a:cubicBezTo>
                    <a:cubicBezTo>
                      <a:pt x="16" y="43"/>
                      <a:pt x="16" y="43"/>
                      <a:pt x="16" y="43"/>
                    </a:cubicBezTo>
                    <a:cubicBezTo>
                      <a:pt x="16" y="44"/>
                      <a:pt x="16" y="44"/>
                      <a:pt x="16" y="44"/>
                    </a:cubicBezTo>
                    <a:cubicBezTo>
                      <a:pt x="16" y="44"/>
                      <a:pt x="16" y="44"/>
                      <a:pt x="16" y="44"/>
                    </a:cubicBezTo>
                    <a:cubicBezTo>
                      <a:pt x="16" y="44"/>
                      <a:pt x="16" y="44"/>
                      <a:pt x="16" y="44"/>
                    </a:cubicBezTo>
                    <a:cubicBezTo>
                      <a:pt x="16" y="44"/>
                      <a:pt x="16" y="44"/>
                      <a:pt x="16" y="44"/>
                    </a:cubicBezTo>
                    <a:cubicBezTo>
                      <a:pt x="17" y="44"/>
                      <a:pt x="17" y="44"/>
                      <a:pt x="17" y="44"/>
                    </a:cubicBezTo>
                    <a:cubicBezTo>
                      <a:pt x="17" y="44"/>
                      <a:pt x="17" y="44"/>
                      <a:pt x="17" y="44"/>
                    </a:cubicBezTo>
                    <a:cubicBezTo>
                      <a:pt x="17" y="44"/>
                      <a:pt x="17" y="44"/>
                      <a:pt x="17" y="44"/>
                    </a:cubicBezTo>
                    <a:cubicBezTo>
                      <a:pt x="18" y="44"/>
                      <a:pt x="18" y="44"/>
                      <a:pt x="18" y="44"/>
                    </a:cubicBezTo>
                    <a:cubicBezTo>
                      <a:pt x="18" y="44"/>
                      <a:pt x="18" y="44"/>
                      <a:pt x="18" y="44"/>
                    </a:cubicBezTo>
                    <a:cubicBezTo>
                      <a:pt x="18" y="45"/>
                      <a:pt x="18" y="45"/>
                      <a:pt x="18" y="45"/>
                    </a:cubicBezTo>
                    <a:cubicBezTo>
                      <a:pt x="18" y="45"/>
                      <a:pt x="18" y="45"/>
                      <a:pt x="18" y="45"/>
                    </a:cubicBezTo>
                    <a:cubicBezTo>
                      <a:pt x="18" y="45"/>
                      <a:pt x="18" y="45"/>
                      <a:pt x="18" y="45"/>
                    </a:cubicBezTo>
                    <a:cubicBezTo>
                      <a:pt x="19" y="45"/>
                      <a:pt x="19" y="45"/>
                      <a:pt x="19" y="45"/>
                    </a:cubicBezTo>
                    <a:cubicBezTo>
                      <a:pt x="19" y="44"/>
                      <a:pt x="19" y="44"/>
                      <a:pt x="19" y="44"/>
                    </a:cubicBezTo>
                    <a:cubicBezTo>
                      <a:pt x="19" y="44"/>
                      <a:pt x="19" y="44"/>
                      <a:pt x="19" y="44"/>
                    </a:cubicBezTo>
                    <a:cubicBezTo>
                      <a:pt x="19" y="44"/>
                      <a:pt x="19" y="44"/>
                      <a:pt x="19" y="44"/>
                    </a:cubicBezTo>
                    <a:cubicBezTo>
                      <a:pt x="19" y="44"/>
                      <a:pt x="19" y="44"/>
                      <a:pt x="19" y="44"/>
                    </a:cubicBezTo>
                    <a:cubicBezTo>
                      <a:pt x="19" y="44"/>
                      <a:pt x="19" y="44"/>
                      <a:pt x="19" y="44"/>
                    </a:cubicBezTo>
                    <a:cubicBezTo>
                      <a:pt x="19" y="44"/>
                      <a:pt x="19" y="44"/>
                      <a:pt x="19" y="44"/>
                    </a:cubicBezTo>
                    <a:cubicBezTo>
                      <a:pt x="19" y="44"/>
                      <a:pt x="19" y="44"/>
                      <a:pt x="19" y="44"/>
                    </a:cubicBezTo>
                    <a:cubicBezTo>
                      <a:pt x="19" y="43"/>
                      <a:pt x="19" y="43"/>
                      <a:pt x="19" y="43"/>
                    </a:cubicBezTo>
                    <a:cubicBezTo>
                      <a:pt x="19" y="42"/>
                      <a:pt x="19" y="42"/>
                      <a:pt x="19" y="42"/>
                    </a:cubicBezTo>
                    <a:cubicBezTo>
                      <a:pt x="19" y="42"/>
                      <a:pt x="19" y="42"/>
                      <a:pt x="19" y="42"/>
                    </a:cubicBezTo>
                    <a:cubicBezTo>
                      <a:pt x="20" y="42"/>
                      <a:pt x="20" y="42"/>
                      <a:pt x="20" y="42"/>
                    </a:cubicBezTo>
                    <a:cubicBezTo>
                      <a:pt x="20" y="42"/>
                      <a:pt x="20" y="42"/>
                      <a:pt x="20" y="42"/>
                    </a:cubicBezTo>
                    <a:cubicBezTo>
                      <a:pt x="20" y="42"/>
                      <a:pt x="20" y="42"/>
                      <a:pt x="20" y="42"/>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1" y="41"/>
                      <a:pt x="21" y="41"/>
                      <a:pt x="21" y="41"/>
                    </a:cubicBezTo>
                    <a:cubicBezTo>
                      <a:pt x="21" y="40"/>
                      <a:pt x="21" y="40"/>
                      <a:pt x="21" y="40"/>
                    </a:cubicBezTo>
                    <a:cubicBezTo>
                      <a:pt x="22" y="40"/>
                      <a:pt x="22" y="40"/>
                      <a:pt x="22" y="40"/>
                    </a:cubicBezTo>
                    <a:cubicBezTo>
                      <a:pt x="22" y="39"/>
                      <a:pt x="22" y="39"/>
                      <a:pt x="22" y="39"/>
                    </a:cubicBezTo>
                    <a:cubicBezTo>
                      <a:pt x="22" y="39"/>
                      <a:pt x="22" y="39"/>
                      <a:pt x="22" y="39"/>
                    </a:cubicBezTo>
                    <a:cubicBezTo>
                      <a:pt x="22" y="39"/>
                      <a:pt x="22" y="39"/>
                      <a:pt x="22" y="39"/>
                    </a:cubicBezTo>
                    <a:cubicBezTo>
                      <a:pt x="22" y="39"/>
                      <a:pt x="22" y="39"/>
                      <a:pt x="22" y="39"/>
                    </a:cubicBezTo>
                    <a:cubicBezTo>
                      <a:pt x="23" y="38"/>
                      <a:pt x="23" y="38"/>
                      <a:pt x="23" y="38"/>
                    </a:cubicBezTo>
                    <a:cubicBezTo>
                      <a:pt x="23" y="38"/>
                      <a:pt x="23" y="38"/>
                      <a:pt x="23" y="38"/>
                    </a:cubicBezTo>
                    <a:cubicBezTo>
                      <a:pt x="23" y="38"/>
                      <a:pt x="23" y="38"/>
                      <a:pt x="23" y="38"/>
                    </a:cubicBezTo>
                    <a:cubicBezTo>
                      <a:pt x="23" y="38"/>
                      <a:pt x="23" y="38"/>
                      <a:pt x="23" y="38"/>
                    </a:cubicBezTo>
                    <a:cubicBezTo>
                      <a:pt x="23" y="37"/>
                      <a:pt x="23" y="37"/>
                      <a:pt x="23" y="37"/>
                    </a:cubicBezTo>
                    <a:cubicBezTo>
                      <a:pt x="23" y="37"/>
                      <a:pt x="23" y="37"/>
                      <a:pt x="23" y="37"/>
                    </a:cubicBezTo>
                    <a:cubicBezTo>
                      <a:pt x="23" y="37"/>
                      <a:pt x="23" y="37"/>
                      <a:pt x="23" y="37"/>
                    </a:cubicBezTo>
                    <a:cubicBezTo>
                      <a:pt x="23" y="36"/>
                      <a:pt x="23" y="36"/>
                      <a:pt x="23" y="36"/>
                    </a:cubicBezTo>
                    <a:cubicBezTo>
                      <a:pt x="23" y="36"/>
                      <a:pt x="23" y="36"/>
                      <a:pt x="23" y="36"/>
                    </a:cubicBezTo>
                    <a:cubicBezTo>
                      <a:pt x="23" y="36"/>
                      <a:pt x="23" y="36"/>
                      <a:pt x="23" y="36"/>
                    </a:cubicBezTo>
                    <a:cubicBezTo>
                      <a:pt x="23" y="35"/>
                      <a:pt x="23" y="35"/>
                      <a:pt x="23" y="35"/>
                    </a:cubicBezTo>
                    <a:cubicBezTo>
                      <a:pt x="23" y="35"/>
                      <a:pt x="23" y="35"/>
                      <a:pt x="23" y="35"/>
                    </a:cubicBezTo>
                    <a:cubicBezTo>
                      <a:pt x="24" y="35"/>
                      <a:pt x="24" y="35"/>
                      <a:pt x="24" y="35"/>
                    </a:cubicBezTo>
                    <a:cubicBezTo>
                      <a:pt x="24" y="35"/>
                      <a:pt x="24" y="35"/>
                      <a:pt x="24" y="35"/>
                    </a:cubicBezTo>
                    <a:cubicBezTo>
                      <a:pt x="25" y="35"/>
                      <a:pt x="25" y="35"/>
                      <a:pt x="25" y="35"/>
                    </a:cubicBezTo>
                    <a:cubicBezTo>
                      <a:pt x="25" y="35"/>
                      <a:pt x="25" y="35"/>
                      <a:pt x="25" y="35"/>
                    </a:cubicBezTo>
                    <a:cubicBezTo>
                      <a:pt x="25" y="36"/>
                      <a:pt x="25" y="36"/>
                      <a:pt x="25" y="36"/>
                    </a:cubicBezTo>
                    <a:cubicBezTo>
                      <a:pt x="25" y="35"/>
                      <a:pt x="25" y="35"/>
                      <a:pt x="25" y="35"/>
                    </a:cubicBezTo>
                    <a:cubicBezTo>
                      <a:pt x="27" y="34"/>
                      <a:pt x="27" y="34"/>
                      <a:pt x="27" y="34"/>
                    </a:cubicBezTo>
                    <a:cubicBezTo>
                      <a:pt x="27" y="34"/>
                      <a:pt x="27" y="34"/>
                      <a:pt x="27" y="34"/>
                    </a:cubicBezTo>
                    <a:cubicBezTo>
                      <a:pt x="28" y="34"/>
                      <a:pt x="28" y="34"/>
                      <a:pt x="28" y="34"/>
                    </a:cubicBezTo>
                    <a:cubicBezTo>
                      <a:pt x="28" y="34"/>
                      <a:pt x="28" y="34"/>
                      <a:pt x="28" y="34"/>
                    </a:cubicBezTo>
                    <a:cubicBezTo>
                      <a:pt x="28" y="34"/>
                      <a:pt x="28" y="34"/>
                      <a:pt x="28" y="34"/>
                    </a:cubicBezTo>
                    <a:cubicBezTo>
                      <a:pt x="28" y="34"/>
                      <a:pt x="28" y="34"/>
                      <a:pt x="28" y="34"/>
                    </a:cubicBezTo>
                    <a:lnTo>
                      <a:pt x="28" y="33"/>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gf4bb91c855_5_265"/>
              <p:cNvSpPr/>
              <p:nvPr/>
            </p:nvSpPr>
            <p:spPr>
              <a:xfrm>
                <a:off x="3414780" y="3298149"/>
                <a:ext cx="123370" cy="208640"/>
              </a:xfrm>
              <a:custGeom>
                <a:rect b="b" l="l" r="r" t="t"/>
                <a:pathLst>
                  <a:path extrusionOk="0" h="65" w="38">
                    <a:moveTo>
                      <a:pt x="38" y="43"/>
                    </a:moveTo>
                    <a:cubicBezTo>
                      <a:pt x="38" y="42"/>
                      <a:pt x="38" y="42"/>
                      <a:pt x="38" y="42"/>
                    </a:cubicBezTo>
                    <a:cubicBezTo>
                      <a:pt x="37" y="42"/>
                      <a:pt x="37" y="42"/>
                      <a:pt x="37" y="42"/>
                    </a:cubicBezTo>
                    <a:cubicBezTo>
                      <a:pt x="37" y="42"/>
                      <a:pt x="37" y="42"/>
                      <a:pt x="37" y="42"/>
                    </a:cubicBezTo>
                    <a:cubicBezTo>
                      <a:pt x="38" y="42"/>
                      <a:pt x="38" y="42"/>
                      <a:pt x="38" y="42"/>
                    </a:cubicBezTo>
                    <a:cubicBezTo>
                      <a:pt x="38" y="42"/>
                      <a:pt x="38" y="42"/>
                      <a:pt x="38" y="42"/>
                    </a:cubicBezTo>
                    <a:cubicBezTo>
                      <a:pt x="38" y="41"/>
                      <a:pt x="38" y="41"/>
                      <a:pt x="38" y="41"/>
                    </a:cubicBezTo>
                    <a:cubicBezTo>
                      <a:pt x="37" y="41"/>
                      <a:pt x="37" y="41"/>
                      <a:pt x="37" y="41"/>
                    </a:cubicBezTo>
                    <a:cubicBezTo>
                      <a:pt x="37" y="41"/>
                      <a:pt x="37" y="41"/>
                      <a:pt x="37" y="41"/>
                    </a:cubicBezTo>
                    <a:cubicBezTo>
                      <a:pt x="37" y="41"/>
                      <a:pt x="37" y="41"/>
                      <a:pt x="37" y="41"/>
                    </a:cubicBezTo>
                    <a:cubicBezTo>
                      <a:pt x="37" y="40"/>
                      <a:pt x="37" y="40"/>
                      <a:pt x="37" y="40"/>
                    </a:cubicBezTo>
                    <a:cubicBezTo>
                      <a:pt x="37" y="40"/>
                      <a:pt x="37" y="40"/>
                      <a:pt x="37" y="40"/>
                    </a:cubicBezTo>
                    <a:cubicBezTo>
                      <a:pt x="37" y="40"/>
                      <a:pt x="37" y="40"/>
                      <a:pt x="37" y="40"/>
                    </a:cubicBezTo>
                    <a:cubicBezTo>
                      <a:pt x="36" y="40"/>
                      <a:pt x="36" y="40"/>
                      <a:pt x="36" y="40"/>
                    </a:cubicBezTo>
                    <a:cubicBezTo>
                      <a:pt x="36" y="40"/>
                      <a:pt x="36" y="40"/>
                      <a:pt x="36" y="40"/>
                    </a:cubicBezTo>
                    <a:cubicBezTo>
                      <a:pt x="36" y="39"/>
                      <a:pt x="36" y="39"/>
                      <a:pt x="36" y="39"/>
                    </a:cubicBezTo>
                    <a:cubicBezTo>
                      <a:pt x="36" y="39"/>
                      <a:pt x="36" y="39"/>
                      <a:pt x="36" y="39"/>
                    </a:cubicBezTo>
                    <a:cubicBezTo>
                      <a:pt x="36" y="39"/>
                      <a:pt x="36" y="39"/>
                      <a:pt x="36" y="39"/>
                    </a:cubicBezTo>
                    <a:cubicBezTo>
                      <a:pt x="37" y="38"/>
                      <a:pt x="37" y="38"/>
                      <a:pt x="37" y="38"/>
                    </a:cubicBezTo>
                    <a:cubicBezTo>
                      <a:pt x="37" y="38"/>
                      <a:pt x="37" y="38"/>
                      <a:pt x="37" y="38"/>
                    </a:cubicBezTo>
                    <a:cubicBezTo>
                      <a:pt x="36" y="37"/>
                      <a:pt x="36" y="37"/>
                      <a:pt x="36" y="37"/>
                    </a:cubicBezTo>
                    <a:cubicBezTo>
                      <a:pt x="36" y="37"/>
                      <a:pt x="36" y="37"/>
                      <a:pt x="36" y="37"/>
                    </a:cubicBezTo>
                    <a:cubicBezTo>
                      <a:pt x="36" y="37"/>
                      <a:pt x="36" y="37"/>
                      <a:pt x="36" y="37"/>
                    </a:cubicBezTo>
                    <a:cubicBezTo>
                      <a:pt x="37" y="37"/>
                      <a:pt x="37" y="37"/>
                      <a:pt x="37" y="37"/>
                    </a:cubicBezTo>
                    <a:cubicBezTo>
                      <a:pt x="37" y="36"/>
                      <a:pt x="37" y="36"/>
                      <a:pt x="37" y="36"/>
                    </a:cubicBezTo>
                    <a:cubicBezTo>
                      <a:pt x="37" y="36"/>
                      <a:pt x="37" y="36"/>
                      <a:pt x="37" y="36"/>
                    </a:cubicBezTo>
                    <a:cubicBezTo>
                      <a:pt x="36" y="27"/>
                      <a:pt x="35" y="18"/>
                      <a:pt x="34" y="9"/>
                    </a:cubicBezTo>
                    <a:cubicBezTo>
                      <a:pt x="33" y="8"/>
                      <a:pt x="33" y="8"/>
                      <a:pt x="33" y="8"/>
                    </a:cubicBezTo>
                    <a:cubicBezTo>
                      <a:pt x="33" y="8"/>
                      <a:pt x="33" y="8"/>
                      <a:pt x="33" y="8"/>
                    </a:cubicBezTo>
                    <a:cubicBezTo>
                      <a:pt x="33" y="7"/>
                      <a:pt x="33" y="7"/>
                      <a:pt x="33" y="7"/>
                    </a:cubicBezTo>
                    <a:cubicBezTo>
                      <a:pt x="33" y="7"/>
                      <a:pt x="33" y="7"/>
                      <a:pt x="33" y="7"/>
                    </a:cubicBezTo>
                    <a:cubicBezTo>
                      <a:pt x="32" y="6"/>
                      <a:pt x="32" y="6"/>
                      <a:pt x="32" y="6"/>
                    </a:cubicBezTo>
                    <a:cubicBezTo>
                      <a:pt x="32" y="5"/>
                      <a:pt x="32" y="5"/>
                      <a:pt x="32" y="5"/>
                    </a:cubicBezTo>
                    <a:cubicBezTo>
                      <a:pt x="32" y="5"/>
                      <a:pt x="32" y="5"/>
                      <a:pt x="32" y="5"/>
                    </a:cubicBezTo>
                    <a:cubicBezTo>
                      <a:pt x="32" y="5"/>
                      <a:pt x="32" y="5"/>
                      <a:pt x="32" y="5"/>
                    </a:cubicBezTo>
                    <a:cubicBezTo>
                      <a:pt x="32" y="5"/>
                      <a:pt x="32" y="5"/>
                      <a:pt x="32" y="5"/>
                    </a:cubicBezTo>
                    <a:cubicBezTo>
                      <a:pt x="32" y="5"/>
                      <a:pt x="32" y="5"/>
                      <a:pt x="32" y="5"/>
                    </a:cubicBezTo>
                    <a:cubicBezTo>
                      <a:pt x="32" y="5"/>
                      <a:pt x="32" y="5"/>
                      <a:pt x="32" y="5"/>
                    </a:cubicBezTo>
                    <a:cubicBezTo>
                      <a:pt x="32" y="5"/>
                      <a:pt x="32" y="5"/>
                      <a:pt x="32" y="5"/>
                    </a:cubicBezTo>
                    <a:cubicBezTo>
                      <a:pt x="32" y="5"/>
                      <a:pt x="32" y="5"/>
                      <a:pt x="32" y="5"/>
                    </a:cubicBezTo>
                    <a:cubicBezTo>
                      <a:pt x="32" y="5"/>
                      <a:pt x="32" y="5"/>
                      <a:pt x="32" y="5"/>
                    </a:cubicBezTo>
                    <a:cubicBezTo>
                      <a:pt x="31" y="4"/>
                      <a:pt x="31" y="4"/>
                      <a:pt x="31" y="4"/>
                    </a:cubicBezTo>
                    <a:cubicBezTo>
                      <a:pt x="31" y="4"/>
                      <a:pt x="31" y="4"/>
                      <a:pt x="31" y="4"/>
                    </a:cubicBezTo>
                    <a:cubicBezTo>
                      <a:pt x="31" y="4"/>
                      <a:pt x="31" y="4"/>
                      <a:pt x="31" y="4"/>
                    </a:cubicBezTo>
                    <a:cubicBezTo>
                      <a:pt x="31" y="4"/>
                      <a:pt x="31" y="4"/>
                      <a:pt x="31" y="4"/>
                    </a:cubicBezTo>
                    <a:cubicBezTo>
                      <a:pt x="31" y="3"/>
                      <a:pt x="31" y="3"/>
                      <a:pt x="31" y="3"/>
                    </a:cubicBezTo>
                    <a:cubicBezTo>
                      <a:pt x="31" y="3"/>
                      <a:pt x="31" y="3"/>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0"/>
                      <a:pt x="31" y="0"/>
                      <a:pt x="31" y="0"/>
                    </a:cubicBezTo>
                    <a:cubicBezTo>
                      <a:pt x="31" y="0"/>
                      <a:pt x="31" y="0"/>
                      <a:pt x="31" y="0"/>
                    </a:cubicBezTo>
                    <a:cubicBezTo>
                      <a:pt x="22" y="1"/>
                      <a:pt x="14"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2"/>
                      <a:pt x="6" y="2"/>
                      <a:pt x="6" y="2"/>
                    </a:cubicBezTo>
                    <a:cubicBezTo>
                      <a:pt x="6" y="3"/>
                      <a:pt x="6" y="3"/>
                      <a:pt x="6" y="3"/>
                    </a:cubicBezTo>
                    <a:cubicBezTo>
                      <a:pt x="6" y="3"/>
                      <a:pt x="6" y="3"/>
                      <a:pt x="6" y="3"/>
                    </a:cubicBezTo>
                    <a:cubicBezTo>
                      <a:pt x="6" y="3"/>
                      <a:pt x="6" y="3"/>
                      <a:pt x="6" y="3"/>
                    </a:cubicBezTo>
                    <a:cubicBezTo>
                      <a:pt x="6" y="3"/>
                      <a:pt x="6" y="3"/>
                      <a:pt x="6" y="3"/>
                    </a:cubicBezTo>
                    <a:cubicBezTo>
                      <a:pt x="7" y="3"/>
                      <a:pt x="7" y="3"/>
                      <a:pt x="7" y="3"/>
                    </a:cubicBezTo>
                    <a:cubicBezTo>
                      <a:pt x="7" y="4"/>
                      <a:pt x="7" y="4"/>
                      <a:pt x="7" y="4"/>
                    </a:cubicBezTo>
                    <a:cubicBezTo>
                      <a:pt x="8" y="4"/>
                      <a:pt x="8" y="4"/>
                      <a:pt x="8" y="4"/>
                    </a:cubicBezTo>
                    <a:cubicBezTo>
                      <a:pt x="8" y="4"/>
                      <a:pt x="8" y="4"/>
                      <a:pt x="8" y="4"/>
                    </a:cubicBezTo>
                    <a:cubicBezTo>
                      <a:pt x="8" y="5"/>
                      <a:pt x="8" y="5"/>
                      <a:pt x="8" y="5"/>
                    </a:cubicBezTo>
                    <a:cubicBezTo>
                      <a:pt x="8" y="5"/>
                      <a:pt x="8" y="5"/>
                      <a:pt x="8" y="5"/>
                    </a:cubicBezTo>
                    <a:cubicBezTo>
                      <a:pt x="8" y="5"/>
                      <a:pt x="8" y="5"/>
                      <a:pt x="8" y="5"/>
                    </a:cubicBezTo>
                    <a:cubicBezTo>
                      <a:pt x="8" y="5"/>
                      <a:pt x="8" y="5"/>
                      <a:pt x="8" y="5"/>
                    </a:cubicBezTo>
                    <a:cubicBezTo>
                      <a:pt x="9" y="6"/>
                      <a:pt x="9" y="6"/>
                      <a:pt x="9" y="6"/>
                    </a:cubicBezTo>
                    <a:cubicBezTo>
                      <a:pt x="9" y="6"/>
                      <a:pt x="9" y="6"/>
                      <a:pt x="9" y="6"/>
                    </a:cubicBezTo>
                    <a:cubicBezTo>
                      <a:pt x="9" y="6"/>
                      <a:pt x="9" y="6"/>
                      <a:pt x="9" y="6"/>
                    </a:cubicBezTo>
                    <a:cubicBezTo>
                      <a:pt x="9" y="6"/>
                      <a:pt x="9" y="6"/>
                      <a:pt x="9" y="6"/>
                    </a:cubicBezTo>
                    <a:cubicBezTo>
                      <a:pt x="10" y="6"/>
                      <a:pt x="10" y="6"/>
                      <a:pt x="10" y="6"/>
                    </a:cubicBezTo>
                    <a:cubicBezTo>
                      <a:pt x="10" y="6"/>
                      <a:pt x="10" y="6"/>
                      <a:pt x="10" y="6"/>
                    </a:cubicBezTo>
                    <a:cubicBezTo>
                      <a:pt x="10" y="7"/>
                      <a:pt x="10" y="7"/>
                      <a:pt x="10" y="7"/>
                    </a:cubicBezTo>
                    <a:cubicBezTo>
                      <a:pt x="10" y="7"/>
                      <a:pt x="10" y="7"/>
                      <a:pt x="10" y="7"/>
                    </a:cubicBezTo>
                    <a:cubicBezTo>
                      <a:pt x="10" y="7"/>
                      <a:pt x="10" y="7"/>
                      <a:pt x="10" y="7"/>
                    </a:cubicBezTo>
                    <a:cubicBezTo>
                      <a:pt x="11" y="7"/>
                      <a:pt x="11" y="7"/>
                      <a:pt x="11" y="7"/>
                    </a:cubicBezTo>
                    <a:cubicBezTo>
                      <a:pt x="11" y="7"/>
                      <a:pt x="11" y="7"/>
                      <a:pt x="11" y="7"/>
                    </a:cubicBezTo>
                    <a:cubicBezTo>
                      <a:pt x="11" y="7"/>
                      <a:pt x="11" y="7"/>
                      <a:pt x="11" y="7"/>
                    </a:cubicBezTo>
                    <a:cubicBezTo>
                      <a:pt x="11" y="7"/>
                      <a:pt x="11" y="7"/>
                      <a:pt x="11" y="7"/>
                    </a:cubicBezTo>
                    <a:cubicBezTo>
                      <a:pt x="11" y="8"/>
                      <a:pt x="11" y="8"/>
                      <a:pt x="11" y="8"/>
                    </a:cubicBezTo>
                    <a:cubicBezTo>
                      <a:pt x="11" y="8"/>
                      <a:pt x="11" y="8"/>
                      <a:pt x="11" y="8"/>
                    </a:cubicBezTo>
                    <a:cubicBezTo>
                      <a:pt x="11" y="8"/>
                      <a:pt x="11" y="8"/>
                      <a:pt x="11" y="8"/>
                    </a:cubicBezTo>
                    <a:cubicBezTo>
                      <a:pt x="11" y="9"/>
                      <a:pt x="11" y="9"/>
                      <a:pt x="11" y="9"/>
                    </a:cubicBezTo>
                    <a:cubicBezTo>
                      <a:pt x="11" y="10"/>
                      <a:pt x="11" y="10"/>
                      <a:pt x="11" y="10"/>
                    </a:cubicBezTo>
                    <a:cubicBezTo>
                      <a:pt x="11" y="10"/>
                      <a:pt x="11" y="10"/>
                      <a:pt x="11" y="10"/>
                    </a:cubicBezTo>
                    <a:cubicBezTo>
                      <a:pt x="11" y="10"/>
                      <a:pt x="11" y="10"/>
                      <a:pt x="11" y="10"/>
                    </a:cubicBezTo>
                    <a:cubicBezTo>
                      <a:pt x="10" y="10"/>
                      <a:pt x="10" y="10"/>
                      <a:pt x="10" y="10"/>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2"/>
                      <a:pt x="10" y="12"/>
                      <a:pt x="10" y="12"/>
                    </a:cubicBezTo>
                    <a:cubicBezTo>
                      <a:pt x="10" y="12"/>
                      <a:pt x="10" y="12"/>
                      <a:pt x="10" y="12"/>
                    </a:cubicBezTo>
                    <a:cubicBezTo>
                      <a:pt x="9" y="12"/>
                      <a:pt x="9" y="12"/>
                      <a:pt x="9" y="12"/>
                    </a:cubicBezTo>
                    <a:cubicBezTo>
                      <a:pt x="9" y="12"/>
                      <a:pt x="9" y="12"/>
                      <a:pt x="9" y="12"/>
                    </a:cubicBezTo>
                    <a:cubicBezTo>
                      <a:pt x="9" y="12"/>
                      <a:pt x="9" y="12"/>
                      <a:pt x="9" y="12"/>
                    </a:cubicBezTo>
                    <a:cubicBezTo>
                      <a:pt x="10" y="12"/>
                      <a:pt x="10" y="12"/>
                      <a:pt x="10" y="12"/>
                    </a:cubicBezTo>
                    <a:cubicBezTo>
                      <a:pt x="10" y="13"/>
                      <a:pt x="10" y="13"/>
                      <a:pt x="10" y="13"/>
                    </a:cubicBezTo>
                    <a:cubicBezTo>
                      <a:pt x="10" y="13"/>
                      <a:pt x="10" y="13"/>
                      <a:pt x="10" y="13"/>
                    </a:cubicBezTo>
                    <a:cubicBezTo>
                      <a:pt x="9" y="13"/>
                      <a:pt x="9" y="13"/>
                      <a:pt x="9" y="13"/>
                    </a:cubicBezTo>
                    <a:cubicBezTo>
                      <a:pt x="9" y="13"/>
                      <a:pt x="9" y="13"/>
                      <a:pt x="9" y="13"/>
                    </a:cubicBezTo>
                    <a:cubicBezTo>
                      <a:pt x="9" y="13"/>
                      <a:pt x="9" y="13"/>
                      <a:pt x="9" y="13"/>
                    </a:cubicBezTo>
                    <a:cubicBezTo>
                      <a:pt x="9" y="13"/>
                      <a:pt x="9" y="13"/>
                      <a:pt x="9" y="13"/>
                    </a:cubicBezTo>
                    <a:cubicBezTo>
                      <a:pt x="9" y="14"/>
                      <a:pt x="9" y="14"/>
                      <a:pt x="9" y="14"/>
                    </a:cubicBezTo>
                    <a:cubicBezTo>
                      <a:pt x="9" y="14"/>
                      <a:pt x="9" y="14"/>
                      <a:pt x="9" y="14"/>
                    </a:cubicBezTo>
                    <a:cubicBezTo>
                      <a:pt x="8" y="14"/>
                      <a:pt x="8" y="14"/>
                      <a:pt x="8" y="14"/>
                    </a:cubicBezTo>
                    <a:cubicBezTo>
                      <a:pt x="8" y="14"/>
                      <a:pt x="8" y="14"/>
                      <a:pt x="8" y="14"/>
                    </a:cubicBezTo>
                    <a:cubicBezTo>
                      <a:pt x="7" y="14"/>
                      <a:pt x="7" y="14"/>
                      <a:pt x="7" y="14"/>
                    </a:cubicBezTo>
                    <a:cubicBezTo>
                      <a:pt x="7" y="15"/>
                      <a:pt x="7" y="15"/>
                      <a:pt x="7" y="15"/>
                    </a:cubicBezTo>
                    <a:cubicBezTo>
                      <a:pt x="7" y="15"/>
                      <a:pt x="7" y="15"/>
                      <a:pt x="7" y="15"/>
                    </a:cubicBezTo>
                    <a:cubicBezTo>
                      <a:pt x="7" y="15"/>
                      <a:pt x="7" y="15"/>
                      <a:pt x="7" y="15"/>
                    </a:cubicBezTo>
                    <a:cubicBezTo>
                      <a:pt x="4" y="15"/>
                      <a:pt x="4" y="15"/>
                      <a:pt x="4" y="15"/>
                    </a:cubicBezTo>
                    <a:cubicBezTo>
                      <a:pt x="4" y="16"/>
                      <a:pt x="4" y="16"/>
                      <a:pt x="4" y="16"/>
                    </a:cubicBezTo>
                    <a:cubicBezTo>
                      <a:pt x="3" y="16"/>
                      <a:pt x="3" y="16"/>
                      <a:pt x="3" y="16"/>
                    </a:cubicBezTo>
                    <a:cubicBezTo>
                      <a:pt x="3" y="16"/>
                      <a:pt x="3" y="16"/>
                      <a:pt x="3" y="16"/>
                    </a:cubicBezTo>
                    <a:cubicBezTo>
                      <a:pt x="3" y="17"/>
                      <a:pt x="3" y="17"/>
                      <a:pt x="3" y="17"/>
                    </a:cubicBezTo>
                    <a:cubicBezTo>
                      <a:pt x="3" y="17"/>
                      <a:pt x="3" y="17"/>
                      <a:pt x="3" y="17"/>
                    </a:cubicBezTo>
                    <a:cubicBezTo>
                      <a:pt x="3" y="18"/>
                      <a:pt x="3" y="18"/>
                      <a:pt x="3" y="18"/>
                    </a:cubicBezTo>
                    <a:cubicBezTo>
                      <a:pt x="3" y="18"/>
                      <a:pt x="3" y="18"/>
                      <a:pt x="3" y="18"/>
                    </a:cubicBezTo>
                    <a:cubicBezTo>
                      <a:pt x="3" y="18"/>
                      <a:pt x="3" y="18"/>
                      <a:pt x="3" y="18"/>
                    </a:cubicBezTo>
                    <a:cubicBezTo>
                      <a:pt x="4" y="18"/>
                      <a:pt x="4" y="18"/>
                      <a:pt x="4" y="18"/>
                    </a:cubicBezTo>
                    <a:cubicBezTo>
                      <a:pt x="4" y="18"/>
                      <a:pt x="4" y="18"/>
                      <a:pt x="4" y="18"/>
                    </a:cubicBezTo>
                    <a:cubicBezTo>
                      <a:pt x="4" y="19"/>
                      <a:pt x="4" y="19"/>
                      <a:pt x="4" y="19"/>
                    </a:cubicBezTo>
                    <a:cubicBezTo>
                      <a:pt x="5" y="19"/>
                      <a:pt x="5" y="19"/>
                      <a:pt x="5" y="19"/>
                    </a:cubicBezTo>
                    <a:cubicBezTo>
                      <a:pt x="5" y="20"/>
                      <a:pt x="5" y="20"/>
                      <a:pt x="5" y="20"/>
                    </a:cubicBezTo>
                    <a:cubicBezTo>
                      <a:pt x="5" y="20"/>
                      <a:pt x="5" y="20"/>
                      <a:pt x="5" y="20"/>
                    </a:cubicBezTo>
                    <a:cubicBezTo>
                      <a:pt x="5" y="21"/>
                      <a:pt x="5" y="21"/>
                      <a:pt x="5" y="21"/>
                    </a:cubicBezTo>
                    <a:cubicBezTo>
                      <a:pt x="5" y="21"/>
                      <a:pt x="5" y="21"/>
                      <a:pt x="5" y="21"/>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4"/>
                      <a:pt x="4" y="24"/>
                      <a:pt x="4" y="24"/>
                    </a:cubicBezTo>
                    <a:cubicBezTo>
                      <a:pt x="4" y="24"/>
                      <a:pt x="4" y="24"/>
                      <a:pt x="4" y="24"/>
                    </a:cubicBezTo>
                    <a:cubicBezTo>
                      <a:pt x="3" y="24"/>
                      <a:pt x="3" y="24"/>
                      <a:pt x="3" y="24"/>
                    </a:cubicBezTo>
                    <a:cubicBezTo>
                      <a:pt x="3" y="25"/>
                      <a:pt x="3" y="25"/>
                      <a:pt x="3" y="25"/>
                    </a:cubicBezTo>
                    <a:cubicBezTo>
                      <a:pt x="3" y="25"/>
                      <a:pt x="3" y="25"/>
                      <a:pt x="3" y="25"/>
                    </a:cubicBezTo>
                    <a:cubicBezTo>
                      <a:pt x="2" y="25"/>
                      <a:pt x="2" y="25"/>
                      <a:pt x="2" y="25"/>
                    </a:cubicBezTo>
                    <a:cubicBezTo>
                      <a:pt x="2" y="25"/>
                      <a:pt x="2" y="25"/>
                      <a:pt x="2" y="25"/>
                    </a:cubicBezTo>
                    <a:cubicBezTo>
                      <a:pt x="2" y="25"/>
                      <a:pt x="2" y="25"/>
                      <a:pt x="2" y="25"/>
                    </a:cubicBezTo>
                    <a:cubicBezTo>
                      <a:pt x="1" y="25"/>
                      <a:pt x="1" y="25"/>
                      <a:pt x="1" y="25"/>
                    </a:cubicBezTo>
                    <a:cubicBezTo>
                      <a:pt x="1" y="26"/>
                      <a:pt x="1" y="26"/>
                      <a:pt x="1" y="26"/>
                    </a:cubicBezTo>
                    <a:cubicBezTo>
                      <a:pt x="1" y="26"/>
                      <a:pt x="1" y="26"/>
                      <a:pt x="1" y="26"/>
                    </a:cubicBezTo>
                    <a:cubicBezTo>
                      <a:pt x="1" y="26"/>
                      <a:pt x="1" y="26"/>
                      <a:pt x="1" y="26"/>
                    </a:cubicBezTo>
                    <a:cubicBezTo>
                      <a:pt x="1" y="26"/>
                      <a:pt x="1" y="26"/>
                      <a:pt x="1" y="26"/>
                    </a:cubicBezTo>
                    <a:cubicBezTo>
                      <a:pt x="1" y="26"/>
                      <a:pt x="1" y="26"/>
                      <a:pt x="1" y="26"/>
                    </a:cubicBezTo>
                    <a:cubicBezTo>
                      <a:pt x="1" y="26"/>
                      <a:pt x="1" y="26"/>
                      <a:pt x="1" y="26"/>
                    </a:cubicBezTo>
                    <a:cubicBezTo>
                      <a:pt x="1" y="26"/>
                      <a:pt x="1" y="26"/>
                      <a:pt x="1" y="26"/>
                    </a:cubicBezTo>
                    <a:cubicBezTo>
                      <a:pt x="2" y="27"/>
                      <a:pt x="2" y="27"/>
                      <a:pt x="2" y="27"/>
                    </a:cubicBezTo>
                    <a:cubicBezTo>
                      <a:pt x="1" y="27"/>
                      <a:pt x="1" y="27"/>
                      <a:pt x="1" y="27"/>
                    </a:cubicBezTo>
                    <a:cubicBezTo>
                      <a:pt x="1" y="27"/>
                      <a:pt x="1" y="27"/>
                      <a:pt x="1" y="27"/>
                    </a:cubicBezTo>
                    <a:cubicBezTo>
                      <a:pt x="2" y="27"/>
                      <a:pt x="2" y="27"/>
                      <a:pt x="2" y="27"/>
                    </a:cubicBezTo>
                    <a:cubicBezTo>
                      <a:pt x="2" y="28"/>
                      <a:pt x="2" y="28"/>
                      <a:pt x="2" y="28"/>
                    </a:cubicBezTo>
                    <a:cubicBezTo>
                      <a:pt x="2" y="28"/>
                      <a:pt x="2" y="28"/>
                      <a:pt x="2" y="28"/>
                    </a:cubicBezTo>
                    <a:cubicBezTo>
                      <a:pt x="1" y="28"/>
                      <a:pt x="1" y="28"/>
                      <a:pt x="1" y="28"/>
                    </a:cubicBezTo>
                    <a:cubicBezTo>
                      <a:pt x="1" y="28"/>
                      <a:pt x="1" y="28"/>
                      <a:pt x="1" y="28"/>
                    </a:cubicBezTo>
                    <a:cubicBezTo>
                      <a:pt x="1" y="28"/>
                      <a:pt x="1" y="28"/>
                      <a:pt x="1" y="28"/>
                    </a:cubicBezTo>
                    <a:cubicBezTo>
                      <a:pt x="1" y="29"/>
                      <a:pt x="1" y="29"/>
                      <a:pt x="1" y="29"/>
                    </a:cubicBezTo>
                    <a:cubicBezTo>
                      <a:pt x="0" y="29"/>
                      <a:pt x="0" y="29"/>
                      <a:pt x="0" y="29"/>
                    </a:cubicBezTo>
                    <a:cubicBezTo>
                      <a:pt x="0" y="30"/>
                      <a:pt x="0" y="30"/>
                      <a:pt x="0" y="30"/>
                    </a:cubicBezTo>
                    <a:cubicBezTo>
                      <a:pt x="1" y="30"/>
                      <a:pt x="1" y="30"/>
                      <a:pt x="1" y="30"/>
                    </a:cubicBezTo>
                    <a:cubicBezTo>
                      <a:pt x="1" y="32"/>
                      <a:pt x="1" y="32"/>
                      <a:pt x="1" y="32"/>
                    </a:cubicBezTo>
                    <a:cubicBezTo>
                      <a:pt x="1" y="32"/>
                      <a:pt x="1" y="32"/>
                      <a:pt x="1" y="32"/>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3"/>
                      <a:pt x="1" y="33"/>
                      <a:pt x="1" y="33"/>
                    </a:cubicBezTo>
                    <a:cubicBezTo>
                      <a:pt x="1" y="34"/>
                      <a:pt x="1" y="34"/>
                      <a:pt x="1" y="34"/>
                    </a:cubicBezTo>
                    <a:cubicBezTo>
                      <a:pt x="1" y="34"/>
                      <a:pt x="1" y="34"/>
                      <a:pt x="1" y="34"/>
                    </a:cubicBezTo>
                    <a:cubicBezTo>
                      <a:pt x="1" y="34"/>
                      <a:pt x="1" y="34"/>
                      <a:pt x="1" y="34"/>
                    </a:cubicBezTo>
                    <a:cubicBezTo>
                      <a:pt x="2" y="34"/>
                      <a:pt x="2" y="34"/>
                      <a:pt x="2" y="34"/>
                    </a:cubicBezTo>
                    <a:cubicBezTo>
                      <a:pt x="2" y="34"/>
                      <a:pt x="2" y="34"/>
                      <a:pt x="2" y="34"/>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6"/>
                      <a:pt x="2" y="36"/>
                      <a:pt x="2" y="36"/>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8" y="40"/>
                      <a:pt x="8" y="40"/>
                      <a:pt x="8" y="40"/>
                    </a:cubicBezTo>
                    <a:cubicBezTo>
                      <a:pt x="8" y="40"/>
                      <a:pt x="8" y="40"/>
                      <a:pt x="8" y="40"/>
                    </a:cubicBezTo>
                    <a:cubicBezTo>
                      <a:pt x="8" y="40"/>
                      <a:pt x="8" y="40"/>
                      <a:pt x="8" y="40"/>
                    </a:cubicBezTo>
                    <a:cubicBezTo>
                      <a:pt x="8" y="41"/>
                      <a:pt x="8" y="41"/>
                      <a:pt x="8" y="41"/>
                    </a:cubicBezTo>
                    <a:cubicBezTo>
                      <a:pt x="8" y="41"/>
                      <a:pt x="8" y="41"/>
                      <a:pt x="8" y="41"/>
                    </a:cubicBezTo>
                    <a:cubicBezTo>
                      <a:pt x="8" y="41"/>
                      <a:pt x="8" y="41"/>
                      <a:pt x="8" y="41"/>
                    </a:cubicBezTo>
                    <a:cubicBezTo>
                      <a:pt x="9" y="41"/>
                      <a:pt x="9" y="41"/>
                      <a:pt x="9" y="41"/>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2"/>
                      <a:pt x="9" y="42"/>
                      <a:pt x="9" y="42"/>
                    </a:cubicBezTo>
                    <a:cubicBezTo>
                      <a:pt x="9" y="43"/>
                      <a:pt x="9" y="43"/>
                      <a:pt x="9" y="43"/>
                    </a:cubicBezTo>
                    <a:cubicBezTo>
                      <a:pt x="9" y="43"/>
                      <a:pt x="9" y="43"/>
                      <a:pt x="9" y="43"/>
                    </a:cubicBezTo>
                    <a:cubicBezTo>
                      <a:pt x="9" y="43"/>
                      <a:pt x="9" y="43"/>
                      <a:pt x="9" y="43"/>
                    </a:cubicBezTo>
                    <a:cubicBezTo>
                      <a:pt x="9" y="43"/>
                      <a:pt x="9" y="43"/>
                      <a:pt x="9" y="43"/>
                    </a:cubicBezTo>
                    <a:cubicBezTo>
                      <a:pt x="9" y="43"/>
                      <a:pt x="9" y="43"/>
                      <a:pt x="9" y="43"/>
                    </a:cubicBezTo>
                    <a:cubicBezTo>
                      <a:pt x="9" y="43"/>
                      <a:pt x="9" y="43"/>
                      <a:pt x="9" y="43"/>
                    </a:cubicBezTo>
                    <a:cubicBezTo>
                      <a:pt x="9" y="43"/>
                      <a:pt x="9" y="43"/>
                      <a:pt x="9" y="43"/>
                    </a:cubicBezTo>
                    <a:cubicBezTo>
                      <a:pt x="9" y="44"/>
                      <a:pt x="9" y="44"/>
                      <a:pt x="9" y="44"/>
                    </a:cubicBezTo>
                    <a:cubicBezTo>
                      <a:pt x="10" y="45"/>
                      <a:pt x="10" y="45"/>
                      <a:pt x="10" y="45"/>
                    </a:cubicBezTo>
                    <a:cubicBezTo>
                      <a:pt x="10" y="45"/>
                      <a:pt x="10" y="45"/>
                      <a:pt x="10" y="45"/>
                    </a:cubicBezTo>
                    <a:cubicBezTo>
                      <a:pt x="10" y="45"/>
                      <a:pt x="10" y="45"/>
                      <a:pt x="10" y="45"/>
                    </a:cubicBezTo>
                    <a:cubicBezTo>
                      <a:pt x="11" y="44"/>
                      <a:pt x="11" y="44"/>
                      <a:pt x="11" y="44"/>
                    </a:cubicBezTo>
                    <a:cubicBezTo>
                      <a:pt x="11" y="44"/>
                      <a:pt x="11" y="44"/>
                      <a:pt x="11" y="44"/>
                    </a:cubicBezTo>
                    <a:cubicBezTo>
                      <a:pt x="12" y="44"/>
                      <a:pt x="12" y="44"/>
                      <a:pt x="12" y="44"/>
                    </a:cubicBezTo>
                    <a:cubicBezTo>
                      <a:pt x="12" y="44"/>
                      <a:pt x="12" y="44"/>
                      <a:pt x="12" y="44"/>
                    </a:cubicBezTo>
                    <a:cubicBezTo>
                      <a:pt x="12" y="44"/>
                      <a:pt x="12" y="44"/>
                      <a:pt x="12" y="44"/>
                    </a:cubicBezTo>
                    <a:cubicBezTo>
                      <a:pt x="12" y="44"/>
                      <a:pt x="12" y="44"/>
                      <a:pt x="12" y="44"/>
                    </a:cubicBezTo>
                    <a:cubicBezTo>
                      <a:pt x="13" y="44"/>
                      <a:pt x="13" y="44"/>
                      <a:pt x="13" y="44"/>
                    </a:cubicBezTo>
                    <a:cubicBezTo>
                      <a:pt x="14" y="44"/>
                      <a:pt x="14" y="44"/>
                      <a:pt x="14" y="44"/>
                    </a:cubicBezTo>
                    <a:cubicBezTo>
                      <a:pt x="14" y="45"/>
                      <a:pt x="14" y="45"/>
                      <a:pt x="14" y="45"/>
                    </a:cubicBezTo>
                    <a:cubicBezTo>
                      <a:pt x="14" y="45"/>
                      <a:pt x="14" y="45"/>
                      <a:pt x="14" y="45"/>
                    </a:cubicBezTo>
                    <a:cubicBezTo>
                      <a:pt x="14" y="45"/>
                      <a:pt x="14" y="45"/>
                      <a:pt x="14" y="45"/>
                    </a:cubicBezTo>
                    <a:cubicBezTo>
                      <a:pt x="14" y="45"/>
                      <a:pt x="14" y="45"/>
                      <a:pt x="14" y="45"/>
                    </a:cubicBezTo>
                    <a:cubicBezTo>
                      <a:pt x="14" y="46"/>
                      <a:pt x="14" y="46"/>
                      <a:pt x="14" y="46"/>
                    </a:cubicBezTo>
                    <a:cubicBezTo>
                      <a:pt x="14" y="46"/>
                      <a:pt x="14" y="46"/>
                      <a:pt x="14" y="46"/>
                    </a:cubicBezTo>
                    <a:cubicBezTo>
                      <a:pt x="14" y="46"/>
                      <a:pt x="14" y="46"/>
                      <a:pt x="14" y="46"/>
                    </a:cubicBezTo>
                    <a:cubicBezTo>
                      <a:pt x="14" y="46"/>
                      <a:pt x="14" y="46"/>
                      <a:pt x="14" y="46"/>
                    </a:cubicBezTo>
                    <a:cubicBezTo>
                      <a:pt x="14" y="47"/>
                      <a:pt x="14" y="47"/>
                      <a:pt x="14" y="47"/>
                    </a:cubicBezTo>
                    <a:cubicBezTo>
                      <a:pt x="14" y="47"/>
                      <a:pt x="14" y="47"/>
                      <a:pt x="14" y="47"/>
                    </a:cubicBezTo>
                    <a:cubicBezTo>
                      <a:pt x="14" y="48"/>
                      <a:pt x="14" y="48"/>
                      <a:pt x="14" y="48"/>
                    </a:cubicBezTo>
                    <a:cubicBezTo>
                      <a:pt x="13" y="48"/>
                      <a:pt x="13" y="48"/>
                      <a:pt x="13" y="48"/>
                    </a:cubicBezTo>
                    <a:cubicBezTo>
                      <a:pt x="13" y="50"/>
                      <a:pt x="13" y="50"/>
                      <a:pt x="13" y="50"/>
                    </a:cubicBezTo>
                    <a:cubicBezTo>
                      <a:pt x="13" y="50"/>
                      <a:pt x="13" y="50"/>
                      <a:pt x="13" y="50"/>
                    </a:cubicBezTo>
                    <a:cubicBezTo>
                      <a:pt x="13" y="51"/>
                      <a:pt x="13" y="51"/>
                      <a:pt x="13" y="51"/>
                    </a:cubicBezTo>
                    <a:cubicBezTo>
                      <a:pt x="13" y="51"/>
                      <a:pt x="13" y="51"/>
                      <a:pt x="13" y="51"/>
                    </a:cubicBezTo>
                    <a:cubicBezTo>
                      <a:pt x="13" y="52"/>
                      <a:pt x="13" y="52"/>
                      <a:pt x="13" y="52"/>
                    </a:cubicBezTo>
                    <a:cubicBezTo>
                      <a:pt x="13" y="52"/>
                      <a:pt x="13" y="52"/>
                      <a:pt x="13" y="52"/>
                    </a:cubicBezTo>
                    <a:cubicBezTo>
                      <a:pt x="13" y="52"/>
                      <a:pt x="13" y="52"/>
                      <a:pt x="13" y="52"/>
                    </a:cubicBezTo>
                    <a:cubicBezTo>
                      <a:pt x="13" y="52"/>
                      <a:pt x="13" y="52"/>
                      <a:pt x="13" y="52"/>
                    </a:cubicBezTo>
                    <a:cubicBezTo>
                      <a:pt x="13" y="52"/>
                      <a:pt x="13" y="52"/>
                      <a:pt x="13" y="52"/>
                    </a:cubicBezTo>
                    <a:cubicBezTo>
                      <a:pt x="13" y="53"/>
                      <a:pt x="13" y="53"/>
                      <a:pt x="13" y="53"/>
                    </a:cubicBezTo>
                    <a:cubicBezTo>
                      <a:pt x="14" y="53"/>
                      <a:pt x="14" y="53"/>
                      <a:pt x="14" y="53"/>
                    </a:cubicBezTo>
                    <a:cubicBezTo>
                      <a:pt x="14" y="53"/>
                      <a:pt x="14" y="53"/>
                      <a:pt x="14" y="53"/>
                    </a:cubicBezTo>
                    <a:cubicBezTo>
                      <a:pt x="14" y="53"/>
                      <a:pt x="14" y="53"/>
                      <a:pt x="14" y="53"/>
                    </a:cubicBezTo>
                    <a:cubicBezTo>
                      <a:pt x="14" y="53"/>
                      <a:pt x="14" y="53"/>
                      <a:pt x="14" y="53"/>
                    </a:cubicBezTo>
                    <a:cubicBezTo>
                      <a:pt x="14" y="53"/>
                      <a:pt x="14" y="53"/>
                      <a:pt x="14" y="53"/>
                    </a:cubicBezTo>
                    <a:cubicBezTo>
                      <a:pt x="15" y="54"/>
                      <a:pt x="15" y="54"/>
                      <a:pt x="15" y="54"/>
                    </a:cubicBezTo>
                    <a:cubicBezTo>
                      <a:pt x="15" y="54"/>
                      <a:pt x="15" y="54"/>
                      <a:pt x="15" y="54"/>
                    </a:cubicBezTo>
                    <a:cubicBezTo>
                      <a:pt x="15" y="54"/>
                      <a:pt x="15" y="54"/>
                      <a:pt x="15" y="54"/>
                    </a:cubicBezTo>
                    <a:cubicBezTo>
                      <a:pt x="15" y="54"/>
                      <a:pt x="15" y="54"/>
                      <a:pt x="15" y="54"/>
                    </a:cubicBezTo>
                    <a:cubicBezTo>
                      <a:pt x="16" y="54"/>
                      <a:pt x="16" y="54"/>
                      <a:pt x="16" y="54"/>
                    </a:cubicBezTo>
                    <a:cubicBezTo>
                      <a:pt x="16" y="55"/>
                      <a:pt x="16" y="55"/>
                      <a:pt x="16" y="55"/>
                    </a:cubicBezTo>
                    <a:cubicBezTo>
                      <a:pt x="16" y="55"/>
                      <a:pt x="16" y="55"/>
                      <a:pt x="16" y="55"/>
                    </a:cubicBezTo>
                    <a:cubicBezTo>
                      <a:pt x="17" y="55"/>
                      <a:pt x="17" y="55"/>
                      <a:pt x="17" y="55"/>
                    </a:cubicBezTo>
                    <a:cubicBezTo>
                      <a:pt x="17" y="55"/>
                      <a:pt x="17" y="55"/>
                      <a:pt x="17" y="55"/>
                    </a:cubicBezTo>
                    <a:cubicBezTo>
                      <a:pt x="17" y="55"/>
                      <a:pt x="17" y="55"/>
                      <a:pt x="17" y="55"/>
                    </a:cubicBezTo>
                    <a:cubicBezTo>
                      <a:pt x="18" y="56"/>
                      <a:pt x="18" y="56"/>
                      <a:pt x="18" y="56"/>
                    </a:cubicBezTo>
                    <a:cubicBezTo>
                      <a:pt x="18" y="56"/>
                      <a:pt x="18" y="56"/>
                      <a:pt x="18" y="56"/>
                    </a:cubicBezTo>
                    <a:cubicBezTo>
                      <a:pt x="19" y="56"/>
                      <a:pt x="19" y="56"/>
                      <a:pt x="19" y="56"/>
                    </a:cubicBezTo>
                    <a:cubicBezTo>
                      <a:pt x="19" y="56"/>
                      <a:pt x="19" y="56"/>
                      <a:pt x="19" y="56"/>
                    </a:cubicBezTo>
                    <a:cubicBezTo>
                      <a:pt x="19" y="56"/>
                      <a:pt x="19" y="56"/>
                      <a:pt x="19" y="56"/>
                    </a:cubicBezTo>
                    <a:cubicBezTo>
                      <a:pt x="20" y="57"/>
                      <a:pt x="20" y="57"/>
                      <a:pt x="20" y="57"/>
                    </a:cubicBezTo>
                    <a:cubicBezTo>
                      <a:pt x="20" y="57"/>
                      <a:pt x="20" y="57"/>
                      <a:pt x="20" y="57"/>
                    </a:cubicBezTo>
                    <a:cubicBezTo>
                      <a:pt x="21" y="58"/>
                      <a:pt x="21" y="58"/>
                      <a:pt x="21" y="58"/>
                    </a:cubicBezTo>
                    <a:cubicBezTo>
                      <a:pt x="21" y="58"/>
                      <a:pt x="21" y="58"/>
                      <a:pt x="21" y="58"/>
                    </a:cubicBezTo>
                    <a:cubicBezTo>
                      <a:pt x="21" y="58"/>
                      <a:pt x="21" y="58"/>
                      <a:pt x="21" y="58"/>
                    </a:cubicBezTo>
                    <a:cubicBezTo>
                      <a:pt x="21" y="58"/>
                      <a:pt x="21" y="58"/>
                      <a:pt x="21" y="58"/>
                    </a:cubicBezTo>
                    <a:cubicBezTo>
                      <a:pt x="21" y="58"/>
                      <a:pt x="21" y="58"/>
                      <a:pt x="21" y="58"/>
                    </a:cubicBezTo>
                    <a:cubicBezTo>
                      <a:pt x="21" y="58"/>
                      <a:pt x="21" y="58"/>
                      <a:pt x="21" y="58"/>
                    </a:cubicBezTo>
                    <a:cubicBezTo>
                      <a:pt x="21" y="59"/>
                      <a:pt x="21" y="59"/>
                      <a:pt x="21" y="59"/>
                    </a:cubicBezTo>
                    <a:cubicBezTo>
                      <a:pt x="21" y="59"/>
                      <a:pt x="21" y="59"/>
                      <a:pt x="21" y="59"/>
                    </a:cubicBezTo>
                    <a:cubicBezTo>
                      <a:pt x="21" y="59"/>
                      <a:pt x="21" y="59"/>
                      <a:pt x="21" y="59"/>
                    </a:cubicBezTo>
                    <a:cubicBezTo>
                      <a:pt x="21" y="59"/>
                      <a:pt x="21" y="59"/>
                      <a:pt x="21" y="59"/>
                    </a:cubicBezTo>
                    <a:cubicBezTo>
                      <a:pt x="21" y="60"/>
                      <a:pt x="21" y="60"/>
                      <a:pt x="21" y="60"/>
                    </a:cubicBezTo>
                    <a:cubicBezTo>
                      <a:pt x="22" y="60"/>
                      <a:pt x="22" y="60"/>
                      <a:pt x="22" y="60"/>
                    </a:cubicBezTo>
                    <a:cubicBezTo>
                      <a:pt x="22" y="60"/>
                      <a:pt x="22" y="60"/>
                      <a:pt x="22" y="60"/>
                    </a:cubicBezTo>
                    <a:cubicBezTo>
                      <a:pt x="22" y="61"/>
                      <a:pt x="22" y="61"/>
                      <a:pt x="22" y="61"/>
                    </a:cubicBezTo>
                    <a:cubicBezTo>
                      <a:pt x="22" y="61"/>
                      <a:pt x="22" y="61"/>
                      <a:pt x="22" y="61"/>
                    </a:cubicBezTo>
                    <a:cubicBezTo>
                      <a:pt x="22" y="62"/>
                      <a:pt x="22" y="62"/>
                      <a:pt x="22" y="62"/>
                    </a:cubicBezTo>
                    <a:cubicBezTo>
                      <a:pt x="21" y="62"/>
                      <a:pt x="21" y="62"/>
                      <a:pt x="21" y="62"/>
                    </a:cubicBezTo>
                    <a:cubicBezTo>
                      <a:pt x="21" y="62"/>
                      <a:pt x="21" y="62"/>
                      <a:pt x="21" y="62"/>
                    </a:cubicBezTo>
                    <a:cubicBezTo>
                      <a:pt x="22" y="63"/>
                      <a:pt x="22" y="63"/>
                      <a:pt x="22" y="63"/>
                    </a:cubicBezTo>
                    <a:cubicBezTo>
                      <a:pt x="22" y="63"/>
                      <a:pt x="22" y="63"/>
                      <a:pt x="22" y="63"/>
                    </a:cubicBezTo>
                    <a:cubicBezTo>
                      <a:pt x="22" y="63"/>
                      <a:pt x="22" y="63"/>
                      <a:pt x="22" y="63"/>
                    </a:cubicBezTo>
                    <a:cubicBezTo>
                      <a:pt x="22" y="63"/>
                      <a:pt x="22" y="63"/>
                      <a:pt x="22" y="63"/>
                    </a:cubicBezTo>
                    <a:cubicBezTo>
                      <a:pt x="22" y="63"/>
                      <a:pt x="22" y="63"/>
                      <a:pt x="22" y="63"/>
                    </a:cubicBezTo>
                    <a:cubicBezTo>
                      <a:pt x="22" y="63"/>
                      <a:pt x="22" y="63"/>
                      <a:pt x="22" y="63"/>
                    </a:cubicBezTo>
                    <a:cubicBezTo>
                      <a:pt x="22" y="63"/>
                      <a:pt x="22" y="63"/>
                      <a:pt x="22" y="63"/>
                    </a:cubicBezTo>
                    <a:cubicBezTo>
                      <a:pt x="22" y="64"/>
                      <a:pt x="22" y="64"/>
                      <a:pt x="22" y="64"/>
                    </a:cubicBezTo>
                    <a:cubicBezTo>
                      <a:pt x="23" y="64"/>
                      <a:pt x="23" y="64"/>
                      <a:pt x="23" y="64"/>
                    </a:cubicBezTo>
                    <a:cubicBezTo>
                      <a:pt x="23" y="64"/>
                      <a:pt x="23" y="64"/>
                      <a:pt x="23" y="64"/>
                    </a:cubicBezTo>
                    <a:cubicBezTo>
                      <a:pt x="23" y="65"/>
                      <a:pt x="23" y="65"/>
                      <a:pt x="23" y="65"/>
                    </a:cubicBezTo>
                    <a:cubicBezTo>
                      <a:pt x="23" y="65"/>
                      <a:pt x="23" y="65"/>
                      <a:pt x="23" y="65"/>
                    </a:cubicBezTo>
                    <a:cubicBezTo>
                      <a:pt x="24" y="65"/>
                      <a:pt x="24" y="65"/>
                      <a:pt x="24" y="65"/>
                    </a:cubicBezTo>
                    <a:cubicBezTo>
                      <a:pt x="24" y="65"/>
                      <a:pt x="24" y="65"/>
                      <a:pt x="24" y="65"/>
                    </a:cubicBezTo>
                    <a:cubicBezTo>
                      <a:pt x="24" y="65"/>
                      <a:pt x="24" y="65"/>
                      <a:pt x="24" y="65"/>
                    </a:cubicBezTo>
                    <a:cubicBezTo>
                      <a:pt x="24" y="65"/>
                      <a:pt x="24" y="65"/>
                      <a:pt x="24" y="65"/>
                    </a:cubicBezTo>
                    <a:cubicBezTo>
                      <a:pt x="24" y="65"/>
                      <a:pt x="24" y="65"/>
                      <a:pt x="24" y="65"/>
                    </a:cubicBezTo>
                    <a:cubicBezTo>
                      <a:pt x="24" y="65"/>
                      <a:pt x="24" y="65"/>
                      <a:pt x="24" y="65"/>
                    </a:cubicBezTo>
                    <a:cubicBezTo>
                      <a:pt x="24" y="65"/>
                      <a:pt x="24" y="65"/>
                      <a:pt x="24" y="65"/>
                    </a:cubicBezTo>
                    <a:cubicBezTo>
                      <a:pt x="24" y="65"/>
                      <a:pt x="24" y="65"/>
                      <a:pt x="24" y="65"/>
                    </a:cubicBezTo>
                    <a:cubicBezTo>
                      <a:pt x="24" y="65"/>
                      <a:pt x="24" y="65"/>
                      <a:pt x="24" y="65"/>
                    </a:cubicBezTo>
                    <a:cubicBezTo>
                      <a:pt x="24" y="64"/>
                      <a:pt x="24" y="64"/>
                      <a:pt x="24" y="64"/>
                    </a:cubicBezTo>
                    <a:cubicBezTo>
                      <a:pt x="24" y="64"/>
                      <a:pt x="24" y="64"/>
                      <a:pt x="24" y="64"/>
                    </a:cubicBezTo>
                    <a:cubicBezTo>
                      <a:pt x="24" y="64"/>
                      <a:pt x="24" y="64"/>
                      <a:pt x="24" y="64"/>
                    </a:cubicBezTo>
                    <a:cubicBezTo>
                      <a:pt x="24" y="64"/>
                      <a:pt x="24" y="64"/>
                      <a:pt x="24" y="64"/>
                    </a:cubicBezTo>
                    <a:cubicBezTo>
                      <a:pt x="24" y="65"/>
                      <a:pt x="24" y="65"/>
                      <a:pt x="24" y="65"/>
                    </a:cubicBezTo>
                    <a:cubicBezTo>
                      <a:pt x="24" y="65"/>
                      <a:pt x="24" y="65"/>
                      <a:pt x="24" y="65"/>
                    </a:cubicBezTo>
                    <a:cubicBezTo>
                      <a:pt x="24" y="65"/>
                      <a:pt x="24" y="65"/>
                      <a:pt x="24" y="65"/>
                    </a:cubicBezTo>
                    <a:cubicBezTo>
                      <a:pt x="25" y="65"/>
                      <a:pt x="25" y="65"/>
                      <a:pt x="25" y="65"/>
                    </a:cubicBezTo>
                    <a:cubicBezTo>
                      <a:pt x="25" y="65"/>
                      <a:pt x="25" y="65"/>
                      <a:pt x="25" y="65"/>
                    </a:cubicBezTo>
                    <a:cubicBezTo>
                      <a:pt x="25" y="65"/>
                      <a:pt x="25" y="65"/>
                      <a:pt x="25" y="65"/>
                    </a:cubicBezTo>
                    <a:cubicBezTo>
                      <a:pt x="25" y="65"/>
                      <a:pt x="25" y="65"/>
                      <a:pt x="25" y="65"/>
                    </a:cubicBezTo>
                    <a:cubicBezTo>
                      <a:pt x="25" y="65"/>
                      <a:pt x="25" y="65"/>
                      <a:pt x="25" y="65"/>
                    </a:cubicBezTo>
                    <a:cubicBezTo>
                      <a:pt x="25" y="65"/>
                      <a:pt x="25" y="65"/>
                      <a:pt x="25" y="65"/>
                    </a:cubicBezTo>
                    <a:cubicBezTo>
                      <a:pt x="25" y="65"/>
                      <a:pt x="25" y="65"/>
                      <a:pt x="25" y="65"/>
                    </a:cubicBezTo>
                    <a:cubicBezTo>
                      <a:pt x="25" y="65"/>
                      <a:pt x="25" y="65"/>
                      <a:pt x="25" y="65"/>
                    </a:cubicBezTo>
                    <a:cubicBezTo>
                      <a:pt x="25" y="65"/>
                      <a:pt x="25" y="65"/>
                      <a:pt x="25" y="65"/>
                    </a:cubicBezTo>
                    <a:cubicBezTo>
                      <a:pt x="25" y="65"/>
                      <a:pt x="25" y="65"/>
                      <a:pt x="25" y="65"/>
                    </a:cubicBezTo>
                    <a:cubicBezTo>
                      <a:pt x="25" y="65"/>
                      <a:pt x="25" y="65"/>
                      <a:pt x="25" y="65"/>
                    </a:cubicBezTo>
                    <a:cubicBezTo>
                      <a:pt x="25" y="65"/>
                      <a:pt x="25" y="65"/>
                      <a:pt x="25" y="65"/>
                    </a:cubicBezTo>
                    <a:cubicBezTo>
                      <a:pt x="25" y="65"/>
                      <a:pt x="25" y="65"/>
                      <a:pt x="25" y="65"/>
                    </a:cubicBezTo>
                    <a:cubicBezTo>
                      <a:pt x="25" y="65"/>
                      <a:pt x="25" y="65"/>
                      <a:pt x="25" y="65"/>
                    </a:cubicBezTo>
                    <a:cubicBezTo>
                      <a:pt x="25" y="64"/>
                      <a:pt x="25" y="64"/>
                      <a:pt x="25" y="64"/>
                    </a:cubicBezTo>
                    <a:cubicBezTo>
                      <a:pt x="25" y="64"/>
                      <a:pt x="25" y="64"/>
                      <a:pt x="25" y="64"/>
                    </a:cubicBezTo>
                    <a:cubicBezTo>
                      <a:pt x="26" y="63"/>
                      <a:pt x="26" y="63"/>
                      <a:pt x="26" y="63"/>
                    </a:cubicBezTo>
                    <a:cubicBezTo>
                      <a:pt x="26" y="63"/>
                      <a:pt x="26" y="63"/>
                      <a:pt x="26" y="63"/>
                    </a:cubicBezTo>
                    <a:cubicBezTo>
                      <a:pt x="26" y="63"/>
                      <a:pt x="26" y="63"/>
                      <a:pt x="26" y="63"/>
                    </a:cubicBezTo>
                    <a:cubicBezTo>
                      <a:pt x="26" y="63"/>
                      <a:pt x="26" y="63"/>
                      <a:pt x="26" y="63"/>
                    </a:cubicBezTo>
                    <a:cubicBezTo>
                      <a:pt x="27" y="62"/>
                      <a:pt x="27" y="62"/>
                      <a:pt x="27" y="62"/>
                    </a:cubicBezTo>
                    <a:cubicBezTo>
                      <a:pt x="27" y="62"/>
                      <a:pt x="27" y="62"/>
                      <a:pt x="27" y="62"/>
                    </a:cubicBezTo>
                    <a:cubicBezTo>
                      <a:pt x="30" y="63"/>
                      <a:pt x="30" y="63"/>
                      <a:pt x="30" y="63"/>
                    </a:cubicBezTo>
                    <a:cubicBezTo>
                      <a:pt x="31" y="64"/>
                      <a:pt x="31" y="64"/>
                      <a:pt x="31" y="64"/>
                    </a:cubicBezTo>
                    <a:cubicBezTo>
                      <a:pt x="31" y="64"/>
                      <a:pt x="31" y="64"/>
                      <a:pt x="31" y="64"/>
                    </a:cubicBezTo>
                    <a:cubicBezTo>
                      <a:pt x="31" y="64"/>
                      <a:pt x="31" y="64"/>
                      <a:pt x="31" y="64"/>
                    </a:cubicBezTo>
                    <a:cubicBezTo>
                      <a:pt x="32" y="63"/>
                      <a:pt x="32" y="63"/>
                      <a:pt x="32" y="63"/>
                    </a:cubicBezTo>
                    <a:cubicBezTo>
                      <a:pt x="32" y="63"/>
                      <a:pt x="32" y="63"/>
                      <a:pt x="32" y="63"/>
                    </a:cubicBezTo>
                    <a:cubicBezTo>
                      <a:pt x="32" y="63"/>
                      <a:pt x="32" y="63"/>
                      <a:pt x="32" y="63"/>
                    </a:cubicBezTo>
                    <a:cubicBezTo>
                      <a:pt x="31" y="62"/>
                      <a:pt x="31" y="62"/>
                      <a:pt x="31" y="62"/>
                    </a:cubicBezTo>
                    <a:cubicBezTo>
                      <a:pt x="31" y="62"/>
                      <a:pt x="31" y="62"/>
                      <a:pt x="31" y="62"/>
                    </a:cubicBezTo>
                    <a:cubicBezTo>
                      <a:pt x="31" y="62"/>
                      <a:pt x="31" y="62"/>
                      <a:pt x="31" y="62"/>
                    </a:cubicBezTo>
                    <a:cubicBezTo>
                      <a:pt x="31" y="61"/>
                      <a:pt x="31" y="61"/>
                      <a:pt x="31" y="61"/>
                    </a:cubicBezTo>
                    <a:cubicBezTo>
                      <a:pt x="31" y="61"/>
                      <a:pt x="31" y="61"/>
                      <a:pt x="31" y="61"/>
                    </a:cubicBezTo>
                    <a:cubicBezTo>
                      <a:pt x="31" y="60"/>
                      <a:pt x="31" y="60"/>
                      <a:pt x="31" y="60"/>
                    </a:cubicBezTo>
                    <a:cubicBezTo>
                      <a:pt x="31" y="60"/>
                      <a:pt x="31" y="60"/>
                      <a:pt x="31" y="60"/>
                    </a:cubicBezTo>
                    <a:cubicBezTo>
                      <a:pt x="31" y="60"/>
                      <a:pt x="31" y="60"/>
                      <a:pt x="31" y="60"/>
                    </a:cubicBezTo>
                    <a:cubicBezTo>
                      <a:pt x="31" y="60"/>
                      <a:pt x="31" y="60"/>
                      <a:pt x="31" y="60"/>
                    </a:cubicBezTo>
                    <a:cubicBezTo>
                      <a:pt x="31" y="60"/>
                      <a:pt x="31" y="60"/>
                      <a:pt x="31" y="60"/>
                    </a:cubicBezTo>
                    <a:cubicBezTo>
                      <a:pt x="32" y="60"/>
                      <a:pt x="32" y="60"/>
                      <a:pt x="32" y="60"/>
                    </a:cubicBezTo>
                    <a:cubicBezTo>
                      <a:pt x="32" y="60"/>
                      <a:pt x="32" y="60"/>
                      <a:pt x="32" y="60"/>
                    </a:cubicBezTo>
                    <a:cubicBezTo>
                      <a:pt x="32" y="59"/>
                      <a:pt x="32" y="59"/>
                      <a:pt x="32" y="59"/>
                    </a:cubicBezTo>
                    <a:cubicBezTo>
                      <a:pt x="34" y="59"/>
                      <a:pt x="34" y="59"/>
                      <a:pt x="34" y="59"/>
                    </a:cubicBezTo>
                    <a:cubicBezTo>
                      <a:pt x="34" y="59"/>
                      <a:pt x="34" y="59"/>
                      <a:pt x="34" y="59"/>
                    </a:cubicBezTo>
                    <a:cubicBezTo>
                      <a:pt x="34" y="58"/>
                      <a:pt x="34" y="58"/>
                      <a:pt x="34" y="58"/>
                    </a:cubicBezTo>
                    <a:cubicBezTo>
                      <a:pt x="34" y="58"/>
                      <a:pt x="34" y="58"/>
                      <a:pt x="34" y="58"/>
                    </a:cubicBezTo>
                    <a:cubicBezTo>
                      <a:pt x="34" y="57"/>
                      <a:pt x="34" y="57"/>
                      <a:pt x="34" y="57"/>
                    </a:cubicBezTo>
                    <a:cubicBezTo>
                      <a:pt x="34" y="57"/>
                      <a:pt x="34" y="57"/>
                      <a:pt x="34" y="57"/>
                    </a:cubicBezTo>
                    <a:cubicBezTo>
                      <a:pt x="34" y="57"/>
                      <a:pt x="34" y="57"/>
                      <a:pt x="34" y="57"/>
                    </a:cubicBezTo>
                    <a:cubicBezTo>
                      <a:pt x="34" y="57"/>
                      <a:pt x="34" y="57"/>
                      <a:pt x="34" y="57"/>
                    </a:cubicBezTo>
                    <a:cubicBezTo>
                      <a:pt x="34" y="57"/>
                      <a:pt x="34" y="57"/>
                      <a:pt x="34" y="57"/>
                    </a:cubicBezTo>
                    <a:cubicBezTo>
                      <a:pt x="34" y="56"/>
                      <a:pt x="34" y="56"/>
                      <a:pt x="34" y="56"/>
                    </a:cubicBezTo>
                    <a:cubicBezTo>
                      <a:pt x="34" y="56"/>
                      <a:pt x="34" y="56"/>
                      <a:pt x="34" y="56"/>
                    </a:cubicBezTo>
                    <a:cubicBezTo>
                      <a:pt x="34" y="56"/>
                      <a:pt x="34" y="56"/>
                      <a:pt x="34" y="56"/>
                    </a:cubicBezTo>
                    <a:cubicBezTo>
                      <a:pt x="34" y="56"/>
                      <a:pt x="34" y="56"/>
                      <a:pt x="34" y="56"/>
                    </a:cubicBezTo>
                    <a:cubicBezTo>
                      <a:pt x="34" y="55"/>
                      <a:pt x="34" y="55"/>
                      <a:pt x="34" y="55"/>
                    </a:cubicBezTo>
                    <a:cubicBezTo>
                      <a:pt x="34" y="55"/>
                      <a:pt x="34" y="55"/>
                      <a:pt x="34" y="55"/>
                    </a:cubicBezTo>
                    <a:cubicBezTo>
                      <a:pt x="34" y="55"/>
                      <a:pt x="34" y="55"/>
                      <a:pt x="34" y="55"/>
                    </a:cubicBezTo>
                    <a:cubicBezTo>
                      <a:pt x="34" y="55"/>
                      <a:pt x="34" y="55"/>
                      <a:pt x="34" y="55"/>
                    </a:cubicBezTo>
                    <a:cubicBezTo>
                      <a:pt x="34" y="55"/>
                      <a:pt x="34" y="55"/>
                      <a:pt x="34" y="55"/>
                    </a:cubicBezTo>
                    <a:cubicBezTo>
                      <a:pt x="34" y="55"/>
                      <a:pt x="34" y="55"/>
                      <a:pt x="34" y="55"/>
                    </a:cubicBezTo>
                    <a:cubicBezTo>
                      <a:pt x="34" y="55"/>
                      <a:pt x="34" y="55"/>
                      <a:pt x="34" y="55"/>
                    </a:cubicBezTo>
                    <a:cubicBezTo>
                      <a:pt x="34" y="55"/>
                      <a:pt x="34" y="55"/>
                      <a:pt x="34" y="55"/>
                    </a:cubicBezTo>
                    <a:cubicBezTo>
                      <a:pt x="34" y="55"/>
                      <a:pt x="34" y="55"/>
                      <a:pt x="34" y="55"/>
                    </a:cubicBezTo>
                    <a:cubicBezTo>
                      <a:pt x="34" y="55"/>
                      <a:pt x="34" y="55"/>
                      <a:pt x="34" y="55"/>
                    </a:cubicBezTo>
                    <a:cubicBezTo>
                      <a:pt x="34" y="55"/>
                      <a:pt x="34" y="55"/>
                      <a:pt x="34" y="55"/>
                    </a:cubicBezTo>
                    <a:cubicBezTo>
                      <a:pt x="34" y="55"/>
                      <a:pt x="34" y="55"/>
                      <a:pt x="34" y="55"/>
                    </a:cubicBezTo>
                    <a:cubicBezTo>
                      <a:pt x="34" y="54"/>
                      <a:pt x="34" y="54"/>
                      <a:pt x="34" y="54"/>
                    </a:cubicBezTo>
                    <a:cubicBezTo>
                      <a:pt x="34" y="54"/>
                      <a:pt x="34" y="54"/>
                      <a:pt x="34" y="54"/>
                    </a:cubicBezTo>
                    <a:cubicBezTo>
                      <a:pt x="34" y="54"/>
                      <a:pt x="34" y="54"/>
                      <a:pt x="34" y="54"/>
                    </a:cubicBezTo>
                    <a:cubicBezTo>
                      <a:pt x="34" y="54"/>
                      <a:pt x="34" y="54"/>
                      <a:pt x="34" y="54"/>
                    </a:cubicBezTo>
                    <a:cubicBezTo>
                      <a:pt x="34" y="54"/>
                      <a:pt x="34" y="54"/>
                      <a:pt x="34" y="54"/>
                    </a:cubicBezTo>
                    <a:cubicBezTo>
                      <a:pt x="34" y="54"/>
                      <a:pt x="34" y="54"/>
                      <a:pt x="34" y="54"/>
                    </a:cubicBezTo>
                    <a:cubicBezTo>
                      <a:pt x="34" y="54"/>
                      <a:pt x="34" y="54"/>
                      <a:pt x="34" y="54"/>
                    </a:cubicBezTo>
                    <a:cubicBezTo>
                      <a:pt x="34" y="54"/>
                      <a:pt x="34" y="54"/>
                      <a:pt x="34" y="54"/>
                    </a:cubicBezTo>
                    <a:cubicBezTo>
                      <a:pt x="34" y="53"/>
                      <a:pt x="34" y="53"/>
                      <a:pt x="34" y="53"/>
                    </a:cubicBezTo>
                    <a:cubicBezTo>
                      <a:pt x="34" y="53"/>
                      <a:pt x="34" y="53"/>
                      <a:pt x="34" y="53"/>
                    </a:cubicBezTo>
                    <a:cubicBezTo>
                      <a:pt x="34" y="53"/>
                      <a:pt x="34" y="53"/>
                      <a:pt x="34" y="53"/>
                    </a:cubicBezTo>
                    <a:cubicBezTo>
                      <a:pt x="34" y="53"/>
                      <a:pt x="34" y="53"/>
                      <a:pt x="34" y="53"/>
                    </a:cubicBezTo>
                    <a:cubicBezTo>
                      <a:pt x="34" y="53"/>
                      <a:pt x="34" y="53"/>
                      <a:pt x="34" y="53"/>
                    </a:cubicBezTo>
                    <a:cubicBezTo>
                      <a:pt x="34" y="53"/>
                      <a:pt x="34" y="53"/>
                      <a:pt x="34" y="53"/>
                    </a:cubicBezTo>
                    <a:cubicBezTo>
                      <a:pt x="34" y="53"/>
                      <a:pt x="34" y="53"/>
                      <a:pt x="34" y="53"/>
                    </a:cubicBezTo>
                    <a:cubicBezTo>
                      <a:pt x="34" y="52"/>
                      <a:pt x="34" y="52"/>
                      <a:pt x="34" y="52"/>
                    </a:cubicBezTo>
                    <a:cubicBezTo>
                      <a:pt x="34" y="52"/>
                      <a:pt x="34" y="52"/>
                      <a:pt x="34" y="52"/>
                    </a:cubicBezTo>
                    <a:cubicBezTo>
                      <a:pt x="34" y="52"/>
                      <a:pt x="34" y="52"/>
                      <a:pt x="34" y="52"/>
                    </a:cubicBezTo>
                    <a:cubicBezTo>
                      <a:pt x="34" y="52"/>
                      <a:pt x="34" y="52"/>
                      <a:pt x="34" y="52"/>
                    </a:cubicBezTo>
                    <a:cubicBezTo>
                      <a:pt x="34" y="52"/>
                      <a:pt x="34" y="52"/>
                      <a:pt x="34" y="52"/>
                    </a:cubicBezTo>
                    <a:cubicBezTo>
                      <a:pt x="35" y="52"/>
                      <a:pt x="35" y="52"/>
                      <a:pt x="35" y="52"/>
                    </a:cubicBezTo>
                    <a:cubicBezTo>
                      <a:pt x="35" y="52"/>
                      <a:pt x="35" y="52"/>
                      <a:pt x="35" y="52"/>
                    </a:cubicBezTo>
                    <a:cubicBezTo>
                      <a:pt x="35" y="52"/>
                      <a:pt x="35" y="52"/>
                      <a:pt x="35" y="52"/>
                    </a:cubicBezTo>
                    <a:cubicBezTo>
                      <a:pt x="35" y="52"/>
                      <a:pt x="35" y="52"/>
                      <a:pt x="35" y="52"/>
                    </a:cubicBezTo>
                    <a:cubicBezTo>
                      <a:pt x="34" y="52"/>
                      <a:pt x="34" y="52"/>
                      <a:pt x="34" y="52"/>
                    </a:cubicBezTo>
                    <a:cubicBezTo>
                      <a:pt x="34" y="52"/>
                      <a:pt x="34" y="52"/>
                      <a:pt x="34" y="52"/>
                    </a:cubicBezTo>
                    <a:cubicBezTo>
                      <a:pt x="34" y="51"/>
                      <a:pt x="34" y="51"/>
                      <a:pt x="34"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0"/>
                      <a:pt x="35" y="50"/>
                      <a:pt x="35" y="50"/>
                    </a:cubicBezTo>
                    <a:cubicBezTo>
                      <a:pt x="35" y="50"/>
                      <a:pt x="35" y="50"/>
                      <a:pt x="35" y="50"/>
                    </a:cubicBezTo>
                    <a:cubicBezTo>
                      <a:pt x="35" y="50"/>
                      <a:pt x="35" y="50"/>
                      <a:pt x="35" y="50"/>
                    </a:cubicBezTo>
                    <a:cubicBezTo>
                      <a:pt x="34" y="50"/>
                      <a:pt x="34" y="50"/>
                      <a:pt x="34" y="50"/>
                    </a:cubicBezTo>
                    <a:cubicBezTo>
                      <a:pt x="34" y="50"/>
                      <a:pt x="34" y="50"/>
                      <a:pt x="34" y="50"/>
                    </a:cubicBezTo>
                    <a:cubicBezTo>
                      <a:pt x="34" y="50"/>
                      <a:pt x="34" y="50"/>
                      <a:pt x="34" y="50"/>
                    </a:cubicBezTo>
                    <a:cubicBezTo>
                      <a:pt x="34" y="50"/>
                      <a:pt x="34" y="50"/>
                      <a:pt x="34" y="50"/>
                    </a:cubicBezTo>
                    <a:cubicBezTo>
                      <a:pt x="34" y="50"/>
                      <a:pt x="34" y="50"/>
                      <a:pt x="34" y="50"/>
                    </a:cubicBezTo>
                    <a:cubicBezTo>
                      <a:pt x="34" y="50"/>
                      <a:pt x="34" y="50"/>
                      <a:pt x="34" y="50"/>
                    </a:cubicBezTo>
                    <a:cubicBezTo>
                      <a:pt x="35" y="50"/>
                      <a:pt x="35" y="50"/>
                      <a:pt x="35" y="50"/>
                    </a:cubicBezTo>
                    <a:cubicBezTo>
                      <a:pt x="35" y="49"/>
                      <a:pt x="35" y="49"/>
                      <a:pt x="35" y="49"/>
                    </a:cubicBezTo>
                    <a:cubicBezTo>
                      <a:pt x="35" y="49"/>
                      <a:pt x="35" y="49"/>
                      <a:pt x="35" y="49"/>
                    </a:cubicBezTo>
                    <a:cubicBezTo>
                      <a:pt x="35" y="49"/>
                      <a:pt x="35" y="49"/>
                      <a:pt x="35" y="49"/>
                    </a:cubicBezTo>
                    <a:cubicBezTo>
                      <a:pt x="35" y="49"/>
                      <a:pt x="35" y="49"/>
                      <a:pt x="35" y="49"/>
                    </a:cubicBezTo>
                    <a:cubicBezTo>
                      <a:pt x="35" y="49"/>
                      <a:pt x="35" y="49"/>
                      <a:pt x="35" y="49"/>
                    </a:cubicBezTo>
                    <a:cubicBezTo>
                      <a:pt x="35" y="49"/>
                      <a:pt x="35" y="49"/>
                      <a:pt x="35" y="49"/>
                    </a:cubicBezTo>
                    <a:cubicBezTo>
                      <a:pt x="35" y="49"/>
                      <a:pt x="35" y="49"/>
                      <a:pt x="35" y="49"/>
                    </a:cubicBezTo>
                    <a:cubicBezTo>
                      <a:pt x="35" y="49"/>
                      <a:pt x="35" y="49"/>
                      <a:pt x="35" y="49"/>
                    </a:cubicBezTo>
                    <a:cubicBezTo>
                      <a:pt x="35" y="49"/>
                      <a:pt x="35" y="49"/>
                      <a:pt x="35" y="49"/>
                    </a:cubicBezTo>
                    <a:cubicBezTo>
                      <a:pt x="35" y="49"/>
                      <a:pt x="35" y="49"/>
                      <a:pt x="35" y="49"/>
                    </a:cubicBezTo>
                    <a:cubicBezTo>
                      <a:pt x="35" y="49"/>
                      <a:pt x="35" y="49"/>
                      <a:pt x="35" y="49"/>
                    </a:cubicBezTo>
                    <a:cubicBezTo>
                      <a:pt x="35" y="49"/>
                      <a:pt x="35" y="49"/>
                      <a:pt x="35" y="49"/>
                    </a:cubicBezTo>
                    <a:cubicBezTo>
                      <a:pt x="35" y="49"/>
                      <a:pt x="35" y="49"/>
                      <a:pt x="35" y="49"/>
                    </a:cubicBezTo>
                    <a:cubicBezTo>
                      <a:pt x="35" y="49"/>
                      <a:pt x="35" y="49"/>
                      <a:pt x="35" y="49"/>
                    </a:cubicBezTo>
                    <a:cubicBezTo>
                      <a:pt x="36" y="49"/>
                      <a:pt x="36" y="49"/>
                      <a:pt x="36" y="49"/>
                    </a:cubicBezTo>
                    <a:cubicBezTo>
                      <a:pt x="36" y="49"/>
                      <a:pt x="36" y="49"/>
                      <a:pt x="36" y="49"/>
                    </a:cubicBezTo>
                    <a:cubicBezTo>
                      <a:pt x="36" y="49"/>
                      <a:pt x="36" y="49"/>
                      <a:pt x="36" y="49"/>
                    </a:cubicBezTo>
                    <a:cubicBezTo>
                      <a:pt x="36" y="49"/>
                      <a:pt x="36" y="49"/>
                      <a:pt x="36" y="49"/>
                    </a:cubicBezTo>
                    <a:cubicBezTo>
                      <a:pt x="36" y="49"/>
                      <a:pt x="36" y="49"/>
                      <a:pt x="36" y="49"/>
                    </a:cubicBezTo>
                    <a:cubicBezTo>
                      <a:pt x="36" y="49"/>
                      <a:pt x="36" y="49"/>
                      <a:pt x="36" y="49"/>
                    </a:cubicBezTo>
                    <a:cubicBezTo>
                      <a:pt x="36" y="48"/>
                      <a:pt x="36" y="48"/>
                      <a:pt x="36" y="48"/>
                    </a:cubicBezTo>
                    <a:cubicBezTo>
                      <a:pt x="36" y="48"/>
                      <a:pt x="36" y="48"/>
                      <a:pt x="36" y="48"/>
                    </a:cubicBezTo>
                    <a:cubicBezTo>
                      <a:pt x="36" y="48"/>
                      <a:pt x="36" y="48"/>
                      <a:pt x="36" y="48"/>
                    </a:cubicBezTo>
                    <a:cubicBezTo>
                      <a:pt x="36" y="48"/>
                      <a:pt x="36" y="48"/>
                      <a:pt x="36" y="48"/>
                    </a:cubicBezTo>
                    <a:cubicBezTo>
                      <a:pt x="36" y="48"/>
                      <a:pt x="36" y="48"/>
                      <a:pt x="36" y="48"/>
                    </a:cubicBezTo>
                    <a:cubicBezTo>
                      <a:pt x="36" y="48"/>
                      <a:pt x="36" y="48"/>
                      <a:pt x="36" y="48"/>
                    </a:cubicBezTo>
                    <a:cubicBezTo>
                      <a:pt x="36" y="47"/>
                      <a:pt x="36" y="47"/>
                      <a:pt x="36" y="47"/>
                    </a:cubicBezTo>
                    <a:cubicBezTo>
                      <a:pt x="36" y="47"/>
                      <a:pt x="36" y="47"/>
                      <a:pt x="36" y="47"/>
                    </a:cubicBezTo>
                    <a:cubicBezTo>
                      <a:pt x="36" y="47"/>
                      <a:pt x="36" y="47"/>
                      <a:pt x="36" y="47"/>
                    </a:cubicBezTo>
                    <a:cubicBezTo>
                      <a:pt x="36" y="47"/>
                      <a:pt x="36" y="47"/>
                      <a:pt x="36" y="47"/>
                    </a:cubicBezTo>
                    <a:cubicBezTo>
                      <a:pt x="36" y="47"/>
                      <a:pt x="36" y="47"/>
                      <a:pt x="36" y="47"/>
                    </a:cubicBezTo>
                    <a:cubicBezTo>
                      <a:pt x="37" y="47"/>
                      <a:pt x="37" y="47"/>
                      <a:pt x="37" y="47"/>
                    </a:cubicBezTo>
                    <a:cubicBezTo>
                      <a:pt x="37" y="47"/>
                      <a:pt x="37" y="47"/>
                      <a:pt x="37" y="47"/>
                    </a:cubicBezTo>
                    <a:cubicBezTo>
                      <a:pt x="37" y="47"/>
                      <a:pt x="37" y="47"/>
                      <a:pt x="37" y="47"/>
                    </a:cubicBezTo>
                    <a:cubicBezTo>
                      <a:pt x="37" y="46"/>
                      <a:pt x="37" y="46"/>
                      <a:pt x="37" y="46"/>
                    </a:cubicBezTo>
                    <a:cubicBezTo>
                      <a:pt x="37" y="46"/>
                      <a:pt x="37" y="46"/>
                      <a:pt x="37" y="46"/>
                    </a:cubicBezTo>
                    <a:cubicBezTo>
                      <a:pt x="37" y="47"/>
                      <a:pt x="37" y="47"/>
                      <a:pt x="37" y="47"/>
                    </a:cubicBezTo>
                    <a:cubicBezTo>
                      <a:pt x="37" y="47"/>
                      <a:pt x="37" y="47"/>
                      <a:pt x="37" y="47"/>
                    </a:cubicBezTo>
                    <a:cubicBezTo>
                      <a:pt x="37" y="46"/>
                      <a:pt x="37" y="46"/>
                      <a:pt x="37" y="46"/>
                    </a:cubicBezTo>
                    <a:cubicBezTo>
                      <a:pt x="37" y="46"/>
                      <a:pt x="37" y="46"/>
                      <a:pt x="37" y="46"/>
                    </a:cubicBezTo>
                    <a:cubicBezTo>
                      <a:pt x="37" y="46"/>
                      <a:pt x="37" y="46"/>
                      <a:pt x="37" y="46"/>
                    </a:cubicBezTo>
                    <a:cubicBezTo>
                      <a:pt x="37" y="46"/>
                      <a:pt x="37" y="46"/>
                      <a:pt x="37" y="46"/>
                    </a:cubicBezTo>
                    <a:cubicBezTo>
                      <a:pt x="37" y="46"/>
                      <a:pt x="37" y="46"/>
                      <a:pt x="37" y="46"/>
                    </a:cubicBezTo>
                    <a:cubicBezTo>
                      <a:pt x="37" y="46"/>
                      <a:pt x="37" y="46"/>
                      <a:pt x="37" y="46"/>
                    </a:cubicBezTo>
                    <a:cubicBezTo>
                      <a:pt x="37" y="45"/>
                      <a:pt x="37" y="45"/>
                      <a:pt x="37" y="45"/>
                    </a:cubicBezTo>
                    <a:cubicBezTo>
                      <a:pt x="37" y="45"/>
                      <a:pt x="37" y="45"/>
                      <a:pt x="37" y="45"/>
                    </a:cubicBezTo>
                    <a:cubicBezTo>
                      <a:pt x="37" y="45"/>
                      <a:pt x="37" y="45"/>
                      <a:pt x="37" y="45"/>
                    </a:cubicBezTo>
                    <a:cubicBezTo>
                      <a:pt x="37" y="45"/>
                      <a:pt x="37" y="45"/>
                      <a:pt x="37" y="45"/>
                    </a:cubicBezTo>
                    <a:cubicBezTo>
                      <a:pt x="37" y="45"/>
                      <a:pt x="37" y="45"/>
                      <a:pt x="37" y="45"/>
                    </a:cubicBezTo>
                    <a:cubicBezTo>
                      <a:pt x="37" y="45"/>
                      <a:pt x="37" y="45"/>
                      <a:pt x="37" y="45"/>
                    </a:cubicBezTo>
                    <a:cubicBezTo>
                      <a:pt x="37" y="45"/>
                      <a:pt x="37" y="45"/>
                      <a:pt x="37" y="45"/>
                    </a:cubicBezTo>
                    <a:cubicBezTo>
                      <a:pt x="37" y="45"/>
                      <a:pt x="37" y="45"/>
                      <a:pt x="37" y="45"/>
                    </a:cubicBezTo>
                    <a:cubicBezTo>
                      <a:pt x="37" y="45"/>
                      <a:pt x="37" y="45"/>
                      <a:pt x="37" y="45"/>
                    </a:cubicBezTo>
                    <a:cubicBezTo>
                      <a:pt x="37" y="44"/>
                      <a:pt x="37" y="44"/>
                      <a:pt x="37" y="44"/>
                    </a:cubicBezTo>
                    <a:cubicBezTo>
                      <a:pt x="37" y="44"/>
                      <a:pt x="37" y="44"/>
                      <a:pt x="37" y="44"/>
                    </a:cubicBezTo>
                    <a:cubicBezTo>
                      <a:pt x="38" y="44"/>
                      <a:pt x="38" y="44"/>
                      <a:pt x="38" y="44"/>
                    </a:cubicBezTo>
                    <a:cubicBezTo>
                      <a:pt x="38" y="44"/>
                      <a:pt x="38" y="44"/>
                      <a:pt x="38" y="44"/>
                    </a:cubicBezTo>
                    <a:cubicBezTo>
                      <a:pt x="38" y="44"/>
                      <a:pt x="38" y="44"/>
                      <a:pt x="38" y="44"/>
                    </a:cubicBezTo>
                    <a:cubicBezTo>
                      <a:pt x="38" y="44"/>
                      <a:pt x="38" y="44"/>
                      <a:pt x="38" y="44"/>
                    </a:cubicBezTo>
                    <a:cubicBezTo>
                      <a:pt x="38" y="43"/>
                      <a:pt x="38" y="43"/>
                      <a:pt x="38" y="43"/>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gf4bb91c855_5_265"/>
              <p:cNvSpPr/>
              <p:nvPr/>
            </p:nvSpPr>
            <p:spPr>
              <a:xfrm>
                <a:off x="2692702" y="3033266"/>
                <a:ext cx="177798" cy="286654"/>
              </a:xfrm>
              <a:custGeom>
                <a:rect b="b" l="l" r="r" t="t"/>
                <a:pathLst>
                  <a:path extrusionOk="0" h="89" w="55">
                    <a:moveTo>
                      <a:pt x="55" y="60"/>
                    </a:moveTo>
                    <a:cubicBezTo>
                      <a:pt x="55" y="60"/>
                      <a:pt x="55" y="60"/>
                      <a:pt x="55" y="60"/>
                    </a:cubicBezTo>
                    <a:cubicBezTo>
                      <a:pt x="54" y="59"/>
                      <a:pt x="54" y="59"/>
                      <a:pt x="54" y="59"/>
                    </a:cubicBezTo>
                    <a:cubicBezTo>
                      <a:pt x="54" y="59"/>
                      <a:pt x="54" y="59"/>
                      <a:pt x="54" y="59"/>
                    </a:cubicBezTo>
                    <a:cubicBezTo>
                      <a:pt x="54" y="59"/>
                      <a:pt x="54" y="59"/>
                      <a:pt x="54" y="59"/>
                    </a:cubicBezTo>
                    <a:cubicBezTo>
                      <a:pt x="54" y="59"/>
                      <a:pt x="54" y="59"/>
                      <a:pt x="54" y="59"/>
                    </a:cubicBezTo>
                    <a:cubicBezTo>
                      <a:pt x="54" y="59"/>
                      <a:pt x="54" y="59"/>
                      <a:pt x="54" y="59"/>
                    </a:cubicBezTo>
                    <a:cubicBezTo>
                      <a:pt x="54" y="59"/>
                      <a:pt x="54" y="59"/>
                      <a:pt x="54" y="59"/>
                    </a:cubicBezTo>
                    <a:cubicBezTo>
                      <a:pt x="54" y="59"/>
                      <a:pt x="54" y="59"/>
                      <a:pt x="54" y="59"/>
                    </a:cubicBezTo>
                    <a:cubicBezTo>
                      <a:pt x="54" y="58"/>
                      <a:pt x="54" y="58"/>
                      <a:pt x="54" y="58"/>
                    </a:cubicBezTo>
                    <a:cubicBezTo>
                      <a:pt x="54" y="58"/>
                      <a:pt x="54" y="58"/>
                      <a:pt x="54" y="58"/>
                    </a:cubicBezTo>
                    <a:cubicBezTo>
                      <a:pt x="54" y="58"/>
                      <a:pt x="54" y="58"/>
                      <a:pt x="54" y="58"/>
                    </a:cubicBezTo>
                    <a:cubicBezTo>
                      <a:pt x="54" y="58"/>
                      <a:pt x="54" y="58"/>
                      <a:pt x="54" y="58"/>
                    </a:cubicBezTo>
                    <a:cubicBezTo>
                      <a:pt x="54" y="58"/>
                      <a:pt x="54" y="58"/>
                      <a:pt x="54" y="58"/>
                    </a:cubicBezTo>
                    <a:cubicBezTo>
                      <a:pt x="54" y="58"/>
                      <a:pt x="54" y="58"/>
                      <a:pt x="54" y="58"/>
                    </a:cubicBezTo>
                    <a:cubicBezTo>
                      <a:pt x="54" y="58"/>
                      <a:pt x="54" y="58"/>
                      <a:pt x="54" y="58"/>
                    </a:cubicBezTo>
                    <a:cubicBezTo>
                      <a:pt x="54" y="58"/>
                      <a:pt x="54" y="58"/>
                      <a:pt x="54" y="58"/>
                    </a:cubicBezTo>
                    <a:cubicBezTo>
                      <a:pt x="54" y="58"/>
                      <a:pt x="54" y="58"/>
                      <a:pt x="54" y="58"/>
                    </a:cubicBezTo>
                    <a:cubicBezTo>
                      <a:pt x="54" y="58"/>
                      <a:pt x="54" y="58"/>
                      <a:pt x="54" y="58"/>
                    </a:cubicBezTo>
                    <a:cubicBezTo>
                      <a:pt x="54" y="58"/>
                      <a:pt x="54" y="58"/>
                      <a:pt x="54" y="58"/>
                    </a:cubicBezTo>
                    <a:cubicBezTo>
                      <a:pt x="54" y="58"/>
                      <a:pt x="54" y="58"/>
                      <a:pt x="54" y="58"/>
                    </a:cubicBezTo>
                    <a:cubicBezTo>
                      <a:pt x="53" y="57"/>
                      <a:pt x="53" y="57"/>
                      <a:pt x="53" y="57"/>
                    </a:cubicBezTo>
                    <a:cubicBezTo>
                      <a:pt x="53" y="57"/>
                      <a:pt x="53" y="57"/>
                      <a:pt x="53" y="57"/>
                    </a:cubicBezTo>
                    <a:cubicBezTo>
                      <a:pt x="53" y="57"/>
                      <a:pt x="53" y="57"/>
                      <a:pt x="53" y="57"/>
                    </a:cubicBezTo>
                    <a:cubicBezTo>
                      <a:pt x="53" y="57"/>
                      <a:pt x="53" y="57"/>
                      <a:pt x="53" y="57"/>
                    </a:cubicBezTo>
                    <a:cubicBezTo>
                      <a:pt x="53" y="57"/>
                      <a:pt x="53" y="57"/>
                      <a:pt x="53" y="57"/>
                    </a:cubicBezTo>
                    <a:cubicBezTo>
                      <a:pt x="53" y="56"/>
                      <a:pt x="53" y="56"/>
                      <a:pt x="53" y="56"/>
                    </a:cubicBezTo>
                    <a:cubicBezTo>
                      <a:pt x="53" y="57"/>
                      <a:pt x="53" y="57"/>
                      <a:pt x="53" y="57"/>
                    </a:cubicBezTo>
                    <a:cubicBezTo>
                      <a:pt x="53" y="57"/>
                      <a:pt x="53" y="57"/>
                      <a:pt x="53" y="57"/>
                    </a:cubicBezTo>
                    <a:cubicBezTo>
                      <a:pt x="52" y="57"/>
                      <a:pt x="52" y="57"/>
                      <a:pt x="52" y="57"/>
                    </a:cubicBezTo>
                    <a:cubicBezTo>
                      <a:pt x="52" y="57"/>
                      <a:pt x="52" y="57"/>
                      <a:pt x="52" y="57"/>
                    </a:cubicBezTo>
                    <a:cubicBezTo>
                      <a:pt x="52" y="57"/>
                      <a:pt x="52" y="57"/>
                      <a:pt x="52" y="57"/>
                    </a:cubicBezTo>
                    <a:cubicBezTo>
                      <a:pt x="52" y="57"/>
                      <a:pt x="52" y="57"/>
                      <a:pt x="52" y="57"/>
                    </a:cubicBezTo>
                    <a:cubicBezTo>
                      <a:pt x="52" y="57"/>
                      <a:pt x="52" y="57"/>
                      <a:pt x="52" y="57"/>
                    </a:cubicBezTo>
                    <a:cubicBezTo>
                      <a:pt x="52" y="57"/>
                      <a:pt x="52" y="57"/>
                      <a:pt x="52" y="57"/>
                    </a:cubicBezTo>
                    <a:cubicBezTo>
                      <a:pt x="52" y="57"/>
                      <a:pt x="52" y="57"/>
                      <a:pt x="52" y="57"/>
                    </a:cubicBezTo>
                    <a:cubicBezTo>
                      <a:pt x="52" y="57"/>
                      <a:pt x="52" y="57"/>
                      <a:pt x="52" y="57"/>
                    </a:cubicBezTo>
                    <a:cubicBezTo>
                      <a:pt x="52" y="57"/>
                      <a:pt x="52" y="57"/>
                      <a:pt x="52" y="57"/>
                    </a:cubicBezTo>
                    <a:cubicBezTo>
                      <a:pt x="52" y="57"/>
                      <a:pt x="52" y="57"/>
                      <a:pt x="52" y="57"/>
                    </a:cubicBezTo>
                    <a:cubicBezTo>
                      <a:pt x="52" y="57"/>
                      <a:pt x="52" y="57"/>
                      <a:pt x="52" y="57"/>
                    </a:cubicBezTo>
                    <a:cubicBezTo>
                      <a:pt x="52" y="57"/>
                      <a:pt x="52" y="57"/>
                      <a:pt x="52" y="57"/>
                    </a:cubicBezTo>
                    <a:cubicBezTo>
                      <a:pt x="52" y="57"/>
                      <a:pt x="52" y="57"/>
                      <a:pt x="52" y="57"/>
                    </a:cubicBezTo>
                    <a:cubicBezTo>
                      <a:pt x="52" y="57"/>
                      <a:pt x="52" y="57"/>
                      <a:pt x="52" y="57"/>
                    </a:cubicBezTo>
                    <a:cubicBezTo>
                      <a:pt x="52" y="57"/>
                      <a:pt x="52" y="57"/>
                      <a:pt x="52" y="57"/>
                    </a:cubicBezTo>
                    <a:cubicBezTo>
                      <a:pt x="52" y="57"/>
                      <a:pt x="52" y="57"/>
                      <a:pt x="52" y="57"/>
                    </a:cubicBezTo>
                    <a:cubicBezTo>
                      <a:pt x="52" y="58"/>
                      <a:pt x="52" y="58"/>
                      <a:pt x="52" y="58"/>
                    </a:cubicBezTo>
                    <a:cubicBezTo>
                      <a:pt x="52" y="58"/>
                      <a:pt x="52" y="58"/>
                      <a:pt x="52" y="58"/>
                    </a:cubicBezTo>
                    <a:cubicBezTo>
                      <a:pt x="52" y="58"/>
                      <a:pt x="52" y="58"/>
                      <a:pt x="52" y="58"/>
                    </a:cubicBezTo>
                    <a:cubicBezTo>
                      <a:pt x="52" y="58"/>
                      <a:pt x="52" y="58"/>
                      <a:pt x="52" y="58"/>
                    </a:cubicBezTo>
                    <a:cubicBezTo>
                      <a:pt x="52" y="58"/>
                      <a:pt x="52" y="58"/>
                      <a:pt x="52" y="58"/>
                    </a:cubicBezTo>
                    <a:cubicBezTo>
                      <a:pt x="52" y="58"/>
                      <a:pt x="52" y="58"/>
                      <a:pt x="52" y="58"/>
                    </a:cubicBezTo>
                    <a:cubicBezTo>
                      <a:pt x="51" y="58"/>
                      <a:pt x="51" y="58"/>
                      <a:pt x="51" y="58"/>
                    </a:cubicBezTo>
                    <a:cubicBezTo>
                      <a:pt x="51" y="58"/>
                      <a:pt x="51" y="58"/>
                      <a:pt x="51" y="58"/>
                    </a:cubicBezTo>
                    <a:cubicBezTo>
                      <a:pt x="51" y="58"/>
                      <a:pt x="51" y="58"/>
                      <a:pt x="51" y="58"/>
                    </a:cubicBezTo>
                    <a:cubicBezTo>
                      <a:pt x="51" y="58"/>
                      <a:pt x="51" y="58"/>
                      <a:pt x="51" y="58"/>
                    </a:cubicBezTo>
                    <a:cubicBezTo>
                      <a:pt x="51" y="58"/>
                      <a:pt x="51" y="58"/>
                      <a:pt x="51" y="58"/>
                    </a:cubicBezTo>
                    <a:cubicBezTo>
                      <a:pt x="51" y="58"/>
                      <a:pt x="51" y="58"/>
                      <a:pt x="51" y="58"/>
                    </a:cubicBezTo>
                    <a:cubicBezTo>
                      <a:pt x="51" y="58"/>
                      <a:pt x="51" y="58"/>
                      <a:pt x="51" y="58"/>
                    </a:cubicBezTo>
                    <a:cubicBezTo>
                      <a:pt x="51" y="58"/>
                      <a:pt x="51" y="58"/>
                      <a:pt x="51" y="58"/>
                    </a:cubicBezTo>
                    <a:cubicBezTo>
                      <a:pt x="51" y="58"/>
                      <a:pt x="51" y="58"/>
                      <a:pt x="51" y="58"/>
                    </a:cubicBezTo>
                    <a:cubicBezTo>
                      <a:pt x="51" y="59"/>
                      <a:pt x="51" y="59"/>
                      <a:pt x="51" y="59"/>
                    </a:cubicBezTo>
                    <a:cubicBezTo>
                      <a:pt x="51" y="59"/>
                      <a:pt x="51" y="59"/>
                      <a:pt x="51" y="59"/>
                    </a:cubicBezTo>
                    <a:cubicBezTo>
                      <a:pt x="52" y="59"/>
                      <a:pt x="52" y="59"/>
                      <a:pt x="52" y="59"/>
                    </a:cubicBezTo>
                    <a:cubicBezTo>
                      <a:pt x="52" y="59"/>
                      <a:pt x="52" y="59"/>
                      <a:pt x="52" y="59"/>
                    </a:cubicBezTo>
                    <a:cubicBezTo>
                      <a:pt x="52" y="59"/>
                      <a:pt x="52" y="59"/>
                      <a:pt x="52" y="59"/>
                    </a:cubicBezTo>
                    <a:cubicBezTo>
                      <a:pt x="52" y="59"/>
                      <a:pt x="52" y="59"/>
                      <a:pt x="52" y="59"/>
                    </a:cubicBezTo>
                    <a:cubicBezTo>
                      <a:pt x="52" y="59"/>
                      <a:pt x="52" y="59"/>
                      <a:pt x="52" y="59"/>
                    </a:cubicBezTo>
                    <a:cubicBezTo>
                      <a:pt x="52" y="59"/>
                      <a:pt x="52" y="59"/>
                      <a:pt x="52" y="59"/>
                    </a:cubicBezTo>
                    <a:cubicBezTo>
                      <a:pt x="52" y="59"/>
                      <a:pt x="52" y="59"/>
                      <a:pt x="52" y="59"/>
                    </a:cubicBezTo>
                    <a:cubicBezTo>
                      <a:pt x="51" y="59"/>
                      <a:pt x="51" y="59"/>
                      <a:pt x="51" y="59"/>
                    </a:cubicBezTo>
                    <a:cubicBezTo>
                      <a:pt x="51" y="59"/>
                      <a:pt x="51" y="59"/>
                      <a:pt x="51" y="59"/>
                    </a:cubicBezTo>
                    <a:cubicBezTo>
                      <a:pt x="51" y="59"/>
                      <a:pt x="51" y="59"/>
                      <a:pt x="51" y="59"/>
                    </a:cubicBezTo>
                    <a:cubicBezTo>
                      <a:pt x="51" y="59"/>
                      <a:pt x="51" y="59"/>
                      <a:pt x="51" y="59"/>
                    </a:cubicBezTo>
                    <a:cubicBezTo>
                      <a:pt x="51" y="59"/>
                      <a:pt x="51" y="59"/>
                      <a:pt x="51" y="59"/>
                    </a:cubicBezTo>
                    <a:cubicBezTo>
                      <a:pt x="51" y="59"/>
                      <a:pt x="51" y="59"/>
                      <a:pt x="51" y="59"/>
                    </a:cubicBezTo>
                    <a:cubicBezTo>
                      <a:pt x="50" y="58"/>
                      <a:pt x="50" y="58"/>
                      <a:pt x="50" y="58"/>
                    </a:cubicBezTo>
                    <a:cubicBezTo>
                      <a:pt x="50" y="58"/>
                      <a:pt x="50" y="58"/>
                      <a:pt x="50" y="58"/>
                    </a:cubicBezTo>
                    <a:cubicBezTo>
                      <a:pt x="49" y="59"/>
                      <a:pt x="49" y="59"/>
                      <a:pt x="49" y="59"/>
                    </a:cubicBezTo>
                    <a:cubicBezTo>
                      <a:pt x="49" y="59"/>
                      <a:pt x="49" y="59"/>
                      <a:pt x="49" y="59"/>
                    </a:cubicBezTo>
                    <a:cubicBezTo>
                      <a:pt x="49" y="59"/>
                      <a:pt x="49" y="59"/>
                      <a:pt x="49" y="59"/>
                    </a:cubicBezTo>
                    <a:cubicBezTo>
                      <a:pt x="49" y="59"/>
                      <a:pt x="49" y="59"/>
                      <a:pt x="49" y="59"/>
                    </a:cubicBezTo>
                    <a:cubicBezTo>
                      <a:pt x="49" y="59"/>
                      <a:pt x="49" y="59"/>
                      <a:pt x="49" y="59"/>
                    </a:cubicBezTo>
                    <a:cubicBezTo>
                      <a:pt x="49" y="59"/>
                      <a:pt x="49" y="59"/>
                      <a:pt x="49" y="59"/>
                    </a:cubicBezTo>
                    <a:cubicBezTo>
                      <a:pt x="49" y="59"/>
                      <a:pt x="49" y="59"/>
                      <a:pt x="49" y="59"/>
                    </a:cubicBezTo>
                    <a:cubicBezTo>
                      <a:pt x="49" y="59"/>
                      <a:pt x="49" y="59"/>
                      <a:pt x="49" y="59"/>
                    </a:cubicBezTo>
                    <a:cubicBezTo>
                      <a:pt x="49" y="59"/>
                      <a:pt x="49" y="59"/>
                      <a:pt x="49" y="59"/>
                    </a:cubicBezTo>
                    <a:cubicBezTo>
                      <a:pt x="49" y="59"/>
                      <a:pt x="49" y="59"/>
                      <a:pt x="49" y="59"/>
                    </a:cubicBezTo>
                    <a:cubicBezTo>
                      <a:pt x="49" y="59"/>
                      <a:pt x="49" y="59"/>
                      <a:pt x="49" y="59"/>
                    </a:cubicBezTo>
                    <a:cubicBezTo>
                      <a:pt x="49" y="59"/>
                      <a:pt x="49" y="59"/>
                      <a:pt x="49" y="59"/>
                    </a:cubicBezTo>
                    <a:cubicBezTo>
                      <a:pt x="48" y="58"/>
                      <a:pt x="48" y="58"/>
                      <a:pt x="48" y="58"/>
                    </a:cubicBezTo>
                    <a:cubicBezTo>
                      <a:pt x="48" y="58"/>
                      <a:pt x="48" y="58"/>
                      <a:pt x="48" y="58"/>
                    </a:cubicBezTo>
                    <a:cubicBezTo>
                      <a:pt x="48" y="58"/>
                      <a:pt x="48" y="58"/>
                      <a:pt x="48" y="58"/>
                    </a:cubicBezTo>
                    <a:cubicBezTo>
                      <a:pt x="48" y="58"/>
                      <a:pt x="48" y="58"/>
                      <a:pt x="48" y="58"/>
                    </a:cubicBezTo>
                    <a:cubicBezTo>
                      <a:pt x="48" y="58"/>
                      <a:pt x="48" y="58"/>
                      <a:pt x="48" y="58"/>
                    </a:cubicBezTo>
                    <a:cubicBezTo>
                      <a:pt x="48" y="58"/>
                      <a:pt x="48" y="58"/>
                      <a:pt x="48" y="58"/>
                    </a:cubicBezTo>
                    <a:cubicBezTo>
                      <a:pt x="48" y="58"/>
                      <a:pt x="48" y="58"/>
                      <a:pt x="48" y="58"/>
                    </a:cubicBezTo>
                    <a:cubicBezTo>
                      <a:pt x="48" y="58"/>
                      <a:pt x="48" y="58"/>
                      <a:pt x="48" y="58"/>
                    </a:cubicBezTo>
                    <a:cubicBezTo>
                      <a:pt x="48" y="58"/>
                      <a:pt x="48" y="58"/>
                      <a:pt x="48" y="58"/>
                    </a:cubicBezTo>
                    <a:cubicBezTo>
                      <a:pt x="47" y="58"/>
                      <a:pt x="47" y="58"/>
                      <a:pt x="47" y="58"/>
                    </a:cubicBezTo>
                    <a:cubicBezTo>
                      <a:pt x="47" y="58"/>
                      <a:pt x="47" y="58"/>
                      <a:pt x="47" y="58"/>
                    </a:cubicBezTo>
                    <a:cubicBezTo>
                      <a:pt x="46" y="58"/>
                      <a:pt x="46" y="58"/>
                      <a:pt x="46" y="58"/>
                    </a:cubicBezTo>
                    <a:cubicBezTo>
                      <a:pt x="46" y="58"/>
                      <a:pt x="46" y="58"/>
                      <a:pt x="46" y="58"/>
                    </a:cubicBezTo>
                    <a:cubicBezTo>
                      <a:pt x="46" y="58"/>
                      <a:pt x="46" y="58"/>
                      <a:pt x="46" y="58"/>
                    </a:cubicBezTo>
                    <a:cubicBezTo>
                      <a:pt x="46" y="58"/>
                      <a:pt x="46" y="58"/>
                      <a:pt x="46" y="58"/>
                    </a:cubicBezTo>
                    <a:cubicBezTo>
                      <a:pt x="46" y="58"/>
                      <a:pt x="46" y="58"/>
                      <a:pt x="46" y="58"/>
                    </a:cubicBezTo>
                    <a:cubicBezTo>
                      <a:pt x="46" y="58"/>
                      <a:pt x="46" y="58"/>
                      <a:pt x="46" y="58"/>
                    </a:cubicBezTo>
                    <a:cubicBezTo>
                      <a:pt x="46" y="58"/>
                      <a:pt x="46" y="58"/>
                      <a:pt x="46" y="58"/>
                    </a:cubicBezTo>
                    <a:cubicBezTo>
                      <a:pt x="45" y="58"/>
                      <a:pt x="45" y="58"/>
                      <a:pt x="45" y="58"/>
                    </a:cubicBezTo>
                    <a:cubicBezTo>
                      <a:pt x="45" y="58"/>
                      <a:pt x="45" y="58"/>
                      <a:pt x="45" y="58"/>
                    </a:cubicBezTo>
                    <a:cubicBezTo>
                      <a:pt x="45" y="58"/>
                      <a:pt x="45" y="58"/>
                      <a:pt x="45" y="58"/>
                    </a:cubicBezTo>
                    <a:cubicBezTo>
                      <a:pt x="45" y="58"/>
                      <a:pt x="45" y="58"/>
                      <a:pt x="45" y="58"/>
                    </a:cubicBezTo>
                    <a:cubicBezTo>
                      <a:pt x="45" y="58"/>
                      <a:pt x="45" y="58"/>
                      <a:pt x="45" y="58"/>
                    </a:cubicBezTo>
                    <a:cubicBezTo>
                      <a:pt x="45" y="58"/>
                      <a:pt x="45" y="58"/>
                      <a:pt x="45" y="58"/>
                    </a:cubicBezTo>
                    <a:cubicBezTo>
                      <a:pt x="45" y="58"/>
                      <a:pt x="45" y="58"/>
                      <a:pt x="45" y="58"/>
                    </a:cubicBezTo>
                    <a:cubicBezTo>
                      <a:pt x="45" y="58"/>
                      <a:pt x="45" y="58"/>
                      <a:pt x="45" y="58"/>
                    </a:cubicBezTo>
                    <a:cubicBezTo>
                      <a:pt x="45" y="58"/>
                      <a:pt x="45" y="58"/>
                      <a:pt x="45" y="58"/>
                    </a:cubicBezTo>
                    <a:cubicBezTo>
                      <a:pt x="45" y="58"/>
                      <a:pt x="45" y="58"/>
                      <a:pt x="45" y="58"/>
                    </a:cubicBezTo>
                    <a:cubicBezTo>
                      <a:pt x="44" y="58"/>
                      <a:pt x="44" y="58"/>
                      <a:pt x="44" y="58"/>
                    </a:cubicBezTo>
                    <a:cubicBezTo>
                      <a:pt x="44" y="58"/>
                      <a:pt x="44" y="58"/>
                      <a:pt x="44" y="58"/>
                    </a:cubicBezTo>
                    <a:cubicBezTo>
                      <a:pt x="44" y="58"/>
                      <a:pt x="44" y="58"/>
                      <a:pt x="44" y="58"/>
                    </a:cubicBezTo>
                    <a:cubicBezTo>
                      <a:pt x="44" y="58"/>
                      <a:pt x="44" y="58"/>
                      <a:pt x="44" y="58"/>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4" y="59"/>
                      <a:pt x="44" y="59"/>
                      <a:pt x="44"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3" y="59"/>
                      <a:pt x="43" y="59"/>
                      <a:pt x="43" y="59"/>
                    </a:cubicBezTo>
                    <a:cubicBezTo>
                      <a:pt x="42" y="58"/>
                      <a:pt x="42" y="58"/>
                      <a:pt x="42" y="58"/>
                    </a:cubicBezTo>
                    <a:cubicBezTo>
                      <a:pt x="41" y="58"/>
                      <a:pt x="41" y="58"/>
                      <a:pt x="41" y="58"/>
                    </a:cubicBezTo>
                    <a:cubicBezTo>
                      <a:pt x="41" y="58"/>
                      <a:pt x="41" y="58"/>
                      <a:pt x="41" y="58"/>
                    </a:cubicBezTo>
                    <a:cubicBezTo>
                      <a:pt x="41" y="58"/>
                      <a:pt x="41" y="58"/>
                      <a:pt x="41" y="58"/>
                    </a:cubicBezTo>
                    <a:cubicBezTo>
                      <a:pt x="41" y="58"/>
                      <a:pt x="41" y="58"/>
                      <a:pt x="41" y="58"/>
                    </a:cubicBezTo>
                    <a:cubicBezTo>
                      <a:pt x="41" y="58"/>
                      <a:pt x="41" y="58"/>
                      <a:pt x="41" y="58"/>
                    </a:cubicBezTo>
                    <a:cubicBezTo>
                      <a:pt x="41" y="58"/>
                      <a:pt x="41" y="58"/>
                      <a:pt x="41" y="58"/>
                    </a:cubicBezTo>
                    <a:cubicBezTo>
                      <a:pt x="41" y="58"/>
                      <a:pt x="41" y="58"/>
                      <a:pt x="41" y="58"/>
                    </a:cubicBezTo>
                    <a:cubicBezTo>
                      <a:pt x="40" y="59"/>
                      <a:pt x="40" y="59"/>
                      <a:pt x="40" y="59"/>
                    </a:cubicBezTo>
                    <a:cubicBezTo>
                      <a:pt x="40" y="59"/>
                      <a:pt x="40" y="59"/>
                      <a:pt x="40" y="59"/>
                    </a:cubicBezTo>
                    <a:cubicBezTo>
                      <a:pt x="40" y="59"/>
                      <a:pt x="40" y="59"/>
                      <a:pt x="40" y="59"/>
                    </a:cubicBezTo>
                    <a:cubicBezTo>
                      <a:pt x="40" y="59"/>
                      <a:pt x="40" y="59"/>
                      <a:pt x="40" y="59"/>
                    </a:cubicBezTo>
                    <a:cubicBezTo>
                      <a:pt x="40" y="59"/>
                      <a:pt x="40" y="59"/>
                      <a:pt x="40" y="59"/>
                    </a:cubicBezTo>
                    <a:cubicBezTo>
                      <a:pt x="40" y="59"/>
                      <a:pt x="40" y="59"/>
                      <a:pt x="40" y="59"/>
                    </a:cubicBezTo>
                    <a:cubicBezTo>
                      <a:pt x="40" y="59"/>
                      <a:pt x="40" y="59"/>
                      <a:pt x="40" y="59"/>
                    </a:cubicBezTo>
                    <a:cubicBezTo>
                      <a:pt x="40" y="59"/>
                      <a:pt x="40" y="59"/>
                      <a:pt x="40" y="59"/>
                    </a:cubicBezTo>
                    <a:cubicBezTo>
                      <a:pt x="40" y="59"/>
                      <a:pt x="40" y="59"/>
                      <a:pt x="40" y="59"/>
                    </a:cubicBezTo>
                    <a:cubicBezTo>
                      <a:pt x="40" y="60"/>
                      <a:pt x="40" y="60"/>
                      <a:pt x="40" y="60"/>
                    </a:cubicBezTo>
                    <a:cubicBezTo>
                      <a:pt x="40" y="60"/>
                      <a:pt x="40" y="60"/>
                      <a:pt x="40" y="60"/>
                    </a:cubicBezTo>
                    <a:cubicBezTo>
                      <a:pt x="40" y="60"/>
                      <a:pt x="40" y="60"/>
                      <a:pt x="40" y="60"/>
                    </a:cubicBezTo>
                    <a:cubicBezTo>
                      <a:pt x="40" y="60"/>
                      <a:pt x="40" y="60"/>
                      <a:pt x="40" y="60"/>
                    </a:cubicBezTo>
                    <a:cubicBezTo>
                      <a:pt x="40" y="59"/>
                      <a:pt x="40" y="59"/>
                      <a:pt x="40" y="59"/>
                    </a:cubicBezTo>
                    <a:cubicBezTo>
                      <a:pt x="40" y="59"/>
                      <a:pt x="40" y="59"/>
                      <a:pt x="40" y="59"/>
                    </a:cubicBezTo>
                    <a:cubicBezTo>
                      <a:pt x="40" y="59"/>
                      <a:pt x="40" y="59"/>
                      <a:pt x="40" y="59"/>
                    </a:cubicBezTo>
                    <a:cubicBezTo>
                      <a:pt x="39" y="59"/>
                      <a:pt x="39" y="59"/>
                      <a:pt x="39" y="59"/>
                    </a:cubicBezTo>
                    <a:cubicBezTo>
                      <a:pt x="39" y="59"/>
                      <a:pt x="39" y="59"/>
                      <a:pt x="39" y="59"/>
                    </a:cubicBezTo>
                    <a:cubicBezTo>
                      <a:pt x="39" y="59"/>
                      <a:pt x="39" y="59"/>
                      <a:pt x="39" y="59"/>
                    </a:cubicBezTo>
                    <a:cubicBezTo>
                      <a:pt x="39" y="59"/>
                      <a:pt x="39" y="59"/>
                      <a:pt x="39" y="59"/>
                    </a:cubicBezTo>
                    <a:cubicBezTo>
                      <a:pt x="39" y="59"/>
                      <a:pt x="39" y="59"/>
                      <a:pt x="39" y="59"/>
                    </a:cubicBezTo>
                    <a:cubicBezTo>
                      <a:pt x="39" y="59"/>
                      <a:pt x="39" y="59"/>
                      <a:pt x="39" y="59"/>
                    </a:cubicBezTo>
                    <a:cubicBezTo>
                      <a:pt x="39" y="59"/>
                      <a:pt x="39" y="59"/>
                      <a:pt x="39" y="59"/>
                    </a:cubicBezTo>
                    <a:cubicBezTo>
                      <a:pt x="39" y="58"/>
                      <a:pt x="39" y="58"/>
                      <a:pt x="39" y="58"/>
                    </a:cubicBezTo>
                    <a:cubicBezTo>
                      <a:pt x="39" y="58"/>
                      <a:pt x="39" y="58"/>
                      <a:pt x="39" y="58"/>
                    </a:cubicBezTo>
                    <a:cubicBezTo>
                      <a:pt x="39" y="58"/>
                      <a:pt x="39" y="58"/>
                      <a:pt x="39" y="58"/>
                    </a:cubicBezTo>
                    <a:cubicBezTo>
                      <a:pt x="39" y="58"/>
                      <a:pt x="39" y="58"/>
                      <a:pt x="39" y="58"/>
                    </a:cubicBezTo>
                    <a:cubicBezTo>
                      <a:pt x="39" y="58"/>
                      <a:pt x="39" y="58"/>
                      <a:pt x="39" y="58"/>
                    </a:cubicBezTo>
                    <a:cubicBezTo>
                      <a:pt x="39" y="58"/>
                      <a:pt x="39" y="58"/>
                      <a:pt x="39" y="58"/>
                    </a:cubicBezTo>
                    <a:cubicBezTo>
                      <a:pt x="39" y="58"/>
                      <a:pt x="39" y="58"/>
                      <a:pt x="39" y="58"/>
                    </a:cubicBezTo>
                    <a:cubicBezTo>
                      <a:pt x="39" y="58"/>
                      <a:pt x="39" y="58"/>
                      <a:pt x="39" y="58"/>
                    </a:cubicBezTo>
                    <a:cubicBezTo>
                      <a:pt x="39" y="58"/>
                      <a:pt x="39" y="58"/>
                      <a:pt x="39" y="58"/>
                    </a:cubicBezTo>
                    <a:cubicBezTo>
                      <a:pt x="39" y="58"/>
                      <a:pt x="39" y="58"/>
                      <a:pt x="39" y="58"/>
                    </a:cubicBezTo>
                    <a:cubicBezTo>
                      <a:pt x="39" y="58"/>
                      <a:pt x="39" y="58"/>
                      <a:pt x="39" y="58"/>
                    </a:cubicBezTo>
                    <a:cubicBezTo>
                      <a:pt x="39" y="57"/>
                      <a:pt x="39" y="57"/>
                      <a:pt x="39" y="57"/>
                    </a:cubicBezTo>
                    <a:cubicBezTo>
                      <a:pt x="39" y="57"/>
                      <a:pt x="39" y="57"/>
                      <a:pt x="39" y="57"/>
                    </a:cubicBezTo>
                    <a:cubicBezTo>
                      <a:pt x="39" y="57"/>
                      <a:pt x="39" y="57"/>
                      <a:pt x="39" y="57"/>
                    </a:cubicBezTo>
                    <a:cubicBezTo>
                      <a:pt x="38" y="57"/>
                      <a:pt x="38" y="57"/>
                      <a:pt x="38" y="57"/>
                    </a:cubicBezTo>
                    <a:cubicBezTo>
                      <a:pt x="38" y="57"/>
                      <a:pt x="38" y="57"/>
                      <a:pt x="38" y="57"/>
                    </a:cubicBezTo>
                    <a:cubicBezTo>
                      <a:pt x="38" y="57"/>
                      <a:pt x="38" y="57"/>
                      <a:pt x="38" y="57"/>
                    </a:cubicBezTo>
                    <a:cubicBezTo>
                      <a:pt x="38" y="57"/>
                      <a:pt x="38" y="57"/>
                      <a:pt x="38" y="57"/>
                    </a:cubicBezTo>
                    <a:cubicBezTo>
                      <a:pt x="38" y="57"/>
                      <a:pt x="38" y="57"/>
                      <a:pt x="38" y="57"/>
                    </a:cubicBezTo>
                    <a:cubicBezTo>
                      <a:pt x="38" y="57"/>
                      <a:pt x="38" y="57"/>
                      <a:pt x="38" y="57"/>
                    </a:cubicBezTo>
                    <a:cubicBezTo>
                      <a:pt x="38" y="57"/>
                      <a:pt x="38" y="57"/>
                      <a:pt x="38" y="57"/>
                    </a:cubicBezTo>
                    <a:cubicBezTo>
                      <a:pt x="38" y="57"/>
                      <a:pt x="38" y="57"/>
                      <a:pt x="38" y="57"/>
                    </a:cubicBezTo>
                    <a:cubicBezTo>
                      <a:pt x="38" y="57"/>
                      <a:pt x="38" y="57"/>
                      <a:pt x="38" y="57"/>
                    </a:cubicBezTo>
                    <a:cubicBezTo>
                      <a:pt x="38" y="56"/>
                      <a:pt x="38" y="56"/>
                      <a:pt x="38" y="56"/>
                    </a:cubicBezTo>
                    <a:cubicBezTo>
                      <a:pt x="38" y="56"/>
                      <a:pt x="38" y="56"/>
                      <a:pt x="38" y="56"/>
                    </a:cubicBezTo>
                    <a:cubicBezTo>
                      <a:pt x="38" y="56"/>
                      <a:pt x="38" y="56"/>
                      <a:pt x="38" y="56"/>
                    </a:cubicBezTo>
                    <a:cubicBezTo>
                      <a:pt x="38" y="56"/>
                      <a:pt x="38" y="56"/>
                      <a:pt x="38" y="56"/>
                    </a:cubicBezTo>
                    <a:cubicBezTo>
                      <a:pt x="39" y="56"/>
                      <a:pt x="39" y="56"/>
                      <a:pt x="39" y="56"/>
                    </a:cubicBezTo>
                    <a:cubicBezTo>
                      <a:pt x="39" y="56"/>
                      <a:pt x="39" y="56"/>
                      <a:pt x="39" y="56"/>
                    </a:cubicBezTo>
                    <a:cubicBezTo>
                      <a:pt x="38" y="56"/>
                      <a:pt x="38" y="56"/>
                      <a:pt x="38" y="56"/>
                    </a:cubicBezTo>
                    <a:cubicBezTo>
                      <a:pt x="38" y="56"/>
                      <a:pt x="38" y="56"/>
                      <a:pt x="38" y="56"/>
                    </a:cubicBezTo>
                    <a:cubicBezTo>
                      <a:pt x="38" y="56"/>
                      <a:pt x="38" y="56"/>
                      <a:pt x="38" y="56"/>
                    </a:cubicBezTo>
                    <a:cubicBezTo>
                      <a:pt x="38" y="56"/>
                      <a:pt x="38" y="56"/>
                      <a:pt x="38" y="56"/>
                    </a:cubicBezTo>
                    <a:cubicBezTo>
                      <a:pt x="38" y="56"/>
                      <a:pt x="38" y="56"/>
                      <a:pt x="38" y="56"/>
                    </a:cubicBezTo>
                    <a:cubicBezTo>
                      <a:pt x="38" y="56"/>
                      <a:pt x="38" y="56"/>
                      <a:pt x="38" y="56"/>
                    </a:cubicBezTo>
                    <a:cubicBezTo>
                      <a:pt x="38" y="56"/>
                      <a:pt x="38" y="56"/>
                      <a:pt x="38" y="56"/>
                    </a:cubicBezTo>
                    <a:cubicBezTo>
                      <a:pt x="38" y="55"/>
                      <a:pt x="38" y="55"/>
                      <a:pt x="38" y="55"/>
                    </a:cubicBezTo>
                    <a:cubicBezTo>
                      <a:pt x="38" y="55"/>
                      <a:pt x="38" y="55"/>
                      <a:pt x="38" y="55"/>
                    </a:cubicBezTo>
                    <a:cubicBezTo>
                      <a:pt x="38" y="55"/>
                      <a:pt x="38" y="55"/>
                      <a:pt x="38" y="55"/>
                    </a:cubicBezTo>
                    <a:cubicBezTo>
                      <a:pt x="38" y="55"/>
                      <a:pt x="38" y="55"/>
                      <a:pt x="38" y="55"/>
                    </a:cubicBezTo>
                    <a:cubicBezTo>
                      <a:pt x="38" y="55"/>
                      <a:pt x="38" y="55"/>
                      <a:pt x="38" y="55"/>
                    </a:cubicBezTo>
                    <a:cubicBezTo>
                      <a:pt x="38" y="55"/>
                      <a:pt x="38" y="55"/>
                      <a:pt x="38" y="55"/>
                    </a:cubicBezTo>
                    <a:cubicBezTo>
                      <a:pt x="38" y="55"/>
                      <a:pt x="38" y="55"/>
                      <a:pt x="38" y="55"/>
                    </a:cubicBezTo>
                    <a:cubicBezTo>
                      <a:pt x="38" y="55"/>
                      <a:pt x="38" y="55"/>
                      <a:pt x="38" y="55"/>
                    </a:cubicBezTo>
                    <a:cubicBezTo>
                      <a:pt x="38" y="55"/>
                      <a:pt x="38" y="55"/>
                      <a:pt x="38" y="55"/>
                    </a:cubicBezTo>
                    <a:cubicBezTo>
                      <a:pt x="38" y="55"/>
                      <a:pt x="38" y="55"/>
                      <a:pt x="38" y="55"/>
                    </a:cubicBezTo>
                    <a:cubicBezTo>
                      <a:pt x="38" y="55"/>
                      <a:pt x="38" y="55"/>
                      <a:pt x="38" y="55"/>
                    </a:cubicBezTo>
                    <a:cubicBezTo>
                      <a:pt x="38" y="55"/>
                      <a:pt x="38" y="55"/>
                      <a:pt x="38" y="55"/>
                    </a:cubicBezTo>
                    <a:cubicBezTo>
                      <a:pt x="38" y="54"/>
                      <a:pt x="38" y="54"/>
                      <a:pt x="38" y="54"/>
                    </a:cubicBezTo>
                    <a:cubicBezTo>
                      <a:pt x="38" y="54"/>
                      <a:pt x="38" y="54"/>
                      <a:pt x="38" y="54"/>
                    </a:cubicBezTo>
                    <a:cubicBezTo>
                      <a:pt x="37" y="54"/>
                      <a:pt x="37" y="54"/>
                      <a:pt x="37" y="54"/>
                    </a:cubicBezTo>
                    <a:cubicBezTo>
                      <a:pt x="37" y="54"/>
                      <a:pt x="37" y="54"/>
                      <a:pt x="37" y="54"/>
                    </a:cubicBezTo>
                    <a:cubicBezTo>
                      <a:pt x="37" y="54"/>
                      <a:pt x="37" y="54"/>
                      <a:pt x="37" y="54"/>
                    </a:cubicBezTo>
                    <a:cubicBezTo>
                      <a:pt x="37" y="54"/>
                      <a:pt x="37" y="54"/>
                      <a:pt x="37" y="54"/>
                    </a:cubicBezTo>
                    <a:cubicBezTo>
                      <a:pt x="37" y="54"/>
                      <a:pt x="37" y="54"/>
                      <a:pt x="37" y="54"/>
                    </a:cubicBezTo>
                    <a:cubicBezTo>
                      <a:pt x="37" y="54"/>
                      <a:pt x="37" y="54"/>
                      <a:pt x="37" y="54"/>
                    </a:cubicBezTo>
                    <a:cubicBezTo>
                      <a:pt x="37" y="54"/>
                      <a:pt x="37" y="54"/>
                      <a:pt x="37" y="54"/>
                    </a:cubicBezTo>
                    <a:cubicBezTo>
                      <a:pt x="37" y="54"/>
                      <a:pt x="37" y="54"/>
                      <a:pt x="37" y="54"/>
                    </a:cubicBezTo>
                    <a:cubicBezTo>
                      <a:pt x="37" y="54"/>
                      <a:pt x="37" y="54"/>
                      <a:pt x="37"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6" y="53"/>
                    </a:cubicBezTo>
                    <a:cubicBezTo>
                      <a:pt x="36" y="53"/>
                      <a:pt x="36" y="53"/>
                      <a:pt x="36" y="53"/>
                    </a:cubicBezTo>
                    <a:cubicBezTo>
                      <a:pt x="36" y="53"/>
                      <a:pt x="36" y="53"/>
                      <a:pt x="36" y="53"/>
                    </a:cubicBezTo>
                    <a:cubicBezTo>
                      <a:pt x="35" y="53"/>
                      <a:pt x="35" y="53"/>
                      <a:pt x="35" y="53"/>
                    </a:cubicBezTo>
                    <a:cubicBezTo>
                      <a:pt x="35" y="53"/>
                      <a:pt x="35" y="53"/>
                      <a:pt x="35" y="53"/>
                    </a:cubicBezTo>
                    <a:cubicBezTo>
                      <a:pt x="35" y="53"/>
                      <a:pt x="35" y="53"/>
                      <a:pt x="35" y="53"/>
                    </a:cubicBezTo>
                    <a:cubicBezTo>
                      <a:pt x="35" y="53"/>
                      <a:pt x="35" y="53"/>
                      <a:pt x="35" y="53"/>
                    </a:cubicBezTo>
                    <a:cubicBezTo>
                      <a:pt x="35" y="53"/>
                      <a:pt x="35" y="53"/>
                      <a:pt x="35" y="53"/>
                    </a:cubicBezTo>
                    <a:cubicBezTo>
                      <a:pt x="35" y="52"/>
                      <a:pt x="35" y="52"/>
                      <a:pt x="35" y="52"/>
                    </a:cubicBezTo>
                    <a:cubicBezTo>
                      <a:pt x="35" y="52"/>
                      <a:pt x="35" y="52"/>
                      <a:pt x="35" y="52"/>
                    </a:cubicBezTo>
                    <a:cubicBezTo>
                      <a:pt x="35" y="52"/>
                      <a:pt x="35" y="52"/>
                      <a:pt x="35" y="52"/>
                    </a:cubicBezTo>
                    <a:cubicBezTo>
                      <a:pt x="35" y="52"/>
                      <a:pt x="35" y="52"/>
                      <a:pt x="35" y="52"/>
                    </a:cubicBezTo>
                    <a:cubicBezTo>
                      <a:pt x="35" y="52"/>
                      <a:pt x="35" y="52"/>
                      <a:pt x="35" y="52"/>
                    </a:cubicBezTo>
                    <a:cubicBezTo>
                      <a:pt x="36" y="52"/>
                      <a:pt x="36" y="52"/>
                      <a:pt x="36" y="52"/>
                    </a:cubicBezTo>
                    <a:cubicBezTo>
                      <a:pt x="36" y="52"/>
                      <a:pt x="36" y="52"/>
                      <a:pt x="36" y="52"/>
                    </a:cubicBezTo>
                    <a:cubicBezTo>
                      <a:pt x="36" y="52"/>
                      <a:pt x="36" y="52"/>
                      <a:pt x="36" y="52"/>
                    </a:cubicBezTo>
                    <a:cubicBezTo>
                      <a:pt x="36" y="52"/>
                      <a:pt x="36" y="52"/>
                      <a:pt x="36" y="52"/>
                    </a:cubicBezTo>
                    <a:cubicBezTo>
                      <a:pt x="36" y="52"/>
                      <a:pt x="36" y="52"/>
                      <a:pt x="36" y="52"/>
                    </a:cubicBezTo>
                    <a:cubicBezTo>
                      <a:pt x="36" y="52"/>
                      <a:pt x="36" y="52"/>
                      <a:pt x="36" y="52"/>
                    </a:cubicBezTo>
                    <a:cubicBezTo>
                      <a:pt x="36" y="52"/>
                      <a:pt x="36" y="52"/>
                      <a:pt x="36" y="52"/>
                    </a:cubicBezTo>
                    <a:cubicBezTo>
                      <a:pt x="36" y="52"/>
                      <a:pt x="36" y="52"/>
                      <a:pt x="36" y="52"/>
                    </a:cubicBezTo>
                    <a:cubicBezTo>
                      <a:pt x="36" y="51"/>
                      <a:pt x="36" y="51"/>
                      <a:pt x="36" y="51"/>
                    </a:cubicBezTo>
                    <a:cubicBezTo>
                      <a:pt x="36" y="51"/>
                      <a:pt x="36" y="51"/>
                      <a:pt x="36" y="51"/>
                    </a:cubicBezTo>
                    <a:cubicBezTo>
                      <a:pt x="36" y="51"/>
                      <a:pt x="36" y="51"/>
                      <a:pt x="36" y="51"/>
                    </a:cubicBezTo>
                    <a:cubicBezTo>
                      <a:pt x="36" y="51"/>
                      <a:pt x="36" y="51"/>
                      <a:pt x="36" y="51"/>
                    </a:cubicBezTo>
                    <a:cubicBezTo>
                      <a:pt x="35" y="51"/>
                      <a:pt x="35" y="51"/>
                      <a:pt x="35" y="51"/>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49"/>
                      <a:pt x="35" y="49"/>
                      <a:pt x="35" y="49"/>
                    </a:cubicBezTo>
                    <a:cubicBezTo>
                      <a:pt x="35" y="49"/>
                      <a:pt x="35" y="49"/>
                      <a:pt x="35" y="49"/>
                    </a:cubicBezTo>
                    <a:cubicBezTo>
                      <a:pt x="35" y="49"/>
                      <a:pt x="35" y="49"/>
                      <a:pt x="35" y="49"/>
                    </a:cubicBezTo>
                    <a:cubicBezTo>
                      <a:pt x="35" y="49"/>
                      <a:pt x="35" y="49"/>
                      <a:pt x="35" y="49"/>
                    </a:cubicBezTo>
                    <a:cubicBezTo>
                      <a:pt x="35" y="49"/>
                      <a:pt x="35" y="49"/>
                      <a:pt x="35" y="49"/>
                    </a:cubicBezTo>
                    <a:cubicBezTo>
                      <a:pt x="35" y="49"/>
                      <a:pt x="35" y="49"/>
                      <a:pt x="35" y="49"/>
                    </a:cubicBezTo>
                    <a:cubicBezTo>
                      <a:pt x="34" y="49"/>
                      <a:pt x="34" y="49"/>
                      <a:pt x="34" y="49"/>
                    </a:cubicBezTo>
                    <a:cubicBezTo>
                      <a:pt x="34" y="49"/>
                      <a:pt x="34" y="49"/>
                      <a:pt x="34" y="49"/>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6"/>
                      <a:pt x="34" y="46"/>
                      <a:pt x="34" y="46"/>
                    </a:cubicBezTo>
                    <a:cubicBezTo>
                      <a:pt x="34" y="46"/>
                      <a:pt x="34" y="46"/>
                      <a:pt x="34" y="46"/>
                    </a:cubicBezTo>
                    <a:cubicBezTo>
                      <a:pt x="34" y="46"/>
                      <a:pt x="34" y="46"/>
                      <a:pt x="34" y="46"/>
                    </a:cubicBezTo>
                    <a:cubicBezTo>
                      <a:pt x="34" y="46"/>
                      <a:pt x="34" y="46"/>
                      <a:pt x="34" y="46"/>
                    </a:cubicBezTo>
                    <a:cubicBezTo>
                      <a:pt x="34" y="46"/>
                      <a:pt x="34" y="46"/>
                      <a:pt x="34" y="46"/>
                    </a:cubicBezTo>
                    <a:cubicBezTo>
                      <a:pt x="34" y="46"/>
                      <a:pt x="34" y="46"/>
                      <a:pt x="34" y="46"/>
                    </a:cubicBezTo>
                    <a:cubicBezTo>
                      <a:pt x="34" y="46"/>
                      <a:pt x="34" y="46"/>
                      <a:pt x="34" y="46"/>
                    </a:cubicBezTo>
                    <a:cubicBezTo>
                      <a:pt x="34" y="46"/>
                      <a:pt x="34" y="46"/>
                      <a:pt x="34" y="46"/>
                    </a:cubicBezTo>
                    <a:cubicBezTo>
                      <a:pt x="34" y="46"/>
                      <a:pt x="34" y="46"/>
                      <a:pt x="34" y="46"/>
                    </a:cubicBezTo>
                    <a:cubicBezTo>
                      <a:pt x="34" y="46"/>
                      <a:pt x="34" y="46"/>
                      <a:pt x="34" y="46"/>
                    </a:cubicBezTo>
                    <a:cubicBezTo>
                      <a:pt x="34" y="46"/>
                      <a:pt x="34" y="46"/>
                      <a:pt x="34" y="46"/>
                    </a:cubicBezTo>
                    <a:cubicBezTo>
                      <a:pt x="34" y="46"/>
                      <a:pt x="34" y="46"/>
                      <a:pt x="34" y="46"/>
                    </a:cubicBezTo>
                    <a:cubicBezTo>
                      <a:pt x="34" y="45"/>
                      <a:pt x="34" y="45"/>
                      <a:pt x="34" y="45"/>
                    </a:cubicBezTo>
                    <a:cubicBezTo>
                      <a:pt x="34" y="45"/>
                      <a:pt x="34" y="45"/>
                      <a:pt x="34" y="45"/>
                    </a:cubicBezTo>
                    <a:cubicBezTo>
                      <a:pt x="34" y="45"/>
                      <a:pt x="34" y="45"/>
                      <a:pt x="34" y="45"/>
                    </a:cubicBezTo>
                    <a:cubicBezTo>
                      <a:pt x="34" y="45"/>
                      <a:pt x="34" y="45"/>
                      <a:pt x="34"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3" y="45"/>
                      <a:pt x="33" y="45"/>
                      <a:pt x="33" y="45"/>
                    </a:cubicBezTo>
                    <a:cubicBezTo>
                      <a:pt x="34" y="45"/>
                      <a:pt x="34" y="45"/>
                      <a:pt x="34" y="45"/>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3"/>
                      <a:pt x="33" y="43"/>
                      <a:pt x="33" y="43"/>
                    </a:cubicBezTo>
                    <a:cubicBezTo>
                      <a:pt x="33" y="43"/>
                      <a:pt x="33" y="43"/>
                      <a:pt x="33" y="43"/>
                    </a:cubicBezTo>
                    <a:cubicBezTo>
                      <a:pt x="33" y="43"/>
                      <a:pt x="33" y="43"/>
                      <a:pt x="33"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1" y="44"/>
                      <a:pt x="31" y="44"/>
                      <a:pt x="31" y="44"/>
                    </a:cubicBezTo>
                    <a:cubicBezTo>
                      <a:pt x="30" y="44"/>
                      <a:pt x="30" y="44"/>
                      <a:pt x="30" y="44"/>
                    </a:cubicBezTo>
                    <a:cubicBezTo>
                      <a:pt x="30" y="44"/>
                      <a:pt x="30" y="44"/>
                      <a:pt x="30" y="44"/>
                    </a:cubicBezTo>
                    <a:cubicBezTo>
                      <a:pt x="30" y="44"/>
                      <a:pt x="30" y="44"/>
                      <a:pt x="30" y="44"/>
                    </a:cubicBezTo>
                    <a:cubicBezTo>
                      <a:pt x="30" y="44"/>
                      <a:pt x="30" y="44"/>
                      <a:pt x="30" y="44"/>
                    </a:cubicBezTo>
                    <a:cubicBezTo>
                      <a:pt x="30" y="44"/>
                      <a:pt x="30" y="44"/>
                      <a:pt x="30" y="44"/>
                    </a:cubicBezTo>
                    <a:cubicBezTo>
                      <a:pt x="30" y="44"/>
                      <a:pt x="30" y="44"/>
                      <a:pt x="30" y="44"/>
                    </a:cubicBezTo>
                    <a:cubicBezTo>
                      <a:pt x="30" y="44"/>
                      <a:pt x="30" y="44"/>
                      <a:pt x="30" y="44"/>
                    </a:cubicBezTo>
                    <a:cubicBezTo>
                      <a:pt x="30" y="44"/>
                      <a:pt x="30" y="44"/>
                      <a:pt x="30" y="44"/>
                    </a:cubicBezTo>
                    <a:cubicBezTo>
                      <a:pt x="30" y="45"/>
                      <a:pt x="30" y="45"/>
                      <a:pt x="30" y="45"/>
                    </a:cubicBezTo>
                    <a:cubicBezTo>
                      <a:pt x="30" y="45"/>
                      <a:pt x="30" y="45"/>
                      <a:pt x="30" y="45"/>
                    </a:cubicBezTo>
                    <a:cubicBezTo>
                      <a:pt x="30" y="45"/>
                      <a:pt x="30" y="45"/>
                      <a:pt x="30" y="45"/>
                    </a:cubicBezTo>
                    <a:cubicBezTo>
                      <a:pt x="30" y="45"/>
                      <a:pt x="30" y="45"/>
                      <a:pt x="30" y="45"/>
                    </a:cubicBezTo>
                    <a:cubicBezTo>
                      <a:pt x="30" y="45"/>
                      <a:pt x="30" y="45"/>
                      <a:pt x="30" y="45"/>
                    </a:cubicBezTo>
                    <a:cubicBezTo>
                      <a:pt x="30" y="45"/>
                      <a:pt x="30" y="45"/>
                      <a:pt x="30" y="45"/>
                    </a:cubicBezTo>
                    <a:cubicBezTo>
                      <a:pt x="29" y="45"/>
                      <a:pt x="29" y="45"/>
                      <a:pt x="29" y="45"/>
                    </a:cubicBezTo>
                    <a:cubicBezTo>
                      <a:pt x="29" y="45"/>
                      <a:pt x="29" y="45"/>
                      <a:pt x="29" y="45"/>
                    </a:cubicBezTo>
                    <a:cubicBezTo>
                      <a:pt x="29" y="45"/>
                      <a:pt x="29" y="45"/>
                      <a:pt x="29" y="45"/>
                    </a:cubicBezTo>
                    <a:cubicBezTo>
                      <a:pt x="29" y="45"/>
                      <a:pt x="29" y="45"/>
                      <a:pt x="29" y="45"/>
                    </a:cubicBezTo>
                    <a:cubicBezTo>
                      <a:pt x="29" y="45"/>
                      <a:pt x="29" y="45"/>
                      <a:pt x="29" y="45"/>
                    </a:cubicBezTo>
                    <a:cubicBezTo>
                      <a:pt x="29" y="45"/>
                      <a:pt x="29" y="45"/>
                      <a:pt x="29" y="45"/>
                    </a:cubicBezTo>
                    <a:cubicBezTo>
                      <a:pt x="29" y="45"/>
                      <a:pt x="29" y="45"/>
                      <a:pt x="29" y="45"/>
                    </a:cubicBezTo>
                    <a:cubicBezTo>
                      <a:pt x="29" y="45"/>
                      <a:pt x="29" y="45"/>
                      <a:pt x="29" y="45"/>
                    </a:cubicBezTo>
                    <a:cubicBezTo>
                      <a:pt x="29" y="45"/>
                      <a:pt x="29" y="45"/>
                      <a:pt x="29" y="45"/>
                    </a:cubicBezTo>
                    <a:cubicBezTo>
                      <a:pt x="29" y="45"/>
                      <a:pt x="29" y="45"/>
                      <a:pt x="29" y="45"/>
                    </a:cubicBezTo>
                    <a:cubicBezTo>
                      <a:pt x="28" y="45"/>
                      <a:pt x="28" y="45"/>
                      <a:pt x="28" y="45"/>
                    </a:cubicBezTo>
                    <a:cubicBezTo>
                      <a:pt x="28" y="44"/>
                      <a:pt x="28" y="44"/>
                      <a:pt x="28" y="44"/>
                    </a:cubicBezTo>
                    <a:cubicBezTo>
                      <a:pt x="28" y="44"/>
                      <a:pt x="28" y="44"/>
                      <a:pt x="28" y="44"/>
                    </a:cubicBezTo>
                    <a:cubicBezTo>
                      <a:pt x="28" y="44"/>
                      <a:pt x="28" y="44"/>
                      <a:pt x="28" y="44"/>
                    </a:cubicBezTo>
                    <a:cubicBezTo>
                      <a:pt x="28" y="44"/>
                      <a:pt x="28" y="44"/>
                      <a:pt x="28" y="44"/>
                    </a:cubicBezTo>
                    <a:cubicBezTo>
                      <a:pt x="28" y="44"/>
                      <a:pt x="28" y="44"/>
                      <a:pt x="28" y="44"/>
                    </a:cubicBezTo>
                    <a:cubicBezTo>
                      <a:pt x="28" y="44"/>
                      <a:pt x="28" y="44"/>
                      <a:pt x="28" y="44"/>
                    </a:cubicBezTo>
                    <a:cubicBezTo>
                      <a:pt x="28" y="44"/>
                      <a:pt x="28" y="44"/>
                      <a:pt x="28" y="44"/>
                    </a:cubicBezTo>
                    <a:cubicBezTo>
                      <a:pt x="27" y="44"/>
                      <a:pt x="27" y="44"/>
                      <a:pt x="27" y="44"/>
                    </a:cubicBezTo>
                    <a:cubicBezTo>
                      <a:pt x="27" y="44"/>
                      <a:pt x="27" y="44"/>
                      <a:pt x="27" y="44"/>
                    </a:cubicBezTo>
                    <a:cubicBezTo>
                      <a:pt x="27" y="44"/>
                      <a:pt x="27" y="44"/>
                      <a:pt x="27" y="44"/>
                    </a:cubicBezTo>
                    <a:cubicBezTo>
                      <a:pt x="27" y="44"/>
                      <a:pt x="27" y="44"/>
                      <a:pt x="27" y="44"/>
                    </a:cubicBezTo>
                    <a:cubicBezTo>
                      <a:pt x="27" y="44"/>
                      <a:pt x="27" y="44"/>
                      <a:pt x="27" y="44"/>
                    </a:cubicBezTo>
                    <a:cubicBezTo>
                      <a:pt x="27" y="43"/>
                      <a:pt x="27" y="43"/>
                      <a:pt x="27" y="43"/>
                    </a:cubicBezTo>
                    <a:cubicBezTo>
                      <a:pt x="28" y="43"/>
                      <a:pt x="28" y="43"/>
                      <a:pt x="28" y="43"/>
                    </a:cubicBezTo>
                    <a:cubicBezTo>
                      <a:pt x="28" y="43"/>
                      <a:pt x="28" y="43"/>
                      <a:pt x="28" y="43"/>
                    </a:cubicBezTo>
                    <a:cubicBezTo>
                      <a:pt x="27" y="43"/>
                      <a:pt x="27" y="43"/>
                      <a:pt x="27" y="43"/>
                    </a:cubicBezTo>
                    <a:cubicBezTo>
                      <a:pt x="27" y="43"/>
                      <a:pt x="27" y="43"/>
                      <a:pt x="27" y="43"/>
                    </a:cubicBezTo>
                    <a:cubicBezTo>
                      <a:pt x="27" y="43"/>
                      <a:pt x="27" y="43"/>
                      <a:pt x="27" y="43"/>
                    </a:cubicBezTo>
                    <a:cubicBezTo>
                      <a:pt x="27" y="43"/>
                      <a:pt x="27" y="43"/>
                      <a:pt x="27" y="43"/>
                    </a:cubicBezTo>
                    <a:cubicBezTo>
                      <a:pt x="28" y="43"/>
                      <a:pt x="28" y="43"/>
                      <a:pt x="28" y="43"/>
                    </a:cubicBezTo>
                    <a:cubicBezTo>
                      <a:pt x="28" y="43"/>
                      <a:pt x="28" y="43"/>
                      <a:pt x="28" y="43"/>
                    </a:cubicBezTo>
                    <a:cubicBezTo>
                      <a:pt x="28" y="43"/>
                      <a:pt x="28" y="43"/>
                      <a:pt x="28" y="43"/>
                    </a:cubicBezTo>
                    <a:cubicBezTo>
                      <a:pt x="28" y="43"/>
                      <a:pt x="28" y="43"/>
                      <a:pt x="28" y="43"/>
                    </a:cubicBezTo>
                    <a:cubicBezTo>
                      <a:pt x="28" y="43"/>
                      <a:pt x="28" y="43"/>
                      <a:pt x="28" y="43"/>
                    </a:cubicBezTo>
                    <a:cubicBezTo>
                      <a:pt x="28" y="43"/>
                      <a:pt x="28" y="43"/>
                      <a:pt x="28" y="43"/>
                    </a:cubicBezTo>
                    <a:cubicBezTo>
                      <a:pt x="28" y="43"/>
                      <a:pt x="28" y="43"/>
                      <a:pt x="28" y="43"/>
                    </a:cubicBezTo>
                    <a:cubicBezTo>
                      <a:pt x="28" y="43"/>
                      <a:pt x="28" y="43"/>
                      <a:pt x="28" y="43"/>
                    </a:cubicBezTo>
                    <a:cubicBezTo>
                      <a:pt x="28" y="42"/>
                      <a:pt x="28" y="42"/>
                      <a:pt x="28" y="42"/>
                    </a:cubicBezTo>
                    <a:cubicBezTo>
                      <a:pt x="28" y="42"/>
                      <a:pt x="28" y="42"/>
                      <a:pt x="28" y="42"/>
                    </a:cubicBezTo>
                    <a:cubicBezTo>
                      <a:pt x="28" y="42"/>
                      <a:pt x="28" y="42"/>
                      <a:pt x="28" y="42"/>
                    </a:cubicBezTo>
                    <a:cubicBezTo>
                      <a:pt x="28" y="42"/>
                      <a:pt x="28" y="42"/>
                      <a:pt x="28" y="42"/>
                    </a:cubicBezTo>
                    <a:cubicBezTo>
                      <a:pt x="28" y="42"/>
                      <a:pt x="28" y="42"/>
                      <a:pt x="28" y="42"/>
                    </a:cubicBezTo>
                    <a:cubicBezTo>
                      <a:pt x="28" y="42"/>
                      <a:pt x="28" y="42"/>
                      <a:pt x="28" y="42"/>
                    </a:cubicBezTo>
                    <a:cubicBezTo>
                      <a:pt x="28" y="42"/>
                      <a:pt x="28" y="42"/>
                      <a:pt x="28" y="42"/>
                    </a:cubicBezTo>
                    <a:cubicBezTo>
                      <a:pt x="28" y="42"/>
                      <a:pt x="28" y="42"/>
                      <a:pt x="28" y="42"/>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1"/>
                      <a:pt x="28" y="41"/>
                      <a:pt x="28" y="41"/>
                    </a:cubicBezTo>
                    <a:cubicBezTo>
                      <a:pt x="28" y="40"/>
                      <a:pt x="28" y="40"/>
                      <a:pt x="28" y="40"/>
                    </a:cubicBezTo>
                    <a:cubicBezTo>
                      <a:pt x="28" y="40"/>
                      <a:pt x="28" y="40"/>
                      <a:pt x="28" y="40"/>
                    </a:cubicBezTo>
                    <a:cubicBezTo>
                      <a:pt x="28" y="40"/>
                      <a:pt x="28" y="40"/>
                      <a:pt x="28" y="40"/>
                    </a:cubicBezTo>
                    <a:cubicBezTo>
                      <a:pt x="29" y="40"/>
                      <a:pt x="29" y="40"/>
                      <a:pt x="29" y="40"/>
                    </a:cubicBezTo>
                    <a:cubicBezTo>
                      <a:pt x="29" y="40"/>
                      <a:pt x="29" y="40"/>
                      <a:pt x="29" y="40"/>
                    </a:cubicBezTo>
                    <a:cubicBezTo>
                      <a:pt x="29" y="40"/>
                      <a:pt x="29" y="40"/>
                      <a:pt x="29" y="40"/>
                    </a:cubicBezTo>
                    <a:cubicBezTo>
                      <a:pt x="29" y="40"/>
                      <a:pt x="29" y="40"/>
                      <a:pt x="29" y="40"/>
                    </a:cubicBezTo>
                    <a:cubicBezTo>
                      <a:pt x="29" y="40"/>
                      <a:pt x="29" y="40"/>
                      <a:pt x="29" y="40"/>
                    </a:cubicBezTo>
                    <a:cubicBezTo>
                      <a:pt x="29" y="40"/>
                      <a:pt x="29" y="40"/>
                      <a:pt x="29" y="40"/>
                    </a:cubicBezTo>
                    <a:cubicBezTo>
                      <a:pt x="29" y="40"/>
                      <a:pt x="29" y="40"/>
                      <a:pt x="29" y="40"/>
                    </a:cubicBezTo>
                    <a:cubicBezTo>
                      <a:pt x="29" y="40"/>
                      <a:pt x="29" y="40"/>
                      <a:pt x="29" y="40"/>
                    </a:cubicBezTo>
                    <a:cubicBezTo>
                      <a:pt x="29" y="40"/>
                      <a:pt x="29" y="40"/>
                      <a:pt x="29" y="40"/>
                    </a:cubicBezTo>
                    <a:cubicBezTo>
                      <a:pt x="29" y="40"/>
                      <a:pt x="29" y="40"/>
                      <a:pt x="29" y="40"/>
                    </a:cubicBezTo>
                    <a:cubicBezTo>
                      <a:pt x="29" y="40"/>
                      <a:pt x="29" y="40"/>
                      <a:pt x="29" y="40"/>
                    </a:cubicBezTo>
                    <a:cubicBezTo>
                      <a:pt x="29" y="40"/>
                      <a:pt x="29" y="40"/>
                      <a:pt x="29" y="40"/>
                    </a:cubicBezTo>
                    <a:cubicBezTo>
                      <a:pt x="29" y="40"/>
                      <a:pt x="29" y="40"/>
                      <a:pt x="29" y="40"/>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6"/>
                      <a:pt x="29" y="36"/>
                      <a:pt x="29" y="36"/>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30" y="35"/>
                      <a:pt x="30" y="35"/>
                      <a:pt x="30" y="35"/>
                    </a:cubicBezTo>
                    <a:cubicBezTo>
                      <a:pt x="30" y="35"/>
                      <a:pt x="30" y="35"/>
                      <a:pt x="30" y="35"/>
                    </a:cubicBezTo>
                    <a:cubicBezTo>
                      <a:pt x="30" y="35"/>
                      <a:pt x="30" y="35"/>
                      <a:pt x="30" y="35"/>
                    </a:cubicBezTo>
                    <a:cubicBezTo>
                      <a:pt x="30" y="35"/>
                      <a:pt x="30" y="35"/>
                      <a:pt x="30" y="35"/>
                    </a:cubicBezTo>
                    <a:cubicBezTo>
                      <a:pt x="30" y="34"/>
                      <a:pt x="30" y="34"/>
                      <a:pt x="30" y="34"/>
                    </a:cubicBezTo>
                    <a:cubicBezTo>
                      <a:pt x="30" y="34"/>
                      <a:pt x="30" y="34"/>
                      <a:pt x="30" y="34"/>
                    </a:cubicBezTo>
                    <a:cubicBezTo>
                      <a:pt x="30" y="34"/>
                      <a:pt x="30" y="34"/>
                      <a:pt x="30" y="34"/>
                    </a:cubicBezTo>
                    <a:cubicBezTo>
                      <a:pt x="30" y="34"/>
                      <a:pt x="30" y="34"/>
                      <a:pt x="30" y="34"/>
                    </a:cubicBezTo>
                    <a:cubicBezTo>
                      <a:pt x="30" y="34"/>
                      <a:pt x="30" y="34"/>
                      <a:pt x="30" y="34"/>
                    </a:cubicBezTo>
                    <a:cubicBezTo>
                      <a:pt x="30" y="34"/>
                      <a:pt x="30" y="34"/>
                      <a:pt x="30" y="34"/>
                    </a:cubicBezTo>
                    <a:cubicBezTo>
                      <a:pt x="30" y="33"/>
                      <a:pt x="30" y="33"/>
                      <a:pt x="30" y="33"/>
                    </a:cubicBezTo>
                    <a:cubicBezTo>
                      <a:pt x="30" y="33"/>
                      <a:pt x="30" y="33"/>
                      <a:pt x="30" y="33"/>
                    </a:cubicBezTo>
                    <a:cubicBezTo>
                      <a:pt x="30" y="33"/>
                      <a:pt x="30" y="33"/>
                      <a:pt x="30" y="33"/>
                    </a:cubicBezTo>
                    <a:cubicBezTo>
                      <a:pt x="30" y="33"/>
                      <a:pt x="30" y="33"/>
                      <a:pt x="30" y="33"/>
                    </a:cubicBezTo>
                    <a:cubicBezTo>
                      <a:pt x="30" y="33"/>
                      <a:pt x="30" y="33"/>
                      <a:pt x="30" y="33"/>
                    </a:cubicBezTo>
                    <a:cubicBezTo>
                      <a:pt x="30" y="33"/>
                      <a:pt x="30" y="33"/>
                      <a:pt x="30" y="33"/>
                    </a:cubicBezTo>
                    <a:cubicBezTo>
                      <a:pt x="30" y="33"/>
                      <a:pt x="30" y="33"/>
                      <a:pt x="30" y="33"/>
                    </a:cubicBezTo>
                    <a:cubicBezTo>
                      <a:pt x="30" y="33"/>
                      <a:pt x="30" y="33"/>
                      <a:pt x="30" y="33"/>
                    </a:cubicBezTo>
                    <a:cubicBezTo>
                      <a:pt x="30" y="33"/>
                      <a:pt x="30" y="33"/>
                      <a:pt x="30" y="33"/>
                    </a:cubicBezTo>
                    <a:cubicBezTo>
                      <a:pt x="30" y="33"/>
                      <a:pt x="30" y="33"/>
                      <a:pt x="30" y="33"/>
                    </a:cubicBezTo>
                    <a:cubicBezTo>
                      <a:pt x="30" y="33"/>
                      <a:pt x="30" y="33"/>
                      <a:pt x="30" y="33"/>
                    </a:cubicBezTo>
                    <a:cubicBezTo>
                      <a:pt x="30" y="33"/>
                      <a:pt x="30" y="33"/>
                      <a:pt x="30" y="33"/>
                    </a:cubicBezTo>
                    <a:cubicBezTo>
                      <a:pt x="30" y="33"/>
                      <a:pt x="30" y="33"/>
                      <a:pt x="30" y="33"/>
                    </a:cubicBezTo>
                    <a:cubicBezTo>
                      <a:pt x="30" y="33"/>
                      <a:pt x="30" y="33"/>
                      <a:pt x="30" y="33"/>
                    </a:cubicBezTo>
                    <a:cubicBezTo>
                      <a:pt x="30" y="33"/>
                      <a:pt x="30" y="33"/>
                      <a:pt x="30" y="33"/>
                    </a:cubicBezTo>
                    <a:cubicBezTo>
                      <a:pt x="30" y="33"/>
                      <a:pt x="30" y="33"/>
                      <a:pt x="30" y="33"/>
                    </a:cubicBezTo>
                    <a:cubicBezTo>
                      <a:pt x="30" y="33"/>
                      <a:pt x="30" y="33"/>
                      <a:pt x="30" y="33"/>
                    </a:cubicBezTo>
                    <a:cubicBezTo>
                      <a:pt x="31" y="33"/>
                      <a:pt x="31" y="33"/>
                      <a:pt x="31" y="33"/>
                    </a:cubicBezTo>
                    <a:cubicBezTo>
                      <a:pt x="31" y="33"/>
                      <a:pt x="31" y="33"/>
                      <a:pt x="31" y="33"/>
                    </a:cubicBezTo>
                    <a:cubicBezTo>
                      <a:pt x="31" y="32"/>
                      <a:pt x="31" y="32"/>
                      <a:pt x="31" y="32"/>
                    </a:cubicBezTo>
                    <a:cubicBezTo>
                      <a:pt x="31" y="32"/>
                      <a:pt x="31" y="32"/>
                      <a:pt x="31" y="32"/>
                    </a:cubicBezTo>
                    <a:cubicBezTo>
                      <a:pt x="31" y="32"/>
                      <a:pt x="31" y="32"/>
                      <a:pt x="31" y="32"/>
                    </a:cubicBezTo>
                    <a:cubicBezTo>
                      <a:pt x="30" y="32"/>
                      <a:pt x="30" y="32"/>
                      <a:pt x="30" y="32"/>
                    </a:cubicBezTo>
                    <a:cubicBezTo>
                      <a:pt x="31" y="32"/>
                      <a:pt x="31" y="32"/>
                      <a:pt x="31" y="32"/>
                    </a:cubicBezTo>
                    <a:cubicBezTo>
                      <a:pt x="31" y="32"/>
                      <a:pt x="31" y="32"/>
                      <a:pt x="31" y="32"/>
                    </a:cubicBezTo>
                    <a:cubicBezTo>
                      <a:pt x="31" y="32"/>
                      <a:pt x="31" y="32"/>
                      <a:pt x="31" y="32"/>
                    </a:cubicBezTo>
                    <a:cubicBezTo>
                      <a:pt x="31" y="32"/>
                      <a:pt x="31" y="32"/>
                      <a:pt x="31" y="32"/>
                    </a:cubicBezTo>
                    <a:cubicBezTo>
                      <a:pt x="31" y="32"/>
                      <a:pt x="31" y="32"/>
                      <a:pt x="31" y="32"/>
                    </a:cubicBezTo>
                    <a:cubicBezTo>
                      <a:pt x="31" y="32"/>
                      <a:pt x="31" y="32"/>
                      <a:pt x="31" y="32"/>
                    </a:cubicBezTo>
                    <a:cubicBezTo>
                      <a:pt x="31" y="32"/>
                      <a:pt x="31" y="32"/>
                      <a:pt x="31" y="32"/>
                    </a:cubicBezTo>
                    <a:cubicBezTo>
                      <a:pt x="31" y="32"/>
                      <a:pt x="31" y="32"/>
                      <a:pt x="31" y="32"/>
                    </a:cubicBezTo>
                    <a:cubicBezTo>
                      <a:pt x="31" y="32"/>
                      <a:pt x="31" y="32"/>
                      <a:pt x="31" y="32"/>
                    </a:cubicBezTo>
                    <a:cubicBezTo>
                      <a:pt x="31" y="32"/>
                      <a:pt x="31" y="32"/>
                      <a:pt x="31" y="32"/>
                    </a:cubicBezTo>
                    <a:cubicBezTo>
                      <a:pt x="31" y="32"/>
                      <a:pt x="31" y="32"/>
                      <a:pt x="31" y="32"/>
                    </a:cubicBezTo>
                    <a:cubicBezTo>
                      <a:pt x="31" y="31"/>
                      <a:pt x="31" y="31"/>
                      <a:pt x="31" y="31"/>
                    </a:cubicBezTo>
                    <a:cubicBezTo>
                      <a:pt x="31" y="31"/>
                      <a:pt x="31" y="31"/>
                      <a:pt x="31" y="31"/>
                    </a:cubicBezTo>
                    <a:cubicBezTo>
                      <a:pt x="31" y="31"/>
                      <a:pt x="31" y="31"/>
                      <a:pt x="31" y="31"/>
                    </a:cubicBezTo>
                    <a:cubicBezTo>
                      <a:pt x="31" y="31"/>
                      <a:pt x="31" y="31"/>
                      <a:pt x="31" y="31"/>
                    </a:cubicBezTo>
                    <a:cubicBezTo>
                      <a:pt x="31" y="31"/>
                      <a:pt x="31" y="31"/>
                      <a:pt x="31" y="31"/>
                    </a:cubicBezTo>
                    <a:cubicBezTo>
                      <a:pt x="31" y="31"/>
                      <a:pt x="31" y="31"/>
                      <a:pt x="31" y="31"/>
                    </a:cubicBezTo>
                    <a:cubicBezTo>
                      <a:pt x="31" y="31"/>
                      <a:pt x="31" y="31"/>
                      <a:pt x="31" y="31"/>
                    </a:cubicBezTo>
                    <a:cubicBezTo>
                      <a:pt x="31" y="31"/>
                      <a:pt x="31" y="31"/>
                      <a:pt x="31" y="31"/>
                    </a:cubicBezTo>
                    <a:cubicBezTo>
                      <a:pt x="31" y="31"/>
                      <a:pt x="31" y="31"/>
                      <a:pt x="31" y="31"/>
                    </a:cubicBezTo>
                    <a:cubicBezTo>
                      <a:pt x="30" y="31"/>
                      <a:pt x="30" y="31"/>
                      <a:pt x="30" y="31"/>
                    </a:cubicBezTo>
                    <a:cubicBezTo>
                      <a:pt x="30" y="31"/>
                      <a:pt x="30" y="31"/>
                      <a:pt x="30" y="31"/>
                    </a:cubicBezTo>
                    <a:cubicBezTo>
                      <a:pt x="30" y="31"/>
                      <a:pt x="30" y="31"/>
                      <a:pt x="30" y="31"/>
                    </a:cubicBezTo>
                    <a:cubicBezTo>
                      <a:pt x="30" y="31"/>
                      <a:pt x="30" y="31"/>
                      <a:pt x="30" y="31"/>
                    </a:cubicBezTo>
                    <a:cubicBezTo>
                      <a:pt x="30" y="31"/>
                      <a:pt x="30" y="31"/>
                      <a:pt x="30" y="31"/>
                    </a:cubicBezTo>
                    <a:cubicBezTo>
                      <a:pt x="30" y="31"/>
                      <a:pt x="30" y="31"/>
                      <a:pt x="30" y="31"/>
                    </a:cubicBezTo>
                    <a:cubicBezTo>
                      <a:pt x="30" y="31"/>
                      <a:pt x="30" y="31"/>
                      <a:pt x="30" y="31"/>
                    </a:cubicBezTo>
                    <a:cubicBezTo>
                      <a:pt x="29" y="31"/>
                      <a:pt x="29" y="31"/>
                      <a:pt x="29" y="31"/>
                    </a:cubicBezTo>
                    <a:cubicBezTo>
                      <a:pt x="29" y="31"/>
                      <a:pt x="29" y="31"/>
                      <a:pt x="29" y="31"/>
                    </a:cubicBezTo>
                    <a:cubicBezTo>
                      <a:pt x="29" y="31"/>
                      <a:pt x="29" y="31"/>
                      <a:pt x="29" y="31"/>
                    </a:cubicBezTo>
                    <a:cubicBezTo>
                      <a:pt x="29" y="31"/>
                      <a:pt x="29" y="31"/>
                      <a:pt x="29" y="31"/>
                    </a:cubicBezTo>
                    <a:cubicBezTo>
                      <a:pt x="29" y="31"/>
                      <a:pt x="29" y="31"/>
                      <a:pt x="29" y="31"/>
                    </a:cubicBezTo>
                    <a:cubicBezTo>
                      <a:pt x="29" y="31"/>
                      <a:pt x="29" y="31"/>
                      <a:pt x="29" y="31"/>
                    </a:cubicBezTo>
                    <a:cubicBezTo>
                      <a:pt x="29" y="31"/>
                      <a:pt x="29" y="31"/>
                      <a:pt x="29" y="31"/>
                    </a:cubicBezTo>
                    <a:cubicBezTo>
                      <a:pt x="29" y="31"/>
                      <a:pt x="29" y="31"/>
                      <a:pt x="29" y="31"/>
                    </a:cubicBezTo>
                    <a:cubicBezTo>
                      <a:pt x="28" y="31"/>
                      <a:pt x="28" y="31"/>
                      <a:pt x="28" y="31"/>
                    </a:cubicBezTo>
                    <a:cubicBezTo>
                      <a:pt x="28" y="31"/>
                      <a:pt x="28" y="31"/>
                      <a:pt x="28" y="31"/>
                    </a:cubicBezTo>
                    <a:cubicBezTo>
                      <a:pt x="28" y="31"/>
                      <a:pt x="28" y="31"/>
                      <a:pt x="28" y="31"/>
                    </a:cubicBezTo>
                    <a:cubicBezTo>
                      <a:pt x="28" y="31"/>
                      <a:pt x="28" y="31"/>
                      <a:pt x="28" y="31"/>
                    </a:cubicBezTo>
                    <a:cubicBezTo>
                      <a:pt x="28" y="30"/>
                      <a:pt x="28" y="30"/>
                      <a:pt x="28" y="30"/>
                    </a:cubicBezTo>
                    <a:cubicBezTo>
                      <a:pt x="28" y="30"/>
                      <a:pt x="28" y="30"/>
                      <a:pt x="28" y="30"/>
                    </a:cubicBezTo>
                    <a:cubicBezTo>
                      <a:pt x="28" y="30"/>
                      <a:pt x="28" y="30"/>
                      <a:pt x="28" y="30"/>
                    </a:cubicBezTo>
                    <a:cubicBezTo>
                      <a:pt x="28" y="30"/>
                      <a:pt x="28" y="30"/>
                      <a:pt x="28" y="30"/>
                    </a:cubicBezTo>
                    <a:cubicBezTo>
                      <a:pt x="29" y="30"/>
                      <a:pt x="29" y="30"/>
                      <a:pt x="29" y="30"/>
                    </a:cubicBezTo>
                    <a:cubicBezTo>
                      <a:pt x="28" y="30"/>
                      <a:pt x="28" y="30"/>
                      <a:pt x="28" y="30"/>
                    </a:cubicBezTo>
                    <a:cubicBezTo>
                      <a:pt x="28" y="30"/>
                      <a:pt x="28" y="30"/>
                      <a:pt x="28" y="30"/>
                    </a:cubicBezTo>
                    <a:cubicBezTo>
                      <a:pt x="28" y="30"/>
                      <a:pt x="28" y="30"/>
                      <a:pt x="28" y="30"/>
                    </a:cubicBezTo>
                    <a:cubicBezTo>
                      <a:pt x="28" y="30"/>
                      <a:pt x="28" y="30"/>
                      <a:pt x="28" y="30"/>
                    </a:cubicBezTo>
                    <a:cubicBezTo>
                      <a:pt x="28" y="30"/>
                      <a:pt x="28" y="30"/>
                      <a:pt x="28" y="30"/>
                    </a:cubicBezTo>
                    <a:cubicBezTo>
                      <a:pt x="28" y="30"/>
                      <a:pt x="28" y="30"/>
                      <a:pt x="28" y="30"/>
                    </a:cubicBezTo>
                    <a:cubicBezTo>
                      <a:pt x="28" y="30"/>
                      <a:pt x="28" y="30"/>
                      <a:pt x="28" y="30"/>
                    </a:cubicBezTo>
                    <a:cubicBezTo>
                      <a:pt x="28" y="30"/>
                      <a:pt x="28" y="30"/>
                      <a:pt x="28" y="30"/>
                    </a:cubicBezTo>
                    <a:cubicBezTo>
                      <a:pt x="28" y="30"/>
                      <a:pt x="28" y="30"/>
                      <a:pt x="28" y="30"/>
                    </a:cubicBezTo>
                    <a:cubicBezTo>
                      <a:pt x="28" y="30"/>
                      <a:pt x="28" y="30"/>
                      <a:pt x="28" y="30"/>
                    </a:cubicBezTo>
                    <a:cubicBezTo>
                      <a:pt x="28" y="30"/>
                      <a:pt x="28" y="30"/>
                      <a:pt x="28" y="30"/>
                    </a:cubicBezTo>
                    <a:cubicBezTo>
                      <a:pt x="28" y="30"/>
                      <a:pt x="28" y="30"/>
                      <a:pt x="28" y="30"/>
                    </a:cubicBezTo>
                    <a:cubicBezTo>
                      <a:pt x="27" y="30"/>
                      <a:pt x="27" y="30"/>
                      <a:pt x="27" y="30"/>
                    </a:cubicBezTo>
                    <a:cubicBezTo>
                      <a:pt x="27" y="30"/>
                      <a:pt x="27" y="30"/>
                      <a:pt x="27" y="30"/>
                    </a:cubicBezTo>
                    <a:cubicBezTo>
                      <a:pt x="27" y="30"/>
                      <a:pt x="27" y="30"/>
                      <a:pt x="27" y="30"/>
                    </a:cubicBezTo>
                    <a:cubicBezTo>
                      <a:pt x="27" y="30"/>
                      <a:pt x="27" y="30"/>
                      <a:pt x="27" y="30"/>
                    </a:cubicBezTo>
                    <a:cubicBezTo>
                      <a:pt x="27" y="30"/>
                      <a:pt x="27" y="30"/>
                      <a:pt x="27" y="30"/>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7" y="29"/>
                      <a:pt x="27" y="29"/>
                      <a:pt x="27" y="29"/>
                    </a:cubicBezTo>
                    <a:cubicBezTo>
                      <a:pt x="26" y="28"/>
                      <a:pt x="26" y="28"/>
                      <a:pt x="26" y="28"/>
                    </a:cubicBezTo>
                    <a:cubicBezTo>
                      <a:pt x="26" y="28"/>
                      <a:pt x="26" y="28"/>
                      <a:pt x="26" y="28"/>
                    </a:cubicBezTo>
                    <a:cubicBezTo>
                      <a:pt x="26" y="28"/>
                      <a:pt x="26" y="28"/>
                      <a:pt x="26" y="28"/>
                    </a:cubicBezTo>
                    <a:cubicBezTo>
                      <a:pt x="26" y="28"/>
                      <a:pt x="26" y="28"/>
                      <a:pt x="26" y="28"/>
                    </a:cubicBezTo>
                    <a:cubicBezTo>
                      <a:pt x="26" y="28"/>
                      <a:pt x="26" y="28"/>
                      <a:pt x="26" y="28"/>
                    </a:cubicBezTo>
                    <a:cubicBezTo>
                      <a:pt x="26" y="28"/>
                      <a:pt x="26" y="28"/>
                      <a:pt x="26" y="28"/>
                    </a:cubicBezTo>
                    <a:cubicBezTo>
                      <a:pt x="26" y="28"/>
                      <a:pt x="26" y="28"/>
                      <a:pt x="26" y="28"/>
                    </a:cubicBezTo>
                    <a:cubicBezTo>
                      <a:pt x="26" y="28"/>
                      <a:pt x="26" y="28"/>
                      <a:pt x="26" y="28"/>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6"/>
                      <a:pt x="26" y="26"/>
                      <a:pt x="26" y="26"/>
                    </a:cubicBezTo>
                    <a:cubicBezTo>
                      <a:pt x="26" y="26"/>
                      <a:pt x="26" y="26"/>
                      <a:pt x="26"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5"/>
                      <a:pt x="25" y="25"/>
                      <a:pt x="25" y="25"/>
                    </a:cubicBezTo>
                    <a:cubicBezTo>
                      <a:pt x="25" y="25"/>
                      <a:pt x="25" y="25"/>
                      <a:pt x="25" y="25"/>
                    </a:cubicBezTo>
                    <a:cubicBezTo>
                      <a:pt x="25" y="24"/>
                      <a:pt x="25" y="24"/>
                      <a:pt x="25"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3"/>
                      <a:pt x="24" y="23"/>
                      <a:pt x="24" y="23"/>
                    </a:cubicBezTo>
                    <a:cubicBezTo>
                      <a:pt x="24" y="23"/>
                      <a:pt x="24" y="23"/>
                      <a:pt x="24" y="23"/>
                    </a:cubicBezTo>
                    <a:cubicBezTo>
                      <a:pt x="24" y="23"/>
                      <a:pt x="24" y="23"/>
                      <a:pt x="24" y="23"/>
                    </a:cubicBezTo>
                    <a:cubicBezTo>
                      <a:pt x="24" y="23"/>
                      <a:pt x="24" y="23"/>
                      <a:pt x="24" y="23"/>
                    </a:cubicBezTo>
                    <a:cubicBezTo>
                      <a:pt x="24" y="23"/>
                      <a:pt x="24" y="23"/>
                      <a:pt x="24" y="23"/>
                    </a:cubicBezTo>
                    <a:cubicBezTo>
                      <a:pt x="24" y="23"/>
                      <a:pt x="24" y="23"/>
                      <a:pt x="24" y="23"/>
                    </a:cubicBezTo>
                    <a:cubicBezTo>
                      <a:pt x="24" y="23"/>
                      <a:pt x="24" y="23"/>
                      <a:pt x="24" y="23"/>
                    </a:cubicBezTo>
                    <a:cubicBezTo>
                      <a:pt x="24" y="23"/>
                      <a:pt x="24" y="23"/>
                      <a:pt x="24" y="23"/>
                    </a:cubicBezTo>
                    <a:cubicBezTo>
                      <a:pt x="24" y="23"/>
                      <a:pt x="24" y="23"/>
                      <a:pt x="24" y="23"/>
                    </a:cubicBezTo>
                    <a:cubicBezTo>
                      <a:pt x="23" y="22"/>
                      <a:pt x="23" y="22"/>
                      <a:pt x="23"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2" y="21"/>
                      <a:pt x="22" y="21"/>
                    </a:cubicBezTo>
                    <a:cubicBezTo>
                      <a:pt x="22" y="21"/>
                      <a:pt x="22" y="21"/>
                      <a:pt x="22" y="21"/>
                    </a:cubicBezTo>
                    <a:cubicBezTo>
                      <a:pt x="22" y="21"/>
                      <a:pt x="22" y="21"/>
                      <a:pt x="22" y="21"/>
                    </a:cubicBezTo>
                    <a:cubicBezTo>
                      <a:pt x="21" y="21"/>
                      <a:pt x="21" y="21"/>
                      <a:pt x="21" y="21"/>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6"/>
                      <a:pt x="21" y="16"/>
                      <a:pt x="21" y="16"/>
                    </a:cubicBezTo>
                    <a:cubicBezTo>
                      <a:pt x="21" y="16"/>
                      <a:pt x="21" y="16"/>
                      <a:pt x="21" y="16"/>
                    </a:cubicBezTo>
                    <a:cubicBezTo>
                      <a:pt x="21" y="16"/>
                      <a:pt x="21" y="16"/>
                      <a:pt x="21" y="16"/>
                    </a:cubicBezTo>
                    <a:cubicBezTo>
                      <a:pt x="21" y="16"/>
                      <a:pt x="21" y="16"/>
                      <a:pt x="21" y="16"/>
                    </a:cubicBezTo>
                    <a:cubicBezTo>
                      <a:pt x="20" y="16"/>
                      <a:pt x="20" y="16"/>
                      <a:pt x="20" y="16"/>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5"/>
                      <a:pt x="20" y="15"/>
                      <a:pt x="20" y="15"/>
                    </a:cubicBezTo>
                    <a:cubicBezTo>
                      <a:pt x="20" y="14"/>
                      <a:pt x="20" y="14"/>
                      <a:pt x="20" y="14"/>
                    </a:cubicBezTo>
                    <a:cubicBezTo>
                      <a:pt x="20" y="14"/>
                      <a:pt x="20" y="14"/>
                      <a:pt x="20" y="14"/>
                    </a:cubicBezTo>
                    <a:cubicBezTo>
                      <a:pt x="20" y="14"/>
                      <a:pt x="20" y="14"/>
                      <a:pt x="20" y="14"/>
                    </a:cubicBezTo>
                    <a:cubicBezTo>
                      <a:pt x="20" y="14"/>
                      <a:pt x="20" y="14"/>
                      <a:pt x="20" y="14"/>
                    </a:cubicBezTo>
                    <a:cubicBezTo>
                      <a:pt x="19" y="14"/>
                      <a:pt x="19" y="14"/>
                      <a:pt x="19" y="14"/>
                    </a:cubicBezTo>
                    <a:cubicBezTo>
                      <a:pt x="19" y="13"/>
                      <a:pt x="19" y="13"/>
                      <a:pt x="19" y="13"/>
                    </a:cubicBezTo>
                    <a:cubicBezTo>
                      <a:pt x="19" y="13"/>
                      <a:pt x="19" y="13"/>
                      <a:pt x="19" y="13"/>
                    </a:cubicBezTo>
                    <a:cubicBezTo>
                      <a:pt x="19" y="13"/>
                      <a:pt x="19" y="13"/>
                      <a:pt x="19" y="13"/>
                    </a:cubicBezTo>
                    <a:cubicBezTo>
                      <a:pt x="20" y="9"/>
                      <a:pt x="20" y="5"/>
                      <a:pt x="21" y="1"/>
                    </a:cubicBezTo>
                    <a:cubicBezTo>
                      <a:pt x="18" y="1"/>
                      <a:pt x="16" y="0"/>
                      <a:pt x="13" y="0"/>
                    </a:cubicBezTo>
                    <a:cubicBezTo>
                      <a:pt x="12" y="4"/>
                      <a:pt x="12" y="8"/>
                      <a:pt x="11" y="11"/>
                    </a:cubicBezTo>
                    <a:cubicBezTo>
                      <a:pt x="10" y="18"/>
                      <a:pt x="9" y="24"/>
                      <a:pt x="8" y="30"/>
                    </a:cubicBezTo>
                    <a:cubicBezTo>
                      <a:pt x="8" y="31"/>
                      <a:pt x="8" y="31"/>
                      <a:pt x="8" y="31"/>
                    </a:cubicBezTo>
                    <a:cubicBezTo>
                      <a:pt x="8" y="31"/>
                      <a:pt x="8" y="31"/>
                      <a:pt x="8" y="31"/>
                    </a:cubicBezTo>
                    <a:cubicBezTo>
                      <a:pt x="8" y="31"/>
                      <a:pt x="8" y="31"/>
                      <a:pt x="8" y="31"/>
                    </a:cubicBezTo>
                    <a:cubicBezTo>
                      <a:pt x="8" y="31"/>
                      <a:pt x="8" y="31"/>
                      <a:pt x="8" y="31"/>
                    </a:cubicBezTo>
                    <a:cubicBezTo>
                      <a:pt x="8" y="32"/>
                      <a:pt x="8" y="32"/>
                      <a:pt x="8" y="32"/>
                    </a:cubicBezTo>
                    <a:cubicBezTo>
                      <a:pt x="9" y="32"/>
                      <a:pt x="9" y="32"/>
                      <a:pt x="9" y="32"/>
                    </a:cubicBezTo>
                    <a:cubicBezTo>
                      <a:pt x="9" y="33"/>
                      <a:pt x="9" y="33"/>
                      <a:pt x="9" y="33"/>
                    </a:cubicBezTo>
                    <a:cubicBezTo>
                      <a:pt x="9" y="33"/>
                      <a:pt x="9" y="33"/>
                      <a:pt x="9" y="33"/>
                    </a:cubicBezTo>
                    <a:cubicBezTo>
                      <a:pt x="9" y="34"/>
                      <a:pt x="9" y="34"/>
                      <a:pt x="9" y="34"/>
                    </a:cubicBezTo>
                    <a:cubicBezTo>
                      <a:pt x="9" y="34"/>
                      <a:pt x="9" y="34"/>
                      <a:pt x="9" y="34"/>
                    </a:cubicBezTo>
                    <a:cubicBezTo>
                      <a:pt x="9" y="34"/>
                      <a:pt x="9" y="34"/>
                      <a:pt x="9" y="34"/>
                    </a:cubicBezTo>
                    <a:cubicBezTo>
                      <a:pt x="9" y="34"/>
                      <a:pt x="9" y="34"/>
                      <a:pt x="9" y="34"/>
                    </a:cubicBezTo>
                    <a:cubicBezTo>
                      <a:pt x="8" y="35"/>
                      <a:pt x="8" y="35"/>
                      <a:pt x="8" y="35"/>
                    </a:cubicBezTo>
                    <a:cubicBezTo>
                      <a:pt x="8" y="35"/>
                      <a:pt x="8" y="35"/>
                      <a:pt x="8" y="35"/>
                    </a:cubicBezTo>
                    <a:cubicBezTo>
                      <a:pt x="9" y="35"/>
                      <a:pt x="9" y="35"/>
                      <a:pt x="9" y="35"/>
                    </a:cubicBezTo>
                    <a:cubicBezTo>
                      <a:pt x="9" y="36"/>
                      <a:pt x="9" y="36"/>
                      <a:pt x="9" y="36"/>
                    </a:cubicBezTo>
                    <a:cubicBezTo>
                      <a:pt x="9" y="36"/>
                      <a:pt x="9" y="36"/>
                      <a:pt x="9" y="36"/>
                    </a:cubicBezTo>
                    <a:cubicBezTo>
                      <a:pt x="9" y="37"/>
                      <a:pt x="9" y="37"/>
                      <a:pt x="9" y="37"/>
                    </a:cubicBezTo>
                    <a:cubicBezTo>
                      <a:pt x="9" y="38"/>
                      <a:pt x="9" y="38"/>
                      <a:pt x="9" y="38"/>
                    </a:cubicBezTo>
                    <a:cubicBezTo>
                      <a:pt x="9" y="38"/>
                      <a:pt x="9" y="38"/>
                      <a:pt x="9" y="38"/>
                    </a:cubicBezTo>
                    <a:cubicBezTo>
                      <a:pt x="9" y="38"/>
                      <a:pt x="9" y="38"/>
                      <a:pt x="9" y="38"/>
                    </a:cubicBezTo>
                    <a:cubicBezTo>
                      <a:pt x="10" y="38"/>
                      <a:pt x="10" y="38"/>
                      <a:pt x="10" y="38"/>
                    </a:cubicBezTo>
                    <a:cubicBezTo>
                      <a:pt x="10" y="38"/>
                      <a:pt x="10" y="38"/>
                      <a:pt x="10" y="38"/>
                    </a:cubicBezTo>
                    <a:cubicBezTo>
                      <a:pt x="10" y="39"/>
                      <a:pt x="10" y="39"/>
                      <a:pt x="10" y="39"/>
                    </a:cubicBezTo>
                    <a:cubicBezTo>
                      <a:pt x="11" y="39"/>
                      <a:pt x="11" y="39"/>
                      <a:pt x="11" y="39"/>
                    </a:cubicBezTo>
                    <a:cubicBezTo>
                      <a:pt x="11" y="39"/>
                      <a:pt x="11" y="39"/>
                      <a:pt x="11" y="39"/>
                    </a:cubicBezTo>
                    <a:cubicBezTo>
                      <a:pt x="11" y="39"/>
                      <a:pt x="11" y="39"/>
                      <a:pt x="11" y="39"/>
                    </a:cubicBezTo>
                    <a:cubicBezTo>
                      <a:pt x="11" y="39"/>
                      <a:pt x="11" y="39"/>
                      <a:pt x="11" y="39"/>
                    </a:cubicBezTo>
                    <a:cubicBezTo>
                      <a:pt x="11" y="40"/>
                      <a:pt x="11" y="40"/>
                      <a:pt x="11" y="40"/>
                    </a:cubicBezTo>
                    <a:cubicBezTo>
                      <a:pt x="11" y="40"/>
                      <a:pt x="11" y="40"/>
                      <a:pt x="11" y="40"/>
                    </a:cubicBezTo>
                    <a:cubicBezTo>
                      <a:pt x="12" y="41"/>
                      <a:pt x="12" y="41"/>
                      <a:pt x="12" y="41"/>
                    </a:cubicBezTo>
                    <a:cubicBezTo>
                      <a:pt x="12" y="41"/>
                      <a:pt x="12" y="41"/>
                      <a:pt x="12" y="41"/>
                    </a:cubicBezTo>
                    <a:cubicBezTo>
                      <a:pt x="12" y="41"/>
                      <a:pt x="12" y="41"/>
                      <a:pt x="12" y="41"/>
                    </a:cubicBezTo>
                    <a:cubicBezTo>
                      <a:pt x="11" y="41"/>
                      <a:pt x="11" y="41"/>
                      <a:pt x="11" y="41"/>
                    </a:cubicBezTo>
                    <a:cubicBezTo>
                      <a:pt x="11" y="42"/>
                      <a:pt x="11" y="42"/>
                      <a:pt x="11" y="42"/>
                    </a:cubicBezTo>
                    <a:cubicBezTo>
                      <a:pt x="11" y="42"/>
                      <a:pt x="11" y="42"/>
                      <a:pt x="11" y="42"/>
                    </a:cubicBezTo>
                    <a:cubicBezTo>
                      <a:pt x="11" y="42"/>
                      <a:pt x="11" y="42"/>
                      <a:pt x="11" y="42"/>
                    </a:cubicBezTo>
                    <a:cubicBezTo>
                      <a:pt x="11" y="42"/>
                      <a:pt x="11" y="42"/>
                      <a:pt x="11" y="42"/>
                    </a:cubicBezTo>
                    <a:cubicBezTo>
                      <a:pt x="11" y="42"/>
                      <a:pt x="11" y="42"/>
                      <a:pt x="11" y="42"/>
                    </a:cubicBezTo>
                    <a:cubicBezTo>
                      <a:pt x="11" y="43"/>
                      <a:pt x="11" y="43"/>
                      <a:pt x="11" y="43"/>
                    </a:cubicBezTo>
                    <a:cubicBezTo>
                      <a:pt x="10" y="43"/>
                      <a:pt x="10" y="43"/>
                      <a:pt x="10" y="43"/>
                    </a:cubicBezTo>
                    <a:cubicBezTo>
                      <a:pt x="10" y="43"/>
                      <a:pt x="10" y="43"/>
                      <a:pt x="10" y="43"/>
                    </a:cubicBezTo>
                    <a:cubicBezTo>
                      <a:pt x="10" y="44"/>
                      <a:pt x="10" y="44"/>
                      <a:pt x="10" y="44"/>
                    </a:cubicBezTo>
                    <a:cubicBezTo>
                      <a:pt x="9" y="44"/>
                      <a:pt x="9" y="44"/>
                      <a:pt x="9" y="44"/>
                    </a:cubicBezTo>
                    <a:cubicBezTo>
                      <a:pt x="9" y="44"/>
                      <a:pt x="9" y="44"/>
                      <a:pt x="9" y="44"/>
                    </a:cubicBezTo>
                    <a:cubicBezTo>
                      <a:pt x="9" y="45"/>
                      <a:pt x="9" y="45"/>
                      <a:pt x="9" y="45"/>
                    </a:cubicBezTo>
                    <a:cubicBezTo>
                      <a:pt x="9" y="45"/>
                      <a:pt x="9" y="45"/>
                      <a:pt x="9" y="45"/>
                    </a:cubicBezTo>
                    <a:cubicBezTo>
                      <a:pt x="9" y="45"/>
                      <a:pt x="9" y="45"/>
                      <a:pt x="9" y="45"/>
                    </a:cubicBezTo>
                    <a:cubicBezTo>
                      <a:pt x="9" y="46"/>
                      <a:pt x="9" y="46"/>
                      <a:pt x="9" y="46"/>
                    </a:cubicBezTo>
                    <a:cubicBezTo>
                      <a:pt x="9" y="46"/>
                      <a:pt x="9" y="46"/>
                      <a:pt x="9" y="46"/>
                    </a:cubicBezTo>
                    <a:cubicBezTo>
                      <a:pt x="7" y="47"/>
                      <a:pt x="7" y="47"/>
                      <a:pt x="7" y="47"/>
                    </a:cubicBezTo>
                    <a:cubicBezTo>
                      <a:pt x="7" y="47"/>
                      <a:pt x="7" y="47"/>
                      <a:pt x="7" y="47"/>
                    </a:cubicBezTo>
                    <a:cubicBezTo>
                      <a:pt x="7" y="48"/>
                      <a:pt x="7" y="48"/>
                      <a:pt x="7" y="48"/>
                    </a:cubicBezTo>
                    <a:cubicBezTo>
                      <a:pt x="7" y="48"/>
                      <a:pt x="7" y="48"/>
                      <a:pt x="7" y="48"/>
                    </a:cubicBezTo>
                    <a:cubicBezTo>
                      <a:pt x="7" y="48"/>
                      <a:pt x="7" y="48"/>
                      <a:pt x="7" y="48"/>
                    </a:cubicBezTo>
                    <a:cubicBezTo>
                      <a:pt x="7" y="48"/>
                      <a:pt x="7" y="48"/>
                      <a:pt x="7" y="48"/>
                    </a:cubicBezTo>
                    <a:cubicBezTo>
                      <a:pt x="7" y="48"/>
                      <a:pt x="7" y="48"/>
                      <a:pt x="7" y="48"/>
                    </a:cubicBezTo>
                    <a:cubicBezTo>
                      <a:pt x="7" y="48"/>
                      <a:pt x="7" y="48"/>
                      <a:pt x="7" y="48"/>
                    </a:cubicBezTo>
                    <a:cubicBezTo>
                      <a:pt x="7" y="49"/>
                      <a:pt x="7" y="49"/>
                      <a:pt x="7" y="49"/>
                    </a:cubicBezTo>
                    <a:cubicBezTo>
                      <a:pt x="7" y="49"/>
                      <a:pt x="7" y="49"/>
                      <a:pt x="7" y="49"/>
                    </a:cubicBezTo>
                    <a:cubicBezTo>
                      <a:pt x="7" y="49"/>
                      <a:pt x="7" y="49"/>
                      <a:pt x="7" y="49"/>
                    </a:cubicBezTo>
                    <a:cubicBezTo>
                      <a:pt x="6" y="50"/>
                      <a:pt x="6" y="50"/>
                      <a:pt x="6" y="50"/>
                    </a:cubicBezTo>
                    <a:cubicBezTo>
                      <a:pt x="6" y="50"/>
                      <a:pt x="6" y="50"/>
                      <a:pt x="6" y="50"/>
                    </a:cubicBezTo>
                    <a:cubicBezTo>
                      <a:pt x="6" y="50"/>
                      <a:pt x="6" y="50"/>
                      <a:pt x="6" y="50"/>
                    </a:cubicBezTo>
                    <a:cubicBezTo>
                      <a:pt x="5" y="50"/>
                      <a:pt x="5" y="50"/>
                      <a:pt x="5" y="50"/>
                    </a:cubicBezTo>
                    <a:cubicBezTo>
                      <a:pt x="5" y="51"/>
                      <a:pt x="5" y="51"/>
                      <a:pt x="5" y="51"/>
                    </a:cubicBezTo>
                    <a:cubicBezTo>
                      <a:pt x="5" y="51"/>
                      <a:pt x="5" y="51"/>
                      <a:pt x="5" y="51"/>
                    </a:cubicBezTo>
                    <a:cubicBezTo>
                      <a:pt x="5" y="51"/>
                      <a:pt x="5" y="51"/>
                      <a:pt x="5" y="51"/>
                    </a:cubicBezTo>
                    <a:cubicBezTo>
                      <a:pt x="5" y="52"/>
                      <a:pt x="5" y="52"/>
                      <a:pt x="5" y="52"/>
                    </a:cubicBezTo>
                    <a:cubicBezTo>
                      <a:pt x="4" y="52"/>
                      <a:pt x="4" y="52"/>
                      <a:pt x="4" y="52"/>
                    </a:cubicBezTo>
                    <a:cubicBezTo>
                      <a:pt x="4" y="52"/>
                      <a:pt x="4" y="52"/>
                      <a:pt x="4" y="52"/>
                    </a:cubicBezTo>
                    <a:cubicBezTo>
                      <a:pt x="4" y="53"/>
                      <a:pt x="4" y="53"/>
                      <a:pt x="4" y="53"/>
                    </a:cubicBezTo>
                    <a:cubicBezTo>
                      <a:pt x="4" y="53"/>
                      <a:pt x="4" y="53"/>
                      <a:pt x="4" y="53"/>
                    </a:cubicBezTo>
                    <a:cubicBezTo>
                      <a:pt x="4" y="53"/>
                      <a:pt x="4" y="53"/>
                      <a:pt x="4" y="53"/>
                    </a:cubicBezTo>
                    <a:cubicBezTo>
                      <a:pt x="4" y="53"/>
                      <a:pt x="4" y="53"/>
                      <a:pt x="4" y="53"/>
                    </a:cubicBezTo>
                    <a:cubicBezTo>
                      <a:pt x="4" y="53"/>
                      <a:pt x="4" y="53"/>
                      <a:pt x="4" y="53"/>
                    </a:cubicBezTo>
                    <a:cubicBezTo>
                      <a:pt x="4" y="53"/>
                      <a:pt x="4" y="53"/>
                      <a:pt x="4" y="53"/>
                    </a:cubicBezTo>
                    <a:cubicBezTo>
                      <a:pt x="4" y="53"/>
                      <a:pt x="4" y="53"/>
                      <a:pt x="4" y="53"/>
                    </a:cubicBezTo>
                    <a:cubicBezTo>
                      <a:pt x="3" y="53"/>
                      <a:pt x="3" y="53"/>
                      <a:pt x="3" y="53"/>
                    </a:cubicBezTo>
                    <a:cubicBezTo>
                      <a:pt x="3" y="53"/>
                      <a:pt x="3" y="53"/>
                      <a:pt x="3" y="53"/>
                    </a:cubicBezTo>
                    <a:cubicBezTo>
                      <a:pt x="3" y="53"/>
                      <a:pt x="3" y="53"/>
                      <a:pt x="3" y="53"/>
                    </a:cubicBezTo>
                    <a:cubicBezTo>
                      <a:pt x="3" y="54"/>
                      <a:pt x="3" y="54"/>
                      <a:pt x="3" y="54"/>
                    </a:cubicBezTo>
                    <a:cubicBezTo>
                      <a:pt x="3" y="54"/>
                      <a:pt x="3" y="54"/>
                      <a:pt x="3" y="54"/>
                    </a:cubicBezTo>
                    <a:cubicBezTo>
                      <a:pt x="3" y="54"/>
                      <a:pt x="3" y="54"/>
                      <a:pt x="3" y="54"/>
                    </a:cubicBezTo>
                    <a:cubicBezTo>
                      <a:pt x="3" y="54"/>
                      <a:pt x="3" y="54"/>
                      <a:pt x="3" y="54"/>
                    </a:cubicBezTo>
                    <a:cubicBezTo>
                      <a:pt x="3" y="54"/>
                      <a:pt x="3" y="54"/>
                      <a:pt x="3" y="54"/>
                    </a:cubicBezTo>
                    <a:cubicBezTo>
                      <a:pt x="3" y="55"/>
                      <a:pt x="3" y="55"/>
                      <a:pt x="3" y="55"/>
                    </a:cubicBezTo>
                    <a:cubicBezTo>
                      <a:pt x="3" y="55"/>
                      <a:pt x="3" y="55"/>
                      <a:pt x="3" y="55"/>
                    </a:cubicBezTo>
                    <a:cubicBezTo>
                      <a:pt x="3" y="55"/>
                      <a:pt x="3" y="55"/>
                      <a:pt x="3" y="55"/>
                    </a:cubicBezTo>
                    <a:cubicBezTo>
                      <a:pt x="3" y="55"/>
                      <a:pt x="3" y="55"/>
                      <a:pt x="3" y="55"/>
                    </a:cubicBezTo>
                    <a:cubicBezTo>
                      <a:pt x="3" y="55"/>
                      <a:pt x="3" y="55"/>
                      <a:pt x="3" y="55"/>
                    </a:cubicBezTo>
                    <a:cubicBezTo>
                      <a:pt x="3" y="56"/>
                      <a:pt x="3" y="56"/>
                      <a:pt x="3" y="56"/>
                    </a:cubicBezTo>
                    <a:cubicBezTo>
                      <a:pt x="3" y="56"/>
                      <a:pt x="3" y="56"/>
                      <a:pt x="3" y="56"/>
                    </a:cubicBezTo>
                    <a:cubicBezTo>
                      <a:pt x="3" y="56"/>
                      <a:pt x="3" y="56"/>
                      <a:pt x="3" y="56"/>
                    </a:cubicBezTo>
                    <a:cubicBezTo>
                      <a:pt x="4" y="56"/>
                      <a:pt x="4" y="56"/>
                      <a:pt x="4" y="56"/>
                    </a:cubicBezTo>
                    <a:cubicBezTo>
                      <a:pt x="4" y="56"/>
                      <a:pt x="4" y="56"/>
                      <a:pt x="4" y="56"/>
                    </a:cubicBezTo>
                    <a:cubicBezTo>
                      <a:pt x="4" y="56"/>
                      <a:pt x="4" y="56"/>
                      <a:pt x="4" y="56"/>
                    </a:cubicBezTo>
                    <a:cubicBezTo>
                      <a:pt x="4" y="56"/>
                      <a:pt x="4" y="56"/>
                      <a:pt x="4" y="56"/>
                    </a:cubicBezTo>
                    <a:cubicBezTo>
                      <a:pt x="4" y="56"/>
                      <a:pt x="4" y="56"/>
                      <a:pt x="4" y="56"/>
                    </a:cubicBezTo>
                    <a:cubicBezTo>
                      <a:pt x="4" y="56"/>
                      <a:pt x="4" y="56"/>
                      <a:pt x="4" y="56"/>
                    </a:cubicBezTo>
                    <a:cubicBezTo>
                      <a:pt x="4" y="56"/>
                      <a:pt x="4" y="56"/>
                      <a:pt x="4" y="56"/>
                    </a:cubicBezTo>
                    <a:cubicBezTo>
                      <a:pt x="4" y="56"/>
                      <a:pt x="4" y="56"/>
                      <a:pt x="4" y="56"/>
                    </a:cubicBezTo>
                    <a:cubicBezTo>
                      <a:pt x="4" y="56"/>
                      <a:pt x="4" y="56"/>
                      <a:pt x="4" y="56"/>
                    </a:cubicBezTo>
                    <a:cubicBezTo>
                      <a:pt x="4" y="56"/>
                      <a:pt x="4" y="56"/>
                      <a:pt x="4" y="56"/>
                    </a:cubicBezTo>
                    <a:cubicBezTo>
                      <a:pt x="5" y="56"/>
                      <a:pt x="5" y="56"/>
                      <a:pt x="5" y="56"/>
                    </a:cubicBezTo>
                    <a:cubicBezTo>
                      <a:pt x="5" y="56"/>
                      <a:pt x="5" y="56"/>
                      <a:pt x="5" y="56"/>
                    </a:cubicBezTo>
                    <a:cubicBezTo>
                      <a:pt x="5" y="56"/>
                      <a:pt x="5" y="56"/>
                      <a:pt x="5" y="56"/>
                    </a:cubicBezTo>
                    <a:cubicBezTo>
                      <a:pt x="5" y="56"/>
                      <a:pt x="5" y="56"/>
                      <a:pt x="5" y="56"/>
                    </a:cubicBezTo>
                    <a:cubicBezTo>
                      <a:pt x="5" y="56"/>
                      <a:pt x="5" y="56"/>
                      <a:pt x="5" y="56"/>
                    </a:cubicBezTo>
                    <a:cubicBezTo>
                      <a:pt x="5" y="57"/>
                      <a:pt x="5" y="57"/>
                      <a:pt x="5" y="57"/>
                    </a:cubicBezTo>
                    <a:cubicBezTo>
                      <a:pt x="5" y="57"/>
                      <a:pt x="5" y="57"/>
                      <a:pt x="5" y="57"/>
                    </a:cubicBezTo>
                    <a:cubicBezTo>
                      <a:pt x="5" y="57"/>
                      <a:pt x="5" y="57"/>
                      <a:pt x="5" y="57"/>
                    </a:cubicBezTo>
                    <a:cubicBezTo>
                      <a:pt x="5" y="57"/>
                      <a:pt x="5" y="57"/>
                      <a:pt x="5" y="57"/>
                    </a:cubicBezTo>
                    <a:cubicBezTo>
                      <a:pt x="5" y="57"/>
                      <a:pt x="5" y="57"/>
                      <a:pt x="5" y="57"/>
                    </a:cubicBezTo>
                    <a:cubicBezTo>
                      <a:pt x="5" y="57"/>
                      <a:pt x="5" y="57"/>
                      <a:pt x="5" y="57"/>
                    </a:cubicBezTo>
                    <a:cubicBezTo>
                      <a:pt x="5" y="57"/>
                      <a:pt x="5" y="57"/>
                      <a:pt x="5" y="57"/>
                    </a:cubicBezTo>
                    <a:cubicBezTo>
                      <a:pt x="5" y="57"/>
                      <a:pt x="5" y="57"/>
                      <a:pt x="5" y="57"/>
                    </a:cubicBezTo>
                    <a:cubicBezTo>
                      <a:pt x="5" y="57"/>
                      <a:pt x="5" y="57"/>
                      <a:pt x="5" y="57"/>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9"/>
                      <a:pt x="5" y="59"/>
                      <a:pt x="5" y="59"/>
                    </a:cubicBezTo>
                    <a:cubicBezTo>
                      <a:pt x="5" y="59"/>
                      <a:pt x="5" y="59"/>
                      <a:pt x="5" y="59"/>
                    </a:cubicBezTo>
                    <a:cubicBezTo>
                      <a:pt x="5" y="59"/>
                      <a:pt x="5" y="59"/>
                      <a:pt x="5" y="59"/>
                    </a:cubicBezTo>
                    <a:cubicBezTo>
                      <a:pt x="5" y="59"/>
                      <a:pt x="5" y="59"/>
                      <a:pt x="5" y="59"/>
                    </a:cubicBezTo>
                    <a:cubicBezTo>
                      <a:pt x="5" y="59"/>
                      <a:pt x="5" y="59"/>
                      <a:pt x="5" y="59"/>
                    </a:cubicBezTo>
                    <a:cubicBezTo>
                      <a:pt x="5" y="59"/>
                      <a:pt x="5" y="59"/>
                      <a:pt x="5" y="59"/>
                    </a:cubicBezTo>
                    <a:cubicBezTo>
                      <a:pt x="4" y="60"/>
                      <a:pt x="4" y="60"/>
                      <a:pt x="4" y="60"/>
                    </a:cubicBezTo>
                    <a:cubicBezTo>
                      <a:pt x="4" y="60"/>
                      <a:pt x="4" y="60"/>
                      <a:pt x="4" y="60"/>
                    </a:cubicBezTo>
                    <a:cubicBezTo>
                      <a:pt x="4" y="61"/>
                      <a:pt x="4" y="61"/>
                      <a:pt x="4" y="61"/>
                    </a:cubicBezTo>
                    <a:cubicBezTo>
                      <a:pt x="4" y="61"/>
                      <a:pt x="4" y="61"/>
                      <a:pt x="4" y="61"/>
                    </a:cubicBezTo>
                    <a:cubicBezTo>
                      <a:pt x="4" y="61"/>
                      <a:pt x="4" y="61"/>
                      <a:pt x="4" y="61"/>
                    </a:cubicBezTo>
                    <a:cubicBezTo>
                      <a:pt x="4" y="61"/>
                      <a:pt x="4" y="61"/>
                      <a:pt x="4" y="61"/>
                    </a:cubicBezTo>
                    <a:cubicBezTo>
                      <a:pt x="4" y="61"/>
                      <a:pt x="4" y="61"/>
                      <a:pt x="4" y="61"/>
                    </a:cubicBezTo>
                    <a:cubicBezTo>
                      <a:pt x="4" y="61"/>
                      <a:pt x="4" y="61"/>
                      <a:pt x="4" y="61"/>
                    </a:cubicBezTo>
                    <a:cubicBezTo>
                      <a:pt x="4" y="62"/>
                      <a:pt x="4" y="62"/>
                      <a:pt x="4" y="62"/>
                    </a:cubicBezTo>
                    <a:cubicBezTo>
                      <a:pt x="4" y="62"/>
                      <a:pt x="4" y="62"/>
                      <a:pt x="4" y="62"/>
                    </a:cubicBezTo>
                    <a:cubicBezTo>
                      <a:pt x="4" y="62"/>
                      <a:pt x="4" y="62"/>
                      <a:pt x="4" y="62"/>
                    </a:cubicBezTo>
                    <a:cubicBezTo>
                      <a:pt x="3" y="69"/>
                      <a:pt x="1" y="76"/>
                      <a:pt x="0" y="83"/>
                    </a:cubicBezTo>
                    <a:cubicBezTo>
                      <a:pt x="18" y="85"/>
                      <a:pt x="35" y="87"/>
                      <a:pt x="52" y="89"/>
                    </a:cubicBezTo>
                    <a:cubicBezTo>
                      <a:pt x="53" y="79"/>
                      <a:pt x="54" y="70"/>
                      <a:pt x="55" y="60"/>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gf4bb91c855_5_265"/>
              <p:cNvSpPr/>
              <p:nvPr/>
            </p:nvSpPr>
            <p:spPr>
              <a:xfrm>
                <a:off x="3612536" y="3559403"/>
                <a:ext cx="165099" cy="163284"/>
              </a:xfrm>
              <a:custGeom>
                <a:rect b="b" l="l" r="r" t="t"/>
                <a:pathLst>
                  <a:path extrusionOk="0" h="51" w="51">
                    <a:moveTo>
                      <a:pt x="47" y="45"/>
                    </a:moveTo>
                    <a:cubicBezTo>
                      <a:pt x="47" y="45"/>
                      <a:pt x="47" y="45"/>
                      <a:pt x="47" y="45"/>
                    </a:cubicBezTo>
                    <a:cubicBezTo>
                      <a:pt x="47" y="45"/>
                      <a:pt x="47" y="45"/>
                      <a:pt x="47" y="45"/>
                    </a:cubicBezTo>
                    <a:cubicBezTo>
                      <a:pt x="47" y="44"/>
                      <a:pt x="47" y="44"/>
                      <a:pt x="47" y="44"/>
                    </a:cubicBezTo>
                    <a:cubicBezTo>
                      <a:pt x="47" y="44"/>
                      <a:pt x="47" y="44"/>
                      <a:pt x="47" y="44"/>
                    </a:cubicBezTo>
                    <a:cubicBezTo>
                      <a:pt x="47" y="44"/>
                      <a:pt x="47" y="44"/>
                      <a:pt x="47" y="44"/>
                    </a:cubicBezTo>
                    <a:cubicBezTo>
                      <a:pt x="47" y="43"/>
                      <a:pt x="47" y="43"/>
                      <a:pt x="47" y="43"/>
                    </a:cubicBezTo>
                    <a:cubicBezTo>
                      <a:pt x="47" y="43"/>
                      <a:pt x="47" y="43"/>
                      <a:pt x="47" y="43"/>
                    </a:cubicBezTo>
                    <a:cubicBezTo>
                      <a:pt x="47" y="43"/>
                      <a:pt x="47" y="43"/>
                      <a:pt x="47" y="43"/>
                    </a:cubicBezTo>
                    <a:cubicBezTo>
                      <a:pt x="47" y="44"/>
                      <a:pt x="47" y="44"/>
                      <a:pt x="47" y="44"/>
                    </a:cubicBezTo>
                    <a:cubicBezTo>
                      <a:pt x="46" y="44"/>
                      <a:pt x="46" y="44"/>
                      <a:pt x="46" y="44"/>
                    </a:cubicBezTo>
                    <a:cubicBezTo>
                      <a:pt x="46" y="44"/>
                      <a:pt x="46" y="44"/>
                      <a:pt x="46" y="44"/>
                    </a:cubicBezTo>
                    <a:cubicBezTo>
                      <a:pt x="46" y="44"/>
                      <a:pt x="46" y="44"/>
                      <a:pt x="46" y="44"/>
                    </a:cubicBezTo>
                    <a:cubicBezTo>
                      <a:pt x="47" y="45"/>
                      <a:pt x="47" y="45"/>
                      <a:pt x="47" y="45"/>
                    </a:cubicBezTo>
                    <a:cubicBezTo>
                      <a:pt x="47" y="45"/>
                      <a:pt x="47" y="45"/>
                      <a:pt x="47" y="45"/>
                    </a:cubicBezTo>
                    <a:cubicBezTo>
                      <a:pt x="47" y="45"/>
                      <a:pt x="47" y="45"/>
                      <a:pt x="47" y="45"/>
                    </a:cubicBezTo>
                    <a:cubicBezTo>
                      <a:pt x="47" y="45"/>
                      <a:pt x="47" y="45"/>
                      <a:pt x="47" y="45"/>
                    </a:cubicBezTo>
                    <a:cubicBezTo>
                      <a:pt x="47" y="46"/>
                      <a:pt x="47" y="46"/>
                      <a:pt x="47" y="46"/>
                    </a:cubicBezTo>
                    <a:cubicBezTo>
                      <a:pt x="47" y="46"/>
                      <a:pt x="47" y="46"/>
                      <a:pt x="47" y="46"/>
                    </a:cubicBezTo>
                    <a:cubicBezTo>
                      <a:pt x="47" y="46"/>
                      <a:pt x="47" y="46"/>
                      <a:pt x="47" y="46"/>
                    </a:cubicBezTo>
                    <a:cubicBezTo>
                      <a:pt x="47" y="46"/>
                      <a:pt x="47" y="46"/>
                      <a:pt x="47" y="46"/>
                    </a:cubicBezTo>
                    <a:lnTo>
                      <a:pt x="47" y="45"/>
                    </a:lnTo>
                    <a:close/>
                    <a:moveTo>
                      <a:pt x="48" y="36"/>
                    </a:moveTo>
                    <a:cubicBezTo>
                      <a:pt x="48" y="37"/>
                      <a:pt x="48" y="37"/>
                      <a:pt x="48" y="37"/>
                    </a:cubicBezTo>
                    <a:cubicBezTo>
                      <a:pt x="48" y="37"/>
                      <a:pt x="48" y="37"/>
                      <a:pt x="48" y="37"/>
                    </a:cubicBezTo>
                    <a:cubicBezTo>
                      <a:pt x="48" y="37"/>
                      <a:pt x="48" y="37"/>
                      <a:pt x="48" y="37"/>
                    </a:cubicBezTo>
                    <a:cubicBezTo>
                      <a:pt x="48" y="37"/>
                      <a:pt x="48" y="37"/>
                      <a:pt x="48" y="37"/>
                    </a:cubicBezTo>
                    <a:cubicBezTo>
                      <a:pt x="47" y="37"/>
                      <a:pt x="47" y="37"/>
                      <a:pt x="47" y="37"/>
                    </a:cubicBezTo>
                    <a:cubicBezTo>
                      <a:pt x="47" y="38"/>
                      <a:pt x="47" y="38"/>
                      <a:pt x="47" y="38"/>
                    </a:cubicBezTo>
                    <a:cubicBezTo>
                      <a:pt x="47" y="38"/>
                      <a:pt x="47" y="38"/>
                      <a:pt x="47" y="38"/>
                    </a:cubicBezTo>
                    <a:cubicBezTo>
                      <a:pt x="47" y="38"/>
                      <a:pt x="47" y="38"/>
                      <a:pt x="47" y="38"/>
                    </a:cubicBezTo>
                    <a:cubicBezTo>
                      <a:pt x="48" y="38"/>
                      <a:pt x="48" y="38"/>
                      <a:pt x="48" y="38"/>
                    </a:cubicBezTo>
                    <a:cubicBezTo>
                      <a:pt x="48" y="38"/>
                      <a:pt x="48" y="38"/>
                      <a:pt x="48" y="38"/>
                    </a:cubicBezTo>
                    <a:cubicBezTo>
                      <a:pt x="48" y="38"/>
                      <a:pt x="48" y="38"/>
                      <a:pt x="48" y="38"/>
                    </a:cubicBezTo>
                    <a:cubicBezTo>
                      <a:pt x="48" y="37"/>
                      <a:pt x="48" y="37"/>
                      <a:pt x="48" y="37"/>
                    </a:cubicBezTo>
                    <a:cubicBezTo>
                      <a:pt x="48" y="37"/>
                      <a:pt x="48" y="37"/>
                      <a:pt x="48" y="37"/>
                    </a:cubicBezTo>
                    <a:cubicBezTo>
                      <a:pt x="48" y="37"/>
                      <a:pt x="48" y="37"/>
                      <a:pt x="48" y="37"/>
                    </a:cubicBezTo>
                    <a:cubicBezTo>
                      <a:pt x="48" y="37"/>
                      <a:pt x="48" y="37"/>
                      <a:pt x="48" y="37"/>
                    </a:cubicBezTo>
                    <a:cubicBezTo>
                      <a:pt x="48" y="36"/>
                      <a:pt x="48" y="36"/>
                      <a:pt x="48" y="36"/>
                    </a:cubicBezTo>
                    <a:close/>
                    <a:moveTo>
                      <a:pt x="50" y="30"/>
                    </a:moveTo>
                    <a:cubicBezTo>
                      <a:pt x="50" y="30"/>
                      <a:pt x="50" y="30"/>
                      <a:pt x="50" y="30"/>
                    </a:cubicBezTo>
                    <a:cubicBezTo>
                      <a:pt x="50" y="30"/>
                      <a:pt x="50" y="30"/>
                      <a:pt x="50" y="30"/>
                    </a:cubicBezTo>
                    <a:cubicBezTo>
                      <a:pt x="50" y="30"/>
                      <a:pt x="50" y="30"/>
                      <a:pt x="50" y="30"/>
                    </a:cubicBezTo>
                    <a:cubicBezTo>
                      <a:pt x="50" y="30"/>
                      <a:pt x="50" y="30"/>
                      <a:pt x="50" y="30"/>
                    </a:cubicBezTo>
                    <a:cubicBezTo>
                      <a:pt x="50" y="30"/>
                      <a:pt x="50" y="30"/>
                      <a:pt x="50" y="30"/>
                    </a:cubicBezTo>
                    <a:cubicBezTo>
                      <a:pt x="50" y="30"/>
                      <a:pt x="50" y="30"/>
                      <a:pt x="50" y="30"/>
                    </a:cubicBezTo>
                    <a:cubicBezTo>
                      <a:pt x="50" y="30"/>
                      <a:pt x="50" y="30"/>
                      <a:pt x="50" y="30"/>
                    </a:cubicBezTo>
                    <a:cubicBezTo>
                      <a:pt x="49" y="30"/>
                      <a:pt x="49" y="30"/>
                      <a:pt x="49" y="30"/>
                    </a:cubicBezTo>
                    <a:cubicBezTo>
                      <a:pt x="49" y="30"/>
                      <a:pt x="49" y="30"/>
                      <a:pt x="49" y="30"/>
                    </a:cubicBezTo>
                    <a:cubicBezTo>
                      <a:pt x="49" y="30"/>
                      <a:pt x="49" y="30"/>
                      <a:pt x="49" y="30"/>
                    </a:cubicBezTo>
                    <a:cubicBezTo>
                      <a:pt x="49" y="30"/>
                      <a:pt x="49" y="30"/>
                      <a:pt x="49" y="30"/>
                    </a:cubicBezTo>
                    <a:cubicBezTo>
                      <a:pt x="49" y="30"/>
                      <a:pt x="49" y="30"/>
                      <a:pt x="49" y="30"/>
                    </a:cubicBezTo>
                    <a:cubicBezTo>
                      <a:pt x="48" y="30"/>
                      <a:pt x="48" y="30"/>
                      <a:pt x="48" y="30"/>
                    </a:cubicBezTo>
                    <a:cubicBezTo>
                      <a:pt x="48" y="30"/>
                      <a:pt x="48" y="30"/>
                      <a:pt x="48" y="30"/>
                    </a:cubicBezTo>
                    <a:cubicBezTo>
                      <a:pt x="48" y="30"/>
                      <a:pt x="48" y="30"/>
                      <a:pt x="48" y="30"/>
                    </a:cubicBezTo>
                    <a:cubicBezTo>
                      <a:pt x="48" y="30"/>
                      <a:pt x="48" y="30"/>
                      <a:pt x="48" y="30"/>
                    </a:cubicBezTo>
                    <a:cubicBezTo>
                      <a:pt x="47" y="30"/>
                      <a:pt x="47" y="30"/>
                      <a:pt x="47" y="30"/>
                    </a:cubicBezTo>
                    <a:cubicBezTo>
                      <a:pt x="47" y="30"/>
                      <a:pt x="47" y="30"/>
                      <a:pt x="47" y="30"/>
                    </a:cubicBezTo>
                    <a:cubicBezTo>
                      <a:pt x="47" y="29"/>
                      <a:pt x="47" y="29"/>
                      <a:pt x="47" y="29"/>
                    </a:cubicBezTo>
                    <a:cubicBezTo>
                      <a:pt x="47" y="29"/>
                      <a:pt x="47" y="29"/>
                      <a:pt x="47" y="29"/>
                    </a:cubicBezTo>
                    <a:cubicBezTo>
                      <a:pt x="47" y="29"/>
                      <a:pt x="47" y="29"/>
                      <a:pt x="47" y="29"/>
                    </a:cubicBezTo>
                    <a:cubicBezTo>
                      <a:pt x="47" y="29"/>
                      <a:pt x="47" y="29"/>
                      <a:pt x="47" y="29"/>
                    </a:cubicBezTo>
                    <a:cubicBezTo>
                      <a:pt x="47" y="29"/>
                      <a:pt x="47" y="29"/>
                      <a:pt x="47" y="29"/>
                    </a:cubicBezTo>
                    <a:cubicBezTo>
                      <a:pt x="47" y="29"/>
                      <a:pt x="47" y="29"/>
                      <a:pt x="47" y="29"/>
                    </a:cubicBezTo>
                    <a:cubicBezTo>
                      <a:pt x="47" y="29"/>
                      <a:pt x="47" y="29"/>
                      <a:pt x="47" y="29"/>
                    </a:cubicBezTo>
                    <a:cubicBezTo>
                      <a:pt x="47" y="29"/>
                      <a:pt x="47" y="29"/>
                      <a:pt x="47" y="29"/>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7"/>
                      <a:pt x="47" y="27"/>
                      <a:pt x="47" y="27"/>
                    </a:cubicBezTo>
                    <a:cubicBezTo>
                      <a:pt x="47" y="27"/>
                      <a:pt x="47" y="27"/>
                      <a:pt x="47" y="27"/>
                    </a:cubicBezTo>
                    <a:cubicBezTo>
                      <a:pt x="47" y="27"/>
                      <a:pt x="47" y="27"/>
                      <a:pt x="47" y="27"/>
                    </a:cubicBezTo>
                    <a:cubicBezTo>
                      <a:pt x="47" y="27"/>
                      <a:pt x="47" y="27"/>
                      <a:pt x="47" y="27"/>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5"/>
                      <a:pt x="46" y="25"/>
                      <a:pt x="46" y="25"/>
                    </a:cubicBezTo>
                    <a:cubicBezTo>
                      <a:pt x="46" y="25"/>
                      <a:pt x="46" y="25"/>
                      <a:pt x="46" y="25"/>
                    </a:cubicBezTo>
                    <a:cubicBezTo>
                      <a:pt x="46" y="25"/>
                      <a:pt x="46" y="25"/>
                      <a:pt x="46" y="25"/>
                    </a:cubicBezTo>
                    <a:cubicBezTo>
                      <a:pt x="46" y="25"/>
                      <a:pt x="46" y="25"/>
                      <a:pt x="46"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3" y="23"/>
                      <a:pt x="43" y="23"/>
                      <a:pt x="43" y="23"/>
                    </a:cubicBezTo>
                    <a:cubicBezTo>
                      <a:pt x="43" y="23"/>
                      <a:pt x="43" y="23"/>
                      <a:pt x="43" y="23"/>
                    </a:cubicBezTo>
                    <a:cubicBezTo>
                      <a:pt x="43" y="22"/>
                      <a:pt x="43" y="22"/>
                      <a:pt x="43" y="22"/>
                    </a:cubicBezTo>
                    <a:cubicBezTo>
                      <a:pt x="43" y="22"/>
                      <a:pt x="43" y="22"/>
                      <a:pt x="43" y="22"/>
                    </a:cubicBezTo>
                    <a:cubicBezTo>
                      <a:pt x="43" y="22"/>
                      <a:pt x="43" y="22"/>
                      <a:pt x="43" y="22"/>
                    </a:cubicBezTo>
                    <a:cubicBezTo>
                      <a:pt x="43" y="21"/>
                      <a:pt x="43" y="21"/>
                      <a:pt x="43" y="21"/>
                    </a:cubicBezTo>
                    <a:cubicBezTo>
                      <a:pt x="42" y="21"/>
                      <a:pt x="42" y="21"/>
                      <a:pt x="42" y="21"/>
                    </a:cubicBezTo>
                    <a:cubicBezTo>
                      <a:pt x="42" y="21"/>
                      <a:pt x="42" y="21"/>
                      <a:pt x="42" y="21"/>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2" y="20"/>
                      <a:pt x="42" y="20"/>
                      <a:pt x="42" y="20"/>
                    </a:cubicBezTo>
                    <a:cubicBezTo>
                      <a:pt x="41" y="20"/>
                      <a:pt x="41" y="20"/>
                      <a:pt x="41" y="20"/>
                    </a:cubicBezTo>
                    <a:cubicBezTo>
                      <a:pt x="41" y="19"/>
                      <a:pt x="41" y="19"/>
                      <a:pt x="41" y="19"/>
                    </a:cubicBezTo>
                    <a:cubicBezTo>
                      <a:pt x="40" y="19"/>
                      <a:pt x="40" y="19"/>
                      <a:pt x="40" y="19"/>
                    </a:cubicBezTo>
                    <a:cubicBezTo>
                      <a:pt x="39" y="19"/>
                      <a:pt x="39" y="19"/>
                      <a:pt x="39" y="19"/>
                    </a:cubicBezTo>
                    <a:cubicBezTo>
                      <a:pt x="39" y="19"/>
                      <a:pt x="39" y="19"/>
                      <a:pt x="39" y="19"/>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8" y="18"/>
                      <a:pt x="38" y="18"/>
                      <a:pt x="38" y="18"/>
                    </a:cubicBezTo>
                    <a:cubicBezTo>
                      <a:pt x="39" y="18"/>
                      <a:pt x="39" y="18"/>
                      <a:pt x="39" y="18"/>
                    </a:cubicBezTo>
                    <a:cubicBezTo>
                      <a:pt x="39" y="18"/>
                      <a:pt x="39" y="18"/>
                      <a:pt x="39" y="18"/>
                    </a:cubicBezTo>
                    <a:cubicBezTo>
                      <a:pt x="38" y="18"/>
                      <a:pt x="38" y="18"/>
                      <a:pt x="38" y="18"/>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7" y="17"/>
                      <a:pt x="37" y="17"/>
                      <a:pt x="37" y="17"/>
                    </a:cubicBezTo>
                    <a:cubicBezTo>
                      <a:pt x="37" y="17"/>
                      <a:pt x="37" y="17"/>
                      <a:pt x="37" y="17"/>
                    </a:cubicBezTo>
                    <a:cubicBezTo>
                      <a:pt x="38" y="17"/>
                      <a:pt x="38" y="17"/>
                      <a:pt x="38" y="17"/>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6"/>
                      <a:pt x="37" y="16"/>
                      <a:pt x="37" y="16"/>
                    </a:cubicBezTo>
                    <a:cubicBezTo>
                      <a:pt x="37" y="15"/>
                      <a:pt x="37" y="15"/>
                      <a:pt x="37" y="15"/>
                    </a:cubicBezTo>
                    <a:cubicBezTo>
                      <a:pt x="37" y="15"/>
                      <a:pt x="37" y="15"/>
                      <a:pt x="37" y="15"/>
                    </a:cubicBezTo>
                    <a:cubicBezTo>
                      <a:pt x="36" y="15"/>
                      <a:pt x="36" y="15"/>
                      <a:pt x="36" y="15"/>
                    </a:cubicBezTo>
                    <a:cubicBezTo>
                      <a:pt x="36" y="15"/>
                      <a:pt x="36" y="15"/>
                      <a:pt x="36" y="15"/>
                    </a:cubicBezTo>
                    <a:cubicBezTo>
                      <a:pt x="36" y="15"/>
                      <a:pt x="36" y="15"/>
                      <a:pt x="36" y="15"/>
                    </a:cubicBezTo>
                    <a:cubicBezTo>
                      <a:pt x="35" y="15"/>
                      <a:pt x="35" y="15"/>
                      <a:pt x="35" y="15"/>
                    </a:cubicBezTo>
                    <a:cubicBezTo>
                      <a:pt x="35" y="14"/>
                      <a:pt x="35" y="14"/>
                      <a:pt x="35" y="14"/>
                    </a:cubicBezTo>
                    <a:cubicBezTo>
                      <a:pt x="35" y="14"/>
                      <a:pt x="35" y="14"/>
                      <a:pt x="35" y="14"/>
                    </a:cubicBezTo>
                    <a:cubicBezTo>
                      <a:pt x="34" y="14"/>
                      <a:pt x="34" y="14"/>
                      <a:pt x="34" y="14"/>
                    </a:cubicBezTo>
                    <a:cubicBezTo>
                      <a:pt x="34" y="14"/>
                      <a:pt x="34" y="14"/>
                      <a:pt x="34" y="14"/>
                    </a:cubicBezTo>
                    <a:cubicBezTo>
                      <a:pt x="34" y="14"/>
                      <a:pt x="34" y="14"/>
                      <a:pt x="34" y="14"/>
                    </a:cubicBezTo>
                    <a:cubicBezTo>
                      <a:pt x="34" y="13"/>
                      <a:pt x="34" y="13"/>
                      <a:pt x="34" y="13"/>
                    </a:cubicBezTo>
                    <a:cubicBezTo>
                      <a:pt x="34" y="13"/>
                      <a:pt x="34" y="13"/>
                      <a:pt x="34" y="13"/>
                    </a:cubicBezTo>
                    <a:cubicBezTo>
                      <a:pt x="33" y="13"/>
                      <a:pt x="33" y="13"/>
                      <a:pt x="33" y="13"/>
                    </a:cubicBezTo>
                    <a:cubicBezTo>
                      <a:pt x="33" y="12"/>
                      <a:pt x="33" y="12"/>
                      <a:pt x="33" y="12"/>
                    </a:cubicBezTo>
                    <a:cubicBezTo>
                      <a:pt x="32" y="12"/>
                      <a:pt x="32" y="12"/>
                      <a:pt x="32" y="12"/>
                    </a:cubicBezTo>
                    <a:cubicBezTo>
                      <a:pt x="32" y="12"/>
                      <a:pt x="32" y="12"/>
                      <a:pt x="32" y="12"/>
                    </a:cubicBezTo>
                    <a:cubicBezTo>
                      <a:pt x="32" y="12"/>
                      <a:pt x="32" y="12"/>
                      <a:pt x="32" y="12"/>
                    </a:cubicBezTo>
                    <a:cubicBezTo>
                      <a:pt x="31" y="12"/>
                      <a:pt x="31" y="12"/>
                      <a:pt x="31" y="12"/>
                    </a:cubicBezTo>
                    <a:cubicBezTo>
                      <a:pt x="31" y="11"/>
                      <a:pt x="31" y="11"/>
                      <a:pt x="31" y="11"/>
                    </a:cubicBezTo>
                    <a:cubicBezTo>
                      <a:pt x="31" y="11"/>
                      <a:pt x="31" y="11"/>
                      <a:pt x="31" y="11"/>
                    </a:cubicBezTo>
                    <a:cubicBezTo>
                      <a:pt x="31" y="11"/>
                      <a:pt x="31" y="11"/>
                      <a:pt x="31" y="11"/>
                    </a:cubicBezTo>
                    <a:cubicBezTo>
                      <a:pt x="31" y="11"/>
                      <a:pt x="31" y="11"/>
                      <a:pt x="31" y="11"/>
                    </a:cubicBezTo>
                    <a:cubicBezTo>
                      <a:pt x="30" y="11"/>
                      <a:pt x="30" y="11"/>
                      <a:pt x="30" y="11"/>
                    </a:cubicBezTo>
                    <a:cubicBezTo>
                      <a:pt x="30" y="11"/>
                      <a:pt x="30" y="11"/>
                      <a:pt x="30" y="11"/>
                    </a:cubicBezTo>
                    <a:cubicBezTo>
                      <a:pt x="30" y="11"/>
                      <a:pt x="30" y="11"/>
                      <a:pt x="30" y="11"/>
                    </a:cubicBezTo>
                    <a:cubicBezTo>
                      <a:pt x="30" y="10"/>
                      <a:pt x="30" y="10"/>
                      <a:pt x="30" y="10"/>
                    </a:cubicBezTo>
                    <a:cubicBezTo>
                      <a:pt x="30" y="10"/>
                      <a:pt x="30" y="10"/>
                      <a:pt x="30" y="10"/>
                    </a:cubicBezTo>
                    <a:cubicBezTo>
                      <a:pt x="30" y="10"/>
                      <a:pt x="30" y="10"/>
                      <a:pt x="30" y="10"/>
                    </a:cubicBezTo>
                    <a:cubicBezTo>
                      <a:pt x="30" y="10"/>
                      <a:pt x="30" y="10"/>
                      <a:pt x="30" y="10"/>
                    </a:cubicBezTo>
                    <a:cubicBezTo>
                      <a:pt x="29" y="10"/>
                      <a:pt x="29" y="10"/>
                      <a:pt x="29" y="10"/>
                    </a:cubicBezTo>
                    <a:cubicBezTo>
                      <a:pt x="29" y="10"/>
                      <a:pt x="29" y="10"/>
                      <a:pt x="29" y="10"/>
                    </a:cubicBezTo>
                    <a:cubicBezTo>
                      <a:pt x="29" y="9"/>
                      <a:pt x="29" y="9"/>
                      <a:pt x="29" y="9"/>
                    </a:cubicBezTo>
                    <a:cubicBezTo>
                      <a:pt x="29" y="9"/>
                      <a:pt x="29" y="9"/>
                      <a:pt x="29" y="9"/>
                    </a:cubicBezTo>
                    <a:cubicBezTo>
                      <a:pt x="29" y="9"/>
                      <a:pt x="29" y="9"/>
                      <a:pt x="29" y="9"/>
                    </a:cubicBezTo>
                    <a:cubicBezTo>
                      <a:pt x="29" y="9"/>
                      <a:pt x="29" y="9"/>
                      <a:pt x="29" y="9"/>
                    </a:cubicBezTo>
                    <a:cubicBezTo>
                      <a:pt x="28" y="9"/>
                      <a:pt x="28" y="9"/>
                      <a:pt x="28" y="9"/>
                    </a:cubicBezTo>
                    <a:cubicBezTo>
                      <a:pt x="28" y="9"/>
                      <a:pt x="28" y="9"/>
                      <a:pt x="28" y="9"/>
                    </a:cubicBezTo>
                    <a:cubicBezTo>
                      <a:pt x="28" y="9"/>
                      <a:pt x="28" y="9"/>
                      <a:pt x="28" y="9"/>
                    </a:cubicBezTo>
                    <a:cubicBezTo>
                      <a:pt x="28" y="8"/>
                      <a:pt x="28" y="8"/>
                      <a:pt x="28" y="8"/>
                    </a:cubicBezTo>
                    <a:cubicBezTo>
                      <a:pt x="28" y="8"/>
                      <a:pt x="28" y="8"/>
                      <a:pt x="28" y="8"/>
                    </a:cubicBezTo>
                    <a:cubicBezTo>
                      <a:pt x="27" y="7"/>
                      <a:pt x="27" y="7"/>
                      <a:pt x="27" y="7"/>
                    </a:cubicBezTo>
                    <a:cubicBezTo>
                      <a:pt x="27" y="7"/>
                      <a:pt x="27" y="7"/>
                      <a:pt x="27" y="7"/>
                    </a:cubicBezTo>
                    <a:cubicBezTo>
                      <a:pt x="27" y="6"/>
                      <a:pt x="27" y="6"/>
                      <a:pt x="27" y="6"/>
                    </a:cubicBezTo>
                    <a:cubicBezTo>
                      <a:pt x="27" y="6"/>
                      <a:pt x="27" y="6"/>
                      <a:pt x="27" y="6"/>
                    </a:cubicBezTo>
                    <a:cubicBezTo>
                      <a:pt x="27" y="6"/>
                      <a:pt x="27" y="6"/>
                      <a:pt x="27" y="6"/>
                    </a:cubicBezTo>
                    <a:cubicBezTo>
                      <a:pt x="26" y="6"/>
                      <a:pt x="26" y="6"/>
                      <a:pt x="26" y="6"/>
                    </a:cubicBezTo>
                    <a:cubicBezTo>
                      <a:pt x="26" y="6"/>
                      <a:pt x="26" y="6"/>
                      <a:pt x="26" y="6"/>
                    </a:cubicBezTo>
                    <a:cubicBezTo>
                      <a:pt x="25" y="6"/>
                      <a:pt x="25" y="6"/>
                      <a:pt x="25" y="6"/>
                    </a:cubicBezTo>
                    <a:cubicBezTo>
                      <a:pt x="25" y="6"/>
                      <a:pt x="25" y="6"/>
                      <a:pt x="25" y="6"/>
                    </a:cubicBezTo>
                    <a:cubicBezTo>
                      <a:pt x="25" y="6"/>
                      <a:pt x="25" y="6"/>
                      <a:pt x="25" y="6"/>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3" y="5"/>
                      <a:pt x="23" y="5"/>
                      <a:pt x="23" y="5"/>
                    </a:cubicBezTo>
                    <a:cubicBezTo>
                      <a:pt x="23" y="5"/>
                      <a:pt x="23" y="5"/>
                      <a:pt x="23" y="5"/>
                    </a:cubicBezTo>
                    <a:cubicBezTo>
                      <a:pt x="23" y="5"/>
                      <a:pt x="23" y="5"/>
                      <a:pt x="23" y="5"/>
                    </a:cubicBezTo>
                    <a:cubicBezTo>
                      <a:pt x="23" y="5"/>
                      <a:pt x="23" y="5"/>
                      <a:pt x="23" y="5"/>
                    </a:cubicBezTo>
                    <a:cubicBezTo>
                      <a:pt x="22" y="4"/>
                      <a:pt x="22" y="4"/>
                      <a:pt x="22" y="4"/>
                    </a:cubicBezTo>
                    <a:cubicBezTo>
                      <a:pt x="22" y="4"/>
                      <a:pt x="22" y="4"/>
                      <a:pt x="22" y="4"/>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3"/>
                      <a:pt x="22" y="3"/>
                      <a:pt x="22" y="3"/>
                    </a:cubicBezTo>
                    <a:cubicBezTo>
                      <a:pt x="22" y="2"/>
                      <a:pt x="22" y="2"/>
                      <a:pt x="22" y="2"/>
                    </a:cubicBezTo>
                    <a:cubicBezTo>
                      <a:pt x="22" y="2"/>
                      <a:pt x="22" y="2"/>
                      <a:pt x="22" y="2"/>
                    </a:cubicBezTo>
                    <a:cubicBezTo>
                      <a:pt x="22" y="2"/>
                      <a:pt x="22" y="2"/>
                      <a:pt x="22" y="2"/>
                    </a:cubicBezTo>
                    <a:cubicBezTo>
                      <a:pt x="22" y="2"/>
                      <a:pt x="22" y="2"/>
                      <a:pt x="22" y="2"/>
                    </a:cubicBezTo>
                    <a:cubicBezTo>
                      <a:pt x="22" y="2"/>
                      <a:pt x="22" y="2"/>
                      <a:pt x="22" y="2"/>
                    </a:cubicBezTo>
                    <a:cubicBezTo>
                      <a:pt x="22" y="2"/>
                      <a:pt x="22" y="2"/>
                      <a:pt x="22" y="2"/>
                    </a:cubicBezTo>
                    <a:cubicBezTo>
                      <a:pt x="23" y="1"/>
                      <a:pt x="23" y="1"/>
                      <a:pt x="23" y="1"/>
                    </a:cubicBezTo>
                    <a:cubicBezTo>
                      <a:pt x="23" y="1"/>
                      <a:pt x="23" y="1"/>
                      <a:pt x="23" y="1"/>
                    </a:cubicBezTo>
                    <a:cubicBezTo>
                      <a:pt x="23" y="1"/>
                      <a:pt x="23" y="1"/>
                      <a:pt x="23" y="1"/>
                    </a:cubicBezTo>
                    <a:cubicBezTo>
                      <a:pt x="23" y="1"/>
                      <a:pt x="23" y="1"/>
                      <a:pt x="23" y="1"/>
                    </a:cubicBezTo>
                    <a:cubicBezTo>
                      <a:pt x="23" y="1"/>
                      <a:pt x="23" y="1"/>
                      <a:pt x="23" y="1"/>
                    </a:cubicBezTo>
                    <a:cubicBezTo>
                      <a:pt x="23" y="0"/>
                      <a:pt x="23" y="0"/>
                      <a:pt x="23" y="0"/>
                    </a:cubicBezTo>
                    <a:cubicBezTo>
                      <a:pt x="23" y="0"/>
                      <a:pt x="23" y="0"/>
                      <a:pt x="23" y="0"/>
                    </a:cubicBezTo>
                    <a:cubicBezTo>
                      <a:pt x="23" y="0"/>
                      <a:pt x="23" y="0"/>
                      <a:pt x="23" y="0"/>
                    </a:cubicBezTo>
                    <a:cubicBezTo>
                      <a:pt x="23" y="0"/>
                      <a:pt x="23" y="0"/>
                      <a:pt x="23" y="0"/>
                    </a:cubicBezTo>
                    <a:cubicBezTo>
                      <a:pt x="23" y="0"/>
                      <a:pt x="23" y="0"/>
                      <a:pt x="23" y="0"/>
                    </a:cubicBezTo>
                    <a:cubicBezTo>
                      <a:pt x="20" y="1"/>
                      <a:pt x="16" y="1"/>
                      <a:pt x="12" y="2"/>
                    </a:cubicBezTo>
                    <a:cubicBezTo>
                      <a:pt x="8" y="2"/>
                      <a:pt x="5" y="3"/>
                      <a:pt x="1" y="3"/>
                    </a:cubicBezTo>
                    <a:cubicBezTo>
                      <a:pt x="0" y="4"/>
                      <a:pt x="0" y="4"/>
                      <a:pt x="0" y="4"/>
                    </a:cubicBezTo>
                    <a:cubicBezTo>
                      <a:pt x="0" y="4"/>
                      <a:pt x="0" y="4"/>
                      <a:pt x="0" y="4"/>
                    </a:cubicBezTo>
                    <a:cubicBezTo>
                      <a:pt x="0" y="4"/>
                      <a:pt x="0" y="4"/>
                      <a:pt x="0" y="4"/>
                    </a:cubicBezTo>
                    <a:cubicBezTo>
                      <a:pt x="0" y="5"/>
                      <a:pt x="0" y="5"/>
                      <a:pt x="1" y="6"/>
                    </a:cubicBezTo>
                    <a:cubicBezTo>
                      <a:pt x="2" y="12"/>
                      <a:pt x="4" y="17"/>
                      <a:pt x="6" y="22"/>
                    </a:cubicBezTo>
                    <a:cubicBezTo>
                      <a:pt x="6" y="23"/>
                      <a:pt x="6" y="23"/>
                      <a:pt x="6" y="23"/>
                    </a:cubicBezTo>
                    <a:cubicBezTo>
                      <a:pt x="6" y="24"/>
                      <a:pt x="7" y="25"/>
                      <a:pt x="7" y="26"/>
                    </a:cubicBezTo>
                    <a:cubicBezTo>
                      <a:pt x="7" y="26"/>
                      <a:pt x="7" y="26"/>
                      <a:pt x="7" y="26"/>
                    </a:cubicBezTo>
                    <a:cubicBezTo>
                      <a:pt x="7" y="27"/>
                      <a:pt x="7" y="27"/>
                      <a:pt x="7" y="27"/>
                    </a:cubicBezTo>
                    <a:cubicBezTo>
                      <a:pt x="7" y="28"/>
                      <a:pt x="7" y="28"/>
                      <a:pt x="7" y="28"/>
                    </a:cubicBezTo>
                    <a:cubicBezTo>
                      <a:pt x="7" y="28"/>
                      <a:pt x="7" y="28"/>
                      <a:pt x="7" y="28"/>
                    </a:cubicBezTo>
                    <a:cubicBezTo>
                      <a:pt x="7" y="28"/>
                      <a:pt x="7" y="28"/>
                      <a:pt x="7" y="28"/>
                    </a:cubicBezTo>
                    <a:cubicBezTo>
                      <a:pt x="7" y="28"/>
                      <a:pt x="7" y="28"/>
                      <a:pt x="7"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8"/>
                      <a:pt x="8" y="28"/>
                      <a:pt x="8" y="28"/>
                    </a:cubicBezTo>
                    <a:cubicBezTo>
                      <a:pt x="8" y="29"/>
                      <a:pt x="8" y="29"/>
                      <a:pt x="8" y="29"/>
                    </a:cubicBezTo>
                    <a:cubicBezTo>
                      <a:pt x="8" y="29"/>
                      <a:pt x="8" y="29"/>
                      <a:pt x="8" y="29"/>
                    </a:cubicBezTo>
                    <a:cubicBezTo>
                      <a:pt x="8" y="29"/>
                      <a:pt x="8" y="29"/>
                      <a:pt x="8" y="29"/>
                    </a:cubicBezTo>
                    <a:cubicBezTo>
                      <a:pt x="8" y="29"/>
                      <a:pt x="8" y="29"/>
                      <a:pt x="8" y="29"/>
                    </a:cubicBezTo>
                    <a:cubicBezTo>
                      <a:pt x="8" y="30"/>
                      <a:pt x="8" y="30"/>
                      <a:pt x="8" y="30"/>
                    </a:cubicBezTo>
                    <a:cubicBezTo>
                      <a:pt x="8" y="30"/>
                      <a:pt x="8" y="30"/>
                      <a:pt x="8" y="30"/>
                    </a:cubicBezTo>
                    <a:cubicBezTo>
                      <a:pt x="8" y="30"/>
                      <a:pt x="8" y="30"/>
                      <a:pt x="8" y="30"/>
                    </a:cubicBezTo>
                    <a:cubicBezTo>
                      <a:pt x="9" y="30"/>
                      <a:pt x="9" y="30"/>
                      <a:pt x="9" y="30"/>
                    </a:cubicBezTo>
                    <a:cubicBezTo>
                      <a:pt x="9" y="30"/>
                      <a:pt x="9" y="30"/>
                      <a:pt x="9" y="30"/>
                    </a:cubicBezTo>
                    <a:cubicBezTo>
                      <a:pt x="9" y="31"/>
                      <a:pt x="9" y="31"/>
                      <a:pt x="9" y="31"/>
                    </a:cubicBezTo>
                    <a:cubicBezTo>
                      <a:pt x="9" y="31"/>
                      <a:pt x="9" y="31"/>
                      <a:pt x="9" y="31"/>
                    </a:cubicBezTo>
                    <a:cubicBezTo>
                      <a:pt x="9" y="31"/>
                      <a:pt x="9" y="31"/>
                      <a:pt x="9" y="31"/>
                    </a:cubicBezTo>
                    <a:cubicBezTo>
                      <a:pt x="10" y="31"/>
                      <a:pt x="10" y="31"/>
                      <a:pt x="10" y="31"/>
                    </a:cubicBezTo>
                    <a:cubicBezTo>
                      <a:pt x="10" y="32"/>
                      <a:pt x="10" y="32"/>
                      <a:pt x="10" y="32"/>
                    </a:cubicBezTo>
                    <a:cubicBezTo>
                      <a:pt x="10" y="32"/>
                      <a:pt x="10" y="32"/>
                      <a:pt x="10" y="32"/>
                    </a:cubicBezTo>
                    <a:cubicBezTo>
                      <a:pt x="10" y="32"/>
                      <a:pt x="10" y="32"/>
                      <a:pt x="10" y="32"/>
                    </a:cubicBezTo>
                    <a:cubicBezTo>
                      <a:pt x="10" y="32"/>
                      <a:pt x="10" y="32"/>
                      <a:pt x="10" y="32"/>
                    </a:cubicBezTo>
                    <a:cubicBezTo>
                      <a:pt x="10" y="32"/>
                      <a:pt x="10" y="32"/>
                      <a:pt x="10" y="32"/>
                    </a:cubicBezTo>
                    <a:cubicBezTo>
                      <a:pt x="10" y="32"/>
                      <a:pt x="10" y="32"/>
                      <a:pt x="10" y="32"/>
                    </a:cubicBezTo>
                    <a:cubicBezTo>
                      <a:pt x="10" y="32"/>
                      <a:pt x="10" y="32"/>
                      <a:pt x="10" y="32"/>
                    </a:cubicBezTo>
                    <a:cubicBezTo>
                      <a:pt x="10" y="33"/>
                      <a:pt x="10" y="33"/>
                      <a:pt x="10" y="33"/>
                    </a:cubicBezTo>
                    <a:cubicBezTo>
                      <a:pt x="10" y="33"/>
                      <a:pt x="10" y="33"/>
                      <a:pt x="10" y="33"/>
                    </a:cubicBezTo>
                    <a:cubicBezTo>
                      <a:pt x="10" y="33"/>
                      <a:pt x="10" y="33"/>
                      <a:pt x="10" y="33"/>
                    </a:cubicBezTo>
                    <a:cubicBezTo>
                      <a:pt x="10" y="33"/>
                      <a:pt x="10" y="33"/>
                      <a:pt x="10" y="33"/>
                    </a:cubicBezTo>
                    <a:cubicBezTo>
                      <a:pt x="11" y="33"/>
                      <a:pt x="11" y="33"/>
                      <a:pt x="11" y="33"/>
                    </a:cubicBezTo>
                    <a:cubicBezTo>
                      <a:pt x="11" y="33"/>
                      <a:pt x="11" y="33"/>
                      <a:pt x="11" y="33"/>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1" y="34"/>
                      <a:pt x="11" y="34"/>
                      <a:pt x="11" y="34"/>
                    </a:cubicBezTo>
                    <a:cubicBezTo>
                      <a:pt x="10" y="34"/>
                      <a:pt x="10" y="34"/>
                      <a:pt x="10" y="34"/>
                    </a:cubicBezTo>
                    <a:cubicBezTo>
                      <a:pt x="10" y="34"/>
                      <a:pt x="10" y="34"/>
                      <a:pt x="10" y="34"/>
                    </a:cubicBezTo>
                    <a:cubicBezTo>
                      <a:pt x="10" y="34"/>
                      <a:pt x="10" y="34"/>
                      <a:pt x="10" y="34"/>
                    </a:cubicBezTo>
                    <a:cubicBezTo>
                      <a:pt x="10" y="34"/>
                      <a:pt x="10" y="34"/>
                      <a:pt x="10" y="34"/>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5"/>
                      <a:pt x="10" y="35"/>
                      <a:pt x="10" y="35"/>
                    </a:cubicBezTo>
                    <a:cubicBezTo>
                      <a:pt x="10" y="36"/>
                      <a:pt x="10" y="36"/>
                      <a:pt x="10" y="36"/>
                    </a:cubicBezTo>
                    <a:cubicBezTo>
                      <a:pt x="10" y="36"/>
                      <a:pt x="10" y="36"/>
                      <a:pt x="10" y="36"/>
                    </a:cubicBezTo>
                    <a:cubicBezTo>
                      <a:pt x="10" y="36"/>
                      <a:pt x="10" y="36"/>
                      <a:pt x="10" y="36"/>
                    </a:cubicBezTo>
                    <a:cubicBezTo>
                      <a:pt x="10" y="36"/>
                      <a:pt x="10" y="36"/>
                      <a:pt x="10" y="36"/>
                    </a:cubicBezTo>
                    <a:cubicBezTo>
                      <a:pt x="10" y="37"/>
                      <a:pt x="10" y="37"/>
                      <a:pt x="10" y="37"/>
                    </a:cubicBezTo>
                    <a:cubicBezTo>
                      <a:pt x="10" y="37"/>
                      <a:pt x="10" y="37"/>
                      <a:pt x="10" y="37"/>
                    </a:cubicBezTo>
                    <a:cubicBezTo>
                      <a:pt x="10" y="37"/>
                      <a:pt x="10" y="37"/>
                      <a:pt x="10" y="37"/>
                    </a:cubicBezTo>
                    <a:cubicBezTo>
                      <a:pt x="10" y="37"/>
                      <a:pt x="10" y="37"/>
                      <a:pt x="10" y="37"/>
                    </a:cubicBezTo>
                    <a:cubicBezTo>
                      <a:pt x="10" y="37"/>
                      <a:pt x="10" y="37"/>
                      <a:pt x="10" y="37"/>
                    </a:cubicBezTo>
                    <a:cubicBezTo>
                      <a:pt x="9" y="38"/>
                      <a:pt x="9" y="38"/>
                      <a:pt x="9" y="38"/>
                    </a:cubicBezTo>
                    <a:cubicBezTo>
                      <a:pt x="9" y="38"/>
                      <a:pt x="9" y="38"/>
                      <a:pt x="9" y="38"/>
                    </a:cubicBezTo>
                    <a:cubicBezTo>
                      <a:pt x="9" y="38"/>
                      <a:pt x="9" y="38"/>
                      <a:pt x="9" y="38"/>
                    </a:cubicBezTo>
                    <a:cubicBezTo>
                      <a:pt x="9" y="39"/>
                      <a:pt x="9" y="39"/>
                      <a:pt x="9" y="39"/>
                    </a:cubicBezTo>
                    <a:cubicBezTo>
                      <a:pt x="9" y="39"/>
                      <a:pt x="9" y="39"/>
                      <a:pt x="9" y="39"/>
                    </a:cubicBezTo>
                    <a:cubicBezTo>
                      <a:pt x="9" y="39"/>
                      <a:pt x="9" y="39"/>
                      <a:pt x="9" y="39"/>
                    </a:cubicBezTo>
                    <a:cubicBezTo>
                      <a:pt x="9" y="39"/>
                      <a:pt x="9" y="39"/>
                      <a:pt x="9" y="39"/>
                    </a:cubicBezTo>
                    <a:cubicBezTo>
                      <a:pt x="9" y="39"/>
                      <a:pt x="9" y="39"/>
                      <a:pt x="9" y="39"/>
                    </a:cubicBezTo>
                    <a:cubicBezTo>
                      <a:pt x="10" y="40"/>
                      <a:pt x="10" y="40"/>
                      <a:pt x="10" y="40"/>
                    </a:cubicBezTo>
                    <a:cubicBezTo>
                      <a:pt x="10" y="41"/>
                      <a:pt x="10" y="41"/>
                      <a:pt x="10" y="41"/>
                    </a:cubicBezTo>
                    <a:cubicBezTo>
                      <a:pt x="10" y="41"/>
                      <a:pt x="10" y="41"/>
                      <a:pt x="10" y="41"/>
                    </a:cubicBezTo>
                    <a:cubicBezTo>
                      <a:pt x="10" y="41"/>
                      <a:pt x="10" y="41"/>
                      <a:pt x="10" y="41"/>
                    </a:cubicBezTo>
                    <a:cubicBezTo>
                      <a:pt x="10" y="41"/>
                      <a:pt x="10" y="41"/>
                      <a:pt x="10" y="41"/>
                    </a:cubicBezTo>
                    <a:cubicBezTo>
                      <a:pt x="10" y="42"/>
                      <a:pt x="10" y="42"/>
                      <a:pt x="10" y="42"/>
                    </a:cubicBezTo>
                    <a:cubicBezTo>
                      <a:pt x="10" y="42"/>
                      <a:pt x="10" y="42"/>
                      <a:pt x="10" y="42"/>
                    </a:cubicBezTo>
                    <a:cubicBezTo>
                      <a:pt x="11" y="42"/>
                      <a:pt x="11" y="42"/>
                      <a:pt x="11" y="42"/>
                    </a:cubicBezTo>
                    <a:cubicBezTo>
                      <a:pt x="11" y="42"/>
                      <a:pt x="11" y="42"/>
                      <a:pt x="11" y="42"/>
                    </a:cubicBezTo>
                    <a:cubicBezTo>
                      <a:pt x="11" y="42"/>
                      <a:pt x="11" y="42"/>
                      <a:pt x="11" y="42"/>
                    </a:cubicBezTo>
                    <a:cubicBezTo>
                      <a:pt x="10" y="43"/>
                      <a:pt x="10" y="43"/>
                      <a:pt x="10" y="43"/>
                    </a:cubicBezTo>
                    <a:cubicBezTo>
                      <a:pt x="10" y="43"/>
                      <a:pt x="10" y="43"/>
                      <a:pt x="10" y="43"/>
                    </a:cubicBezTo>
                    <a:cubicBezTo>
                      <a:pt x="11" y="43"/>
                      <a:pt x="11" y="43"/>
                      <a:pt x="11" y="43"/>
                    </a:cubicBezTo>
                    <a:cubicBezTo>
                      <a:pt x="10" y="44"/>
                      <a:pt x="10" y="44"/>
                      <a:pt x="10" y="44"/>
                    </a:cubicBezTo>
                    <a:cubicBezTo>
                      <a:pt x="10" y="44"/>
                      <a:pt x="10" y="44"/>
                      <a:pt x="10" y="44"/>
                    </a:cubicBezTo>
                    <a:cubicBezTo>
                      <a:pt x="10" y="45"/>
                      <a:pt x="10" y="45"/>
                      <a:pt x="10" y="45"/>
                    </a:cubicBezTo>
                    <a:cubicBezTo>
                      <a:pt x="10" y="45"/>
                      <a:pt x="10" y="45"/>
                      <a:pt x="10" y="45"/>
                    </a:cubicBezTo>
                    <a:cubicBezTo>
                      <a:pt x="10" y="45"/>
                      <a:pt x="10" y="45"/>
                      <a:pt x="10" y="45"/>
                    </a:cubicBezTo>
                    <a:cubicBezTo>
                      <a:pt x="10" y="45"/>
                      <a:pt x="10" y="45"/>
                      <a:pt x="10" y="45"/>
                    </a:cubicBezTo>
                    <a:cubicBezTo>
                      <a:pt x="10" y="45"/>
                      <a:pt x="10" y="45"/>
                      <a:pt x="10" y="45"/>
                    </a:cubicBezTo>
                    <a:cubicBezTo>
                      <a:pt x="10" y="46"/>
                      <a:pt x="10" y="46"/>
                      <a:pt x="10" y="46"/>
                    </a:cubicBezTo>
                    <a:cubicBezTo>
                      <a:pt x="11" y="46"/>
                      <a:pt x="11" y="46"/>
                      <a:pt x="11" y="46"/>
                    </a:cubicBezTo>
                    <a:cubicBezTo>
                      <a:pt x="11" y="46"/>
                      <a:pt x="11" y="46"/>
                      <a:pt x="11" y="46"/>
                    </a:cubicBezTo>
                    <a:cubicBezTo>
                      <a:pt x="11" y="46"/>
                      <a:pt x="11" y="46"/>
                      <a:pt x="11" y="46"/>
                    </a:cubicBezTo>
                    <a:cubicBezTo>
                      <a:pt x="11" y="46"/>
                      <a:pt x="11" y="46"/>
                      <a:pt x="11" y="46"/>
                    </a:cubicBezTo>
                    <a:cubicBezTo>
                      <a:pt x="11" y="46"/>
                      <a:pt x="11" y="46"/>
                      <a:pt x="11" y="46"/>
                    </a:cubicBezTo>
                    <a:cubicBezTo>
                      <a:pt x="11" y="47"/>
                      <a:pt x="11" y="47"/>
                      <a:pt x="11" y="47"/>
                    </a:cubicBezTo>
                    <a:cubicBezTo>
                      <a:pt x="12" y="47"/>
                      <a:pt x="12" y="47"/>
                      <a:pt x="12" y="47"/>
                    </a:cubicBez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ubicBezTo>
                      <a:pt x="12" y="48"/>
                      <a:pt x="12" y="48"/>
                      <a:pt x="12" y="48"/>
                    </a:cubicBezTo>
                    <a:cubicBezTo>
                      <a:pt x="12" y="49"/>
                      <a:pt x="12" y="49"/>
                      <a:pt x="12" y="49"/>
                    </a:cubicBezTo>
                    <a:cubicBezTo>
                      <a:pt x="12" y="49"/>
                      <a:pt x="12" y="49"/>
                      <a:pt x="12" y="49"/>
                    </a:cubicBezTo>
                    <a:cubicBezTo>
                      <a:pt x="12" y="49"/>
                      <a:pt x="12" y="49"/>
                      <a:pt x="12" y="49"/>
                    </a:cubicBezTo>
                    <a:cubicBezTo>
                      <a:pt x="12" y="49"/>
                      <a:pt x="12" y="49"/>
                      <a:pt x="12" y="49"/>
                    </a:cubicBezTo>
                    <a:cubicBezTo>
                      <a:pt x="12" y="49"/>
                      <a:pt x="12" y="49"/>
                      <a:pt x="12" y="49"/>
                    </a:cubicBezTo>
                    <a:cubicBezTo>
                      <a:pt x="13" y="49"/>
                      <a:pt x="13" y="49"/>
                      <a:pt x="13" y="49"/>
                    </a:cubicBezTo>
                    <a:cubicBezTo>
                      <a:pt x="13" y="50"/>
                      <a:pt x="13" y="50"/>
                      <a:pt x="13" y="50"/>
                    </a:cubicBezTo>
                    <a:cubicBezTo>
                      <a:pt x="13" y="50"/>
                      <a:pt x="13" y="50"/>
                      <a:pt x="13" y="50"/>
                    </a:cubicBezTo>
                    <a:cubicBezTo>
                      <a:pt x="13" y="51"/>
                      <a:pt x="13" y="51"/>
                      <a:pt x="13" y="51"/>
                    </a:cubicBezTo>
                    <a:cubicBezTo>
                      <a:pt x="14" y="51"/>
                      <a:pt x="14" y="51"/>
                      <a:pt x="14" y="51"/>
                    </a:cubicBezTo>
                    <a:cubicBezTo>
                      <a:pt x="14" y="51"/>
                      <a:pt x="14" y="51"/>
                      <a:pt x="14" y="51"/>
                    </a:cubicBezTo>
                    <a:cubicBezTo>
                      <a:pt x="22" y="51"/>
                      <a:pt x="31" y="50"/>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1"/>
                      <a:pt x="40" y="51"/>
                      <a:pt x="40" y="51"/>
                    </a:cubicBezTo>
                    <a:cubicBezTo>
                      <a:pt x="40" y="51"/>
                      <a:pt x="40" y="51"/>
                      <a:pt x="40" y="51"/>
                    </a:cubicBezTo>
                    <a:cubicBezTo>
                      <a:pt x="40" y="51"/>
                      <a:pt x="40" y="51"/>
                      <a:pt x="40" y="51"/>
                    </a:cubicBezTo>
                    <a:cubicBezTo>
                      <a:pt x="40" y="51"/>
                      <a:pt x="40" y="51"/>
                      <a:pt x="40" y="51"/>
                    </a:cubicBezTo>
                    <a:cubicBezTo>
                      <a:pt x="40" y="51"/>
                      <a:pt x="40" y="51"/>
                      <a:pt x="40" y="51"/>
                    </a:cubicBezTo>
                    <a:cubicBezTo>
                      <a:pt x="41" y="51"/>
                      <a:pt x="41" y="51"/>
                      <a:pt x="41" y="51"/>
                    </a:cubicBezTo>
                    <a:cubicBezTo>
                      <a:pt x="41" y="51"/>
                      <a:pt x="41" y="51"/>
                      <a:pt x="41" y="51"/>
                    </a:cubicBezTo>
                    <a:cubicBezTo>
                      <a:pt x="41" y="51"/>
                      <a:pt x="41" y="51"/>
                      <a:pt x="41" y="51"/>
                    </a:cubicBezTo>
                    <a:cubicBezTo>
                      <a:pt x="41" y="51"/>
                      <a:pt x="41" y="51"/>
                      <a:pt x="41" y="51"/>
                    </a:cubicBezTo>
                    <a:cubicBezTo>
                      <a:pt x="41" y="51"/>
                      <a:pt x="41" y="51"/>
                      <a:pt x="41" y="51"/>
                    </a:cubicBezTo>
                    <a:cubicBezTo>
                      <a:pt x="41" y="51"/>
                      <a:pt x="41" y="51"/>
                      <a:pt x="41" y="51"/>
                    </a:cubicBezTo>
                    <a:cubicBezTo>
                      <a:pt x="41" y="51"/>
                      <a:pt x="41" y="51"/>
                      <a:pt x="41" y="51"/>
                    </a:cubicBezTo>
                    <a:cubicBezTo>
                      <a:pt x="41" y="51"/>
                      <a:pt x="41" y="51"/>
                      <a:pt x="41" y="51"/>
                    </a:cubicBezTo>
                    <a:cubicBezTo>
                      <a:pt x="42" y="51"/>
                      <a:pt x="42" y="51"/>
                      <a:pt x="42" y="51"/>
                    </a:cubicBezTo>
                    <a:cubicBezTo>
                      <a:pt x="42" y="51"/>
                      <a:pt x="42" y="51"/>
                      <a:pt x="42" y="51"/>
                    </a:cubicBezTo>
                    <a:cubicBezTo>
                      <a:pt x="42" y="51"/>
                      <a:pt x="42" y="51"/>
                      <a:pt x="42" y="51"/>
                    </a:cubicBezTo>
                    <a:cubicBezTo>
                      <a:pt x="42" y="51"/>
                      <a:pt x="42" y="51"/>
                      <a:pt x="42" y="51"/>
                    </a:cubicBezTo>
                    <a:cubicBezTo>
                      <a:pt x="42" y="51"/>
                      <a:pt x="42" y="51"/>
                      <a:pt x="42" y="51"/>
                    </a:cubicBezTo>
                    <a:cubicBezTo>
                      <a:pt x="42" y="51"/>
                      <a:pt x="42" y="51"/>
                      <a:pt x="42" y="51"/>
                    </a:cubicBezTo>
                    <a:cubicBezTo>
                      <a:pt x="42" y="51"/>
                      <a:pt x="42" y="51"/>
                      <a:pt x="42" y="51"/>
                    </a:cubicBezTo>
                    <a:cubicBezTo>
                      <a:pt x="42" y="50"/>
                      <a:pt x="42" y="50"/>
                      <a:pt x="42" y="50"/>
                    </a:cubicBezTo>
                    <a:cubicBezTo>
                      <a:pt x="42" y="50"/>
                      <a:pt x="42" y="50"/>
                      <a:pt x="42" y="50"/>
                    </a:cubicBezTo>
                    <a:cubicBezTo>
                      <a:pt x="42" y="50"/>
                      <a:pt x="42" y="50"/>
                      <a:pt x="42" y="50"/>
                    </a:cubicBezTo>
                    <a:cubicBezTo>
                      <a:pt x="42" y="50"/>
                      <a:pt x="42" y="50"/>
                      <a:pt x="42" y="50"/>
                    </a:cubicBezTo>
                    <a:cubicBezTo>
                      <a:pt x="42" y="49"/>
                      <a:pt x="42" y="49"/>
                      <a:pt x="42" y="49"/>
                    </a:cubicBezTo>
                    <a:cubicBezTo>
                      <a:pt x="42" y="49"/>
                      <a:pt x="42" y="49"/>
                      <a:pt x="42" y="49"/>
                    </a:cubicBezTo>
                    <a:cubicBezTo>
                      <a:pt x="42" y="48"/>
                      <a:pt x="42" y="48"/>
                      <a:pt x="42" y="48"/>
                    </a:cubicBezTo>
                    <a:cubicBezTo>
                      <a:pt x="42" y="48"/>
                      <a:pt x="42" y="48"/>
                      <a:pt x="42" y="48"/>
                    </a:cubicBezTo>
                    <a:cubicBezTo>
                      <a:pt x="42" y="48"/>
                      <a:pt x="42" y="48"/>
                      <a:pt x="42" y="48"/>
                    </a:cubicBezTo>
                    <a:cubicBezTo>
                      <a:pt x="42" y="48"/>
                      <a:pt x="42" y="48"/>
                      <a:pt x="42" y="48"/>
                    </a:cubicBezTo>
                    <a:cubicBezTo>
                      <a:pt x="42" y="48"/>
                      <a:pt x="42" y="48"/>
                      <a:pt x="42" y="48"/>
                    </a:cubicBezTo>
                    <a:cubicBezTo>
                      <a:pt x="41" y="48"/>
                      <a:pt x="41" y="48"/>
                      <a:pt x="41" y="48"/>
                    </a:cubicBezTo>
                    <a:cubicBezTo>
                      <a:pt x="41" y="48"/>
                      <a:pt x="41" y="48"/>
                      <a:pt x="41" y="48"/>
                    </a:cubicBezTo>
                    <a:cubicBezTo>
                      <a:pt x="41" y="48"/>
                      <a:pt x="41" y="48"/>
                      <a:pt x="41" y="48"/>
                    </a:cubicBezTo>
                    <a:cubicBezTo>
                      <a:pt x="41" y="48"/>
                      <a:pt x="41" y="48"/>
                      <a:pt x="41"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7"/>
                      <a:pt x="41" y="47"/>
                    </a:cubicBezTo>
                    <a:cubicBezTo>
                      <a:pt x="41" y="46"/>
                      <a:pt x="41" y="46"/>
                      <a:pt x="41" y="46"/>
                    </a:cubicBezTo>
                    <a:cubicBezTo>
                      <a:pt x="41" y="46"/>
                      <a:pt x="41" y="46"/>
                      <a:pt x="41" y="46"/>
                    </a:cubicBezTo>
                    <a:cubicBezTo>
                      <a:pt x="41" y="46"/>
                      <a:pt x="41" y="46"/>
                      <a:pt x="41"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2" y="46"/>
                      <a:pt x="42" y="46"/>
                      <a:pt x="42" y="46"/>
                    </a:cubicBezTo>
                    <a:cubicBezTo>
                      <a:pt x="43" y="46"/>
                      <a:pt x="43" y="46"/>
                      <a:pt x="43" y="46"/>
                    </a:cubicBezTo>
                    <a:cubicBezTo>
                      <a:pt x="43" y="46"/>
                      <a:pt x="43" y="46"/>
                      <a:pt x="43" y="46"/>
                    </a:cubicBezTo>
                    <a:cubicBezTo>
                      <a:pt x="43" y="46"/>
                      <a:pt x="43" y="46"/>
                      <a:pt x="43"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6" y="46"/>
                      <a:pt x="46" y="46"/>
                      <a:pt x="46" y="46"/>
                    </a:cubicBezTo>
                    <a:cubicBezTo>
                      <a:pt x="46" y="46"/>
                      <a:pt x="46" y="46"/>
                      <a:pt x="46" y="46"/>
                    </a:cubicBezTo>
                    <a:cubicBezTo>
                      <a:pt x="46" y="46"/>
                      <a:pt x="46" y="46"/>
                      <a:pt x="46" y="46"/>
                    </a:cubicBezTo>
                    <a:cubicBezTo>
                      <a:pt x="46" y="46"/>
                      <a:pt x="46" y="46"/>
                      <a:pt x="46"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5"/>
                      <a:pt x="47" y="45"/>
                      <a:pt x="47" y="45"/>
                    </a:cubicBez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6" y="45"/>
                      <a:pt x="46" y="45"/>
                      <a:pt x="46" y="45"/>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7" y="44"/>
                      <a:pt x="47" y="44"/>
                      <a:pt x="47" y="44"/>
                    </a:cubicBezTo>
                    <a:cubicBezTo>
                      <a:pt x="47" y="43"/>
                      <a:pt x="47" y="43"/>
                      <a:pt x="47" y="43"/>
                    </a:cubicBezTo>
                    <a:cubicBezTo>
                      <a:pt x="47" y="43"/>
                      <a:pt x="47" y="43"/>
                      <a:pt x="47" y="43"/>
                    </a:cubicBezTo>
                    <a:cubicBezTo>
                      <a:pt x="46" y="43"/>
                      <a:pt x="46" y="43"/>
                      <a:pt x="46" y="43"/>
                    </a:cubicBezTo>
                    <a:cubicBezTo>
                      <a:pt x="46" y="43"/>
                      <a:pt x="46" y="43"/>
                      <a:pt x="46" y="43"/>
                    </a:cubicBezTo>
                    <a:cubicBezTo>
                      <a:pt x="46" y="43"/>
                      <a:pt x="46" y="43"/>
                      <a:pt x="46" y="43"/>
                    </a:cubicBezTo>
                    <a:cubicBezTo>
                      <a:pt x="46" y="43"/>
                      <a:pt x="46" y="43"/>
                      <a:pt x="46" y="43"/>
                    </a:cubicBezTo>
                    <a:cubicBezTo>
                      <a:pt x="47" y="43"/>
                      <a:pt x="47" y="43"/>
                      <a:pt x="47" y="43"/>
                    </a:cubicBezTo>
                    <a:cubicBezTo>
                      <a:pt x="47" y="43"/>
                      <a:pt x="47" y="43"/>
                      <a:pt x="47" y="43"/>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7" y="42"/>
                      <a:pt x="47" y="42"/>
                      <a:pt x="47" y="42"/>
                    </a:cubicBezTo>
                    <a:cubicBezTo>
                      <a:pt x="47" y="43"/>
                      <a:pt x="47" y="43"/>
                      <a:pt x="47" y="43"/>
                    </a:cubicBezTo>
                    <a:cubicBezTo>
                      <a:pt x="47" y="43"/>
                      <a:pt x="47" y="43"/>
                      <a:pt x="47" y="43"/>
                    </a:cubicBezTo>
                    <a:cubicBezTo>
                      <a:pt x="47" y="42"/>
                      <a:pt x="47" y="42"/>
                      <a:pt x="47" y="42"/>
                    </a:cubicBezTo>
                    <a:cubicBezTo>
                      <a:pt x="47" y="41"/>
                      <a:pt x="47" y="41"/>
                      <a:pt x="47" y="41"/>
                    </a:cubicBezTo>
                    <a:cubicBezTo>
                      <a:pt x="47" y="42"/>
                      <a:pt x="47" y="42"/>
                      <a:pt x="47" y="42"/>
                    </a:cubicBezTo>
                    <a:cubicBezTo>
                      <a:pt x="47" y="42"/>
                      <a:pt x="47" y="42"/>
                      <a:pt x="47" y="42"/>
                    </a:cubicBezTo>
                    <a:cubicBezTo>
                      <a:pt x="47" y="42"/>
                      <a:pt x="47" y="42"/>
                      <a:pt x="47" y="42"/>
                    </a:cubicBezTo>
                    <a:cubicBezTo>
                      <a:pt x="47" y="42"/>
                      <a:pt x="47" y="42"/>
                      <a:pt x="47" y="42"/>
                    </a:cubicBezTo>
                    <a:cubicBezTo>
                      <a:pt x="46" y="42"/>
                      <a:pt x="46" y="42"/>
                      <a:pt x="46" y="42"/>
                    </a:cubicBezTo>
                    <a:cubicBezTo>
                      <a:pt x="46" y="42"/>
                      <a:pt x="46" y="42"/>
                      <a:pt x="46" y="42"/>
                    </a:cubicBezTo>
                    <a:cubicBezTo>
                      <a:pt x="46" y="42"/>
                      <a:pt x="46" y="42"/>
                      <a:pt x="46" y="42"/>
                    </a:cubicBezTo>
                    <a:cubicBezTo>
                      <a:pt x="46" y="41"/>
                      <a:pt x="46" y="41"/>
                      <a:pt x="46" y="41"/>
                    </a:cubicBezTo>
                    <a:cubicBezTo>
                      <a:pt x="46" y="42"/>
                      <a:pt x="46" y="42"/>
                      <a:pt x="46" y="42"/>
                    </a:cubicBezTo>
                    <a:cubicBezTo>
                      <a:pt x="46" y="41"/>
                      <a:pt x="46" y="41"/>
                      <a:pt x="46" y="41"/>
                    </a:cubicBezTo>
                    <a:cubicBezTo>
                      <a:pt x="46" y="41"/>
                      <a:pt x="46" y="41"/>
                      <a:pt x="46" y="41"/>
                    </a:cubicBezTo>
                    <a:cubicBezTo>
                      <a:pt x="46" y="41"/>
                      <a:pt x="46" y="41"/>
                      <a:pt x="46" y="41"/>
                    </a:cubicBezTo>
                    <a:cubicBezTo>
                      <a:pt x="46" y="41"/>
                      <a:pt x="46" y="41"/>
                      <a:pt x="46" y="41"/>
                    </a:cubicBezTo>
                    <a:cubicBezTo>
                      <a:pt x="46" y="40"/>
                      <a:pt x="46" y="40"/>
                      <a:pt x="46" y="40"/>
                    </a:cubicBezTo>
                    <a:cubicBezTo>
                      <a:pt x="46" y="40"/>
                      <a:pt x="46" y="40"/>
                      <a:pt x="46" y="40"/>
                    </a:cubicBezTo>
                    <a:cubicBezTo>
                      <a:pt x="47" y="40"/>
                      <a:pt x="47" y="40"/>
                      <a:pt x="47" y="40"/>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8" y="40"/>
                      <a:pt x="48" y="40"/>
                      <a:pt x="48" y="40"/>
                    </a:cubicBezTo>
                    <a:cubicBezTo>
                      <a:pt x="48" y="40"/>
                      <a:pt x="48" y="40"/>
                      <a:pt x="48" y="40"/>
                    </a:cubicBezTo>
                    <a:cubicBezTo>
                      <a:pt x="48" y="40"/>
                      <a:pt x="48" y="40"/>
                      <a:pt x="48" y="40"/>
                    </a:cubicBezTo>
                    <a:cubicBezTo>
                      <a:pt x="48" y="40"/>
                      <a:pt x="48" y="40"/>
                      <a:pt x="48" y="40"/>
                    </a:cubicBezTo>
                    <a:cubicBezTo>
                      <a:pt x="48" y="39"/>
                      <a:pt x="48" y="39"/>
                      <a:pt x="48" y="39"/>
                    </a:cubicBezTo>
                    <a:cubicBezTo>
                      <a:pt x="48" y="39"/>
                      <a:pt x="48" y="39"/>
                      <a:pt x="48" y="39"/>
                    </a:cubicBezTo>
                    <a:cubicBezTo>
                      <a:pt x="47" y="39"/>
                      <a:pt x="47" y="39"/>
                      <a:pt x="47" y="39"/>
                    </a:cubicBezTo>
                    <a:cubicBezTo>
                      <a:pt x="47" y="39"/>
                      <a:pt x="47" y="39"/>
                      <a:pt x="47" y="39"/>
                    </a:cubicBezTo>
                    <a:cubicBezTo>
                      <a:pt x="47" y="39"/>
                      <a:pt x="47" y="39"/>
                      <a:pt x="47" y="39"/>
                    </a:cubicBezTo>
                    <a:cubicBezTo>
                      <a:pt x="46" y="39"/>
                      <a:pt x="46" y="39"/>
                      <a:pt x="46" y="39"/>
                    </a:cubicBezTo>
                    <a:cubicBezTo>
                      <a:pt x="46" y="39"/>
                      <a:pt x="46" y="39"/>
                      <a:pt x="46" y="39"/>
                    </a:cubicBezTo>
                    <a:cubicBezTo>
                      <a:pt x="45" y="39"/>
                      <a:pt x="45" y="39"/>
                      <a:pt x="45" y="39"/>
                    </a:cubicBezTo>
                    <a:cubicBezTo>
                      <a:pt x="46" y="39"/>
                      <a:pt x="46" y="39"/>
                      <a:pt x="46" y="39"/>
                    </a:cubicBezTo>
                    <a:cubicBezTo>
                      <a:pt x="46" y="39"/>
                      <a:pt x="46" y="39"/>
                      <a:pt x="46" y="39"/>
                    </a:cubicBezTo>
                    <a:cubicBezTo>
                      <a:pt x="46" y="39"/>
                      <a:pt x="46" y="39"/>
                      <a:pt x="46" y="39"/>
                    </a:cubicBezTo>
                    <a:cubicBezTo>
                      <a:pt x="46" y="39"/>
                      <a:pt x="46" y="39"/>
                      <a:pt x="46" y="39"/>
                    </a:cubicBezTo>
                    <a:cubicBezTo>
                      <a:pt x="47" y="39"/>
                      <a:pt x="47" y="39"/>
                      <a:pt x="47" y="39"/>
                    </a:cubicBezTo>
                    <a:cubicBezTo>
                      <a:pt x="47" y="39"/>
                      <a:pt x="47" y="39"/>
                      <a:pt x="47" y="39"/>
                    </a:cubicBezTo>
                    <a:cubicBezTo>
                      <a:pt x="47" y="39"/>
                      <a:pt x="47" y="39"/>
                      <a:pt x="47" y="39"/>
                    </a:cubicBezTo>
                    <a:cubicBezTo>
                      <a:pt x="47" y="38"/>
                      <a:pt x="47" y="38"/>
                      <a:pt x="47" y="38"/>
                    </a:cubicBezTo>
                    <a:cubicBezTo>
                      <a:pt x="47" y="38"/>
                      <a:pt x="47" y="38"/>
                      <a:pt x="47" y="38"/>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6"/>
                      <a:pt x="47" y="36"/>
                      <a:pt x="47" y="36"/>
                    </a:cubicBezTo>
                    <a:cubicBezTo>
                      <a:pt x="47" y="36"/>
                      <a:pt x="47" y="36"/>
                      <a:pt x="47" y="36"/>
                    </a:cubicBezTo>
                    <a:cubicBezTo>
                      <a:pt x="47" y="36"/>
                      <a:pt x="47" y="36"/>
                      <a:pt x="47" y="36"/>
                    </a:cubicBezTo>
                    <a:cubicBezTo>
                      <a:pt x="47" y="35"/>
                      <a:pt x="47" y="35"/>
                      <a:pt x="47" y="35"/>
                    </a:cubicBezTo>
                    <a:cubicBezTo>
                      <a:pt x="47" y="35"/>
                      <a:pt x="47" y="35"/>
                      <a:pt x="47" y="35"/>
                    </a:cubicBezTo>
                    <a:cubicBezTo>
                      <a:pt x="47" y="35"/>
                      <a:pt x="47" y="35"/>
                      <a:pt x="47" y="35"/>
                    </a:cubicBezTo>
                    <a:cubicBezTo>
                      <a:pt x="48" y="35"/>
                      <a:pt x="48" y="35"/>
                      <a:pt x="48" y="35"/>
                    </a:cubicBezTo>
                    <a:cubicBezTo>
                      <a:pt x="48" y="34"/>
                      <a:pt x="48" y="34"/>
                      <a:pt x="48" y="34"/>
                    </a:cubicBezTo>
                    <a:cubicBezTo>
                      <a:pt x="47" y="34"/>
                      <a:pt x="47" y="34"/>
                      <a:pt x="47" y="34"/>
                    </a:cubicBezTo>
                    <a:cubicBezTo>
                      <a:pt x="47" y="34"/>
                      <a:pt x="47" y="34"/>
                      <a:pt x="47" y="34"/>
                    </a:cubicBezTo>
                    <a:cubicBezTo>
                      <a:pt x="47" y="34"/>
                      <a:pt x="47" y="34"/>
                      <a:pt x="47" y="34"/>
                    </a:cubicBezTo>
                    <a:cubicBezTo>
                      <a:pt x="47" y="34"/>
                      <a:pt x="47" y="34"/>
                      <a:pt x="47" y="34"/>
                    </a:cubicBezTo>
                    <a:cubicBezTo>
                      <a:pt x="47" y="34"/>
                      <a:pt x="47" y="34"/>
                      <a:pt x="47" y="34"/>
                    </a:cubicBezTo>
                    <a:cubicBezTo>
                      <a:pt x="47" y="34"/>
                      <a:pt x="47" y="34"/>
                      <a:pt x="47" y="34"/>
                    </a:cubicBezTo>
                    <a:cubicBezTo>
                      <a:pt x="47" y="34"/>
                      <a:pt x="47" y="34"/>
                      <a:pt x="47" y="34"/>
                    </a:cubicBezTo>
                    <a:cubicBezTo>
                      <a:pt x="47" y="34"/>
                      <a:pt x="47" y="34"/>
                      <a:pt x="47" y="34"/>
                    </a:cubicBezTo>
                    <a:cubicBezTo>
                      <a:pt x="48" y="34"/>
                      <a:pt x="48" y="34"/>
                      <a:pt x="48" y="34"/>
                    </a:cubicBezTo>
                    <a:cubicBezTo>
                      <a:pt x="48" y="34"/>
                      <a:pt x="48" y="34"/>
                      <a:pt x="48" y="34"/>
                    </a:cubicBezTo>
                    <a:cubicBezTo>
                      <a:pt x="48" y="34"/>
                      <a:pt x="48" y="34"/>
                      <a:pt x="48" y="34"/>
                    </a:cubicBezTo>
                    <a:cubicBezTo>
                      <a:pt x="49" y="34"/>
                      <a:pt x="49" y="34"/>
                      <a:pt x="49" y="34"/>
                    </a:cubicBezTo>
                    <a:cubicBezTo>
                      <a:pt x="49" y="34"/>
                      <a:pt x="49" y="34"/>
                      <a:pt x="49" y="34"/>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8" y="33"/>
                      <a:pt x="48" y="33"/>
                      <a:pt x="48" y="33"/>
                    </a:cubicBezTo>
                    <a:cubicBezTo>
                      <a:pt x="48" y="33"/>
                      <a:pt x="48" y="33"/>
                      <a:pt x="48" y="33"/>
                    </a:cubicBezTo>
                    <a:cubicBezTo>
                      <a:pt x="48" y="33"/>
                      <a:pt x="48" y="33"/>
                      <a:pt x="48" y="33"/>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50" y="32"/>
                      <a:pt x="50" y="32"/>
                      <a:pt x="50" y="32"/>
                    </a:cubicBezTo>
                    <a:cubicBezTo>
                      <a:pt x="50" y="32"/>
                      <a:pt x="50" y="32"/>
                      <a:pt x="50" y="32"/>
                    </a:cubicBezTo>
                    <a:cubicBezTo>
                      <a:pt x="50" y="32"/>
                      <a:pt x="50" y="32"/>
                      <a:pt x="50" y="32"/>
                    </a:cubicBezTo>
                    <a:cubicBezTo>
                      <a:pt x="50" y="32"/>
                      <a:pt x="50" y="32"/>
                      <a:pt x="50" y="32"/>
                    </a:cubicBezTo>
                    <a:cubicBezTo>
                      <a:pt x="49" y="31"/>
                      <a:pt x="49" y="31"/>
                      <a:pt x="49" y="31"/>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51" y="31"/>
                      <a:pt x="51" y="31"/>
                      <a:pt x="51" y="31"/>
                    </a:cubicBezTo>
                    <a:lnTo>
                      <a:pt x="50" y="30"/>
                    </a:lnTo>
                    <a:close/>
                    <a:moveTo>
                      <a:pt x="48" y="35"/>
                    </a:moveTo>
                    <a:cubicBezTo>
                      <a:pt x="48" y="35"/>
                      <a:pt x="48" y="35"/>
                      <a:pt x="48" y="35"/>
                    </a:cubicBezTo>
                    <a:cubicBezTo>
                      <a:pt x="48" y="34"/>
                      <a:pt x="48" y="34"/>
                      <a:pt x="48" y="34"/>
                    </a:cubicBezTo>
                    <a:cubicBezTo>
                      <a:pt x="48" y="34"/>
                      <a:pt x="48" y="34"/>
                      <a:pt x="48" y="34"/>
                    </a:cubicBezTo>
                    <a:cubicBezTo>
                      <a:pt x="48" y="35"/>
                      <a:pt x="48" y="35"/>
                      <a:pt x="48" y="35"/>
                    </a:cubicBezTo>
                    <a:cubicBezTo>
                      <a:pt x="48" y="35"/>
                      <a:pt x="48" y="35"/>
                      <a:pt x="48" y="35"/>
                    </a:cubicBezTo>
                    <a:cubicBezTo>
                      <a:pt x="48" y="35"/>
                      <a:pt x="48" y="35"/>
                      <a:pt x="48" y="35"/>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8" y="36"/>
                      <a:pt x="48" y="36"/>
                    </a:cubicBezTo>
                    <a:cubicBezTo>
                      <a:pt x="48" y="35"/>
                      <a:pt x="48" y="35"/>
                      <a:pt x="48" y="35"/>
                    </a:cubicBezTo>
                    <a:cubicBezTo>
                      <a:pt x="49" y="35"/>
                      <a:pt x="49" y="35"/>
                      <a:pt x="49" y="35"/>
                    </a:cubicBezTo>
                    <a:cubicBezTo>
                      <a:pt x="48" y="35"/>
                      <a:pt x="48" y="35"/>
                      <a:pt x="48" y="35"/>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gf4bb91c855_5_265"/>
              <p:cNvSpPr/>
              <p:nvPr/>
            </p:nvSpPr>
            <p:spPr>
              <a:xfrm>
                <a:off x="3567178" y="3706359"/>
                <a:ext cx="272140" cy="230411"/>
              </a:xfrm>
              <a:custGeom>
                <a:rect b="b" l="l" r="r" t="t"/>
                <a:pathLst>
                  <a:path extrusionOk="0" h="71" w="84">
                    <a:moveTo>
                      <a:pt x="61" y="47"/>
                    </a:moveTo>
                    <a:cubicBezTo>
                      <a:pt x="61" y="47"/>
                      <a:pt x="61" y="47"/>
                      <a:pt x="61" y="47"/>
                    </a:cubicBezTo>
                    <a:cubicBezTo>
                      <a:pt x="61" y="47"/>
                      <a:pt x="61" y="47"/>
                      <a:pt x="61" y="47"/>
                    </a:cubicBezTo>
                    <a:cubicBezTo>
                      <a:pt x="61" y="47"/>
                      <a:pt x="61" y="47"/>
                      <a:pt x="61" y="47"/>
                    </a:cubicBezTo>
                    <a:cubicBezTo>
                      <a:pt x="61" y="47"/>
                      <a:pt x="61" y="47"/>
                      <a:pt x="61" y="47"/>
                    </a:cubicBezTo>
                    <a:cubicBezTo>
                      <a:pt x="61" y="48"/>
                      <a:pt x="61" y="48"/>
                      <a:pt x="61" y="48"/>
                    </a:cubicBezTo>
                    <a:cubicBezTo>
                      <a:pt x="61" y="48"/>
                      <a:pt x="61" y="48"/>
                      <a:pt x="61" y="48"/>
                    </a:cubicBezTo>
                    <a:cubicBezTo>
                      <a:pt x="61" y="48"/>
                      <a:pt x="61" y="48"/>
                      <a:pt x="61" y="48"/>
                    </a:cubicBezTo>
                    <a:cubicBezTo>
                      <a:pt x="61" y="48"/>
                      <a:pt x="61" y="48"/>
                      <a:pt x="61" y="48"/>
                    </a:cubicBezTo>
                    <a:lnTo>
                      <a:pt x="61" y="47"/>
                    </a:lnTo>
                    <a:close/>
                    <a:moveTo>
                      <a:pt x="66" y="71"/>
                    </a:move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ubicBezTo>
                      <a:pt x="66" y="71"/>
                      <a:pt x="66" y="71"/>
                      <a:pt x="66" y="71"/>
                    </a:cubicBezTo>
                    <a:close/>
                    <a:moveTo>
                      <a:pt x="62" y="47"/>
                    </a:moveTo>
                    <a:cubicBezTo>
                      <a:pt x="62" y="47"/>
                      <a:pt x="62" y="47"/>
                      <a:pt x="62" y="47"/>
                    </a:cubicBezTo>
                    <a:cubicBezTo>
                      <a:pt x="62" y="47"/>
                      <a:pt x="62" y="47"/>
                      <a:pt x="62" y="47"/>
                    </a:cubicBezTo>
                    <a:cubicBezTo>
                      <a:pt x="61" y="47"/>
                      <a:pt x="61" y="47"/>
                      <a:pt x="61" y="47"/>
                    </a:cubicBezTo>
                    <a:cubicBezTo>
                      <a:pt x="62" y="47"/>
                      <a:pt x="62" y="47"/>
                      <a:pt x="62" y="47"/>
                    </a:cubicBezTo>
                    <a:cubicBezTo>
                      <a:pt x="62" y="48"/>
                      <a:pt x="62" y="48"/>
                      <a:pt x="62" y="48"/>
                    </a:cubicBezTo>
                    <a:cubicBezTo>
                      <a:pt x="62" y="48"/>
                      <a:pt x="62" y="48"/>
                      <a:pt x="62" y="48"/>
                    </a:cubicBezTo>
                    <a:cubicBezTo>
                      <a:pt x="62" y="48"/>
                      <a:pt x="62" y="48"/>
                      <a:pt x="62" y="48"/>
                    </a:cubicBezTo>
                    <a:cubicBezTo>
                      <a:pt x="62" y="48"/>
                      <a:pt x="62" y="48"/>
                      <a:pt x="62" y="48"/>
                    </a:cubicBezTo>
                    <a:cubicBezTo>
                      <a:pt x="62" y="49"/>
                      <a:pt x="62" y="49"/>
                      <a:pt x="62" y="49"/>
                    </a:cubicBezTo>
                    <a:cubicBezTo>
                      <a:pt x="63" y="49"/>
                      <a:pt x="63" y="49"/>
                      <a:pt x="63" y="49"/>
                    </a:cubicBezTo>
                    <a:cubicBezTo>
                      <a:pt x="63" y="49"/>
                      <a:pt x="63" y="49"/>
                      <a:pt x="63" y="49"/>
                    </a:cubicBezTo>
                    <a:cubicBezTo>
                      <a:pt x="63" y="49"/>
                      <a:pt x="63" y="49"/>
                      <a:pt x="63" y="49"/>
                    </a:cubicBezTo>
                    <a:cubicBezTo>
                      <a:pt x="63" y="48"/>
                      <a:pt x="63" y="48"/>
                      <a:pt x="63" y="48"/>
                    </a:cubicBezTo>
                    <a:cubicBezTo>
                      <a:pt x="63" y="48"/>
                      <a:pt x="63" y="48"/>
                      <a:pt x="63" y="48"/>
                    </a:cubicBezTo>
                    <a:cubicBezTo>
                      <a:pt x="62" y="48"/>
                      <a:pt x="62" y="48"/>
                      <a:pt x="62" y="48"/>
                    </a:cubicBezTo>
                    <a:cubicBezTo>
                      <a:pt x="62" y="48"/>
                      <a:pt x="62" y="48"/>
                      <a:pt x="62" y="48"/>
                    </a:cubicBezTo>
                    <a:cubicBezTo>
                      <a:pt x="62" y="47"/>
                      <a:pt x="62" y="47"/>
                      <a:pt x="62" y="47"/>
                    </a:cubicBezTo>
                    <a:close/>
                    <a:moveTo>
                      <a:pt x="68" y="55"/>
                    </a:moveTo>
                    <a:cubicBezTo>
                      <a:pt x="68" y="55"/>
                      <a:pt x="68" y="55"/>
                      <a:pt x="68" y="55"/>
                    </a:cubicBezTo>
                    <a:cubicBezTo>
                      <a:pt x="68" y="55"/>
                      <a:pt x="68" y="55"/>
                      <a:pt x="68" y="55"/>
                    </a:cubicBezTo>
                    <a:cubicBezTo>
                      <a:pt x="68" y="55"/>
                      <a:pt x="68" y="55"/>
                      <a:pt x="68" y="55"/>
                    </a:cubicBezTo>
                    <a:cubicBezTo>
                      <a:pt x="68" y="55"/>
                      <a:pt x="68" y="55"/>
                      <a:pt x="68" y="55"/>
                    </a:cubicBezTo>
                    <a:cubicBezTo>
                      <a:pt x="68" y="55"/>
                      <a:pt x="68" y="55"/>
                      <a:pt x="68" y="55"/>
                    </a:cubicBezTo>
                    <a:cubicBezTo>
                      <a:pt x="68" y="55"/>
                      <a:pt x="68" y="55"/>
                      <a:pt x="68" y="55"/>
                    </a:cubicBezTo>
                    <a:cubicBezTo>
                      <a:pt x="68" y="55"/>
                      <a:pt x="68" y="55"/>
                      <a:pt x="68" y="55"/>
                    </a:cubicBezTo>
                    <a:cubicBezTo>
                      <a:pt x="68" y="56"/>
                      <a:pt x="68" y="56"/>
                      <a:pt x="68" y="56"/>
                    </a:cubicBezTo>
                    <a:cubicBezTo>
                      <a:pt x="68" y="56"/>
                      <a:pt x="68" y="56"/>
                      <a:pt x="68" y="56"/>
                    </a:cubicBezTo>
                    <a:cubicBezTo>
                      <a:pt x="68" y="56"/>
                      <a:pt x="68" y="56"/>
                      <a:pt x="68" y="56"/>
                    </a:cubicBezTo>
                    <a:cubicBezTo>
                      <a:pt x="68" y="56"/>
                      <a:pt x="68" y="56"/>
                      <a:pt x="68" y="56"/>
                    </a:cubicBezTo>
                    <a:cubicBezTo>
                      <a:pt x="68" y="56"/>
                      <a:pt x="68" y="56"/>
                      <a:pt x="68" y="56"/>
                    </a:cubicBezTo>
                    <a:cubicBezTo>
                      <a:pt x="68" y="55"/>
                      <a:pt x="68" y="55"/>
                      <a:pt x="68" y="55"/>
                    </a:cubicBezTo>
                    <a:cubicBezTo>
                      <a:pt x="68" y="55"/>
                      <a:pt x="68" y="55"/>
                      <a:pt x="68" y="55"/>
                    </a:cubicBezTo>
                    <a:close/>
                    <a:moveTo>
                      <a:pt x="63" y="50"/>
                    </a:moveTo>
                    <a:cubicBezTo>
                      <a:pt x="63" y="50"/>
                      <a:pt x="63" y="50"/>
                      <a:pt x="63" y="50"/>
                    </a:cubicBezTo>
                    <a:cubicBezTo>
                      <a:pt x="62" y="50"/>
                      <a:pt x="62" y="50"/>
                      <a:pt x="62" y="50"/>
                    </a:cubicBezTo>
                    <a:cubicBezTo>
                      <a:pt x="62" y="50"/>
                      <a:pt x="62" y="50"/>
                      <a:pt x="62" y="50"/>
                    </a:cubicBezTo>
                    <a:cubicBezTo>
                      <a:pt x="62" y="49"/>
                      <a:pt x="62" y="49"/>
                      <a:pt x="62" y="49"/>
                    </a:cubicBezTo>
                    <a:cubicBezTo>
                      <a:pt x="62" y="49"/>
                      <a:pt x="62" y="49"/>
                      <a:pt x="62" y="49"/>
                    </a:cubicBezTo>
                    <a:cubicBezTo>
                      <a:pt x="62" y="49"/>
                      <a:pt x="62" y="49"/>
                      <a:pt x="62" y="49"/>
                    </a:cubicBezTo>
                    <a:cubicBezTo>
                      <a:pt x="62" y="49"/>
                      <a:pt x="62" y="49"/>
                      <a:pt x="62" y="49"/>
                    </a:cubicBezTo>
                    <a:cubicBezTo>
                      <a:pt x="62" y="49"/>
                      <a:pt x="62" y="49"/>
                      <a:pt x="62" y="49"/>
                    </a:cubicBezTo>
                    <a:cubicBezTo>
                      <a:pt x="62" y="49"/>
                      <a:pt x="62" y="49"/>
                      <a:pt x="62" y="49"/>
                    </a:cubicBezTo>
                    <a:cubicBezTo>
                      <a:pt x="61" y="49"/>
                      <a:pt x="61" y="49"/>
                      <a:pt x="61" y="49"/>
                    </a:cubicBezTo>
                    <a:cubicBezTo>
                      <a:pt x="62" y="49"/>
                      <a:pt x="62" y="49"/>
                      <a:pt x="62" y="49"/>
                    </a:cubicBezTo>
                    <a:cubicBezTo>
                      <a:pt x="62" y="49"/>
                      <a:pt x="62" y="49"/>
                      <a:pt x="62" y="49"/>
                    </a:cubicBezTo>
                    <a:cubicBezTo>
                      <a:pt x="62" y="50"/>
                      <a:pt x="62" y="50"/>
                      <a:pt x="62" y="50"/>
                    </a:cubicBezTo>
                    <a:cubicBezTo>
                      <a:pt x="62" y="50"/>
                      <a:pt x="62" y="50"/>
                      <a:pt x="62" y="50"/>
                    </a:cubicBezTo>
                    <a:cubicBezTo>
                      <a:pt x="62" y="50"/>
                      <a:pt x="62" y="50"/>
                      <a:pt x="62" y="50"/>
                    </a:cubicBezTo>
                    <a:cubicBezTo>
                      <a:pt x="63" y="50"/>
                      <a:pt x="63" y="50"/>
                      <a:pt x="63" y="50"/>
                    </a:cubicBezTo>
                    <a:cubicBezTo>
                      <a:pt x="63" y="50"/>
                      <a:pt x="63" y="50"/>
                      <a:pt x="63" y="50"/>
                    </a:cubicBezTo>
                    <a:cubicBezTo>
                      <a:pt x="63" y="50"/>
                      <a:pt x="63" y="50"/>
                      <a:pt x="63" y="50"/>
                    </a:cubicBezTo>
                    <a:cubicBezTo>
                      <a:pt x="63" y="50"/>
                      <a:pt x="63" y="50"/>
                      <a:pt x="63" y="50"/>
                    </a:cubicBezTo>
                    <a:cubicBezTo>
                      <a:pt x="63" y="50"/>
                      <a:pt x="63" y="50"/>
                      <a:pt x="63" y="50"/>
                    </a:cubicBezTo>
                    <a:cubicBezTo>
                      <a:pt x="63" y="49"/>
                      <a:pt x="63" y="49"/>
                      <a:pt x="63" y="49"/>
                    </a:cubicBezTo>
                    <a:lnTo>
                      <a:pt x="63" y="50"/>
                    </a:lnTo>
                    <a:close/>
                    <a:moveTo>
                      <a:pt x="66" y="71"/>
                    </a:moveTo>
                    <a:cubicBezTo>
                      <a:pt x="66" y="71"/>
                      <a:pt x="66" y="71"/>
                      <a:pt x="66" y="71"/>
                    </a:cubicBezTo>
                    <a:cubicBezTo>
                      <a:pt x="66" y="71"/>
                      <a:pt x="66" y="71"/>
                      <a:pt x="66" y="71"/>
                    </a:cubicBezTo>
                    <a:cubicBezTo>
                      <a:pt x="66" y="71"/>
                      <a:pt x="66" y="71"/>
                      <a:pt x="66" y="71"/>
                    </a:cubicBezTo>
                    <a:cubicBezTo>
                      <a:pt x="66" y="71"/>
                      <a:pt x="66" y="71"/>
                      <a:pt x="66" y="71"/>
                    </a:cubicBezTo>
                    <a:close/>
                    <a:moveTo>
                      <a:pt x="70" y="55"/>
                    </a:moveTo>
                    <a:cubicBezTo>
                      <a:pt x="70" y="55"/>
                      <a:pt x="70" y="55"/>
                      <a:pt x="70" y="55"/>
                    </a:cubicBezTo>
                    <a:cubicBezTo>
                      <a:pt x="70" y="55"/>
                      <a:pt x="70" y="55"/>
                      <a:pt x="70" y="55"/>
                    </a:cubicBezTo>
                    <a:cubicBezTo>
                      <a:pt x="70" y="56"/>
                      <a:pt x="70" y="56"/>
                      <a:pt x="70" y="56"/>
                    </a:cubicBezTo>
                    <a:cubicBezTo>
                      <a:pt x="70" y="56"/>
                      <a:pt x="70" y="56"/>
                      <a:pt x="70" y="56"/>
                    </a:cubicBezTo>
                    <a:cubicBezTo>
                      <a:pt x="70" y="56"/>
                      <a:pt x="70" y="56"/>
                      <a:pt x="70" y="56"/>
                    </a:cubicBezTo>
                    <a:cubicBezTo>
                      <a:pt x="70" y="56"/>
                      <a:pt x="70" y="56"/>
                      <a:pt x="70" y="56"/>
                    </a:cubicBezTo>
                    <a:cubicBezTo>
                      <a:pt x="71" y="56"/>
                      <a:pt x="71" y="56"/>
                      <a:pt x="71" y="56"/>
                    </a:cubicBezTo>
                    <a:cubicBezTo>
                      <a:pt x="71" y="56"/>
                      <a:pt x="71" y="56"/>
                      <a:pt x="71" y="56"/>
                    </a:cubicBezTo>
                    <a:cubicBezTo>
                      <a:pt x="71" y="55"/>
                      <a:pt x="71" y="55"/>
                      <a:pt x="71" y="55"/>
                    </a:cubicBezTo>
                    <a:cubicBezTo>
                      <a:pt x="70" y="55"/>
                      <a:pt x="70" y="55"/>
                      <a:pt x="70" y="55"/>
                    </a:cubicBezTo>
                    <a:cubicBezTo>
                      <a:pt x="70" y="55"/>
                      <a:pt x="70" y="55"/>
                      <a:pt x="70" y="55"/>
                    </a:cubicBezTo>
                    <a:cubicBezTo>
                      <a:pt x="70" y="55"/>
                      <a:pt x="70" y="55"/>
                      <a:pt x="70" y="55"/>
                    </a:cubicBezTo>
                    <a:cubicBezTo>
                      <a:pt x="70" y="55"/>
                      <a:pt x="70" y="55"/>
                      <a:pt x="70" y="55"/>
                    </a:cubicBezTo>
                    <a:cubicBezTo>
                      <a:pt x="70" y="55"/>
                      <a:pt x="70" y="55"/>
                      <a:pt x="70" y="55"/>
                    </a:cubicBezTo>
                    <a:cubicBezTo>
                      <a:pt x="70" y="55"/>
                      <a:pt x="70" y="55"/>
                      <a:pt x="70" y="55"/>
                    </a:cubicBezTo>
                    <a:cubicBezTo>
                      <a:pt x="70" y="55"/>
                      <a:pt x="70" y="55"/>
                      <a:pt x="70" y="55"/>
                    </a:cubicBezTo>
                    <a:cubicBezTo>
                      <a:pt x="70" y="55"/>
                      <a:pt x="70" y="55"/>
                      <a:pt x="70" y="55"/>
                    </a:cubicBezTo>
                    <a:cubicBezTo>
                      <a:pt x="70" y="55"/>
                      <a:pt x="70" y="55"/>
                      <a:pt x="70" y="55"/>
                    </a:cubicBezTo>
                    <a:cubicBezTo>
                      <a:pt x="70" y="56"/>
                      <a:pt x="70" y="56"/>
                      <a:pt x="70" y="56"/>
                    </a:cubicBezTo>
                    <a:cubicBezTo>
                      <a:pt x="70" y="56"/>
                      <a:pt x="70" y="56"/>
                      <a:pt x="70" y="56"/>
                    </a:cubicBezTo>
                    <a:cubicBezTo>
                      <a:pt x="70" y="56"/>
                      <a:pt x="70" y="56"/>
                      <a:pt x="70" y="56"/>
                    </a:cubicBezTo>
                    <a:cubicBezTo>
                      <a:pt x="70" y="56"/>
                      <a:pt x="70" y="56"/>
                      <a:pt x="70" y="56"/>
                    </a:cubicBezTo>
                    <a:cubicBezTo>
                      <a:pt x="70" y="56"/>
                      <a:pt x="70" y="56"/>
                      <a:pt x="70" y="56"/>
                    </a:cubicBezTo>
                    <a:cubicBezTo>
                      <a:pt x="70" y="55"/>
                      <a:pt x="70" y="55"/>
                      <a:pt x="70" y="55"/>
                    </a:cubicBezTo>
                    <a:cubicBezTo>
                      <a:pt x="70" y="55"/>
                      <a:pt x="70" y="55"/>
                      <a:pt x="70" y="55"/>
                    </a:cubicBezTo>
                    <a:cubicBezTo>
                      <a:pt x="70" y="55"/>
                      <a:pt x="70" y="55"/>
                      <a:pt x="70" y="55"/>
                    </a:cubicBezTo>
                    <a:close/>
                    <a:moveTo>
                      <a:pt x="70" y="70"/>
                    </a:moveTo>
                    <a:cubicBezTo>
                      <a:pt x="70" y="70"/>
                      <a:pt x="70" y="70"/>
                      <a:pt x="70" y="70"/>
                    </a:cubicBezTo>
                    <a:cubicBezTo>
                      <a:pt x="70" y="70"/>
                      <a:pt x="70" y="70"/>
                      <a:pt x="70" y="70"/>
                    </a:cubicBezTo>
                    <a:cubicBezTo>
                      <a:pt x="70" y="70"/>
                      <a:pt x="70" y="70"/>
                      <a:pt x="70" y="70"/>
                    </a:cubicBezTo>
                    <a:cubicBezTo>
                      <a:pt x="70" y="71"/>
                      <a:pt x="70" y="71"/>
                      <a:pt x="70" y="71"/>
                    </a:cubicBezTo>
                    <a:cubicBezTo>
                      <a:pt x="70" y="71"/>
                      <a:pt x="70" y="71"/>
                      <a:pt x="70" y="71"/>
                    </a:cubicBezTo>
                    <a:cubicBezTo>
                      <a:pt x="69" y="71"/>
                      <a:pt x="69" y="71"/>
                      <a:pt x="69" y="71"/>
                    </a:cubicBezTo>
                    <a:cubicBezTo>
                      <a:pt x="69" y="71"/>
                      <a:pt x="69" y="71"/>
                      <a:pt x="69" y="71"/>
                    </a:cubicBezTo>
                    <a:cubicBezTo>
                      <a:pt x="69" y="71"/>
                      <a:pt x="69" y="71"/>
                      <a:pt x="69" y="71"/>
                    </a:cubicBezTo>
                    <a:cubicBezTo>
                      <a:pt x="69" y="71"/>
                      <a:pt x="69" y="71"/>
                      <a:pt x="69" y="71"/>
                    </a:cubicBezTo>
                    <a:cubicBezTo>
                      <a:pt x="70" y="71"/>
                      <a:pt x="70" y="71"/>
                      <a:pt x="70" y="71"/>
                    </a:cubicBezTo>
                    <a:cubicBezTo>
                      <a:pt x="70" y="71"/>
                      <a:pt x="70" y="71"/>
                      <a:pt x="70" y="71"/>
                    </a:cubicBezTo>
                    <a:cubicBezTo>
                      <a:pt x="70" y="71"/>
                      <a:pt x="70" y="71"/>
                      <a:pt x="70" y="71"/>
                    </a:cubicBezTo>
                    <a:cubicBezTo>
                      <a:pt x="70" y="71"/>
                      <a:pt x="70" y="71"/>
                      <a:pt x="70" y="71"/>
                    </a:cubicBezTo>
                    <a:cubicBezTo>
                      <a:pt x="70" y="70"/>
                      <a:pt x="70" y="70"/>
                      <a:pt x="70" y="70"/>
                    </a:cubicBezTo>
                    <a:cubicBezTo>
                      <a:pt x="70" y="71"/>
                      <a:pt x="70" y="71"/>
                      <a:pt x="70" y="71"/>
                    </a:cubicBezTo>
                    <a:cubicBezTo>
                      <a:pt x="70" y="71"/>
                      <a:pt x="70" y="71"/>
                      <a:pt x="70" y="71"/>
                    </a:cubicBezTo>
                    <a:cubicBezTo>
                      <a:pt x="70" y="70"/>
                      <a:pt x="70" y="70"/>
                      <a:pt x="70" y="70"/>
                    </a:cubicBezTo>
                    <a:cubicBezTo>
                      <a:pt x="70" y="70"/>
                      <a:pt x="70" y="70"/>
                      <a:pt x="70" y="70"/>
                    </a:cubicBezTo>
                    <a:cubicBezTo>
                      <a:pt x="70" y="71"/>
                      <a:pt x="70" y="71"/>
                      <a:pt x="70" y="71"/>
                    </a:cubicBezTo>
                    <a:cubicBezTo>
                      <a:pt x="70" y="71"/>
                      <a:pt x="70" y="71"/>
                      <a:pt x="70" y="71"/>
                    </a:cubicBezTo>
                    <a:cubicBezTo>
                      <a:pt x="70" y="71"/>
                      <a:pt x="70" y="71"/>
                      <a:pt x="70" y="71"/>
                    </a:cubicBezTo>
                    <a:cubicBezTo>
                      <a:pt x="70" y="71"/>
                      <a:pt x="70" y="71"/>
                      <a:pt x="70" y="71"/>
                    </a:cubicBezTo>
                    <a:cubicBezTo>
                      <a:pt x="70" y="71"/>
                      <a:pt x="70" y="71"/>
                      <a:pt x="70" y="71"/>
                    </a:cubicBezTo>
                    <a:lnTo>
                      <a:pt x="70" y="70"/>
                    </a:lnTo>
                    <a:close/>
                    <a:moveTo>
                      <a:pt x="71" y="70"/>
                    </a:moveTo>
                    <a:cubicBezTo>
                      <a:pt x="71" y="70"/>
                      <a:pt x="71" y="70"/>
                      <a:pt x="71" y="70"/>
                    </a:cubicBezTo>
                    <a:cubicBezTo>
                      <a:pt x="70" y="70"/>
                      <a:pt x="70" y="70"/>
                      <a:pt x="70" y="70"/>
                    </a:cubicBezTo>
                    <a:cubicBezTo>
                      <a:pt x="70" y="70"/>
                      <a:pt x="70" y="70"/>
                      <a:pt x="70" y="70"/>
                    </a:cubicBezTo>
                    <a:cubicBezTo>
                      <a:pt x="70" y="70"/>
                      <a:pt x="70" y="70"/>
                      <a:pt x="70" y="70"/>
                    </a:cubicBezTo>
                    <a:cubicBezTo>
                      <a:pt x="70" y="70"/>
                      <a:pt x="70" y="70"/>
                      <a:pt x="70" y="70"/>
                    </a:cubicBezTo>
                    <a:cubicBezTo>
                      <a:pt x="70" y="70"/>
                      <a:pt x="70" y="70"/>
                      <a:pt x="70" y="70"/>
                    </a:cubicBezTo>
                    <a:cubicBezTo>
                      <a:pt x="70" y="70"/>
                      <a:pt x="70" y="70"/>
                      <a:pt x="70" y="70"/>
                    </a:cubicBezTo>
                    <a:cubicBezTo>
                      <a:pt x="70" y="70"/>
                      <a:pt x="70" y="70"/>
                      <a:pt x="70" y="70"/>
                    </a:cubicBezTo>
                    <a:cubicBezTo>
                      <a:pt x="70" y="70"/>
                      <a:pt x="70" y="70"/>
                      <a:pt x="70" y="70"/>
                    </a:cubicBezTo>
                    <a:cubicBezTo>
                      <a:pt x="70" y="71"/>
                      <a:pt x="70" y="71"/>
                      <a:pt x="70" y="71"/>
                    </a:cubicBezTo>
                    <a:cubicBezTo>
                      <a:pt x="70" y="71"/>
                      <a:pt x="70" y="71"/>
                      <a:pt x="70" y="71"/>
                    </a:cubicBezTo>
                    <a:cubicBezTo>
                      <a:pt x="71" y="70"/>
                      <a:pt x="71" y="70"/>
                      <a:pt x="71" y="70"/>
                    </a:cubicBezTo>
                    <a:cubicBezTo>
                      <a:pt x="71" y="70"/>
                      <a:pt x="71" y="70"/>
                      <a:pt x="71" y="70"/>
                    </a:cubicBezTo>
                    <a:close/>
                    <a:moveTo>
                      <a:pt x="70" y="55"/>
                    </a:move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70" y="55"/>
                      <a:pt x="70" y="55"/>
                      <a:pt x="70" y="55"/>
                    </a:cubicBezTo>
                    <a:cubicBezTo>
                      <a:pt x="70" y="55"/>
                      <a:pt x="70" y="55"/>
                      <a:pt x="70" y="55"/>
                    </a:cubicBezTo>
                    <a:cubicBezTo>
                      <a:pt x="70" y="55"/>
                      <a:pt x="70" y="55"/>
                      <a:pt x="70" y="55"/>
                    </a:cubicBezTo>
                    <a:cubicBezTo>
                      <a:pt x="70" y="55"/>
                      <a:pt x="70" y="55"/>
                      <a:pt x="70" y="55"/>
                    </a:cubicBezTo>
                    <a:cubicBezTo>
                      <a:pt x="70" y="55"/>
                      <a:pt x="70" y="55"/>
                      <a:pt x="70" y="55"/>
                    </a:cubicBezTo>
                    <a:cubicBezTo>
                      <a:pt x="69" y="55"/>
                      <a:pt x="69" y="55"/>
                      <a:pt x="69" y="55"/>
                    </a:cubicBezTo>
                    <a:cubicBezTo>
                      <a:pt x="69" y="55"/>
                      <a:pt x="69" y="55"/>
                      <a:pt x="69" y="55"/>
                    </a:cubicBezTo>
                    <a:lnTo>
                      <a:pt x="70" y="55"/>
                    </a:lnTo>
                    <a:close/>
                    <a:moveTo>
                      <a:pt x="48" y="21"/>
                    </a:moveTo>
                    <a:cubicBezTo>
                      <a:pt x="48" y="20"/>
                      <a:pt x="48" y="20"/>
                      <a:pt x="48" y="20"/>
                    </a:cubicBezTo>
                    <a:cubicBezTo>
                      <a:pt x="48" y="20"/>
                      <a:pt x="48" y="20"/>
                      <a:pt x="48" y="20"/>
                    </a:cubicBezTo>
                    <a:cubicBezTo>
                      <a:pt x="48" y="20"/>
                      <a:pt x="48" y="20"/>
                      <a:pt x="48" y="20"/>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lose/>
                    <a:moveTo>
                      <a:pt x="27" y="17"/>
                    </a:moveTo>
                    <a:cubicBezTo>
                      <a:pt x="27" y="17"/>
                      <a:pt x="27" y="17"/>
                      <a:pt x="27" y="17"/>
                    </a:cubicBezTo>
                    <a:cubicBezTo>
                      <a:pt x="27" y="17"/>
                      <a:pt x="27" y="17"/>
                      <a:pt x="27" y="17"/>
                    </a:cubicBezTo>
                    <a:cubicBezTo>
                      <a:pt x="27" y="17"/>
                      <a:pt x="27" y="17"/>
                      <a:pt x="27" y="17"/>
                    </a:cubicBezTo>
                    <a:cubicBezTo>
                      <a:pt x="27" y="17"/>
                      <a:pt x="27" y="17"/>
                      <a:pt x="27" y="17"/>
                    </a:cubicBezTo>
                    <a:cubicBezTo>
                      <a:pt x="26" y="17"/>
                      <a:pt x="26" y="17"/>
                      <a:pt x="26" y="17"/>
                    </a:cubicBezTo>
                    <a:cubicBezTo>
                      <a:pt x="26" y="17"/>
                      <a:pt x="26" y="17"/>
                      <a:pt x="26" y="17"/>
                    </a:cubicBezTo>
                    <a:cubicBezTo>
                      <a:pt x="26" y="17"/>
                      <a:pt x="26" y="17"/>
                      <a:pt x="26" y="17"/>
                    </a:cubicBezTo>
                    <a:cubicBezTo>
                      <a:pt x="26" y="17"/>
                      <a:pt x="26" y="17"/>
                      <a:pt x="26" y="17"/>
                    </a:cubicBezTo>
                    <a:cubicBezTo>
                      <a:pt x="26" y="18"/>
                      <a:pt x="26" y="18"/>
                      <a:pt x="26" y="18"/>
                    </a:cubicBezTo>
                    <a:cubicBezTo>
                      <a:pt x="26" y="18"/>
                      <a:pt x="26" y="18"/>
                      <a:pt x="26" y="18"/>
                    </a:cubicBezTo>
                    <a:cubicBezTo>
                      <a:pt x="26" y="18"/>
                      <a:pt x="26" y="18"/>
                      <a:pt x="26" y="18"/>
                    </a:cubicBezTo>
                    <a:cubicBezTo>
                      <a:pt x="26" y="18"/>
                      <a:pt x="26" y="18"/>
                      <a:pt x="26" y="18"/>
                    </a:cubicBezTo>
                    <a:cubicBezTo>
                      <a:pt x="26" y="18"/>
                      <a:pt x="26" y="18"/>
                      <a:pt x="26" y="18"/>
                    </a:cubicBezTo>
                    <a:cubicBezTo>
                      <a:pt x="26" y="18"/>
                      <a:pt x="26" y="18"/>
                      <a:pt x="26"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cubicBezTo>
                      <a:pt x="27" y="18"/>
                      <a:pt x="27" y="18"/>
                      <a:pt x="27" y="18"/>
                    </a:cubicBezTo>
                    <a:lnTo>
                      <a:pt x="27" y="17"/>
                    </a:lnTo>
                    <a:close/>
                    <a:moveTo>
                      <a:pt x="32" y="15"/>
                    </a:moveTo>
                    <a:cubicBezTo>
                      <a:pt x="32" y="15"/>
                      <a:pt x="32" y="15"/>
                      <a:pt x="32" y="15"/>
                    </a:cubicBezTo>
                    <a:cubicBezTo>
                      <a:pt x="31" y="16"/>
                      <a:pt x="31" y="16"/>
                      <a:pt x="31" y="16"/>
                    </a:cubicBezTo>
                    <a:cubicBezTo>
                      <a:pt x="31" y="16"/>
                      <a:pt x="31" y="16"/>
                      <a:pt x="31" y="16"/>
                    </a:cubicBezTo>
                    <a:cubicBezTo>
                      <a:pt x="32" y="15"/>
                      <a:pt x="32" y="15"/>
                      <a:pt x="32" y="15"/>
                    </a:cubicBezTo>
                    <a:cubicBezTo>
                      <a:pt x="32" y="15"/>
                      <a:pt x="32" y="15"/>
                      <a:pt x="32" y="15"/>
                    </a:cubicBezTo>
                    <a:cubicBezTo>
                      <a:pt x="32" y="15"/>
                      <a:pt x="32" y="15"/>
                      <a:pt x="32" y="15"/>
                    </a:cubicBezTo>
                    <a:cubicBezTo>
                      <a:pt x="32" y="15"/>
                      <a:pt x="32" y="15"/>
                      <a:pt x="32" y="15"/>
                    </a:cubicBezTo>
                    <a:close/>
                    <a:moveTo>
                      <a:pt x="31" y="16"/>
                    </a:moveTo>
                    <a:cubicBezTo>
                      <a:pt x="31" y="16"/>
                      <a:pt x="31" y="16"/>
                      <a:pt x="31" y="16"/>
                    </a:cubicBezTo>
                    <a:cubicBezTo>
                      <a:pt x="30" y="16"/>
                      <a:pt x="30" y="16"/>
                      <a:pt x="30" y="16"/>
                    </a:cubicBezTo>
                    <a:cubicBezTo>
                      <a:pt x="30" y="16"/>
                      <a:pt x="30" y="16"/>
                      <a:pt x="30" y="16"/>
                    </a:cubicBezTo>
                    <a:cubicBezTo>
                      <a:pt x="30" y="16"/>
                      <a:pt x="30" y="16"/>
                      <a:pt x="30" y="16"/>
                    </a:cubicBezTo>
                    <a:cubicBezTo>
                      <a:pt x="30" y="16"/>
                      <a:pt x="30" y="16"/>
                      <a:pt x="30" y="16"/>
                    </a:cubicBezTo>
                    <a:cubicBezTo>
                      <a:pt x="30" y="16"/>
                      <a:pt x="30" y="16"/>
                      <a:pt x="30" y="16"/>
                    </a:cubicBezTo>
                    <a:cubicBezTo>
                      <a:pt x="30" y="16"/>
                      <a:pt x="30" y="16"/>
                      <a:pt x="30" y="16"/>
                    </a:cubicBezTo>
                    <a:cubicBezTo>
                      <a:pt x="30" y="17"/>
                      <a:pt x="30" y="17"/>
                      <a:pt x="30" y="17"/>
                    </a:cubicBezTo>
                    <a:cubicBezTo>
                      <a:pt x="30" y="17"/>
                      <a:pt x="30" y="17"/>
                      <a:pt x="30" y="17"/>
                    </a:cubicBezTo>
                    <a:cubicBezTo>
                      <a:pt x="30" y="17"/>
                      <a:pt x="30" y="17"/>
                      <a:pt x="30" y="17"/>
                    </a:cubicBezTo>
                    <a:cubicBezTo>
                      <a:pt x="28" y="18"/>
                      <a:pt x="28" y="18"/>
                      <a:pt x="28" y="18"/>
                    </a:cubicBezTo>
                    <a:cubicBezTo>
                      <a:pt x="28" y="18"/>
                      <a:pt x="28" y="18"/>
                      <a:pt x="28" y="18"/>
                    </a:cubicBezTo>
                    <a:cubicBezTo>
                      <a:pt x="27" y="18"/>
                      <a:pt x="27" y="18"/>
                      <a:pt x="27" y="18"/>
                    </a:cubicBezTo>
                    <a:cubicBezTo>
                      <a:pt x="27" y="18"/>
                      <a:pt x="27" y="18"/>
                      <a:pt x="27" y="18"/>
                    </a:cubicBezTo>
                    <a:cubicBezTo>
                      <a:pt x="27" y="18"/>
                      <a:pt x="27" y="18"/>
                      <a:pt x="27" y="18"/>
                    </a:cubicBezTo>
                    <a:cubicBezTo>
                      <a:pt x="27" y="18"/>
                      <a:pt x="27" y="18"/>
                      <a:pt x="27" y="18"/>
                    </a:cubicBezTo>
                    <a:cubicBezTo>
                      <a:pt x="28" y="18"/>
                      <a:pt x="28" y="18"/>
                      <a:pt x="28" y="18"/>
                    </a:cubicBezTo>
                    <a:cubicBezTo>
                      <a:pt x="28" y="18"/>
                      <a:pt x="28" y="18"/>
                      <a:pt x="28" y="18"/>
                    </a:cubicBezTo>
                    <a:cubicBezTo>
                      <a:pt x="28" y="18"/>
                      <a:pt x="28" y="18"/>
                      <a:pt x="28" y="18"/>
                    </a:cubicBezTo>
                    <a:cubicBezTo>
                      <a:pt x="29" y="18"/>
                      <a:pt x="29" y="18"/>
                      <a:pt x="29" y="18"/>
                    </a:cubicBezTo>
                    <a:cubicBezTo>
                      <a:pt x="29" y="17"/>
                      <a:pt x="29" y="17"/>
                      <a:pt x="29" y="17"/>
                    </a:cubicBezTo>
                    <a:cubicBezTo>
                      <a:pt x="30" y="17"/>
                      <a:pt x="30" y="17"/>
                      <a:pt x="30" y="17"/>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ubicBezTo>
                      <a:pt x="31" y="16"/>
                      <a:pt x="31" y="16"/>
                      <a:pt x="31" y="16"/>
                    </a:cubicBezTo>
                    <a:close/>
                    <a:moveTo>
                      <a:pt x="77" y="32"/>
                    </a:moveTo>
                    <a:cubicBezTo>
                      <a:pt x="78" y="32"/>
                      <a:pt x="78" y="32"/>
                      <a:pt x="78" y="32"/>
                    </a:cubicBezTo>
                    <a:cubicBezTo>
                      <a:pt x="78" y="32"/>
                      <a:pt x="78" y="32"/>
                      <a:pt x="78" y="32"/>
                    </a:cubicBezTo>
                    <a:cubicBezTo>
                      <a:pt x="78" y="32"/>
                      <a:pt x="78" y="32"/>
                      <a:pt x="78" y="32"/>
                    </a:cubicBezTo>
                    <a:cubicBezTo>
                      <a:pt x="78" y="33"/>
                      <a:pt x="78" y="33"/>
                      <a:pt x="78" y="33"/>
                    </a:cubicBezTo>
                    <a:cubicBezTo>
                      <a:pt x="78" y="33"/>
                      <a:pt x="78" y="33"/>
                      <a:pt x="78" y="33"/>
                    </a:cubicBezTo>
                    <a:cubicBezTo>
                      <a:pt x="78" y="33"/>
                      <a:pt x="78" y="33"/>
                      <a:pt x="78" y="33"/>
                    </a:cubicBezTo>
                    <a:cubicBezTo>
                      <a:pt x="78" y="33"/>
                      <a:pt x="78" y="33"/>
                      <a:pt x="78" y="33"/>
                    </a:cubicBezTo>
                    <a:cubicBezTo>
                      <a:pt x="78" y="33"/>
                      <a:pt x="78" y="33"/>
                      <a:pt x="78" y="33"/>
                    </a:cubicBezTo>
                    <a:cubicBezTo>
                      <a:pt x="79" y="35"/>
                      <a:pt x="79" y="35"/>
                      <a:pt x="79" y="35"/>
                    </a:cubicBezTo>
                    <a:cubicBezTo>
                      <a:pt x="79" y="35"/>
                      <a:pt x="79" y="35"/>
                      <a:pt x="79" y="35"/>
                    </a:cubicBezTo>
                    <a:cubicBezTo>
                      <a:pt x="79" y="35"/>
                      <a:pt x="79" y="35"/>
                      <a:pt x="79" y="35"/>
                    </a:cubicBezTo>
                    <a:cubicBezTo>
                      <a:pt x="79" y="36"/>
                      <a:pt x="79" y="36"/>
                      <a:pt x="79" y="36"/>
                    </a:cubicBezTo>
                    <a:cubicBezTo>
                      <a:pt x="79" y="36"/>
                      <a:pt x="79" y="36"/>
                      <a:pt x="79" y="36"/>
                    </a:cubicBezTo>
                    <a:cubicBezTo>
                      <a:pt x="79" y="36"/>
                      <a:pt x="79" y="36"/>
                      <a:pt x="79" y="36"/>
                    </a:cubicBezTo>
                    <a:cubicBezTo>
                      <a:pt x="80" y="36"/>
                      <a:pt x="80" y="36"/>
                      <a:pt x="80" y="36"/>
                    </a:cubicBezTo>
                    <a:cubicBezTo>
                      <a:pt x="80" y="37"/>
                      <a:pt x="80" y="37"/>
                      <a:pt x="80" y="37"/>
                    </a:cubicBezTo>
                    <a:cubicBezTo>
                      <a:pt x="81" y="38"/>
                      <a:pt x="81" y="38"/>
                      <a:pt x="81" y="38"/>
                    </a:cubicBezTo>
                    <a:cubicBezTo>
                      <a:pt x="81" y="38"/>
                      <a:pt x="81" y="38"/>
                      <a:pt x="81" y="38"/>
                    </a:cubicBezTo>
                    <a:cubicBezTo>
                      <a:pt x="81" y="38"/>
                      <a:pt x="81" y="38"/>
                      <a:pt x="81" y="38"/>
                    </a:cubicBezTo>
                    <a:cubicBezTo>
                      <a:pt x="81" y="38"/>
                      <a:pt x="81" y="38"/>
                      <a:pt x="81" y="38"/>
                    </a:cubicBezTo>
                    <a:cubicBezTo>
                      <a:pt x="78" y="33"/>
                      <a:pt x="78" y="33"/>
                      <a:pt x="78" y="33"/>
                    </a:cubicBezTo>
                    <a:cubicBezTo>
                      <a:pt x="78" y="33"/>
                      <a:pt x="78" y="33"/>
                      <a:pt x="78" y="33"/>
                    </a:cubicBezTo>
                    <a:cubicBezTo>
                      <a:pt x="78" y="33"/>
                      <a:pt x="78" y="33"/>
                      <a:pt x="78" y="33"/>
                    </a:cubicBezTo>
                    <a:cubicBezTo>
                      <a:pt x="78" y="33"/>
                      <a:pt x="78" y="33"/>
                      <a:pt x="78" y="33"/>
                    </a:cubicBezTo>
                    <a:cubicBezTo>
                      <a:pt x="78" y="32"/>
                      <a:pt x="78" y="32"/>
                      <a:pt x="78" y="32"/>
                    </a:cubicBezTo>
                    <a:cubicBezTo>
                      <a:pt x="77" y="32"/>
                      <a:pt x="77" y="32"/>
                      <a:pt x="77" y="32"/>
                    </a:cubicBezTo>
                    <a:cubicBezTo>
                      <a:pt x="77" y="31"/>
                      <a:pt x="77" y="31"/>
                      <a:pt x="77" y="31"/>
                    </a:cubicBezTo>
                    <a:cubicBezTo>
                      <a:pt x="77" y="31"/>
                      <a:pt x="77" y="31"/>
                      <a:pt x="77" y="31"/>
                    </a:cubicBezTo>
                    <a:cubicBezTo>
                      <a:pt x="77" y="31"/>
                      <a:pt x="77" y="31"/>
                      <a:pt x="77" y="31"/>
                    </a:cubicBezTo>
                    <a:cubicBezTo>
                      <a:pt x="77" y="31"/>
                      <a:pt x="77" y="31"/>
                      <a:pt x="77" y="31"/>
                    </a:cubicBezTo>
                    <a:cubicBezTo>
                      <a:pt x="77" y="31"/>
                      <a:pt x="77" y="31"/>
                      <a:pt x="77" y="31"/>
                    </a:cubicBezTo>
                    <a:cubicBezTo>
                      <a:pt x="77" y="31"/>
                      <a:pt x="77" y="31"/>
                      <a:pt x="77" y="31"/>
                    </a:cubicBezTo>
                    <a:cubicBezTo>
                      <a:pt x="77" y="31"/>
                      <a:pt x="77" y="31"/>
                      <a:pt x="77" y="31"/>
                    </a:cubicBezTo>
                    <a:cubicBezTo>
                      <a:pt x="77" y="31"/>
                      <a:pt x="77" y="31"/>
                      <a:pt x="77" y="31"/>
                    </a:cubicBezTo>
                    <a:cubicBezTo>
                      <a:pt x="77" y="31"/>
                      <a:pt x="77" y="31"/>
                      <a:pt x="77" y="31"/>
                    </a:cubicBezTo>
                    <a:cubicBezTo>
                      <a:pt x="77" y="31"/>
                      <a:pt x="77" y="31"/>
                      <a:pt x="77" y="31"/>
                    </a:cubicBezTo>
                    <a:lnTo>
                      <a:pt x="77" y="32"/>
                    </a:lnTo>
                    <a:close/>
                    <a:moveTo>
                      <a:pt x="60" y="46"/>
                    </a:moveTo>
                    <a:cubicBezTo>
                      <a:pt x="60" y="46"/>
                      <a:pt x="60" y="46"/>
                      <a:pt x="60" y="46"/>
                    </a:cubicBezTo>
                    <a:cubicBezTo>
                      <a:pt x="60" y="46"/>
                      <a:pt x="60" y="46"/>
                      <a:pt x="60" y="46"/>
                    </a:cubicBezTo>
                    <a:cubicBezTo>
                      <a:pt x="60" y="46"/>
                      <a:pt x="60" y="46"/>
                      <a:pt x="60" y="46"/>
                    </a:cubicBezTo>
                    <a:cubicBezTo>
                      <a:pt x="60" y="46"/>
                      <a:pt x="60" y="46"/>
                      <a:pt x="60" y="46"/>
                    </a:cubicBezTo>
                    <a:cubicBezTo>
                      <a:pt x="60" y="46"/>
                      <a:pt x="60" y="46"/>
                      <a:pt x="60" y="46"/>
                    </a:cubicBezTo>
                    <a:cubicBezTo>
                      <a:pt x="60" y="47"/>
                      <a:pt x="60" y="47"/>
                      <a:pt x="60" y="47"/>
                    </a:cubicBezTo>
                    <a:cubicBezTo>
                      <a:pt x="61" y="47"/>
                      <a:pt x="61" y="47"/>
                      <a:pt x="61" y="47"/>
                    </a:cubicBezTo>
                    <a:cubicBezTo>
                      <a:pt x="61" y="47"/>
                      <a:pt x="61" y="47"/>
                      <a:pt x="61" y="47"/>
                    </a:cubicBezTo>
                    <a:cubicBezTo>
                      <a:pt x="61" y="46"/>
                      <a:pt x="61" y="46"/>
                      <a:pt x="61" y="46"/>
                    </a:cubicBezTo>
                    <a:lnTo>
                      <a:pt x="60" y="46"/>
                    </a:lnTo>
                    <a:close/>
                    <a:moveTo>
                      <a:pt x="56" y="40"/>
                    </a:moveTo>
                    <a:cubicBezTo>
                      <a:pt x="55" y="40"/>
                      <a:pt x="55" y="40"/>
                      <a:pt x="55" y="40"/>
                    </a:cubicBezTo>
                    <a:cubicBezTo>
                      <a:pt x="55" y="39"/>
                      <a:pt x="55" y="39"/>
                      <a:pt x="55" y="39"/>
                    </a:cubicBezTo>
                    <a:cubicBezTo>
                      <a:pt x="55" y="39"/>
                      <a:pt x="55" y="39"/>
                      <a:pt x="55" y="39"/>
                    </a:cubicBezTo>
                    <a:cubicBezTo>
                      <a:pt x="55" y="40"/>
                      <a:pt x="55" y="40"/>
                      <a:pt x="55" y="40"/>
                    </a:cubicBezTo>
                    <a:cubicBezTo>
                      <a:pt x="55" y="40"/>
                      <a:pt x="55" y="40"/>
                      <a:pt x="55" y="40"/>
                    </a:cubicBezTo>
                    <a:cubicBezTo>
                      <a:pt x="55" y="40"/>
                      <a:pt x="55" y="40"/>
                      <a:pt x="55" y="40"/>
                    </a:cubicBezTo>
                    <a:cubicBezTo>
                      <a:pt x="55" y="40"/>
                      <a:pt x="55" y="40"/>
                      <a:pt x="55" y="40"/>
                    </a:cubicBezTo>
                    <a:cubicBezTo>
                      <a:pt x="56" y="40"/>
                      <a:pt x="56" y="40"/>
                      <a:pt x="56" y="40"/>
                    </a:cubicBezTo>
                    <a:cubicBezTo>
                      <a:pt x="56" y="41"/>
                      <a:pt x="56" y="41"/>
                      <a:pt x="56" y="41"/>
                    </a:cubicBezTo>
                    <a:cubicBezTo>
                      <a:pt x="56" y="40"/>
                      <a:pt x="56" y="40"/>
                      <a:pt x="56" y="40"/>
                    </a:cubicBezTo>
                    <a:close/>
                    <a:moveTo>
                      <a:pt x="53" y="24"/>
                    </a:moveTo>
                    <a:cubicBezTo>
                      <a:pt x="52" y="24"/>
                      <a:pt x="52" y="24"/>
                      <a:pt x="52" y="24"/>
                    </a:cubicBezTo>
                    <a:cubicBezTo>
                      <a:pt x="52" y="24"/>
                      <a:pt x="52" y="24"/>
                      <a:pt x="52" y="24"/>
                    </a:cubicBezTo>
                    <a:cubicBezTo>
                      <a:pt x="52" y="24"/>
                      <a:pt x="52" y="24"/>
                      <a:pt x="52" y="24"/>
                    </a:cubicBezTo>
                    <a:cubicBezTo>
                      <a:pt x="52" y="24"/>
                      <a:pt x="52" y="24"/>
                      <a:pt x="52" y="24"/>
                    </a:cubicBezTo>
                    <a:cubicBezTo>
                      <a:pt x="52" y="24"/>
                      <a:pt x="52" y="24"/>
                      <a:pt x="52" y="24"/>
                    </a:cubicBezTo>
                    <a:cubicBezTo>
                      <a:pt x="52" y="24"/>
                      <a:pt x="52" y="24"/>
                      <a:pt x="52" y="24"/>
                    </a:cubicBezTo>
                    <a:cubicBezTo>
                      <a:pt x="52" y="24"/>
                      <a:pt x="52" y="24"/>
                      <a:pt x="52" y="24"/>
                    </a:cubicBezTo>
                    <a:cubicBezTo>
                      <a:pt x="52" y="24"/>
                      <a:pt x="52" y="24"/>
                      <a:pt x="52" y="24"/>
                    </a:cubicBezTo>
                    <a:cubicBezTo>
                      <a:pt x="52" y="24"/>
                      <a:pt x="52" y="24"/>
                      <a:pt x="52" y="24"/>
                    </a:cubicBezTo>
                    <a:cubicBezTo>
                      <a:pt x="53" y="24"/>
                      <a:pt x="53" y="24"/>
                      <a:pt x="53" y="24"/>
                    </a:cubicBezTo>
                    <a:cubicBezTo>
                      <a:pt x="53" y="24"/>
                      <a:pt x="53" y="24"/>
                      <a:pt x="53" y="24"/>
                    </a:cubicBezTo>
                    <a:cubicBezTo>
                      <a:pt x="53" y="24"/>
                      <a:pt x="53" y="24"/>
                      <a:pt x="53" y="24"/>
                    </a:cubicBezTo>
                    <a:close/>
                    <a:moveTo>
                      <a:pt x="71" y="56"/>
                    </a:moveTo>
                    <a:cubicBezTo>
                      <a:pt x="71" y="56"/>
                      <a:pt x="71" y="56"/>
                      <a:pt x="71" y="56"/>
                    </a:cubicBezTo>
                    <a:cubicBezTo>
                      <a:pt x="71" y="56"/>
                      <a:pt x="71" y="56"/>
                      <a:pt x="71" y="56"/>
                    </a:cubicBezTo>
                    <a:cubicBezTo>
                      <a:pt x="71" y="56"/>
                      <a:pt x="71" y="56"/>
                      <a:pt x="71" y="56"/>
                    </a:cubicBezTo>
                    <a:cubicBezTo>
                      <a:pt x="71" y="56"/>
                      <a:pt x="71" y="56"/>
                      <a:pt x="71" y="56"/>
                    </a:cubicBezTo>
                    <a:cubicBezTo>
                      <a:pt x="71" y="56"/>
                      <a:pt x="71" y="56"/>
                      <a:pt x="71" y="56"/>
                    </a:cubicBezTo>
                    <a:cubicBezTo>
                      <a:pt x="71" y="56"/>
                      <a:pt x="71" y="56"/>
                      <a:pt x="71" y="56"/>
                    </a:cubicBezTo>
                    <a:cubicBezTo>
                      <a:pt x="71" y="56"/>
                      <a:pt x="71" y="56"/>
                      <a:pt x="71" y="56"/>
                    </a:cubicBezTo>
                    <a:cubicBezTo>
                      <a:pt x="71" y="56"/>
                      <a:pt x="71" y="56"/>
                      <a:pt x="71" y="56"/>
                    </a:cubicBezTo>
                    <a:cubicBezTo>
                      <a:pt x="71" y="56"/>
                      <a:pt x="71" y="56"/>
                      <a:pt x="71" y="56"/>
                    </a:cubicBezTo>
                    <a:cubicBezTo>
                      <a:pt x="71" y="56"/>
                      <a:pt x="71" y="56"/>
                      <a:pt x="71" y="56"/>
                    </a:cubicBezTo>
                    <a:cubicBezTo>
                      <a:pt x="71" y="55"/>
                      <a:pt x="71" y="55"/>
                      <a:pt x="71" y="55"/>
                    </a:cubicBezTo>
                    <a:cubicBezTo>
                      <a:pt x="71" y="55"/>
                      <a:pt x="71" y="55"/>
                      <a:pt x="71" y="55"/>
                    </a:cubicBezTo>
                    <a:cubicBezTo>
                      <a:pt x="71" y="55"/>
                      <a:pt x="71" y="55"/>
                      <a:pt x="71" y="55"/>
                    </a:cubicBezTo>
                    <a:cubicBezTo>
                      <a:pt x="71" y="55"/>
                      <a:pt x="71" y="55"/>
                      <a:pt x="71" y="55"/>
                    </a:cubicBezTo>
                    <a:cubicBezTo>
                      <a:pt x="71" y="56"/>
                      <a:pt x="71" y="56"/>
                      <a:pt x="71" y="56"/>
                    </a:cubicBezTo>
                    <a:cubicBezTo>
                      <a:pt x="71" y="56"/>
                      <a:pt x="71" y="56"/>
                      <a:pt x="71" y="56"/>
                    </a:cubicBezTo>
                    <a:cubicBezTo>
                      <a:pt x="71" y="56"/>
                      <a:pt x="71" y="56"/>
                      <a:pt x="71" y="56"/>
                    </a:cubicBezTo>
                    <a:cubicBezTo>
                      <a:pt x="71" y="56"/>
                      <a:pt x="71" y="56"/>
                      <a:pt x="71" y="56"/>
                    </a:cubicBezTo>
                    <a:cubicBezTo>
                      <a:pt x="71" y="56"/>
                      <a:pt x="71" y="56"/>
                      <a:pt x="71" y="56"/>
                    </a:cubicBezTo>
                    <a:cubicBezTo>
                      <a:pt x="71" y="56"/>
                      <a:pt x="71" y="56"/>
                      <a:pt x="71" y="56"/>
                    </a:cubicBezTo>
                    <a:cubicBezTo>
                      <a:pt x="71" y="56"/>
                      <a:pt x="71" y="56"/>
                      <a:pt x="71" y="56"/>
                    </a:cubicBezTo>
                    <a:close/>
                    <a:moveTo>
                      <a:pt x="53" y="25"/>
                    </a:moveTo>
                    <a:cubicBezTo>
                      <a:pt x="53" y="25"/>
                      <a:pt x="53" y="25"/>
                      <a:pt x="53" y="25"/>
                    </a:cubicBezTo>
                    <a:cubicBezTo>
                      <a:pt x="53" y="25"/>
                      <a:pt x="53" y="25"/>
                      <a:pt x="53" y="25"/>
                    </a:cubicBezTo>
                    <a:cubicBezTo>
                      <a:pt x="53" y="25"/>
                      <a:pt x="53" y="25"/>
                      <a:pt x="53" y="25"/>
                    </a:cubicBezTo>
                    <a:cubicBezTo>
                      <a:pt x="53" y="25"/>
                      <a:pt x="53" y="25"/>
                      <a:pt x="53" y="25"/>
                    </a:cubicBezTo>
                    <a:cubicBezTo>
                      <a:pt x="53" y="25"/>
                      <a:pt x="53" y="25"/>
                      <a:pt x="53" y="25"/>
                    </a:cubicBezTo>
                    <a:cubicBezTo>
                      <a:pt x="53" y="25"/>
                      <a:pt x="53" y="25"/>
                      <a:pt x="53" y="25"/>
                    </a:cubicBezTo>
                    <a:cubicBezTo>
                      <a:pt x="53" y="25"/>
                      <a:pt x="53" y="25"/>
                      <a:pt x="53" y="25"/>
                    </a:cubicBezTo>
                    <a:cubicBezTo>
                      <a:pt x="53" y="25"/>
                      <a:pt x="53" y="25"/>
                      <a:pt x="53" y="25"/>
                    </a:cubicBezTo>
                    <a:cubicBezTo>
                      <a:pt x="53" y="25"/>
                      <a:pt x="53" y="25"/>
                      <a:pt x="53" y="25"/>
                    </a:cubicBezTo>
                    <a:cubicBezTo>
                      <a:pt x="53" y="25"/>
                      <a:pt x="53" y="25"/>
                      <a:pt x="53" y="25"/>
                    </a:cubicBezTo>
                    <a:cubicBezTo>
                      <a:pt x="53" y="25"/>
                      <a:pt x="53" y="25"/>
                      <a:pt x="53" y="25"/>
                    </a:cubicBezTo>
                    <a:cubicBezTo>
                      <a:pt x="53" y="25"/>
                      <a:pt x="53" y="25"/>
                      <a:pt x="53" y="25"/>
                    </a:cubicBezTo>
                    <a:cubicBezTo>
                      <a:pt x="53" y="25"/>
                      <a:pt x="53" y="25"/>
                      <a:pt x="53" y="25"/>
                    </a:cubicBezTo>
                    <a:cubicBezTo>
                      <a:pt x="53" y="25"/>
                      <a:pt x="53" y="25"/>
                      <a:pt x="53" y="25"/>
                    </a:cubicBezTo>
                    <a:cubicBezTo>
                      <a:pt x="53" y="25"/>
                      <a:pt x="53" y="25"/>
                      <a:pt x="53" y="25"/>
                    </a:cubicBezTo>
                    <a:cubicBezTo>
                      <a:pt x="53" y="25"/>
                      <a:pt x="53" y="25"/>
                      <a:pt x="53" y="25"/>
                    </a:cubicBezTo>
                    <a:close/>
                    <a:moveTo>
                      <a:pt x="10" y="11"/>
                    </a:moveTo>
                    <a:cubicBezTo>
                      <a:pt x="10" y="11"/>
                      <a:pt x="10" y="11"/>
                      <a:pt x="10" y="11"/>
                    </a:cubicBezTo>
                    <a:cubicBezTo>
                      <a:pt x="10" y="11"/>
                      <a:pt x="10" y="11"/>
                      <a:pt x="10" y="11"/>
                    </a:cubicBezTo>
                    <a:cubicBezTo>
                      <a:pt x="10" y="11"/>
                      <a:pt x="10" y="11"/>
                      <a:pt x="10" y="11"/>
                    </a:cubicBezTo>
                    <a:cubicBezTo>
                      <a:pt x="9" y="11"/>
                      <a:pt x="9" y="11"/>
                      <a:pt x="9" y="11"/>
                    </a:cubicBezTo>
                    <a:cubicBezTo>
                      <a:pt x="8" y="11"/>
                      <a:pt x="8" y="11"/>
                      <a:pt x="8" y="11"/>
                    </a:cubicBezTo>
                    <a:cubicBezTo>
                      <a:pt x="8" y="12"/>
                      <a:pt x="8" y="12"/>
                      <a:pt x="8" y="12"/>
                    </a:cubicBezTo>
                    <a:cubicBezTo>
                      <a:pt x="8" y="12"/>
                      <a:pt x="8" y="12"/>
                      <a:pt x="8" y="12"/>
                    </a:cubicBezTo>
                    <a:cubicBezTo>
                      <a:pt x="8" y="12"/>
                      <a:pt x="8" y="12"/>
                      <a:pt x="8" y="12"/>
                    </a:cubicBezTo>
                    <a:cubicBezTo>
                      <a:pt x="8" y="12"/>
                      <a:pt x="8" y="12"/>
                      <a:pt x="8" y="12"/>
                    </a:cubicBezTo>
                    <a:cubicBezTo>
                      <a:pt x="7" y="12"/>
                      <a:pt x="7" y="12"/>
                      <a:pt x="7" y="12"/>
                    </a:cubicBezTo>
                    <a:cubicBezTo>
                      <a:pt x="6" y="12"/>
                      <a:pt x="6" y="12"/>
                      <a:pt x="6" y="12"/>
                    </a:cubicBezTo>
                    <a:cubicBezTo>
                      <a:pt x="5" y="13"/>
                      <a:pt x="5" y="13"/>
                      <a:pt x="5" y="13"/>
                    </a:cubicBezTo>
                    <a:cubicBezTo>
                      <a:pt x="4" y="13"/>
                      <a:pt x="4" y="13"/>
                      <a:pt x="4" y="13"/>
                    </a:cubicBezTo>
                    <a:cubicBezTo>
                      <a:pt x="4" y="13"/>
                      <a:pt x="4" y="13"/>
                      <a:pt x="4" y="13"/>
                    </a:cubicBezTo>
                    <a:cubicBezTo>
                      <a:pt x="5" y="13"/>
                      <a:pt x="5" y="13"/>
                      <a:pt x="5" y="13"/>
                    </a:cubicBezTo>
                    <a:cubicBezTo>
                      <a:pt x="7" y="12"/>
                      <a:pt x="9"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2" y="11"/>
                      <a:pt x="12" y="11"/>
                      <a:pt x="12" y="11"/>
                    </a:cubicBezTo>
                    <a:cubicBezTo>
                      <a:pt x="12" y="11"/>
                      <a:pt x="12" y="11"/>
                      <a:pt x="12" y="11"/>
                    </a:cubicBezTo>
                    <a:cubicBezTo>
                      <a:pt x="12" y="11"/>
                      <a:pt x="12" y="11"/>
                      <a:pt x="12" y="11"/>
                    </a:cubicBezTo>
                    <a:cubicBezTo>
                      <a:pt x="11" y="11"/>
                      <a:pt x="11" y="11"/>
                      <a:pt x="11" y="11"/>
                    </a:cubicBezTo>
                    <a:lnTo>
                      <a:pt x="10" y="11"/>
                    </a:lnTo>
                    <a:close/>
                    <a:moveTo>
                      <a:pt x="80" y="65"/>
                    </a:move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lose/>
                    <a:moveTo>
                      <a:pt x="74" y="27"/>
                    </a:moveTo>
                    <a:cubicBezTo>
                      <a:pt x="74" y="27"/>
                      <a:pt x="74" y="27"/>
                      <a:pt x="74" y="27"/>
                    </a:cubicBezTo>
                    <a:cubicBezTo>
                      <a:pt x="74" y="27"/>
                      <a:pt x="74" y="27"/>
                      <a:pt x="74" y="27"/>
                    </a:cubicBezTo>
                    <a:cubicBezTo>
                      <a:pt x="74" y="27"/>
                      <a:pt x="74" y="27"/>
                      <a:pt x="74" y="27"/>
                    </a:cubicBezTo>
                    <a:cubicBezTo>
                      <a:pt x="74" y="27"/>
                      <a:pt x="74" y="27"/>
                      <a:pt x="74" y="27"/>
                    </a:cubicBezTo>
                    <a:cubicBezTo>
                      <a:pt x="74" y="27"/>
                      <a:pt x="74" y="27"/>
                      <a:pt x="74" y="27"/>
                    </a:cubicBezTo>
                    <a:close/>
                    <a:moveTo>
                      <a:pt x="74" y="23"/>
                    </a:moveTo>
                    <a:cubicBezTo>
                      <a:pt x="74" y="23"/>
                      <a:pt x="74" y="23"/>
                      <a:pt x="74"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4"/>
                      <a:pt x="73" y="24"/>
                      <a:pt x="73" y="24"/>
                    </a:cubicBezTo>
                    <a:cubicBezTo>
                      <a:pt x="72" y="24"/>
                      <a:pt x="72" y="24"/>
                      <a:pt x="72" y="24"/>
                    </a:cubicBezTo>
                    <a:cubicBezTo>
                      <a:pt x="73" y="24"/>
                      <a:pt x="73" y="24"/>
                      <a:pt x="73" y="24"/>
                    </a:cubicBezTo>
                    <a:cubicBezTo>
                      <a:pt x="73" y="24"/>
                      <a:pt x="73" y="24"/>
                      <a:pt x="73" y="24"/>
                    </a:cubicBezTo>
                    <a:cubicBezTo>
                      <a:pt x="73" y="25"/>
                      <a:pt x="73" y="25"/>
                      <a:pt x="73" y="25"/>
                    </a:cubicBezTo>
                    <a:cubicBezTo>
                      <a:pt x="73" y="25"/>
                      <a:pt x="73" y="25"/>
                      <a:pt x="73" y="25"/>
                    </a:cubicBezTo>
                    <a:cubicBezTo>
                      <a:pt x="73" y="26"/>
                      <a:pt x="73" y="26"/>
                      <a:pt x="73" y="26"/>
                    </a:cubicBezTo>
                    <a:cubicBezTo>
                      <a:pt x="74" y="27"/>
                      <a:pt x="74" y="27"/>
                      <a:pt x="74" y="27"/>
                    </a:cubicBezTo>
                    <a:cubicBezTo>
                      <a:pt x="74" y="27"/>
                      <a:pt x="74" y="27"/>
                      <a:pt x="74" y="27"/>
                    </a:cubicBezTo>
                    <a:cubicBezTo>
                      <a:pt x="74" y="27"/>
                      <a:pt x="74" y="27"/>
                      <a:pt x="74" y="27"/>
                    </a:cubicBezTo>
                    <a:cubicBezTo>
                      <a:pt x="74" y="27"/>
                      <a:pt x="74" y="27"/>
                      <a:pt x="74" y="26"/>
                    </a:cubicBezTo>
                    <a:cubicBezTo>
                      <a:pt x="74" y="26"/>
                      <a:pt x="74" y="26"/>
                      <a:pt x="74" y="26"/>
                    </a:cubicBezTo>
                    <a:cubicBezTo>
                      <a:pt x="74" y="26"/>
                      <a:pt x="74" y="26"/>
                      <a:pt x="74" y="26"/>
                    </a:cubicBezTo>
                    <a:cubicBezTo>
                      <a:pt x="74" y="26"/>
                      <a:pt x="74" y="26"/>
                      <a:pt x="74" y="26"/>
                    </a:cubicBezTo>
                    <a:cubicBezTo>
                      <a:pt x="73" y="25"/>
                      <a:pt x="73" y="25"/>
                      <a:pt x="73" y="25"/>
                    </a:cubicBezTo>
                    <a:cubicBezTo>
                      <a:pt x="73" y="24"/>
                      <a:pt x="73" y="24"/>
                      <a:pt x="73" y="24"/>
                    </a:cubicBezTo>
                    <a:lnTo>
                      <a:pt x="74" y="23"/>
                    </a:lnTo>
                    <a:close/>
                    <a:moveTo>
                      <a:pt x="81" y="61"/>
                    </a:moveTo>
                    <a:cubicBezTo>
                      <a:pt x="81" y="61"/>
                      <a:pt x="81" y="61"/>
                      <a:pt x="81" y="61"/>
                    </a:cubicBezTo>
                    <a:cubicBezTo>
                      <a:pt x="81" y="61"/>
                      <a:pt x="81" y="61"/>
                      <a:pt x="81" y="61"/>
                    </a:cubicBezTo>
                    <a:cubicBezTo>
                      <a:pt x="81" y="61"/>
                      <a:pt x="81" y="61"/>
                      <a:pt x="81" y="61"/>
                    </a:cubicBezTo>
                    <a:cubicBezTo>
                      <a:pt x="81" y="61"/>
                      <a:pt x="81" y="61"/>
                      <a:pt x="81" y="61"/>
                    </a:cubicBezTo>
                    <a:cubicBezTo>
                      <a:pt x="81" y="61"/>
                      <a:pt x="81" y="61"/>
                      <a:pt x="81" y="61"/>
                    </a:cubicBezTo>
                    <a:cubicBezTo>
                      <a:pt x="81" y="61"/>
                      <a:pt x="81" y="61"/>
                      <a:pt x="81" y="61"/>
                    </a:cubicBezTo>
                    <a:cubicBezTo>
                      <a:pt x="81" y="61"/>
                      <a:pt x="81" y="61"/>
                      <a:pt x="81" y="61"/>
                    </a:cubicBezTo>
                    <a:cubicBezTo>
                      <a:pt x="81" y="61"/>
                      <a:pt x="81" y="61"/>
                      <a:pt x="81" y="61"/>
                    </a:cubicBezTo>
                    <a:cubicBezTo>
                      <a:pt x="81" y="61"/>
                      <a:pt x="81" y="61"/>
                      <a:pt x="81" y="61"/>
                    </a:cubicBezTo>
                    <a:cubicBezTo>
                      <a:pt x="81" y="61"/>
                      <a:pt x="81" y="61"/>
                      <a:pt x="81" y="61"/>
                    </a:cubicBezTo>
                    <a:cubicBezTo>
                      <a:pt x="81" y="61"/>
                      <a:pt x="81" y="61"/>
                      <a:pt x="81" y="61"/>
                    </a:cubicBezTo>
                    <a:cubicBezTo>
                      <a:pt x="81" y="61"/>
                      <a:pt x="81" y="61"/>
                      <a:pt x="81" y="61"/>
                    </a:cubicBezTo>
                    <a:cubicBezTo>
                      <a:pt x="81" y="61"/>
                      <a:pt x="81" y="61"/>
                      <a:pt x="81" y="61"/>
                    </a:cubicBezTo>
                    <a:cubicBezTo>
                      <a:pt x="82" y="61"/>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2" y="61"/>
                      <a:pt x="82" y="61"/>
                      <a:pt x="82" y="61"/>
                    </a:cubicBezTo>
                    <a:cubicBezTo>
                      <a:pt x="82" y="60"/>
                      <a:pt x="82" y="60"/>
                      <a:pt x="82" y="60"/>
                    </a:cubicBezTo>
                    <a:cubicBezTo>
                      <a:pt x="82" y="61"/>
                      <a:pt x="82" y="61"/>
                      <a:pt x="82" y="61"/>
                    </a:cubicBezTo>
                    <a:cubicBezTo>
                      <a:pt x="82" y="61"/>
                      <a:pt x="82" y="61"/>
                      <a:pt x="82" y="61"/>
                    </a:cubicBezTo>
                    <a:cubicBezTo>
                      <a:pt x="82" y="61"/>
                      <a:pt x="82" y="61"/>
                      <a:pt x="82" y="61"/>
                    </a:cubicBezTo>
                    <a:cubicBezTo>
                      <a:pt x="83" y="61"/>
                      <a:pt x="83" y="61"/>
                      <a:pt x="83" y="61"/>
                    </a:cubicBezTo>
                    <a:cubicBezTo>
                      <a:pt x="83" y="61"/>
                      <a:pt x="83" y="61"/>
                      <a:pt x="83" y="61"/>
                    </a:cubicBezTo>
                    <a:cubicBezTo>
                      <a:pt x="82" y="61"/>
                      <a:pt x="82" y="61"/>
                      <a:pt x="82" y="61"/>
                    </a:cubicBezTo>
                    <a:cubicBezTo>
                      <a:pt x="82" y="61"/>
                      <a:pt x="82" y="61"/>
                      <a:pt x="82" y="61"/>
                    </a:cubicBezTo>
                    <a:cubicBezTo>
                      <a:pt x="82" y="60"/>
                      <a:pt x="82" y="60"/>
                      <a:pt x="82" y="60"/>
                    </a:cubicBezTo>
                    <a:cubicBezTo>
                      <a:pt x="82" y="60"/>
                      <a:pt x="82" y="60"/>
                      <a:pt x="82" y="60"/>
                    </a:cubicBezTo>
                    <a:cubicBezTo>
                      <a:pt x="82" y="60"/>
                      <a:pt x="82" y="60"/>
                      <a:pt x="82" y="60"/>
                    </a:cubicBezTo>
                    <a:cubicBezTo>
                      <a:pt x="82" y="60"/>
                      <a:pt x="82" y="60"/>
                      <a:pt x="82" y="60"/>
                    </a:cubicBezTo>
                    <a:cubicBezTo>
                      <a:pt x="82" y="60"/>
                      <a:pt x="82" y="60"/>
                      <a:pt x="82" y="60"/>
                    </a:cubicBezTo>
                    <a:cubicBezTo>
                      <a:pt x="82" y="60"/>
                      <a:pt x="82" y="60"/>
                      <a:pt x="82" y="60"/>
                    </a:cubicBezTo>
                    <a:cubicBezTo>
                      <a:pt x="83" y="59"/>
                      <a:pt x="83" y="59"/>
                      <a:pt x="83" y="59"/>
                    </a:cubicBezTo>
                    <a:cubicBezTo>
                      <a:pt x="83" y="59"/>
                      <a:pt x="83" y="59"/>
                      <a:pt x="83" y="59"/>
                    </a:cubicBezTo>
                    <a:cubicBezTo>
                      <a:pt x="83" y="59"/>
                      <a:pt x="83" y="59"/>
                      <a:pt x="83" y="59"/>
                    </a:cubicBezTo>
                    <a:cubicBezTo>
                      <a:pt x="83" y="59"/>
                      <a:pt x="83" y="59"/>
                      <a:pt x="83" y="59"/>
                    </a:cubicBezTo>
                    <a:cubicBezTo>
                      <a:pt x="83" y="58"/>
                      <a:pt x="83" y="58"/>
                      <a:pt x="83" y="58"/>
                    </a:cubicBezTo>
                    <a:cubicBezTo>
                      <a:pt x="83" y="58"/>
                      <a:pt x="83" y="58"/>
                      <a:pt x="83" y="58"/>
                    </a:cubicBezTo>
                    <a:cubicBezTo>
                      <a:pt x="83" y="58"/>
                      <a:pt x="83" y="58"/>
                      <a:pt x="83" y="58"/>
                    </a:cubicBezTo>
                    <a:cubicBezTo>
                      <a:pt x="83" y="58"/>
                      <a:pt x="83" y="58"/>
                      <a:pt x="83" y="58"/>
                    </a:cubicBezTo>
                    <a:cubicBezTo>
                      <a:pt x="83" y="58"/>
                      <a:pt x="83" y="58"/>
                      <a:pt x="83" y="58"/>
                    </a:cubicBezTo>
                    <a:cubicBezTo>
                      <a:pt x="83" y="58"/>
                      <a:pt x="83" y="58"/>
                      <a:pt x="83" y="58"/>
                    </a:cubicBezTo>
                    <a:cubicBezTo>
                      <a:pt x="83" y="58"/>
                      <a:pt x="83" y="58"/>
                      <a:pt x="83" y="58"/>
                    </a:cubicBezTo>
                    <a:cubicBezTo>
                      <a:pt x="83" y="58"/>
                      <a:pt x="83" y="58"/>
                      <a:pt x="83" y="58"/>
                    </a:cubicBezTo>
                    <a:cubicBezTo>
                      <a:pt x="83" y="57"/>
                      <a:pt x="83" y="57"/>
                      <a:pt x="83" y="57"/>
                    </a:cubicBezTo>
                    <a:cubicBezTo>
                      <a:pt x="83" y="57"/>
                      <a:pt x="83" y="57"/>
                      <a:pt x="83" y="57"/>
                    </a:cubicBezTo>
                    <a:cubicBezTo>
                      <a:pt x="83" y="57"/>
                      <a:pt x="83" y="57"/>
                      <a:pt x="83" y="57"/>
                    </a:cubicBezTo>
                    <a:cubicBezTo>
                      <a:pt x="83" y="57"/>
                      <a:pt x="83" y="57"/>
                      <a:pt x="83" y="57"/>
                    </a:cubicBezTo>
                    <a:cubicBezTo>
                      <a:pt x="83" y="56"/>
                      <a:pt x="83" y="56"/>
                      <a:pt x="83" y="56"/>
                    </a:cubicBezTo>
                    <a:cubicBezTo>
                      <a:pt x="83" y="56"/>
                      <a:pt x="83" y="56"/>
                      <a:pt x="83" y="56"/>
                    </a:cubicBezTo>
                    <a:cubicBezTo>
                      <a:pt x="83" y="56"/>
                      <a:pt x="83" y="56"/>
                      <a:pt x="83" y="56"/>
                    </a:cubicBezTo>
                    <a:cubicBezTo>
                      <a:pt x="83" y="55"/>
                      <a:pt x="83" y="55"/>
                      <a:pt x="83" y="55"/>
                    </a:cubicBezTo>
                    <a:cubicBezTo>
                      <a:pt x="83" y="55"/>
                      <a:pt x="83" y="55"/>
                      <a:pt x="83" y="55"/>
                    </a:cubicBezTo>
                    <a:cubicBezTo>
                      <a:pt x="83" y="55"/>
                      <a:pt x="83" y="55"/>
                      <a:pt x="83" y="55"/>
                    </a:cubicBezTo>
                    <a:cubicBezTo>
                      <a:pt x="83" y="55"/>
                      <a:pt x="83" y="55"/>
                      <a:pt x="83" y="55"/>
                    </a:cubicBezTo>
                    <a:cubicBezTo>
                      <a:pt x="83" y="55"/>
                      <a:pt x="83" y="55"/>
                      <a:pt x="83" y="55"/>
                    </a:cubicBezTo>
                    <a:cubicBezTo>
                      <a:pt x="83" y="54"/>
                      <a:pt x="83" y="54"/>
                      <a:pt x="83" y="54"/>
                    </a:cubicBezTo>
                    <a:cubicBezTo>
                      <a:pt x="84" y="54"/>
                      <a:pt x="84" y="54"/>
                      <a:pt x="84" y="54"/>
                    </a:cubicBezTo>
                    <a:cubicBezTo>
                      <a:pt x="84" y="54"/>
                      <a:pt x="84" y="54"/>
                      <a:pt x="84" y="54"/>
                    </a:cubicBezTo>
                    <a:cubicBezTo>
                      <a:pt x="84" y="54"/>
                      <a:pt x="84" y="54"/>
                      <a:pt x="84" y="54"/>
                    </a:cubicBezTo>
                    <a:cubicBezTo>
                      <a:pt x="84" y="53"/>
                      <a:pt x="84" y="53"/>
                      <a:pt x="84" y="53"/>
                    </a:cubicBezTo>
                    <a:cubicBezTo>
                      <a:pt x="84" y="53"/>
                      <a:pt x="84" y="53"/>
                      <a:pt x="84" y="53"/>
                    </a:cubicBezTo>
                    <a:cubicBezTo>
                      <a:pt x="84" y="52"/>
                      <a:pt x="84" y="52"/>
                      <a:pt x="84" y="52"/>
                    </a:cubicBezTo>
                    <a:cubicBezTo>
                      <a:pt x="84" y="52"/>
                      <a:pt x="84" y="52"/>
                      <a:pt x="84" y="52"/>
                    </a:cubicBezTo>
                    <a:cubicBezTo>
                      <a:pt x="84" y="53"/>
                      <a:pt x="84" y="53"/>
                      <a:pt x="84" y="53"/>
                    </a:cubicBezTo>
                    <a:cubicBezTo>
                      <a:pt x="84" y="53"/>
                      <a:pt x="84" y="53"/>
                      <a:pt x="84" y="53"/>
                    </a:cubicBezTo>
                    <a:cubicBezTo>
                      <a:pt x="84" y="53"/>
                      <a:pt x="84" y="53"/>
                      <a:pt x="84" y="53"/>
                    </a:cubicBezTo>
                    <a:cubicBezTo>
                      <a:pt x="84" y="54"/>
                      <a:pt x="84" y="54"/>
                      <a:pt x="84" y="54"/>
                    </a:cubicBezTo>
                    <a:cubicBezTo>
                      <a:pt x="84" y="54"/>
                      <a:pt x="84" y="54"/>
                      <a:pt x="84" y="54"/>
                    </a:cubicBezTo>
                    <a:cubicBezTo>
                      <a:pt x="84" y="50"/>
                      <a:pt x="84" y="50"/>
                      <a:pt x="84" y="50"/>
                    </a:cubicBezTo>
                    <a:cubicBezTo>
                      <a:pt x="84" y="50"/>
                      <a:pt x="84" y="50"/>
                      <a:pt x="84" y="50"/>
                    </a:cubicBezTo>
                    <a:cubicBezTo>
                      <a:pt x="84" y="50"/>
                      <a:pt x="84" y="50"/>
                      <a:pt x="84" y="50"/>
                    </a:cubicBezTo>
                    <a:cubicBezTo>
                      <a:pt x="84" y="50"/>
                      <a:pt x="84" y="50"/>
                      <a:pt x="84" y="50"/>
                    </a:cubicBezTo>
                    <a:cubicBezTo>
                      <a:pt x="84" y="50"/>
                      <a:pt x="84" y="50"/>
                      <a:pt x="84" y="50"/>
                    </a:cubicBezTo>
                    <a:cubicBezTo>
                      <a:pt x="84" y="48"/>
                      <a:pt x="84" y="48"/>
                      <a:pt x="84" y="48"/>
                    </a:cubicBezTo>
                    <a:cubicBezTo>
                      <a:pt x="84" y="48"/>
                      <a:pt x="84" y="48"/>
                      <a:pt x="84" y="48"/>
                    </a:cubicBezTo>
                    <a:cubicBezTo>
                      <a:pt x="84" y="47"/>
                      <a:pt x="84" y="47"/>
                      <a:pt x="84" y="47"/>
                    </a:cubicBezTo>
                    <a:cubicBezTo>
                      <a:pt x="84" y="47"/>
                      <a:pt x="84" y="47"/>
                      <a:pt x="84" y="47"/>
                    </a:cubicBezTo>
                    <a:cubicBezTo>
                      <a:pt x="84" y="47"/>
                      <a:pt x="84" y="47"/>
                      <a:pt x="84" y="47"/>
                    </a:cubicBezTo>
                    <a:cubicBezTo>
                      <a:pt x="84" y="47"/>
                      <a:pt x="84" y="47"/>
                      <a:pt x="84" y="47"/>
                    </a:cubicBezTo>
                    <a:cubicBezTo>
                      <a:pt x="84" y="46"/>
                      <a:pt x="84" y="46"/>
                      <a:pt x="84" y="46"/>
                    </a:cubicBezTo>
                    <a:cubicBezTo>
                      <a:pt x="83" y="45"/>
                      <a:pt x="83" y="45"/>
                      <a:pt x="83" y="45"/>
                    </a:cubicBezTo>
                    <a:cubicBezTo>
                      <a:pt x="84" y="45"/>
                      <a:pt x="84" y="45"/>
                      <a:pt x="84" y="45"/>
                    </a:cubicBezTo>
                    <a:cubicBezTo>
                      <a:pt x="84" y="44"/>
                      <a:pt x="84" y="44"/>
                      <a:pt x="84" y="44"/>
                    </a:cubicBezTo>
                    <a:cubicBezTo>
                      <a:pt x="83" y="43"/>
                      <a:pt x="83" y="43"/>
                      <a:pt x="83" y="43"/>
                    </a:cubicBezTo>
                    <a:cubicBezTo>
                      <a:pt x="83" y="43"/>
                      <a:pt x="83" y="43"/>
                      <a:pt x="83" y="43"/>
                    </a:cubicBezTo>
                    <a:cubicBezTo>
                      <a:pt x="83" y="42"/>
                      <a:pt x="83" y="42"/>
                      <a:pt x="83" y="42"/>
                    </a:cubicBezTo>
                    <a:cubicBezTo>
                      <a:pt x="83" y="42"/>
                      <a:pt x="83" y="42"/>
                      <a:pt x="83" y="42"/>
                    </a:cubicBezTo>
                    <a:cubicBezTo>
                      <a:pt x="83" y="42"/>
                      <a:pt x="83" y="42"/>
                      <a:pt x="83" y="42"/>
                    </a:cubicBezTo>
                    <a:cubicBezTo>
                      <a:pt x="83" y="42"/>
                      <a:pt x="83" y="42"/>
                      <a:pt x="83" y="42"/>
                    </a:cubicBezTo>
                    <a:cubicBezTo>
                      <a:pt x="83" y="41"/>
                      <a:pt x="83" y="41"/>
                      <a:pt x="83" y="41"/>
                    </a:cubicBezTo>
                    <a:cubicBezTo>
                      <a:pt x="82" y="41"/>
                      <a:pt x="82" y="41"/>
                      <a:pt x="82" y="41"/>
                    </a:cubicBezTo>
                    <a:cubicBezTo>
                      <a:pt x="82" y="41"/>
                      <a:pt x="82" y="41"/>
                      <a:pt x="82" y="41"/>
                    </a:cubicBezTo>
                    <a:cubicBezTo>
                      <a:pt x="82" y="41"/>
                      <a:pt x="82" y="41"/>
                      <a:pt x="82" y="41"/>
                    </a:cubicBezTo>
                    <a:cubicBezTo>
                      <a:pt x="82" y="41"/>
                      <a:pt x="82" y="41"/>
                      <a:pt x="82" y="41"/>
                    </a:cubicBezTo>
                    <a:cubicBezTo>
                      <a:pt x="82" y="41"/>
                      <a:pt x="82" y="41"/>
                      <a:pt x="82" y="41"/>
                    </a:cubicBezTo>
                    <a:cubicBezTo>
                      <a:pt x="82" y="40"/>
                      <a:pt x="82" y="40"/>
                      <a:pt x="82" y="40"/>
                    </a:cubicBezTo>
                    <a:cubicBezTo>
                      <a:pt x="82" y="40"/>
                      <a:pt x="82" y="40"/>
                      <a:pt x="82" y="40"/>
                    </a:cubicBezTo>
                    <a:cubicBezTo>
                      <a:pt x="82" y="40"/>
                      <a:pt x="82" y="40"/>
                      <a:pt x="82" y="40"/>
                    </a:cubicBezTo>
                    <a:cubicBezTo>
                      <a:pt x="82" y="40"/>
                      <a:pt x="82" y="40"/>
                      <a:pt x="82" y="40"/>
                    </a:cubicBezTo>
                    <a:cubicBezTo>
                      <a:pt x="82" y="40"/>
                      <a:pt x="82" y="40"/>
                      <a:pt x="82" y="40"/>
                    </a:cubicBezTo>
                    <a:cubicBezTo>
                      <a:pt x="82" y="40"/>
                      <a:pt x="82" y="40"/>
                      <a:pt x="82" y="40"/>
                    </a:cubicBezTo>
                    <a:cubicBezTo>
                      <a:pt x="82" y="39"/>
                      <a:pt x="82" y="39"/>
                      <a:pt x="82" y="39"/>
                    </a:cubicBezTo>
                    <a:cubicBezTo>
                      <a:pt x="81" y="39"/>
                      <a:pt x="81" y="39"/>
                      <a:pt x="81" y="39"/>
                    </a:cubicBezTo>
                    <a:cubicBezTo>
                      <a:pt x="81" y="39"/>
                      <a:pt x="81" y="39"/>
                      <a:pt x="81" y="39"/>
                    </a:cubicBezTo>
                    <a:cubicBezTo>
                      <a:pt x="81" y="38"/>
                      <a:pt x="81" y="38"/>
                      <a:pt x="81" y="38"/>
                    </a:cubicBezTo>
                    <a:cubicBezTo>
                      <a:pt x="81" y="38"/>
                      <a:pt x="81" y="38"/>
                      <a:pt x="81" y="38"/>
                    </a:cubicBezTo>
                    <a:cubicBezTo>
                      <a:pt x="81" y="38"/>
                      <a:pt x="81" y="38"/>
                      <a:pt x="81" y="38"/>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79" y="38"/>
                      <a:pt x="79" y="38"/>
                      <a:pt x="79" y="38"/>
                    </a:cubicBezTo>
                    <a:cubicBezTo>
                      <a:pt x="79" y="38"/>
                      <a:pt x="79" y="38"/>
                      <a:pt x="79" y="38"/>
                    </a:cubicBezTo>
                    <a:cubicBezTo>
                      <a:pt x="79" y="37"/>
                      <a:pt x="79" y="37"/>
                      <a:pt x="79" y="37"/>
                    </a:cubicBezTo>
                    <a:cubicBezTo>
                      <a:pt x="80" y="38"/>
                      <a:pt x="80" y="38"/>
                      <a:pt x="80" y="38"/>
                    </a:cubicBezTo>
                    <a:cubicBezTo>
                      <a:pt x="80" y="38"/>
                      <a:pt x="80" y="38"/>
                      <a:pt x="80" y="38"/>
                    </a:cubicBezTo>
                    <a:cubicBezTo>
                      <a:pt x="80" y="38"/>
                      <a:pt x="80" y="38"/>
                      <a:pt x="80" y="38"/>
                    </a:cubicBezTo>
                    <a:cubicBezTo>
                      <a:pt x="80" y="38"/>
                      <a:pt x="80" y="38"/>
                      <a:pt x="80" y="38"/>
                    </a:cubicBezTo>
                    <a:cubicBezTo>
                      <a:pt x="80" y="38"/>
                      <a:pt x="80" y="38"/>
                      <a:pt x="80" y="38"/>
                    </a:cubicBezTo>
                    <a:cubicBezTo>
                      <a:pt x="81" y="38"/>
                      <a:pt x="81" y="38"/>
                      <a:pt x="81" y="38"/>
                    </a:cubicBezTo>
                    <a:cubicBezTo>
                      <a:pt x="81" y="38"/>
                      <a:pt x="81" y="38"/>
                      <a:pt x="81" y="38"/>
                    </a:cubicBezTo>
                    <a:cubicBezTo>
                      <a:pt x="81" y="38"/>
                      <a:pt x="81" y="38"/>
                      <a:pt x="81" y="38"/>
                    </a:cubicBezTo>
                    <a:cubicBezTo>
                      <a:pt x="78" y="34"/>
                      <a:pt x="78" y="34"/>
                      <a:pt x="78" y="34"/>
                    </a:cubicBezTo>
                    <a:cubicBezTo>
                      <a:pt x="78" y="33"/>
                      <a:pt x="78" y="33"/>
                      <a:pt x="78" y="33"/>
                    </a:cubicBezTo>
                    <a:cubicBezTo>
                      <a:pt x="76" y="31"/>
                      <a:pt x="75" y="28"/>
                      <a:pt x="73" y="26"/>
                    </a:cubicBezTo>
                    <a:cubicBezTo>
                      <a:pt x="73" y="26"/>
                      <a:pt x="73" y="26"/>
                      <a:pt x="73" y="26"/>
                    </a:cubicBezTo>
                    <a:cubicBezTo>
                      <a:pt x="73" y="25"/>
                      <a:pt x="73" y="25"/>
                      <a:pt x="73" y="25"/>
                    </a:cubicBezTo>
                    <a:cubicBezTo>
                      <a:pt x="72" y="25"/>
                      <a:pt x="72" y="25"/>
                      <a:pt x="72" y="25"/>
                    </a:cubicBezTo>
                    <a:cubicBezTo>
                      <a:pt x="72" y="25"/>
                      <a:pt x="72" y="25"/>
                      <a:pt x="72" y="25"/>
                    </a:cubicBezTo>
                    <a:cubicBezTo>
                      <a:pt x="72" y="24"/>
                      <a:pt x="72" y="24"/>
                      <a:pt x="72" y="24"/>
                    </a:cubicBezTo>
                    <a:cubicBezTo>
                      <a:pt x="72" y="23"/>
                      <a:pt x="72" y="23"/>
                      <a:pt x="72" y="23"/>
                    </a:cubicBezTo>
                    <a:cubicBezTo>
                      <a:pt x="72" y="23"/>
                      <a:pt x="72" y="23"/>
                      <a:pt x="72" y="23"/>
                    </a:cubicBezTo>
                    <a:cubicBezTo>
                      <a:pt x="71" y="22"/>
                      <a:pt x="71" y="22"/>
                      <a:pt x="71" y="22"/>
                    </a:cubicBezTo>
                    <a:cubicBezTo>
                      <a:pt x="71" y="22"/>
                      <a:pt x="71" y="22"/>
                      <a:pt x="71" y="22"/>
                    </a:cubicBezTo>
                    <a:cubicBezTo>
                      <a:pt x="71" y="22"/>
                      <a:pt x="71" y="22"/>
                      <a:pt x="71" y="22"/>
                    </a:cubicBezTo>
                    <a:cubicBezTo>
                      <a:pt x="71" y="22"/>
                      <a:pt x="71" y="22"/>
                      <a:pt x="71" y="22"/>
                    </a:cubicBezTo>
                    <a:cubicBezTo>
                      <a:pt x="71" y="21"/>
                      <a:pt x="71" y="21"/>
                      <a:pt x="71" y="21"/>
                    </a:cubicBezTo>
                    <a:cubicBezTo>
                      <a:pt x="71" y="21"/>
                      <a:pt x="71" y="21"/>
                      <a:pt x="71" y="21"/>
                    </a:cubicBezTo>
                    <a:cubicBezTo>
                      <a:pt x="71" y="21"/>
                      <a:pt x="71" y="21"/>
                      <a:pt x="71" y="21"/>
                    </a:cubicBezTo>
                    <a:cubicBezTo>
                      <a:pt x="72" y="21"/>
                      <a:pt x="72" y="21"/>
                      <a:pt x="72" y="21"/>
                    </a:cubicBezTo>
                    <a:cubicBezTo>
                      <a:pt x="72" y="22"/>
                      <a:pt x="72" y="22"/>
                      <a:pt x="72" y="22"/>
                    </a:cubicBezTo>
                    <a:cubicBezTo>
                      <a:pt x="72" y="22"/>
                      <a:pt x="72" y="22"/>
                      <a:pt x="72" y="22"/>
                    </a:cubicBezTo>
                    <a:cubicBezTo>
                      <a:pt x="72" y="22"/>
                      <a:pt x="72" y="22"/>
                      <a:pt x="72" y="22"/>
                    </a:cubicBezTo>
                    <a:cubicBezTo>
                      <a:pt x="72" y="22"/>
                      <a:pt x="72" y="22"/>
                      <a:pt x="72" y="22"/>
                    </a:cubicBezTo>
                    <a:cubicBezTo>
                      <a:pt x="72" y="22"/>
                      <a:pt x="72" y="22"/>
                      <a:pt x="72" y="22"/>
                    </a:cubicBezTo>
                    <a:cubicBezTo>
                      <a:pt x="72" y="22"/>
                      <a:pt x="72" y="22"/>
                      <a:pt x="72" y="22"/>
                    </a:cubicBezTo>
                    <a:cubicBezTo>
                      <a:pt x="72" y="22"/>
                      <a:pt x="72" y="22"/>
                      <a:pt x="72" y="22"/>
                    </a:cubicBezTo>
                    <a:cubicBezTo>
                      <a:pt x="72" y="23"/>
                      <a:pt x="72" y="23"/>
                      <a:pt x="72" y="23"/>
                    </a:cubicBezTo>
                    <a:cubicBezTo>
                      <a:pt x="72" y="23"/>
                      <a:pt x="72" y="23"/>
                      <a:pt x="72" y="23"/>
                    </a:cubicBezTo>
                    <a:cubicBezTo>
                      <a:pt x="72" y="23"/>
                      <a:pt x="72" y="23"/>
                      <a:pt x="72"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3" y="23"/>
                      <a:pt x="73" y="23"/>
                      <a:pt x="73" y="23"/>
                    </a:cubicBezTo>
                    <a:cubicBezTo>
                      <a:pt x="74" y="23"/>
                      <a:pt x="74" y="23"/>
                      <a:pt x="74" y="23"/>
                    </a:cubicBezTo>
                    <a:cubicBezTo>
                      <a:pt x="74" y="23"/>
                      <a:pt x="74" y="23"/>
                      <a:pt x="74" y="23"/>
                    </a:cubicBezTo>
                    <a:cubicBezTo>
                      <a:pt x="74" y="23"/>
                      <a:pt x="74" y="23"/>
                      <a:pt x="74" y="23"/>
                    </a:cubicBezTo>
                    <a:cubicBezTo>
                      <a:pt x="74" y="23"/>
                      <a:pt x="74" y="23"/>
                      <a:pt x="74" y="23"/>
                    </a:cubicBezTo>
                    <a:cubicBezTo>
                      <a:pt x="74" y="24"/>
                      <a:pt x="74" y="24"/>
                      <a:pt x="74" y="24"/>
                    </a:cubicBezTo>
                    <a:cubicBezTo>
                      <a:pt x="74" y="25"/>
                      <a:pt x="74" y="25"/>
                      <a:pt x="74" y="25"/>
                    </a:cubicBezTo>
                    <a:cubicBezTo>
                      <a:pt x="74" y="27"/>
                      <a:pt x="74" y="27"/>
                      <a:pt x="74" y="27"/>
                    </a:cubicBezTo>
                    <a:cubicBezTo>
                      <a:pt x="74" y="28"/>
                      <a:pt x="74" y="28"/>
                      <a:pt x="74" y="28"/>
                    </a:cubicBezTo>
                    <a:cubicBezTo>
                      <a:pt x="75" y="28"/>
                      <a:pt x="75" y="28"/>
                      <a:pt x="75" y="28"/>
                    </a:cubicBezTo>
                    <a:cubicBezTo>
                      <a:pt x="76" y="29"/>
                      <a:pt x="76" y="29"/>
                      <a:pt x="76" y="29"/>
                    </a:cubicBezTo>
                    <a:cubicBezTo>
                      <a:pt x="76" y="30"/>
                      <a:pt x="76" y="30"/>
                      <a:pt x="76" y="30"/>
                    </a:cubicBezTo>
                    <a:cubicBezTo>
                      <a:pt x="76" y="30"/>
                      <a:pt x="76" y="30"/>
                      <a:pt x="76" y="30"/>
                    </a:cubicBezTo>
                    <a:cubicBezTo>
                      <a:pt x="76" y="30"/>
                      <a:pt x="76" y="30"/>
                      <a:pt x="76" y="30"/>
                    </a:cubicBezTo>
                    <a:cubicBezTo>
                      <a:pt x="76" y="30"/>
                      <a:pt x="76" y="30"/>
                      <a:pt x="76" y="30"/>
                    </a:cubicBezTo>
                    <a:cubicBezTo>
                      <a:pt x="77" y="31"/>
                      <a:pt x="77" y="31"/>
                      <a:pt x="77" y="31"/>
                    </a:cubicBezTo>
                    <a:cubicBezTo>
                      <a:pt x="77" y="30"/>
                      <a:pt x="77" y="30"/>
                      <a:pt x="77" y="30"/>
                    </a:cubicBezTo>
                    <a:cubicBezTo>
                      <a:pt x="76" y="29"/>
                      <a:pt x="76" y="29"/>
                      <a:pt x="76" y="29"/>
                    </a:cubicBezTo>
                    <a:cubicBezTo>
                      <a:pt x="75" y="29"/>
                      <a:pt x="75" y="29"/>
                      <a:pt x="75" y="29"/>
                    </a:cubicBezTo>
                    <a:cubicBezTo>
                      <a:pt x="75" y="28"/>
                      <a:pt x="75" y="28"/>
                      <a:pt x="75" y="28"/>
                    </a:cubicBezTo>
                    <a:cubicBezTo>
                      <a:pt x="75" y="28"/>
                      <a:pt x="75" y="28"/>
                      <a:pt x="75" y="28"/>
                    </a:cubicBezTo>
                    <a:cubicBezTo>
                      <a:pt x="75" y="27"/>
                      <a:pt x="75" y="27"/>
                      <a:pt x="75" y="27"/>
                    </a:cubicBezTo>
                    <a:cubicBezTo>
                      <a:pt x="74" y="26"/>
                      <a:pt x="74" y="26"/>
                      <a:pt x="74" y="26"/>
                    </a:cubicBezTo>
                    <a:cubicBezTo>
                      <a:pt x="74" y="26"/>
                      <a:pt x="74" y="26"/>
                      <a:pt x="74" y="26"/>
                    </a:cubicBezTo>
                    <a:cubicBezTo>
                      <a:pt x="74" y="26"/>
                      <a:pt x="74" y="26"/>
                      <a:pt x="74" y="26"/>
                    </a:cubicBezTo>
                    <a:cubicBezTo>
                      <a:pt x="74" y="26"/>
                      <a:pt x="74" y="26"/>
                      <a:pt x="74" y="26"/>
                    </a:cubicBezTo>
                    <a:cubicBezTo>
                      <a:pt x="74" y="25"/>
                      <a:pt x="74" y="25"/>
                      <a:pt x="74" y="25"/>
                    </a:cubicBezTo>
                    <a:cubicBezTo>
                      <a:pt x="74" y="25"/>
                      <a:pt x="74" y="25"/>
                      <a:pt x="74" y="25"/>
                    </a:cubicBezTo>
                    <a:cubicBezTo>
                      <a:pt x="74" y="25"/>
                      <a:pt x="74" y="25"/>
                      <a:pt x="74" y="25"/>
                    </a:cubicBezTo>
                    <a:cubicBezTo>
                      <a:pt x="74" y="25"/>
                      <a:pt x="74" y="25"/>
                      <a:pt x="74" y="25"/>
                    </a:cubicBezTo>
                    <a:cubicBezTo>
                      <a:pt x="74" y="25"/>
                      <a:pt x="74" y="25"/>
                      <a:pt x="74" y="25"/>
                    </a:cubicBezTo>
                    <a:cubicBezTo>
                      <a:pt x="74" y="24"/>
                      <a:pt x="74" y="24"/>
                      <a:pt x="74" y="24"/>
                    </a:cubicBezTo>
                    <a:cubicBezTo>
                      <a:pt x="74" y="24"/>
                      <a:pt x="74" y="24"/>
                      <a:pt x="74" y="24"/>
                    </a:cubicBezTo>
                    <a:cubicBezTo>
                      <a:pt x="75" y="24"/>
                      <a:pt x="75" y="24"/>
                      <a:pt x="75" y="24"/>
                    </a:cubicBezTo>
                    <a:cubicBezTo>
                      <a:pt x="75" y="24"/>
                      <a:pt x="75" y="24"/>
                      <a:pt x="75" y="24"/>
                    </a:cubicBezTo>
                    <a:cubicBezTo>
                      <a:pt x="75" y="24"/>
                      <a:pt x="75" y="24"/>
                      <a:pt x="75" y="24"/>
                    </a:cubicBezTo>
                    <a:cubicBezTo>
                      <a:pt x="74" y="23"/>
                      <a:pt x="74" y="23"/>
                      <a:pt x="74" y="23"/>
                    </a:cubicBezTo>
                    <a:cubicBezTo>
                      <a:pt x="73" y="22"/>
                      <a:pt x="73" y="22"/>
                      <a:pt x="73" y="22"/>
                    </a:cubicBezTo>
                    <a:cubicBezTo>
                      <a:pt x="73" y="21"/>
                      <a:pt x="73" y="21"/>
                      <a:pt x="73" y="21"/>
                    </a:cubicBezTo>
                    <a:cubicBezTo>
                      <a:pt x="72" y="21"/>
                      <a:pt x="72" y="21"/>
                      <a:pt x="72" y="21"/>
                    </a:cubicBezTo>
                    <a:cubicBezTo>
                      <a:pt x="70" y="19"/>
                      <a:pt x="70" y="19"/>
                      <a:pt x="70" y="19"/>
                    </a:cubicBezTo>
                    <a:cubicBezTo>
                      <a:pt x="70" y="18"/>
                      <a:pt x="70" y="18"/>
                      <a:pt x="70" y="18"/>
                    </a:cubicBezTo>
                    <a:cubicBezTo>
                      <a:pt x="70" y="18"/>
                      <a:pt x="70" y="18"/>
                      <a:pt x="70" y="18"/>
                    </a:cubicBezTo>
                    <a:cubicBezTo>
                      <a:pt x="70" y="18"/>
                      <a:pt x="70" y="18"/>
                      <a:pt x="70" y="18"/>
                    </a:cubicBezTo>
                    <a:cubicBezTo>
                      <a:pt x="70" y="18"/>
                      <a:pt x="70" y="18"/>
                      <a:pt x="70" y="18"/>
                    </a:cubicBezTo>
                    <a:cubicBezTo>
                      <a:pt x="70" y="18"/>
                      <a:pt x="70" y="18"/>
                      <a:pt x="70" y="18"/>
                    </a:cubicBezTo>
                    <a:cubicBezTo>
                      <a:pt x="69" y="18"/>
                      <a:pt x="69" y="18"/>
                      <a:pt x="69" y="18"/>
                    </a:cubicBezTo>
                    <a:cubicBezTo>
                      <a:pt x="69" y="17"/>
                      <a:pt x="69" y="17"/>
                      <a:pt x="69" y="17"/>
                    </a:cubicBezTo>
                    <a:cubicBezTo>
                      <a:pt x="68" y="16"/>
                      <a:pt x="68" y="16"/>
                      <a:pt x="68" y="15"/>
                    </a:cubicBezTo>
                    <a:cubicBezTo>
                      <a:pt x="67" y="13"/>
                      <a:pt x="67" y="13"/>
                      <a:pt x="67" y="13"/>
                    </a:cubicBezTo>
                    <a:cubicBezTo>
                      <a:pt x="66" y="12"/>
                      <a:pt x="66" y="12"/>
                      <a:pt x="66" y="12"/>
                    </a:cubicBezTo>
                    <a:cubicBezTo>
                      <a:pt x="66" y="12"/>
                      <a:pt x="66" y="12"/>
                      <a:pt x="66" y="12"/>
                    </a:cubicBezTo>
                    <a:cubicBezTo>
                      <a:pt x="66" y="12"/>
                      <a:pt x="66" y="12"/>
                      <a:pt x="66" y="12"/>
                    </a:cubicBezTo>
                    <a:cubicBezTo>
                      <a:pt x="66" y="12"/>
                      <a:pt x="66" y="12"/>
                      <a:pt x="66" y="12"/>
                    </a:cubicBezTo>
                    <a:cubicBezTo>
                      <a:pt x="65" y="11"/>
                      <a:pt x="65" y="11"/>
                      <a:pt x="65" y="11"/>
                    </a:cubicBezTo>
                    <a:cubicBezTo>
                      <a:pt x="65" y="11"/>
                      <a:pt x="65" y="11"/>
                      <a:pt x="65" y="11"/>
                    </a:cubicBezTo>
                    <a:cubicBezTo>
                      <a:pt x="65" y="11"/>
                      <a:pt x="65" y="11"/>
                      <a:pt x="65" y="11"/>
                    </a:cubicBezTo>
                    <a:cubicBezTo>
                      <a:pt x="65" y="10"/>
                      <a:pt x="65" y="10"/>
                      <a:pt x="65" y="10"/>
                    </a:cubicBezTo>
                    <a:cubicBezTo>
                      <a:pt x="65" y="10"/>
                      <a:pt x="65" y="10"/>
                      <a:pt x="65" y="10"/>
                    </a:cubicBezTo>
                    <a:cubicBezTo>
                      <a:pt x="65" y="10"/>
                      <a:pt x="65" y="10"/>
                      <a:pt x="65" y="10"/>
                    </a:cubicBezTo>
                    <a:cubicBezTo>
                      <a:pt x="65" y="9"/>
                      <a:pt x="65" y="9"/>
                      <a:pt x="65" y="9"/>
                    </a:cubicBezTo>
                    <a:cubicBezTo>
                      <a:pt x="64" y="9"/>
                      <a:pt x="64" y="9"/>
                      <a:pt x="64" y="9"/>
                    </a:cubicBezTo>
                    <a:cubicBezTo>
                      <a:pt x="64" y="9"/>
                      <a:pt x="64" y="9"/>
                      <a:pt x="64" y="9"/>
                    </a:cubicBezTo>
                    <a:cubicBezTo>
                      <a:pt x="64" y="9"/>
                      <a:pt x="64" y="9"/>
                      <a:pt x="64" y="9"/>
                    </a:cubicBezTo>
                    <a:cubicBezTo>
                      <a:pt x="64" y="9"/>
                      <a:pt x="64" y="9"/>
                      <a:pt x="64" y="9"/>
                    </a:cubicBezTo>
                    <a:cubicBezTo>
                      <a:pt x="64" y="9"/>
                      <a:pt x="64" y="9"/>
                      <a:pt x="64" y="9"/>
                    </a:cubicBezTo>
                    <a:cubicBezTo>
                      <a:pt x="64" y="7"/>
                      <a:pt x="64" y="7"/>
                      <a:pt x="64" y="7"/>
                    </a:cubicBezTo>
                    <a:cubicBezTo>
                      <a:pt x="63" y="6"/>
                      <a:pt x="63" y="6"/>
                      <a:pt x="63" y="6"/>
                    </a:cubicBezTo>
                    <a:cubicBezTo>
                      <a:pt x="63" y="6"/>
                      <a:pt x="63" y="6"/>
                      <a:pt x="63" y="6"/>
                    </a:cubicBezTo>
                    <a:cubicBezTo>
                      <a:pt x="62" y="5"/>
                      <a:pt x="62" y="5"/>
                      <a:pt x="62" y="5"/>
                    </a:cubicBezTo>
                    <a:cubicBezTo>
                      <a:pt x="62" y="4"/>
                      <a:pt x="62" y="4"/>
                      <a:pt x="62" y="4"/>
                    </a:cubicBezTo>
                    <a:cubicBezTo>
                      <a:pt x="62" y="4"/>
                      <a:pt x="62" y="4"/>
                      <a:pt x="62" y="4"/>
                    </a:cubicBezTo>
                    <a:cubicBezTo>
                      <a:pt x="62" y="4"/>
                      <a:pt x="62" y="4"/>
                      <a:pt x="62" y="4"/>
                    </a:cubicBezTo>
                    <a:cubicBezTo>
                      <a:pt x="62" y="4"/>
                      <a:pt x="62" y="4"/>
                      <a:pt x="62" y="4"/>
                    </a:cubicBezTo>
                    <a:cubicBezTo>
                      <a:pt x="62" y="4"/>
                      <a:pt x="62" y="4"/>
                      <a:pt x="62" y="4"/>
                    </a:cubicBezTo>
                    <a:cubicBezTo>
                      <a:pt x="62" y="4"/>
                      <a:pt x="62" y="4"/>
                      <a:pt x="62" y="4"/>
                    </a:cubicBezTo>
                    <a:cubicBezTo>
                      <a:pt x="62" y="3"/>
                      <a:pt x="62" y="3"/>
                      <a:pt x="62" y="3"/>
                    </a:cubicBezTo>
                    <a:cubicBezTo>
                      <a:pt x="62" y="3"/>
                      <a:pt x="62" y="3"/>
                      <a:pt x="62" y="3"/>
                    </a:cubicBezTo>
                    <a:cubicBezTo>
                      <a:pt x="62" y="3"/>
                      <a:pt x="62" y="3"/>
                      <a:pt x="62" y="3"/>
                    </a:cubicBezTo>
                    <a:cubicBezTo>
                      <a:pt x="62" y="3"/>
                      <a:pt x="62" y="3"/>
                      <a:pt x="62" y="3"/>
                    </a:cubicBezTo>
                    <a:cubicBezTo>
                      <a:pt x="62" y="3"/>
                      <a:pt x="62" y="3"/>
                      <a:pt x="62" y="3"/>
                    </a:cubicBezTo>
                    <a:cubicBezTo>
                      <a:pt x="62" y="3"/>
                      <a:pt x="62" y="3"/>
                      <a:pt x="62" y="3"/>
                    </a:cubicBezTo>
                    <a:cubicBezTo>
                      <a:pt x="62" y="3"/>
                      <a:pt x="62" y="3"/>
                      <a:pt x="62" y="3"/>
                    </a:cubicBezTo>
                    <a:cubicBezTo>
                      <a:pt x="62" y="3"/>
                      <a:pt x="62" y="3"/>
                      <a:pt x="62" y="3"/>
                    </a:cubicBezTo>
                    <a:cubicBezTo>
                      <a:pt x="62" y="2"/>
                      <a:pt x="62" y="2"/>
                      <a:pt x="62"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1"/>
                      <a:pt x="61" y="1"/>
                      <a:pt x="61" y="1"/>
                    </a:cubicBezTo>
                    <a:cubicBezTo>
                      <a:pt x="61" y="1"/>
                      <a:pt x="61" y="1"/>
                      <a:pt x="61" y="1"/>
                    </a:cubicBezTo>
                    <a:cubicBezTo>
                      <a:pt x="61" y="1"/>
                      <a:pt x="61" y="1"/>
                      <a:pt x="61" y="1"/>
                    </a:cubicBezTo>
                    <a:cubicBezTo>
                      <a:pt x="61" y="1"/>
                      <a:pt x="61" y="1"/>
                      <a:pt x="61" y="1"/>
                    </a:cubicBezTo>
                    <a:cubicBezTo>
                      <a:pt x="61" y="1"/>
                      <a:pt x="61" y="1"/>
                      <a:pt x="61" y="1"/>
                    </a:cubicBezTo>
                    <a:cubicBezTo>
                      <a:pt x="61" y="1"/>
                      <a:pt x="61" y="1"/>
                      <a:pt x="61" y="1"/>
                    </a:cubicBezTo>
                    <a:cubicBezTo>
                      <a:pt x="61" y="2"/>
                      <a:pt x="61" y="2"/>
                      <a:pt x="61" y="2"/>
                    </a:cubicBezTo>
                    <a:cubicBezTo>
                      <a:pt x="61" y="2"/>
                      <a:pt x="61" y="2"/>
                      <a:pt x="61" y="2"/>
                    </a:cubicBezTo>
                    <a:cubicBezTo>
                      <a:pt x="61" y="2"/>
                      <a:pt x="61" y="2"/>
                      <a:pt x="61" y="2"/>
                    </a:cubicBezTo>
                    <a:cubicBezTo>
                      <a:pt x="61" y="2"/>
                      <a:pt x="61" y="2"/>
                      <a:pt x="61" y="2"/>
                    </a:cubicBezTo>
                    <a:cubicBezTo>
                      <a:pt x="62" y="2"/>
                      <a:pt x="62" y="2"/>
                      <a:pt x="62" y="2"/>
                    </a:cubicBezTo>
                    <a:cubicBezTo>
                      <a:pt x="62" y="2"/>
                      <a:pt x="62" y="2"/>
                      <a:pt x="62" y="2"/>
                    </a:cubicBezTo>
                    <a:cubicBezTo>
                      <a:pt x="61" y="1"/>
                      <a:pt x="61" y="1"/>
                      <a:pt x="61" y="1"/>
                    </a:cubicBezTo>
                    <a:cubicBezTo>
                      <a:pt x="61" y="1"/>
                      <a:pt x="61" y="1"/>
                      <a:pt x="61" y="1"/>
                    </a:cubicBezTo>
                    <a:cubicBezTo>
                      <a:pt x="61" y="0"/>
                      <a:pt x="61" y="0"/>
                      <a:pt x="61" y="0"/>
                    </a:cubicBezTo>
                    <a:cubicBezTo>
                      <a:pt x="61" y="0"/>
                      <a:pt x="61" y="0"/>
                      <a:pt x="61" y="0"/>
                    </a:cubicBezTo>
                    <a:cubicBezTo>
                      <a:pt x="61" y="0"/>
                      <a:pt x="61" y="0"/>
                      <a:pt x="61" y="0"/>
                    </a:cubicBezTo>
                    <a:cubicBezTo>
                      <a:pt x="61" y="0"/>
                      <a:pt x="61" y="0"/>
                      <a:pt x="61" y="0"/>
                    </a:cubicBezTo>
                    <a:cubicBezTo>
                      <a:pt x="61" y="0"/>
                      <a:pt x="61" y="0"/>
                      <a:pt x="61" y="0"/>
                    </a:cubicBezTo>
                    <a:cubicBezTo>
                      <a:pt x="61" y="0"/>
                      <a:pt x="61" y="0"/>
                      <a:pt x="61" y="0"/>
                    </a:cubicBezTo>
                    <a:cubicBezTo>
                      <a:pt x="61" y="0"/>
                      <a:pt x="61" y="0"/>
                      <a:pt x="61" y="0"/>
                    </a:cubicBezTo>
                    <a:cubicBezTo>
                      <a:pt x="61" y="0"/>
                      <a:pt x="61" y="0"/>
                      <a:pt x="61" y="0"/>
                    </a:cubicBezTo>
                    <a:cubicBezTo>
                      <a:pt x="61" y="0"/>
                      <a:pt x="61" y="0"/>
                      <a:pt x="61" y="0"/>
                    </a:cubicBezTo>
                    <a:cubicBezTo>
                      <a:pt x="61" y="0"/>
                      <a:pt x="61" y="0"/>
                      <a:pt x="61" y="0"/>
                    </a:cubicBezTo>
                    <a:cubicBezTo>
                      <a:pt x="61" y="0"/>
                      <a:pt x="61" y="0"/>
                      <a:pt x="61" y="0"/>
                    </a:cubicBezTo>
                    <a:cubicBezTo>
                      <a:pt x="61" y="0"/>
                      <a:pt x="61" y="0"/>
                      <a:pt x="61" y="0"/>
                    </a:cubicBezTo>
                    <a:cubicBezTo>
                      <a:pt x="60" y="0"/>
                      <a:pt x="60" y="0"/>
                      <a:pt x="60" y="0"/>
                    </a:cubicBezTo>
                    <a:cubicBezTo>
                      <a:pt x="60" y="0"/>
                      <a:pt x="60" y="0"/>
                      <a:pt x="60" y="0"/>
                    </a:cubicBezTo>
                    <a:cubicBezTo>
                      <a:pt x="60" y="0"/>
                      <a:pt x="60" y="0"/>
                      <a:pt x="60" y="0"/>
                    </a:cubicBezTo>
                    <a:cubicBezTo>
                      <a:pt x="60" y="0"/>
                      <a:pt x="60" y="0"/>
                      <a:pt x="60" y="0"/>
                    </a:cubicBezTo>
                    <a:cubicBezTo>
                      <a:pt x="59" y="0"/>
                      <a:pt x="59" y="0"/>
                      <a:pt x="59" y="0"/>
                    </a:cubicBezTo>
                    <a:cubicBezTo>
                      <a:pt x="59" y="0"/>
                      <a:pt x="59" y="0"/>
                      <a:pt x="59" y="0"/>
                    </a:cubicBezTo>
                    <a:cubicBezTo>
                      <a:pt x="59" y="0"/>
                      <a:pt x="59" y="0"/>
                      <a:pt x="59" y="0"/>
                    </a:cubicBezTo>
                    <a:cubicBezTo>
                      <a:pt x="59" y="0"/>
                      <a:pt x="59" y="0"/>
                      <a:pt x="59" y="0"/>
                    </a:cubicBezTo>
                    <a:cubicBezTo>
                      <a:pt x="59" y="0"/>
                      <a:pt x="59" y="0"/>
                      <a:pt x="59" y="0"/>
                    </a:cubicBezTo>
                    <a:cubicBezTo>
                      <a:pt x="59" y="0"/>
                      <a:pt x="59" y="0"/>
                      <a:pt x="59" y="0"/>
                    </a:cubicBezTo>
                    <a:cubicBezTo>
                      <a:pt x="58" y="0"/>
                      <a:pt x="58" y="0"/>
                      <a:pt x="58" y="0"/>
                    </a:cubicBezTo>
                    <a:cubicBezTo>
                      <a:pt x="58" y="0"/>
                      <a:pt x="58" y="0"/>
                      <a:pt x="58" y="0"/>
                    </a:cubicBezTo>
                    <a:cubicBezTo>
                      <a:pt x="58" y="0"/>
                      <a:pt x="58" y="0"/>
                      <a:pt x="58" y="0"/>
                    </a:cubicBezTo>
                    <a:cubicBezTo>
                      <a:pt x="58" y="0"/>
                      <a:pt x="58" y="0"/>
                      <a:pt x="58" y="0"/>
                    </a:cubicBezTo>
                    <a:cubicBezTo>
                      <a:pt x="58" y="0"/>
                      <a:pt x="58" y="0"/>
                      <a:pt x="58" y="0"/>
                    </a:cubicBezTo>
                    <a:cubicBezTo>
                      <a:pt x="58" y="0"/>
                      <a:pt x="58" y="0"/>
                      <a:pt x="58" y="0"/>
                    </a:cubicBezTo>
                    <a:cubicBezTo>
                      <a:pt x="58" y="0"/>
                      <a:pt x="58" y="0"/>
                      <a:pt x="58" y="0"/>
                    </a:cubicBezTo>
                    <a:cubicBezTo>
                      <a:pt x="57" y="0"/>
                      <a:pt x="57" y="0"/>
                      <a:pt x="57" y="0"/>
                    </a:cubicBezTo>
                    <a:cubicBezTo>
                      <a:pt x="57" y="0"/>
                      <a:pt x="57" y="0"/>
                      <a:pt x="57" y="0"/>
                    </a:cubicBezTo>
                    <a:cubicBezTo>
                      <a:pt x="57" y="0"/>
                      <a:pt x="57" y="0"/>
                      <a:pt x="57" y="0"/>
                    </a:cubicBezTo>
                    <a:cubicBezTo>
                      <a:pt x="56" y="0"/>
                      <a:pt x="56" y="0"/>
                      <a:pt x="56" y="0"/>
                    </a:cubicBezTo>
                    <a:cubicBezTo>
                      <a:pt x="56" y="0"/>
                      <a:pt x="56" y="0"/>
                      <a:pt x="56" y="0"/>
                    </a:cubicBezTo>
                    <a:cubicBezTo>
                      <a:pt x="56" y="0"/>
                      <a:pt x="56" y="0"/>
                      <a:pt x="56" y="0"/>
                    </a:cubicBezTo>
                    <a:cubicBezTo>
                      <a:pt x="56" y="0"/>
                      <a:pt x="56" y="0"/>
                      <a:pt x="56" y="0"/>
                    </a:cubicBezTo>
                    <a:cubicBezTo>
                      <a:pt x="56" y="0"/>
                      <a:pt x="56" y="0"/>
                      <a:pt x="56" y="0"/>
                    </a:cubicBezTo>
                    <a:cubicBezTo>
                      <a:pt x="56" y="0"/>
                      <a:pt x="56" y="0"/>
                      <a:pt x="56" y="0"/>
                    </a:cubicBezTo>
                    <a:cubicBezTo>
                      <a:pt x="56" y="0"/>
                      <a:pt x="56" y="0"/>
                      <a:pt x="56" y="0"/>
                    </a:cubicBezTo>
                    <a:cubicBezTo>
                      <a:pt x="56" y="0"/>
                      <a:pt x="56" y="0"/>
                      <a:pt x="56" y="0"/>
                    </a:cubicBezTo>
                    <a:cubicBezTo>
                      <a:pt x="56" y="0"/>
                      <a:pt x="56" y="0"/>
                      <a:pt x="56" y="0"/>
                    </a:cubicBezTo>
                    <a:cubicBezTo>
                      <a:pt x="56" y="0"/>
                      <a:pt x="56" y="0"/>
                      <a:pt x="56" y="0"/>
                    </a:cubicBezTo>
                    <a:cubicBezTo>
                      <a:pt x="56" y="0"/>
                      <a:pt x="56" y="0"/>
                      <a:pt x="56" y="0"/>
                    </a:cubicBezTo>
                    <a:cubicBezTo>
                      <a:pt x="56" y="0"/>
                      <a:pt x="56" y="0"/>
                      <a:pt x="56" y="0"/>
                    </a:cubicBezTo>
                    <a:cubicBezTo>
                      <a:pt x="56" y="0"/>
                      <a:pt x="56" y="0"/>
                      <a:pt x="56" y="0"/>
                    </a:cubicBezTo>
                    <a:cubicBezTo>
                      <a:pt x="56" y="0"/>
                      <a:pt x="56" y="0"/>
                      <a:pt x="56" y="0"/>
                    </a:cubicBezTo>
                    <a:cubicBezTo>
                      <a:pt x="56" y="0"/>
                      <a:pt x="56" y="0"/>
                      <a:pt x="56" y="0"/>
                    </a:cubicBezTo>
                    <a:cubicBezTo>
                      <a:pt x="56" y="0"/>
                      <a:pt x="56" y="0"/>
                      <a:pt x="56" y="0"/>
                    </a:cubicBezTo>
                    <a:cubicBezTo>
                      <a:pt x="56" y="0"/>
                      <a:pt x="56" y="0"/>
                      <a:pt x="56" y="0"/>
                    </a:cubicBezTo>
                    <a:cubicBezTo>
                      <a:pt x="56" y="0"/>
                      <a:pt x="56" y="0"/>
                      <a:pt x="56" y="0"/>
                    </a:cubicBezTo>
                    <a:cubicBezTo>
                      <a:pt x="55" y="0"/>
                      <a:pt x="55" y="0"/>
                      <a:pt x="55" y="0"/>
                    </a:cubicBezTo>
                    <a:cubicBezTo>
                      <a:pt x="55" y="0"/>
                      <a:pt x="55" y="0"/>
                      <a:pt x="55" y="0"/>
                    </a:cubicBezTo>
                    <a:cubicBezTo>
                      <a:pt x="55" y="0"/>
                      <a:pt x="55" y="0"/>
                      <a:pt x="55" y="0"/>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5" y="2"/>
                      <a:pt x="55" y="2"/>
                      <a:pt x="55" y="2"/>
                    </a:cubicBezTo>
                    <a:cubicBezTo>
                      <a:pt x="55" y="2"/>
                      <a:pt x="55" y="2"/>
                      <a:pt x="55" y="2"/>
                    </a:cubicBezTo>
                    <a:cubicBezTo>
                      <a:pt x="55" y="2"/>
                      <a:pt x="55" y="2"/>
                      <a:pt x="55" y="2"/>
                    </a:cubicBezTo>
                    <a:cubicBezTo>
                      <a:pt x="55" y="2"/>
                      <a:pt x="55" y="2"/>
                      <a:pt x="55"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ubicBezTo>
                      <a:pt x="56" y="3"/>
                      <a:pt x="56" y="3"/>
                      <a:pt x="56" y="3"/>
                    </a:cubicBezTo>
                    <a:cubicBezTo>
                      <a:pt x="56" y="3"/>
                      <a:pt x="56" y="3"/>
                      <a:pt x="56" y="3"/>
                    </a:cubicBezTo>
                    <a:cubicBezTo>
                      <a:pt x="56" y="4"/>
                      <a:pt x="56" y="4"/>
                      <a:pt x="56" y="4"/>
                    </a:cubicBezTo>
                    <a:cubicBezTo>
                      <a:pt x="56" y="4"/>
                      <a:pt x="56" y="4"/>
                      <a:pt x="56" y="4"/>
                    </a:cubicBezTo>
                    <a:cubicBezTo>
                      <a:pt x="56" y="4"/>
                      <a:pt x="56" y="4"/>
                      <a:pt x="56" y="4"/>
                    </a:cubicBezTo>
                    <a:cubicBezTo>
                      <a:pt x="56" y="4"/>
                      <a:pt x="56" y="4"/>
                      <a:pt x="56" y="4"/>
                    </a:cubicBezTo>
                    <a:cubicBezTo>
                      <a:pt x="56" y="5"/>
                      <a:pt x="56" y="5"/>
                      <a:pt x="56" y="5"/>
                    </a:cubicBezTo>
                    <a:cubicBezTo>
                      <a:pt x="56" y="5"/>
                      <a:pt x="56" y="5"/>
                      <a:pt x="56" y="5"/>
                    </a:cubicBezTo>
                    <a:cubicBezTo>
                      <a:pt x="56" y="5"/>
                      <a:pt x="56" y="5"/>
                      <a:pt x="56" y="5"/>
                    </a:cubicBezTo>
                    <a:cubicBezTo>
                      <a:pt x="56" y="5"/>
                      <a:pt x="56" y="5"/>
                      <a:pt x="56" y="5"/>
                    </a:cubicBezTo>
                    <a:cubicBezTo>
                      <a:pt x="56" y="5"/>
                      <a:pt x="56" y="5"/>
                      <a:pt x="56" y="5"/>
                    </a:cubicBezTo>
                    <a:cubicBezTo>
                      <a:pt x="56" y="5"/>
                      <a:pt x="56" y="5"/>
                      <a:pt x="56" y="5"/>
                    </a:cubicBezTo>
                    <a:cubicBezTo>
                      <a:pt x="56" y="5"/>
                      <a:pt x="56" y="5"/>
                      <a:pt x="56" y="5"/>
                    </a:cubicBezTo>
                    <a:cubicBezTo>
                      <a:pt x="55" y="5"/>
                      <a:pt x="55" y="5"/>
                      <a:pt x="55" y="5"/>
                    </a:cubicBezTo>
                    <a:cubicBezTo>
                      <a:pt x="55" y="5"/>
                      <a:pt x="55" y="5"/>
                      <a:pt x="55" y="5"/>
                    </a:cubicBezTo>
                    <a:cubicBezTo>
                      <a:pt x="55" y="5"/>
                      <a:pt x="55" y="5"/>
                      <a:pt x="55" y="5"/>
                    </a:cubicBezTo>
                    <a:cubicBezTo>
                      <a:pt x="55" y="5"/>
                      <a:pt x="55" y="5"/>
                      <a:pt x="55" y="5"/>
                    </a:cubicBezTo>
                    <a:cubicBezTo>
                      <a:pt x="55" y="5"/>
                      <a:pt x="55" y="5"/>
                      <a:pt x="55" y="5"/>
                    </a:cubicBezTo>
                    <a:cubicBezTo>
                      <a:pt x="55" y="5"/>
                      <a:pt x="55" y="5"/>
                      <a:pt x="55" y="5"/>
                    </a:cubicBezTo>
                    <a:cubicBezTo>
                      <a:pt x="55" y="5"/>
                      <a:pt x="55" y="5"/>
                      <a:pt x="55" y="5"/>
                    </a:cubicBezTo>
                    <a:cubicBezTo>
                      <a:pt x="55" y="5"/>
                      <a:pt x="55" y="5"/>
                      <a:pt x="55" y="5"/>
                    </a:cubicBezTo>
                    <a:cubicBezTo>
                      <a:pt x="54" y="5"/>
                      <a:pt x="54" y="5"/>
                      <a:pt x="54" y="5"/>
                    </a:cubicBezTo>
                    <a:cubicBezTo>
                      <a:pt x="54" y="5"/>
                      <a:pt x="54" y="5"/>
                      <a:pt x="54" y="5"/>
                    </a:cubicBezTo>
                    <a:cubicBezTo>
                      <a:pt x="54" y="5"/>
                      <a:pt x="54" y="5"/>
                      <a:pt x="54" y="5"/>
                    </a:cubicBezTo>
                    <a:cubicBezTo>
                      <a:pt x="54" y="5"/>
                      <a:pt x="54" y="5"/>
                      <a:pt x="54" y="5"/>
                    </a:cubicBezTo>
                    <a:cubicBezTo>
                      <a:pt x="54" y="5"/>
                      <a:pt x="54" y="5"/>
                      <a:pt x="54" y="5"/>
                    </a:cubicBezTo>
                    <a:cubicBezTo>
                      <a:pt x="54" y="4"/>
                      <a:pt x="54" y="4"/>
                      <a:pt x="54" y="4"/>
                    </a:cubicBezTo>
                    <a:cubicBezTo>
                      <a:pt x="54" y="4"/>
                      <a:pt x="54" y="4"/>
                      <a:pt x="54" y="4"/>
                    </a:cubicBezTo>
                    <a:cubicBezTo>
                      <a:pt x="54" y="4"/>
                      <a:pt x="54" y="4"/>
                      <a:pt x="54" y="4"/>
                    </a:cubicBezTo>
                    <a:cubicBezTo>
                      <a:pt x="54" y="4"/>
                      <a:pt x="54" y="4"/>
                      <a:pt x="54" y="4"/>
                    </a:cubicBezTo>
                    <a:cubicBezTo>
                      <a:pt x="54" y="4"/>
                      <a:pt x="54" y="4"/>
                      <a:pt x="54" y="4"/>
                    </a:cubicBezTo>
                    <a:cubicBezTo>
                      <a:pt x="54" y="4"/>
                      <a:pt x="54" y="4"/>
                      <a:pt x="54" y="4"/>
                    </a:cubicBezTo>
                    <a:cubicBezTo>
                      <a:pt x="54" y="4"/>
                      <a:pt x="54" y="4"/>
                      <a:pt x="54" y="4"/>
                    </a:cubicBezTo>
                    <a:cubicBezTo>
                      <a:pt x="54" y="4"/>
                      <a:pt x="54" y="4"/>
                      <a:pt x="54" y="4"/>
                    </a:cubicBezTo>
                    <a:cubicBezTo>
                      <a:pt x="54" y="4"/>
                      <a:pt x="54" y="4"/>
                      <a:pt x="54" y="4"/>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45" y="4"/>
                      <a:pt x="36" y="5"/>
                      <a:pt x="28" y="5"/>
                    </a:cubicBezTo>
                    <a:cubicBezTo>
                      <a:pt x="28" y="5"/>
                      <a:pt x="28" y="5"/>
                      <a:pt x="28" y="5"/>
                    </a:cubicBezTo>
                    <a:cubicBezTo>
                      <a:pt x="27" y="5"/>
                      <a:pt x="27" y="5"/>
                      <a:pt x="27" y="5"/>
                    </a:cubicBezTo>
                    <a:cubicBezTo>
                      <a:pt x="27" y="4"/>
                      <a:pt x="27" y="4"/>
                      <a:pt x="27" y="4"/>
                    </a:cubicBezTo>
                    <a:cubicBezTo>
                      <a:pt x="27" y="4"/>
                      <a:pt x="27" y="4"/>
                      <a:pt x="27" y="4"/>
                    </a:cubicBezTo>
                    <a:cubicBezTo>
                      <a:pt x="27" y="3"/>
                      <a:pt x="27" y="3"/>
                      <a:pt x="27" y="3"/>
                    </a:cubicBezTo>
                    <a:cubicBezTo>
                      <a:pt x="26" y="3"/>
                      <a:pt x="26" y="3"/>
                      <a:pt x="26" y="3"/>
                    </a:cubicBezTo>
                    <a:cubicBezTo>
                      <a:pt x="26" y="3"/>
                      <a:pt x="26" y="3"/>
                      <a:pt x="26" y="3"/>
                    </a:cubicBezTo>
                    <a:cubicBezTo>
                      <a:pt x="26" y="3"/>
                      <a:pt x="26" y="3"/>
                      <a:pt x="26" y="3"/>
                    </a:cubicBezTo>
                    <a:cubicBezTo>
                      <a:pt x="26" y="3"/>
                      <a:pt x="26" y="3"/>
                      <a:pt x="26" y="3"/>
                    </a:cubicBezTo>
                    <a:cubicBezTo>
                      <a:pt x="26" y="3"/>
                      <a:pt x="26" y="3"/>
                      <a:pt x="26" y="3"/>
                    </a:cubicBezTo>
                    <a:cubicBezTo>
                      <a:pt x="26" y="2"/>
                      <a:pt x="26" y="2"/>
                      <a:pt x="26" y="2"/>
                    </a:cubicBezTo>
                    <a:cubicBezTo>
                      <a:pt x="26" y="2"/>
                      <a:pt x="26" y="2"/>
                      <a:pt x="26" y="2"/>
                    </a:cubicBezTo>
                    <a:cubicBezTo>
                      <a:pt x="26" y="2"/>
                      <a:pt x="26" y="2"/>
                      <a:pt x="26" y="2"/>
                    </a:cubicBezTo>
                    <a:cubicBezTo>
                      <a:pt x="26" y="2"/>
                      <a:pt x="26" y="2"/>
                      <a:pt x="26" y="2"/>
                    </a:cubicBezTo>
                    <a:cubicBezTo>
                      <a:pt x="17" y="3"/>
                      <a:pt x="9" y="4"/>
                      <a:pt x="0" y="5"/>
                    </a:cubicBezTo>
                    <a:cubicBezTo>
                      <a:pt x="0" y="6"/>
                      <a:pt x="0" y="6"/>
                      <a:pt x="0" y="6"/>
                    </a:cubicBezTo>
                    <a:cubicBezTo>
                      <a:pt x="0" y="6"/>
                      <a:pt x="0" y="6"/>
                      <a:pt x="0" y="6"/>
                    </a:cubicBezTo>
                    <a:cubicBezTo>
                      <a:pt x="0" y="6"/>
                      <a:pt x="0" y="6"/>
                      <a:pt x="0" y="6"/>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1" y="7"/>
                      <a:pt x="1" y="7"/>
                      <a:pt x="1" y="7"/>
                    </a:cubicBezTo>
                    <a:cubicBezTo>
                      <a:pt x="1" y="8"/>
                      <a:pt x="1" y="8"/>
                      <a:pt x="1" y="8"/>
                    </a:cubicBezTo>
                    <a:cubicBezTo>
                      <a:pt x="1" y="8"/>
                      <a:pt x="1" y="8"/>
                      <a:pt x="1" y="8"/>
                    </a:cubicBezTo>
                    <a:cubicBezTo>
                      <a:pt x="1" y="8"/>
                      <a:pt x="1" y="8"/>
                      <a:pt x="1" y="8"/>
                    </a:cubicBezTo>
                    <a:cubicBezTo>
                      <a:pt x="2" y="8"/>
                      <a:pt x="2" y="8"/>
                      <a:pt x="2" y="8"/>
                    </a:cubicBezTo>
                    <a:cubicBezTo>
                      <a:pt x="2" y="8"/>
                      <a:pt x="2" y="8"/>
                      <a:pt x="2" y="8"/>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10"/>
                      <a:pt x="3" y="10"/>
                      <a:pt x="3" y="10"/>
                    </a:cubicBezTo>
                    <a:cubicBezTo>
                      <a:pt x="3" y="10"/>
                      <a:pt x="3" y="10"/>
                      <a:pt x="3" y="10"/>
                    </a:cubicBezTo>
                    <a:cubicBezTo>
                      <a:pt x="2" y="10"/>
                      <a:pt x="2" y="10"/>
                      <a:pt x="2" y="10"/>
                    </a:cubicBezTo>
                    <a:cubicBezTo>
                      <a:pt x="2" y="10"/>
                      <a:pt x="2" y="10"/>
                      <a:pt x="2" y="10"/>
                    </a:cubicBezTo>
                    <a:cubicBezTo>
                      <a:pt x="2" y="10"/>
                      <a:pt x="2" y="10"/>
                      <a:pt x="2" y="10"/>
                    </a:cubicBezTo>
                    <a:cubicBezTo>
                      <a:pt x="2" y="11"/>
                      <a:pt x="2" y="11"/>
                      <a:pt x="2" y="11"/>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4" y="12"/>
                      <a:pt x="4" y="12"/>
                      <a:pt x="4" y="12"/>
                    </a:cubicBezTo>
                    <a:cubicBezTo>
                      <a:pt x="4" y="12"/>
                      <a:pt x="4" y="12"/>
                      <a:pt x="4" y="12"/>
                    </a:cubicBezTo>
                    <a:cubicBezTo>
                      <a:pt x="3" y="12"/>
                      <a:pt x="3" y="12"/>
                      <a:pt x="3" y="12"/>
                    </a:cubicBezTo>
                    <a:cubicBezTo>
                      <a:pt x="3" y="12"/>
                      <a:pt x="3" y="12"/>
                      <a:pt x="3" y="12"/>
                    </a:cubicBezTo>
                    <a:cubicBezTo>
                      <a:pt x="3" y="12"/>
                      <a:pt x="3" y="12"/>
                      <a:pt x="3" y="12"/>
                    </a:cubicBezTo>
                    <a:cubicBezTo>
                      <a:pt x="3" y="12"/>
                      <a:pt x="3" y="12"/>
                      <a:pt x="3" y="12"/>
                    </a:cubicBezTo>
                    <a:cubicBezTo>
                      <a:pt x="3" y="12"/>
                      <a:pt x="3" y="12"/>
                      <a:pt x="3" y="12"/>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2" y="13"/>
                      <a:pt x="2" y="13"/>
                      <a:pt x="2" y="13"/>
                    </a:cubicBezTo>
                    <a:cubicBezTo>
                      <a:pt x="2" y="13"/>
                      <a:pt x="2" y="13"/>
                      <a:pt x="2" y="13"/>
                    </a:cubicBezTo>
                    <a:cubicBezTo>
                      <a:pt x="3" y="13"/>
                      <a:pt x="3" y="13"/>
                      <a:pt x="3" y="13"/>
                    </a:cubicBezTo>
                    <a:cubicBezTo>
                      <a:pt x="3" y="13"/>
                      <a:pt x="3" y="13"/>
                      <a:pt x="3" y="13"/>
                    </a:cubicBezTo>
                    <a:cubicBezTo>
                      <a:pt x="2"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4"/>
                      <a:pt x="2" y="14"/>
                      <a:pt x="2" y="14"/>
                    </a:cubicBezTo>
                    <a:cubicBezTo>
                      <a:pt x="2" y="14"/>
                      <a:pt x="2" y="14"/>
                      <a:pt x="2" y="14"/>
                    </a:cubicBezTo>
                    <a:cubicBezTo>
                      <a:pt x="2" y="14"/>
                      <a:pt x="2" y="14"/>
                      <a:pt x="2" y="14"/>
                    </a:cubicBezTo>
                    <a:cubicBezTo>
                      <a:pt x="2" y="13"/>
                      <a:pt x="2" y="13"/>
                      <a:pt x="2" y="13"/>
                    </a:cubicBezTo>
                    <a:cubicBezTo>
                      <a:pt x="2" y="13"/>
                      <a:pt x="2" y="13"/>
                      <a:pt x="2" y="13"/>
                    </a:cubicBezTo>
                    <a:cubicBezTo>
                      <a:pt x="2" y="13"/>
                      <a:pt x="2" y="13"/>
                      <a:pt x="2" y="13"/>
                    </a:cubicBezTo>
                    <a:cubicBezTo>
                      <a:pt x="4" y="13"/>
                      <a:pt x="4" y="13"/>
                      <a:pt x="4" y="13"/>
                    </a:cubicBezTo>
                    <a:cubicBezTo>
                      <a:pt x="4" y="13"/>
                      <a:pt x="4" y="13"/>
                      <a:pt x="4" y="13"/>
                    </a:cubicBezTo>
                    <a:cubicBezTo>
                      <a:pt x="4" y="13"/>
                      <a:pt x="4" y="13"/>
                      <a:pt x="4" y="13"/>
                    </a:cubicBezTo>
                    <a:cubicBezTo>
                      <a:pt x="4" y="13"/>
                      <a:pt x="4" y="13"/>
                      <a:pt x="4" y="13"/>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5" y="12"/>
                      <a:pt x="5" y="12"/>
                      <a:pt x="5" y="12"/>
                    </a:cubicBezTo>
                    <a:cubicBezTo>
                      <a:pt x="5" y="12"/>
                      <a:pt x="5" y="12"/>
                      <a:pt x="5" y="12"/>
                    </a:cubicBezTo>
                    <a:cubicBezTo>
                      <a:pt x="5" y="12"/>
                      <a:pt x="5" y="12"/>
                      <a:pt x="5" y="12"/>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0"/>
                      <a:pt x="6" y="10"/>
                      <a:pt x="6" y="10"/>
                    </a:cubicBezTo>
                    <a:cubicBezTo>
                      <a:pt x="7" y="10"/>
                      <a:pt x="7" y="10"/>
                      <a:pt x="7" y="10"/>
                    </a:cubicBezTo>
                    <a:cubicBezTo>
                      <a:pt x="7" y="10"/>
                      <a:pt x="7" y="10"/>
                      <a:pt x="7" y="10"/>
                    </a:cubicBezTo>
                    <a:cubicBezTo>
                      <a:pt x="7" y="9"/>
                      <a:pt x="7" y="9"/>
                      <a:pt x="7" y="9"/>
                    </a:cubicBezTo>
                    <a:cubicBezTo>
                      <a:pt x="6" y="9"/>
                      <a:pt x="6" y="9"/>
                      <a:pt x="6" y="9"/>
                    </a:cubicBezTo>
                    <a:cubicBezTo>
                      <a:pt x="7" y="9"/>
                      <a:pt x="7" y="9"/>
                      <a:pt x="7" y="9"/>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7" y="11"/>
                      <a:pt x="7" y="11"/>
                      <a:pt x="7" y="11"/>
                    </a:cubicBezTo>
                    <a:cubicBezTo>
                      <a:pt x="7" y="11"/>
                      <a:pt x="7" y="11"/>
                      <a:pt x="7" y="11"/>
                    </a:cubicBezTo>
                    <a:cubicBezTo>
                      <a:pt x="7" y="11"/>
                      <a:pt x="7" y="11"/>
                      <a:pt x="7" y="11"/>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7" y="11"/>
                      <a:pt x="7" y="11"/>
                      <a:pt x="7" y="11"/>
                    </a:cubicBezTo>
                    <a:cubicBezTo>
                      <a:pt x="7" y="12"/>
                      <a:pt x="7" y="12"/>
                      <a:pt x="7" y="12"/>
                    </a:cubicBezTo>
                    <a:cubicBezTo>
                      <a:pt x="6" y="12"/>
                      <a:pt x="6" y="12"/>
                      <a:pt x="6" y="12"/>
                    </a:cubicBezTo>
                    <a:cubicBezTo>
                      <a:pt x="6" y="12"/>
                      <a:pt x="6" y="12"/>
                      <a:pt x="6" y="12"/>
                    </a:cubicBezTo>
                    <a:cubicBezTo>
                      <a:pt x="5" y="12"/>
                      <a:pt x="5" y="12"/>
                      <a:pt x="5" y="12"/>
                    </a:cubicBezTo>
                    <a:cubicBezTo>
                      <a:pt x="5" y="12"/>
                      <a:pt x="5" y="12"/>
                      <a:pt x="5" y="12"/>
                    </a:cubicBezTo>
                    <a:cubicBezTo>
                      <a:pt x="5" y="12"/>
                      <a:pt x="5" y="12"/>
                      <a:pt x="5" y="12"/>
                    </a:cubicBezTo>
                    <a:cubicBezTo>
                      <a:pt x="5" y="12"/>
                      <a:pt x="5" y="12"/>
                      <a:pt x="5" y="12"/>
                    </a:cubicBezTo>
                    <a:cubicBezTo>
                      <a:pt x="6" y="12"/>
                      <a:pt x="6" y="12"/>
                      <a:pt x="6" y="12"/>
                    </a:cubicBezTo>
                    <a:cubicBezTo>
                      <a:pt x="7" y="12"/>
                      <a:pt x="7" y="12"/>
                      <a:pt x="7" y="12"/>
                    </a:cubicBezTo>
                    <a:cubicBezTo>
                      <a:pt x="8" y="11"/>
                      <a:pt x="8" y="11"/>
                      <a:pt x="8" y="11"/>
                    </a:cubicBezTo>
                    <a:cubicBezTo>
                      <a:pt x="9" y="11"/>
                      <a:pt x="9" y="11"/>
                      <a:pt x="9" y="11"/>
                    </a:cubicBezTo>
                    <a:cubicBezTo>
                      <a:pt x="9" y="11"/>
                      <a:pt x="9" y="11"/>
                      <a:pt x="9" y="11"/>
                    </a:cubicBezTo>
                    <a:cubicBezTo>
                      <a:pt x="9" y="11"/>
                      <a:pt x="9" y="11"/>
                      <a:pt x="9" y="11"/>
                    </a:cubicBezTo>
                    <a:cubicBezTo>
                      <a:pt x="9" y="11"/>
                      <a:pt x="9" y="11"/>
                      <a:pt x="9" y="11"/>
                    </a:cubicBezTo>
                    <a:cubicBezTo>
                      <a:pt x="10" y="11"/>
                      <a:pt x="10" y="11"/>
                      <a:pt x="10"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0"/>
                      <a:pt x="11" y="10"/>
                      <a:pt x="11"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3" y="10"/>
                      <a:pt x="13" y="10"/>
                      <a:pt x="13" y="10"/>
                    </a:cubicBezTo>
                    <a:cubicBezTo>
                      <a:pt x="12" y="10"/>
                      <a:pt x="12" y="10"/>
                      <a:pt x="12" y="10"/>
                    </a:cubicBezTo>
                    <a:cubicBezTo>
                      <a:pt x="12" y="10"/>
                      <a:pt x="12" y="10"/>
                      <a:pt x="12"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4" y="10"/>
                      <a:pt x="14" y="10"/>
                      <a:pt x="14" y="10"/>
                    </a:cubicBezTo>
                    <a:cubicBezTo>
                      <a:pt x="14" y="10"/>
                      <a:pt x="14" y="10"/>
                      <a:pt x="14" y="10"/>
                    </a:cubicBezTo>
                    <a:cubicBezTo>
                      <a:pt x="14" y="10"/>
                      <a:pt x="14" y="10"/>
                      <a:pt x="14" y="10"/>
                    </a:cubicBezTo>
                    <a:cubicBezTo>
                      <a:pt x="15" y="10"/>
                      <a:pt x="15" y="10"/>
                      <a:pt x="15" y="10"/>
                    </a:cubicBezTo>
                    <a:cubicBezTo>
                      <a:pt x="15" y="9"/>
                      <a:pt x="15" y="9"/>
                      <a:pt x="15" y="9"/>
                    </a:cubicBezTo>
                    <a:cubicBezTo>
                      <a:pt x="15" y="10"/>
                      <a:pt x="15" y="10"/>
                      <a:pt x="15" y="10"/>
                    </a:cubicBezTo>
                    <a:cubicBezTo>
                      <a:pt x="15" y="10"/>
                      <a:pt x="15" y="10"/>
                      <a:pt x="15" y="10"/>
                    </a:cubicBezTo>
                    <a:cubicBezTo>
                      <a:pt x="15" y="10"/>
                      <a:pt x="15" y="10"/>
                      <a:pt x="15" y="10"/>
                    </a:cubicBezTo>
                    <a:cubicBezTo>
                      <a:pt x="15" y="10"/>
                      <a:pt x="15" y="10"/>
                      <a:pt x="15" y="10"/>
                    </a:cubicBezTo>
                    <a:cubicBezTo>
                      <a:pt x="15" y="10"/>
                      <a:pt x="15" y="10"/>
                      <a:pt x="15" y="10"/>
                    </a:cubicBezTo>
                    <a:cubicBezTo>
                      <a:pt x="15" y="10"/>
                      <a:pt x="15" y="10"/>
                      <a:pt x="15" y="10"/>
                    </a:cubicBezTo>
                    <a:cubicBezTo>
                      <a:pt x="15" y="10"/>
                      <a:pt x="15" y="10"/>
                      <a:pt x="15" y="10"/>
                    </a:cubicBezTo>
                    <a:cubicBezTo>
                      <a:pt x="15" y="10"/>
                      <a:pt x="15" y="10"/>
                      <a:pt x="15" y="10"/>
                    </a:cubicBezTo>
                    <a:cubicBezTo>
                      <a:pt x="16" y="10"/>
                      <a:pt x="16" y="10"/>
                      <a:pt x="16" y="10"/>
                    </a:cubicBezTo>
                    <a:cubicBezTo>
                      <a:pt x="16" y="10"/>
                      <a:pt x="16" y="10"/>
                      <a:pt x="16" y="10"/>
                    </a:cubicBezTo>
                    <a:cubicBezTo>
                      <a:pt x="16" y="10"/>
                      <a:pt x="16" y="10"/>
                      <a:pt x="16" y="10"/>
                    </a:cubicBezTo>
                    <a:cubicBezTo>
                      <a:pt x="16" y="11"/>
                      <a:pt x="16" y="11"/>
                      <a:pt x="16" y="11"/>
                    </a:cubicBezTo>
                    <a:cubicBezTo>
                      <a:pt x="16" y="11"/>
                      <a:pt x="16" y="11"/>
                      <a:pt x="16" y="11"/>
                    </a:cubicBezTo>
                    <a:cubicBezTo>
                      <a:pt x="16" y="11"/>
                      <a:pt x="16" y="11"/>
                      <a:pt x="16" y="11"/>
                    </a:cubicBezTo>
                    <a:cubicBezTo>
                      <a:pt x="15" y="11"/>
                      <a:pt x="15" y="11"/>
                      <a:pt x="15" y="11"/>
                    </a:cubicBezTo>
                    <a:cubicBezTo>
                      <a:pt x="15" y="11"/>
                      <a:pt x="15" y="11"/>
                      <a:pt x="15" y="11"/>
                    </a:cubicBezTo>
                    <a:cubicBezTo>
                      <a:pt x="15" y="10"/>
                      <a:pt x="15" y="10"/>
                      <a:pt x="15" y="10"/>
                    </a:cubicBezTo>
                    <a:cubicBezTo>
                      <a:pt x="15" y="10"/>
                      <a:pt x="15" y="10"/>
                      <a:pt x="15" y="10"/>
                    </a:cubicBezTo>
                    <a:cubicBezTo>
                      <a:pt x="14" y="10"/>
                      <a:pt x="14" y="10"/>
                      <a:pt x="14" y="10"/>
                    </a:cubicBezTo>
                    <a:cubicBezTo>
                      <a:pt x="14" y="10"/>
                      <a:pt x="14" y="10"/>
                      <a:pt x="14" y="10"/>
                    </a:cubicBezTo>
                    <a:cubicBezTo>
                      <a:pt x="14" y="10"/>
                      <a:pt x="14" y="10"/>
                      <a:pt x="14" y="10"/>
                    </a:cubicBezTo>
                    <a:cubicBezTo>
                      <a:pt x="14" y="10"/>
                      <a:pt x="14" y="10"/>
                      <a:pt x="14" y="10"/>
                    </a:cubicBezTo>
                    <a:cubicBezTo>
                      <a:pt x="15" y="10"/>
                      <a:pt x="15" y="10"/>
                      <a:pt x="15" y="10"/>
                    </a:cubicBezTo>
                    <a:cubicBezTo>
                      <a:pt x="15" y="11"/>
                      <a:pt x="15" y="11"/>
                      <a:pt x="15" y="11"/>
                    </a:cubicBezTo>
                    <a:cubicBezTo>
                      <a:pt x="15" y="11"/>
                      <a:pt x="15" y="11"/>
                      <a:pt x="15" y="11"/>
                    </a:cubicBezTo>
                    <a:cubicBezTo>
                      <a:pt x="15" y="11"/>
                      <a:pt x="15" y="11"/>
                      <a:pt x="15" y="11"/>
                    </a:cubicBezTo>
                    <a:cubicBezTo>
                      <a:pt x="15" y="11"/>
                      <a:pt x="15" y="11"/>
                      <a:pt x="15" y="11"/>
                    </a:cubicBezTo>
                    <a:cubicBezTo>
                      <a:pt x="14" y="11"/>
                      <a:pt x="14" y="11"/>
                      <a:pt x="14" y="11"/>
                    </a:cubicBezTo>
                    <a:cubicBezTo>
                      <a:pt x="14" y="11"/>
                      <a:pt x="14" y="11"/>
                      <a:pt x="14" y="11"/>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1"/>
                      <a:pt x="14" y="11"/>
                      <a:pt x="14" y="11"/>
                    </a:cubicBezTo>
                    <a:cubicBezTo>
                      <a:pt x="14" y="11"/>
                      <a:pt x="14" y="11"/>
                      <a:pt x="14" y="11"/>
                    </a:cubicBezTo>
                    <a:cubicBezTo>
                      <a:pt x="13" y="11"/>
                      <a:pt x="13" y="11"/>
                      <a:pt x="13" y="11"/>
                    </a:cubicBezTo>
                    <a:cubicBezTo>
                      <a:pt x="13" y="11"/>
                      <a:pt x="13" y="11"/>
                      <a:pt x="13"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2" y="11"/>
                      <a:pt x="12" y="11"/>
                      <a:pt x="12" y="11"/>
                    </a:cubicBezTo>
                    <a:cubicBezTo>
                      <a:pt x="13" y="11"/>
                      <a:pt x="13" y="11"/>
                      <a:pt x="13" y="11"/>
                    </a:cubicBezTo>
                    <a:cubicBezTo>
                      <a:pt x="15" y="11"/>
                      <a:pt x="15" y="11"/>
                      <a:pt x="15" y="11"/>
                    </a:cubicBezTo>
                    <a:cubicBezTo>
                      <a:pt x="16" y="12"/>
                      <a:pt x="16" y="12"/>
                      <a:pt x="16" y="12"/>
                    </a:cubicBezTo>
                    <a:cubicBezTo>
                      <a:pt x="18" y="12"/>
                      <a:pt x="18" y="12"/>
                      <a:pt x="18" y="12"/>
                    </a:cubicBezTo>
                    <a:cubicBezTo>
                      <a:pt x="19" y="12"/>
                      <a:pt x="19" y="12"/>
                      <a:pt x="19" y="12"/>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2"/>
                      <a:pt x="20" y="12"/>
                      <a:pt x="20" y="12"/>
                    </a:cubicBezTo>
                    <a:cubicBezTo>
                      <a:pt x="20" y="12"/>
                      <a:pt x="20" y="12"/>
                      <a:pt x="20" y="12"/>
                    </a:cubicBezTo>
                    <a:cubicBezTo>
                      <a:pt x="20" y="12"/>
                      <a:pt x="20" y="12"/>
                      <a:pt x="20" y="12"/>
                    </a:cubicBezTo>
                    <a:cubicBezTo>
                      <a:pt x="20" y="12"/>
                      <a:pt x="20" y="12"/>
                      <a:pt x="20" y="12"/>
                    </a:cubicBezTo>
                    <a:cubicBezTo>
                      <a:pt x="19" y="12"/>
                      <a:pt x="19" y="12"/>
                      <a:pt x="19" y="12"/>
                    </a:cubicBezTo>
                    <a:cubicBezTo>
                      <a:pt x="19" y="12"/>
                      <a:pt x="19" y="12"/>
                      <a:pt x="19" y="12"/>
                    </a:cubicBezTo>
                    <a:cubicBezTo>
                      <a:pt x="19" y="12"/>
                      <a:pt x="19" y="12"/>
                      <a:pt x="19" y="12"/>
                    </a:cubicBezTo>
                    <a:cubicBezTo>
                      <a:pt x="19" y="12"/>
                      <a:pt x="19" y="12"/>
                      <a:pt x="19" y="12"/>
                    </a:cubicBezTo>
                    <a:cubicBezTo>
                      <a:pt x="19" y="12"/>
                      <a:pt x="19" y="12"/>
                      <a:pt x="19" y="12"/>
                    </a:cubicBezTo>
                    <a:cubicBezTo>
                      <a:pt x="19" y="12"/>
                      <a:pt x="19" y="12"/>
                      <a:pt x="19" y="12"/>
                    </a:cubicBezTo>
                    <a:cubicBezTo>
                      <a:pt x="19" y="12"/>
                      <a:pt x="19" y="12"/>
                      <a:pt x="19" y="12"/>
                    </a:cubicBezTo>
                    <a:cubicBezTo>
                      <a:pt x="19" y="12"/>
                      <a:pt x="19" y="12"/>
                      <a:pt x="19" y="12"/>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20" y="11"/>
                      <a:pt x="20" y="11"/>
                      <a:pt x="20" y="11"/>
                    </a:cubicBezTo>
                    <a:cubicBezTo>
                      <a:pt x="20" y="11"/>
                      <a:pt x="20" y="11"/>
                      <a:pt x="20" y="11"/>
                    </a:cubicBezTo>
                    <a:cubicBezTo>
                      <a:pt x="20" y="12"/>
                      <a:pt x="20" y="12"/>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1"/>
                      <a:pt x="20" y="11"/>
                      <a:pt x="20" y="11"/>
                    </a:cubicBezTo>
                    <a:cubicBezTo>
                      <a:pt x="20" y="11"/>
                      <a:pt x="20" y="11"/>
                      <a:pt x="20" y="11"/>
                    </a:cubicBezTo>
                    <a:cubicBezTo>
                      <a:pt x="20" y="11"/>
                      <a:pt x="20" y="11"/>
                      <a:pt x="20"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1"/>
                      <a:pt x="21" y="11"/>
                      <a:pt x="21" y="11"/>
                    </a:cubicBezTo>
                    <a:cubicBezTo>
                      <a:pt x="21" y="12"/>
                      <a:pt x="21" y="12"/>
                      <a:pt x="21" y="12"/>
                    </a:cubicBezTo>
                    <a:cubicBezTo>
                      <a:pt x="21" y="12"/>
                      <a:pt x="21" y="12"/>
                      <a:pt x="21" y="12"/>
                    </a:cubicBezTo>
                    <a:cubicBezTo>
                      <a:pt x="21" y="12"/>
                      <a:pt x="21" y="12"/>
                      <a:pt x="21" y="12"/>
                    </a:cubicBezTo>
                    <a:cubicBezTo>
                      <a:pt x="20" y="12"/>
                      <a:pt x="20" y="12"/>
                      <a:pt x="20" y="12"/>
                    </a:cubicBezTo>
                    <a:cubicBezTo>
                      <a:pt x="20" y="12"/>
                      <a:pt x="20" y="12"/>
                      <a:pt x="20" y="12"/>
                    </a:cubicBezTo>
                    <a:cubicBezTo>
                      <a:pt x="20" y="12"/>
                      <a:pt x="20" y="12"/>
                      <a:pt x="20" y="12"/>
                    </a:cubicBezTo>
                    <a:cubicBezTo>
                      <a:pt x="20" y="13"/>
                      <a:pt x="20" y="13"/>
                      <a:pt x="20" y="13"/>
                    </a:cubicBezTo>
                    <a:cubicBezTo>
                      <a:pt x="20" y="13"/>
                      <a:pt x="20" y="13"/>
                      <a:pt x="20"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1" y="13"/>
                      <a:pt x="21" y="13"/>
                      <a:pt x="21"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4"/>
                      <a:pt x="22" y="14"/>
                      <a:pt x="22" y="14"/>
                    </a:cubicBezTo>
                    <a:cubicBezTo>
                      <a:pt x="23" y="14"/>
                      <a:pt x="23" y="14"/>
                      <a:pt x="23" y="14"/>
                    </a:cubicBezTo>
                    <a:cubicBezTo>
                      <a:pt x="23" y="14"/>
                      <a:pt x="23" y="14"/>
                      <a:pt x="23" y="14"/>
                    </a:cubicBezTo>
                    <a:cubicBezTo>
                      <a:pt x="23" y="14"/>
                      <a:pt x="23" y="14"/>
                      <a:pt x="23" y="14"/>
                    </a:cubicBezTo>
                    <a:cubicBezTo>
                      <a:pt x="23" y="13"/>
                      <a:pt x="23" y="13"/>
                      <a:pt x="23" y="13"/>
                    </a:cubicBezTo>
                    <a:cubicBezTo>
                      <a:pt x="23" y="13"/>
                      <a:pt x="23" y="13"/>
                      <a:pt x="23" y="13"/>
                    </a:cubicBezTo>
                    <a:cubicBezTo>
                      <a:pt x="23" y="13"/>
                      <a:pt x="23" y="13"/>
                      <a:pt x="23" y="13"/>
                    </a:cubicBezTo>
                    <a:cubicBezTo>
                      <a:pt x="23" y="13"/>
                      <a:pt x="23" y="13"/>
                      <a:pt x="23" y="13"/>
                    </a:cubicBezTo>
                    <a:cubicBezTo>
                      <a:pt x="23" y="14"/>
                      <a:pt x="23" y="14"/>
                      <a:pt x="23" y="14"/>
                    </a:cubicBezTo>
                    <a:cubicBezTo>
                      <a:pt x="23" y="14"/>
                      <a:pt x="23" y="14"/>
                      <a:pt x="23" y="14"/>
                    </a:cubicBezTo>
                    <a:cubicBezTo>
                      <a:pt x="23" y="13"/>
                      <a:pt x="23" y="13"/>
                      <a:pt x="23" y="13"/>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3" y="14"/>
                      <a:pt x="23" y="14"/>
                      <a:pt x="23" y="14"/>
                    </a:cubicBezTo>
                    <a:cubicBezTo>
                      <a:pt x="22" y="14"/>
                      <a:pt x="22" y="14"/>
                      <a:pt x="22" y="14"/>
                    </a:cubicBezTo>
                    <a:cubicBezTo>
                      <a:pt x="22" y="13"/>
                      <a:pt x="22" y="13"/>
                      <a:pt x="22" y="13"/>
                    </a:cubicBezTo>
                    <a:cubicBezTo>
                      <a:pt x="22" y="13"/>
                      <a:pt x="22" y="13"/>
                      <a:pt x="22" y="13"/>
                    </a:cubicBezTo>
                    <a:cubicBezTo>
                      <a:pt x="21" y="13"/>
                      <a:pt x="21" y="13"/>
                      <a:pt x="21" y="13"/>
                    </a:cubicBezTo>
                    <a:cubicBezTo>
                      <a:pt x="21" y="13"/>
                      <a:pt x="21" y="13"/>
                      <a:pt x="21" y="13"/>
                    </a:cubicBezTo>
                    <a:cubicBezTo>
                      <a:pt x="21" y="13"/>
                      <a:pt x="21" y="13"/>
                      <a:pt x="21" y="13"/>
                    </a:cubicBezTo>
                    <a:cubicBezTo>
                      <a:pt x="20" y="13"/>
                      <a:pt x="20" y="13"/>
                      <a:pt x="20" y="13"/>
                    </a:cubicBezTo>
                    <a:cubicBezTo>
                      <a:pt x="21" y="13"/>
                      <a:pt x="21" y="13"/>
                      <a:pt x="21" y="13"/>
                    </a:cubicBezTo>
                    <a:cubicBezTo>
                      <a:pt x="21" y="14"/>
                      <a:pt x="21" y="14"/>
                      <a:pt x="21" y="14"/>
                    </a:cubicBezTo>
                    <a:cubicBezTo>
                      <a:pt x="21" y="14"/>
                      <a:pt x="21" y="14"/>
                      <a:pt x="21" y="14"/>
                    </a:cubicBezTo>
                    <a:cubicBezTo>
                      <a:pt x="23" y="14"/>
                      <a:pt x="23" y="14"/>
                      <a:pt x="23" y="14"/>
                    </a:cubicBezTo>
                    <a:cubicBezTo>
                      <a:pt x="22" y="14"/>
                      <a:pt x="22" y="14"/>
                      <a:pt x="22" y="14"/>
                    </a:cubicBezTo>
                    <a:cubicBezTo>
                      <a:pt x="22" y="14"/>
                      <a:pt x="22" y="14"/>
                      <a:pt x="22" y="14"/>
                    </a:cubicBezTo>
                    <a:cubicBezTo>
                      <a:pt x="22" y="14"/>
                      <a:pt x="22" y="14"/>
                      <a:pt x="22" y="14"/>
                    </a:cubicBezTo>
                    <a:cubicBezTo>
                      <a:pt x="22" y="14"/>
                      <a:pt x="22" y="14"/>
                      <a:pt x="22" y="14"/>
                    </a:cubicBezTo>
                    <a:cubicBezTo>
                      <a:pt x="22" y="14"/>
                      <a:pt x="22" y="14"/>
                      <a:pt x="22" y="14"/>
                    </a:cubicBezTo>
                    <a:cubicBezTo>
                      <a:pt x="22" y="14"/>
                      <a:pt x="22" y="14"/>
                      <a:pt x="22" y="14"/>
                    </a:cubicBezTo>
                    <a:cubicBezTo>
                      <a:pt x="22" y="14"/>
                      <a:pt x="22" y="14"/>
                      <a:pt x="22" y="14"/>
                    </a:cubicBezTo>
                    <a:cubicBezTo>
                      <a:pt x="22" y="14"/>
                      <a:pt x="22" y="14"/>
                      <a:pt x="22" y="14"/>
                    </a:cubicBezTo>
                    <a:cubicBezTo>
                      <a:pt x="22" y="14"/>
                      <a:pt x="22" y="14"/>
                      <a:pt x="22" y="14"/>
                    </a:cubicBezTo>
                    <a:cubicBezTo>
                      <a:pt x="22" y="15"/>
                      <a:pt x="22" y="15"/>
                      <a:pt x="22" y="15"/>
                    </a:cubicBezTo>
                    <a:cubicBezTo>
                      <a:pt x="23" y="15"/>
                      <a:pt x="23" y="15"/>
                      <a:pt x="23" y="15"/>
                    </a:cubicBezTo>
                    <a:cubicBezTo>
                      <a:pt x="24" y="15"/>
                      <a:pt x="24" y="15"/>
                      <a:pt x="24" y="15"/>
                    </a:cubicBezTo>
                    <a:cubicBezTo>
                      <a:pt x="24" y="15"/>
                      <a:pt x="24" y="15"/>
                      <a:pt x="24" y="15"/>
                    </a:cubicBezTo>
                    <a:cubicBezTo>
                      <a:pt x="24" y="15"/>
                      <a:pt x="24" y="15"/>
                      <a:pt x="24" y="15"/>
                    </a:cubicBezTo>
                    <a:cubicBezTo>
                      <a:pt x="24" y="16"/>
                      <a:pt x="24" y="16"/>
                      <a:pt x="24" y="16"/>
                    </a:cubicBezTo>
                    <a:cubicBezTo>
                      <a:pt x="24" y="16"/>
                      <a:pt x="24" y="16"/>
                      <a:pt x="24" y="16"/>
                    </a:cubicBezTo>
                    <a:cubicBezTo>
                      <a:pt x="25" y="16"/>
                      <a:pt x="25" y="16"/>
                      <a:pt x="25" y="16"/>
                    </a:cubicBezTo>
                    <a:cubicBezTo>
                      <a:pt x="25" y="16"/>
                      <a:pt x="25" y="16"/>
                      <a:pt x="25" y="16"/>
                    </a:cubicBezTo>
                    <a:cubicBezTo>
                      <a:pt x="25" y="17"/>
                      <a:pt x="25" y="17"/>
                      <a:pt x="25" y="17"/>
                    </a:cubicBezTo>
                    <a:cubicBezTo>
                      <a:pt x="25" y="17"/>
                      <a:pt x="25" y="17"/>
                      <a:pt x="25" y="17"/>
                    </a:cubicBezTo>
                    <a:cubicBezTo>
                      <a:pt x="25" y="17"/>
                      <a:pt x="25" y="17"/>
                      <a:pt x="25" y="17"/>
                    </a:cubicBezTo>
                    <a:cubicBezTo>
                      <a:pt x="25" y="17"/>
                      <a:pt x="25" y="17"/>
                      <a:pt x="25" y="17"/>
                    </a:cubicBezTo>
                    <a:cubicBezTo>
                      <a:pt x="25" y="18"/>
                      <a:pt x="25" y="18"/>
                      <a:pt x="25" y="18"/>
                    </a:cubicBezTo>
                    <a:cubicBezTo>
                      <a:pt x="25" y="18"/>
                      <a:pt x="25" y="18"/>
                      <a:pt x="25" y="18"/>
                    </a:cubicBezTo>
                    <a:cubicBezTo>
                      <a:pt x="24" y="18"/>
                      <a:pt x="24" y="18"/>
                      <a:pt x="24" y="18"/>
                    </a:cubicBezTo>
                    <a:cubicBezTo>
                      <a:pt x="24" y="18"/>
                      <a:pt x="24" y="18"/>
                      <a:pt x="24" y="18"/>
                    </a:cubicBezTo>
                    <a:cubicBezTo>
                      <a:pt x="24" y="17"/>
                      <a:pt x="24" y="17"/>
                      <a:pt x="24" y="17"/>
                    </a:cubicBezTo>
                    <a:cubicBezTo>
                      <a:pt x="24" y="17"/>
                      <a:pt x="24" y="17"/>
                      <a:pt x="24" y="17"/>
                    </a:cubicBezTo>
                    <a:cubicBezTo>
                      <a:pt x="24" y="17"/>
                      <a:pt x="24" y="17"/>
                      <a:pt x="24" y="17"/>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4" y="17"/>
                      <a:pt x="24" y="17"/>
                      <a:pt x="24" y="17"/>
                    </a:cubicBezTo>
                    <a:cubicBezTo>
                      <a:pt x="24" y="18"/>
                      <a:pt x="24" y="18"/>
                      <a:pt x="24" y="18"/>
                    </a:cubicBezTo>
                    <a:cubicBezTo>
                      <a:pt x="24" y="18"/>
                      <a:pt x="24" y="18"/>
                      <a:pt x="24" y="18"/>
                    </a:cubicBezTo>
                    <a:cubicBezTo>
                      <a:pt x="24" y="18"/>
                      <a:pt x="24" y="18"/>
                      <a:pt x="24" y="18"/>
                    </a:cubicBezTo>
                    <a:cubicBezTo>
                      <a:pt x="25" y="18"/>
                      <a:pt x="25" y="18"/>
                      <a:pt x="25" y="18"/>
                    </a:cubicBezTo>
                    <a:cubicBezTo>
                      <a:pt x="25" y="18"/>
                      <a:pt x="25" y="18"/>
                      <a:pt x="25" y="18"/>
                    </a:cubicBezTo>
                    <a:cubicBezTo>
                      <a:pt x="25" y="18"/>
                      <a:pt x="25" y="18"/>
                      <a:pt x="25" y="18"/>
                    </a:cubicBezTo>
                    <a:cubicBezTo>
                      <a:pt x="25" y="17"/>
                      <a:pt x="25" y="17"/>
                      <a:pt x="25" y="17"/>
                    </a:cubicBezTo>
                    <a:cubicBezTo>
                      <a:pt x="27" y="17"/>
                      <a:pt x="27" y="17"/>
                      <a:pt x="27" y="17"/>
                    </a:cubicBezTo>
                    <a:cubicBezTo>
                      <a:pt x="27" y="17"/>
                      <a:pt x="27" y="17"/>
                      <a:pt x="27" y="17"/>
                    </a:cubicBezTo>
                    <a:cubicBezTo>
                      <a:pt x="28" y="17"/>
                      <a:pt x="28" y="17"/>
                      <a:pt x="28" y="17"/>
                    </a:cubicBezTo>
                    <a:cubicBezTo>
                      <a:pt x="28" y="17"/>
                      <a:pt x="28" y="17"/>
                      <a:pt x="28" y="17"/>
                    </a:cubicBezTo>
                    <a:cubicBezTo>
                      <a:pt x="28" y="16"/>
                      <a:pt x="28" y="16"/>
                      <a:pt x="28" y="16"/>
                    </a:cubicBezTo>
                    <a:cubicBezTo>
                      <a:pt x="28" y="16"/>
                      <a:pt x="28" y="16"/>
                      <a:pt x="28" y="16"/>
                    </a:cubicBezTo>
                    <a:cubicBezTo>
                      <a:pt x="28" y="16"/>
                      <a:pt x="28" y="16"/>
                      <a:pt x="28" y="16"/>
                    </a:cubicBezTo>
                    <a:cubicBezTo>
                      <a:pt x="29" y="16"/>
                      <a:pt x="29" y="16"/>
                      <a:pt x="29" y="16"/>
                    </a:cubicBezTo>
                    <a:cubicBezTo>
                      <a:pt x="29" y="16"/>
                      <a:pt x="29" y="16"/>
                      <a:pt x="29" y="16"/>
                    </a:cubicBezTo>
                    <a:cubicBezTo>
                      <a:pt x="29" y="16"/>
                      <a:pt x="29" y="16"/>
                      <a:pt x="29" y="16"/>
                    </a:cubicBezTo>
                    <a:cubicBezTo>
                      <a:pt x="29" y="16"/>
                      <a:pt x="29" y="16"/>
                      <a:pt x="29" y="16"/>
                    </a:cubicBezTo>
                    <a:cubicBezTo>
                      <a:pt x="29" y="16"/>
                      <a:pt x="29" y="16"/>
                      <a:pt x="29" y="16"/>
                    </a:cubicBezTo>
                    <a:cubicBezTo>
                      <a:pt x="29" y="16"/>
                      <a:pt x="29" y="16"/>
                      <a:pt x="29" y="16"/>
                    </a:cubicBezTo>
                    <a:cubicBezTo>
                      <a:pt x="29" y="16"/>
                      <a:pt x="29" y="16"/>
                      <a:pt x="29" y="16"/>
                    </a:cubicBezTo>
                    <a:cubicBezTo>
                      <a:pt x="29" y="17"/>
                      <a:pt x="29" y="17"/>
                      <a:pt x="29" y="17"/>
                    </a:cubicBezTo>
                    <a:cubicBezTo>
                      <a:pt x="29" y="16"/>
                      <a:pt x="29" y="16"/>
                      <a:pt x="29" y="16"/>
                    </a:cubicBezTo>
                    <a:cubicBezTo>
                      <a:pt x="29" y="16"/>
                      <a:pt x="29" y="16"/>
                      <a:pt x="29" y="16"/>
                    </a:cubicBezTo>
                    <a:cubicBezTo>
                      <a:pt x="29" y="16"/>
                      <a:pt x="29" y="16"/>
                      <a:pt x="29" y="16"/>
                    </a:cubicBezTo>
                    <a:cubicBezTo>
                      <a:pt x="29" y="16"/>
                      <a:pt x="29" y="16"/>
                      <a:pt x="29" y="16"/>
                    </a:cubicBezTo>
                    <a:cubicBezTo>
                      <a:pt x="30" y="16"/>
                      <a:pt x="30" y="16"/>
                      <a:pt x="30" y="16"/>
                    </a:cubicBezTo>
                    <a:cubicBezTo>
                      <a:pt x="30" y="16"/>
                      <a:pt x="30" y="16"/>
                      <a:pt x="30" y="16"/>
                    </a:cubicBezTo>
                    <a:cubicBezTo>
                      <a:pt x="30" y="16"/>
                      <a:pt x="30" y="16"/>
                      <a:pt x="30" y="16"/>
                    </a:cubicBezTo>
                    <a:cubicBezTo>
                      <a:pt x="30" y="16"/>
                      <a:pt x="30" y="16"/>
                      <a:pt x="30" y="16"/>
                    </a:cubicBezTo>
                    <a:cubicBezTo>
                      <a:pt x="30" y="16"/>
                      <a:pt x="30" y="16"/>
                      <a:pt x="30" y="16"/>
                    </a:cubicBezTo>
                    <a:cubicBezTo>
                      <a:pt x="31" y="15"/>
                      <a:pt x="31" y="15"/>
                      <a:pt x="31" y="15"/>
                    </a:cubicBezTo>
                    <a:cubicBezTo>
                      <a:pt x="31" y="15"/>
                      <a:pt x="31" y="15"/>
                      <a:pt x="31" y="15"/>
                    </a:cubicBezTo>
                    <a:cubicBezTo>
                      <a:pt x="32" y="15"/>
                      <a:pt x="32" y="15"/>
                      <a:pt x="32" y="15"/>
                    </a:cubicBezTo>
                    <a:cubicBezTo>
                      <a:pt x="32" y="14"/>
                      <a:pt x="32" y="14"/>
                      <a:pt x="32" y="14"/>
                    </a:cubicBezTo>
                    <a:cubicBezTo>
                      <a:pt x="32" y="14"/>
                      <a:pt x="32" y="14"/>
                      <a:pt x="32"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3"/>
                      <a:pt x="34" y="13"/>
                      <a:pt x="34" y="13"/>
                    </a:cubicBezTo>
                    <a:cubicBezTo>
                      <a:pt x="34" y="13"/>
                      <a:pt x="34" y="13"/>
                      <a:pt x="34" y="13"/>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2"/>
                      <a:pt x="33" y="12"/>
                      <a:pt x="33" y="12"/>
                    </a:cubicBezTo>
                    <a:cubicBezTo>
                      <a:pt x="34" y="12"/>
                      <a:pt x="34" y="12"/>
                      <a:pt x="34" y="12"/>
                    </a:cubicBezTo>
                    <a:cubicBezTo>
                      <a:pt x="34" y="12"/>
                      <a:pt x="34" y="12"/>
                      <a:pt x="34" y="12"/>
                    </a:cubicBezTo>
                    <a:cubicBezTo>
                      <a:pt x="34" y="12"/>
                      <a:pt x="34" y="12"/>
                      <a:pt x="34" y="12"/>
                    </a:cubicBezTo>
                    <a:cubicBezTo>
                      <a:pt x="34" y="12"/>
                      <a:pt x="34" y="12"/>
                      <a:pt x="34" y="12"/>
                    </a:cubicBezTo>
                    <a:cubicBezTo>
                      <a:pt x="34" y="12"/>
                      <a:pt x="34" y="12"/>
                      <a:pt x="34" y="12"/>
                    </a:cubicBezTo>
                    <a:cubicBezTo>
                      <a:pt x="34" y="12"/>
                      <a:pt x="34" y="12"/>
                      <a:pt x="34" y="12"/>
                    </a:cubicBezTo>
                    <a:cubicBezTo>
                      <a:pt x="34" y="12"/>
                      <a:pt x="34" y="12"/>
                      <a:pt x="34" y="12"/>
                    </a:cubicBezTo>
                    <a:cubicBezTo>
                      <a:pt x="34" y="12"/>
                      <a:pt x="34" y="12"/>
                      <a:pt x="34" y="12"/>
                    </a:cubicBezTo>
                    <a:cubicBezTo>
                      <a:pt x="34" y="12"/>
                      <a:pt x="34" y="12"/>
                      <a:pt x="34" y="12"/>
                    </a:cubicBezTo>
                    <a:cubicBezTo>
                      <a:pt x="34" y="12"/>
                      <a:pt x="34" y="12"/>
                      <a:pt x="34" y="12"/>
                    </a:cubicBezTo>
                    <a:cubicBezTo>
                      <a:pt x="34" y="12"/>
                      <a:pt x="34" y="12"/>
                      <a:pt x="34" y="12"/>
                    </a:cubicBezTo>
                    <a:cubicBezTo>
                      <a:pt x="35" y="11"/>
                      <a:pt x="35" y="11"/>
                      <a:pt x="35" y="11"/>
                    </a:cubicBezTo>
                    <a:cubicBezTo>
                      <a:pt x="35" y="11"/>
                      <a:pt x="35" y="11"/>
                      <a:pt x="35" y="11"/>
                    </a:cubicBezTo>
                    <a:cubicBezTo>
                      <a:pt x="35" y="11"/>
                      <a:pt x="35" y="11"/>
                      <a:pt x="35" y="11"/>
                    </a:cubicBezTo>
                    <a:cubicBezTo>
                      <a:pt x="35" y="11"/>
                      <a:pt x="35" y="11"/>
                      <a:pt x="35" y="11"/>
                    </a:cubicBezTo>
                    <a:cubicBezTo>
                      <a:pt x="35" y="12"/>
                      <a:pt x="35" y="12"/>
                      <a:pt x="35" y="12"/>
                    </a:cubicBezTo>
                    <a:cubicBezTo>
                      <a:pt x="35" y="11"/>
                      <a:pt x="35" y="11"/>
                      <a:pt x="35" y="11"/>
                    </a:cubicBezTo>
                    <a:cubicBezTo>
                      <a:pt x="35" y="11"/>
                      <a:pt x="35" y="11"/>
                      <a:pt x="35" y="11"/>
                    </a:cubicBezTo>
                    <a:cubicBezTo>
                      <a:pt x="35" y="11"/>
                      <a:pt x="35" y="11"/>
                      <a:pt x="35" y="11"/>
                    </a:cubicBezTo>
                    <a:cubicBezTo>
                      <a:pt x="35" y="11"/>
                      <a:pt x="35" y="11"/>
                      <a:pt x="35" y="11"/>
                    </a:cubicBezTo>
                    <a:cubicBezTo>
                      <a:pt x="35" y="11"/>
                      <a:pt x="35" y="11"/>
                      <a:pt x="35" y="11"/>
                    </a:cubicBezTo>
                    <a:cubicBezTo>
                      <a:pt x="35" y="11"/>
                      <a:pt x="35" y="11"/>
                      <a:pt x="35" y="11"/>
                    </a:cubicBezTo>
                    <a:cubicBezTo>
                      <a:pt x="35" y="11"/>
                      <a:pt x="35" y="11"/>
                      <a:pt x="35" y="11"/>
                    </a:cubicBezTo>
                    <a:cubicBezTo>
                      <a:pt x="35" y="11"/>
                      <a:pt x="35" y="11"/>
                      <a:pt x="35" y="11"/>
                    </a:cubicBezTo>
                    <a:cubicBezTo>
                      <a:pt x="35" y="11"/>
                      <a:pt x="35" y="11"/>
                      <a:pt x="35" y="11"/>
                    </a:cubicBezTo>
                    <a:cubicBezTo>
                      <a:pt x="35" y="12"/>
                      <a:pt x="35" y="12"/>
                      <a:pt x="35" y="12"/>
                    </a:cubicBezTo>
                    <a:cubicBezTo>
                      <a:pt x="35" y="12"/>
                      <a:pt x="35" y="12"/>
                      <a:pt x="35" y="12"/>
                    </a:cubicBezTo>
                    <a:cubicBezTo>
                      <a:pt x="36" y="12"/>
                      <a:pt x="36" y="12"/>
                      <a:pt x="36" y="12"/>
                    </a:cubicBezTo>
                    <a:cubicBezTo>
                      <a:pt x="36" y="11"/>
                      <a:pt x="36" y="11"/>
                      <a:pt x="36" y="11"/>
                    </a:cubicBezTo>
                    <a:cubicBezTo>
                      <a:pt x="36" y="11"/>
                      <a:pt x="36" y="11"/>
                      <a:pt x="36" y="11"/>
                    </a:cubicBezTo>
                    <a:cubicBezTo>
                      <a:pt x="37" y="11"/>
                      <a:pt x="37" y="11"/>
                      <a:pt x="37" y="11"/>
                    </a:cubicBezTo>
                    <a:cubicBezTo>
                      <a:pt x="37" y="11"/>
                      <a:pt x="37" y="11"/>
                      <a:pt x="37" y="11"/>
                    </a:cubicBezTo>
                    <a:cubicBezTo>
                      <a:pt x="38" y="12"/>
                      <a:pt x="38" y="12"/>
                      <a:pt x="38" y="12"/>
                    </a:cubicBezTo>
                    <a:cubicBezTo>
                      <a:pt x="39" y="12"/>
                      <a:pt x="39" y="12"/>
                      <a:pt x="39" y="12"/>
                    </a:cubicBezTo>
                    <a:cubicBezTo>
                      <a:pt x="39" y="12"/>
                      <a:pt x="39" y="12"/>
                      <a:pt x="39" y="12"/>
                    </a:cubicBezTo>
                    <a:cubicBezTo>
                      <a:pt x="39" y="12"/>
                      <a:pt x="39" y="12"/>
                      <a:pt x="39" y="12"/>
                    </a:cubicBezTo>
                    <a:cubicBezTo>
                      <a:pt x="40" y="12"/>
                      <a:pt x="40" y="12"/>
                      <a:pt x="40" y="12"/>
                    </a:cubicBezTo>
                    <a:cubicBezTo>
                      <a:pt x="40" y="12"/>
                      <a:pt x="40" y="12"/>
                      <a:pt x="40" y="12"/>
                    </a:cubicBezTo>
                    <a:cubicBezTo>
                      <a:pt x="40" y="12"/>
                      <a:pt x="40" y="12"/>
                      <a:pt x="40" y="12"/>
                    </a:cubicBezTo>
                    <a:cubicBezTo>
                      <a:pt x="40" y="12"/>
                      <a:pt x="40" y="12"/>
                      <a:pt x="40" y="12"/>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4"/>
                      <a:pt x="41" y="14"/>
                      <a:pt x="41"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4"/>
                      <a:pt x="42" y="14"/>
                      <a:pt x="42" y="14"/>
                    </a:cubicBezTo>
                    <a:cubicBezTo>
                      <a:pt x="42" y="15"/>
                      <a:pt x="42" y="15"/>
                      <a:pt x="42" y="15"/>
                    </a:cubicBezTo>
                    <a:cubicBezTo>
                      <a:pt x="42" y="15"/>
                      <a:pt x="42" y="15"/>
                      <a:pt x="42" y="15"/>
                    </a:cubicBezTo>
                    <a:cubicBezTo>
                      <a:pt x="43" y="15"/>
                      <a:pt x="43" y="15"/>
                      <a:pt x="43" y="15"/>
                    </a:cubicBezTo>
                    <a:cubicBezTo>
                      <a:pt x="43" y="15"/>
                      <a:pt x="43" y="15"/>
                      <a:pt x="43" y="15"/>
                    </a:cubicBezTo>
                    <a:cubicBezTo>
                      <a:pt x="43" y="15"/>
                      <a:pt x="43" y="15"/>
                      <a:pt x="43" y="15"/>
                    </a:cubicBezTo>
                    <a:cubicBezTo>
                      <a:pt x="43" y="15"/>
                      <a:pt x="43" y="15"/>
                      <a:pt x="43" y="15"/>
                    </a:cubicBezTo>
                    <a:cubicBezTo>
                      <a:pt x="43" y="15"/>
                      <a:pt x="43" y="15"/>
                      <a:pt x="43" y="15"/>
                    </a:cubicBezTo>
                    <a:cubicBezTo>
                      <a:pt x="44" y="15"/>
                      <a:pt x="44" y="15"/>
                      <a:pt x="44" y="15"/>
                    </a:cubicBezTo>
                    <a:cubicBezTo>
                      <a:pt x="44" y="15"/>
                      <a:pt x="44" y="15"/>
                      <a:pt x="44" y="15"/>
                    </a:cubicBezTo>
                    <a:cubicBezTo>
                      <a:pt x="44" y="15"/>
                      <a:pt x="44" y="15"/>
                      <a:pt x="44" y="15"/>
                    </a:cubicBezTo>
                    <a:cubicBezTo>
                      <a:pt x="44" y="15"/>
                      <a:pt x="44" y="15"/>
                      <a:pt x="44" y="15"/>
                    </a:cubicBezTo>
                    <a:cubicBezTo>
                      <a:pt x="44" y="16"/>
                      <a:pt x="44" y="16"/>
                      <a:pt x="44" y="16"/>
                    </a:cubicBezTo>
                    <a:cubicBezTo>
                      <a:pt x="44" y="16"/>
                      <a:pt x="44" y="16"/>
                      <a:pt x="44" y="16"/>
                    </a:cubicBezTo>
                    <a:cubicBezTo>
                      <a:pt x="44" y="16"/>
                      <a:pt x="44" y="16"/>
                      <a:pt x="44" y="16"/>
                    </a:cubicBezTo>
                    <a:cubicBezTo>
                      <a:pt x="44" y="16"/>
                      <a:pt x="44" y="16"/>
                      <a:pt x="44" y="16"/>
                    </a:cubicBezTo>
                    <a:cubicBezTo>
                      <a:pt x="44" y="16"/>
                      <a:pt x="44" y="16"/>
                      <a:pt x="44" y="16"/>
                    </a:cubicBezTo>
                    <a:cubicBezTo>
                      <a:pt x="44" y="17"/>
                      <a:pt x="44" y="17"/>
                      <a:pt x="44" y="17"/>
                    </a:cubicBezTo>
                    <a:cubicBezTo>
                      <a:pt x="44" y="17"/>
                      <a:pt x="44" y="17"/>
                      <a:pt x="44" y="17"/>
                    </a:cubicBezTo>
                    <a:cubicBezTo>
                      <a:pt x="44" y="17"/>
                      <a:pt x="44" y="17"/>
                      <a:pt x="44" y="17"/>
                    </a:cubicBezTo>
                    <a:cubicBezTo>
                      <a:pt x="44" y="17"/>
                      <a:pt x="44" y="17"/>
                      <a:pt x="44" y="17"/>
                    </a:cubicBezTo>
                    <a:cubicBezTo>
                      <a:pt x="45" y="17"/>
                      <a:pt x="45" y="17"/>
                      <a:pt x="45" y="17"/>
                    </a:cubicBezTo>
                    <a:cubicBezTo>
                      <a:pt x="45" y="17"/>
                      <a:pt x="45" y="17"/>
                      <a:pt x="45" y="17"/>
                    </a:cubicBezTo>
                    <a:cubicBezTo>
                      <a:pt x="45" y="18"/>
                      <a:pt x="45" y="18"/>
                      <a:pt x="45" y="18"/>
                    </a:cubicBezTo>
                    <a:cubicBezTo>
                      <a:pt x="46" y="17"/>
                      <a:pt x="46" y="17"/>
                      <a:pt x="46" y="17"/>
                    </a:cubicBezTo>
                    <a:cubicBezTo>
                      <a:pt x="46" y="18"/>
                      <a:pt x="46" y="18"/>
                      <a:pt x="46" y="18"/>
                    </a:cubicBezTo>
                    <a:cubicBezTo>
                      <a:pt x="46" y="18"/>
                      <a:pt x="46" y="18"/>
                      <a:pt x="46" y="18"/>
                    </a:cubicBezTo>
                    <a:cubicBezTo>
                      <a:pt x="46" y="18"/>
                      <a:pt x="46" y="18"/>
                      <a:pt x="46" y="18"/>
                    </a:cubicBezTo>
                    <a:cubicBezTo>
                      <a:pt x="47" y="18"/>
                      <a:pt x="47" y="18"/>
                      <a:pt x="47" y="18"/>
                    </a:cubicBezTo>
                    <a:cubicBezTo>
                      <a:pt x="47" y="18"/>
                      <a:pt x="47" y="18"/>
                      <a:pt x="47" y="18"/>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8" y="19"/>
                      <a:pt x="48" y="19"/>
                      <a:pt x="48" y="19"/>
                    </a:cubicBezTo>
                    <a:cubicBezTo>
                      <a:pt x="48" y="19"/>
                      <a:pt x="48" y="19"/>
                      <a:pt x="48" y="19"/>
                    </a:cubicBezTo>
                    <a:cubicBezTo>
                      <a:pt x="48" y="19"/>
                      <a:pt x="48" y="19"/>
                      <a:pt x="48" y="19"/>
                    </a:cubicBezTo>
                    <a:cubicBezTo>
                      <a:pt x="48" y="19"/>
                      <a:pt x="48" y="19"/>
                      <a:pt x="48" y="19"/>
                    </a:cubicBez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49" y="20"/>
                      <a:pt x="49" y="20"/>
                      <a:pt x="49"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2"/>
                      <a:pt x="51" y="22"/>
                      <a:pt x="51" y="22"/>
                    </a:cubicBezTo>
                    <a:cubicBezTo>
                      <a:pt x="51" y="22"/>
                      <a:pt x="51" y="22"/>
                      <a:pt x="51" y="22"/>
                    </a:cubicBezTo>
                    <a:cubicBezTo>
                      <a:pt x="52" y="22"/>
                      <a:pt x="52" y="22"/>
                      <a:pt x="52" y="22"/>
                    </a:cubicBezTo>
                    <a:cubicBezTo>
                      <a:pt x="52" y="22"/>
                      <a:pt x="52" y="22"/>
                      <a:pt x="52" y="22"/>
                    </a:cubicBezTo>
                    <a:cubicBezTo>
                      <a:pt x="52" y="22"/>
                      <a:pt x="52" y="22"/>
                      <a:pt x="52" y="22"/>
                    </a:cubicBezTo>
                    <a:cubicBezTo>
                      <a:pt x="52" y="22"/>
                      <a:pt x="52" y="22"/>
                      <a:pt x="52" y="22"/>
                    </a:cubicBezTo>
                    <a:cubicBezTo>
                      <a:pt x="52" y="23"/>
                      <a:pt x="52" y="23"/>
                      <a:pt x="52" y="23"/>
                    </a:cubicBezTo>
                    <a:cubicBezTo>
                      <a:pt x="52" y="23"/>
                      <a:pt x="52" y="23"/>
                      <a:pt x="52" y="23"/>
                    </a:cubicBezTo>
                    <a:cubicBezTo>
                      <a:pt x="52" y="23"/>
                      <a:pt x="52" y="23"/>
                      <a:pt x="52" y="23"/>
                    </a:cubicBezTo>
                    <a:cubicBezTo>
                      <a:pt x="53" y="23"/>
                      <a:pt x="53" y="23"/>
                      <a:pt x="53" y="23"/>
                    </a:cubicBezTo>
                    <a:cubicBezTo>
                      <a:pt x="53" y="23"/>
                      <a:pt x="53" y="23"/>
                      <a:pt x="53" y="23"/>
                    </a:cubicBezTo>
                    <a:cubicBezTo>
                      <a:pt x="53" y="23"/>
                      <a:pt x="53" y="23"/>
                      <a:pt x="53" y="23"/>
                    </a:cubicBezTo>
                    <a:cubicBezTo>
                      <a:pt x="53" y="23"/>
                      <a:pt x="53" y="23"/>
                      <a:pt x="53" y="23"/>
                    </a:cubicBezTo>
                    <a:cubicBezTo>
                      <a:pt x="53" y="24"/>
                      <a:pt x="53" y="24"/>
                      <a:pt x="53" y="24"/>
                    </a:cubicBezTo>
                    <a:cubicBezTo>
                      <a:pt x="53" y="24"/>
                      <a:pt x="53" y="24"/>
                      <a:pt x="53" y="24"/>
                    </a:cubicBezTo>
                    <a:cubicBezTo>
                      <a:pt x="53" y="24"/>
                      <a:pt x="53" y="24"/>
                      <a:pt x="53" y="24"/>
                    </a:cubicBezTo>
                    <a:cubicBezTo>
                      <a:pt x="53" y="24"/>
                      <a:pt x="53" y="24"/>
                      <a:pt x="53" y="24"/>
                    </a:cubicBezTo>
                    <a:cubicBezTo>
                      <a:pt x="53" y="24"/>
                      <a:pt x="53" y="24"/>
                      <a:pt x="53" y="24"/>
                    </a:cubicBezTo>
                    <a:cubicBezTo>
                      <a:pt x="52" y="24"/>
                      <a:pt x="52" y="24"/>
                      <a:pt x="52" y="24"/>
                    </a:cubicBezTo>
                    <a:cubicBezTo>
                      <a:pt x="53" y="24"/>
                      <a:pt x="53" y="24"/>
                      <a:pt x="53" y="24"/>
                    </a:cubicBezTo>
                    <a:cubicBezTo>
                      <a:pt x="53" y="24"/>
                      <a:pt x="53" y="24"/>
                      <a:pt x="53" y="24"/>
                    </a:cubicBezTo>
                    <a:cubicBezTo>
                      <a:pt x="53" y="24"/>
                      <a:pt x="53" y="24"/>
                      <a:pt x="53" y="24"/>
                    </a:cubicBezTo>
                    <a:cubicBezTo>
                      <a:pt x="53" y="24"/>
                      <a:pt x="53" y="24"/>
                      <a:pt x="53" y="24"/>
                    </a:cubicBezTo>
                    <a:cubicBezTo>
                      <a:pt x="53" y="24"/>
                      <a:pt x="53" y="24"/>
                      <a:pt x="53" y="24"/>
                    </a:cubicBezTo>
                    <a:cubicBezTo>
                      <a:pt x="53" y="24"/>
                      <a:pt x="53" y="24"/>
                      <a:pt x="53" y="24"/>
                    </a:cubicBezTo>
                    <a:cubicBezTo>
                      <a:pt x="53" y="24"/>
                      <a:pt x="53" y="24"/>
                      <a:pt x="53" y="24"/>
                    </a:cubicBezTo>
                    <a:cubicBezTo>
                      <a:pt x="53" y="25"/>
                      <a:pt x="53" y="25"/>
                      <a:pt x="53" y="25"/>
                    </a:cubicBezTo>
                    <a:cubicBezTo>
                      <a:pt x="53" y="25"/>
                      <a:pt x="53" y="25"/>
                      <a:pt x="53" y="25"/>
                    </a:cubicBezTo>
                    <a:cubicBezTo>
                      <a:pt x="53" y="25"/>
                      <a:pt x="53" y="25"/>
                      <a:pt x="53" y="25"/>
                    </a:cubicBezTo>
                    <a:cubicBezTo>
                      <a:pt x="53" y="25"/>
                      <a:pt x="53" y="25"/>
                      <a:pt x="53" y="25"/>
                    </a:cubicBezTo>
                    <a:cubicBezTo>
                      <a:pt x="53" y="25"/>
                      <a:pt x="53" y="25"/>
                      <a:pt x="53" y="25"/>
                    </a:cubicBezTo>
                    <a:cubicBezTo>
                      <a:pt x="53" y="25"/>
                      <a:pt x="53" y="25"/>
                      <a:pt x="53" y="25"/>
                    </a:cubicBezTo>
                    <a:cubicBezTo>
                      <a:pt x="53" y="25"/>
                      <a:pt x="53" y="25"/>
                      <a:pt x="53" y="25"/>
                    </a:cubicBezTo>
                    <a:cubicBezTo>
                      <a:pt x="53" y="25"/>
                      <a:pt x="53" y="25"/>
                      <a:pt x="53" y="25"/>
                    </a:cubicBezTo>
                    <a:cubicBezTo>
                      <a:pt x="53" y="26"/>
                      <a:pt x="53" y="26"/>
                      <a:pt x="53" y="26"/>
                    </a:cubicBezTo>
                    <a:cubicBezTo>
                      <a:pt x="53" y="26"/>
                      <a:pt x="53" y="26"/>
                      <a:pt x="53" y="26"/>
                    </a:cubicBezTo>
                    <a:cubicBezTo>
                      <a:pt x="53" y="27"/>
                      <a:pt x="53" y="27"/>
                      <a:pt x="53" y="27"/>
                    </a:cubicBezTo>
                    <a:cubicBezTo>
                      <a:pt x="53" y="27"/>
                      <a:pt x="53" y="27"/>
                      <a:pt x="53" y="27"/>
                    </a:cubicBezTo>
                    <a:cubicBezTo>
                      <a:pt x="53" y="27"/>
                      <a:pt x="53" y="27"/>
                      <a:pt x="53" y="27"/>
                    </a:cubicBezTo>
                    <a:cubicBezTo>
                      <a:pt x="53" y="28"/>
                      <a:pt x="53" y="28"/>
                      <a:pt x="53" y="28"/>
                    </a:cubicBezTo>
                    <a:cubicBezTo>
                      <a:pt x="53" y="28"/>
                      <a:pt x="53" y="28"/>
                      <a:pt x="53" y="28"/>
                    </a:cubicBezTo>
                    <a:cubicBezTo>
                      <a:pt x="53" y="28"/>
                      <a:pt x="53" y="28"/>
                      <a:pt x="53" y="28"/>
                    </a:cubicBezTo>
                    <a:cubicBezTo>
                      <a:pt x="53" y="28"/>
                      <a:pt x="53" y="28"/>
                      <a:pt x="53" y="28"/>
                    </a:cubicBezTo>
                    <a:cubicBezTo>
                      <a:pt x="53" y="29"/>
                      <a:pt x="53" y="29"/>
                      <a:pt x="53" y="29"/>
                    </a:cubicBezTo>
                    <a:cubicBezTo>
                      <a:pt x="53" y="30"/>
                      <a:pt x="53" y="30"/>
                      <a:pt x="53" y="30"/>
                    </a:cubicBezTo>
                    <a:cubicBezTo>
                      <a:pt x="53" y="30"/>
                      <a:pt x="53" y="30"/>
                      <a:pt x="53" y="30"/>
                    </a:cubicBezTo>
                    <a:cubicBezTo>
                      <a:pt x="53" y="30"/>
                      <a:pt x="53" y="30"/>
                      <a:pt x="53" y="30"/>
                    </a:cubicBezTo>
                    <a:cubicBezTo>
                      <a:pt x="53" y="29"/>
                      <a:pt x="53" y="29"/>
                      <a:pt x="53" y="29"/>
                    </a:cubicBezTo>
                    <a:cubicBezTo>
                      <a:pt x="53" y="30"/>
                      <a:pt x="53" y="30"/>
                      <a:pt x="53" y="30"/>
                    </a:cubicBezTo>
                    <a:cubicBezTo>
                      <a:pt x="53" y="30"/>
                      <a:pt x="53" y="30"/>
                      <a:pt x="53" y="30"/>
                    </a:cubicBezTo>
                    <a:cubicBezTo>
                      <a:pt x="53" y="30"/>
                      <a:pt x="53" y="30"/>
                      <a:pt x="53" y="30"/>
                    </a:cubicBezTo>
                    <a:cubicBezTo>
                      <a:pt x="53" y="30"/>
                      <a:pt x="53" y="30"/>
                      <a:pt x="53" y="30"/>
                    </a:cubicBezTo>
                    <a:cubicBezTo>
                      <a:pt x="53" y="31"/>
                      <a:pt x="53" y="31"/>
                      <a:pt x="53" y="31"/>
                    </a:cubicBezTo>
                    <a:cubicBezTo>
                      <a:pt x="53" y="31"/>
                      <a:pt x="53" y="31"/>
                      <a:pt x="53" y="31"/>
                    </a:cubicBezTo>
                    <a:cubicBezTo>
                      <a:pt x="53" y="31"/>
                      <a:pt x="53" y="31"/>
                      <a:pt x="53" y="31"/>
                    </a:cubicBezTo>
                    <a:cubicBezTo>
                      <a:pt x="53" y="31"/>
                      <a:pt x="53" y="31"/>
                      <a:pt x="53" y="31"/>
                    </a:cubicBezTo>
                    <a:cubicBezTo>
                      <a:pt x="53" y="31"/>
                      <a:pt x="53" y="31"/>
                      <a:pt x="53" y="31"/>
                    </a:cubicBezTo>
                    <a:cubicBezTo>
                      <a:pt x="53" y="31"/>
                      <a:pt x="53" y="31"/>
                      <a:pt x="53" y="31"/>
                    </a:cubicBezTo>
                    <a:cubicBezTo>
                      <a:pt x="53" y="32"/>
                      <a:pt x="53" y="32"/>
                      <a:pt x="53" y="32"/>
                    </a:cubicBezTo>
                    <a:cubicBezTo>
                      <a:pt x="53" y="32"/>
                      <a:pt x="53" y="32"/>
                      <a:pt x="53" y="32"/>
                    </a:cubicBezTo>
                    <a:cubicBezTo>
                      <a:pt x="53" y="32"/>
                      <a:pt x="53" y="32"/>
                      <a:pt x="53" y="32"/>
                    </a:cubicBezTo>
                    <a:cubicBezTo>
                      <a:pt x="53" y="32"/>
                      <a:pt x="53" y="32"/>
                      <a:pt x="53" y="32"/>
                    </a:cubicBezTo>
                    <a:cubicBezTo>
                      <a:pt x="53" y="32"/>
                      <a:pt x="53" y="32"/>
                      <a:pt x="53" y="32"/>
                    </a:cubicBezTo>
                    <a:cubicBezTo>
                      <a:pt x="53" y="32"/>
                      <a:pt x="53" y="32"/>
                      <a:pt x="53" y="32"/>
                    </a:cubicBezTo>
                    <a:cubicBezTo>
                      <a:pt x="53" y="34"/>
                      <a:pt x="53" y="34"/>
                      <a:pt x="53" y="34"/>
                    </a:cubicBezTo>
                    <a:cubicBezTo>
                      <a:pt x="53" y="35"/>
                      <a:pt x="53" y="35"/>
                      <a:pt x="53" y="35"/>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2" y="34"/>
                      <a:pt x="52" y="34"/>
                      <a:pt x="52" y="34"/>
                    </a:cubicBezTo>
                    <a:cubicBezTo>
                      <a:pt x="52" y="34"/>
                      <a:pt x="52" y="34"/>
                      <a:pt x="52" y="34"/>
                    </a:cubicBezTo>
                    <a:cubicBezTo>
                      <a:pt x="52" y="34"/>
                      <a:pt x="52" y="34"/>
                      <a:pt x="52" y="34"/>
                    </a:cubicBezTo>
                    <a:cubicBezTo>
                      <a:pt x="52" y="35"/>
                      <a:pt x="52" y="35"/>
                      <a:pt x="52" y="35"/>
                    </a:cubicBezTo>
                    <a:cubicBezTo>
                      <a:pt x="53" y="35"/>
                      <a:pt x="53" y="35"/>
                      <a:pt x="53" y="35"/>
                    </a:cubicBezTo>
                    <a:cubicBezTo>
                      <a:pt x="53" y="35"/>
                      <a:pt x="53" y="35"/>
                      <a:pt x="53" y="35"/>
                    </a:cubicBezTo>
                    <a:cubicBezTo>
                      <a:pt x="53" y="35"/>
                      <a:pt x="53" y="35"/>
                      <a:pt x="53" y="35"/>
                    </a:cubicBezTo>
                    <a:cubicBezTo>
                      <a:pt x="54" y="36"/>
                      <a:pt x="54" y="36"/>
                      <a:pt x="54" y="36"/>
                    </a:cubicBezTo>
                    <a:cubicBezTo>
                      <a:pt x="54" y="36"/>
                      <a:pt x="54" y="36"/>
                      <a:pt x="54" y="36"/>
                    </a:cubicBezTo>
                    <a:cubicBezTo>
                      <a:pt x="54" y="36"/>
                      <a:pt x="54" y="36"/>
                      <a:pt x="54" y="36"/>
                    </a:cubicBezTo>
                    <a:cubicBezTo>
                      <a:pt x="54" y="37"/>
                      <a:pt x="54" y="37"/>
                      <a:pt x="54" y="37"/>
                    </a:cubicBezTo>
                    <a:cubicBezTo>
                      <a:pt x="54" y="37"/>
                      <a:pt x="54" y="37"/>
                      <a:pt x="54" y="37"/>
                    </a:cubicBezTo>
                    <a:cubicBezTo>
                      <a:pt x="54" y="37"/>
                      <a:pt x="54" y="37"/>
                      <a:pt x="54" y="37"/>
                    </a:cubicBezTo>
                    <a:cubicBezTo>
                      <a:pt x="54" y="37"/>
                      <a:pt x="54" y="37"/>
                      <a:pt x="54" y="37"/>
                    </a:cubicBezTo>
                    <a:cubicBezTo>
                      <a:pt x="54" y="37"/>
                      <a:pt x="54" y="37"/>
                      <a:pt x="54" y="37"/>
                    </a:cubicBezTo>
                    <a:cubicBezTo>
                      <a:pt x="54" y="36"/>
                      <a:pt x="54" y="36"/>
                      <a:pt x="54" y="36"/>
                    </a:cubicBezTo>
                    <a:cubicBezTo>
                      <a:pt x="54" y="36"/>
                      <a:pt x="54" y="36"/>
                      <a:pt x="54" y="36"/>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6"/>
                      <a:pt x="54" y="36"/>
                      <a:pt x="54" y="36"/>
                    </a:cubicBezTo>
                    <a:cubicBezTo>
                      <a:pt x="54" y="36"/>
                      <a:pt x="54" y="36"/>
                      <a:pt x="54" y="36"/>
                    </a:cubicBezTo>
                    <a:cubicBezTo>
                      <a:pt x="54" y="36"/>
                      <a:pt x="54" y="36"/>
                      <a:pt x="54" y="36"/>
                    </a:cubicBezTo>
                    <a:cubicBezTo>
                      <a:pt x="54" y="36"/>
                      <a:pt x="54" y="36"/>
                      <a:pt x="54" y="36"/>
                    </a:cubicBezTo>
                    <a:cubicBezTo>
                      <a:pt x="54" y="36"/>
                      <a:pt x="54" y="36"/>
                      <a:pt x="54" y="36"/>
                    </a:cubicBezTo>
                    <a:cubicBezTo>
                      <a:pt x="54" y="36"/>
                      <a:pt x="54" y="36"/>
                      <a:pt x="54" y="36"/>
                    </a:cubicBezTo>
                    <a:cubicBezTo>
                      <a:pt x="54" y="36"/>
                      <a:pt x="54" y="36"/>
                      <a:pt x="54" y="36"/>
                    </a:cubicBezTo>
                    <a:cubicBezTo>
                      <a:pt x="55" y="36"/>
                      <a:pt x="55" y="36"/>
                      <a:pt x="55" y="36"/>
                    </a:cubicBezTo>
                    <a:cubicBezTo>
                      <a:pt x="55" y="36"/>
                      <a:pt x="55" y="36"/>
                      <a:pt x="55" y="36"/>
                    </a:cubicBezTo>
                    <a:cubicBezTo>
                      <a:pt x="55" y="36"/>
                      <a:pt x="55" y="36"/>
                      <a:pt x="55" y="36"/>
                    </a:cubicBezTo>
                    <a:cubicBezTo>
                      <a:pt x="55" y="36"/>
                      <a:pt x="55" y="36"/>
                      <a:pt x="55" y="36"/>
                    </a:cubicBezTo>
                    <a:cubicBezTo>
                      <a:pt x="55" y="36"/>
                      <a:pt x="55" y="36"/>
                      <a:pt x="55" y="36"/>
                    </a:cubicBezTo>
                    <a:cubicBezTo>
                      <a:pt x="55" y="36"/>
                      <a:pt x="55" y="36"/>
                      <a:pt x="55" y="36"/>
                    </a:cubicBezTo>
                    <a:cubicBezTo>
                      <a:pt x="55" y="36"/>
                      <a:pt x="55" y="36"/>
                      <a:pt x="55" y="36"/>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4" y="34"/>
                      <a:pt x="54" y="34"/>
                      <a:pt x="54" y="34"/>
                    </a:cubicBezTo>
                    <a:cubicBezTo>
                      <a:pt x="54" y="34"/>
                      <a:pt x="54" y="34"/>
                      <a:pt x="54" y="34"/>
                    </a:cubicBezTo>
                    <a:cubicBezTo>
                      <a:pt x="54" y="34"/>
                      <a:pt x="54" y="34"/>
                      <a:pt x="54" y="34"/>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5" y="33"/>
                      <a:pt x="55" y="33"/>
                      <a:pt x="55" y="33"/>
                    </a:cubicBezTo>
                    <a:cubicBezTo>
                      <a:pt x="55" y="33"/>
                      <a:pt x="55" y="33"/>
                      <a:pt x="55" y="33"/>
                    </a:cubicBezTo>
                    <a:cubicBezTo>
                      <a:pt x="55" y="33"/>
                      <a:pt x="55" y="33"/>
                      <a:pt x="55" y="33"/>
                    </a:cubicBezTo>
                    <a:cubicBezTo>
                      <a:pt x="55" y="33"/>
                      <a:pt x="55" y="33"/>
                      <a:pt x="55" y="33"/>
                    </a:cubicBezTo>
                    <a:cubicBezTo>
                      <a:pt x="55" y="33"/>
                      <a:pt x="55" y="33"/>
                      <a:pt x="55" y="33"/>
                    </a:cubicBezTo>
                    <a:cubicBezTo>
                      <a:pt x="55" y="33"/>
                      <a:pt x="55" y="33"/>
                      <a:pt x="55" y="33"/>
                    </a:cubicBezTo>
                    <a:cubicBezTo>
                      <a:pt x="55" y="33"/>
                      <a:pt x="55" y="33"/>
                      <a:pt x="55" y="33"/>
                    </a:cubicBezTo>
                    <a:cubicBezTo>
                      <a:pt x="55" y="33"/>
                      <a:pt x="55" y="33"/>
                      <a:pt x="55" y="33"/>
                    </a:cubicBezTo>
                    <a:cubicBezTo>
                      <a:pt x="56" y="34"/>
                      <a:pt x="56" y="34"/>
                      <a:pt x="56" y="34"/>
                    </a:cubicBezTo>
                    <a:cubicBezTo>
                      <a:pt x="56" y="34"/>
                      <a:pt x="56" y="34"/>
                      <a:pt x="56" y="34"/>
                    </a:cubicBezTo>
                    <a:cubicBezTo>
                      <a:pt x="56" y="35"/>
                      <a:pt x="56" y="35"/>
                      <a:pt x="56" y="35"/>
                    </a:cubicBezTo>
                    <a:cubicBezTo>
                      <a:pt x="56" y="35"/>
                      <a:pt x="56" y="35"/>
                      <a:pt x="56" y="35"/>
                    </a:cubicBezTo>
                    <a:cubicBezTo>
                      <a:pt x="56" y="35"/>
                      <a:pt x="56" y="35"/>
                      <a:pt x="56" y="35"/>
                    </a:cubicBezTo>
                    <a:cubicBezTo>
                      <a:pt x="56" y="35"/>
                      <a:pt x="56" y="35"/>
                      <a:pt x="56" y="35"/>
                    </a:cubicBezTo>
                    <a:cubicBezTo>
                      <a:pt x="56" y="35"/>
                      <a:pt x="56" y="35"/>
                      <a:pt x="56" y="35"/>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7" y="33"/>
                      <a:pt x="57" y="33"/>
                      <a:pt x="57" y="33"/>
                    </a:cubicBezTo>
                    <a:cubicBezTo>
                      <a:pt x="57" y="33"/>
                      <a:pt x="57" y="33"/>
                      <a:pt x="57" y="33"/>
                    </a:cubicBezTo>
                    <a:cubicBezTo>
                      <a:pt x="57" y="34"/>
                      <a:pt x="57" y="34"/>
                      <a:pt x="57" y="34"/>
                    </a:cubicBezTo>
                    <a:cubicBezTo>
                      <a:pt x="57" y="34"/>
                      <a:pt x="57" y="34"/>
                      <a:pt x="57" y="34"/>
                    </a:cubicBezTo>
                    <a:cubicBezTo>
                      <a:pt x="57" y="35"/>
                      <a:pt x="57" y="35"/>
                      <a:pt x="57" y="35"/>
                    </a:cubicBezTo>
                    <a:cubicBezTo>
                      <a:pt x="57" y="35"/>
                      <a:pt x="57" y="35"/>
                      <a:pt x="57" y="35"/>
                    </a:cubicBezTo>
                    <a:cubicBezTo>
                      <a:pt x="57" y="35"/>
                      <a:pt x="57" y="35"/>
                      <a:pt x="57" y="35"/>
                    </a:cubicBezTo>
                    <a:cubicBezTo>
                      <a:pt x="57" y="35"/>
                      <a:pt x="57" y="35"/>
                      <a:pt x="57" y="35"/>
                    </a:cubicBezTo>
                    <a:cubicBezTo>
                      <a:pt x="57" y="36"/>
                      <a:pt x="57" y="36"/>
                      <a:pt x="57" y="36"/>
                    </a:cubicBezTo>
                    <a:cubicBezTo>
                      <a:pt x="57" y="36"/>
                      <a:pt x="57" y="36"/>
                      <a:pt x="57" y="36"/>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6" y="36"/>
                      <a:pt x="56" y="36"/>
                      <a:pt x="56" y="36"/>
                    </a:cubicBezTo>
                    <a:cubicBezTo>
                      <a:pt x="56" y="37"/>
                      <a:pt x="56" y="37"/>
                      <a:pt x="56" y="37"/>
                    </a:cubicBezTo>
                    <a:cubicBezTo>
                      <a:pt x="56" y="37"/>
                      <a:pt x="56" y="37"/>
                      <a:pt x="56" y="37"/>
                    </a:cubicBezTo>
                    <a:cubicBezTo>
                      <a:pt x="56" y="37"/>
                      <a:pt x="56" y="37"/>
                      <a:pt x="56" y="37"/>
                    </a:cubicBezTo>
                    <a:cubicBezTo>
                      <a:pt x="56" y="37"/>
                      <a:pt x="56" y="37"/>
                      <a:pt x="56" y="37"/>
                    </a:cubicBezTo>
                    <a:cubicBezTo>
                      <a:pt x="56" y="38"/>
                      <a:pt x="56" y="38"/>
                      <a:pt x="56" y="38"/>
                    </a:cubicBezTo>
                    <a:cubicBezTo>
                      <a:pt x="56" y="38"/>
                      <a:pt x="56" y="38"/>
                      <a:pt x="56" y="38"/>
                    </a:cubicBezTo>
                    <a:cubicBezTo>
                      <a:pt x="56" y="38"/>
                      <a:pt x="56" y="38"/>
                      <a:pt x="56" y="38"/>
                    </a:cubicBezTo>
                    <a:cubicBezTo>
                      <a:pt x="56" y="38"/>
                      <a:pt x="56" y="38"/>
                      <a:pt x="56" y="38"/>
                    </a:cubicBezTo>
                    <a:cubicBezTo>
                      <a:pt x="56" y="38"/>
                      <a:pt x="56" y="38"/>
                      <a:pt x="56" y="38"/>
                    </a:cubicBezTo>
                    <a:cubicBezTo>
                      <a:pt x="56" y="38"/>
                      <a:pt x="56" y="38"/>
                      <a:pt x="56" y="38"/>
                    </a:cubicBezTo>
                    <a:cubicBezTo>
                      <a:pt x="55" y="38"/>
                      <a:pt x="55" y="38"/>
                      <a:pt x="55" y="38"/>
                    </a:cubicBezTo>
                    <a:cubicBezTo>
                      <a:pt x="55" y="38"/>
                      <a:pt x="55" y="38"/>
                      <a:pt x="55" y="38"/>
                    </a:cubicBezTo>
                    <a:cubicBezTo>
                      <a:pt x="55" y="38"/>
                      <a:pt x="55" y="38"/>
                      <a:pt x="55" y="38"/>
                    </a:cubicBezTo>
                    <a:cubicBezTo>
                      <a:pt x="55" y="38"/>
                      <a:pt x="55" y="38"/>
                      <a:pt x="55" y="38"/>
                    </a:cubicBezTo>
                    <a:cubicBezTo>
                      <a:pt x="56" y="38"/>
                      <a:pt x="56" y="38"/>
                      <a:pt x="56" y="38"/>
                    </a:cubicBezTo>
                    <a:cubicBezTo>
                      <a:pt x="56" y="38"/>
                      <a:pt x="56" y="38"/>
                      <a:pt x="56" y="38"/>
                    </a:cubicBezTo>
                    <a:cubicBezTo>
                      <a:pt x="56" y="38"/>
                      <a:pt x="56" y="38"/>
                      <a:pt x="56" y="38"/>
                    </a:cubicBezTo>
                    <a:cubicBezTo>
                      <a:pt x="56" y="38"/>
                      <a:pt x="56" y="38"/>
                      <a:pt x="56" y="38"/>
                    </a:cubicBezTo>
                    <a:cubicBezTo>
                      <a:pt x="56" y="38"/>
                      <a:pt x="56" y="38"/>
                      <a:pt x="56" y="38"/>
                    </a:cubicBezTo>
                    <a:cubicBezTo>
                      <a:pt x="56" y="38"/>
                      <a:pt x="56" y="38"/>
                      <a:pt x="56" y="38"/>
                    </a:cubicBezTo>
                    <a:cubicBezTo>
                      <a:pt x="55" y="38"/>
                      <a:pt x="55" y="38"/>
                      <a:pt x="55" y="38"/>
                    </a:cubicBezTo>
                    <a:cubicBezTo>
                      <a:pt x="55" y="38"/>
                      <a:pt x="55" y="38"/>
                      <a:pt x="55" y="38"/>
                    </a:cubicBezTo>
                    <a:cubicBezTo>
                      <a:pt x="55" y="38"/>
                      <a:pt x="55" y="38"/>
                      <a:pt x="55" y="38"/>
                    </a:cubicBezTo>
                    <a:cubicBezTo>
                      <a:pt x="56" y="38"/>
                      <a:pt x="56" y="38"/>
                      <a:pt x="56" y="38"/>
                    </a:cubicBezTo>
                    <a:cubicBezTo>
                      <a:pt x="56" y="38"/>
                      <a:pt x="56" y="38"/>
                      <a:pt x="56" y="38"/>
                    </a:cubicBezTo>
                    <a:cubicBezTo>
                      <a:pt x="56" y="38"/>
                      <a:pt x="56" y="38"/>
                      <a:pt x="56" y="38"/>
                    </a:cubicBezTo>
                    <a:cubicBezTo>
                      <a:pt x="56" y="39"/>
                      <a:pt x="56" y="39"/>
                      <a:pt x="56" y="39"/>
                    </a:cubicBezTo>
                    <a:cubicBezTo>
                      <a:pt x="55" y="38"/>
                      <a:pt x="55" y="38"/>
                      <a:pt x="55" y="38"/>
                    </a:cubicBezTo>
                    <a:cubicBezTo>
                      <a:pt x="55" y="38"/>
                      <a:pt x="55" y="38"/>
                      <a:pt x="55" y="38"/>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4" y="38"/>
                      <a:pt x="54" y="38"/>
                      <a:pt x="54" y="38"/>
                    </a:cubicBezTo>
                    <a:cubicBezTo>
                      <a:pt x="54" y="38"/>
                      <a:pt x="54" y="38"/>
                      <a:pt x="54" y="38"/>
                    </a:cubicBezTo>
                    <a:cubicBezTo>
                      <a:pt x="54" y="39"/>
                      <a:pt x="54" y="39"/>
                      <a:pt x="54" y="39"/>
                    </a:cubicBezTo>
                    <a:cubicBezTo>
                      <a:pt x="55" y="39"/>
                      <a:pt x="55" y="39"/>
                      <a:pt x="55" y="39"/>
                    </a:cubicBezTo>
                    <a:cubicBezTo>
                      <a:pt x="55" y="39"/>
                      <a:pt x="55" y="39"/>
                      <a:pt x="55" y="39"/>
                    </a:cubicBezTo>
                    <a:cubicBezTo>
                      <a:pt x="55" y="39"/>
                      <a:pt x="55" y="39"/>
                      <a:pt x="55" y="39"/>
                    </a:cubicBezTo>
                    <a:cubicBezTo>
                      <a:pt x="55" y="39"/>
                      <a:pt x="55" y="39"/>
                      <a:pt x="55" y="39"/>
                    </a:cubicBezTo>
                    <a:cubicBezTo>
                      <a:pt x="56" y="39"/>
                      <a:pt x="56" y="39"/>
                      <a:pt x="56" y="39"/>
                    </a:cubicBezTo>
                    <a:cubicBezTo>
                      <a:pt x="56" y="40"/>
                      <a:pt x="56" y="40"/>
                      <a:pt x="56" y="40"/>
                    </a:cubicBezTo>
                    <a:cubicBezTo>
                      <a:pt x="56" y="40"/>
                      <a:pt x="56" y="40"/>
                      <a:pt x="56" y="40"/>
                    </a:cubicBezTo>
                    <a:cubicBezTo>
                      <a:pt x="56" y="40"/>
                      <a:pt x="56" y="40"/>
                      <a:pt x="56" y="40"/>
                    </a:cubicBezTo>
                    <a:cubicBezTo>
                      <a:pt x="57" y="41"/>
                      <a:pt x="57" y="41"/>
                      <a:pt x="57" y="41"/>
                    </a:cubicBezTo>
                    <a:cubicBezTo>
                      <a:pt x="57" y="41"/>
                      <a:pt x="57" y="41"/>
                      <a:pt x="57" y="41"/>
                    </a:cubicBezTo>
                    <a:cubicBezTo>
                      <a:pt x="57" y="41"/>
                      <a:pt x="57" y="41"/>
                      <a:pt x="57" y="41"/>
                    </a:cubicBezTo>
                    <a:cubicBezTo>
                      <a:pt x="57" y="41"/>
                      <a:pt x="57" y="41"/>
                      <a:pt x="57" y="41"/>
                    </a:cubicBezTo>
                    <a:cubicBezTo>
                      <a:pt x="57" y="41"/>
                      <a:pt x="57" y="41"/>
                      <a:pt x="57" y="41"/>
                    </a:cubicBezTo>
                    <a:cubicBezTo>
                      <a:pt x="56" y="41"/>
                      <a:pt x="56" y="41"/>
                      <a:pt x="56" y="41"/>
                    </a:cubicBezTo>
                    <a:cubicBezTo>
                      <a:pt x="56" y="41"/>
                      <a:pt x="56" y="41"/>
                      <a:pt x="56" y="41"/>
                    </a:cubicBezTo>
                    <a:cubicBezTo>
                      <a:pt x="56" y="41"/>
                      <a:pt x="56" y="41"/>
                      <a:pt x="56" y="41"/>
                    </a:cubicBezTo>
                    <a:cubicBezTo>
                      <a:pt x="57" y="41"/>
                      <a:pt x="57" y="41"/>
                      <a:pt x="57" y="41"/>
                    </a:cubicBezTo>
                    <a:cubicBezTo>
                      <a:pt x="57" y="41"/>
                      <a:pt x="57" y="41"/>
                      <a:pt x="57" y="41"/>
                    </a:cubicBezTo>
                    <a:cubicBezTo>
                      <a:pt x="57" y="42"/>
                      <a:pt x="57" y="42"/>
                      <a:pt x="57" y="42"/>
                    </a:cubicBezTo>
                    <a:cubicBezTo>
                      <a:pt x="57" y="42"/>
                      <a:pt x="57" y="42"/>
                      <a:pt x="57" y="42"/>
                    </a:cubicBezTo>
                    <a:cubicBezTo>
                      <a:pt x="57" y="41"/>
                      <a:pt x="57" y="41"/>
                      <a:pt x="57" y="41"/>
                    </a:cubicBezTo>
                    <a:cubicBezTo>
                      <a:pt x="57" y="42"/>
                      <a:pt x="57" y="42"/>
                      <a:pt x="57" y="42"/>
                    </a:cubicBezTo>
                    <a:cubicBezTo>
                      <a:pt x="57" y="42"/>
                      <a:pt x="57" y="42"/>
                      <a:pt x="57" y="42"/>
                    </a:cubicBezTo>
                    <a:cubicBezTo>
                      <a:pt x="57" y="42"/>
                      <a:pt x="57" y="42"/>
                      <a:pt x="57" y="42"/>
                    </a:cubicBezTo>
                    <a:cubicBezTo>
                      <a:pt x="57" y="42"/>
                      <a:pt x="57" y="42"/>
                      <a:pt x="57" y="42"/>
                    </a:cubicBezTo>
                    <a:cubicBezTo>
                      <a:pt x="57" y="42"/>
                      <a:pt x="57" y="42"/>
                      <a:pt x="57" y="42"/>
                    </a:cubicBezTo>
                    <a:cubicBezTo>
                      <a:pt x="57" y="42"/>
                      <a:pt x="57" y="42"/>
                      <a:pt x="57" y="42"/>
                    </a:cubicBezTo>
                    <a:cubicBezTo>
                      <a:pt x="57" y="42"/>
                      <a:pt x="57" y="42"/>
                      <a:pt x="57" y="42"/>
                    </a:cubicBezTo>
                    <a:cubicBezTo>
                      <a:pt x="57" y="42"/>
                      <a:pt x="57" y="42"/>
                      <a:pt x="57" y="42"/>
                    </a:cubicBezTo>
                    <a:cubicBezTo>
                      <a:pt x="58" y="42"/>
                      <a:pt x="58" y="42"/>
                      <a:pt x="58" y="42"/>
                    </a:cubicBezTo>
                    <a:cubicBezTo>
                      <a:pt x="58" y="43"/>
                      <a:pt x="58" y="43"/>
                      <a:pt x="58" y="43"/>
                    </a:cubicBezTo>
                    <a:cubicBezTo>
                      <a:pt x="59" y="45"/>
                      <a:pt x="59" y="45"/>
                      <a:pt x="59" y="45"/>
                    </a:cubicBezTo>
                    <a:cubicBezTo>
                      <a:pt x="59" y="45"/>
                      <a:pt x="59" y="45"/>
                      <a:pt x="59" y="45"/>
                    </a:cubicBezTo>
                    <a:cubicBezTo>
                      <a:pt x="59" y="45"/>
                      <a:pt x="59" y="45"/>
                      <a:pt x="59" y="45"/>
                    </a:cubicBezTo>
                    <a:cubicBezTo>
                      <a:pt x="59" y="45"/>
                      <a:pt x="59" y="45"/>
                      <a:pt x="59" y="45"/>
                    </a:cubicBezTo>
                    <a:cubicBezTo>
                      <a:pt x="59" y="45"/>
                      <a:pt x="59" y="45"/>
                      <a:pt x="59" y="45"/>
                    </a:cubicBezTo>
                    <a:cubicBezTo>
                      <a:pt x="59" y="45"/>
                      <a:pt x="59" y="45"/>
                      <a:pt x="59" y="45"/>
                    </a:cubicBezTo>
                    <a:cubicBezTo>
                      <a:pt x="59" y="44"/>
                      <a:pt x="59" y="44"/>
                      <a:pt x="59" y="44"/>
                    </a:cubicBezTo>
                    <a:cubicBezTo>
                      <a:pt x="59" y="44"/>
                      <a:pt x="59" y="44"/>
                      <a:pt x="59" y="44"/>
                    </a:cubicBezTo>
                    <a:cubicBezTo>
                      <a:pt x="59" y="45"/>
                      <a:pt x="59" y="45"/>
                      <a:pt x="59" y="45"/>
                    </a:cubicBezTo>
                    <a:cubicBezTo>
                      <a:pt x="60" y="45"/>
                      <a:pt x="60" y="45"/>
                      <a:pt x="60" y="45"/>
                    </a:cubicBezTo>
                    <a:cubicBezTo>
                      <a:pt x="60" y="46"/>
                      <a:pt x="60" y="46"/>
                      <a:pt x="60" y="46"/>
                    </a:cubicBezTo>
                    <a:cubicBezTo>
                      <a:pt x="60" y="46"/>
                      <a:pt x="60" y="46"/>
                      <a:pt x="60" y="46"/>
                    </a:cubicBezTo>
                    <a:cubicBezTo>
                      <a:pt x="60" y="46"/>
                      <a:pt x="60" y="46"/>
                      <a:pt x="60" y="46"/>
                    </a:cubicBezTo>
                    <a:cubicBezTo>
                      <a:pt x="60" y="46"/>
                      <a:pt x="60" y="46"/>
                      <a:pt x="60"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1" y="46"/>
                      <a:pt x="61" y="46"/>
                      <a:pt x="61" y="46"/>
                    </a:cubicBezTo>
                    <a:cubicBezTo>
                      <a:pt x="62" y="46"/>
                      <a:pt x="62" y="46"/>
                      <a:pt x="62" y="46"/>
                    </a:cubicBezTo>
                    <a:cubicBezTo>
                      <a:pt x="62" y="46"/>
                      <a:pt x="62" y="46"/>
                      <a:pt x="62" y="46"/>
                    </a:cubicBezTo>
                    <a:cubicBezTo>
                      <a:pt x="61" y="45"/>
                      <a:pt x="61" y="45"/>
                      <a:pt x="61" y="45"/>
                    </a:cubicBezTo>
                    <a:cubicBezTo>
                      <a:pt x="61" y="45"/>
                      <a:pt x="61" y="45"/>
                      <a:pt x="61" y="45"/>
                    </a:cubicBezTo>
                    <a:cubicBezTo>
                      <a:pt x="61" y="45"/>
                      <a:pt x="61" y="45"/>
                      <a:pt x="61" y="45"/>
                    </a:cubicBezTo>
                    <a:cubicBezTo>
                      <a:pt x="61" y="45"/>
                      <a:pt x="61" y="45"/>
                      <a:pt x="61" y="45"/>
                    </a:cubicBezTo>
                    <a:cubicBezTo>
                      <a:pt x="61" y="44"/>
                      <a:pt x="61" y="44"/>
                      <a:pt x="61" y="44"/>
                    </a:cubicBezTo>
                    <a:cubicBezTo>
                      <a:pt x="61" y="44"/>
                      <a:pt x="61" y="44"/>
                      <a:pt x="61" y="44"/>
                    </a:cubicBezTo>
                    <a:cubicBezTo>
                      <a:pt x="61" y="44"/>
                      <a:pt x="61" y="44"/>
                      <a:pt x="61" y="44"/>
                    </a:cubicBezTo>
                    <a:cubicBezTo>
                      <a:pt x="60" y="44"/>
                      <a:pt x="60" y="44"/>
                      <a:pt x="60" y="44"/>
                    </a:cubicBezTo>
                    <a:cubicBezTo>
                      <a:pt x="60" y="44"/>
                      <a:pt x="60" y="44"/>
                      <a:pt x="60" y="44"/>
                    </a:cubicBezTo>
                    <a:cubicBezTo>
                      <a:pt x="60" y="44"/>
                      <a:pt x="60" y="44"/>
                      <a:pt x="60" y="44"/>
                    </a:cubicBezTo>
                    <a:cubicBezTo>
                      <a:pt x="60" y="43"/>
                      <a:pt x="60" y="43"/>
                      <a:pt x="60" y="43"/>
                    </a:cubicBezTo>
                    <a:cubicBezTo>
                      <a:pt x="60" y="44"/>
                      <a:pt x="60" y="44"/>
                      <a:pt x="60" y="44"/>
                    </a:cubicBezTo>
                    <a:cubicBezTo>
                      <a:pt x="60" y="44"/>
                      <a:pt x="60" y="44"/>
                      <a:pt x="60" y="44"/>
                    </a:cubicBezTo>
                    <a:cubicBezTo>
                      <a:pt x="61" y="44"/>
                      <a:pt x="61" y="44"/>
                      <a:pt x="61" y="44"/>
                    </a:cubicBezTo>
                    <a:cubicBezTo>
                      <a:pt x="61" y="44"/>
                      <a:pt x="61" y="44"/>
                      <a:pt x="61" y="44"/>
                    </a:cubicBezTo>
                    <a:cubicBezTo>
                      <a:pt x="61" y="44"/>
                      <a:pt x="61" y="44"/>
                      <a:pt x="61" y="44"/>
                    </a:cubicBezTo>
                    <a:cubicBezTo>
                      <a:pt x="61" y="44"/>
                      <a:pt x="61" y="44"/>
                      <a:pt x="61" y="44"/>
                    </a:cubicBezTo>
                    <a:cubicBezTo>
                      <a:pt x="61" y="44"/>
                      <a:pt x="61" y="44"/>
                      <a:pt x="61" y="44"/>
                    </a:cubicBezTo>
                    <a:cubicBezTo>
                      <a:pt x="61" y="44"/>
                      <a:pt x="61" y="44"/>
                      <a:pt x="61" y="44"/>
                    </a:cubicBezTo>
                    <a:cubicBezTo>
                      <a:pt x="61" y="44"/>
                      <a:pt x="61" y="44"/>
                      <a:pt x="61" y="44"/>
                    </a:cubicBezTo>
                    <a:cubicBezTo>
                      <a:pt x="61" y="44"/>
                      <a:pt x="61" y="44"/>
                      <a:pt x="61" y="44"/>
                    </a:cubicBezTo>
                    <a:cubicBezTo>
                      <a:pt x="61" y="44"/>
                      <a:pt x="61" y="44"/>
                      <a:pt x="61" y="44"/>
                    </a:cubicBezTo>
                    <a:cubicBezTo>
                      <a:pt x="61" y="44"/>
                      <a:pt x="61" y="44"/>
                      <a:pt x="61" y="44"/>
                    </a:cubicBezTo>
                    <a:cubicBezTo>
                      <a:pt x="62" y="44"/>
                      <a:pt x="62" y="44"/>
                      <a:pt x="62" y="44"/>
                    </a:cubicBezTo>
                    <a:cubicBezTo>
                      <a:pt x="62" y="44"/>
                      <a:pt x="62" y="44"/>
                      <a:pt x="62" y="44"/>
                    </a:cubicBezTo>
                    <a:cubicBezTo>
                      <a:pt x="62" y="44"/>
                      <a:pt x="62" y="44"/>
                      <a:pt x="62" y="44"/>
                    </a:cubicBezTo>
                    <a:cubicBezTo>
                      <a:pt x="62" y="44"/>
                      <a:pt x="62" y="44"/>
                      <a:pt x="62" y="44"/>
                    </a:cubicBezTo>
                    <a:cubicBezTo>
                      <a:pt x="62" y="44"/>
                      <a:pt x="62" y="44"/>
                      <a:pt x="62" y="44"/>
                    </a:cubicBezTo>
                    <a:cubicBezTo>
                      <a:pt x="63" y="44"/>
                      <a:pt x="63" y="44"/>
                      <a:pt x="63" y="44"/>
                    </a:cubicBezTo>
                    <a:cubicBezTo>
                      <a:pt x="63" y="43"/>
                      <a:pt x="63" y="43"/>
                      <a:pt x="63" y="43"/>
                    </a:cubicBezTo>
                    <a:cubicBezTo>
                      <a:pt x="63" y="43"/>
                      <a:pt x="63" y="43"/>
                      <a:pt x="63" y="43"/>
                    </a:cubicBezTo>
                    <a:cubicBezTo>
                      <a:pt x="63" y="44"/>
                      <a:pt x="63" y="44"/>
                      <a:pt x="63" y="44"/>
                    </a:cubicBezTo>
                    <a:cubicBezTo>
                      <a:pt x="63" y="44"/>
                      <a:pt x="63" y="44"/>
                      <a:pt x="63" y="44"/>
                    </a:cubicBezTo>
                    <a:cubicBezTo>
                      <a:pt x="63" y="44"/>
                      <a:pt x="63" y="44"/>
                      <a:pt x="63" y="44"/>
                    </a:cubicBezTo>
                    <a:cubicBezTo>
                      <a:pt x="63" y="44"/>
                      <a:pt x="63" y="44"/>
                      <a:pt x="63" y="44"/>
                    </a:cubicBezTo>
                    <a:cubicBezTo>
                      <a:pt x="62" y="44"/>
                      <a:pt x="62" y="44"/>
                      <a:pt x="62" y="44"/>
                    </a:cubicBezTo>
                    <a:cubicBezTo>
                      <a:pt x="62" y="44"/>
                      <a:pt x="62" y="44"/>
                      <a:pt x="62" y="44"/>
                    </a:cubicBezTo>
                    <a:cubicBezTo>
                      <a:pt x="62" y="45"/>
                      <a:pt x="62" y="45"/>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2" y="45"/>
                      <a:pt x="62" y="45"/>
                      <a:pt x="62" y="45"/>
                    </a:cubicBezTo>
                    <a:cubicBezTo>
                      <a:pt x="62" y="47"/>
                      <a:pt x="62" y="47"/>
                      <a:pt x="62" y="47"/>
                    </a:cubicBezTo>
                    <a:cubicBezTo>
                      <a:pt x="62" y="47"/>
                      <a:pt x="62" y="47"/>
                      <a:pt x="62" y="47"/>
                    </a:cubicBezTo>
                    <a:cubicBezTo>
                      <a:pt x="63" y="47"/>
                      <a:pt x="63" y="47"/>
                      <a:pt x="63" y="47"/>
                    </a:cubicBezTo>
                    <a:cubicBezTo>
                      <a:pt x="63" y="48"/>
                      <a:pt x="63" y="48"/>
                      <a:pt x="63" y="48"/>
                    </a:cubicBezTo>
                    <a:cubicBezTo>
                      <a:pt x="63" y="48"/>
                      <a:pt x="63" y="48"/>
                      <a:pt x="63" y="48"/>
                    </a:cubicBezTo>
                    <a:cubicBezTo>
                      <a:pt x="63" y="48"/>
                      <a:pt x="63" y="48"/>
                      <a:pt x="63" y="48"/>
                    </a:cubicBezTo>
                    <a:cubicBezTo>
                      <a:pt x="63" y="48"/>
                      <a:pt x="63" y="48"/>
                      <a:pt x="63" y="48"/>
                    </a:cubicBezTo>
                    <a:cubicBezTo>
                      <a:pt x="63" y="48"/>
                      <a:pt x="63" y="48"/>
                      <a:pt x="63" y="48"/>
                    </a:cubicBezTo>
                    <a:cubicBezTo>
                      <a:pt x="63" y="49"/>
                      <a:pt x="63" y="49"/>
                      <a:pt x="63" y="49"/>
                    </a:cubicBezTo>
                    <a:cubicBezTo>
                      <a:pt x="63" y="49"/>
                      <a:pt x="63" y="49"/>
                      <a:pt x="63" y="49"/>
                    </a:cubicBezTo>
                    <a:cubicBezTo>
                      <a:pt x="63" y="49"/>
                      <a:pt x="63" y="49"/>
                      <a:pt x="63" y="49"/>
                    </a:cubicBezTo>
                    <a:cubicBezTo>
                      <a:pt x="63" y="49"/>
                      <a:pt x="63" y="49"/>
                      <a:pt x="63" y="49"/>
                    </a:cubicBezTo>
                    <a:cubicBezTo>
                      <a:pt x="64" y="48"/>
                      <a:pt x="64" y="48"/>
                      <a:pt x="64" y="48"/>
                    </a:cubicBezTo>
                    <a:cubicBezTo>
                      <a:pt x="64" y="49"/>
                      <a:pt x="64" y="49"/>
                      <a:pt x="64" y="49"/>
                    </a:cubicBezTo>
                    <a:cubicBezTo>
                      <a:pt x="64" y="48"/>
                      <a:pt x="64" y="48"/>
                      <a:pt x="64" y="48"/>
                    </a:cubicBezTo>
                    <a:cubicBezTo>
                      <a:pt x="64" y="48"/>
                      <a:pt x="64" y="48"/>
                      <a:pt x="64" y="48"/>
                    </a:cubicBezTo>
                    <a:cubicBezTo>
                      <a:pt x="64" y="48"/>
                      <a:pt x="64" y="48"/>
                      <a:pt x="64" y="48"/>
                    </a:cubicBezTo>
                    <a:cubicBezTo>
                      <a:pt x="64" y="48"/>
                      <a:pt x="64" y="48"/>
                      <a:pt x="64" y="48"/>
                    </a:cubicBezTo>
                    <a:cubicBezTo>
                      <a:pt x="64" y="47"/>
                      <a:pt x="64" y="47"/>
                      <a:pt x="64" y="47"/>
                    </a:cubicBezTo>
                    <a:cubicBezTo>
                      <a:pt x="64" y="47"/>
                      <a:pt x="64" y="47"/>
                      <a:pt x="64" y="47"/>
                    </a:cubicBezTo>
                    <a:cubicBezTo>
                      <a:pt x="65" y="47"/>
                      <a:pt x="65" y="47"/>
                      <a:pt x="65" y="47"/>
                    </a:cubicBezTo>
                    <a:cubicBezTo>
                      <a:pt x="65" y="47"/>
                      <a:pt x="65" y="47"/>
                      <a:pt x="65" y="47"/>
                    </a:cubicBezTo>
                    <a:cubicBezTo>
                      <a:pt x="65" y="46"/>
                      <a:pt x="65" y="46"/>
                      <a:pt x="65" y="46"/>
                    </a:cubicBezTo>
                    <a:cubicBezTo>
                      <a:pt x="65" y="46"/>
                      <a:pt x="65" y="46"/>
                      <a:pt x="65" y="46"/>
                    </a:cubicBezTo>
                    <a:cubicBezTo>
                      <a:pt x="65" y="46"/>
                      <a:pt x="65" y="46"/>
                      <a:pt x="65" y="46"/>
                    </a:cubicBezTo>
                    <a:cubicBezTo>
                      <a:pt x="65" y="46"/>
                      <a:pt x="65" y="46"/>
                      <a:pt x="65" y="46"/>
                    </a:cubicBezTo>
                    <a:cubicBezTo>
                      <a:pt x="65" y="46"/>
                      <a:pt x="65" y="46"/>
                      <a:pt x="65" y="46"/>
                    </a:cubicBezTo>
                    <a:cubicBezTo>
                      <a:pt x="65" y="46"/>
                      <a:pt x="65" y="46"/>
                      <a:pt x="65" y="46"/>
                    </a:cubicBezTo>
                    <a:cubicBezTo>
                      <a:pt x="65" y="46"/>
                      <a:pt x="65" y="46"/>
                      <a:pt x="65" y="46"/>
                    </a:cubicBezTo>
                    <a:cubicBezTo>
                      <a:pt x="65" y="47"/>
                      <a:pt x="65" y="47"/>
                      <a:pt x="65" y="47"/>
                    </a:cubicBezTo>
                    <a:cubicBezTo>
                      <a:pt x="65" y="46"/>
                      <a:pt x="65" y="46"/>
                      <a:pt x="65" y="46"/>
                    </a:cubicBezTo>
                    <a:cubicBezTo>
                      <a:pt x="65" y="47"/>
                      <a:pt x="65" y="47"/>
                      <a:pt x="65" y="47"/>
                    </a:cubicBezTo>
                    <a:cubicBezTo>
                      <a:pt x="65" y="47"/>
                      <a:pt x="65" y="47"/>
                      <a:pt x="65" y="47"/>
                    </a:cubicBezTo>
                    <a:cubicBezTo>
                      <a:pt x="65" y="47"/>
                      <a:pt x="65" y="47"/>
                      <a:pt x="65" y="47"/>
                    </a:cubicBezTo>
                    <a:cubicBezTo>
                      <a:pt x="65" y="47"/>
                      <a:pt x="65" y="47"/>
                      <a:pt x="65" y="47"/>
                    </a:cubicBezTo>
                    <a:cubicBezTo>
                      <a:pt x="64" y="47"/>
                      <a:pt x="64" y="47"/>
                      <a:pt x="64" y="47"/>
                    </a:cubicBezTo>
                    <a:cubicBezTo>
                      <a:pt x="65" y="48"/>
                      <a:pt x="65" y="48"/>
                      <a:pt x="65" y="48"/>
                    </a:cubicBezTo>
                    <a:cubicBezTo>
                      <a:pt x="64" y="48"/>
                      <a:pt x="64" y="48"/>
                      <a:pt x="64" y="48"/>
                    </a:cubicBezTo>
                    <a:cubicBezTo>
                      <a:pt x="64" y="48"/>
                      <a:pt x="64" y="48"/>
                      <a:pt x="64" y="48"/>
                    </a:cubicBezTo>
                    <a:cubicBezTo>
                      <a:pt x="64" y="49"/>
                      <a:pt x="64" y="49"/>
                      <a:pt x="64" y="49"/>
                    </a:cubicBezTo>
                    <a:cubicBezTo>
                      <a:pt x="64" y="49"/>
                      <a:pt x="64" y="49"/>
                      <a:pt x="64" y="49"/>
                    </a:cubicBezTo>
                    <a:cubicBezTo>
                      <a:pt x="64" y="49"/>
                      <a:pt x="64" y="49"/>
                      <a:pt x="64" y="49"/>
                    </a:cubicBezTo>
                    <a:cubicBezTo>
                      <a:pt x="64" y="49"/>
                      <a:pt x="64" y="49"/>
                      <a:pt x="64" y="49"/>
                    </a:cubicBezTo>
                    <a:cubicBezTo>
                      <a:pt x="64" y="49"/>
                      <a:pt x="64" y="49"/>
                      <a:pt x="64" y="49"/>
                    </a:cubicBezTo>
                    <a:cubicBezTo>
                      <a:pt x="64" y="49"/>
                      <a:pt x="64" y="49"/>
                      <a:pt x="64" y="49"/>
                    </a:cubicBezTo>
                    <a:cubicBezTo>
                      <a:pt x="64" y="49"/>
                      <a:pt x="64" y="49"/>
                      <a:pt x="64" y="49"/>
                    </a:cubicBezTo>
                    <a:cubicBezTo>
                      <a:pt x="64" y="49"/>
                      <a:pt x="64" y="49"/>
                      <a:pt x="64" y="49"/>
                    </a:cubicBezTo>
                    <a:cubicBezTo>
                      <a:pt x="64" y="49"/>
                      <a:pt x="64" y="49"/>
                      <a:pt x="64" y="49"/>
                    </a:cubicBezTo>
                    <a:cubicBezTo>
                      <a:pt x="64" y="49"/>
                      <a:pt x="64" y="49"/>
                      <a:pt x="64" y="49"/>
                    </a:cubicBezTo>
                    <a:cubicBezTo>
                      <a:pt x="64" y="49"/>
                      <a:pt x="64" y="49"/>
                      <a:pt x="64" y="49"/>
                    </a:cubicBezTo>
                    <a:cubicBezTo>
                      <a:pt x="64" y="49"/>
                      <a:pt x="64" y="49"/>
                      <a:pt x="64" y="49"/>
                    </a:cubicBezTo>
                    <a:cubicBezTo>
                      <a:pt x="64" y="49"/>
                      <a:pt x="64" y="49"/>
                      <a:pt x="64" y="49"/>
                    </a:cubicBezTo>
                    <a:cubicBezTo>
                      <a:pt x="64" y="49"/>
                      <a:pt x="64" y="49"/>
                      <a:pt x="64" y="49"/>
                    </a:cubicBezTo>
                    <a:cubicBezTo>
                      <a:pt x="64" y="49"/>
                      <a:pt x="64" y="49"/>
                      <a:pt x="64" y="49"/>
                    </a:cubicBezTo>
                    <a:cubicBezTo>
                      <a:pt x="65" y="49"/>
                      <a:pt x="65" y="49"/>
                      <a:pt x="65" y="49"/>
                    </a:cubicBezTo>
                    <a:cubicBezTo>
                      <a:pt x="65" y="49"/>
                      <a:pt x="65" y="49"/>
                      <a:pt x="65" y="49"/>
                    </a:cubicBezTo>
                    <a:cubicBezTo>
                      <a:pt x="65" y="49"/>
                      <a:pt x="65" y="49"/>
                      <a:pt x="65" y="49"/>
                    </a:cubicBezTo>
                    <a:cubicBezTo>
                      <a:pt x="65" y="49"/>
                      <a:pt x="65" y="49"/>
                      <a:pt x="65" y="49"/>
                    </a:cubicBezTo>
                    <a:cubicBezTo>
                      <a:pt x="65" y="49"/>
                      <a:pt x="65" y="49"/>
                      <a:pt x="65" y="49"/>
                    </a:cubicBezTo>
                    <a:cubicBezTo>
                      <a:pt x="65" y="49"/>
                      <a:pt x="65" y="49"/>
                      <a:pt x="65" y="49"/>
                    </a:cubicBezTo>
                    <a:cubicBezTo>
                      <a:pt x="65" y="49"/>
                      <a:pt x="65" y="49"/>
                      <a:pt x="65" y="49"/>
                    </a:cubicBezTo>
                    <a:cubicBezTo>
                      <a:pt x="65" y="49"/>
                      <a:pt x="65" y="49"/>
                      <a:pt x="65" y="49"/>
                    </a:cubicBezTo>
                    <a:cubicBezTo>
                      <a:pt x="65" y="49"/>
                      <a:pt x="65" y="49"/>
                      <a:pt x="65" y="49"/>
                    </a:cubicBezTo>
                    <a:cubicBezTo>
                      <a:pt x="65" y="49"/>
                      <a:pt x="65" y="49"/>
                      <a:pt x="65" y="49"/>
                    </a:cubicBezTo>
                    <a:cubicBezTo>
                      <a:pt x="65" y="49"/>
                      <a:pt x="65" y="49"/>
                      <a:pt x="65" y="49"/>
                    </a:cubicBezTo>
                    <a:cubicBezTo>
                      <a:pt x="65" y="49"/>
                      <a:pt x="65" y="49"/>
                      <a:pt x="65" y="49"/>
                    </a:cubicBezTo>
                    <a:cubicBezTo>
                      <a:pt x="65" y="50"/>
                      <a:pt x="65" y="50"/>
                      <a:pt x="65" y="50"/>
                    </a:cubicBezTo>
                    <a:cubicBezTo>
                      <a:pt x="66" y="50"/>
                      <a:pt x="66" y="50"/>
                      <a:pt x="66" y="50"/>
                    </a:cubicBezTo>
                    <a:cubicBezTo>
                      <a:pt x="65" y="50"/>
                      <a:pt x="65" y="50"/>
                      <a:pt x="65" y="50"/>
                    </a:cubicBezTo>
                    <a:cubicBezTo>
                      <a:pt x="65" y="50"/>
                      <a:pt x="65" y="50"/>
                      <a:pt x="65" y="50"/>
                    </a:cubicBezTo>
                    <a:cubicBezTo>
                      <a:pt x="65" y="50"/>
                      <a:pt x="65" y="50"/>
                      <a:pt x="65" y="50"/>
                    </a:cubicBezTo>
                    <a:cubicBezTo>
                      <a:pt x="65" y="50"/>
                      <a:pt x="65" y="50"/>
                      <a:pt x="65" y="50"/>
                    </a:cubicBezTo>
                    <a:cubicBezTo>
                      <a:pt x="66" y="51"/>
                      <a:pt x="66" y="51"/>
                      <a:pt x="66" y="51"/>
                    </a:cubicBezTo>
                    <a:cubicBezTo>
                      <a:pt x="66" y="51"/>
                      <a:pt x="66" y="51"/>
                      <a:pt x="66" y="51"/>
                    </a:cubicBezTo>
                    <a:cubicBezTo>
                      <a:pt x="66" y="51"/>
                      <a:pt x="66" y="51"/>
                      <a:pt x="66" y="51"/>
                    </a:cubicBezTo>
                    <a:cubicBezTo>
                      <a:pt x="66" y="51"/>
                      <a:pt x="66" y="51"/>
                      <a:pt x="66" y="51"/>
                    </a:cubicBezTo>
                    <a:cubicBezTo>
                      <a:pt x="66" y="52"/>
                      <a:pt x="66" y="52"/>
                      <a:pt x="66" y="52"/>
                    </a:cubicBezTo>
                    <a:cubicBezTo>
                      <a:pt x="66" y="53"/>
                      <a:pt x="66" y="53"/>
                      <a:pt x="66" y="53"/>
                    </a:cubicBezTo>
                    <a:cubicBezTo>
                      <a:pt x="67" y="53"/>
                      <a:pt x="67" y="53"/>
                      <a:pt x="67" y="53"/>
                    </a:cubicBezTo>
                    <a:cubicBezTo>
                      <a:pt x="66" y="53"/>
                      <a:pt x="66" y="53"/>
                      <a:pt x="66" y="53"/>
                    </a:cubicBezTo>
                    <a:cubicBezTo>
                      <a:pt x="66" y="53"/>
                      <a:pt x="66" y="53"/>
                      <a:pt x="66" y="53"/>
                    </a:cubicBezTo>
                    <a:cubicBezTo>
                      <a:pt x="66" y="53"/>
                      <a:pt x="66" y="53"/>
                      <a:pt x="66" y="53"/>
                    </a:cubicBezTo>
                    <a:cubicBezTo>
                      <a:pt x="66" y="53"/>
                      <a:pt x="66" y="53"/>
                      <a:pt x="66" y="53"/>
                    </a:cubicBezTo>
                    <a:cubicBezTo>
                      <a:pt x="67" y="53"/>
                      <a:pt x="67" y="53"/>
                      <a:pt x="67" y="53"/>
                    </a:cubicBezTo>
                    <a:cubicBezTo>
                      <a:pt x="67" y="54"/>
                      <a:pt x="67" y="54"/>
                      <a:pt x="67" y="54"/>
                    </a:cubicBezTo>
                    <a:cubicBezTo>
                      <a:pt x="67" y="54"/>
                      <a:pt x="67" y="54"/>
                      <a:pt x="67" y="54"/>
                    </a:cubicBezTo>
                    <a:cubicBezTo>
                      <a:pt x="67" y="54"/>
                      <a:pt x="67" y="54"/>
                      <a:pt x="67" y="54"/>
                    </a:cubicBezTo>
                    <a:cubicBezTo>
                      <a:pt x="67" y="54"/>
                      <a:pt x="67" y="54"/>
                      <a:pt x="67" y="54"/>
                    </a:cubicBezTo>
                    <a:cubicBezTo>
                      <a:pt x="67" y="54"/>
                      <a:pt x="67" y="54"/>
                      <a:pt x="67" y="54"/>
                    </a:cubicBezTo>
                    <a:cubicBezTo>
                      <a:pt x="68" y="54"/>
                      <a:pt x="68" y="54"/>
                      <a:pt x="68" y="54"/>
                    </a:cubicBezTo>
                    <a:cubicBezTo>
                      <a:pt x="68" y="54"/>
                      <a:pt x="68" y="54"/>
                      <a:pt x="68" y="54"/>
                    </a:cubicBezTo>
                    <a:cubicBezTo>
                      <a:pt x="68" y="54"/>
                      <a:pt x="68" y="54"/>
                      <a:pt x="68" y="54"/>
                    </a:cubicBezTo>
                    <a:cubicBezTo>
                      <a:pt x="68" y="54"/>
                      <a:pt x="68" y="54"/>
                      <a:pt x="68" y="54"/>
                    </a:cubicBezTo>
                    <a:cubicBezTo>
                      <a:pt x="68" y="54"/>
                      <a:pt x="68" y="54"/>
                      <a:pt x="68" y="54"/>
                    </a:cubicBezTo>
                    <a:cubicBezTo>
                      <a:pt x="68" y="55"/>
                      <a:pt x="68" y="55"/>
                      <a:pt x="68" y="55"/>
                    </a:cubicBezTo>
                    <a:cubicBezTo>
                      <a:pt x="68" y="55"/>
                      <a:pt x="68" y="55"/>
                      <a:pt x="68" y="55"/>
                    </a:cubicBezTo>
                    <a:cubicBezTo>
                      <a:pt x="68" y="55"/>
                      <a:pt x="68" y="55"/>
                      <a:pt x="68" y="55"/>
                    </a:cubicBezTo>
                    <a:cubicBezTo>
                      <a:pt x="68" y="55"/>
                      <a:pt x="68" y="55"/>
                      <a:pt x="68" y="55"/>
                    </a:cubicBezTo>
                    <a:cubicBezTo>
                      <a:pt x="68" y="55"/>
                      <a:pt x="68" y="55"/>
                      <a:pt x="68" y="55"/>
                    </a:cubicBezTo>
                    <a:cubicBezTo>
                      <a:pt x="67" y="55"/>
                      <a:pt x="67" y="55"/>
                      <a:pt x="67" y="55"/>
                    </a:cubicBezTo>
                    <a:cubicBezTo>
                      <a:pt x="67" y="55"/>
                      <a:pt x="67" y="55"/>
                      <a:pt x="67" y="55"/>
                    </a:cubicBezTo>
                    <a:cubicBezTo>
                      <a:pt x="67" y="55"/>
                      <a:pt x="67" y="55"/>
                      <a:pt x="67" y="55"/>
                    </a:cubicBezTo>
                    <a:cubicBezTo>
                      <a:pt x="67" y="55"/>
                      <a:pt x="67" y="55"/>
                      <a:pt x="67" y="55"/>
                    </a:cubicBezTo>
                    <a:cubicBezTo>
                      <a:pt x="68" y="55"/>
                      <a:pt x="68" y="55"/>
                      <a:pt x="68" y="55"/>
                    </a:cubicBezTo>
                    <a:cubicBezTo>
                      <a:pt x="68" y="55"/>
                      <a:pt x="68" y="55"/>
                      <a:pt x="68" y="55"/>
                    </a:cubicBezTo>
                    <a:cubicBezTo>
                      <a:pt x="68" y="55"/>
                      <a:pt x="68" y="55"/>
                      <a:pt x="68" y="55"/>
                    </a:cubicBezTo>
                    <a:cubicBezTo>
                      <a:pt x="68" y="55"/>
                      <a:pt x="68" y="55"/>
                      <a:pt x="68" y="55"/>
                    </a:cubicBezTo>
                    <a:cubicBezTo>
                      <a:pt x="68" y="55"/>
                      <a:pt x="68" y="55"/>
                      <a:pt x="68" y="55"/>
                    </a:cubicBezTo>
                    <a:cubicBezTo>
                      <a:pt x="68" y="55"/>
                      <a:pt x="68" y="55"/>
                      <a:pt x="68" y="55"/>
                    </a:cubicBezTo>
                    <a:cubicBezTo>
                      <a:pt x="68" y="55"/>
                      <a:pt x="68" y="55"/>
                      <a:pt x="68" y="55"/>
                    </a:cubicBezTo>
                    <a:cubicBezTo>
                      <a:pt x="68" y="55"/>
                      <a:pt x="68" y="55"/>
                      <a:pt x="68" y="55"/>
                    </a:cubicBezTo>
                    <a:cubicBezTo>
                      <a:pt x="68" y="55"/>
                      <a:pt x="68" y="55"/>
                      <a:pt x="68" y="55"/>
                    </a:cubicBezTo>
                    <a:cubicBezTo>
                      <a:pt x="68" y="55"/>
                      <a:pt x="68" y="55"/>
                      <a:pt x="68" y="55"/>
                    </a:cubicBezTo>
                    <a:cubicBezTo>
                      <a:pt x="68" y="55"/>
                      <a:pt x="68" y="55"/>
                      <a:pt x="68" y="55"/>
                    </a:cubicBezTo>
                    <a:cubicBezTo>
                      <a:pt x="68" y="55"/>
                      <a:pt x="68" y="55"/>
                      <a:pt x="68" y="55"/>
                    </a:cubicBezTo>
                    <a:cubicBezTo>
                      <a:pt x="68" y="55"/>
                      <a:pt x="68" y="55"/>
                      <a:pt x="68" y="55"/>
                    </a:cubicBezTo>
                    <a:cubicBezTo>
                      <a:pt x="68" y="55"/>
                      <a:pt x="68" y="55"/>
                      <a:pt x="68" y="55"/>
                    </a:cubicBez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69" y="55"/>
                      <a:pt x="69" y="55"/>
                      <a:pt x="69" y="55"/>
                    </a:cubicBezTo>
                    <a:cubicBezTo>
                      <a:pt x="70" y="55"/>
                      <a:pt x="70" y="55"/>
                      <a:pt x="70" y="55"/>
                    </a:cubicBezTo>
                    <a:cubicBezTo>
                      <a:pt x="70" y="55"/>
                      <a:pt x="70" y="55"/>
                      <a:pt x="70" y="55"/>
                    </a:cubicBezTo>
                    <a:cubicBezTo>
                      <a:pt x="70" y="55"/>
                      <a:pt x="70" y="55"/>
                      <a:pt x="70" y="55"/>
                    </a:cubicBezTo>
                    <a:cubicBezTo>
                      <a:pt x="70" y="55"/>
                      <a:pt x="70" y="55"/>
                      <a:pt x="70" y="55"/>
                    </a:cubicBezTo>
                    <a:cubicBezTo>
                      <a:pt x="70" y="55"/>
                      <a:pt x="70" y="55"/>
                      <a:pt x="70" y="55"/>
                    </a:cubicBezTo>
                    <a:cubicBezTo>
                      <a:pt x="70" y="55"/>
                      <a:pt x="70" y="55"/>
                      <a:pt x="70" y="55"/>
                    </a:cubicBezTo>
                    <a:cubicBezTo>
                      <a:pt x="70" y="55"/>
                      <a:pt x="70" y="55"/>
                      <a:pt x="70" y="55"/>
                    </a:cubicBezTo>
                    <a:cubicBezTo>
                      <a:pt x="71" y="55"/>
                      <a:pt x="71" y="55"/>
                      <a:pt x="71" y="55"/>
                    </a:cubicBezTo>
                    <a:cubicBezTo>
                      <a:pt x="71" y="55"/>
                      <a:pt x="71" y="55"/>
                      <a:pt x="71" y="55"/>
                    </a:cubicBezTo>
                    <a:cubicBezTo>
                      <a:pt x="71" y="55"/>
                      <a:pt x="71" y="55"/>
                      <a:pt x="71" y="55"/>
                    </a:cubicBezTo>
                    <a:cubicBezTo>
                      <a:pt x="71" y="55"/>
                      <a:pt x="71" y="55"/>
                      <a:pt x="71" y="55"/>
                    </a:cubicBezTo>
                    <a:cubicBezTo>
                      <a:pt x="72" y="56"/>
                      <a:pt x="72" y="56"/>
                      <a:pt x="72" y="56"/>
                    </a:cubicBezTo>
                    <a:cubicBezTo>
                      <a:pt x="72" y="56"/>
                      <a:pt x="72" y="56"/>
                      <a:pt x="72" y="56"/>
                    </a:cubicBezTo>
                    <a:cubicBezTo>
                      <a:pt x="72" y="56"/>
                      <a:pt x="72" y="56"/>
                      <a:pt x="72" y="56"/>
                    </a:cubicBezTo>
                    <a:cubicBezTo>
                      <a:pt x="72" y="56"/>
                      <a:pt x="72" y="56"/>
                      <a:pt x="72" y="56"/>
                    </a:cubicBezTo>
                    <a:cubicBezTo>
                      <a:pt x="72" y="56"/>
                      <a:pt x="72" y="56"/>
                      <a:pt x="72" y="56"/>
                    </a:cubicBezTo>
                    <a:cubicBezTo>
                      <a:pt x="72" y="56"/>
                      <a:pt x="72" y="56"/>
                      <a:pt x="72" y="56"/>
                    </a:cubicBezTo>
                    <a:cubicBezTo>
                      <a:pt x="72" y="56"/>
                      <a:pt x="72" y="56"/>
                      <a:pt x="72" y="56"/>
                    </a:cubicBezTo>
                    <a:cubicBezTo>
                      <a:pt x="72" y="57"/>
                      <a:pt x="72" y="57"/>
                      <a:pt x="72" y="57"/>
                    </a:cubicBezTo>
                    <a:cubicBezTo>
                      <a:pt x="72" y="57"/>
                      <a:pt x="72" y="57"/>
                      <a:pt x="72" y="57"/>
                    </a:cubicBezTo>
                    <a:cubicBezTo>
                      <a:pt x="72" y="57"/>
                      <a:pt x="72" y="57"/>
                      <a:pt x="72" y="57"/>
                    </a:cubicBezTo>
                    <a:cubicBezTo>
                      <a:pt x="73" y="57"/>
                      <a:pt x="73" y="57"/>
                      <a:pt x="73" y="57"/>
                    </a:cubicBezTo>
                    <a:cubicBezTo>
                      <a:pt x="73" y="57"/>
                      <a:pt x="73" y="57"/>
                      <a:pt x="73" y="57"/>
                    </a:cubicBezTo>
                    <a:cubicBezTo>
                      <a:pt x="73" y="57"/>
                      <a:pt x="73" y="57"/>
                      <a:pt x="73" y="57"/>
                    </a:cubicBezTo>
                    <a:cubicBezTo>
                      <a:pt x="73" y="57"/>
                      <a:pt x="73" y="57"/>
                      <a:pt x="73" y="57"/>
                    </a:cubicBezTo>
                    <a:cubicBezTo>
                      <a:pt x="73" y="57"/>
                      <a:pt x="73" y="57"/>
                      <a:pt x="73" y="57"/>
                    </a:cubicBezTo>
                    <a:cubicBezTo>
                      <a:pt x="73" y="58"/>
                      <a:pt x="73" y="58"/>
                      <a:pt x="73" y="58"/>
                    </a:cubicBezTo>
                    <a:cubicBezTo>
                      <a:pt x="73" y="58"/>
                      <a:pt x="73" y="58"/>
                      <a:pt x="73" y="58"/>
                    </a:cubicBezTo>
                    <a:cubicBezTo>
                      <a:pt x="73" y="58"/>
                      <a:pt x="73" y="58"/>
                      <a:pt x="73" y="58"/>
                    </a:cubicBezTo>
                    <a:cubicBezTo>
                      <a:pt x="73" y="58"/>
                      <a:pt x="73" y="58"/>
                      <a:pt x="73"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9"/>
                      <a:pt x="74" y="59"/>
                      <a:pt x="74" y="59"/>
                    </a:cubicBezTo>
                    <a:cubicBezTo>
                      <a:pt x="74" y="59"/>
                      <a:pt x="74" y="59"/>
                      <a:pt x="74" y="59"/>
                    </a:cubicBezTo>
                    <a:cubicBezTo>
                      <a:pt x="74" y="59"/>
                      <a:pt x="74" y="59"/>
                      <a:pt x="74" y="59"/>
                    </a:cubicBezTo>
                    <a:cubicBezTo>
                      <a:pt x="74" y="60"/>
                      <a:pt x="74" y="60"/>
                      <a:pt x="74" y="60"/>
                    </a:cubicBezTo>
                    <a:cubicBezTo>
                      <a:pt x="74" y="60"/>
                      <a:pt x="74" y="60"/>
                      <a:pt x="74" y="60"/>
                    </a:cubicBezTo>
                    <a:cubicBezTo>
                      <a:pt x="74" y="60"/>
                      <a:pt x="74" y="60"/>
                      <a:pt x="74" y="60"/>
                    </a:cubicBezTo>
                    <a:cubicBezTo>
                      <a:pt x="75" y="60"/>
                      <a:pt x="75" y="60"/>
                      <a:pt x="75" y="60"/>
                    </a:cubicBezTo>
                    <a:cubicBezTo>
                      <a:pt x="75" y="60"/>
                      <a:pt x="75" y="60"/>
                      <a:pt x="75" y="60"/>
                    </a:cubicBezTo>
                    <a:cubicBezTo>
                      <a:pt x="75" y="60"/>
                      <a:pt x="75" y="60"/>
                      <a:pt x="75" y="60"/>
                    </a:cubicBezTo>
                    <a:cubicBezTo>
                      <a:pt x="76" y="60"/>
                      <a:pt x="76" y="60"/>
                      <a:pt x="76" y="60"/>
                    </a:cubicBezTo>
                    <a:cubicBezTo>
                      <a:pt x="76" y="60"/>
                      <a:pt x="76" y="60"/>
                      <a:pt x="76" y="60"/>
                    </a:cubicBezTo>
                    <a:cubicBezTo>
                      <a:pt x="76" y="61"/>
                      <a:pt x="76" y="61"/>
                      <a:pt x="76" y="61"/>
                    </a:cubicBezTo>
                    <a:cubicBezTo>
                      <a:pt x="76" y="61"/>
                      <a:pt x="76" y="61"/>
                      <a:pt x="76" y="61"/>
                    </a:cubicBezTo>
                    <a:cubicBezTo>
                      <a:pt x="76" y="61"/>
                      <a:pt x="76" y="61"/>
                      <a:pt x="76" y="61"/>
                    </a:cubicBezTo>
                    <a:cubicBezTo>
                      <a:pt x="77" y="61"/>
                      <a:pt x="77" y="61"/>
                      <a:pt x="77" y="61"/>
                    </a:cubicBezTo>
                    <a:cubicBezTo>
                      <a:pt x="77" y="61"/>
                      <a:pt x="77" y="61"/>
                      <a:pt x="77" y="61"/>
                    </a:cubicBezTo>
                    <a:cubicBezTo>
                      <a:pt x="77" y="62"/>
                      <a:pt x="77" y="62"/>
                      <a:pt x="77" y="62"/>
                    </a:cubicBezTo>
                    <a:cubicBezTo>
                      <a:pt x="77" y="62"/>
                      <a:pt x="77" y="62"/>
                      <a:pt x="77" y="62"/>
                    </a:cubicBezTo>
                    <a:cubicBezTo>
                      <a:pt x="77" y="62"/>
                      <a:pt x="77" y="62"/>
                      <a:pt x="77" y="62"/>
                    </a:cubicBezTo>
                    <a:cubicBezTo>
                      <a:pt x="77" y="62"/>
                      <a:pt x="77" y="62"/>
                      <a:pt x="77" y="62"/>
                    </a:cubicBezTo>
                    <a:cubicBezTo>
                      <a:pt x="76" y="62"/>
                      <a:pt x="76" y="62"/>
                      <a:pt x="76" y="62"/>
                    </a:cubicBezTo>
                    <a:cubicBezTo>
                      <a:pt x="76" y="62"/>
                      <a:pt x="76" y="62"/>
                      <a:pt x="76" y="62"/>
                    </a:cubicBezTo>
                    <a:cubicBezTo>
                      <a:pt x="76" y="62"/>
                      <a:pt x="76" y="62"/>
                      <a:pt x="76" y="62"/>
                    </a:cubicBezTo>
                    <a:cubicBezTo>
                      <a:pt x="76" y="62"/>
                      <a:pt x="76" y="62"/>
                      <a:pt x="76" y="62"/>
                    </a:cubicBezTo>
                    <a:cubicBezTo>
                      <a:pt x="77" y="62"/>
                      <a:pt x="77" y="62"/>
                      <a:pt x="77" y="62"/>
                    </a:cubicBezTo>
                    <a:cubicBezTo>
                      <a:pt x="77" y="62"/>
                      <a:pt x="77" y="62"/>
                      <a:pt x="77" y="62"/>
                    </a:cubicBezTo>
                    <a:cubicBezTo>
                      <a:pt x="76" y="61"/>
                      <a:pt x="76" y="61"/>
                      <a:pt x="76" y="61"/>
                    </a:cubicBezTo>
                    <a:cubicBezTo>
                      <a:pt x="76" y="61"/>
                      <a:pt x="76" y="61"/>
                      <a:pt x="76"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4" y="62"/>
                      <a:pt x="74" y="62"/>
                      <a:pt x="74" y="62"/>
                    </a:cubicBezTo>
                    <a:cubicBezTo>
                      <a:pt x="75" y="62"/>
                      <a:pt x="75" y="62"/>
                      <a:pt x="75" y="62"/>
                    </a:cubicBezTo>
                    <a:cubicBezTo>
                      <a:pt x="75" y="62"/>
                      <a:pt x="75" y="62"/>
                      <a:pt x="75" y="62"/>
                    </a:cubicBezTo>
                    <a:cubicBezTo>
                      <a:pt x="75" y="63"/>
                      <a:pt x="75" y="63"/>
                      <a:pt x="75" y="63"/>
                    </a:cubicBezTo>
                    <a:cubicBezTo>
                      <a:pt x="76" y="63"/>
                      <a:pt x="76" y="63"/>
                      <a:pt x="76" y="63"/>
                    </a:cubicBezTo>
                    <a:cubicBezTo>
                      <a:pt x="76" y="63"/>
                      <a:pt x="76" y="63"/>
                      <a:pt x="76" y="63"/>
                    </a:cubicBezTo>
                    <a:cubicBezTo>
                      <a:pt x="76" y="63"/>
                      <a:pt x="76" y="63"/>
                      <a:pt x="76" y="63"/>
                    </a:cubicBezTo>
                    <a:cubicBezTo>
                      <a:pt x="77" y="63"/>
                      <a:pt x="77" y="63"/>
                      <a:pt x="77" y="63"/>
                    </a:cubicBezTo>
                    <a:cubicBezTo>
                      <a:pt x="77" y="63"/>
                      <a:pt x="77" y="63"/>
                      <a:pt x="77" y="63"/>
                    </a:cubicBezTo>
                    <a:cubicBezTo>
                      <a:pt x="77" y="62"/>
                      <a:pt x="77" y="62"/>
                      <a:pt x="77" y="62"/>
                    </a:cubicBezTo>
                    <a:cubicBezTo>
                      <a:pt x="77" y="62"/>
                      <a:pt x="77" y="62"/>
                      <a:pt x="77" y="62"/>
                    </a:cubicBezTo>
                    <a:cubicBezTo>
                      <a:pt x="78" y="62"/>
                      <a:pt x="78" y="62"/>
                      <a:pt x="78" y="62"/>
                    </a:cubicBezTo>
                    <a:cubicBezTo>
                      <a:pt x="78" y="62"/>
                      <a:pt x="78" y="62"/>
                      <a:pt x="78" y="62"/>
                    </a:cubicBezTo>
                    <a:cubicBezTo>
                      <a:pt x="78" y="62"/>
                      <a:pt x="78" y="62"/>
                      <a:pt x="78" y="62"/>
                    </a:cubicBezTo>
                    <a:cubicBezTo>
                      <a:pt x="78" y="62"/>
                      <a:pt x="78" y="62"/>
                      <a:pt x="78" y="62"/>
                    </a:cubicBezTo>
                    <a:cubicBezTo>
                      <a:pt x="78" y="62"/>
                      <a:pt x="78" y="62"/>
                      <a:pt x="78" y="62"/>
                    </a:cubicBezTo>
                    <a:cubicBezTo>
                      <a:pt x="78" y="62"/>
                      <a:pt x="78" y="62"/>
                      <a:pt x="78" y="62"/>
                    </a:cubicBezTo>
                    <a:cubicBezTo>
                      <a:pt x="78" y="62"/>
                      <a:pt x="78" y="62"/>
                      <a:pt x="78"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79" y="62"/>
                      <a:pt x="79" y="62"/>
                      <a:pt x="79" y="62"/>
                    </a:cubicBezTo>
                    <a:cubicBezTo>
                      <a:pt x="80" y="62"/>
                      <a:pt x="80" y="62"/>
                      <a:pt x="80" y="62"/>
                    </a:cubicBezTo>
                    <a:cubicBezTo>
                      <a:pt x="80" y="62"/>
                      <a:pt x="80" y="62"/>
                      <a:pt x="80" y="62"/>
                    </a:cubicBezTo>
                    <a:cubicBezTo>
                      <a:pt x="80" y="62"/>
                      <a:pt x="80" y="62"/>
                      <a:pt x="80" y="62"/>
                    </a:cubicBezTo>
                    <a:cubicBezTo>
                      <a:pt x="80" y="62"/>
                      <a:pt x="80" y="62"/>
                      <a:pt x="80" y="62"/>
                    </a:cubicBezTo>
                    <a:cubicBezTo>
                      <a:pt x="80" y="62"/>
                      <a:pt x="80" y="62"/>
                      <a:pt x="80" y="62"/>
                    </a:cubicBezTo>
                    <a:cubicBezTo>
                      <a:pt x="80" y="62"/>
                      <a:pt x="80" y="62"/>
                      <a:pt x="80" y="62"/>
                    </a:cubicBezTo>
                    <a:cubicBezTo>
                      <a:pt x="80" y="62"/>
                      <a:pt x="80" y="62"/>
                      <a:pt x="80" y="62"/>
                    </a:cubicBezTo>
                    <a:cubicBezTo>
                      <a:pt x="80" y="62"/>
                      <a:pt x="80" y="62"/>
                      <a:pt x="80" y="62"/>
                    </a:cubicBezTo>
                    <a:cubicBezTo>
                      <a:pt x="80" y="61"/>
                      <a:pt x="80" y="61"/>
                      <a:pt x="80" y="61"/>
                    </a:cubicBezTo>
                    <a:cubicBezTo>
                      <a:pt x="80" y="61"/>
                      <a:pt x="80" y="61"/>
                      <a:pt x="80" y="61"/>
                    </a:cubicBezTo>
                    <a:cubicBezTo>
                      <a:pt x="80" y="61"/>
                      <a:pt x="80" y="61"/>
                      <a:pt x="80" y="61"/>
                    </a:cubicBezTo>
                    <a:cubicBezTo>
                      <a:pt x="80" y="61"/>
                      <a:pt x="80" y="61"/>
                      <a:pt x="80" y="61"/>
                    </a:cubicBezTo>
                    <a:cubicBezTo>
                      <a:pt x="80" y="61"/>
                      <a:pt x="80" y="61"/>
                      <a:pt x="80" y="61"/>
                    </a:cubicBezTo>
                    <a:cubicBezTo>
                      <a:pt x="80" y="61"/>
                      <a:pt x="80" y="61"/>
                      <a:pt x="80" y="61"/>
                    </a:cubicBezTo>
                    <a:cubicBezTo>
                      <a:pt x="80" y="61"/>
                      <a:pt x="80" y="61"/>
                      <a:pt x="80" y="61"/>
                    </a:cubicBezTo>
                    <a:cubicBezTo>
                      <a:pt x="81" y="61"/>
                      <a:pt x="81" y="61"/>
                      <a:pt x="81" y="61"/>
                    </a:cubicBezTo>
                    <a:cubicBezTo>
                      <a:pt x="81" y="61"/>
                      <a:pt x="81" y="61"/>
                      <a:pt x="81" y="61"/>
                    </a:cubicBezTo>
                    <a:close/>
                    <a:moveTo>
                      <a:pt x="75" y="61"/>
                    </a:move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ubicBezTo>
                      <a:pt x="75" y="61"/>
                      <a:pt x="75" y="61"/>
                      <a:pt x="75" y="61"/>
                    </a:cubicBezTo>
                    <a:close/>
                    <a:moveTo>
                      <a:pt x="76" y="61"/>
                    </a:moveTo>
                    <a:cubicBezTo>
                      <a:pt x="76" y="61"/>
                      <a:pt x="76" y="61"/>
                      <a:pt x="76" y="61"/>
                    </a:cubicBezTo>
                    <a:cubicBezTo>
                      <a:pt x="76" y="61"/>
                      <a:pt x="76" y="61"/>
                      <a:pt x="76" y="61"/>
                    </a:cubicBezTo>
                    <a:cubicBezTo>
                      <a:pt x="76" y="61"/>
                      <a:pt x="76" y="61"/>
                      <a:pt x="76" y="61"/>
                    </a:cubicBezTo>
                    <a:cubicBezTo>
                      <a:pt x="76" y="61"/>
                      <a:pt x="76" y="61"/>
                      <a:pt x="76" y="61"/>
                    </a:cubicBezTo>
                    <a:cubicBezTo>
                      <a:pt x="76" y="61"/>
                      <a:pt x="76" y="61"/>
                      <a:pt x="76" y="61"/>
                    </a:cubicBezTo>
                    <a:cubicBezTo>
                      <a:pt x="76" y="61"/>
                      <a:pt x="76" y="61"/>
                      <a:pt x="76" y="61"/>
                    </a:cubicBezTo>
                    <a:cubicBezTo>
                      <a:pt x="76" y="61"/>
                      <a:pt x="76" y="61"/>
                      <a:pt x="76" y="61"/>
                    </a:cubicBezTo>
                    <a:cubicBezTo>
                      <a:pt x="75" y="61"/>
                      <a:pt x="75" y="61"/>
                      <a:pt x="75" y="61"/>
                    </a:cubicBezTo>
                    <a:cubicBezTo>
                      <a:pt x="75" y="61"/>
                      <a:pt x="75" y="61"/>
                      <a:pt x="75" y="61"/>
                    </a:cubicBezTo>
                    <a:cubicBezTo>
                      <a:pt x="75" y="61"/>
                      <a:pt x="75" y="61"/>
                      <a:pt x="75" y="61"/>
                    </a:cubicBezTo>
                    <a:lnTo>
                      <a:pt x="76" y="61"/>
                    </a:lnTo>
                    <a:close/>
                    <a:moveTo>
                      <a:pt x="81" y="64"/>
                    </a:moveTo>
                    <a:cubicBezTo>
                      <a:pt x="81" y="64"/>
                      <a:pt x="81" y="64"/>
                      <a:pt x="81" y="64"/>
                    </a:cubicBezTo>
                    <a:cubicBezTo>
                      <a:pt x="81" y="65"/>
                      <a:pt x="81" y="65"/>
                      <a:pt x="81" y="65"/>
                    </a:cubicBezTo>
                    <a:cubicBezTo>
                      <a:pt x="81" y="65"/>
                      <a:pt x="81" y="65"/>
                      <a:pt x="81" y="65"/>
                    </a:cubicBezTo>
                    <a:cubicBezTo>
                      <a:pt x="81" y="64"/>
                      <a:pt x="81" y="64"/>
                      <a:pt x="81" y="64"/>
                    </a:cubicBezTo>
                    <a:cubicBezTo>
                      <a:pt x="81" y="64"/>
                      <a:pt x="81" y="64"/>
                      <a:pt x="81" y="64"/>
                    </a:cubicBezTo>
                    <a:cubicBezTo>
                      <a:pt x="81" y="64"/>
                      <a:pt x="81" y="64"/>
                      <a:pt x="81" y="64"/>
                    </a:cubicBezTo>
                    <a:close/>
                    <a:moveTo>
                      <a:pt x="84" y="57"/>
                    </a:moveTo>
                    <a:cubicBezTo>
                      <a:pt x="84" y="57"/>
                      <a:pt x="84" y="57"/>
                      <a:pt x="84" y="57"/>
                    </a:cubicBezTo>
                    <a:cubicBezTo>
                      <a:pt x="84" y="58"/>
                      <a:pt x="84" y="58"/>
                      <a:pt x="84" y="58"/>
                    </a:cubicBezTo>
                    <a:cubicBezTo>
                      <a:pt x="84" y="58"/>
                      <a:pt x="84" y="58"/>
                      <a:pt x="84" y="58"/>
                    </a:cubicBezTo>
                    <a:cubicBezTo>
                      <a:pt x="84" y="58"/>
                      <a:pt x="84" y="58"/>
                      <a:pt x="84" y="58"/>
                    </a:cubicBezTo>
                    <a:cubicBezTo>
                      <a:pt x="84" y="58"/>
                      <a:pt x="84" y="58"/>
                      <a:pt x="84" y="58"/>
                    </a:cubicBezTo>
                    <a:cubicBezTo>
                      <a:pt x="84" y="58"/>
                      <a:pt x="84" y="58"/>
                      <a:pt x="84" y="58"/>
                    </a:cubicBezTo>
                    <a:cubicBezTo>
                      <a:pt x="84" y="58"/>
                      <a:pt x="84" y="58"/>
                      <a:pt x="84" y="58"/>
                    </a:cubicBezTo>
                    <a:cubicBezTo>
                      <a:pt x="84" y="58"/>
                      <a:pt x="84" y="58"/>
                      <a:pt x="84" y="58"/>
                    </a:cubicBezTo>
                    <a:cubicBezTo>
                      <a:pt x="84" y="58"/>
                      <a:pt x="84" y="58"/>
                      <a:pt x="84" y="58"/>
                    </a:cubicBezTo>
                    <a:cubicBezTo>
                      <a:pt x="84" y="58"/>
                      <a:pt x="84" y="58"/>
                      <a:pt x="84" y="58"/>
                    </a:cubicBezTo>
                    <a:cubicBezTo>
                      <a:pt x="84" y="57"/>
                      <a:pt x="84" y="57"/>
                      <a:pt x="84" y="57"/>
                    </a:cubicBezTo>
                    <a:cubicBezTo>
                      <a:pt x="84" y="57"/>
                      <a:pt x="84" y="57"/>
                      <a:pt x="84" y="57"/>
                    </a:cubicBezTo>
                    <a:cubicBezTo>
                      <a:pt x="84" y="57"/>
                      <a:pt x="84" y="57"/>
                      <a:pt x="84" y="57"/>
                    </a:cubicBezTo>
                    <a:cubicBezTo>
                      <a:pt x="84" y="57"/>
                      <a:pt x="84" y="57"/>
                      <a:pt x="84" y="57"/>
                    </a:cubicBezTo>
                    <a:close/>
                    <a:moveTo>
                      <a:pt x="84" y="55"/>
                    </a:moveTo>
                    <a:cubicBezTo>
                      <a:pt x="84" y="55"/>
                      <a:pt x="84" y="55"/>
                      <a:pt x="84" y="55"/>
                    </a:cubicBezTo>
                    <a:cubicBezTo>
                      <a:pt x="84" y="55"/>
                      <a:pt x="84" y="55"/>
                      <a:pt x="84" y="55"/>
                    </a:cubicBezTo>
                    <a:cubicBezTo>
                      <a:pt x="84" y="55"/>
                      <a:pt x="84" y="55"/>
                      <a:pt x="84" y="55"/>
                    </a:cubicBezTo>
                    <a:cubicBezTo>
                      <a:pt x="84" y="55"/>
                      <a:pt x="84" y="55"/>
                      <a:pt x="84" y="55"/>
                    </a:cubicBezTo>
                    <a:cubicBezTo>
                      <a:pt x="84" y="55"/>
                      <a:pt x="84" y="55"/>
                      <a:pt x="84" y="55"/>
                    </a:cubicBezTo>
                    <a:cubicBezTo>
                      <a:pt x="84" y="55"/>
                      <a:pt x="84" y="55"/>
                      <a:pt x="84" y="55"/>
                    </a:cubicBezTo>
                    <a:cubicBezTo>
                      <a:pt x="84" y="54"/>
                      <a:pt x="84" y="54"/>
                      <a:pt x="84" y="54"/>
                    </a:cubicBezTo>
                    <a:cubicBezTo>
                      <a:pt x="84" y="54"/>
                      <a:pt x="84" y="54"/>
                      <a:pt x="84" y="54"/>
                    </a:cubicBezTo>
                    <a:cubicBezTo>
                      <a:pt x="84" y="54"/>
                      <a:pt x="84" y="54"/>
                      <a:pt x="84" y="54"/>
                    </a:cubicBezTo>
                    <a:cubicBezTo>
                      <a:pt x="84" y="54"/>
                      <a:pt x="84" y="54"/>
                      <a:pt x="84" y="54"/>
                    </a:cubicBezTo>
                    <a:cubicBezTo>
                      <a:pt x="84" y="55"/>
                      <a:pt x="84" y="55"/>
                      <a:pt x="84" y="55"/>
                    </a:cubicBezTo>
                    <a:cubicBezTo>
                      <a:pt x="84" y="55"/>
                      <a:pt x="84" y="55"/>
                      <a:pt x="84" y="55"/>
                    </a:cubicBezTo>
                    <a:cubicBezTo>
                      <a:pt x="84" y="55"/>
                      <a:pt x="84" y="55"/>
                      <a:pt x="84" y="55"/>
                    </a:cubicBezTo>
                    <a:cubicBezTo>
                      <a:pt x="84" y="55"/>
                      <a:pt x="84" y="55"/>
                      <a:pt x="84" y="55"/>
                    </a:cubicBezTo>
                    <a:cubicBezTo>
                      <a:pt x="84" y="55"/>
                      <a:pt x="84" y="55"/>
                      <a:pt x="84" y="55"/>
                    </a:cubicBezTo>
                    <a:close/>
                    <a:moveTo>
                      <a:pt x="83" y="59"/>
                    </a:moveTo>
                    <a:cubicBezTo>
                      <a:pt x="83" y="59"/>
                      <a:pt x="83" y="59"/>
                      <a:pt x="83" y="59"/>
                    </a:cubicBezTo>
                    <a:cubicBezTo>
                      <a:pt x="83" y="60"/>
                      <a:pt x="83" y="60"/>
                      <a:pt x="83" y="60"/>
                    </a:cubicBezTo>
                    <a:cubicBezTo>
                      <a:pt x="83" y="60"/>
                      <a:pt x="83" y="60"/>
                      <a:pt x="83" y="60"/>
                    </a:cubicBezTo>
                    <a:cubicBezTo>
                      <a:pt x="83" y="60"/>
                      <a:pt x="83" y="60"/>
                      <a:pt x="83" y="60"/>
                    </a:cubicBezTo>
                    <a:cubicBezTo>
                      <a:pt x="83" y="60"/>
                      <a:pt x="83" y="60"/>
                      <a:pt x="83" y="60"/>
                    </a:cubicBezTo>
                    <a:cubicBezTo>
                      <a:pt x="83" y="60"/>
                      <a:pt x="83" y="60"/>
                      <a:pt x="83" y="60"/>
                    </a:cubicBezTo>
                    <a:cubicBezTo>
                      <a:pt x="83" y="60"/>
                      <a:pt x="83" y="60"/>
                      <a:pt x="83" y="60"/>
                    </a:cubicBezTo>
                    <a:cubicBezTo>
                      <a:pt x="83" y="60"/>
                      <a:pt x="83" y="60"/>
                      <a:pt x="83" y="60"/>
                    </a:cubicBezTo>
                    <a:cubicBezTo>
                      <a:pt x="83" y="60"/>
                      <a:pt x="83" y="60"/>
                      <a:pt x="83" y="60"/>
                    </a:cubicBezTo>
                    <a:cubicBezTo>
                      <a:pt x="83" y="61"/>
                      <a:pt x="83" y="61"/>
                      <a:pt x="83" y="61"/>
                    </a:cubicBezTo>
                    <a:cubicBezTo>
                      <a:pt x="83" y="61"/>
                      <a:pt x="83" y="61"/>
                      <a:pt x="83" y="61"/>
                    </a:cubicBezTo>
                    <a:cubicBezTo>
                      <a:pt x="82" y="61"/>
                      <a:pt x="82" y="61"/>
                      <a:pt x="82" y="61"/>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2"/>
                      <a:pt x="82" y="62"/>
                      <a:pt x="82" y="62"/>
                    </a:cubicBezTo>
                    <a:cubicBezTo>
                      <a:pt x="82" y="63"/>
                      <a:pt x="82" y="63"/>
                      <a:pt x="82" y="63"/>
                    </a:cubicBezTo>
                    <a:cubicBezTo>
                      <a:pt x="82" y="63"/>
                      <a:pt x="82" y="63"/>
                      <a:pt x="82" y="63"/>
                    </a:cubicBezTo>
                    <a:cubicBezTo>
                      <a:pt x="82" y="63"/>
                      <a:pt x="82" y="63"/>
                      <a:pt x="82" y="63"/>
                    </a:cubicBezTo>
                    <a:cubicBezTo>
                      <a:pt x="82" y="63"/>
                      <a:pt x="82" y="63"/>
                      <a:pt x="82" y="63"/>
                    </a:cubicBezTo>
                    <a:cubicBezTo>
                      <a:pt x="81" y="63"/>
                      <a:pt x="81" y="63"/>
                      <a:pt x="81" y="63"/>
                    </a:cubicBezTo>
                    <a:cubicBezTo>
                      <a:pt x="81" y="63"/>
                      <a:pt x="81" y="63"/>
                      <a:pt x="81" y="63"/>
                    </a:cubicBezTo>
                    <a:cubicBezTo>
                      <a:pt x="81" y="64"/>
                      <a:pt x="81" y="64"/>
                      <a:pt x="81" y="64"/>
                    </a:cubicBezTo>
                    <a:cubicBezTo>
                      <a:pt x="81" y="64"/>
                      <a:pt x="81" y="64"/>
                      <a:pt x="81" y="64"/>
                    </a:cubicBezTo>
                    <a:cubicBezTo>
                      <a:pt x="81" y="64"/>
                      <a:pt x="81" y="64"/>
                      <a:pt x="81" y="64"/>
                    </a:cubicBezTo>
                    <a:cubicBezTo>
                      <a:pt x="81" y="64"/>
                      <a:pt x="81" y="64"/>
                      <a:pt x="81" y="64"/>
                    </a:cubicBezTo>
                    <a:cubicBezTo>
                      <a:pt x="81" y="64"/>
                      <a:pt x="81" y="64"/>
                      <a:pt x="81" y="64"/>
                    </a:cubicBezTo>
                    <a:cubicBezTo>
                      <a:pt x="81" y="64"/>
                      <a:pt x="81" y="64"/>
                      <a:pt x="81" y="64"/>
                    </a:cubicBezTo>
                    <a:cubicBezTo>
                      <a:pt x="81" y="64"/>
                      <a:pt x="81" y="64"/>
                      <a:pt x="81" y="64"/>
                    </a:cubicBezTo>
                    <a:cubicBezTo>
                      <a:pt x="82" y="63"/>
                      <a:pt x="82" y="63"/>
                      <a:pt x="82" y="63"/>
                    </a:cubicBezTo>
                    <a:cubicBezTo>
                      <a:pt x="82" y="63"/>
                      <a:pt x="82" y="63"/>
                      <a:pt x="82" y="63"/>
                    </a:cubicBezTo>
                    <a:cubicBezTo>
                      <a:pt x="82" y="63"/>
                      <a:pt x="82" y="63"/>
                      <a:pt x="82" y="63"/>
                    </a:cubicBezTo>
                    <a:cubicBezTo>
                      <a:pt x="82" y="62"/>
                      <a:pt x="82" y="62"/>
                      <a:pt x="82" y="62"/>
                    </a:cubicBezTo>
                    <a:cubicBezTo>
                      <a:pt x="82" y="62"/>
                      <a:pt x="82" y="62"/>
                      <a:pt x="82" y="62"/>
                    </a:cubicBezTo>
                    <a:cubicBezTo>
                      <a:pt x="82" y="62"/>
                      <a:pt x="82" y="62"/>
                      <a:pt x="82" y="62"/>
                    </a:cubicBezTo>
                    <a:cubicBezTo>
                      <a:pt x="82" y="62"/>
                      <a:pt x="82" y="62"/>
                      <a:pt x="82" y="62"/>
                    </a:cubicBezTo>
                    <a:cubicBezTo>
                      <a:pt x="83" y="61"/>
                      <a:pt x="83" y="61"/>
                      <a:pt x="83" y="61"/>
                    </a:cubicBezTo>
                    <a:cubicBezTo>
                      <a:pt x="83" y="61"/>
                      <a:pt x="83" y="61"/>
                      <a:pt x="83" y="61"/>
                    </a:cubicBezTo>
                    <a:cubicBezTo>
                      <a:pt x="83" y="61"/>
                      <a:pt x="83" y="61"/>
                      <a:pt x="83" y="61"/>
                    </a:cubicBezTo>
                    <a:cubicBezTo>
                      <a:pt x="83" y="61"/>
                      <a:pt x="83" y="61"/>
                      <a:pt x="83" y="61"/>
                    </a:cubicBezTo>
                    <a:cubicBezTo>
                      <a:pt x="83" y="60"/>
                      <a:pt x="83" y="60"/>
                      <a:pt x="83" y="60"/>
                    </a:cubicBezTo>
                    <a:cubicBezTo>
                      <a:pt x="84" y="60"/>
                      <a:pt x="84" y="60"/>
                      <a:pt x="84" y="60"/>
                    </a:cubicBezTo>
                    <a:cubicBezTo>
                      <a:pt x="84" y="60"/>
                      <a:pt x="84" y="60"/>
                      <a:pt x="84" y="60"/>
                    </a:cubicBezTo>
                    <a:cubicBezTo>
                      <a:pt x="84" y="60"/>
                      <a:pt x="84" y="60"/>
                      <a:pt x="84" y="60"/>
                    </a:cubicBezTo>
                    <a:cubicBezTo>
                      <a:pt x="84" y="59"/>
                      <a:pt x="84" y="59"/>
                      <a:pt x="84" y="59"/>
                    </a:cubicBezTo>
                    <a:cubicBezTo>
                      <a:pt x="84" y="59"/>
                      <a:pt x="84" y="59"/>
                      <a:pt x="84" y="59"/>
                    </a:cubicBezTo>
                    <a:cubicBezTo>
                      <a:pt x="84" y="59"/>
                      <a:pt x="84" y="59"/>
                      <a:pt x="84" y="59"/>
                    </a:cubicBezTo>
                    <a:cubicBezTo>
                      <a:pt x="84" y="59"/>
                      <a:pt x="84" y="59"/>
                      <a:pt x="84" y="59"/>
                    </a:cubicBezTo>
                    <a:cubicBezTo>
                      <a:pt x="84" y="59"/>
                      <a:pt x="84" y="59"/>
                      <a:pt x="84" y="59"/>
                    </a:cubicBezTo>
                    <a:cubicBezTo>
                      <a:pt x="84" y="59"/>
                      <a:pt x="84" y="59"/>
                      <a:pt x="84" y="59"/>
                    </a:cubicBezTo>
                    <a:cubicBezTo>
                      <a:pt x="84" y="59"/>
                      <a:pt x="84" y="59"/>
                      <a:pt x="84" y="59"/>
                    </a:cubicBezTo>
                    <a:cubicBezTo>
                      <a:pt x="84" y="59"/>
                      <a:pt x="84" y="59"/>
                      <a:pt x="84" y="59"/>
                    </a:cubicBezTo>
                    <a:lnTo>
                      <a:pt x="83" y="59"/>
                    </a:lnTo>
                    <a:close/>
                    <a:moveTo>
                      <a:pt x="72" y="69"/>
                    </a:move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3" y="69"/>
                      <a:pt x="73" y="69"/>
                      <a:pt x="73" y="69"/>
                    </a:cubicBezTo>
                    <a:cubicBezTo>
                      <a:pt x="73" y="69"/>
                      <a:pt x="73" y="69"/>
                      <a:pt x="73" y="69"/>
                    </a:cubicBezTo>
                    <a:cubicBezTo>
                      <a:pt x="72" y="69"/>
                      <a:pt x="72" y="69"/>
                      <a:pt x="72" y="69"/>
                    </a:cubicBezTo>
                    <a:close/>
                    <a:moveTo>
                      <a:pt x="73" y="69"/>
                    </a:move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ubicBezTo>
                      <a:pt x="73" y="69"/>
                      <a:pt x="73" y="69"/>
                      <a:pt x="73" y="69"/>
                    </a:cubicBezTo>
                    <a:close/>
                    <a:moveTo>
                      <a:pt x="79" y="66"/>
                    </a:moveTo>
                    <a:cubicBezTo>
                      <a:pt x="79" y="66"/>
                      <a:pt x="79" y="66"/>
                      <a:pt x="79" y="66"/>
                    </a:cubicBezTo>
                    <a:cubicBezTo>
                      <a:pt x="79" y="66"/>
                      <a:pt x="79" y="66"/>
                      <a:pt x="79" y="66"/>
                    </a:cubicBezTo>
                    <a:cubicBezTo>
                      <a:pt x="79" y="66"/>
                      <a:pt x="79" y="66"/>
                      <a:pt x="79" y="66"/>
                    </a:cubicBezTo>
                    <a:cubicBezTo>
                      <a:pt x="79" y="66"/>
                      <a:pt x="79" y="66"/>
                      <a:pt x="79" y="66"/>
                    </a:cubicBezTo>
                    <a:cubicBezTo>
                      <a:pt x="79" y="66"/>
                      <a:pt x="79" y="66"/>
                      <a:pt x="79" y="66"/>
                    </a:cubicBezTo>
                    <a:cubicBezTo>
                      <a:pt x="79" y="66"/>
                      <a:pt x="79" y="66"/>
                      <a:pt x="79" y="66"/>
                    </a:cubicBezTo>
                    <a:cubicBezTo>
                      <a:pt x="79" y="66"/>
                      <a:pt x="79" y="66"/>
                      <a:pt x="79" y="66"/>
                    </a:cubicBezTo>
                    <a:cubicBezTo>
                      <a:pt x="79" y="66"/>
                      <a:pt x="79" y="66"/>
                      <a:pt x="79" y="66"/>
                    </a:cubicBezTo>
                    <a:cubicBezTo>
                      <a:pt x="79" y="66"/>
                      <a:pt x="79" y="66"/>
                      <a:pt x="79" y="66"/>
                    </a:cubicBezTo>
                    <a:cubicBezTo>
                      <a:pt x="79" y="66"/>
                      <a:pt x="79" y="66"/>
                      <a:pt x="79" y="66"/>
                    </a:cubicBezTo>
                    <a:cubicBezTo>
                      <a:pt x="79" y="66"/>
                      <a:pt x="79" y="66"/>
                      <a:pt x="79" y="66"/>
                    </a:cubicBezTo>
                    <a:cubicBezTo>
                      <a:pt x="79" y="66"/>
                      <a:pt x="79" y="66"/>
                      <a:pt x="79" y="66"/>
                    </a:cubicBezTo>
                    <a:close/>
                    <a:moveTo>
                      <a:pt x="73" y="68"/>
                    </a:moveTo>
                    <a:cubicBezTo>
                      <a:pt x="73" y="68"/>
                      <a:pt x="73" y="68"/>
                      <a:pt x="73" y="68"/>
                    </a:cubicBezTo>
                    <a:cubicBezTo>
                      <a:pt x="73" y="68"/>
                      <a:pt x="73" y="68"/>
                      <a:pt x="73" y="68"/>
                    </a:cubicBezTo>
                    <a:cubicBezTo>
                      <a:pt x="73" y="68"/>
                      <a:pt x="73" y="68"/>
                      <a:pt x="73" y="68"/>
                    </a:cubicBezTo>
                    <a:cubicBezTo>
                      <a:pt x="73" y="68"/>
                      <a:pt x="73" y="68"/>
                      <a:pt x="73" y="68"/>
                    </a:cubicBezTo>
                    <a:cubicBezTo>
                      <a:pt x="74" y="69"/>
                      <a:pt x="74" y="69"/>
                      <a:pt x="74" y="69"/>
                    </a:cubicBezTo>
                    <a:cubicBezTo>
                      <a:pt x="74" y="69"/>
                      <a:pt x="74" y="69"/>
                      <a:pt x="74" y="69"/>
                    </a:cubicBezTo>
                    <a:cubicBezTo>
                      <a:pt x="74" y="69"/>
                      <a:pt x="74" y="69"/>
                      <a:pt x="74" y="69"/>
                    </a:cubicBezTo>
                    <a:cubicBezTo>
                      <a:pt x="74" y="68"/>
                      <a:pt x="74" y="68"/>
                      <a:pt x="74" y="68"/>
                    </a:cubicBezTo>
                    <a:lnTo>
                      <a:pt x="73" y="68"/>
                    </a:lnTo>
                    <a:close/>
                    <a:moveTo>
                      <a:pt x="72" y="69"/>
                    </a:move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2" y="69"/>
                      <a:pt x="72" y="69"/>
                      <a:pt x="72" y="69"/>
                    </a:cubicBezTo>
                    <a:cubicBezTo>
                      <a:pt x="71" y="69"/>
                      <a:pt x="71" y="69"/>
                      <a:pt x="71" y="69"/>
                    </a:cubicBezTo>
                    <a:cubicBezTo>
                      <a:pt x="72" y="69"/>
                      <a:pt x="72" y="69"/>
                      <a:pt x="72" y="69"/>
                    </a:cubicBezTo>
                    <a:cubicBezTo>
                      <a:pt x="72" y="69"/>
                      <a:pt x="72" y="69"/>
                      <a:pt x="72" y="69"/>
                    </a:cubicBezTo>
                    <a:cubicBezTo>
                      <a:pt x="72" y="69"/>
                      <a:pt x="72" y="69"/>
                      <a:pt x="72" y="69"/>
                    </a:cubicBezTo>
                    <a:cubicBezTo>
                      <a:pt x="72" y="70"/>
                      <a:pt x="72" y="70"/>
                      <a:pt x="72" y="70"/>
                    </a:cubicBezTo>
                    <a:cubicBezTo>
                      <a:pt x="72" y="70"/>
                      <a:pt x="72" y="70"/>
                      <a:pt x="72" y="70"/>
                    </a:cubicBezTo>
                    <a:cubicBezTo>
                      <a:pt x="72" y="70"/>
                      <a:pt x="72" y="70"/>
                      <a:pt x="72" y="70"/>
                    </a:cubicBezTo>
                    <a:cubicBezTo>
                      <a:pt x="72" y="70"/>
                      <a:pt x="72" y="70"/>
                      <a:pt x="72"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2" y="70"/>
                      <a:pt x="72" y="70"/>
                      <a:pt x="72" y="70"/>
                    </a:cubicBezTo>
                    <a:cubicBezTo>
                      <a:pt x="72" y="70"/>
                      <a:pt x="72" y="70"/>
                      <a:pt x="72" y="70"/>
                    </a:cubicBezTo>
                    <a:cubicBezTo>
                      <a:pt x="72" y="69"/>
                      <a:pt x="72" y="69"/>
                      <a:pt x="72" y="69"/>
                    </a:cubicBezTo>
                    <a:cubicBezTo>
                      <a:pt x="72" y="69"/>
                      <a:pt x="72" y="69"/>
                      <a:pt x="72" y="69"/>
                    </a:cubicBezTo>
                    <a:close/>
                    <a:moveTo>
                      <a:pt x="73" y="69"/>
                    </a:moveTo>
                    <a:cubicBezTo>
                      <a:pt x="73" y="69"/>
                      <a:pt x="73" y="69"/>
                      <a:pt x="73" y="69"/>
                    </a:cubicBezTo>
                    <a:cubicBezTo>
                      <a:pt x="73" y="69"/>
                      <a:pt x="73" y="69"/>
                      <a:pt x="73" y="69"/>
                    </a:cubicBezTo>
                    <a:cubicBezTo>
                      <a:pt x="73" y="69"/>
                      <a:pt x="73" y="69"/>
                      <a:pt x="73" y="69"/>
                    </a:cubicBezTo>
                    <a:cubicBezTo>
                      <a:pt x="73" y="69"/>
                      <a:pt x="73" y="69"/>
                      <a:pt x="73" y="69"/>
                    </a:cubicBezTo>
                    <a:close/>
                    <a:moveTo>
                      <a:pt x="74" y="68"/>
                    </a:moveTo>
                    <a:cubicBezTo>
                      <a:pt x="74" y="68"/>
                      <a:pt x="74" y="68"/>
                      <a:pt x="74" y="68"/>
                    </a:cubicBezTo>
                    <a:cubicBezTo>
                      <a:pt x="74" y="68"/>
                      <a:pt x="74" y="68"/>
                      <a:pt x="74" y="68"/>
                    </a:cubicBezTo>
                    <a:cubicBezTo>
                      <a:pt x="74" y="68"/>
                      <a:pt x="74" y="68"/>
                      <a:pt x="74" y="68"/>
                    </a:cubicBezTo>
                    <a:cubicBezTo>
                      <a:pt x="74" y="68"/>
                      <a:pt x="74" y="68"/>
                      <a:pt x="74" y="68"/>
                    </a:cubicBezTo>
                    <a:cubicBezTo>
                      <a:pt x="74" y="68"/>
                      <a:pt x="74" y="68"/>
                      <a:pt x="74" y="68"/>
                    </a:cubicBezTo>
                    <a:cubicBezTo>
                      <a:pt x="74" y="69"/>
                      <a:pt x="74" y="69"/>
                      <a:pt x="74" y="69"/>
                    </a:cubicBezTo>
                    <a:cubicBezTo>
                      <a:pt x="74" y="68"/>
                      <a:pt x="74" y="68"/>
                      <a:pt x="74" y="68"/>
                    </a:cubicBezTo>
                    <a:cubicBezTo>
                      <a:pt x="74" y="68"/>
                      <a:pt x="74" y="68"/>
                      <a:pt x="74" y="68"/>
                    </a:cubicBezTo>
                    <a:close/>
                    <a:moveTo>
                      <a:pt x="78" y="67"/>
                    </a:moveTo>
                    <a:cubicBezTo>
                      <a:pt x="77" y="67"/>
                      <a:pt x="77" y="67"/>
                      <a:pt x="77" y="67"/>
                    </a:cubicBezTo>
                    <a:cubicBezTo>
                      <a:pt x="78" y="67"/>
                      <a:pt x="78" y="67"/>
                      <a:pt x="78" y="67"/>
                    </a:cubicBezTo>
                    <a:cubicBezTo>
                      <a:pt x="78" y="67"/>
                      <a:pt x="78" y="67"/>
                      <a:pt x="78" y="67"/>
                    </a:cubicBezTo>
                    <a:cubicBezTo>
                      <a:pt x="78" y="67"/>
                      <a:pt x="78" y="67"/>
                      <a:pt x="78" y="67"/>
                    </a:cubicBezTo>
                    <a:cubicBezTo>
                      <a:pt x="78" y="67"/>
                      <a:pt x="78" y="67"/>
                      <a:pt x="78" y="67"/>
                    </a:cubicBezTo>
                    <a:cubicBezTo>
                      <a:pt x="78" y="67"/>
                      <a:pt x="78" y="67"/>
                      <a:pt x="78" y="67"/>
                    </a:cubicBezTo>
                    <a:cubicBezTo>
                      <a:pt x="78" y="67"/>
                      <a:pt x="78" y="67"/>
                      <a:pt x="78" y="67"/>
                    </a:cubicBezTo>
                    <a:close/>
                    <a:moveTo>
                      <a:pt x="77" y="67"/>
                    </a:moveTo>
                    <a:cubicBezTo>
                      <a:pt x="76" y="68"/>
                      <a:pt x="76" y="68"/>
                      <a:pt x="76" y="68"/>
                    </a:cubicBezTo>
                    <a:cubicBezTo>
                      <a:pt x="76" y="68"/>
                      <a:pt x="76" y="68"/>
                      <a:pt x="76" y="68"/>
                    </a:cubicBezTo>
                    <a:cubicBezTo>
                      <a:pt x="76" y="68"/>
                      <a:pt x="76" y="68"/>
                      <a:pt x="76" y="68"/>
                    </a:cubicBezTo>
                    <a:cubicBezTo>
                      <a:pt x="76" y="68"/>
                      <a:pt x="76" y="68"/>
                      <a:pt x="76" y="68"/>
                    </a:cubicBezTo>
                    <a:cubicBezTo>
                      <a:pt x="77" y="68"/>
                      <a:pt x="77" y="68"/>
                      <a:pt x="77" y="68"/>
                    </a:cubicBezTo>
                    <a:cubicBezTo>
                      <a:pt x="77" y="68"/>
                      <a:pt x="77" y="68"/>
                      <a:pt x="77" y="68"/>
                    </a:cubicBezTo>
                    <a:cubicBezTo>
                      <a:pt x="77" y="68"/>
                      <a:pt x="77" y="68"/>
                      <a:pt x="77" y="68"/>
                    </a:cubicBezTo>
                    <a:cubicBezTo>
                      <a:pt x="77" y="68"/>
                      <a:pt x="77" y="68"/>
                      <a:pt x="77" y="68"/>
                    </a:cubicBezTo>
                    <a:cubicBezTo>
                      <a:pt x="77" y="67"/>
                      <a:pt x="77" y="67"/>
                      <a:pt x="77" y="67"/>
                    </a:cubicBezTo>
                    <a:cubicBezTo>
                      <a:pt x="77" y="67"/>
                      <a:pt x="77" y="67"/>
                      <a:pt x="77" y="67"/>
                    </a:cubicBezTo>
                    <a:cubicBezTo>
                      <a:pt x="77" y="67"/>
                      <a:pt x="77" y="67"/>
                      <a:pt x="77" y="67"/>
                    </a:cubicBezTo>
                    <a:close/>
                    <a:moveTo>
                      <a:pt x="75" y="68"/>
                    </a:moveTo>
                    <a:cubicBezTo>
                      <a:pt x="75" y="69"/>
                      <a:pt x="75" y="69"/>
                      <a:pt x="75" y="69"/>
                    </a:cubicBezTo>
                    <a:cubicBezTo>
                      <a:pt x="75" y="69"/>
                      <a:pt x="75" y="69"/>
                      <a:pt x="75" y="69"/>
                    </a:cubicBezTo>
                    <a:cubicBezTo>
                      <a:pt x="75" y="69"/>
                      <a:pt x="75" y="69"/>
                      <a:pt x="75" y="69"/>
                    </a:cubicBezTo>
                    <a:cubicBezTo>
                      <a:pt x="75" y="68"/>
                      <a:pt x="75" y="68"/>
                      <a:pt x="75" y="68"/>
                    </a:cubicBezTo>
                    <a:cubicBezTo>
                      <a:pt x="75" y="68"/>
                      <a:pt x="75" y="68"/>
                      <a:pt x="75" y="68"/>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gf4bb91c855_5_265"/>
              <p:cNvSpPr/>
              <p:nvPr/>
            </p:nvSpPr>
            <p:spPr>
              <a:xfrm>
                <a:off x="3870162" y="3339878"/>
                <a:ext cx="32657" cy="50799"/>
              </a:xfrm>
              <a:custGeom>
                <a:rect b="b" l="l" r="r" t="t"/>
                <a:pathLst>
                  <a:path extrusionOk="0" h="16" w="10">
                    <a:moveTo>
                      <a:pt x="9" y="14"/>
                    </a:moveTo>
                    <a:cubicBezTo>
                      <a:pt x="9" y="14"/>
                      <a:pt x="9" y="14"/>
                      <a:pt x="9" y="14"/>
                    </a:cubicBezTo>
                    <a:cubicBezTo>
                      <a:pt x="9" y="14"/>
                      <a:pt x="9" y="14"/>
                      <a:pt x="9" y="14"/>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3"/>
                      <a:pt x="9" y="13"/>
                      <a:pt x="9" y="13"/>
                    </a:cubicBezTo>
                    <a:cubicBezTo>
                      <a:pt x="9" y="14"/>
                      <a:pt x="9" y="14"/>
                      <a:pt x="9" y="14"/>
                    </a:cubicBezTo>
                    <a:cubicBezTo>
                      <a:pt x="9" y="14"/>
                      <a:pt x="9" y="14"/>
                      <a:pt x="9" y="14"/>
                    </a:cubicBezTo>
                    <a:cubicBezTo>
                      <a:pt x="9" y="13"/>
                      <a:pt x="9" y="13"/>
                      <a:pt x="9" y="13"/>
                    </a:cubicBezTo>
                    <a:cubicBezTo>
                      <a:pt x="9" y="13"/>
                      <a:pt x="9" y="13"/>
                      <a:pt x="9" y="13"/>
                    </a:cubicBezTo>
                    <a:cubicBezTo>
                      <a:pt x="8" y="13"/>
                      <a:pt x="8" y="13"/>
                      <a:pt x="8" y="13"/>
                    </a:cubicBezTo>
                    <a:cubicBezTo>
                      <a:pt x="8" y="13"/>
                      <a:pt x="8" y="13"/>
                      <a:pt x="8" y="13"/>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3"/>
                      <a:pt x="8" y="13"/>
                      <a:pt x="8" y="13"/>
                    </a:cubicBezTo>
                    <a:cubicBezTo>
                      <a:pt x="8" y="13"/>
                      <a:pt x="8" y="13"/>
                      <a:pt x="8" y="13"/>
                    </a:cubicBezTo>
                    <a:cubicBezTo>
                      <a:pt x="8" y="13"/>
                      <a:pt x="8" y="13"/>
                      <a:pt x="8" y="13"/>
                    </a:cubicBezTo>
                    <a:cubicBezTo>
                      <a:pt x="8" y="13"/>
                      <a:pt x="8" y="13"/>
                      <a:pt x="8" y="13"/>
                    </a:cubicBezTo>
                    <a:cubicBezTo>
                      <a:pt x="9" y="13"/>
                      <a:pt x="9" y="13"/>
                      <a:pt x="9"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3"/>
                      <a:pt x="8" y="13"/>
                      <a:pt x="8" y="13"/>
                    </a:cubicBezTo>
                    <a:cubicBezTo>
                      <a:pt x="8" y="12"/>
                      <a:pt x="8" y="12"/>
                      <a:pt x="8" y="12"/>
                    </a:cubicBezTo>
                    <a:cubicBezTo>
                      <a:pt x="8" y="12"/>
                      <a:pt x="8" y="12"/>
                      <a:pt x="8" y="12"/>
                    </a:cubicBezTo>
                    <a:cubicBezTo>
                      <a:pt x="9" y="12"/>
                      <a:pt x="9" y="12"/>
                      <a:pt x="9" y="12"/>
                    </a:cubicBezTo>
                    <a:cubicBezTo>
                      <a:pt x="9" y="12"/>
                      <a:pt x="9" y="12"/>
                      <a:pt x="9" y="12"/>
                    </a:cubicBezTo>
                    <a:cubicBezTo>
                      <a:pt x="9" y="13"/>
                      <a:pt x="9" y="13"/>
                      <a:pt x="9" y="13"/>
                    </a:cubicBezTo>
                    <a:cubicBezTo>
                      <a:pt x="9" y="13"/>
                      <a:pt x="9" y="13"/>
                      <a:pt x="9" y="13"/>
                    </a:cubicBezTo>
                    <a:cubicBezTo>
                      <a:pt x="9" y="12"/>
                      <a:pt x="9" y="12"/>
                      <a:pt x="9" y="12"/>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7" y="11"/>
                      <a:pt x="7" y="11"/>
                      <a:pt x="7" y="11"/>
                    </a:cubicBezTo>
                    <a:cubicBezTo>
                      <a:pt x="7" y="10"/>
                      <a:pt x="7" y="10"/>
                      <a:pt x="7" y="10"/>
                    </a:cubicBezTo>
                    <a:cubicBezTo>
                      <a:pt x="6" y="10"/>
                      <a:pt x="6" y="10"/>
                      <a:pt x="6" y="10"/>
                    </a:cubicBezTo>
                    <a:cubicBezTo>
                      <a:pt x="6" y="10"/>
                      <a:pt x="6" y="10"/>
                      <a:pt x="6" y="10"/>
                    </a:cubicBezTo>
                    <a:cubicBezTo>
                      <a:pt x="6" y="10"/>
                      <a:pt x="6" y="10"/>
                      <a:pt x="6" y="10"/>
                    </a:cubicBezTo>
                    <a:cubicBezTo>
                      <a:pt x="6" y="9"/>
                      <a:pt x="6" y="9"/>
                      <a:pt x="6" y="9"/>
                    </a:cubicBezTo>
                    <a:cubicBezTo>
                      <a:pt x="6" y="9"/>
                      <a:pt x="6" y="9"/>
                      <a:pt x="6" y="9"/>
                    </a:cubicBezTo>
                    <a:cubicBezTo>
                      <a:pt x="5" y="9"/>
                      <a:pt x="5" y="9"/>
                      <a:pt x="5" y="9"/>
                    </a:cubicBezTo>
                    <a:cubicBezTo>
                      <a:pt x="5" y="9"/>
                      <a:pt x="5" y="9"/>
                      <a:pt x="5" y="9"/>
                    </a:cubicBezTo>
                    <a:cubicBezTo>
                      <a:pt x="5" y="9"/>
                      <a:pt x="5" y="9"/>
                      <a:pt x="5" y="9"/>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4" y="7"/>
                      <a:pt x="4" y="7"/>
                      <a:pt x="4" y="7"/>
                    </a:cubicBezTo>
                    <a:cubicBezTo>
                      <a:pt x="4" y="7"/>
                      <a:pt x="4" y="7"/>
                      <a:pt x="4" y="7"/>
                    </a:cubicBezTo>
                    <a:cubicBezTo>
                      <a:pt x="4" y="6"/>
                      <a:pt x="4" y="6"/>
                      <a:pt x="4" y="6"/>
                    </a:cubicBezTo>
                    <a:cubicBezTo>
                      <a:pt x="4" y="6"/>
                      <a:pt x="4" y="6"/>
                      <a:pt x="4" y="6"/>
                    </a:cubicBezTo>
                    <a:cubicBezTo>
                      <a:pt x="4" y="6"/>
                      <a:pt x="4" y="6"/>
                      <a:pt x="4" y="6"/>
                    </a:cubicBezTo>
                    <a:cubicBezTo>
                      <a:pt x="4" y="6"/>
                      <a:pt x="4" y="6"/>
                      <a:pt x="4" y="6"/>
                    </a:cubicBezTo>
                    <a:cubicBezTo>
                      <a:pt x="4" y="6"/>
                      <a:pt x="4" y="6"/>
                      <a:pt x="4" y="6"/>
                    </a:cubicBezTo>
                    <a:cubicBezTo>
                      <a:pt x="3" y="5"/>
                      <a:pt x="3" y="5"/>
                      <a:pt x="3" y="5"/>
                    </a:cubicBezTo>
                    <a:cubicBezTo>
                      <a:pt x="3" y="5"/>
                      <a:pt x="3" y="5"/>
                      <a:pt x="3" y="5"/>
                    </a:cubicBezTo>
                    <a:cubicBezTo>
                      <a:pt x="3" y="5"/>
                      <a:pt x="3" y="5"/>
                      <a:pt x="3" y="5"/>
                    </a:cubicBezTo>
                    <a:cubicBezTo>
                      <a:pt x="3" y="5"/>
                      <a:pt x="3" y="5"/>
                      <a:pt x="3" y="5"/>
                    </a:cubicBezTo>
                    <a:cubicBezTo>
                      <a:pt x="3" y="5"/>
                      <a:pt x="3" y="5"/>
                      <a:pt x="2" y="5"/>
                    </a:cubicBezTo>
                    <a:cubicBezTo>
                      <a:pt x="2" y="4"/>
                      <a:pt x="2" y="4"/>
                      <a:pt x="2" y="4"/>
                    </a:cubicBezTo>
                    <a:cubicBezTo>
                      <a:pt x="2" y="4"/>
                      <a:pt x="2" y="4"/>
                      <a:pt x="2" y="4"/>
                    </a:cubicBezTo>
                    <a:cubicBezTo>
                      <a:pt x="2" y="4"/>
                      <a:pt x="2" y="4"/>
                      <a:pt x="2" y="4"/>
                    </a:cubicBezTo>
                    <a:cubicBezTo>
                      <a:pt x="2" y="4"/>
                      <a:pt x="2" y="4"/>
                      <a:pt x="2" y="4"/>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1"/>
                      <a:pt x="2" y="1"/>
                      <a:pt x="2" y="1"/>
                    </a:cubicBezTo>
                    <a:cubicBezTo>
                      <a:pt x="2" y="1"/>
                      <a:pt x="2" y="1"/>
                      <a:pt x="2" y="1"/>
                    </a:cubicBezTo>
                    <a:cubicBezTo>
                      <a:pt x="2" y="1"/>
                      <a:pt x="2" y="1"/>
                      <a:pt x="2" y="1"/>
                    </a:cubicBezTo>
                    <a:cubicBezTo>
                      <a:pt x="2" y="0"/>
                      <a:pt x="2" y="0"/>
                      <a:pt x="2" y="0"/>
                    </a:cubicBezTo>
                    <a:cubicBezTo>
                      <a:pt x="3" y="0"/>
                      <a:pt x="3" y="0"/>
                      <a:pt x="3" y="0"/>
                    </a:cubicBezTo>
                    <a:cubicBezTo>
                      <a:pt x="3" y="0"/>
                      <a:pt x="3" y="0"/>
                      <a:pt x="3" y="0"/>
                    </a:cubicBezTo>
                    <a:cubicBezTo>
                      <a:pt x="3" y="0"/>
                      <a:pt x="3" y="0"/>
                      <a:pt x="3" y="0"/>
                    </a:cubicBezTo>
                    <a:cubicBezTo>
                      <a:pt x="2" y="0"/>
                      <a:pt x="2" y="0"/>
                      <a:pt x="2" y="0"/>
                    </a:cubicBezTo>
                    <a:cubicBezTo>
                      <a:pt x="2" y="0"/>
                      <a:pt x="2" y="0"/>
                      <a:pt x="2" y="0"/>
                    </a:cubicBezTo>
                    <a:cubicBezTo>
                      <a:pt x="2" y="0"/>
                      <a:pt x="2" y="0"/>
                      <a:pt x="2"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4"/>
                      <a:pt x="0" y="4"/>
                      <a:pt x="0" y="4"/>
                    </a:cubicBezTo>
                    <a:cubicBezTo>
                      <a:pt x="1" y="5"/>
                      <a:pt x="1" y="5"/>
                      <a:pt x="1" y="6"/>
                    </a:cubicBezTo>
                    <a:cubicBezTo>
                      <a:pt x="1" y="7"/>
                      <a:pt x="1" y="7"/>
                      <a:pt x="1" y="7"/>
                    </a:cubicBezTo>
                    <a:cubicBezTo>
                      <a:pt x="1" y="8"/>
                      <a:pt x="2" y="9"/>
                      <a:pt x="2" y="10"/>
                    </a:cubicBezTo>
                    <a:cubicBezTo>
                      <a:pt x="2" y="12"/>
                      <a:pt x="3" y="13"/>
                      <a:pt x="3" y="15"/>
                    </a:cubicBezTo>
                    <a:cubicBezTo>
                      <a:pt x="4" y="15"/>
                      <a:pt x="4" y="15"/>
                      <a:pt x="4" y="15"/>
                    </a:cubicBezTo>
                    <a:cubicBezTo>
                      <a:pt x="4" y="16"/>
                      <a:pt x="4" y="16"/>
                      <a:pt x="4" y="16"/>
                    </a:cubicBezTo>
                    <a:cubicBezTo>
                      <a:pt x="4" y="16"/>
                      <a:pt x="4" y="16"/>
                      <a:pt x="4" y="16"/>
                    </a:cubicBezTo>
                    <a:cubicBezTo>
                      <a:pt x="5" y="16"/>
                      <a:pt x="5" y="16"/>
                      <a:pt x="6" y="16"/>
                    </a:cubicBezTo>
                    <a:cubicBezTo>
                      <a:pt x="7" y="15"/>
                      <a:pt x="8"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10" y="15"/>
                      <a:pt x="10" y="15"/>
                      <a:pt x="10" y="15"/>
                    </a:cubicBezTo>
                    <a:cubicBezTo>
                      <a:pt x="9" y="14"/>
                      <a:pt x="9" y="14"/>
                      <a:pt x="9" y="14"/>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gf4bb91c855_5_265"/>
              <p:cNvSpPr/>
              <p:nvPr/>
            </p:nvSpPr>
            <p:spPr>
              <a:xfrm>
                <a:off x="3911889" y="3232835"/>
                <a:ext cx="56243" cy="50799"/>
              </a:xfrm>
              <a:custGeom>
                <a:rect b="b" l="l" r="r" t="t"/>
                <a:pathLst>
                  <a:path extrusionOk="0" h="16" w="17">
                    <a:moveTo>
                      <a:pt x="16" y="8"/>
                    </a:moveTo>
                    <a:cubicBezTo>
                      <a:pt x="16" y="8"/>
                      <a:pt x="16" y="8"/>
                      <a:pt x="16" y="8"/>
                    </a:cubicBezTo>
                    <a:cubicBezTo>
                      <a:pt x="16" y="7"/>
                      <a:pt x="16" y="7"/>
                      <a:pt x="16" y="7"/>
                    </a:cubicBezTo>
                    <a:cubicBezTo>
                      <a:pt x="16" y="7"/>
                      <a:pt x="16" y="7"/>
                      <a:pt x="16" y="7"/>
                    </a:cubicBezTo>
                    <a:cubicBezTo>
                      <a:pt x="17" y="7"/>
                      <a:pt x="17" y="7"/>
                      <a:pt x="17" y="7"/>
                    </a:cubicBezTo>
                    <a:cubicBezTo>
                      <a:pt x="16" y="7"/>
                      <a:pt x="16" y="6"/>
                      <a:pt x="16" y="6"/>
                    </a:cubicBezTo>
                    <a:cubicBezTo>
                      <a:pt x="16" y="4"/>
                      <a:pt x="15" y="2"/>
                      <a:pt x="15" y="0"/>
                    </a:cubicBezTo>
                    <a:cubicBezTo>
                      <a:pt x="15" y="0"/>
                      <a:pt x="15" y="0"/>
                      <a:pt x="15" y="0"/>
                    </a:cubicBezTo>
                    <a:cubicBezTo>
                      <a:pt x="13" y="1"/>
                      <a:pt x="10" y="1"/>
                      <a:pt x="8" y="2"/>
                    </a:cubicBezTo>
                    <a:cubicBezTo>
                      <a:pt x="8" y="2"/>
                      <a:pt x="8" y="2"/>
                      <a:pt x="8" y="2"/>
                    </a:cubicBezTo>
                    <a:cubicBezTo>
                      <a:pt x="8" y="2"/>
                      <a:pt x="8" y="2"/>
                      <a:pt x="8" y="2"/>
                    </a:cubicBezTo>
                    <a:cubicBezTo>
                      <a:pt x="8" y="2"/>
                      <a:pt x="8" y="2"/>
                      <a:pt x="8" y="2"/>
                    </a:cubicBezTo>
                    <a:cubicBezTo>
                      <a:pt x="8" y="2"/>
                      <a:pt x="8" y="2"/>
                      <a:pt x="8" y="2"/>
                    </a:cubicBezTo>
                    <a:cubicBezTo>
                      <a:pt x="7" y="2"/>
                      <a:pt x="7" y="2"/>
                      <a:pt x="7" y="2"/>
                    </a:cubicBezTo>
                    <a:cubicBezTo>
                      <a:pt x="7" y="3"/>
                      <a:pt x="7" y="3"/>
                      <a:pt x="7" y="3"/>
                    </a:cubicBezTo>
                    <a:cubicBezTo>
                      <a:pt x="6" y="3"/>
                      <a:pt x="6" y="3"/>
                      <a:pt x="6" y="3"/>
                    </a:cubicBezTo>
                    <a:cubicBezTo>
                      <a:pt x="6" y="2"/>
                      <a:pt x="6" y="2"/>
                      <a:pt x="6" y="2"/>
                    </a:cubicBezTo>
                    <a:cubicBezTo>
                      <a:pt x="6" y="2"/>
                      <a:pt x="6" y="2"/>
                      <a:pt x="6" y="2"/>
                    </a:cubicBezTo>
                    <a:cubicBezTo>
                      <a:pt x="4" y="3"/>
                      <a:pt x="2" y="3"/>
                      <a:pt x="0" y="4"/>
                    </a:cubicBezTo>
                    <a:cubicBezTo>
                      <a:pt x="1" y="7"/>
                      <a:pt x="1" y="9"/>
                      <a:pt x="2" y="12"/>
                    </a:cubicBezTo>
                    <a:cubicBezTo>
                      <a:pt x="2" y="13"/>
                      <a:pt x="2" y="13"/>
                      <a:pt x="3" y="13"/>
                    </a:cubicBezTo>
                    <a:cubicBezTo>
                      <a:pt x="3" y="13"/>
                      <a:pt x="3" y="13"/>
                      <a:pt x="3" y="13"/>
                    </a:cubicBezTo>
                    <a:cubicBezTo>
                      <a:pt x="3" y="13"/>
                      <a:pt x="3" y="13"/>
                      <a:pt x="3" y="13"/>
                    </a:cubicBezTo>
                    <a:cubicBezTo>
                      <a:pt x="2" y="14"/>
                      <a:pt x="2" y="14"/>
                      <a:pt x="1" y="15"/>
                    </a:cubicBezTo>
                    <a:cubicBezTo>
                      <a:pt x="1" y="15"/>
                      <a:pt x="1" y="15"/>
                      <a:pt x="1" y="15"/>
                    </a:cubicBezTo>
                    <a:cubicBezTo>
                      <a:pt x="1" y="15"/>
                      <a:pt x="1" y="15"/>
                      <a:pt x="1" y="15"/>
                    </a:cubicBezTo>
                    <a:cubicBezTo>
                      <a:pt x="1" y="15"/>
                      <a:pt x="1" y="15"/>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2" y="16"/>
                      <a:pt x="2" y="16"/>
                      <a:pt x="2" y="16"/>
                    </a:cubicBezTo>
                    <a:cubicBezTo>
                      <a:pt x="3" y="16"/>
                      <a:pt x="3" y="16"/>
                      <a:pt x="3" y="16"/>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4" y="15"/>
                      <a:pt x="4" y="15"/>
                      <a:pt x="4" y="15"/>
                    </a:cubicBezTo>
                    <a:cubicBezTo>
                      <a:pt x="4" y="15"/>
                      <a:pt x="4" y="15"/>
                      <a:pt x="4" y="15"/>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5" y="14"/>
                      <a:pt x="5" y="14"/>
                      <a:pt x="5" y="14"/>
                    </a:cubicBezTo>
                    <a:cubicBezTo>
                      <a:pt x="5" y="13"/>
                      <a:pt x="5" y="13"/>
                      <a:pt x="5" y="13"/>
                    </a:cubicBezTo>
                    <a:cubicBezTo>
                      <a:pt x="5" y="13"/>
                      <a:pt x="5" y="13"/>
                      <a:pt x="5" y="13"/>
                    </a:cubicBezTo>
                    <a:cubicBezTo>
                      <a:pt x="5" y="13"/>
                      <a:pt x="5" y="13"/>
                      <a:pt x="5" y="13"/>
                    </a:cubicBezTo>
                    <a:cubicBezTo>
                      <a:pt x="5" y="13"/>
                      <a:pt x="5" y="13"/>
                      <a:pt x="5" y="13"/>
                    </a:cubicBezTo>
                    <a:cubicBezTo>
                      <a:pt x="5" y="13"/>
                      <a:pt x="5" y="13"/>
                      <a:pt x="5" y="13"/>
                    </a:cubicBezTo>
                    <a:cubicBezTo>
                      <a:pt x="5" y="13"/>
                      <a:pt x="5" y="13"/>
                      <a:pt x="5" y="13"/>
                    </a:cubicBezTo>
                    <a:cubicBezTo>
                      <a:pt x="5" y="13"/>
                      <a:pt x="5" y="13"/>
                      <a:pt x="5" y="13"/>
                    </a:cubicBezTo>
                    <a:cubicBezTo>
                      <a:pt x="5" y="13"/>
                      <a:pt x="5" y="13"/>
                      <a:pt x="5" y="13"/>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2"/>
                      <a:pt x="6" y="12"/>
                      <a:pt x="6" y="12"/>
                    </a:cubicBezTo>
                    <a:cubicBezTo>
                      <a:pt x="6" y="12"/>
                      <a:pt x="6" y="12"/>
                      <a:pt x="6" y="12"/>
                    </a:cubicBezTo>
                    <a:cubicBezTo>
                      <a:pt x="7" y="12"/>
                      <a:pt x="7"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7" y="11"/>
                      <a:pt x="7" y="11"/>
                    </a:cubicBezTo>
                    <a:cubicBezTo>
                      <a:pt x="7" y="11"/>
                      <a:pt x="7" y="11"/>
                      <a:pt x="7" y="11"/>
                    </a:cubicBezTo>
                    <a:cubicBezTo>
                      <a:pt x="7" y="11"/>
                      <a:pt x="7" y="11"/>
                      <a:pt x="7" y="11"/>
                    </a:cubicBezTo>
                    <a:cubicBezTo>
                      <a:pt x="7" y="11"/>
                      <a:pt x="7" y="11"/>
                      <a:pt x="7" y="11"/>
                    </a:cubicBezTo>
                    <a:cubicBezTo>
                      <a:pt x="7" y="11"/>
                      <a:pt x="7" y="11"/>
                      <a:pt x="7" y="11"/>
                    </a:cubicBezTo>
                    <a:cubicBezTo>
                      <a:pt x="8" y="11"/>
                      <a:pt x="8" y="11"/>
                      <a:pt x="8" y="11"/>
                    </a:cubicBezTo>
                    <a:cubicBezTo>
                      <a:pt x="8" y="11"/>
                      <a:pt x="8" y="11"/>
                      <a:pt x="8" y="11"/>
                    </a:cubicBezTo>
                    <a:cubicBezTo>
                      <a:pt x="8" y="11"/>
                      <a:pt x="8" y="11"/>
                      <a:pt x="8" y="11"/>
                    </a:cubicBezTo>
                    <a:cubicBezTo>
                      <a:pt x="8" y="12"/>
                      <a:pt x="8" y="12"/>
                      <a:pt x="8" y="12"/>
                    </a:cubicBezTo>
                    <a:cubicBezTo>
                      <a:pt x="8" y="11"/>
                      <a:pt x="8" y="11"/>
                      <a:pt x="8" y="11"/>
                    </a:cubicBezTo>
                    <a:cubicBezTo>
                      <a:pt x="8" y="11"/>
                      <a:pt x="8" y="11"/>
                      <a:pt x="8" y="11"/>
                    </a:cubicBezTo>
                    <a:cubicBezTo>
                      <a:pt x="8" y="11"/>
                      <a:pt x="8" y="11"/>
                      <a:pt x="8" y="11"/>
                    </a:cubicBezTo>
                    <a:cubicBezTo>
                      <a:pt x="8" y="11"/>
                      <a:pt x="8" y="11"/>
                      <a:pt x="8" y="11"/>
                    </a:cubicBezTo>
                    <a:cubicBezTo>
                      <a:pt x="8" y="11"/>
                      <a:pt x="8" y="11"/>
                      <a:pt x="8"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10" y="11"/>
                      <a:pt x="10" y="11"/>
                      <a:pt x="10" y="11"/>
                    </a:cubicBezTo>
                    <a:cubicBezTo>
                      <a:pt x="10" y="11"/>
                      <a:pt x="10" y="11"/>
                      <a:pt x="10" y="11"/>
                    </a:cubicBezTo>
                    <a:cubicBezTo>
                      <a:pt x="10" y="11"/>
                      <a:pt x="10" y="11"/>
                      <a:pt x="10" y="11"/>
                    </a:cubicBezTo>
                    <a:cubicBezTo>
                      <a:pt x="10" y="10"/>
                      <a:pt x="10" y="10"/>
                      <a:pt x="10" y="10"/>
                    </a:cubicBezTo>
                    <a:cubicBezTo>
                      <a:pt x="10" y="10"/>
                      <a:pt x="10" y="10"/>
                      <a:pt x="10" y="10"/>
                    </a:cubicBezTo>
                    <a:cubicBezTo>
                      <a:pt x="11" y="11"/>
                      <a:pt x="11" y="11"/>
                      <a:pt x="11" y="11"/>
                    </a:cubicBezTo>
                    <a:cubicBezTo>
                      <a:pt x="11" y="10"/>
                      <a:pt x="11" y="10"/>
                      <a:pt x="11" y="10"/>
                    </a:cubicBezTo>
                    <a:cubicBezTo>
                      <a:pt x="11" y="10"/>
                      <a:pt x="11" y="10"/>
                      <a:pt x="11" y="10"/>
                    </a:cubicBezTo>
                    <a:cubicBezTo>
                      <a:pt x="11" y="11"/>
                      <a:pt x="11" y="11"/>
                      <a:pt x="11" y="11"/>
                    </a:cubicBezTo>
                    <a:cubicBezTo>
                      <a:pt x="11" y="11"/>
                      <a:pt x="11" y="11"/>
                      <a:pt x="11" y="11"/>
                    </a:cubicBezTo>
                    <a:cubicBezTo>
                      <a:pt x="11" y="11"/>
                      <a:pt x="11" y="11"/>
                      <a:pt x="11" y="11"/>
                    </a:cubicBezTo>
                    <a:cubicBezTo>
                      <a:pt x="11" y="11"/>
                      <a:pt x="11" y="11"/>
                      <a:pt x="11" y="11"/>
                    </a:cubicBezTo>
                    <a:cubicBezTo>
                      <a:pt x="11" y="10"/>
                      <a:pt x="11" y="10"/>
                      <a:pt x="11" y="10"/>
                    </a:cubicBezTo>
                    <a:cubicBezTo>
                      <a:pt x="11" y="10"/>
                      <a:pt x="11" y="10"/>
                      <a:pt x="11" y="10"/>
                    </a:cubicBezTo>
                    <a:cubicBezTo>
                      <a:pt x="11" y="10"/>
                      <a:pt x="11" y="10"/>
                      <a:pt x="11"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9"/>
                      <a:pt x="12" y="9"/>
                      <a:pt x="12" y="9"/>
                    </a:cubicBezTo>
                    <a:cubicBezTo>
                      <a:pt x="12" y="10"/>
                      <a:pt x="12" y="10"/>
                      <a:pt x="12" y="10"/>
                    </a:cubicBezTo>
                    <a:cubicBezTo>
                      <a:pt x="12" y="10"/>
                      <a:pt x="12" y="10"/>
                      <a:pt x="12" y="10"/>
                    </a:cubicBezTo>
                    <a:cubicBezTo>
                      <a:pt x="12" y="10"/>
                      <a:pt x="12" y="10"/>
                      <a:pt x="12" y="10"/>
                    </a:cubicBezTo>
                    <a:cubicBezTo>
                      <a:pt x="12" y="10"/>
                      <a:pt x="12" y="10"/>
                      <a:pt x="12" y="10"/>
                    </a:cubicBezTo>
                    <a:cubicBezTo>
                      <a:pt x="12" y="10"/>
                      <a:pt x="12" y="10"/>
                      <a:pt x="12" y="10"/>
                    </a:cubicBezTo>
                    <a:cubicBezTo>
                      <a:pt x="13" y="10"/>
                      <a:pt x="13" y="10"/>
                      <a:pt x="13" y="10"/>
                    </a:cubicBezTo>
                    <a:cubicBezTo>
                      <a:pt x="13" y="9"/>
                      <a:pt x="13" y="9"/>
                      <a:pt x="13" y="9"/>
                    </a:cubicBezTo>
                    <a:cubicBezTo>
                      <a:pt x="14" y="9"/>
                      <a:pt x="14" y="9"/>
                      <a:pt x="14" y="9"/>
                    </a:cubicBezTo>
                    <a:cubicBezTo>
                      <a:pt x="13" y="9"/>
                      <a:pt x="13" y="9"/>
                      <a:pt x="13"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4" y="9"/>
                      <a:pt x="14" y="9"/>
                      <a:pt x="14" y="9"/>
                    </a:cubicBezTo>
                    <a:cubicBezTo>
                      <a:pt x="15" y="9"/>
                      <a:pt x="15" y="9"/>
                      <a:pt x="15" y="9"/>
                    </a:cubicBezTo>
                    <a:cubicBezTo>
                      <a:pt x="15" y="8"/>
                      <a:pt x="15" y="8"/>
                      <a:pt x="15" y="8"/>
                    </a:cubicBezTo>
                    <a:cubicBezTo>
                      <a:pt x="15" y="8"/>
                      <a:pt x="15" y="8"/>
                      <a:pt x="15"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9"/>
                      <a:pt x="16" y="9"/>
                      <a:pt x="16" y="9"/>
                    </a:cubicBezTo>
                    <a:cubicBezTo>
                      <a:pt x="16" y="9"/>
                      <a:pt x="16" y="9"/>
                      <a:pt x="16" y="9"/>
                    </a:cubicBezTo>
                    <a:cubicBezTo>
                      <a:pt x="16" y="9"/>
                      <a:pt x="16" y="9"/>
                      <a:pt x="16" y="9"/>
                    </a:cubicBezTo>
                    <a:cubicBezTo>
                      <a:pt x="16" y="8"/>
                      <a:pt x="16" y="8"/>
                      <a:pt x="16" y="8"/>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gf4bb91c855_5_265"/>
              <p:cNvSpPr/>
              <p:nvPr/>
            </p:nvSpPr>
            <p:spPr>
              <a:xfrm>
                <a:off x="2903157" y="3361649"/>
                <a:ext cx="212270" cy="161469"/>
              </a:xfrm>
              <a:custGeom>
                <a:rect b="b" l="l" r="r" t="t"/>
                <a:pathLst>
                  <a:path extrusionOk="0" h="50" w="66">
                    <a:moveTo>
                      <a:pt x="65" y="3"/>
                    </a:moveTo>
                    <a:cubicBezTo>
                      <a:pt x="47" y="3"/>
                      <a:pt x="29" y="2"/>
                      <a:pt x="10" y="1"/>
                    </a:cubicBezTo>
                    <a:cubicBezTo>
                      <a:pt x="8" y="1"/>
                      <a:pt x="6" y="1"/>
                      <a:pt x="4" y="0"/>
                    </a:cubicBezTo>
                    <a:cubicBezTo>
                      <a:pt x="2" y="16"/>
                      <a:pt x="1" y="31"/>
                      <a:pt x="0" y="47"/>
                    </a:cubicBezTo>
                    <a:cubicBezTo>
                      <a:pt x="19" y="48"/>
                      <a:pt x="39" y="49"/>
                      <a:pt x="58" y="50"/>
                    </a:cubicBezTo>
                    <a:cubicBezTo>
                      <a:pt x="60" y="50"/>
                      <a:pt x="63" y="50"/>
                      <a:pt x="65" y="50"/>
                    </a:cubicBezTo>
                    <a:cubicBezTo>
                      <a:pt x="65" y="34"/>
                      <a:pt x="65" y="19"/>
                      <a:pt x="66" y="4"/>
                    </a:cubicBezTo>
                    <a:lnTo>
                      <a:pt x="65" y="3"/>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gf4bb91c855_5_265"/>
              <p:cNvSpPr/>
              <p:nvPr/>
            </p:nvSpPr>
            <p:spPr>
              <a:xfrm>
                <a:off x="2476803" y="3261864"/>
                <a:ext cx="261254" cy="390067"/>
              </a:xfrm>
              <a:custGeom>
                <a:rect b="b" l="l" r="r" t="t"/>
                <a:pathLst>
                  <a:path extrusionOk="0" h="121" w="81">
                    <a:moveTo>
                      <a:pt x="28" y="108"/>
                    </a:moveTo>
                    <a:cubicBezTo>
                      <a:pt x="28" y="108"/>
                      <a:pt x="28" y="108"/>
                      <a:pt x="28" y="108"/>
                    </a:cubicBezTo>
                    <a:cubicBezTo>
                      <a:pt x="28" y="108"/>
                      <a:pt x="28" y="108"/>
                      <a:pt x="28" y="108"/>
                    </a:cubicBezTo>
                    <a:cubicBezTo>
                      <a:pt x="28" y="108"/>
                      <a:pt x="28" y="108"/>
                      <a:pt x="28" y="108"/>
                    </a:cubicBezTo>
                    <a:cubicBezTo>
                      <a:pt x="28" y="107"/>
                      <a:pt x="28" y="107"/>
                      <a:pt x="28" y="107"/>
                    </a:cubicBezTo>
                    <a:cubicBezTo>
                      <a:pt x="28" y="107"/>
                      <a:pt x="28" y="107"/>
                      <a:pt x="28" y="107"/>
                    </a:cubicBezTo>
                    <a:cubicBezTo>
                      <a:pt x="28" y="107"/>
                      <a:pt x="28" y="107"/>
                      <a:pt x="28" y="107"/>
                    </a:cubicBezTo>
                    <a:cubicBezTo>
                      <a:pt x="28" y="107"/>
                      <a:pt x="28" y="107"/>
                      <a:pt x="28" y="107"/>
                    </a:cubicBezTo>
                    <a:cubicBezTo>
                      <a:pt x="28" y="107"/>
                      <a:pt x="28" y="107"/>
                      <a:pt x="28" y="107"/>
                    </a:cubicBezTo>
                    <a:cubicBezTo>
                      <a:pt x="27" y="107"/>
                      <a:pt x="27" y="107"/>
                      <a:pt x="27" y="107"/>
                    </a:cubicBezTo>
                    <a:cubicBezTo>
                      <a:pt x="27" y="107"/>
                      <a:pt x="27" y="107"/>
                      <a:pt x="27" y="107"/>
                    </a:cubicBezTo>
                    <a:cubicBezTo>
                      <a:pt x="27" y="108"/>
                      <a:pt x="27" y="108"/>
                      <a:pt x="27" y="108"/>
                    </a:cubicBezTo>
                    <a:cubicBezTo>
                      <a:pt x="27" y="108"/>
                      <a:pt x="27" y="108"/>
                      <a:pt x="27" y="108"/>
                    </a:cubicBezTo>
                    <a:cubicBezTo>
                      <a:pt x="27" y="108"/>
                      <a:pt x="27" y="108"/>
                      <a:pt x="27" y="108"/>
                    </a:cubicBezTo>
                    <a:cubicBezTo>
                      <a:pt x="27" y="108"/>
                      <a:pt x="27" y="108"/>
                      <a:pt x="27"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9" y="108"/>
                      <a:pt x="29" y="108"/>
                      <a:pt x="29" y="108"/>
                    </a:cubicBezTo>
                    <a:cubicBezTo>
                      <a:pt x="29" y="108"/>
                      <a:pt x="29" y="108"/>
                      <a:pt x="29" y="108"/>
                    </a:cubicBezTo>
                    <a:cubicBezTo>
                      <a:pt x="29" y="108"/>
                      <a:pt x="29" y="108"/>
                      <a:pt x="29" y="108"/>
                    </a:cubicBezTo>
                    <a:cubicBezTo>
                      <a:pt x="29" y="108"/>
                      <a:pt x="29" y="108"/>
                      <a:pt x="29" y="108"/>
                    </a:cubicBezTo>
                    <a:cubicBezTo>
                      <a:pt x="29" y="108"/>
                      <a:pt x="29" y="108"/>
                      <a:pt x="29" y="108"/>
                    </a:cubicBezTo>
                    <a:lnTo>
                      <a:pt x="28" y="108"/>
                    </a:lnTo>
                    <a:close/>
                    <a:moveTo>
                      <a:pt x="25" y="99"/>
                    </a:moveTo>
                    <a:cubicBezTo>
                      <a:pt x="25" y="99"/>
                      <a:pt x="25" y="99"/>
                      <a:pt x="25" y="99"/>
                    </a:cubicBezTo>
                    <a:cubicBezTo>
                      <a:pt x="25" y="99"/>
                      <a:pt x="25" y="99"/>
                      <a:pt x="25" y="99"/>
                    </a:cubicBezTo>
                    <a:cubicBezTo>
                      <a:pt x="24" y="98"/>
                      <a:pt x="24" y="98"/>
                      <a:pt x="24" y="98"/>
                    </a:cubicBezTo>
                    <a:cubicBezTo>
                      <a:pt x="24" y="98"/>
                      <a:pt x="24" y="98"/>
                      <a:pt x="24" y="98"/>
                    </a:cubicBezTo>
                    <a:cubicBezTo>
                      <a:pt x="25" y="98"/>
                      <a:pt x="25" y="98"/>
                      <a:pt x="25" y="98"/>
                    </a:cubicBezTo>
                    <a:cubicBezTo>
                      <a:pt x="25" y="98"/>
                      <a:pt x="25" y="98"/>
                      <a:pt x="25" y="98"/>
                    </a:cubicBezTo>
                    <a:cubicBezTo>
                      <a:pt x="24" y="98"/>
                      <a:pt x="24" y="98"/>
                      <a:pt x="24" y="98"/>
                    </a:cubicBezTo>
                    <a:cubicBezTo>
                      <a:pt x="24" y="98"/>
                      <a:pt x="24" y="98"/>
                      <a:pt x="24" y="98"/>
                    </a:cubicBezTo>
                    <a:cubicBezTo>
                      <a:pt x="24" y="98"/>
                      <a:pt x="24" y="98"/>
                      <a:pt x="24" y="98"/>
                    </a:cubicBezTo>
                    <a:cubicBezTo>
                      <a:pt x="24" y="98"/>
                      <a:pt x="24" y="98"/>
                      <a:pt x="24" y="98"/>
                    </a:cubicBezTo>
                    <a:cubicBezTo>
                      <a:pt x="24" y="98"/>
                      <a:pt x="24" y="98"/>
                      <a:pt x="24"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8"/>
                      <a:pt x="23" y="98"/>
                      <a:pt x="23" y="98"/>
                    </a:cubicBezTo>
                    <a:cubicBezTo>
                      <a:pt x="23" y="99"/>
                      <a:pt x="23" y="99"/>
                      <a:pt x="23" y="99"/>
                    </a:cubicBezTo>
                    <a:cubicBezTo>
                      <a:pt x="23" y="99"/>
                      <a:pt x="23" y="99"/>
                      <a:pt x="23" y="99"/>
                    </a:cubicBezTo>
                    <a:cubicBezTo>
                      <a:pt x="23" y="99"/>
                      <a:pt x="23" y="99"/>
                      <a:pt x="23" y="99"/>
                    </a:cubicBezTo>
                    <a:cubicBezTo>
                      <a:pt x="23" y="99"/>
                      <a:pt x="23" y="99"/>
                      <a:pt x="23" y="99"/>
                    </a:cubicBezTo>
                    <a:cubicBezTo>
                      <a:pt x="23" y="99"/>
                      <a:pt x="23" y="99"/>
                      <a:pt x="23" y="99"/>
                    </a:cubicBezTo>
                    <a:cubicBezTo>
                      <a:pt x="24" y="99"/>
                      <a:pt x="24" y="99"/>
                      <a:pt x="24" y="99"/>
                    </a:cubicBezTo>
                    <a:cubicBezTo>
                      <a:pt x="24" y="99"/>
                      <a:pt x="24" y="99"/>
                      <a:pt x="24" y="99"/>
                    </a:cubicBezTo>
                    <a:cubicBezTo>
                      <a:pt x="24" y="99"/>
                      <a:pt x="24" y="99"/>
                      <a:pt x="24" y="99"/>
                    </a:cubicBezTo>
                    <a:cubicBezTo>
                      <a:pt x="24" y="99"/>
                      <a:pt x="24" y="99"/>
                      <a:pt x="24" y="99"/>
                    </a:cubicBezTo>
                    <a:cubicBezTo>
                      <a:pt x="24" y="99"/>
                      <a:pt x="24" y="99"/>
                      <a:pt x="24" y="99"/>
                    </a:cubicBezTo>
                    <a:cubicBezTo>
                      <a:pt x="24" y="99"/>
                      <a:pt x="24" y="99"/>
                      <a:pt x="24" y="99"/>
                    </a:cubicBezTo>
                    <a:cubicBezTo>
                      <a:pt x="24" y="99"/>
                      <a:pt x="24" y="99"/>
                      <a:pt x="24" y="99"/>
                    </a:cubicBezTo>
                    <a:cubicBezTo>
                      <a:pt x="25" y="99"/>
                      <a:pt x="25" y="99"/>
                      <a:pt x="25" y="99"/>
                    </a:cubicBezTo>
                    <a:cubicBezTo>
                      <a:pt x="25" y="99"/>
                      <a:pt x="25" y="99"/>
                      <a:pt x="25" y="99"/>
                    </a:cubicBezTo>
                    <a:cubicBezTo>
                      <a:pt x="25" y="99"/>
                      <a:pt x="25" y="99"/>
                      <a:pt x="25" y="99"/>
                    </a:cubicBezTo>
                    <a:cubicBezTo>
                      <a:pt x="25" y="99"/>
                      <a:pt x="25" y="99"/>
                      <a:pt x="25" y="99"/>
                    </a:cubicBezTo>
                    <a:cubicBezTo>
                      <a:pt x="25" y="99"/>
                      <a:pt x="25" y="99"/>
                      <a:pt x="25" y="99"/>
                    </a:cubicBezTo>
                    <a:close/>
                    <a:moveTo>
                      <a:pt x="22" y="97"/>
                    </a:moveTo>
                    <a:cubicBezTo>
                      <a:pt x="22" y="97"/>
                      <a:pt x="22" y="97"/>
                      <a:pt x="22" y="97"/>
                    </a:cubicBezTo>
                    <a:cubicBezTo>
                      <a:pt x="22" y="97"/>
                      <a:pt x="22" y="97"/>
                      <a:pt x="22" y="97"/>
                    </a:cubicBezTo>
                    <a:cubicBezTo>
                      <a:pt x="22" y="97"/>
                      <a:pt x="22" y="97"/>
                      <a:pt x="22" y="97"/>
                    </a:cubicBezTo>
                    <a:cubicBezTo>
                      <a:pt x="22" y="97"/>
                      <a:pt x="22" y="97"/>
                      <a:pt x="22" y="97"/>
                    </a:cubicBezTo>
                    <a:cubicBezTo>
                      <a:pt x="22" y="97"/>
                      <a:pt x="22" y="97"/>
                      <a:pt x="22" y="97"/>
                    </a:cubicBezTo>
                    <a:cubicBezTo>
                      <a:pt x="22" y="97"/>
                      <a:pt x="22" y="97"/>
                      <a:pt x="22" y="97"/>
                    </a:cubicBezTo>
                    <a:cubicBezTo>
                      <a:pt x="22" y="97"/>
                      <a:pt x="22" y="97"/>
                      <a:pt x="22" y="97"/>
                    </a:cubicBezTo>
                    <a:cubicBezTo>
                      <a:pt x="22" y="97"/>
                      <a:pt x="22" y="97"/>
                      <a:pt x="22" y="97"/>
                    </a:cubicBezTo>
                    <a:cubicBezTo>
                      <a:pt x="22" y="97"/>
                      <a:pt x="22" y="97"/>
                      <a:pt x="22" y="97"/>
                    </a:cubicBezTo>
                    <a:cubicBezTo>
                      <a:pt x="22" y="97"/>
                      <a:pt x="22" y="97"/>
                      <a:pt x="22" y="97"/>
                    </a:cubicBezTo>
                    <a:cubicBezTo>
                      <a:pt x="21" y="97"/>
                      <a:pt x="21" y="97"/>
                      <a:pt x="21" y="97"/>
                    </a:cubicBezTo>
                    <a:cubicBezTo>
                      <a:pt x="21" y="97"/>
                      <a:pt x="21" y="97"/>
                      <a:pt x="21" y="97"/>
                    </a:cubicBezTo>
                    <a:cubicBezTo>
                      <a:pt x="21" y="97"/>
                      <a:pt x="21" y="97"/>
                      <a:pt x="21" y="97"/>
                    </a:cubicBezTo>
                    <a:cubicBezTo>
                      <a:pt x="21" y="97"/>
                      <a:pt x="21" y="97"/>
                      <a:pt x="21" y="97"/>
                    </a:cubicBezTo>
                    <a:cubicBezTo>
                      <a:pt x="21" y="97"/>
                      <a:pt x="21" y="97"/>
                      <a:pt x="21" y="97"/>
                    </a:cubicBezTo>
                    <a:cubicBezTo>
                      <a:pt x="21" y="97"/>
                      <a:pt x="21" y="97"/>
                      <a:pt x="21" y="97"/>
                    </a:cubicBezTo>
                    <a:cubicBezTo>
                      <a:pt x="21" y="97"/>
                      <a:pt x="21" y="97"/>
                      <a:pt x="21" y="97"/>
                    </a:cubicBezTo>
                    <a:cubicBezTo>
                      <a:pt x="21" y="97"/>
                      <a:pt x="21" y="97"/>
                      <a:pt x="21" y="97"/>
                    </a:cubicBezTo>
                    <a:cubicBezTo>
                      <a:pt x="21" y="97"/>
                      <a:pt x="21" y="97"/>
                      <a:pt x="21" y="97"/>
                    </a:cubicBezTo>
                    <a:cubicBezTo>
                      <a:pt x="21" y="97"/>
                      <a:pt x="21" y="97"/>
                      <a:pt x="21" y="97"/>
                    </a:cubicBezTo>
                    <a:cubicBezTo>
                      <a:pt x="21" y="97"/>
                      <a:pt x="21" y="97"/>
                      <a:pt x="21" y="97"/>
                    </a:cubicBezTo>
                    <a:cubicBezTo>
                      <a:pt x="21" y="97"/>
                      <a:pt x="21" y="97"/>
                      <a:pt x="21" y="97"/>
                    </a:cubicBezTo>
                    <a:cubicBezTo>
                      <a:pt x="21" y="98"/>
                      <a:pt x="21" y="98"/>
                      <a:pt x="21" y="98"/>
                    </a:cubicBezTo>
                    <a:cubicBezTo>
                      <a:pt x="21" y="98"/>
                      <a:pt x="21" y="98"/>
                      <a:pt x="21" y="98"/>
                    </a:cubicBezTo>
                    <a:cubicBezTo>
                      <a:pt x="22" y="98"/>
                      <a:pt x="22" y="98"/>
                      <a:pt x="22" y="98"/>
                    </a:cubicBezTo>
                    <a:cubicBezTo>
                      <a:pt x="22" y="98"/>
                      <a:pt x="22" y="98"/>
                      <a:pt x="22" y="98"/>
                    </a:cubicBezTo>
                    <a:cubicBezTo>
                      <a:pt x="22" y="98"/>
                      <a:pt x="22" y="98"/>
                      <a:pt x="22" y="98"/>
                    </a:cubicBezTo>
                    <a:cubicBezTo>
                      <a:pt x="22" y="98"/>
                      <a:pt x="22" y="98"/>
                      <a:pt x="22" y="98"/>
                    </a:cubicBezTo>
                    <a:cubicBezTo>
                      <a:pt x="22" y="98"/>
                      <a:pt x="22" y="98"/>
                      <a:pt x="22" y="98"/>
                    </a:cubicBezTo>
                    <a:lnTo>
                      <a:pt x="22" y="97"/>
                    </a:lnTo>
                    <a:close/>
                    <a:moveTo>
                      <a:pt x="29" y="99"/>
                    </a:move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8" y="99"/>
                      <a:pt x="28" y="99"/>
                      <a:pt x="28" y="99"/>
                    </a:cubicBezTo>
                    <a:cubicBezTo>
                      <a:pt x="28" y="99"/>
                      <a:pt x="28" y="99"/>
                      <a:pt x="28" y="99"/>
                    </a:cubicBezTo>
                    <a:cubicBezTo>
                      <a:pt x="28" y="99"/>
                      <a:pt x="28" y="99"/>
                      <a:pt x="28" y="99"/>
                    </a:cubicBezTo>
                    <a:cubicBezTo>
                      <a:pt x="28" y="99"/>
                      <a:pt x="28" y="99"/>
                      <a:pt x="28" y="99"/>
                    </a:cubicBezTo>
                    <a:cubicBezTo>
                      <a:pt x="28" y="99"/>
                      <a:pt x="28" y="99"/>
                      <a:pt x="28" y="99"/>
                    </a:cubicBezTo>
                    <a:cubicBezTo>
                      <a:pt x="28" y="99"/>
                      <a:pt x="28" y="99"/>
                      <a:pt x="28" y="99"/>
                    </a:cubicBezTo>
                    <a:cubicBezTo>
                      <a:pt x="28" y="99"/>
                      <a:pt x="28" y="99"/>
                      <a:pt x="28" y="99"/>
                    </a:cubicBezTo>
                    <a:cubicBezTo>
                      <a:pt x="28" y="98"/>
                      <a:pt x="28" y="98"/>
                      <a:pt x="28" y="98"/>
                    </a:cubicBezTo>
                    <a:cubicBezTo>
                      <a:pt x="28" y="98"/>
                      <a:pt x="28" y="98"/>
                      <a:pt x="28"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8"/>
                      <a:pt x="26" y="98"/>
                      <a:pt x="26" y="98"/>
                    </a:cubicBezTo>
                    <a:cubicBezTo>
                      <a:pt x="26" y="99"/>
                      <a:pt x="26" y="99"/>
                      <a:pt x="26" y="99"/>
                    </a:cubicBezTo>
                    <a:cubicBezTo>
                      <a:pt x="26" y="99"/>
                      <a:pt x="26" y="99"/>
                      <a:pt x="26" y="99"/>
                    </a:cubicBezTo>
                    <a:cubicBezTo>
                      <a:pt x="26" y="99"/>
                      <a:pt x="26" y="99"/>
                      <a:pt x="26" y="99"/>
                    </a:cubicBezTo>
                    <a:cubicBezTo>
                      <a:pt x="26" y="99"/>
                      <a:pt x="26" y="99"/>
                      <a:pt x="26" y="99"/>
                    </a:cubicBezTo>
                    <a:cubicBezTo>
                      <a:pt x="26" y="99"/>
                      <a:pt x="26" y="99"/>
                      <a:pt x="26" y="99"/>
                    </a:cubicBezTo>
                    <a:cubicBezTo>
                      <a:pt x="26" y="99"/>
                      <a:pt x="26" y="99"/>
                      <a:pt x="26" y="99"/>
                    </a:cubicBezTo>
                    <a:cubicBezTo>
                      <a:pt x="26" y="99"/>
                      <a:pt x="26" y="99"/>
                      <a:pt x="26" y="99"/>
                    </a:cubicBezTo>
                    <a:cubicBezTo>
                      <a:pt x="26" y="99"/>
                      <a:pt x="26" y="99"/>
                      <a:pt x="26" y="99"/>
                    </a:cubicBezTo>
                    <a:cubicBezTo>
                      <a:pt x="27" y="99"/>
                      <a:pt x="27" y="99"/>
                      <a:pt x="27" y="99"/>
                    </a:cubicBezTo>
                    <a:cubicBezTo>
                      <a:pt x="27" y="99"/>
                      <a:pt x="27" y="99"/>
                      <a:pt x="27" y="99"/>
                    </a:cubicBezTo>
                    <a:cubicBezTo>
                      <a:pt x="27" y="99"/>
                      <a:pt x="27" y="99"/>
                      <a:pt x="27" y="99"/>
                    </a:cubicBezTo>
                    <a:cubicBezTo>
                      <a:pt x="27" y="99"/>
                      <a:pt x="27" y="99"/>
                      <a:pt x="27" y="99"/>
                    </a:cubicBezTo>
                    <a:cubicBezTo>
                      <a:pt x="27" y="99"/>
                      <a:pt x="27" y="99"/>
                      <a:pt x="27" y="99"/>
                    </a:cubicBezTo>
                    <a:cubicBezTo>
                      <a:pt x="27" y="99"/>
                      <a:pt x="27" y="99"/>
                      <a:pt x="27" y="99"/>
                    </a:cubicBezTo>
                    <a:cubicBezTo>
                      <a:pt x="27" y="99"/>
                      <a:pt x="27" y="99"/>
                      <a:pt x="27" y="99"/>
                    </a:cubicBezTo>
                    <a:cubicBezTo>
                      <a:pt x="27" y="99"/>
                      <a:pt x="27" y="99"/>
                      <a:pt x="27" y="99"/>
                    </a:cubicBezTo>
                    <a:cubicBezTo>
                      <a:pt x="28" y="99"/>
                      <a:pt x="28" y="99"/>
                      <a:pt x="28" y="99"/>
                    </a:cubicBezTo>
                    <a:cubicBezTo>
                      <a:pt x="28" y="99"/>
                      <a:pt x="28" y="99"/>
                      <a:pt x="28" y="99"/>
                    </a:cubicBezTo>
                    <a:cubicBezTo>
                      <a:pt x="28" y="99"/>
                      <a:pt x="28" y="99"/>
                      <a:pt x="28" y="99"/>
                    </a:cubicBezTo>
                    <a:cubicBezTo>
                      <a:pt x="28" y="99"/>
                      <a:pt x="28" y="99"/>
                      <a:pt x="28" y="99"/>
                    </a:cubicBezTo>
                    <a:cubicBezTo>
                      <a:pt x="28" y="99"/>
                      <a:pt x="28" y="99"/>
                      <a:pt x="28" y="99"/>
                    </a:cubicBezTo>
                    <a:cubicBezTo>
                      <a:pt x="28" y="99"/>
                      <a:pt x="28" y="99"/>
                      <a:pt x="28" y="99"/>
                    </a:cubicBezTo>
                    <a:cubicBezTo>
                      <a:pt x="28" y="99"/>
                      <a:pt x="28" y="99"/>
                      <a:pt x="28" y="99"/>
                    </a:cubicBezTo>
                    <a:cubicBezTo>
                      <a:pt x="28" y="99"/>
                      <a:pt x="28" y="99"/>
                      <a:pt x="28" y="99"/>
                    </a:cubicBezTo>
                    <a:cubicBezTo>
                      <a:pt x="28" y="99"/>
                      <a:pt x="28" y="99"/>
                      <a:pt x="28" y="99"/>
                    </a:cubicBezTo>
                    <a:cubicBezTo>
                      <a:pt x="28"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ubicBezTo>
                      <a:pt x="29" y="99"/>
                      <a:pt x="29" y="99"/>
                      <a:pt x="29" y="99"/>
                    </a:cubicBezTo>
                    <a:close/>
                    <a:moveTo>
                      <a:pt x="40" y="109"/>
                    </a:moveTo>
                    <a:cubicBezTo>
                      <a:pt x="40" y="109"/>
                      <a:pt x="40" y="109"/>
                      <a:pt x="40" y="109"/>
                    </a:cubicBezTo>
                    <a:cubicBezTo>
                      <a:pt x="40" y="109"/>
                      <a:pt x="40" y="109"/>
                      <a:pt x="40" y="109"/>
                    </a:cubicBezTo>
                    <a:cubicBezTo>
                      <a:pt x="39" y="109"/>
                      <a:pt x="39" y="109"/>
                      <a:pt x="39" y="109"/>
                    </a:cubicBezTo>
                    <a:cubicBezTo>
                      <a:pt x="39" y="109"/>
                      <a:pt x="39" y="109"/>
                      <a:pt x="39" y="109"/>
                    </a:cubicBezTo>
                    <a:cubicBezTo>
                      <a:pt x="39" y="109"/>
                      <a:pt x="39" y="109"/>
                      <a:pt x="39" y="109"/>
                    </a:cubicBezTo>
                    <a:cubicBezTo>
                      <a:pt x="39" y="108"/>
                      <a:pt x="39" y="108"/>
                      <a:pt x="39" y="108"/>
                    </a:cubicBezTo>
                    <a:cubicBezTo>
                      <a:pt x="39" y="108"/>
                      <a:pt x="39" y="108"/>
                      <a:pt x="39" y="108"/>
                    </a:cubicBezTo>
                    <a:cubicBezTo>
                      <a:pt x="39" y="108"/>
                      <a:pt x="39" y="108"/>
                      <a:pt x="39" y="108"/>
                    </a:cubicBezTo>
                    <a:cubicBezTo>
                      <a:pt x="39" y="108"/>
                      <a:pt x="39" y="108"/>
                      <a:pt x="39" y="108"/>
                    </a:cubicBezTo>
                    <a:cubicBezTo>
                      <a:pt x="39" y="108"/>
                      <a:pt x="39" y="108"/>
                      <a:pt x="39" y="108"/>
                    </a:cubicBezTo>
                    <a:cubicBezTo>
                      <a:pt x="39" y="108"/>
                      <a:pt x="39" y="108"/>
                      <a:pt x="39" y="108"/>
                    </a:cubicBezTo>
                    <a:cubicBezTo>
                      <a:pt x="39" y="108"/>
                      <a:pt x="39" y="108"/>
                      <a:pt x="39" y="108"/>
                    </a:cubicBezTo>
                    <a:cubicBezTo>
                      <a:pt x="39" y="108"/>
                      <a:pt x="39" y="108"/>
                      <a:pt x="39" y="108"/>
                    </a:cubicBezTo>
                    <a:cubicBezTo>
                      <a:pt x="39" y="108"/>
                      <a:pt x="39" y="108"/>
                      <a:pt x="39" y="108"/>
                    </a:cubicBezTo>
                    <a:cubicBezTo>
                      <a:pt x="39" y="108"/>
                      <a:pt x="39" y="108"/>
                      <a:pt x="39" y="108"/>
                    </a:cubicBezTo>
                    <a:cubicBezTo>
                      <a:pt x="39" y="108"/>
                      <a:pt x="39" y="108"/>
                      <a:pt x="39" y="108"/>
                    </a:cubicBezTo>
                    <a:cubicBezTo>
                      <a:pt x="39" y="108"/>
                      <a:pt x="39" y="108"/>
                      <a:pt x="39" y="108"/>
                    </a:cubicBezTo>
                    <a:cubicBezTo>
                      <a:pt x="39" y="108"/>
                      <a:pt x="39" y="108"/>
                      <a:pt x="39" y="108"/>
                    </a:cubicBezTo>
                    <a:cubicBezTo>
                      <a:pt x="39" y="108"/>
                      <a:pt x="39" y="108"/>
                      <a:pt x="39" y="108"/>
                    </a:cubicBezTo>
                    <a:cubicBezTo>
                      <a:pt x="39" y="108"/>
                      <a:pt x="39" y="108"/>
                      <a:pt x="39" y="108"/>
                    </a:cubicBezTo>
                    <a:cubicBezTo>
                      <a:pt x="39" y="108"/>
                      <a:pt x="39" y="108"/>
                      <a:pt x="39" y="108"/>
                    </a:cubicBezTo>
                    <a:cubicBezTo>
                      <a:pt x="39" y="108"/>
                      <a:pt x="39" y="108"/>
                      <a:pt x="39" y="108"/>
                    </a:cubicBezTo>
                    <a:cubicBezTo>
                      <a:pt x="39" y="108"/>
                      <a:pt x="39" y="108"/>
                      <a:pt x="39" y="108"/>
                    </a:cubicBezTo>
                    <a:cubicBezTo>
                      <a:pt x="38" y="108"/>
                      <a:pt x="38" y="108"/>
                      <a:pt x="38" y="108"/>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7" y="107"/>
                      <a:pt x="37" y="107"/>
                      <a:pt x="37" y="107"/>
                    </a:cubicBezTo>
                    <a:cubicBezTo>
                      <a:pt x="37" y="107"/>
                      <a:pt x="37" y="107"/>
                      <a:pt x="37" y="107"/>
                    </a:cubicBezTo>
                    <a:cubicBezTo>
                      <a:pt x="37" y="107"/>
                      <a:pt x="37" y="107"/>
                      <a:pt x="37" y="107"/>
                    </a:cubicBezTo>
                    <a:cubicBezTo>
                      <a:pt x="37" y="107"/>
                      <a:pt x="37" y="107"/>
                      <a:pt x="37" y="107"/>
                    </a:cubicBezTo>
                    <a:cubicBezTo>
                      <a:pt x="37" y="107"/>
                      <a:pt x="37" y="107"/>
                      <a:pt x="37" y="107"/>
                    </a:cubicBezTo>
                    <a:cubicBezTo>
                      <a:pt x="37" y="107"/>
                      <a:pt x="37" y="107"/>
                      <a:pt x="37" y="107"/>
                    </a:cubicBezTo>
                    <a:cubicBezTo>
                      <a:pt x="37" y="107"/>
                      <a:pt x="37" y="107"/>
                      <a:pt x="37" y="107"/>
                    </a:cubicBezTo>
                    <a:cubicBezTo>
                      <a:pt x="37" y="107"/>
                      <a:pt x="37" y="107"/>
                      <a:pt x="37" y="107"/>
                    </a:cubicBezTo>
                    <a:cubicBezTo>
                      <a:pt x="37" y="107"/>
                      <a:pt x="37" y="107"/>
                      <a:pt x="37" y="107"/>
                    </a:cubicBezTo>
                    <a:cubicBezTo>
                      <a:pt x="37" y="107"/>
                      <a:pt x="37" y="107"/>
                      <a:pt x="37" y="107"/>
                    </a:cubicBezTo>
                    <a:cubicBezTo>
                      <a:pt x="37" y="107"/>
                      <a:pt x="37" y="107"/>
                      <a:pt x="37" y="107"/>
                    </a:cubicBezTo>
                    <a:cubicBezTo>
                      <a:pt x="37" y="107"/>
                      <a:pt x="37" y="107"/>
                      <a:pt x="37" y="107"/>
                    </a:cubicBezTo>
                    <a:cubicBezTo>
                      <a:pt x="37" y="107"/>
                      <a:pt x="37" y="107"/>
                      <a:pt x="37" y="107"/>
                    </a:cubicBezTo>
                    <a:cubicBezTo>
                      <a:pt x="37" y="107"/>
                      <a:pt x="37" y="107"/>
                      <a:pt x="37" y="107"/>
                    </a:cubicBezTo>
                    <a:cubicBezTo>
                      <a:pt x="37" y="107"/>
                      <a:pt x="37" y="107"/>
                      <a:pt x="37" y="107"/>
                    </a:cubicBezTo>
                    <a:cubicBezTo>
                      <a:pt x="37" y="107"/>
                      <a:pt x="37" y="107"/>
                      <a:pt x="37" y="107"/>
                    </a:cubicBezTo>
                    <a:cubicBezTo>
                      <a:pt x="37" y="107"/>
                      <a:pt x="37" y="107"/>
                      <a:pt x="37"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7"/>
                      <a:pt x="38" y="107"/>
                      <a:pt x="38" y="107"/>
                    </a:cubicBezTo>
                    <a:cubicBezTo>
                      <a:pt x="38" y="108"/>
                      <a:pt x="38" y="108"/>
                      <a:pt x="38" y="108"/>
                    </a:cubicBezTo>
                    <a:cubicBezTo>
                      <a:pt x="38" y="108"/>
                      <a:pt x="38" y="108"/>
                      <a:pt x="38" y="108"/>
                    </a:cubicBezTo>
                    <a:cubicBezTo>
                      <a:pt x="38" y="108"/>
                      <a:pt x="38" y="108"/>
                      <a:pt x="38" y="108"/>
                    </a:cubicBezTo>
                    <a:cubicBezTo>
                      <a:pt x="38" y="108"/>
                      <a:pt x="38" y="108"/>
                      <a:pt x="38" y="108"/>
                    </a:cubicBezTo>
                    <a:cubicBezTo>
                      <a:pt x="38" y="108"/>
                      <a:pt x="38" y="108"/>
                      <a:pt x="38" y="108"/>
                    </a:cubicBezTo>
                    <a:cubicBezTo>
                      <a:pt x="38" y="108"/>
                      <a:pt x="38" y="108"/>
                      <a:pt x="38" y="108"/>
                    </a:cubicBezTo>
                    <a:cubicBezTo>
                      <a:pt x="38" y="108"/>
                      <a:pt x="38" y="108"/>
                      <a:pt x="38" y="108"/>
                    </a:cubicBezTo>
                    <a:cubicBezTo>
                      <a:pt x="38" y="108"/>
                      <a:pt x="38" y="108"/>
                      <a:pt x="38" y="108"/>
                    </a:cubicBezTo>
                    <a:cubicBezTo>
                      <a:pt x="38" y="108"/>
                      <a:pt x="38" y="108"/>
                      <a:pt x="38" y="108"/>
                    </a:cubicBezTo>
                    <a:cubicBezTo>
                      <a:pt x="38" y="108"/>
                      <a:pt x="38" y="108"/>
                      <a:pt x="38" y="108"/>
                    </a:cubicBezTo>
                    <a:cubicBezTo>
                      <a:pt x="38" y="108"/>
                      <a:pt x="38" y="108"/>
                      <a:pt x="38" y="108"/>
                    </a:cubicBezTo>
                    <a:cubicBezTo>
                      <a:pt x="38" y="108"/>
                      <a:pt x="38" y="108"/>
                      <a:pt x="38" y="108"/>
                    </a:cubicBezTo>
                    <a:cubicBezTo>
                      <a:pt x="38" y="108"/>
                      <a:pt x="38" y="108"/>
                      <a:pt x="38" y="108"/>
                    </a:cubicBezTo>
                    <a:cubicBezTo>
                      <a:pt x="38" y="109"/>
                      <a:pt x="38" y="109"/>
                      <a:pt x="38" y="109"/>
                    </a:cubicBezTo>
                    <a:cubicBezTo>
                      <a:pt x="38" y="109"/>
                      <a:pt x="38" y="109"/>
                      <a:pt x="38" y="109"/>
                    </a:cubicBezTo>
                    <a:cubicBezTo>
                      <a:pt x="38" y="109"/>
                      <a:pt x="38" y="109"/>
                      <a:pt x="38" y="109"/>
                    </a:cubicBezTo>
                    <a:cubicBezTo>
                      <a:pt x="38" y="109"/>
                      <a:pt x="38" y="109"/>
                      <a:pt x="38" y="109"/>
                    </a:cubicBezTo>
                    <a:cubicBezTo>
                      <a:pt x="39" y="109"/>
                      <a:pt x="39" y="109"/>
                      <a:pt x="39" y="109"/>
                    </a:cubicBezTo>
                    <a:cubicBezTo>
                      <a:pt x="39" y="109"/>
                      <a:pt x="39" y="109"/>
                      <a:pt x="39" y="109"/>
                    </a:cubicBezTo>
                    <a:cubicBezTo>
                      <a:pt x="39" y="109"/>
                      <a:pt x="39" y="109"/>
                      <a:pt x="39" y="109"/>
                    </a:cubicBezTo>
                    <a:cubicBezTo>
                      <a:pt x="39" y="109"/>
                      <a:pt x="39" y="109"/>
                      <a:pt x="39" y="109"/>
                    </a:cubicBezTo>
                    <a:cubicBezTo>
                      <a:pt x="39" y="109"/>
                      <a:pt x="39" y="109"/>
                      <a:pt x="39" y="109"/>
                    </a:cubicBezTo>
                    <a:cubicBezTo>
                      <a:pt x="39" y="109"/>
                      <a:pt x="39" y="109"/>
                      <a:pt x="39" y="109"/>
                    </a:cubicBezTo>
                    <a:cubicBezTo>
                      <a:pt x="39" y="109"/>
                      <a:pt x="39" y="109"/>
                      <a:pt x="39" y="109"/>
                    </a:cubicBezTo>
                    <a:cubicBezTo>
                      <a:pt x="40" y="109"/>
                      <a:pt x="40" y="109"/>
                      <a:pt x="40" y="109"/>
                    </a:cubicBezTo>
                    <a:cubicBezTo>
                      <a:pt x="40" y="109"/>
                      <a:pt x="40" y="109"/>
                      <a:pt x="40" y="109"/>
                    </a:cubicBezTo>
                    <a:cubicBezTo>
                      <a:pt x="40" y="109"/>
                      <a:pt x="40" y="109"/>
                      <a:pt x="40" y="109"/>
                    </a:cubicBezTo>
                    <a:cubicBezTo>
                      <a:pt x="40" y="109"/>
                      <a:pt x="40" y="109"/>
                      <a:pt x="40" y="109"/>
                    </a:cubicBezTo>
                    <a:close/>
                    <a:moveTo>
                      <a:pt x="81" y="104"/>
                    </a:moveTo>
                    <a:cubicBezTo>
                      <a:pt x="81" y="103"/>
                      <a:pt x="81" y="103"/>
                      <a:pt x="81" y="103"/>
                    </a:cubicBezTo>
                    <a:cubicBezTo>
                      <a:pt x="81" y="103"/>
                      <a:pt x="81" y="103"/>
                      <a:pt x="81" y="103"/>
                    </a:cubicBezTo>
                    <a:cubicBezTo>
                      <a:pt x="81" y="103"/>
                      <a:pt x="81" y="103"/>
                      <a:pt x="81" y="103"/>
                    </a:cubicBezTo>
                    <a:cubicBezTo>
                      <a:pt x="81" y="103"/>
                      <a:pt x="81" y="103"/>
                      <a:pt x="81" y="103"/>
                    </a:cubicBezTo>
                    <a:cubicBezTo>
                      <a:pt x="80" y="103"/>
                      <a:pt x="80" y="103"/>
                      <a:pt x="80" y="103"/>
                    </a:cubicBezTo>
                    <a:cubicBezTo>
                      <a:pt x="80" y="102"/>
                      <a:pt x="80" y="102"/>
                      <a:pt x="80" y="102"/>
                    </a:cubicBezTo>
                    <a:cubicBezTo>
                      <a:pt x="80" y="102"/>
                      <a:pt x="80" y="102"/>
                      <a:pt x="80" y="102"/>
                    </a:cubicBezTo>
                    <a:cubicBezTo>
                      <a:pt x="80" y="102"/>
                      <a:pt x="80" y="102"/>
                      <a:pt x="80" y="102"/>
                    </a:cubicBezTo>
                    <a:cubicBezTo>
                      <a:pt x="79" y="102"/>
                      <a:pt x="79" y="102"/>
                      <a:pt x="79" y="102"/>
                    </a:cubicBezTo>
                    <a:cubicBezTo>
                      <a:pt x="79" y="102"/>
                      <a:pt x="79" y="102"/>
                      <a:pt x="79" y="102"/>
                    </a:cubicBezTo>
                    <a:cubicBezTo>
                      <a:pt x="79" y="102"/>
                      <a:pt x="79" y="102"/>
                      <a:pt x="79" y="102"/>
                    </a:cubicBezTo>
                    <a:cubicBezTo>
                      <a:pt x="79" y="102"/>
                      <a:pt x="79" y="102"/>
                      <a:pt x="79" y="102"/>
                    </a:cubicBezTo>
                    <a:cubicBezTo>
                      <a:pt x="79" y="102"/>
                      <a:pt x="79" y="102"/>
                      <a:pt x="79" y="102"/>
                    </a:cubicBezTo>
                    <a:cubicBezTo>
                      <a:pt x="79" y="102"/>
                      <a:pt x="79" y="102"/>
                      <a:pt x="79" y="102"/>
                    </a:cubicBezTo>
                    <a:cubicBezTo>
                      <a:pt x="79" y="102"/>
                      <a:pt x="79" y="102"/>
                      <a:pt x="79" y="102"/>
                    </a:cubicBezTo>
                    <a:cubicBezTo>
                      <a:pt x="79" y="102"/>
                      <a:pt x="79" y="102"/>
                      <a:pt x="79" y="102"/>
                    </a:cubicBezTo>
                    <a:cubicBezTo>
                      <a:pt x="79" y="101"/>
                      <a:pt x="79" y="101"/>
                      <a:pt x="79" y="101"/>
                    </a:cubicBezTo>
                    <a:cubicBezTo>
                      <a:pt x="79" y="101"/>
                      <a:pt x="79" y="101"/>
                      <a:pt x="79" y="101"/>
                    </a:cubicBezTo>
                    <a:cubicBezTo>
                      <a:pt x="79" y="101"/>
                      <a:pt x="79" y="101"/>
                      <a:pt x="79" y="101"/>
                    </a:cubicBezTo>
                    <a:cubicBezTo>
                      <a:pt x="79" y="101"/>
                      <a:pt x="79" y="101"/>
                      <a:pt x="79" y="101"/>
                    </a:cubicBezTo>
                    <a:cubicBezTo>
                      <a:pt x="79" y="101"/>
                      <a:pt x="79" y="101"/>
                      <a:pt x="79" y="101"/>
                    </a:cubicBezTo>
                    <a:cubicBezTo>
                      <a:pt x="79" y="101"/>
                      <a:pt x="79" y="101"/>
                      <a:pt x="79" y="101"/>
                    </a:cubicBezTo>
                    <a:cubicBezTo>
                      <a:pt x="79" y="101"/>
                      <a:pt x="79" y="101"/>
                      <a:pt x="79" y="101"/>
                    </a:cubicBezTo>
                    <a:cubicBezTo>
                      <a:pt x="79" y="101"/>
                      <a:pt x="79" y="101"/>
                      <a:pt x="79" y="101"/>
                    </a:cubicBezTo>
                    <a:cubicBezTo>
                      <a:pt x="79" y="101"/>
                      <a:pt x="79" y="101"/>
                      <a:pt x="79" y="101"/>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100"/>
                      <a:pt x="79" y="100"/>
                      <a:pt x="79" y="100"/>
                    </a:cubicBezTo>
                    <a:cubicBezTo>
                      <a:pt x="79" y="99"/>
                      <a:pt x="79" y="99"/>
                      <a:pt x="79" y="99"/>
                    </a:cubicBezTo>
                    <a:cubicBezTo>
                      <a:pt x="79" y="99"/>
                      <a:pt x="79" y="99"/>
                      <a:pt x="79" y="99"/>
                    </a:cubicBezTo>
                    <a:cubicBezTo>
                      <a:pt x="78" y="98"/>
                      <a:pt x="78" y="98"/>
                      <a:pt x="78" y="98"/>
                    </a:cubicBezTo>
                    <a:cubicBezTo>
                      <a:pt x="78" y="98"/>
                      <a:pt x="78" y="98"/>
                      <a:pt x="78" y="98"/>
                    </a:cubicBezTo>
                    <a:cubicBezTo>
                      <a:pt x="78" y="98"/>
                      <a:pt x="78" y="98"/>
                      <a:pt x="78" y="98"/>
                    </a:cubicBezTo>
                    <a:cubicBezTo>
                      <a:pt x="78" y="98"/>
                      <a:pt x="78" y="98"/>
                      <a:pt x="78" y="98"/>
                    </a:cubicBezTo>
                    <a:cubicBezTo>
                      <a:pt x="78" y="97"/>
                      <a:pt x="78" y="97"/>
                      <a:pt x="78" y="97"/>
                    </a:cubicBezTo>
                    <a:cubicBezTo>
                      <a:pt x="78" y="97"/>
                      <a:pt x="78" y="97"/>
                      <a:pt x="78" y="97"/>
                    </a:cubicBezTo>
                    <a:cubicBezTo>
                      <a:pt x="78" y="97"/>
                      <a:pt x="78" y="97"/>
                      <a:pt x="78" y="97"/>
                    </a:cubicBezTo>
                    <a:cubicBezTo>
                      <a:pt x="78" y="97"/>
                      <a:pt x="78" y="97"/>
                      <a:pt x="78" y="97"/>
                    </a:cubicBezTo>
                    <a:cubicBezTo>
                      <a:pt x="77" y="97"/>
                      <a:pt x="77" y="97"/>
                      <a:pt x="77" y="97"/>
                    </a:cubicBezTo>
                    <a:cubicBezTo>
                      <a:pt x="77" y="97"/>
                      <a:pt x="77" y="97"/>
                      <a:pt x="77" y="97"/>
                    </a:cubicBezTo>
                    <a:cubicBezTo>
                      <a:pt x="77" y="96"/>
                      <a:pt x="77" y="96"/>
                      <a:pt x="77" y="96"/>
                    </a:cubicBezTo>
                    <a:cubicBezTo>
                      <a:pt x="77" y="96"/>
                      <a:pt x="77" y="96"/>
                      <a:pt x="77" y="95"/>
                    </a:cubicBezTo>
                    <a:cubicBezTo>
                      <a:pt x="72" y="88"/>
                      <a:pt x="66" y="81"/>
                      <a:pt x="61" y="74"/>
                    </a:cubicBezTo>
                    <a:cubicBezTo>
                      <a:pt x="57" y="69"/>
                      <a:pt x="53" y="64"/>
                      <a:pt x="50" y="59"/>
                    </a:cubicBezTo>
                    <a:cubicBezTo>
                      <a:pt x="45" y="54"/>
                      <a:pt x="40" y="48"/>
                      <a:pt x="35" y="42"/>
                    </a:cubicBezTo>
                    <a:cubicBezTo>
                      <a:pt x="37" y="30"/>
                      <a:pt x="40" y="19"/>
                      <a:pt x="42" y="7"/>
                    </a:cubicBezTo>
                    <a:cubicBezTo>
                      <a:pt x="30" y="5"/>
                      <a:pt x="17" y="2"/>
                      <a:pt x="5" y="0"/>
                    </a:cubicBezTo>
                    <a:cubicBezTo>
                      <a:pt x="5" y="0"/>
                      <a:pt x="5" y="0"/>
                      <a:pt x="5" y="0"/>
                    </a:cubicBezTo>
                    <a:cubicBezTo>
                      <a:pt x="6" y="0"/>
                      <a:pt x="6" y="0"/>
                      <a:pt x="6" y="0"/>
                    </a:cubicBezTo>
                    <a:cubicBezTo>
                      <a:pt x="5" y="0"/>
                      <a:pt x="5" y="0"/>
                      <a:pt x="5" y="0"/>
                    </a:cubicBezTo>
                    <a:cubicBezTo>
                      <a:pt x="5" y="1"/>
                      <a:pt x="5" y="1"/>
                      <a:pt x="5" y="1"/>
                    </a:cubicBezTo>
                    <a:cubicBezTo>
                      <a:pt x="5" y="2"/>
                      <a:pt x="5" y="2"/>
                      <a:pt x="5" y="2"/>
                    </a:cubicBezTo>
                    <a:cubicBezTo>
                      <a:pt x="5" y="2"/>
                      <a:pt x="5" y="2"/>
                      <a:pt x="5" y="2"/>
                    </a:cubicBezTo>
                    <a:cubicBezTo>
                      <a:pt x="5" y="2"/>
                      <a:pt x="5" y="2"/>
                      <a:pt x="5" y="2"/>
                    </a:cubicBezTo>
                    <a:cubicBezTo>
                      <a:pt x="5" y="2"/>
                      <a:pt x="5" y="2"/>
                      <a:pt x="5" y="2"/>
                    </a:cubicBezTo>
                    <a:cubicBezTo>
                      <a:pt x="4" y="2"/>
                      <a:pt x="4" y="2"/>
                      <a:pt x="4" y="2"/>
                    </a:cubicBezTo>
                    <a:cubicBezTo>
                      <a:pt x="5" y="2"/>
                      <a:pt x="5" y="2"/>
                      <a:pt x="5" y="2"/>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6" y="5"/>
                      <a:pt x="6" y="5"/>
                      <a:pt x="6" y="5"/>
                    </a:cubicBezTo>
                    <a:cubicBezTo>
                      <a:pt x="5" y="6"/>
                      <a:pt x="5" y="6"/>
                      <a:pt x="5" y="6"/>
                    </a:cubicBezTo>
                    <a:cubicBezTo>
                      <a:pt x="5" y="6"/>
                      <a:pt x="5" y="6"/>
                      <a:pt x="5" y="6"/>
                    </a:cubicBezTo>
                    <a:cubicBezTo>
                      <a:pt x="5" y="7"/>
                      <a:pt x="5" y="7"/>
                      <a:pt x="5" y="7"/>
                    </a:cubicBezTo>
                    <a:cubicBezTo>
                      <a:pt x="5" y="7"/>
                      <a:pt x="5" y="7"/>
                      <a:pt x="5" y="7"/>
                    </a:cubicBezTo>
                    <a:cubicBezTo>
                      <a:pt x="5" y="8"/>
                      <a:pt x="5" y="8"/>
                      <a:pt x="5" y="8"/>
                    </a:cubicBezTo>
                    <a:cubicBezTo>
                      <a:pt x="5" y="8"/>
                      <a:pt x="5" y="8"/>
                      <a:pt x="5" y="8"/>
                    </a:cubicBezTo>
                    <a:cubicBezTo>
                      <a:pt x="4" y="9"/>
                      <a:pt x="4" y="9"/>
                      <a:pt x="4" y="9"/>
                    </a:cubicBezTo>
                    <a:cubicBezTo>
                      <a:pt x="4" y="9"/>
                      <a:pt x="4" y="9"/>
                      <a:pt x="4" y="9"/>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2"/>
                      <a:pt x="4" y="12"/>
                      <a:pt x="4" y="12"/>
                    </a:cubicBezTo>
                    <a:cubicBezTo>
                      <a:pt x="3" y="12"/>
                      <a:pt x="3" y="12"/>
                      <a:pt x="3" y="12"/>
                    </a:cubicBezTo>
                    <a:cubicBezTo>
                      <a:pt x="3" y="13"/>
                      <a:pt x="3" y="13"/>
                      <a:pt x="3" y="13"/>
                    </a:cubicBezTo>
                    <a:cubicBezTo>
                      <a:pt x="2" y="14"/>
                      <a:pt x="2" y="14"/>
                      <a:pt x="2" y="14"/>
                    </a:cubicBezTo>
                    <a:cubicBezTo>
                      <a:pt x="2" y="14"/>
                      <a:pt x="2" y="14"/>
                      <a:pt x="2" y="14"/>
                    </a:cubicBezTo>
                    <a:cubicBezTo>
                      <a:pt x="2" y="14"/>
                      <a:pt x="2" y="14"/>
                      <a:pt x="2" y="14"/>
                    </a:cubicBezTo>
                    <a:cubicBezTo>
                      <a:pt x="3" y="14"/>
                      <a:pt x="3" y="14"/>
                      <a:pt x="3" y="14"/>
                    </a:cubicBezTo>
                    <a:cubicBezTo>
                      <a:pt x="3" y="14"/>
                      <a:pt x="3" y="14"/>
                      <a:pt x="3" y="14"/>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4" y="13"/>
                      <a:pt x="4" y="13"/>
                      <a:pt x="4" y="13"/>
                    </a:cubicBezTo>
                    <a:cubicBezTo>
                      <a:pt x="4" y="13"/>
                      <a:pt x="4" y="13"/>
                      <a:pt x="4" y="13"/>
                    </a:cubicBezTo>
                    <a:cubicBezTo>
                      <a:pt x="4" y="13"/>
                      <a:pt x="4" y="13"/>
                      <a:pt x="4" y="13"/>
                    </a:cubicBezTo>
                    <a:cubicBezTo>
                      <a:pt x="4" y="13"/>
                      <a:pt x="4" y="13"/>
                      <a:pt x="4" y="13"/>
                    </a:cubicBezTo>
                    <a:cubicBezTo>
                      <a:pt x="4" y="13"/>
                      <a:pt x="4" y="13"/>
                      <a:pt x="4" y="13"/>
                    </a:cubicBezTo>
                    <a:cubicBezTo>
                      <a:pt x="3" y="14"/>
                      <a:pt x="3" y="14"/>
                      <a:pt x="3" y="14"/>
                    </a:cubicBezTo>
                    <a:cubicBezTo>
                      <a:pt x="3" y="14"/>
                      <a:pt x="3" y="14"/>
                      <a:pt x="3" y="14"/>
                    </a:cubicBezTo>
                    <a:cubicBezTo>
                      <a:pt x="3" y="14"/>
                      <a:pt x="3" y="14"/>
                      <a:pt x="3" y="14"/>
                    </a:cubicBezTo>
                    <a:cubicBezTo>
                      <a:pt x="3" y="14"/>
                      <a:pt x="3" y="14"/>
                      <a:pt x="3" y="14"/>
                    </a:cubicBezTo>
                    <a:cubicBezTo>
                      <a:pt x="3" y="14"/>
                      <a:pt x="3" y="14"/>
                      <a:pt x="3" y="14"/>
                    </a:cubicBezTo>
                    <a:cubicBezTo>
                      <a:pt x="3" y="14"/>
                      <a:pt x="3" y="14"/>
                      <a:pt x="3" y="14"/>
                    </a:cubicBezTo>
                    <a:cubicBezTo>
                      <a:pt x="3" y="14"/>
                      <a:pt x="3" y="14"/>
                      <a:pt x="3" y="14"/>
                    </a:cubicBezTo>
                    <a:cubicBezTo>
                      <a:pt x="3" y="14"/>
                      <a:pt x="3" y="14"/>
                      <a:pt x="3" y="14"/>
                    </a:cubicBezTo>
                    <a:cubicBezTo>
                      <a:pt x="3" y="14"/>
                      <a:pt x="3" y="14"/>
                      <a:pt x="3"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5"/>
                      <a:pt x="2" y="15"/>
                      <a:pt x="2" y="15"/>
                    </a:cubicBezTo>
                    <a:cubicBezTo>
                      <a:pt x="2" y="14"/>
                      <a:pt x="2" y="14"/>
                      <a:pt x="2" y="14"/>
                    </a:cubicBezTo>
                    <a:cubicBezTo>
                      <a:pt x="2" y="14"/>
                      <a:pt x="2" y="14"/>
                      <a:pt x="2" y="14"/>
                    </a:cubicBezTo>
                    <a:cubicBezTo>
                      <a:pt x="2" y="14"/>
                      <a:pt x="2" y="14"/>
                      <a:pt x="2" y="14"/>
                    </a:cubicBezTo>
                    <a:cubicBezTo>
                      <a:pt x="2" y="14"/>
                      <a:pt x="2" y="14"/>
                      <a:pt x="2" y="14"/>
                    </a:cubicBezTo>
                    <a:cubicBezTo>
                      <a:pt x="2" y="14"/>
                      <a:pt x="2" y="14"/>
                      <a:pt x="2" y="14"/>
                    </a:cubicBezTo>
                    <a:cubicBezTo>
                      <a:pt x="2" y="15"/>
                      <a:pt x="2" y="15"/>
                      <a:pt x="2" y="15"/>
                    </a:cubicBezTo>
                    <a:cubicBezTo>
                      <a:pt x="1" y="15"/>
                      <a:pt x="1" y="15"/>
                      <a:pt x="1" y="15"/>
                    </a:cubicBezTo>
                    <a:cubicBezTo>
                      <a:pt x="1" y="15"/>
                      <a:pt x="1" y="15"/>
                      <a:pt x="1" y="15"/>
                    </a:cubicBezTo>
                    <a:cubicBezTo>
                      <a:pt x="1" y="15"/>
                      <a:pt x="1" y="15"/>
                      <a:pt x="1" y="15"/>
                    </a:cubicBezTo>
                    <a:cubicBezTo>
                      <a:pt x="1" y="15"/>
                      <a:pt x="1" y="15"/>
                      <a:pt x="1" y="15"/>
                    </a:cubicBezTo>
                    <a:cubicBezTo>
                      <a:pt x="1" y="15"/>
                      <a:pt x="1" y="15"/>
                      <a:pt x="1" y="15"/>
                    </a:cubicBezTo>
                    <a:cubicBezTo>
                      <a:pt x="1" y="15"/>
                      <a:pt x="1" y="15"/>
                      <a:pt x="1" y="15"/>
                    </a:cubicBezTo>
                    <a:cubicBezTo>
                      <a:pt x="1" y="15"/>
                      <a:pt x="1" y="15"/>
                      <a:pt x="1" y="15"/>
                    </a:cubicBezTo>
                    <a:cubicBezTo>
                      <a:pt x="1" y="15"/>
                      <a:pt x="1" y="15"/>
                      <a:pt x="1" y="15"/>
                    </a:cubicBezTo>
                    <a:cubicBezTo>
                      <a:pt x="1" y="15"/>
                      <a:pt x="1" y="15"/>
                      <a:pt x="1" y="15"/>
                    </a:cubicBezTo>
                    <a:cubicBezTo>
                      <a:pt x="1" y="16"/>
                      <a:pt x="1" y="16"/>
                      <a:pt x="1" y="16"/>
                    </a:cubicBezTo>
                    <a:cubicBezTo>
                      <a:pt x="1" y="16"/>
                      <a:pt x="1" y="16"/>
                      <a:pt x="1" y="16"/>
                    </a:cubicBezTo>
                    <a:cubicBezTo>
                      <a:pt x="0" y="16"/>
                      <a:pt x="0" y="16"/>
                      <a:pt x="0" y="16"/>
                    </a:cubicBezTo>
                    <a:cubicBezTo>
                      <a:pt x="0" y="16"/>
                      <a:pt x="0" y="16"/>
                      <a:pt x="0" y="16"/>
                    </a:cubicBezTo>
                    <a:cubicBezTo>
                      <a:pt x="0" y="17"/>
                      <a:pt x="0" y="17"/>
                      <a:pt x="0" y="17"/>
                    </a:cubicBezTo>
                    <a:cubicBezTo>
                      <a:pt x="0" y="17"/>
                      <a:pt x="0" y="17"/>
                      <a:pt x="0" y="17"/>
                    </a:cubicBezTo>
                    <a:cubicBezTo>
                      <a:pt x="0" y="17"/>
                      <a:pt x="0" y="17"/>
                      <a:pt x="0" y="17"/>
                    </a:cubicBezTo>
                    <a:cubicBezTo>
                      <a:pt x="0" y="17"/>
                      <a:pt x="0" y="17"/>
                      <a:pt x="0" y="17"/>
                    </a:cubicBezTo>
                    <a:cubicBezTo>
                      <a:pt x="0" y="18"/>
                      <a:pt x="0" y="18"/>
                      <a:pt x="0" y="18"/>
                    </a:cubicBezTo>
                    <a:cubicBezTo>
                      <a:pt x="0" y="18"/>
                      <a:pt x="0" y="18"/>
                      <a:pt x="0" y="18"/>
                    </a:cubicBezTo>
                    <a:cubicBezTo>
                      <a:pt x="0" y="18"/>
                      <a:pt x="0" y="18"/>
                      <a:pt x="0" y="18"/>
                    </a:cubicBezTo>
                    <a:cubicBezTo>
                      <a:pt x="0" y="19"/>
                      <a:pt x="0" y="19"/>
                      <a:pt x="0" y="19"/>
                    </a:cubicBezTo>
                    <a:cubicBezTo>
                      <a:pt x="0" y="19"/>
                      <a:pt x="0" y="19"/>
                      <a:pt x="0" y="19"/>
                    </a:cubicBezTo>
                    <a:cubicBezTo>
                      <a:pt x="0" y="19"/>
                      <a:pt x="0" y="19"/>
                      <a:pt x="0" y="19"/>
                    </a:cubicBezTo>
                    <a:cubicBezTo>
                      <a:pt x="0" y="20"/>
                      <a:pt x="0" y="20"/>
                      <a:pt x="0" y="20"/>
                    </a:cubicBezTo>
                    <a:cubicBezTo>
                      <a:pt x="0" y="20"/>
                      <a:pt x="0" y="20"/>
                      <a:pt x="0" y="20"/>
                    </a:cubicBezTo>
                    <a:cubicBezTo>
                      <a:pt x="0" y="20"/>
                      <a:pt x="0" y="20"/>
                      <a:pt x="0" y="20"/>
                    </a:cubicBezTo>
                    <a:cubicBezTo>
                      <a:pt x="0" y="20"/>
                      <a:pt x="0" y="20"/>
                      <a:pt x="0" y="20"/>
                    </a:cubicBezTo>
                    <a:cubicBezTo>
                      <a:pt x="1" y="21"/>
                      <a:pt x="1" y="21"/>
                      <a:pt x="1" y="21"/>
                    </a:cubicBezTo>
                    <a:cubicBezTo>
                      <a:pt x="1" y="21"/>
                      <a:pt x="1" y="21"/>
                      <a:pt x="1" y="21"/>
                    </a:cubicBezTo>
                    <a:cubicBezTo>
                      <a:pt x="1" y="21"/>
                      <a:pt x="1" y="21"/>
                      <a:pt x="1" y="21"/>
                    </a:cubicBezTo>
                    <a:cubicBezTo>
                      <a:pt x="2" y="22"/>
                      <a:pt x="2" y="22"/>
                      <a:pt x="2" y="22"/>
                    </a:cubicBezTo>
                    <a:cubicBezTo>
                      <a:pt x="2" y="22"/>
                      <a:pt x="2" y="22"/>
                      <a:pt x="2" y="22"/>
                    </a:cubicBezTo>
                    <a:cubicBezTo>
                      <a:pt x="2" y="22"/>
                      <a:pt x="2" y="22"/>
                      <a:pt x="2" y="22"/>
                    </a:cubicBezTo>
                    <a:cubicBezTo>
                      <a:pt x="2" y="22"/>
                      <a:pt x="2" y="22"/>
                      <a:pt x="2" y="22"/>
                    </a:cubicBezTo>
                    <a:cubicBezTo>
                      <a:pt x="2" y="23"/>
                      <a:pt x="2" y="23"/>
                      <a:pt x="2" y="23"/>
                    </a:cubicBezTo>
                    <a:cubicBezTo>
                      <a:pt x="2" y="23"/>
                      <a:pt x="2" y="23"/>
                      <a:pt x="2" y="23"/>
                    </a:cubicBezTo>
                    <a:cubicBezTo>
                      <a:pt x="2" y="23"/>
                      <a:pt x="2" y="23"/>
                      <a:pt x="2" y="23"/>
                    </a:cubicBezTo>
                    <a:cubicBezTo>
                      <a:pt x="2" y="23"/>
                      <a:pt x="2" y="23"/>
                      <a:pt x="2" y="23"/>
                    </a:cubicBezTo>
                    <a:cubicBezTo>
                      <a:pt x="2" y="23"/>
                      <a:pt x="2" y="23"/>
                      <a:pt x="2" y="23"/>
                    </a:cubicBezTo>
                    <a:cubicBezTo>
                      <a:pt x="2" y="23"/>
                      <a:pt x="2" y="23"/>
                      <a:pt x="2" y="23"/>
                    </a:cubicBezTo>
                    <a:cubicBezTo>
                      <a:pt x="2" y="23"/>
                      <a:pt x="2" y="23"/>
                      <a:pt x="2" y="23"/>
                    </a:cubicBezTo>
                    <a:cubicBezTo>
                      <a:pt x="2" y="23"/>
                      <a:pt x="2" y="23"/>
                      <a:pt x="2" y="23"/>
                    </a:cubicBezTo>
                    <a:cubicBezTo>
                      <a:pt x="2" y="24"/>
                      <a:pt x="2" y="24"/>
                      <a:pt x="2" y="24"/>
                    </a:cubicBezTo>
                    <a:cubicBezTo>
                      <a:pt x="2" y="24"/>
                      <a:pt x="2" y="24"/>
                      <a:pt x="2" y="24"/>
                    </a:cubicBezTo>
                    <a:cubicBezTo>
                      <a:pt x="3" y="24"/>
                      <a:pt x="3" y="24"/>
                      <a:pt x="3" y="24"/>
                    </a:cubicBezTo>
                    <a:cubicBezTo>
                      <a:pt x="3" y="25"/>
                      <a:pt x="3" y="25"/>
                      <a:pt x="3" y="25"/>
                    </a:cubicBezTo>
                    <a:cubicBezTo>
                      <a:pt x="3" y="25"/>
                      <a:pt x="3" y="25"/>
                      <a:pt x="3" y="25"/>
                    </a:cubicBezTo>
                    <a:cubicBezTo>
                      <a:pt x="3" y="25"/>
                      <a:pt x="3" y="25"/>
                      <a:pt x="3" y="25"/>
                    </a:cubicBezTo>
                    <a:cubicBezTo>
                      <a:pt x="3" y="26"/>
                      <a:pt x="3" y="26"/>
                      <a:pt x="3" y="26"/>
                    </a:cubicBezTo>
                    <a:cubicBezTo>
                      <a:pt x="3" y="26"/>
                      <a:pt x="3" y="26"/>
                      <a:pt x="3" y="26"/>
                    </a:cubicBezTo>
                    <a:cubicBezTo>
                      <a:pt x="3" y="26"/>
                      <a:pt x="3" y="26"/>
                      <a:pt x="3" y="26"/>
                    </a:cubicBezTo>
                    <a:cubicBezTo>
                      <a:pt x="3" y="26"/>
                      <a:pt x="3" y="26"/>
                      <a:pt x="3" y="26"/>
                    </a:cubicBezTo>
                    <a:cubicBezTo>
                      <a:pt x="3" y="26"/>
                      <a:pt x="3" y="26"/>
                      <a:pt x="3" y="26"/>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8"/>
                      <a:pt x="3" y="28"/>
                      <a:pt x="3" y="28"/>
                    </a:cubicBezTo>
                    <a:cubicBezTo>
                      <a:pt x="3" y="28"/>
                      <a:pt x="3" y="28"/>
                      <a:pt x="3" y="28"/>
                    </a:cubicBezTo>
                    <a:cubicBezTo>
                      <a:pt x="3" y="29"/>
                      <a:pt x="3" y="29"/>
                      <a:pt x="3" y="29"/>
                    </a:cubicBezTo>
                    <a:cubicBezTo>
                      <a:pt x="3" y="29"/>
                      <a:pt x="3" y="29"/>
                      <a:pt x="3" y="29"/>
                    </a:cubicBezTo>
                    <a:cubicBezTo>
                      <a:pt x="3" y="29"/>
                      <a:pt x="3" y="29"/>
                      <a:pt x="3" y="29"/>
                    </a:cubicBezTo>
                    <a:cubicBezTo>
                      <a:pt x="2" y="30"/>
                      <a:pt x="2" y="30"/>
                      <a:pt x="2" y="30"/>
                    </a:cubicBezTo>
                    <a:cubicBezTo>
                      <a:pt x="2" y="30"/>
                      <a:pt x="2" y="30"/>
                      <a:pt x="2" y="30"/>
                    </a:cubicBezTo>
                    <a:cubicBezTo>
                      <a:pt x="2" y="31"/>
                      <a:pt x="2" y="31"/>
                      <a:pt x="2" y="31"/>
                    </a:cubicBezTo>
                    <a:cubicBezTo>
                      <a:pt x="2" y="31"/>
                      <a:pt x="2" y="31"/>
                      <a:pt x="2" y="31"/>
                    </a:cubicBezTo>
                    <a:cubicBezTo>
                      <a:pt x="2" y="31"/>
                      <a:pt x="2" y="31"/>
                      <a:pt x="2" y="31"/>
                    </a:cubicBezTo>
                    <a:cubicBezTo>
                      <a:pt x="2" y="31"/>
                      <a:pt x="2" y="31"/>
                      <a:pt x="2" y="31"/>
                    </a:cubicBezTo>
                    <a:cubicBezTo>
                      <a:pt x="2" y="32"/>
                      <a:pt x="2" y="32"/>
                      <a:pt x="2" y="32"/>
                    </a:cubicBezTo>
                    <a:cubicBezTo>
                      <a:pt x="2" y="32"/>
                      <a:pt x="2" y="32"/>
                      <a:pt x="2" y="32"/>
                    </a:cubicBezTo>
                    <a:cubicBezTo>
                      <a:pt x="2" y="32"/>
                      <a:pt x="2" y="32"/>
                      <a:pt x="2" y="32"/>
                    </a:cubicBezTo>
                    <a:cubicBezTo>
                      <a:pt x="2" y="33"/>
                      <a:pt x="2" y="33"/>
                      <a:pt x="2" y="33"/>
                    </a:cubicBezTo>
                    <a:cubicBezTo>
                      <a:pt x="2" y="33"/>
                      <a:pt x="2" y="33"/>
                      <a:pt x="2" y="33"/>
                    </a:cubicBezTo>
                    <a:cubicBezTo>
                      <a:pt x="2" y="33"/>
                      <a:pt x="2" y="33"/>
                      <a:pt x="2" y="33"/>
                    </a:cubicBezTo>
                    <a:cubicBezTo>
                      <a:pt x="3" y="33"/>
                      <a:pt x="3" y="33"/>
                      <a:pt x="3" y="33"/>
                    </a:cubicBezTo>
                    <a:cubicBezTo>
                      <a:pt x="3" y="34"/>
                      <a:pt x="3" y="34"/>
                      <a:pt x="3" y="34"/>
                    </a:cubicBezTo>
                    <a:cubicBezTo>
                      <a:pt x="3" y="34"/>
                      <a:pt x="3" y="34"/>
                      <a:pt x="3" y="34"/>
                    </a:cubicBezTo>
                    <a:cubicBezTo>
                      <a:pt x="3" y="34"/>
                      <a:pt x="3" y="34"/>
                      <a:pt x="3" y="34"/>
                    </a:cubicBezTo>
                    <a:cubicBezTo>
                      <a:pt x="3" y="35"/>
                      <a:pt x="3" y="35"/>
                      <a:pt x="3" y="35"/>
                    </a:cubicBezTo>
                    <a:cubicBezTo>
                      <a:pt x="3" y="35"/>
                      <a:pt x="3" y="35"/>
                      <a:pt x="3" y="35"/>
                    </a:cubicBezTo>
                    <a:cubicBezTo>
                      <a:pt x="2" y="35"/>
                      <a:pt x="2" y="35"/>
                      <a:pt x="2" y="35"/>
                    </a:cubicBezTo>
                    <a:cubicBezTo>
                      <a:pt x="2" y="35"/>
                      <a:pt x="2" y="35"/>
                      <a:pt x="2" y="35"/>
                    </a:cubicBezTo>
                    <a:cubicBezTo>
                      <a:pt x="2" y="35"/>
                      <a:pt x="2" y="35"/>
                      <a:pt x="2" y="35"/>
                    </a:cubicBezTo>
                    <a:cubicBezTo>
                      <a:pt x="2" y="35"/>
                      <a:pt x="2" y="35"/>
                      <a:pt x="2" y="35"/>
                    </a:cubicBezTo>
                    <a:cubicBezTo>
                      <a:pt x="2" y="36"/>
                      <a:pt x="2" y="36"/>
                      <a:pt x="2" y="36"/>
                    </a:cubicBezTo>
                    <a:cubicBezTo>
                      <a:pt x="2" y="36"/>
                      <a:pt x="2" y="36"/>
                      <a:pt x="2" y="36"/>
                    </a:cubicBezTo>
                    <a:cubicBezTo>
                      <a:pt x="2" y="36"/>
                      <a:pt x="2" y="36"/>
                      <a:pt x="2" y="36"/>
                    </a:cubicBezTo>
                    <a:cubicBezTo>
                      <a:pt x="2" y="36"/>
                      <a:pt x="2" y="36"/>
                      <a:pt x="2" y="36"/>
                    </a:cubicBezTo>
                    <a:cubicBezTo>
                      <a:pt x="2" y="37"/>
                      <a:pt x="2" y="37"/>
                      <a:pt x="2" y="37"/>
                    </a:cubicBezTo>
                    <a:cubicBezTo>
                      <a:pt x="3" y="37"/>
                      <a:pt x="3" y="37"/>
                      <a:pt x="3" y="37"/>
                    </a:cubicBezTo>
                    <a:cubicBezTo>
                      <a:pt x="3" y="37"/>
                      <a:pt x="3" y="37"/>
                      <a:pt x="3" y="37"/>
                    </a:cubicBezTo>
                    <a:cubicBezTo>
                      <a:pt x="3" y="37"/>
                      <a:pt x="3" y="37"/>
                      <a:pt x="3" y="37"/>
                    </a:cubicBezTo>
                    <a:cubicBezTo>
                      <a:pt x="3" y="38"/>
                      <a:pt x="3" y="38"/>
                      <a:pt x="3" y="38"/>
                    </a:cubicBezTo>
                    <a:cubicBezTo>
                      <a:pt x="3" y="38"/>
                      <a:pt x="3" y="38"/>
                      <a:pt x="3" y="38"/>
                    </a:cubicBezTo>
                    <a:cubicBezTo>
                      <a:pt x="3" y="38"/>
                      <a:pt x="3" y="38"/>
                      <a:pt x="3" y="38"/>
                    </a:cubicBezTo>
                    <a:cubicBezTo>
                      <a:pt x="3" y="38"/>
                      <a:pt x="3" y="38"/>
                      <a:pt x="3" y="38"/>
                    </a:cubicBezTo>
                    <a:cubicBezTo>
                      <a:pt x="4" y="38"/>
                      <a:pt x="4" y="38"/>
                      <a:pt x="4" y="38"/>
                    </a:cubicBezTo>
                    <a:cubicBezTo>
                      <a:pt x="4" y="39"/>
                      <a:pt x="4" y="39"/>
                      <a:pt x="4" y="39"/>
                    </a:cubicBezTo>
                    <a:cubicBezTo>
                      <a:pt x="4" y="39"/>
                      <a:pt x="4" y="39"/>
                      <a:pt x="4" y="39"/>
                    </a:cubicBezTo>
                    <a:cubicBezTo>
                      <a:pt x="4" y="39"/>
                      <a:pt x="4" y="39"/>
                      <a:pt x="4" y="39"/>
                    </a:cubicBezTo>
                    <a:cubicBezTo>
                      <a:pt x="4" y="39"/>
                      <a:pt x="4" y="39"/>
                      <a:pt x="4" y="39"/>
                    </a:cubicBezTo>
                    <a:cubicBezTo>
                      <a:pt x="4" y="40"/>
                      <a:pt x="4" y="40"/>
                      <a:pt x="4" y="40"/>
                    </a:cubicBezTo>
                    <a:cubicBezTo>
                      <a:pt x="4" y="40"/>
                      <a:pt x="4" y="40"/>
                      <a:pt x="4" y="40"/>
                    </a:cubicBezTo>
                    <a:cubicBezTo>
                      <a:pt x="4" y="40"/>
                      <a:pt x="4" y="40"/>
                      <a:pt x="4" y="40"/>
                    </a:cubicBezTo>
                    <a:cubicBezTo>
                      <a:pt x="4" y="40"/>
                      <a:pt x="4" y="40"/>
                      <a:pt x="4" y="40"/>
                    </a:cubicBezTo>
                    <a:cubicBezTo>
                      <a:pt x="5" y="40"/>
                      <a:pt x="5" y="40"/>
                      <a:pt x="5" y="40"/>
                    </a:cubicBezTo>
                    <a:cubicBezTo>
                      <a:pt x="5" y="41"/>
                      <a:pt x="5" y="41"/>
                      <a:pt x="5" y="41"/>
                    </a:cubicBezTo>
                    <a:cubicBezTo>
                      <a:pt x="5" y="41"/>
                      <a:pt x="5" y="41"/>
                      <a:pt x="5" y="41"/>
                    </a:cubicBezTo>
                    <a:cubicBezTo>
                      <a:pt x="5" y="41"/>
                      <a:pt x="5" y="41"/>
                      <a:pt x="5" y="41"/>
                    </a:cubicBezTo>
                    <a:cubicBezTo>
                      <a:pt x="5" y="41"/>
                      <a:pt x="5" y="41"/>
                      <a:pt x="5" y="41"/>
                    </a:cubicBezTo>
                    <a:cubicBezTo>
                      <a:pt x="5" y="41"/>
                      <a:pt x="5" y="41"/>
                      <a:pt x="5" y="41"/>
                    </a:cubicBezTo>
                    <a:cubicBezTo>
                      <a:pt x="6" y="42"/>
                      <a:pt x="6" y="42"/>
                      <a:pt x="6" y="42"/>
                    </a:cubicBezTo>
                    <a:cubicBezTo>
                      <a:pt x="6" y="42"/>
                      <a:pt x="6" y="42"/>
                      <a:pt x="6" y="42"/>
                    </a:cubicBezTo>
                    <a:cubicBezTo>
                      <a:pt x="6" y="42"/>
                      <a:pt x="6" y="42"/>
                      <a:pt x="6" y="42"/>
                    </a:cubicBezTo>
                    <a:cubicBezTo>
                      <a:pt x="6" y="43"/>
                      <a:pt x="6" y="43"/>
                      <a:pt x="6" y="43"/>
                    </a:cubicBezTo>
                    <a:cubicBezTo>
                      <a:pt x="6" y="43"/>
                      <a:pt x="6" y="43"/>
                      <a:pt x="6" y="43"/>
                    </a:cubicBezTo>
                    <a:cubicBezTo>
                      <a:pt x="6" y="43"/>
                      <a:pt x="6" y="43"/>
                      <a:pt x="6" y="43"/>
                    </a:cubicBezTo>
                    <a:cubicBezTo>
                      <a:pt x="6" y="43"/>
                      <a:pt x="6" y="43"/>
                      <a:pt x="6" y="43"/>
                    </a:cubicBezTo>
                    <a:cubicBezTo>
                      <a:pt x="6" y="43"/>
                      <a:pt x="6" y="43"/>
                      <a:pt x="6" y="43"/>
                    </a:cubicBezTo>
                    <a:cubicBezTo>
                      <a:pt x="6" y="43"/>
                      <a:pt x="6" y="43"/>
                      <a:pt x="6" y="43"/>
                    </a:cubicBezTo>
                    <a:cubicBezTo>
                      <a:pt x="6" y="44"/>
                      <a:pt x="6" y="44"/>
                      <a:pt x="6" y="44"/>
                    </a:cubicBezTo>
                    <a:cubicBezTo>
                      <a:pt x="6" y="44"/>
                      <a:pt x="6" y="44"/>
                      <a:pt x="6" y="44"/>
                    </a:cubicBezTo>
                    <a:cubicBezTo>
                      <a:pt x="6" y="44"/>
                      <a:pt x="6" y="44"/>
                      <a:pt x="6" y="44"/>
                    </a:cubicBezTo>
                    <a:cubicBezTo>
                      <a:pt x="6" y="44"/>
                      <a:pt x="6" y="44"/>
                      <a:pt x="6" y="44"/>
                    </a:cubicBezTo>
                    <a:cubicBezTo>
                      <a:pt x="6" y="44"/>
                      <a:pt x="6" y="44"/>
                      <a:pt x="6" y="44"/>
                    </a:cubicBezTo>
                    <a:cubicBezTo>
                      <a:pt x="7" y="44"/>
                      <a:pt x="7" y="44"/>
                      <a:pt x="7" y="44"/>
                    </a:cubicBezTo>
                    <a:cubicBezTo>
                      <a:pt x="7" y="44"/>
                      <a:pt x="7" y="44"/>
                      <a:pt x="7" y="44"/>
                    </a:cubicBezTo>
                    <a:cubicBezTo>
                      <a:pt x="7" y="44"/>
                      <a:pt x="7" y="44"/>
                      <a:pt x="7" y="44"/>
                    </a:cubicBezTo>
                    <a:cubicBezTo>
                      <a:pt x="7" y="45"/>
                      <a:pt x="7" y="45"/>
                      <a:pt x="7" y="45"/>
                    </a:cubicBezTo>
                    <a:cubicBezTo>
                      <a:pt x="7" y="45"/>
                      <a:pt x="7" y="45"/>
                      <a:pt x="7" y="45"/>
                    </a:cubicBezTo>
                    <a:cubicBezTo>
                      <a:pt x="7" y="45"/>
                      <a:pt x="7" y="45"/>
                      <a:pt x="7" y="45"/>
                    </a:cubicBezTo>
                    <a:cubicBezTo>
                      <a:pt x="7" y="45"/>
                      <a:pt x="7" y="45"/>
                      <a:pt x="7" y="45"/>
                    </a:cubicBezTo>
                    <a:cubicBezTo>
                      <a:pt x="7" y="45"/>
                      <a:pt x="7" y="45"/>
                      <a:pt x="7" y="45"/>
                    </a:cubicBezTo>
                    <a:cubicBezTo>
                      <a:pt x="7" y="45"/>
                      <a:pt x="7" y="45"/>
                      <a:pt x="7" y="45"/>
                    </a:cubicBezTo>
                    <a:cubicBezTo>
                      <a:pt x="7" y="45"/>
                      <a:pt x="7" y="45"/>
                      <a:pt x="7" y="45"/>
                    </a:cubicBezTo>
                    <a:cubicBezTo>
                      <a:pt x="7" y="45"/>
                      <a:pt x="7" y="45"/>
                      <a:pt x="7" y="45"/>
                    </a:cubicBezTo>
                    <a:cubicBezTo>
                      <a:pt x="7" y="45"/>
                      <a:pt x="7" y="45"/>
                      <a:pt x="7" y="45"/>
                    </a:cubicBezTo>
                    <a:cubicBezTo>
                      <a:pt x="8" y="46"/>
                      <a:pt x="8" y="46"/>
                      <a:pt x="8" y="46"/>
                    </a:cubicBezTo>
                    <a:cubicBezTo>
                      <a:pt x="8" y="47"/>
                      <a:pt x="8" y="47"/>
                      <a:pt x="8" y="47"/>
                    </a:cubicBezTo>
                    <a:cubicBezTo>
                      <a:pt x="8" y="47"/>
                      <a:pt x="8" y="47"/>
                      <a:pt x="8" y="47"/>
                    </a:cubicBezTo>
                    <a:cubicBezTo>
                      <a:pt x="8" y="47"/>
                      <a:pt x="8" y="47"/>
                      <a:pt x="8" y="47"/>
                    </a:cubicBezTo>
                    <a:cubicBezTo>
                      <a:pt x="8" y="47"/>
                      <a:pt x="8" y="47"/>
                      <a:pt x="8" y="47"/>
                    </a:cubicBezTo>
                    <a:cubicBezTo>
                      <a:pt x="8" y="47"/>
                      <a:pt x="8" y="47"/>
                      <a:pt x="8" y="47"/>
                    </a:cubicBezTo>
                    <a:cubicBezTo>
                      <a:pt x="8" y="46"/>
                      <a:pt x="8" y="46"/>
                      <a:pt x="8" y="46"/>
                    </a:cubicBezTo>
                    <a:cubicBezTo>
                      <a:pt x="7" y="46"/>
                      <a:pt x="7" y="46"/>
                      <a:pt x="7" y="46"/>
                    </a:cubicBezTo>
                    <a:cubicBezTo>
                      <a:pt x="7" y="46"/>
                      <a:pt x="7" y="46"/>
                      <a:pt x="7" y="46"/>
                    </a:cubicBezTo>
                    <a:cubicBezTo>
                      <a:pt x="7" y="45"/>
                      <a:pt x="7" y="45"/>
                      <a:pt x="7" y="45"/>
                    </a:cubicBezTo>
                    <a:cubicBezTo>
                      <a:pt x="7" y="45"/>
                      <a:pt x="7" y="45"/>
                      <a:pt x="7" y="45"/>
                    </a:cubicBezTo>
                    <a:cubicBezTo>
                      <a:pt x="7" y="45"/>
                      <a:pt x="7" y="45"/>
                      <a:pt x="7" y="45"/>
                    </a:cubicBezTo>
                    <a:cubicBezTo>
                      <a:pt x="7" y="45"/>
                      <a:pt x="7" y="45"/>
                      <a:pt x="7" y="45"/>
                    </a:cubicBezTo>
                    <a:cubicBezTo>
                      <a:pt x="7" y="45"/>
                      <a:pt x="7" y="45"/>
                      <a:pt x="7" y="45"/>
                    </a:cubicBezTo>
                    <a:cubicBezTo>
                      <a:pt x="7" y="45"/>
                      <a:pt x="7" y="45"/>
                      <a:pt x="7" y="45"/>
                    </a:cubicBezTo>
                    <a:cubicBezTo>
                      <a:pt x="7" y="45"/>
                      <a:pt x="7" y="45"/>
                      <a:pt x="7" y="45"/>
                    </a:cubicBezTo>
                    <a:cubicBezTo>
                      <a:pt x="7" y="46"/>
                      <a:pt x="7" y="46"/>
                      <a:pt x="7" y="46"/>
                    </a:cubicBezTo>
                    <a:cubicBezTo>
                      <a:pt x="7" y="46"/>
                      <a:pt x="7" y="46"/>
                      <a:pt x="7" y="46"/>
                    </a:cubicBezTo>
                    <a:cubicBezTo>
                      <a:pt x="7" y="46"/>
                      <a:pt x="7" y="46"/>
                      <a:pt x="7" y="46"/>
                    </a:cubicBezTo>
                    <a:cubicBezTo>
                      <a:pt x="7" y="46"/>
                      <a:pt x="7" y="46"/>
                      <a:pt x="7" y="46"/>
                    </a:cubicBezTo>
                    <a:cubicBezTo>
                      <a:pt x="6" y="47"/>
                      <a:pt x="6" y="47"/>
                      <a:pt x="6" y="47"/>
                    </a:cubicBezTo>
                    <a:cubicBezTo>
                      <a:pt x="6" y="48"/>
                      <a:pt x="6" y="48"/>
                      <a:pt x="6" y="48"/>
                    </a:cubicBezTo>
                    <a:cubicBezTo>
                      <a:pt x="6" y="48"/>
                      <a:pt x="6" y="48"/>
                      <a:pt x="6" y="48"/>
                    </a:cubicBezTo>
                    <a:cubicBezTo>
                      <a:pt x="6" y="48"/>
                      <a:pt x="6" y="48"/>
                      <a:pt x="6" y="48"/>
                    </a:cubicBezTo>
                    <a:cubicBezTo>
                      <a:pt x="6" y="48"/>
                      <a:pt x="6" y="48"/>
                      <a:pt x="6" y="48"/>
                    </a:cubicBezTo>
                    <a:cubicBezTo>
                      <a:pt x="6" y="48"/>
                      <a:pt x="6" y="48"/>
                      <a:pt x="6" y="48"/>
                    </a:cubicBezTo>
                    <a:cubicBezTo>
                      <a:pt x="6" y="48"/>
                      <a:pt x="6" y="48"/>
                      <a:pt x="6" y="48"/>
                    </a:cubicBezTo>
                    <a:cubicBezTo>
                      <a:pt x="6" y="48"/>
                      <a:pt x="6" y="48"/>
                      <a:pt x="6" y="48"/>
                    </a:cubicBezTo>
                    <a:cubicBezTo>
                      <a:pt x="7" y="48"/>
                      <a:pt x="7" y="48"/>
                      <a:pt x="7" y="48"/>
                    </a:cubicBezTo>
                    <a:cubicBezTo>
                      <a:pt x="6" y="48"/>
                      <a:pt x="6" y="48"/>
                      <a:pt x="6" y="48"/>
                    </a:cubicBezTo>
                    <a:cubicBezTo>
                      <a:pt x="6" y="48"/>
                      <a:pt x="6" y="48"/>
                      <a:pt x="6" y="48"/>
                    </a:cubicBezTo>
                    <a:cubicBezTo>
                      <a:pt x="6" y="48"/>
                      <a:pt x="6" y="48"/>
                      <a:pt x="6" y="48"/>
                    </a:cubicBezTo>
                    <a:cubicBezTo>
                      <a:pt x="6" y="48"/>
                      <a:pt x="6" y="48"/>
                      <a:pt x="6" y="48"/>
                    </a:cubicBezTo>
                    <a:cubicBezTo>
                      <a:pt x="7" y="47"/>
                      <a:pt x="7" y="47"/>
                      <a:pt x="7" y="47"/>
                    </a:cubicBezTo>
                    <a:cubicBezTo>
                      <a:pt x="7" y="47"/>
                      <a:pt x="7" y="47"/>
                      <a:pt x="7" y="47"/>
                    </a:cubicBezTo>
                    <a:cubicBezTo>
                      <a:pt x="7" y="47"/>
                      <a:pt x="7" y="47"/>
                      <a:pt x="7" y="47"/>
                    </a:cubicBezTo>
                    <a:cubicBezTo>
                      <a:pt x="7" y="47"/>
                      <a:pt x="7" y="47"/>
                      <a:pt x="7" y="47"/>
                    </a:cubicBezTo>
                    <a:cubicBezTo>
                      <a:pt x="7" y="47"/>
                      <a:pt x="7" y="47"/>
                      <a:pt x="7" y="47"/>
                    </a:cubicBezTo>
                    <a:cubicBezTo>
                      <a:pt x="7" y="47"/>
                      <a:pt x="7" y="47"/>
                      <a:pt x="7" y="47"/>
                    </a:cubicBezTo>
                    <a:cubicBezTo>
                      <a:pt x="7" y="47"/>
                      <a:pt x="7" y="47"/>
                      <a:pt x="7" y="47"/>
                    </a:cubicBezTo>
                    <a:cubicBezTo>
                      <a:pt x="7" y="47"/>
                      <a:pt x="7" y="47"/>
                      <a:pt x="7" y="47"/>
                    </a:cubicBezTo>
                    <a:cubicBezTo>
                      <a:pt x="7" y="47"/>
                      <a:pt x="7" y="47"/>
                      <a:pt x="7" y="47"/>
                    </a:cubicBezTo>
                    <a:cubicBezTo>
                      <a:pt x="7" y="47"/>
                      <a:pt x="7" y="47"/>
                      <a:pt x="7" y="47"/>
                    </a:cubicBezTo>
                    <a:cubicBezTo>
                      <a:pt x="7" y="47"/>
                      <a:pt x="7" y="47"/>
                      <a:pt x="7" y="47"/>
                    </a:cubicBezTo>
                    <a:cubicBezTo>
                      <a:pt x="7" y="47"/>
                      <a:pt x="7" y="47"/>
                      <a:pt x="7" y="47"/>
                    </a:cubicBezTo>
                    <a:cubicBezTo>
                      <a:pt x="7" y="47"/>
                      <a:pt x="7" y="47"/>
                      <a:pt x="7" y="47"/>
                    </a:cubicBezTo>
                    <a:cubicBezTo>
                      <a:pt x="7" y="47"/>
                      <a:pt x="7" y="47"/>
                      <a:pt x="7" y="47"/>
                    </a:cubicBezTo>
                    <a:cubicBezTo>
                      <a:pt x="8" y="48"/>
                      <a:pt x="8" y="48"/>
                      <a:pt x="8" y="48"/>
                    </a:cubicBezTo>
                    <a:cubicBezTo>
                      <a:pt x="8" y="48"/>
                      <a:pt x="8" y="48"/>
                      <a:pt x="8" y="48"/>
                    </a:cubicBezTo>
                    <a:cubicBezTo>
                      <a:pt x="8" y="48"/>
                      <a:pt x="8" y="48"/>
                      <a:pt x="8" y="48"/>
                    </a:cubicBezTo>
                    <a:cubicBezTo>
                      <a:pt x="8" y="48"/>
                      <a:pt x="8" y="48"/>
                      <a:pt x="8" y="48"/>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9" y="49"/>
                      <a:pt x="9" y="49"/>
                      <a:pt x="9" y="49"/>
                    </a:cubicBezTo>
                    <a:cubicBezTo>
                      <a:pt x="9" y="49"/>
                      <a:pt x="9" y="49"/>
                      <a:pt x="9" y="49"/>
                    </a:cubicBezTo>
                    <a:cubicBezTo>
                      <a:pt x="9" y="49"/>
                      <a:pt x="9" y="49"/>
                      <a:pt x="9" y="49"/>
                    </a:cubicBezTo>
                    <a:cubicBezTo>
                      <a:pt x="9" y="49"/>
                      <a:pt x="9" y="49"/>
                      <a:pt x="9" y="49"/>
                    </a:cubicBezTo>
                    <a:cubicBezTo>
                      <a:pt x="9" y="49"/>
                      <a:pt x="9" y="49"/>
                      <a:pt x="9" y="49"/>
                    </a:cubicBezTo>
                    <a:cubicBezTo>
                      <a:pt x="9" y="49"/>
                      <a:pt x="9" y="49"/>
                      <a:pt x="9" y="49"/>
                    </a:cubicBezTo>
                    <a:cubicBezTo>
                      <a:pt x="9" y="50"/>
                      <a:pt x="9" y="50"/>
                      <a:pt x="9" y="50"/>
                    </a:cubicBezTo>
                    <a:cubicBezTo>
                      <a:pt x="10" y="50"/>
                      <a:pt x="10" y="50"/>
                      <a:pt x="10" y="50"/>
                    </a:cubicBezTo>
                    <a:cubicBezTo>
                      <a:pt x="10" y="50"/>
                      <a:pt x="10" y="50"/>
                      <a:pt x="10" y="50"/>
                    </a:cubicBezTo>
                    <a:cubicBezTo>
                      <a:pt x="10" y="50"/>
                      <a:pt x="10" y="50"/>
                      <a:pt x="10" y="50"/>
                    </a:cubicBezTo>
                    <a:cubicBezTo>
                      <a:pt x="10" y="50"/>
                      <a:pt x="10" y="50"/>
                      <a:pt x="10" y="50"/>
                    </a:cubicBezTo>
                    <a:cubicBezTo>
                      <a:pt x="10" y="50"/>
                      <a:pt x="10" y="50"/>
                      <a:pt x="10" y="50"/>
                    </a:cubicBezTo>
                    <a:cubicBezTo>
                      <a:pt x="10" y="50"/>
                      <a:pt x="10" y="50"/>
                      <a:pt x="10" y="50"/>
                    </a:cubicBezTo>
                    <a:cubicBezTo>
                      <a:pt x="10" y="51"/>
                      <a:pt x="10" y="51"/>
                      <a:pt x="10" y="51"/>
                    </a:cubicBezTo>
                    <a:cubicBezTo>
                      <a:pt x="10" y="51"/>
                      <a:pt x="10" y="51"/>
                      <a:pt x="10" y="51"/>
                    </a:cubicBezTo>
                    <a:cubicBezTo>
                      <a:pt x="10" y="51"/>
                      <a:pt x="10" y="51"/>
                      <a:pt x="10" y="51"/>
                    </a:cubicBezTo>
                    <a:cubicBezTo>
                      <a:pt x="10" y="51"/>
                      <a:pt x="10" y="51"/>
                      <a:pt x="10" y="51"/>
                    </a:cubicBezTo>
                    <a:cubicBezTo>
                      <a:pt x="10" y="51"/>
                      <a:pt x="10" y="51"/>
                      <a:pt x="10" y="51"/>
                    </a:cubicBezTo>
                    <a:cubicBezTo>
                      <a:pt x="11" y="51"/>
                      <a:pt x="11" y="51"/>
                      <a:pt x="11" y="51"/>
                    </a:cubicBezTo>
                    <a:cubicBezTo>
                      <a:pt x="11" y="51"/>
                      <a:pt x="11" y="51"/>
                      <a:pt x="11" y="51"/>
                    </a:cubicBezTo>
                    <a:cubicBezTo>
                      <a:pt x="11" y="50"/>
                      <a:pt x="11" y="50"/>
                      <a:pt x="11" y="50"/>
                    </a:cubicBezTo>
                    <a:cubicBezTo>
                      <a:pt x="11" y="50"/>
                      <a:pt x="11" y="50"/>
                      <a:pt x="11" y="50"/>
                    </a:cubicBezTo>
                    <a:cubicBezTo>
                      <a:pt x="11" y="50"/>
                      <a:pt x="11" y="50"/>
                      <a:pt x="11" y="50"/>
                    </a:cubicBezTo>
                    <a:cubicBezTo>
                      <a:pt x="10" y="50"/>
                      <a:pt x="10" y="50"/>
                      <a:pt x="10" y="50"/>
                    </a:cubicBezTo>
                    <a:cubicBezTo>
                      <a:pt x="10" y="50"/>
                      <a:pt x="10" y="50"/>
                      <a:pt x="10" y="50"/>
                    </a:cubicBezTo>
                    <a:cubicBezTo>
                      <a:pt x="10" y="50"/>
                      <a:pt x="10" y="50"/>
                      <a:pt x="10" y="50"/>
                    </a:cubicBezTo>
                    <a:cubicBezTo>
                      <a:pt x="10" y="50"/>
                      <a:pt x="10" y="50"/>
                      <a:pt x="10" y="50"/>
                    </a:cubicBezTo>
                    <a:cubicBezTo>
                      <a:pt x="10" y="50"/>
                      <a:pt x="10" y="50"/>
                      <a:pt x="10" y="50"/>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1" y="49"/>
                      <a:pt x="11" y="49"/>
                      <a:pt x="11" y="49"/>
                    </a:cubicBezTo>
                    <a:cubicBezTo>
                      <a:pt x="11" y="49"/>
                      <a:pt x="11" y="49"/>
                      <a:pt x="11" y="49"/>
                    </a:cubicBezTo>
                    <a:cubicBezTo>
                      <a:pt x="11" y="49"/>
                      <a:pt x="11" y="49"/>
                      <a:pt x="11" y="49"/>
                    </a:cubicBezTo>
                    <a:cubicBezTo>
                      <a:pt x="11" y="49"/>
                      <a:pt x="11" y="49"/>
                      <a:pt x="11" y="49"/>
                    </a:cubicBezTo>
                    <a:cubicBezTo>
                      <a:pt x="11" y="49"/>
                      <a:pt x="11" y="49"/>
                      <a:pt x="11" y="49"/>
                    </a:cubicBezTo>
                    <a:cubicBezTo>
                      <a:pt x="11" y="49"/>
                      <a:pt x="11" y="49"/>
                      <a:pt x="11" y="49"/>
                    </a:cubicBezTo>
                    <a:cubicBezTo>
                      <a:pt x="11" y="49"/>
                      <a:pt x="11" y="49"/>
                      <a:pt x="11" y="49"/>
                    </a:cubicBezTo>
                    <a:cubicBezTo>
                      <a:pt x="11" y="49"/>
                      <a:pt x="11" y="49"/>
                      <a:pt x="11" y="49"/>
                    </a:cubicBezTo>
                    <a:cubicBezTo>
                      <a:pt x="11" y="49"/>
                      <a:pt x="11" y="49"/>
                      <a:pt x="11" y="49"/>
                    </a:cubicBezTo>
                    <a:cubicBezTo>
                      <a:pt x="11" y="49"/>
                      <a:pt x="11" y="49"/>
                      <a:pt x="11" y="49"/>
                    </a:cubicBezTo>
                    <a:cubicBezTo>
                      <a:pt x="11" y="49"/>
                      <a:pt x="11" y="49"/>
                      <a:pt x="11" y="49"/>
                    </a:cubicBezTo>
                    <a:cubicBezTo>
                      <a:pt x="11" y="49"/>
                      <a:pt x="11" y="49"/>
                      <a:pt x="11" y="49"/>
                    </a:cubicBezTo>
                    <a:cubicBezTo>
                      <a:pt x="11" y="49"/>
                      <a:pt x="11" y="49"/>
                      <a:pt x="11" y="49"/>
                    </a:cubicBezTo>
                    <a:cubicBezTo>
                      <a:pt x="11" y="49"/>
                      <a:pt x="11" y="49"/>
                      <a:pt x="11" y="49"/>
                    </a:cubicBezTo>
                    <a:cubicBezTo>
                      <a:pt x="11" y="49"/>
                      <a:pt x="11" y="49"/>
                      <a:pt x="11" y="49"/>
                    </a:cubicBezTo>
                    <a:cubicBezTo>
                      <a:pt x="11" y="48"/>
                      <a:pt x="11" y="48"/>
                      <a:pt x="11" y="48"/>
                    </a:cubicBezTo>
                    <a:cubicBezTo>
                      <a:pt x="11" y="48"/>
                      <a:pt x="11" y="48"/>
                      <a:pt x="11" y="48"/>
                    </a:cubicBezTo>
                    <a:cubicBezTo>
                      <a:pt x="11" y="48"/>
                      <a:pt x="11" y="48"/>
                      <a:pt x="11" y="48"/>
                    </a:cubicBezTo>
                    <a:cubicBezTo>
                      <a:pt x="11" y="48"/>
                      <a:pt x="11" y="48"/>
                      <a:pt x="11" y="48"/>
                    </a:cubicBezTo>
                    <a:cubicBezTo>
                      <a:pt x="11" y="48"/>
                      <a:pt x="11" y="48"/>
                      <a:pt x="11" y="48"/>
                    </a:cubicBezTo>
                    <a:cubicBezTo>
                      <a:pt x="11" y="48"/>
                      <a:pt x="11" y="48"/>
                      <a:pt x="11" y="48"/>
                    </a:cubicBezTo>
                    <a:cubicBezTo>
                      <a:pt x="11" y="47"/>
                      <a:pt x="11" y="47"/>
                      <a:pt x="11" y="47"/>
                    </a:cubicBezTo>
                    <a:cubicBezTo>
                      <a:pt x="11" y="47"/>
                      <a:pt x="11" y="47"/>
                      <a:pt x="11" y="47"/>
                    </a:cubicBezTo>
                    <a:cubicBezTo>
                      <a:pt x="11" y="47"/>
                      <a:pt x="11" y="47"/>
                      <a:pt x="11" y="47"/>
                    </a:cubicBezTo>
                    <a:cubicBezTo>
                      <a:pt x="11" y="47"/>
                      <a:pt x="11" y="47"/>
                      <a:pt x="11" y="47"/>
                    </a:cubicBezTo>
                    <a:cubicBezTo>
                      <a:pt x="12" y="47"/>
                      <a:pt x="12" y="47"/>
                      <a:pt x="12" y="47"/>
                    </a:cubicBezTo>
                    <a:cubicBezTo>
                      <a:pt x="12" y="47"/>
                      <a:pt x="12" y="47"/>
                      <a:pt x="12" y="47"/>
                    </a:cubicBezTo>
                    <a:cubicBezTo>
                      <a:pt x="12" y="47"/>
                      <a:pt x="12" y="47"/>
                      <a:pt x="12" y="47"/>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3" y="48"/>
                      <a:pt x="13" y="48"/>
                    </a:cubicBezTo>
                    <a:cubicBezTo>
                      <a:pt x="14" y="48"/>
                      <a:pt x="14" y="48"/>
                      <a:pt x="14" y="48"/>
                    </a:cubicBezTo>
                    <a:cubicBezTo>
                      <a:pt x="14" y="48"/>
                      <a:pt x="14" y="48"/>
                      <a:pt x="14" y="48"/>
                    </a:cubicBezTo>
                    <a:cubicBezTo>
                      <a:pt x="14" y="48"/>
                      <a:pt x="14" y="48"/>
                      <a:pt x="14" y="48"/>
                    </a:cubicBezTo>
                    <a:cubicBezTo>
                      <a:pt x="14" y="48"/>
                      <a:pt x="14" y="48"/>
                      <a:pt x="14" y="48"/>
                    </a:cubicBezTo>
                    <a:cubicBezTo>
                      <a:pt x="14" y="49"/>
                      <a:pt x="14" y="49"/>
                      <a:pt x="14" y="49"/>
                    </a:cubicBezTo>
                    <a:cubicBezTo>
                      <a:pt x="14" y="49"/>
                      <a:pt x="14" y="49"/>
                      <a:pt x="14" y="49"/>
                    </a:cubicBezTo>
                    <a:cubicBezTo>
                      <a:pt x="14" y="49"/>
                      <a:pt x="14" y="49"/>
                      <a:pt x="14" y="49"/>
                    </a:cubicBezTo>
                    <a:cubicBezTo>
                      <a:pt x="14" y="49"/>
                      <a:pt x="14" y="49"/>
                      <a:pt x="14" y="49"/>
                    </a:cubicBezTo>
                    <a:cubicBezTo>
                      <a:pt x="14" y="49"/>
                      <a:pt x="14" y="49"/>
                      <a:pt x="14" y="49"/>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6" y="48"/>
                      <a:pt x="16" y="48"/>
                      <a:pt x="16" y="48"/>
                    </a:cubicBezTo>
                    <a:cubicBezTo>
                      <a:pt x="16" y="48"/>
                      <a:pt x="16" y="48"/>
                      <a:pt x="16" y="48"/>
                    </a:cubicBezTo>
                    <a:cubicBezTo>
                      <a:pt x="16" y="48"/>
                      <a:pt x="16" y="48"/>
                      <a:pt x="16" y="48"/>
                    </a:cubicBezTo>
                    <a:cubicBezTo>
                      <a:pt x="15" y="48"/>
                      <a:pt x="15" y="48"/>
                      <a:pt x="15" y="48"/>
                    </a:cubicBezTo>
                    <a:cubicBezTo>
                      <a:pt x="15" y="49"/>
                      <a:pt x="15" y="49"/>
                      <a:pt x="15"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7" y="49"/>
                      <a:pt x="17" y="49"/>
                      <a:pt x="17" y="49"/>
                    </a:cubicBezTo>
                    <a:cubicBezTo>
                      <a:pt x="17" y="49"/>
                      <a:pt x="17" y="49"/>
                      <a:pt x="17" y="49"/>
                    </a:cubicBezTo>
                    <a:cubicBezTo>
                      <a:pt x="17" y="49"/>
                      <a:pt x="17" y="49"/>
                      <a:pt x="17" y="49"/>
                    </a:cubicBezTo>
                    <a:cubicBezTo>
                      <a:pt x="17" y="49"/>
                      <a:pt x="17" y="49"/>
                      <a:pt x="17" y="49"/>
                    </a:cubicBezTo>
                    <a:cubicBezTo>
                      <a:pt x="17" y="49"/>
                      <a:pt x="17" y="49"/>
                      <a:pt x="17" y="49"/>
                    </a:cubicBezTo>
                    <a:cubicBezTo>
                      <a:pt x="17" y="49"/>
                      <a:pt x="17" y="49"/>
                      <a:pt x="18" y="49"/>
                    </a:cubicBezTo>
                    <a:cubicBezTo>
                      <a:pt x="18" y="49"/>
                      <a:pt x="18" y="49"/>
                      <a:pt x="18" y="49"/>
                    </a:cubicBezTo>
                    <a:cubicBezTo>
                      <a:pt x="18" y="49"/>
                      <a:pt x="18" y="49"/>
                      <a:pt x="18" y="49"/>
                    </a:cubicBezTo>
                    <a:cubicBezTo>
                      <a:pt x="18" y="48"/>
                      <a:pt x="18" y="48"/>
                      <a:pt x="18" y="48"/>
                    </a:cubicBezTo>
                    <a:cubicBezTo>
                      <a:pt x="18" y="48"/>
                      <a:pt x="18" y="48"/>
                      <a:pt x="18" y="48"/>
                    </a:cubicBezTo>
                    <a:cubicBezTo>
                      <a:pt x="18" y="49"/>
                      <a:pt x="18" y="49"/>
                      <a:pt x="18" y="49"/>
                    </a:cubicBezTo>
                    <a:cubicBezTo>
                      <a:pt x="18" y="49"/>
                      <a:pt x="18" y="49"/>
                      <a:pt x="18" y="49"/>
                    </a:cubicBezTo>
                    <a:cubicBezTo>
                      <a:pt x="18" y="49"/>
                      <a:pt x="18" y="49"/>
                      <a:pt x="18" y="49"/>
                    </a:cubicBezTo>
                    <a:cubicBezTo>
                      <a:pt x="18" y="49"/>
                      <a:pt x="18" y="49"/>
                      <a:pt x="18" y="49"/>
                    </a:cubicBezTo>
                    <a:cubicBezTo>
                      <a:pt x="18" y="49"/>
                      <a:pt x="18" y="49"/>
                      <a:pt x="18" y="49"/>
                    </a:cubicBezTo>
                    <a:cubicBezTo>
                      <a:pt x="18" y="49"/>
                      <a:pt x="18" y="49"/>
                      <a:pt x="18" y="49"/>
                    </a:cubicBezTo>
                    <a:cubicBezTo>
                      <a:pt x="17" y="49"/>
                      <a:pt x="17" y="49"/>
                      <a:pt x="17" y="49"/>
                    </a:cubicBezTo>
                    <a:cubicBezTo>
                      <a:pt x="17" y="49"/>
                      <a:pt x="17" y="49"/>
                      <a:pt x="17" y="49"/>
                    </a:cubicBezTo>
                    <a:cubicBezTo>
                      <a:pt x="17" y="49"/>
                      <a:pt x="17" y="49"/>
                      <a:pt x="17" y="49"/>
                    </a:cubicBezTo>
                    <a:cubicBezTo>
                      <a:pt x="17" y="49"/>
                      <a:pt x="17" y="49"/>
                      <a:pt x="17" y="49"/>
                    </a:cubicBezTo>
                    <a:cubicBezTo>
                      <a:pt x="17" y="50"/>
                      <a:pt x="17" y="50"/>
                      <a:pt x="17" y="50"/>
                    </a:cubicBezTo>
                    <a:cubicBezTo>
                      <a:pt x="17" y="50"/>
                      <a:pt x="17" y="50"/>
                      <a:pt x="17" y="50"/>
                    </a:cubicBezTo>
                    <a:cubicBezTo>
                      <a:pt x="18" y="50"/>
                      <a:pt x="18" y="50"/>
                      <a:pt x="18" y="50"/>
                    </a:cubicBezTo>
                    <a:cubicBezTo>
                      <a:pt x="18" y="50"/>
                      <a:pt x="18" y="50"/>
                      <a:pt x="18" y="50"/>
                    </a:cubicBezTo>
                    <a:cubicBezTo>
                      <a:pt x="18" y="49"/>
                      <a:pt x="18" y="49"/>
                      <a:pt x="18" y="49"/>
                    </a:cubicBezTo>
                    <a:cubicBezTo>
                      <a:pt x="18" y="49"/>
                      <a:pt x="18" y="49"/>
                      <a:pt x="18" y="49"/>
                    </a:cubicBezTo>
                    <a:cubicBezTo>
                      <a:pt x="18" y="49"/>
                      <a:pt x="18" y="49"/>
                      <a:pt x="18" y="49"/>
                    </a:cubicBezTo>
                    <a:cubicBezTo>
                      <a:pt x="18" y="49"/>
                      <a:pt x="18" y="49"/>
                      <a:pt x="18" y="49"/>
                    </a:cubicBezTo>
                    <a:cubicBezTo>
                      <a:pt x="18" y="49"/>
                      <a:pt x="18" y="49"/>
                      <a:pt x="18" y="49"/>
                    </a:cubicBezTo>
                    <a:cubicBezTo>
                      <a:pt x="18" y="49"/>
                      <a:pt x="18" y="49"/>
                      <a:pt x="18" y="49"/>
                    </a:cubicBezTo>
                    <a:cubicBezTo>
                      <a:pt x="19" y="49"/>
                      <a:pt x="19"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19" y="50"/>
                      <a:pt x="19" y="50"/>
                      <a:pt x="19" y="50"/>
                    </a:cubicBezTo>
                    <a:cubicBezTo>
                      <a:pt x="19" y="50"/>
                      <a:pt x="19" y="50"/>
                      <a:pt x="19" y="50"/>
                    </a:cubicBezTo>
                    <a:cubicBezTo>
                      <a:pt x="20" y="50"/>
                      <a:pt x="20" y="50"/>
                      <a:pt x="20" y="50"/>
                    </a:cubicBezTo>
                    <a:cubicBezTo>
                      <a:pt x="20" y="50"/>
                      <a:pt x="20" y="50"/>
                      <a:pt x="20" y="50"/>
                    </a:cubicBezTo>
                    <a:cubicBezTo>
                      <a:pt x="20" y="50"/>
                      <a:pt x="20" y="50"/>
                      <a:pt x="20" y="50"/>
                    </a:cubicBezTo>
                    <a:cubicBezTo>
                      <a:pt x="20" y="50"/>
                      <a:pt x="20" y="50"/>
                      <a:pt x="20" y="50"/>
                    </a:cubicBezTo>
                    <a:cubicBezTo>
                      <a:pt x="20" y="50"/>
                      <a:pt x="20" y="50"/>
                      <a:pt x="20" y="50"/>
                    </a:cubicBezTo>
                    <a:cubicBezTo>
                      <a:pt x="20" y="50"/>
                      <a:pt x="20" y="50"/>
                      <a:pt x="20" y="50"/>
                    </a:cubicBezTo>
                    <a:cubicBezTo>
                      <a:pt x="20" y="50"/>
                      <a:pt x="20" y="50"/>
                      <a:pt x="20" y="50"/>
                    </a:cubicBezTo>
                    <a:cubicBezTo>
                      <a:pt x="20" y="50"/>
                      <a:pt x="20" y="50"/>
                      <a:pt x="20" y="50"/>
                    </a:cubicBezTo>
                    <a:cubicBezTo>
                      <a:pt x="20" y="50"/>
                      <a:pt x="20" y="50"/>
                      <a:pt x="20" y="50"/>
                    </a:cubicBezTo>
                    <a:cubicBezTo>
                      <a:pt x="20" y="51"/>
                      <a:pt x="20" y="51"/>
                      <a:pt x="20" y="51"/>
                    </a:cubicBezTo>
                    <a:cubicBezTo>
                      <a:pt x="20" y="50"/>
                      <a:pt x="20" y="50"/>
                      <a:pt x="20" y="50"/>
                    </a:cubicBezTo>
                    <a:cubicBezTo>
                      <a:pt x="20" y="50"/>
                      <a:pt x="20" y="50"/>
                      <a:pt x="20" y="50"/>
                    </a:cubicBezTo>
                    <a:cubicBezTo>
                      <a:pt x="20" y="50"/>
                      <a:pt x="20" y="50"/>
                      <a:pt x="20" y="50"/>
                    </a:cubicBezTo>
                    <a:cubicBezTo>
                      <a:pt x="20" y="50"/>
                      <a:pt x="20" y="50"/>
                      <a:pt x="20" y="50"/>
                    </a:cubicBezTo>
                    <a:cubicBezTo>
                      <a:pt x="20" y="50"/>
                      <a:pt x="20" y="50"/>
                      <a:pt x="20" y="50"/>
                    </a:cubicBezTo>
                    <a:cubicBezTo>
                      <a:pt x="19" y="50"/>
                      <a:pt x="19" y="50"/>
                      <a:pt x="19" y="50"/>
                    </a:cubicBezTo>
                    <a:cubicBezTo>
                      <a:pt x="19" y="50"/>
                      <a:pt x="19" y="50"/>
                      <a:pt x="19" y="50"/>
                    </a:cubicBezTo>
                    <a:cubicBezTo>
                      <a:pt x="19" y="50"/>
                      <a:pt x="19" y="50"/>
                      <a:pt x="19" y="50"/>
                    </a:cubicBezTo>
                    <a:cubicBezTo>
                      <a:pt x="19" y="50"/>
                      <a:pt x="19" y="50"/>
                      <a:pt x="19" y="50"/>
                    </a:cubicBezTo>
                    <a:cubicBezTo>
                      <a:pt x="19" y="50"/>
                      <a:pt x="19" y="50"/>
                      <a:pt x="19" y="50"/>
                    </a:cubicBezTo>
                    <a:cubicBezTo>
                      <a:pt x="19" y="50"/>
                      <a:pt x="19" y="50"/>
                      <a:pt x="19" y="50"/>
                    </a:cubicBezTo>
                    <a:cubicBezTo>
                      <a:pt x="19" y="50"/>
                      <a:pt x="19" y="50"/>
                      <a:pt x="19" y="50"/>
                    </a:cubicBezTo>
                    <a:cubicBezTo>
                      <a:pt x="19" y="50"/>
                      <a:pt x="19" y="50"/>
                      <a:pt x="19" y="50"/>
                    </a:cubicBezTo>
                    <a:cubicBezTo>
                      <a:pt x="19" y="50"/>
                      <a:pt x="19" y="50"/>
                      <a:pt x="19" y="50"/>
                    </a:cubicBezTo>
                    <a:cubicBezTo>
                      <a:pt x="19" y="50"/>
                      <a:pt x="19" y="50"/>
                      <a:pt x="19" y="50"/>
                    </a:cubicBezTo>
                    <a:cubicBezTo>
                      <a:pt x="19" y="50"/>
                      <a:pt x="19" y="50"/>
                      <a:pt x="19" y="50"/>
                    </a:cubicBezTo>
                    <a:cubicBezTo>
                      <a:pt x="19" y="50"/>
                      <a:pt x="19" y="50"/>
                      <a:pt x="19" y="50"/>
                    </a:cubicBezTo>
                    <a:cubicBezTo>
                      <a:pt x="19" y="50"/>
                      <a:pt x="19" y="50"/>
                      <a:pt x="19" y="50"/>
                    </a:cubicBezTo>
                    <a:cubicBezTo>
                      <a:pt x="19" y="50"/>
                      <a:pt x="19" y="50"/>
                      <a:pt x="19" y="50"/>
                    </a:cubicBezTo>
                    <a:cubicBezTo>
                      <a:pt x="19" y="50"/>
                      <a:pt x="19" y="50"/>
                      <a:pt x="19" y="50"/>
                    </a:cubicBezTo>
                    <a:cubicBezTo>
                      <a:pt x="19" y="50"/>
                      <a:pt x="19" y="50"/>
                      <a:pt x="19" y="50"/>
                    </a:cubicBezTo>
                    <a:cubicBezTo>
                      <a:pt x="19" y="50"/>
                      <a:pt x="19" y="50"/>
                      <a:pt x="19" y="50"/>
                    </a:cubicBezTo>
                    <a:cubicBezTo>
                      <a:pt x="19" y="50"/>
                      <a:pt x="19" y="50"/>
                      <a:pt x="19" y="50"/>
                    </a:cubicBezTo>
                    <a:cubicBezTo>
                      <a:pt x="19" y="50"/>
                      <a:pt x="19" y="50"/>
                      <a:pt x="19" y="50"/>
                    </a:cubicBezTo>
                    <a:cubicBezTo>
                      <a:pt x="19" y="50"/>
                      <a:pt x="19" y="50"/>
                      <a:pt x="19" y="50"/>
                    </a:cubicBezTo>
                    <a:cubicBezTo>
                      <a:pt x="19" y="49"/>
                      <a:pt x="19"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18" y="49"/>
                      <a:pt x="18" y="49"/>
                      <a:pt x="18" y="49"/>
                    </a:cubicBezTo>
                    <a:cubicBezTo>
                      <a:pt x="18" y="49"/>
                      <a:pt x="18" y="49"/>
                      <a:pt x="18" y="49"/>
                    </a:cubicBezTo>
                    <a:cubicBezTo>
                      <a:pt x="18" y="49"/>
                      <a:pt x="18" y="49"/>
                      <a:pt x="18" y="49"/>
                    </a:cubicBezTo>
                    <a:cubicBezTo>
                      <a:pt x="18" y="49"/>
                      <a:pt x="18" y="49"/>
                      <a:pt x="18" y="49"/>
                    </a:cubicBezTo>
                    <a:cubicBezTo>
                      <a:pt x="18" y="49"/>
                      <a:pt x="18" y="49"/>
                      <a:pt x="18" y="49"/>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7" y="50"/>
                      <a:pt x="17" y="50"/>
                      <a:pt x="17" y="50"/>
                    </a:cubicBezTo>
                    <a:cubicBezTo>
                      <a:pt x="17" y="50"/>
                      <a:pt x="17" y="50"/>
                      <a:pt x="17" y="50"/>
                    </a:cubicBezTo>
                    <a:cubicBezTo>
                      <a:pt x="17" y="50"/>
                      <a:pt x="17" y="50"/>
                      <a:pt x="17" y="50"/>
                    </a:cubicBezTo>
                    <a:cubicBezTo>
                      <a:pt x="16" y="49"/>
                      <a:pt x="16" y="49"/>
                      <a:pt x="16" y="49"/>
                    </a:cubicBezTo>
                    <a:cubicBezTo>
                      <a:pt x="16" y="49"/>
                      <a:pt x="16" y="49"/>
                      <a:pt x="16" y="49"/>
                    </a:cubicBezTo>
                    <a:cubicBezTo>
                      <a:pt x="16" y="49"/>
                      <a:pt x="16" y="49"/>
                      <a:pt x="16" y="49"/>
                    </a:cubicBezTo>
                    <a:cubicBezTo>
                      <a:pt x="15" y="49"/>
                      <a:pt x="15" y="49"/>
                      <a:pt x="15" y="49"/>
                    </a:cubicBezTo>
                    <a:cubicBezTo>
                      <a:pt x="15" y="49"/>
                      <a:pt x="15" y="49"/>
                      <a:pt x="15" y="49"/>
                    </a:cubicBezTo>
                    <a:cubicBezTo>
                      <a:pt x="15" y="49"/>
                      <a:pt x="15" y="49"/>
                      <a:pt x="15" y="49"/>
                    </a:cubicBezTo>
                    <a:cubicBezTo>
                      <a:pt x="14" y="49"/>
                      <a:pt x="14" y="49"/>
                      <a:pt x="14" y="49"/>
                    </a:cubicBezTo>
                    <a:cubicBezTo>
                      <a:pt x="14" y="49"/>
                      <a:pt x="14" y="49"/>
                      <a:pt x="14" y="49"/>
                    </a:cubicBezTo>
                    <a:cubicBezTo>
                      <a:pt x="14" y="49"/>
                      <a:pt x="14" y="49"/>
                      <a:pt x="14" y="49"/>
                    </a:cubicBezTo>
                    <a:cubicBezTo>
                      <a:pt x="14" y="49"/>
                      <a:pt x="14" y="49"/>
                      <a:pt x="14" y="49"/>
                    </a:cubicBezTo>
                    <a:cubicBezTo>
                      <a:pt x="13" y="49"/>
                      <a:pt x="13" y="49"/>
                      <a:pt x="13" y="49"/>
                    </a:cubicBezTo>
                    <a:cubicBezTo>
                      <a:pt x="13" y="48"/>
                      <a:pt x="13" y="48"/>
                      <a:pt x="13" y="48"/>
                    </a:cubicBezTo>
                    <a:cubicBezTo>
                      <a:pt x="13" y="48"/>
                      <a:pt x="13" y="48"/>
                      <a:pt x="13" y="48"/>
                    </a:cubicBezTo>
                    <a:cubicBezTo>
                      <a:pt x="13" y="49"/>
                      <a:pt x="13" y="49"/>
                      <a:pt x="13" y="49"/>
                    </a:cubicBezTo>
                    <a:cubicBezTo>
                      <a:pt x="13" y="49"/>
                      <a:pt x="13" y="49"/>
                      <a:pt x="13" y="49"/>
                    </a:cubicBezTo>
                    <a:cubicBezTo>
                      <a:pt x="13" y="49"/>
                      <a:pt x="13" y="49"/>
                      <a:pt x="13" y="49"/>
                    </a:cubicBezTo>
                    <a:cubicBezTo>
                      <a:pt x="13" y="49"/>
                      <a:pt x="13" y="49"/>
                      <a:pt x="13" y="49"/>
                    </a:cubicBezTo>
                    <a:cubicBezTo>
                      <a:pt x="12" y="49"/>
                      <a:pt x="12" y="49"/>
                      <a:pt x="12" y="49"/>
                    </a:cubicBezTo>
                    <a:cubicBezTo>
                      <a:pt x="12" y="49"/>
                      <a:pt x="12" y="49"/>
                      <a:pt x="12" y="49"/>
                    </a:cubicBezTo>
                    <a:cubicBezTo>
                      <a:pt x="12" y="49"/>
                      <a:pt x="12" y="49"/>
                      <a:pt x="12" y="49"/>
                    </a:cubicBezTo>
                    <a:cubicBezTo>
                      <a:pt x="12" y="49"/>
                      <a:pt x="12" y="49"/>
                      <a:pt x="12" y="49"/>
                    </a:cubicBezTo>
                    <a:cubicBezTo>
                      <a:pt x="12" y="49"/>
                      <a:pt x="12" y="49"/>
                      <a:pt x="12" y="49"/>
                    </a:cubicBezTo>
                    <a:cubicBezTo>
                      <a:pt x="12" y="49"/>
                      <a:pt x="12" y="49"/>
                      <a:pt x="12" y="49"/>
                    </a:cubicBezTo>
                    <a:cubicBezTo>
                      <a:pt x="12" y="49"/>
                      <a:pt x="12" y="49"/>
                      <a:pt x="12" y="49"/>
                    </a:cubicBezTo>
                    <a:cubicBezTo>
                      <a:pt x="12" y="49"/>
                      <a:pt x="12" y="49"/>
                      <a:pt x="12" y="49"/>
                    </a:cubicBezTo>
                    <a:cubicBezTo>
                      <a:pt x="12" y="49"/>
                      <a:pt x="12" y="49"/>
                      <a:pt x="12" y="49"/>
                    </a:cubicBezTo>
                    <a:cubicBezTo>
                      <a:pt x="12" y="49"/>
                      <a:pt x="12" y="49"/>
                      <a:pt x="12"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2" y="50"/>
                      <a:pt x="12" y="50"/>
                      <a:pt x="12" y="50"/>
                    </a:cubicBezTo>
                    <a:cubicBezTo>
                      <a:pt x="11" y="50"/>
                      <a:pt x="11" y="50"/>
                      <a:pt x="11"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0"/>
                      <a:pt x="12" y="50"/>
                      <a:pt x="12" y="50"/>
                    </a:cubicBezTo>
                    <a:cubicBezTo>
                      <a:pt x="12" y="51"/>
                      <a:pt x="12" y="51"/>
                      <a:pt x="12" y="51"/>
                    </a:cubicBezTo>
                    <a:cubicBezTo>
                      <a:pt x="12" y="51"/>
                      <a:pt x="12" y="51"/>
                      <a:pt x="12" y="51"/>
                    </a:cubicBezTo>
                    <a:cubicBezTo>
                      <a:pt x="12" y="51"/>
                      <a:pt x="12" y="51"/>
                      <a:pt x="12" y="51"/>
                    </a:cubicBezTo>
                    <a:cubicBezTo>
                      <a:pt x="12" y="51"/>
                      <a:pt x="12" y="51"/>
                      <a:pt x="12" y="51"/>
                    </a:cubicBezTo>
                    <a:cubicBezTo>
                      <a:pt x="12" y="51"/>
                      <a:pt x="12" y="51"/>
                      <a:pt x="12" y="51"/>
                    </a:cubicBezTo>
                    <a:cubicBezTo>
                      <a:pt x="12" y="51"/>
                      <a:pt x="12" y="51"/>
                      <a:pt x="12" y="51"/>
                    </a:cubicBezTo>
                    <a:cubicBezTo>
                      <a:pt x="12" y="51"/>
                      <a:pt x="12" y="51"/>
                      <a:pt x="12" y="51"/>
                    </a:cubicBezTo>
                    <a:cubicBezTo>
                      <a:pt x="12" y="51"/>
                      <a:pt x="12" y="51"/>
                      <a:pt x="12" y="51"/>
                    </a:cubicBezTo>
                    <a:cubicBezTo>
                      <a:pt x="12" y="51"/>
                      <a:pt x="12" y="51"/>
                      <a:pt x="12" y="51"/>
                    </a:cubicBezTo>
                    <a:cubicBezTo>
                      <a:pt x="12" y="51"/>
                      <a:pt x="12" y="51"/>
                      <a:pt x="12" y="51"/>
                    </a:cubicBezTo>
                    <a:cubicBezTo>
                      <a:pt x="12" y="51"/>
                      <a:pt x="12" y="51"/>
                      <a:pt x="12" y="51"/>
                    </a:cubicBezTo>
                    <a:cubicBezTo>
                      <a:pt x="12" y="51"/>
                      <a:pt x="12" y="51"/>
                      <a:pt x="12" y="51"/>
                    </a:cubicBezTo>
                    <a:cubicBezTo>
                      <a:pt x="12" y="51"/>
                      <a:pt x="12" y="51"/>
                      <a:pt x="12" y="51"/>
                    </a:cubicBezTo>
                    <a:cubicBezTo>
                      <a:pt x="12" y="51"/>
                      <a:pt x="12" y="51"/>
                      <a:pt x="12" y="51"/>
                    </a:cubicBezTo>
                    <a:cubicBezTo>
                      <a:pt x="12" y="51"/>
                      <a:pt x="12" y="51"/>
                      <a:pt x="12" y="51"/>
                    </a:cubicBezTo>
                    <a:cubicBezTo>
                      <a:pt x="12" y="51"/>
                      <a:pt x="12" y="51"/>
                      <a:pt x="12" y="51"/>
                    </a:cubicBezTo>
                    <a:cubicBezTo>
                      <a:pt x="12" y="51"/>
                      <a:pt x="12" y="51"/>
                      <a:pt x="12" y="51"/>
                    </a:cubicBezTo>
                    <a:cubicBezTo>
                      <a:pt x="12" y="52"/>
                      <a:pt x="12" y="52"/>
                      <a:pt x="12" y="52"/>
                    </a:cubicBezTo>
                    <a:cubicBezTo>
                      <a:pt x="12" y="51"/>
                      <a:pt x="12" y="51"/>
                      <a:pt x="12" y="51"/>
                    </a:cubicBezTo>
                    <a:cubicBezTo>
                      <a:pt x="12" y="51"/>
                      <a:pt x="12" y="51"/>
                      <a:pt x="12" y="51"/>
                    </a:cubicBezTo>
                    <a:cubicBezTo>
                      <a:pt x="12" y="52"/>
                      <a:pt x="12" y="52"/>
                      <a:pt x="12" y="52"/>
                    </a:cubicBezTo>
                    <a:cubicBezTo>
                      <a:pt x="12" y="52"/>
                      <a:pt x="12" y="52"/>
                      <a:pt x="12" y="52"/>
                    </a:cubicBezTo>
                    <a:cubicBezTo>
                      <a:pt x="12" y="52"/>
                      <a:pt x="12" y="52"/>
                      <a:pt x="12" y="52"/>
                    </a:cubicBezTo>
                    <a:cubicBezTo>
                      <a:pt x="12" y="52"/>
                      <a:pt x="12" y="52"/>
                      <a:pt x="12" y="52"/>
                    </a:cubicBezTo>
                    <a:cubicBezTo>
                      <a:pt x="12" y="52"/>
                      <a:pt x="12" y="52"/>
                      <a:pt x="12" y="52"/>
                    </a:cubicBezTo>
                    <a:cubicBezTo>
                      <a:pt x="13" y="52"/>
                      <a:pt x="13" y="52"/>
                      <a:pt x="13" y="52"/>
                    </a:cubicBezTo>
                    <a:cubicBezTo>
                      <a:pt x="13" y="52"/>
                      <a:pt x="13" y="52"/>
                      <a:pt x="13" y="52"/>
                    </a:cubicBezTo>
                    <a:cubicBezTo>
                      <a:pt x="13" y="52"/>
                      <a:pt x="13" y="52"/>
                      <a:pt x="13" y="52"/>
                    </a:cubicBezTo>
                    <a:cubicBezTo>
                      <a:pt x="13" y="52"/>
                      <a:pt x="13" y="52"/>
                      <a:pt x="13" y="52"/>
                    </a:cubicBezTo>
                    <a:cubicBezTo>
                      <a:pt x="12" y="52"/>
                      <a:pt x="12" y="52"/>
                      <a:pt x="12" y="52"/>
                    </a:cubicBezTo>
                    <a:cubicBezTo>
                      <a:pt x="12" y="52"/>
                      <a:pt x="12" y="52"/>
                      <a:pt x="12" y="52"/>
                    </a:cubicBezTo>
                    <a:cubicBezTo>
                      <a:pt x="12" y="52"/>
                      <a:pt x="12" y="52"/>
                      <a:pt x="12" y="52"/>
                    </a:cubicBezTo>
                    <a:cubicBezTo>
                      <a:pt x="13" y="53"/>
                      <a:pt x="13" y="53"/>
                      <a:pt x="13" y="53"/>
                    </a:cubicBezTo>
                    <a:cubicBezTo>
                      <a:pt x="13" y="52"/>
                      <a:pt x="13" y="52"/>
                      <a:pt x="13" y="52"/>
                    </a:cubicBezTo>
                    <a:cubicBezTo>
                      <a:pt x="13" y="53"/>
                      <a:pt x="13" y="53"/>
                      <a:pt x="13" y="53"/>
                    </a:cubicBezTo>
                    <a:cubicBezTo>
                      <a:pt x="13" y="53"/>
                      <a:pt x="13" y="53"/>
                      <a:pt x="13" y="53"/>
                    </a:cubicBezTo>
                    <a:cubicBezTo>
                      <a:pt x="13" y="53"/>
                      <a:pt x="13" y="53"/>
                      <a:pt x="13" y="53"/>
                    </a:cubicBezTo>
                    <a:cubicBezTo>
                      <a:pt x="13" y="54"/>
                      <a:pt x="13" y="54"/>
                      <a:pt x="13" y="54"/>
                    </a:cubicBezTo>
                    <a:cubicBezTo>
                      <a:pt x="13" y="54"/>
                      <a:pt x="13" y="54"/>
                      <a:pt x="13" y="54"/>
                    </a:cubicBezTo>
                    <a:cubicBezTo>
                      <a:pt x="13" y="55"/>
                      <a:pt x="13" y="55"/>
                      <a:pt x="13" y="55"/>
                    </a:cubicBezTo>
                    <a:cubicBezTo>
                      <a:pt x="13" y="55"/>
                      <a:pt x="13" y="55"/>
                      <a:pt x="13" y="55"/>
                    </a:cubicBezTo>
                    <a:cubicBezTo>
                      <a:pt x="13" y="55"/>
                      <a:pt x="13" y="55"/>
                      <a:pt x="13" y="55"/>
                    </a:cubicBezTo>
                    <a:cubicBezTo>
                      <a:pt x="13" y="55"/>
                      <a:pt x="13" y="55"/>
                      <a:pt x="13" y="55"/>
                    </a:cubicBezTo>
                    <a:cubicBezTo>
                      <a:pt x="13" y="55"/>
                      <a:pt x="13" y="55"/>
                      <a:pt x="13" y="55"/>
                    </a:cubicBezTo>
                    <a:cubicBezTo>
                      <a:pt x="14" y="55"/>
                      <a:pt x="14" y="55"/>
                      <a:pt x="14" y="55"/>
                    </a:cubicBezTo>
                    <a:cubicBezTo>
                      <a:pt x="14" y="55"/>
                      <a:pt x="14" y="55"/>
                      <a:pt x="14" y="55"/>
                    </a:cubicBezTo>
                    <a:cubicBezTo>
                      <a:pt x="14" y="55"/>
                      <a:pt x="14" y="55"/>
                      <a:pt x="14" y="55"/>
                    </a:cubicBezTo>
                    <a:cubicBezTo>
                      <a:pt x="14" y="55"/>
                      <a:pt x="14" y="55"/>
                      <a:pt x="14" y="55"/>
                    </a:cubicBezTo>
                    <a:cubicBezTo>
                      <a:pt x="14" y="55"/>
                      <a:pt x="14" y="55"/>
                      <a:pt x="14" y="55"/>
                    </a:cubicBezTo>
                    <a:cubicBezTo>
                      <a:pt x="14" y="55"/>
                      <a:pt x="14" y="55"/>
                      <a:pt x="14" y="55"/>
                    </a:cubicBezTo>
                    <a:cubicBezTo>
                      <a:pt x="14" y="56"/>
                      <a:pt x="14" y="56"/>
                      <a:pt x="14" y="56"/>
                    </a:cubicBezTo>
                    <a:cubicBezTo>
                      <a:pt x="14" y="56"/>
                      <a:pt x="14" y="56"/>
                      <a:pt x="14" y="56"/>
                    </a:cubicBezTo>
                    <a:cubicBezTo>
                      <a:pt x="14" y="56"/>
                      <a:pt x="14" y="56"/>
                      <a:pt x="14" y="56"/>
                    </a:cubicBezTo>
                    <a:cubicBezTo>
                      <a:pt x="13" y="56"/>
                      <a:pt x="13" y="56"/>
                      <a:pt x="13" y="56"/>
                    </a:cubicBezTo>
                    <a:cubicBezTo>
                      <a:pt x="13" y="56"/>
                      <a:pt x="13" y="56"/>
                      <a:pt x="13" y="56"/>
                    </a:cubicBezTo>
                    <a:cubicBezTo>
                      <a:pt x="13" y="56"/>
                      <a:pt x="13" y="56"/>
                      <a:pt x="13" y="56"/>
                    </a:cubicBezTo>
                    <a:cubicBezTo>
                      <a:pt x="13" y="55"/>
                      <a:pt x="13" y="55"/>
                      <a:pt x="13" y="55"/>
                    </a:cubicBezTo>
                    <a:cubicBezTo>
                      <a:pt x="13" y="55"/>
                      <a:pt x="13" y="55"/>
                      <a:pt x="13" y="55"/>
                    </a:cubicBezTo>
                    <a:cubicBezTo>
                      <a:pt x="13" y="55"/>
                      <a:pt x="13" y="55"/>
                      <a:pt x="13" y="55"/>
                    </a:cubicBezTo>
                    <a:cubicBezTo>
                      <a:pt x="13" y="55"/>
                      <a:pt x="13" y="55"/>
                      <a:pt x="13" y="55"/>
                    </a:cubicBezTo>
                    <a:cubicBezTo>
                      <a:pt x="13" y="55"/>
                      <a:pt x="13" y="55"/>
                      <a:pt x="13" y="55"/>
                    </a:cubicBezTo>
                    <a:cubicBezTo>
                      <a:pt x="13" y="55"/>
                      <a:pt x="13" y="55"/>
                      <a:pt x="13" y="55"/>
                    </a:cubicBezTo>
                    <a:cubicBezTo>
                      <a:pt x="12" y="55"/>
                      <a:pt x="12" y="55"/>
                      <a:pt x="12" y="55"/>
                    </a:cubicBezTo>
                    <a:cubicBezTo>
                      <a:pt x="12" y="55"/>
                      <a:pt x="12" y="55"/>
                      <a:pt x="12" y="55"/>
                    </a:cubicBezTo>
                    <a:cubicBezTo>
                      <a:pt x="12" y="55"/>
                      <a:pt x="12" y="55"/>
                      <a:pt x="12" y="55"/>
                    </a:cubicBezTo>
                    <a:cubicBezTo>
                      <a:pt x="12" y="55"/>
                      <a:pt x="12" y="55"/>
                      <a:pt x="12" y="55"/>
                    </a:cubicBezTo>
                    <a:cubicBezTo>
                      <a:pt x="12" y="54"/>
                      <a:pt x="12" y="54"/>
                      <a:pt x="12" y="54"/>
                    </a:cubicBezTo>
                    <a:cubicBezTo>
                      <a:pt x="12" y="54"/>
                      <a:pt x="12" y="54"/>
                      <a:pt x="12" y="54"/>
                    </a:cubicBezTo>
                    <a:cubicBezTo>
                      <a:pt x="12" y="54"/>
                      <a:pt x="12" y="54"/>
                      <a:pt x="12" y="54"/>
                    </a:cubicBezTo>
                    <a:cubicBezTo>
                      <a:pt x="12" y="54"/>
                      <a:pt x="12" y="54"/>
                      <a:pt x="12" y="54"/>
                    </a:cubicBezTo>
                    <a:cubicBezTo>
                      <a:pt x="12" y="54"/>
                      <a:pt x="12" y="54"/>
                      <a:pt x="12" y="54"/>
                    </a:cubicBezTo>
                    <a:cubicBezTo>
                      <a:pt x="12" y="54"/>
                      <a:pt x="12" y="54"/>
                      <a:pt x="12" y="54"/>
                    </a:cubicBezTo>
                    <a:cubicBezTo>
                      <a:pt x="12" y="54"/>
                      <a:pt x="12" y="54"/>
                      <a:pt x="12" y="54"/>
                    </a:cubicBezTo>
                    <a:cubicBezTo>
                      <a:pt x="12" y="54"/>
                      <a:pt x="12" y="54"/>
                      <a:pt x="12" y="54"/>
                    </a:cubicBezTo>
                    <a:cubicBezTo>
                      <a:pt x="12" y="54"/>
                      <a:pt x="12" y="54"/>
                      <a:pt x="12" y="54"/>
                    </a:cubicBezTo>
                    <a:cubicBezTo>
                      <a:pt x="11" y="54"/>
                      <a:pt x="11" y="54"/>
                      <a:pt x="11" y="54"/>
                    </a:cubicBezTo>
                    <a:cubicBezTo>
                      <a:pt x="11" y="54"/>
                      <a:pt x="11" y="54"/>
                      <a:pt x="11" y="54"/>
                    </a:cubicBezTo>
                    <a:cubicBezTo>
                      <a:pt x="11" y="54"/>
                      <a:pt x="11" y="54"/>
                      <a:pt x="11" y="54"/>
                    </a:cubicBezTo>
                    <a:cubicBezTo>
                      <a:pt x="11" y="54"/>
                      <a:pt x="11" y="54"/>
                      <a:pt x="11" y="54"/>
                    </a:cubicBezTo>
                    <a:cubicBezTo>
                      <a:pt x="11" y="53"/>
                      <a:pt x="11" y="53"/>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2"/>
                      <a:pt x="11" y="52"/>
                      <a:pt x="11" y="52"/>
                    </a:cubicBezTo>
                    <a:cubicBezTo>
                      <a:pt x="11" y="51"/>
                      <a:pt x="11" y="51"/>
                      <a:pt x="11" y="51"/>
                    </a:cubicBezTo>
                    <a:cubicBezTo>
                      <a:pt x="11" y="51"/>
                      <a:pt x="11" y="51"/>
                      <a:pt x="11" y="51"/>
                    </a:cubicBezTo>
                    <a:cubicBezTo>
                      <a:pt x="11" y="51"/>
                      <a:pt x="11" y="51"/>
                      <a:pt x="11" y="51"/>
                    </a:cubicBezTo>
                    <a:cubicBezTo>
                      <a:pt x="11" y="51"/>
                      <a:pt x="11" y="51"/>
                      <a:pt x="11" y="51"/>
                    </a:cubicBezTo>
                    <a:cubicBezTo>
                      <a:pt x="11" y="51"/>
                      <a:pt x="11" y="51"/>
                      <a:pt x="11" y="51"/>
                    </a:cubicBezTo>
                    <a:cubicBezTo>
                      <a:pt x="11" y="51"/>
                      <a:pt x="11" y="51"/>
                      <a:pt x="11" y="51"/>
                    </a:cubicBezTo>
                    <a:cubicBezTo>
                      <a:pt x="11" y="51"/>
                      <a:pt x="11" y="51"/>
                      <a:pt x="11" y="51"/>
                    </a:cubicBezTo>
                    <a:cubicBezTo>
                      <a:pt x="10" y="51"/>
                      <a:pt x="10" y="51"/>
                      <a:pt x="10" y="51"/>
                    </a:cubicBezTo>
                    <a:cubicBezTo>
                      <a:pt x="10" y="51"/>
                      <a:pt x="10" y="51"/>
                      <a:pt x="10" y="51"/>
                    </a:cubicBezTo>
                    <a:cubicBezTo>
                      <a:pt x="10" y="51"/>
                      <a:pt x="10" y="51"/>
                      <a:pt x="10" y="51"/>
                    </a:cubicBezTo>
                    <a:cubicBezTo>
                      <a:pt x="10" y="51"/>
                      <a:pt x="10" y="51"/>
                      <a:pt x="10" y="51"/>
                    </a:cubicBezTo>
                    <a:cubicBezTo>
                      <a:pt x="10" y="51"/>
                      <a:pt x="10" y="51"/>
                      <a:pt x="10" y="51"/>
                    </a:cubicBezTo>
                    <a:cubicBezTo>
                      <a:pt x="10" y="51"/>
                      <a:pt x="10" y="51"/>
                      <a:pt x="10" y="51"/>
                    </a:cubicBezTo>
                    <a:cubicBezTo>
                      <a:pt x="10" y="52"/>
                      <a:pt x="10" y="52"/>
                      <a:pt x="10" y="52"/>
                    </a:cubicBezTo>
                    <a:cubicBezTo>
                      <a:pt x="10" y="52"/>
                      <a:pt x="10" y="52"/>
                      <a:pt x="10" y="52"/>
                    </a:cubicBezTo>
                    <a:cubicBezTo>
                      <a:pt x="10" y="52"/>
                      <a:pt x="10" y="52"/>
                      <a:pt x="10" y="52"/>
                    </a:cubicBezTo>
                    <a:cubicBezTo>
                      <a:pt x="10" y="53"/>
                      <a:pt x="10" y="53"/>
                      <a:pt x="10" y="53"/>
                    </a:cubicBezTo>
                    <a:cubicBezTo>
                      <a:pt x="10" y="53"/>
                      <a:pt x="10" y="53"/>
                      <a:pt x="10" y="53"/>
                    </a:cubicBezTo>
                    <a:cubicBezTo>
                      <a:pt x="10" y="53"/>
                      <a:pt x="10" y="53"/>
                      <a:pt x="10" y="53"/>
                    </a:cubicBezTo>
                    <a:cubicBezTo>
                      <a:pt x="10" y="53"/>
                      <a:pt x="10" y="53"/>
                      <a:pt x="10" y="53"/>
                    </a:cubicBezTo>
                    <a:cubicBezTo>
                      <a:pt x="10" y="53"/>
                      <a:pt x="10" y="53"/>
                      <a:pt x="10" y="53"/>
                    </a:cubicBezTo>
                    <a:cubicBezTo>
                      <a:pt x="10" y="53"/>
                      <a:pt x="10" y="53"/>
                      <a:pt x="10" y="53"/>
                    </a:cubicBezTo>
                    <a:cubicBezTo>
                      <a:pt x="10" y="53"/>
                      <a:pt x="10" y="53"/>
                      <a:pt x="10" y="53"/>
                    </a:cubicBezTo>
                    <a:cubicBezTo>
                      <a:pt x="10" y="53"/>
                      <a:pt x="10" y="53"/>
                      <a:pt x="10" y="53"/>
                    </a:cubicBezTo>
                    <a:cubicBezTo>
                      <a:pt x="10" y="54"/>
                      <a:pt x="10" y="54"/>
                      <a:pt x="10" y="54"/>
                    </a:cubicBezTo>
                    <a:cubicBezTo>
                      <a:pt x="9" y="54"/>
                      <a:pt x="9" y="54"/>
                      <a:pt x="9" y="54"/>
                    </a:cubicBezTo>
                    <a:cubicBezTo>
                      <a:pt x="9" y="54"/>
                      <a:pt x="9" y="54"/>
                      <a:pt x="9" y="54"/>
                    </a:cubicBezTo>
                    <a:cubicBezTo>
                      <a:pt x="9" y="54"/>
                      <a:pt x="9" y="54"/>
                      <a:pt x="9" y="54"/>
                    </a:cubicBezTo>
                    <a:cubicBezTo>
                      <a:pt x="10" y="54"/>
                      <a:pt x="10" y="54"/>
                      <a:pt x="10" y="54"/>
                    </a:cubicBezTo>
                    <a:cubicBezTo>
                      <a:pt x="10" y="54"/>
                      <a:pt x="10" y="54"/>
                      <a:pt x="10" y="54"/>
                    </a:cubicBezTo>
                    <a:cubicBezTo>
                      <a:pt x="10" y="54"/>
                      <a:pt x="10" y="54"/>
                      <a:pt x="10" y="54"/>
                    </a:cubicBezTo>
                    <a:cubicBezTo>
                      <a:pt x="10" y="54"/>
                      <a:pt x="10" y="54"/>
                      <a:pt x="10" y="54"/>
                    </a:cubicBezTo>
                    <a:cubicBezTo>
                      <a:pt x="10" y="54"/>
                      <a:pt x="10" y="54"/>
                      <a:pt x="10" y="54"/>
                    </a:cubicBezTo>
                    <a:cubicBezTo>
                      <a:pt x="10" y="54"/>
                      <a:pt x="10" y="54"/>
                      <a:pt x="10" y="54"/>
                    </a:cubicBezTo>
                    <a:cubicBezTo>
                      <a:pt x="10" y="54"/>
                      <a:pt x="10" y="54"/>
                      <a:pt x="10" y="54"/>
                    </a:cubicBezTo>
                    <a:cubicBezTo>
                      <a:pt x="10" y="55"/>
                      <a:pt x="10" y="55"/>
                      <a:pt x="10" y="55"/>
                    </a:cubicBezTo>
                    <a:cubicBezTo>
                      <a:pt x="10" y="55"/>
                      <a:pt x="10" y="55"/>
                      <a:pt x="10" y="55"/>
                    </a:cubicBezTo>
                    <a:cubicBezTo>
                      <a:pt x="10" y="55"/>
                      <a:pt x="10" y="55"/>
                      <a:pt x="10" y="55"/>
                    </a:cubicBezTo>
                    <a:cubicBezTo>
                      <a:pt x="10" y="56"/>
                      <a:pt x="10" y="56"/>
                      <a:pt x="10" y="56"/>
                    </a:cubicBezTo>
                    <a:cubicBezTo>
                      <a:pt x="10" y="56"/>
                      <a:pt x="10" y="56"/>
                      <a:pt x="10" y="56"/>
                    </a:cubicBezTo>
                    <a:cubicBezTo>
                      <a:pt x="10" y="56"/>
                      <a:pt x="10" y="56"/>
                      <a:pt x="10" y="56"/>
                    </a:cubicBezTo>
                    <a:cubicBezTo>
                      <a:pt x="10" y="56"/>
                      <a:pt x="10" y="57"/>
                      <a:pt x="10" y="57"/>
                    </a:cubicBezTo>
                    <a:cubicBezTo>
                      <a:pt x="10" y="57"/>
                      <a:pt x="10" y="57"/>
                      <a:pt x="10" y="57"/>
                    </a:cubicBezTo>
                    <a:cubicBezTo>
                      <a:pt x="10" y="57"/>
                      <a:pt x="10" y="57"/>
                      <a:pt x="10" y="57"/>
                    </a:cubicBezTo>
                    <a:cubicBezTo>
                      <a:pt x="10" y="58"/>
                      <a:pt x="10" y="58"/>
                      <a:pt x="10" y="58"/>
                    </a:cubicBezTo>
                    <a:cubicBezTo>
                      <a:pt x="10" y="58"/>
                      <a:pt x="10" y="58"/>
                      <a:pt x="10" y="58"/>
                    </a:cubicBezTo>
                    <a:cubicBezTo>
                      <a:pt x="10" y="58"/>
                      <a:pt x="10" y="58"/>
                      <a:pt x="10" y="58"/>
                    </a:cubicBezTo>
                    <a:cubicBezTo>
                      <a:pt x="10" y="58"/>
                      <a:pt x="10" y="58"/>
                      <a:pt x="10" y="58"/>
                    </a:cubicBezTo>
                    <a:cubicBezTo>
                      <a:pt x="10" y="58"/>
                      <a:pt x="10" y="58"/>
                      <a:pt x="10" y="58"/>
                    </a:cubicBezTo>
                    <a:cubicBezTo>
                      <a:pt x="10" y="58"/>
                      <a:pt x="10" y="58"/>
                      <a:pt x="10" y="58"/>
                    </a:cubicBezTo>
                    <a:cubicBezTo>
                      <a:pt x="10" y="58"/>
                      <a:pt x="10" y="58"/>
                      <a:pt x="10" y="58"/>
                    </a:cubicBezTo>
                    <a:cubicBezTo>
                      <a:pt x="10" y="59"/>
                      <a:pt x="10" y="59"/>
                      <a:pt x="10" y="59"/>
                    </a:cubicBezTo>
                    <a:cubicBezTo>
                      <a:pt x="10" y="59"/>
                      <a:pt x="10" y="59"/>
                      <a:pt x="10" y="59"/>
                    </a:cubicBezTo>
                    <a:cubicBezTo>
                      <a:pt x="10" y="59"/>
                      <a:pt x="10" y="59"/>
                      <a:pt x="10" y="59"/>
                    </a:cubicBezTo>
                    <a:cubicBezTo>
                      <a:pt x="10" y="59"/>
                      <a:pt x="10" y="59"/>
                      <a:pt x="10" y="59"/>
                    </a:cubicBezTo>
                    <a:cubicBezTo>
                      <a:pt x="10" y="59"/>
                      <a:pt x="10" y="59"/>
                      <a:pt x="10" y="59"/>
                    </a:cubicBezTo>
                    <a:cubicBezTo>
                      <a:pt x="10" y="59"/>
                      <a:pt x="10" y="59"/>
                      <a:pt x="10" y="59"/>
                    </a:cubicBezTo>
                    <a:cubicBezTo>
                      <a:pt x="10" y="59"/>
                      <a:pt x="10" y="59"/>
                      <a:pt x="10" y="59"/>
                    </a:cubicBezTo>
                    <a:cubicBezTo>
                      <a:pt x="11" y="59"/>
                      <a:pt x="11" y="59"/>
                      <a:pt x="11" y="59"/>
                    </a:cubicBezTo>
                    <a:cubicBezTo>
                      <a:pt x="11" y="59"/>
                      <a:pt x="11" y="59"/>
                      <a:pt x="11" y="59"/>
                    </a:cubicBezTo>
                    <a:cubicBezTo>
                      <a:pt x="11" y="60"/>
                      <a:pt x="11" y="60"/>
                      <a:pt x="11" y="60"/>
                    </a:cubicBezTo>
                    <a:cubicBezTo>
                      <a:pt x="11" y="60"/>
                      <a:pt x="11" y="60"/>
                      <a:pt x="11" y="60"/>
                    </a:cubicBezTo>
                    <a:cubicBezTo>
                      <a:pt x="11" y="60"/>
                      <a:pt x="11" y="60"/>
                      <a:pt x="11" y="60"/>
                    </a:cubicBezTo>
                    <a:cubicBezTo>
                      <a:pt x="11" y="60"/>
                      <a:pt x="11" y="60"/>
                      <a:pt x="11" y="60"/>
                    </a:cubicBezTo>
                    <a:cubicBezTo>
                      <a:pt x="11" y="60"/>
                      <a:pt x="11" y="60"/>
                      <a:pt x="11" y="60"/>
                    </a:cubicBezTo>
                    <a:cubicBezTo>
                      <a:pt x="11" y="61"/>
                      <a:pt x="11" y="61"/>
                      <a:pt x="11" y="61"/>
                    </a:cubicBezTo>
                    <a:cubicBezTo>
                      <a:pt x="11" y="61"/>
                      <a:pt x="11" y="61"/>
                      <a:pt x="11" y="61"/>
                    </a:cubicBezTo>
                    <a:cubicBezTo>
                      <a:pt x="12" y="61"/>
                      <a:pt x="12" y="61"/>
                      <a:pt x="12" y="61"/>
                    </a:cubicBezTo>
                    <a:cubicBezTo>
                      <a:pt x="12" y="61"/>
                      <a:pt x="12" y="61"/>
                      <a:pt x="12" y="61"/>
                    </a:cubicBezTo>
                    <a:cubicBezTo>
                      <a:pt x="12" y="61"/>
                      <a:pt x="12" y="61"/>
                      <a:pt x="12" y="61"/>
                    </a:cubicBezTo>
                    <a:cubicBezTo>
                      <a:pt x="12" y="61"/>
                      <a:pt x="12" y="61"/>
                      <a:pt x="12" y="61"/>
                    </a:cubicBezTo>
                    <a:cubicBezTo>
                      <a:pt x="12" y="61"/>
                      <a:pt x="12" y="61"/>
                      <a:pt x="12" y="61"/>
                    </a:cubicBezTo>
                    <a:cubicBezTo>
                      <a:pt x="12" y="61"/>
                      <a:pt x="12" y="61"/>
                      <a:pt x="12" y="61"/>
                    </a:cubicBezTo>
                    <a:cubicBezTo>
                      <a:pt x="12" y="61"/>
                      <a:pt x="12" y="61"/>
                      <a:pt x="12" y="61"/>
                    </a:cubicBezTo>
                    <a:cubicBezTo>
                      <a:pt x="12" y="61"/>
                      <a:pt x="12" y="61"/>
                      <a:pt x="12" y="61"/>
                    </a:cubicBezTo>
                    <a:cubicBezTo>
                      <a:pt x="13" y="61"/>
                      <a:pt x="13" y="61"/>
                      <a:pt x="13" y="61"/>
                    </a:cubicBezTo>
                    <a:cubicBezTo>
                      <a:pt x="13" y="61"/>
                      <a:pt x="13" y="61"/>
                      <a:pt x="13" y="61"/>
                    </a:cubicBezTo>
                    <a:cubicBezTo>
                      <a:pt x="13" y="61"/>
                      <a:pt x="13" y="61"/>
                      <a:pt x="13" y="61"/>
                    </a:cubicBezTo>
                    <a:cubicBezTo>
                      <a:pt x="13" y="61"/>
                      <a:pt x="13" y="61"/>
                      <a:pt x="13" y="61"/>
                    </a:cubicBezTo>
                    <a:cubicBezTo>
                      <a:pt x="13" y="61"/>
                      <a:pt x="13" y="61"/>
                      <a:pt x="13" y="61"/>
                    </a:cubicBezTo>
                    <a:cubicBezTo>
                      <a:pt x="13" y="61"/>
                      <a:pt x="13" y="61"/>
                      <a:pt x="13" y="61"/>
                    </a:cubicBezTo>
                    <a:cubicBezTo>
                      <a:pt x="13" y="61"/>
                      <a:pt x="13" y="61"/>
                      <a:pt x="13" y="61"/>
                    </a:cubicBezTo>
                    <a:cubicBezTo>
                      <a:pt x="13" y="61"/>
                      <a:pt x="13" y="61"/>
                      <a:pt x="13" y="61"/>
                    </a:cubicBezTo>
                    <a:cubicBezTo>
                      <a:pt x="13" y="61"/>
                      <a:pt x="13" y="61"/>
                      <a:pt x="13" y="61"/>
                    </a:cubicBezTo>
                    <a:cubicBezTo>
                      <a:pt x="13" y="61"/>
                      <a:pt x="13" y="61"/>
                      <a:pt x="13" y="61"/>
                    </a:cubicBezTo>
                    <a:cubicBezTo>
                      <a:pt x="14" y="61"/>
                      <a:pt x="14" y="61"/>
                      <a:pt x="14" y="61"/>
                    </a:cubicBezTo>
                    <a:cubicBezTo>
                      <a:pt x="14" y="62"/>
                      <a:pt x="14" y="62"/>
                      <a:pt x="14" y="62"/>
                    </a:cubicBezTo>
                    <a:cubicBezTo>
                      <a:pt x="14" y="62"/>
                      <a:pt x="14" y="62"/>
                      <a:pt x="14" y="62"/>
                    </a:cubicBezTo>
                    <a:cubicBezTo>
                      <a:pt x="14" y="63"/>
                      <a:pt x="14" y="63"/>
                      <a:pt x="14" y="63"/>
                    </a:cubicBezTo>
                    <a:cubicBezTo>
                      <a:pt x="14" y="63"/>
                      <a:pt x="14" y="63"/>
                      <a:pt x="14" y="63"/>
                    </a:cubicBezTo>
                    <a:cubicBezTo>
                      <a:pt x="14" y="64"/>
                      <a:pt x="14" y="64"/>
                      <a:pt x="14" y="64"/>
                    </a:cubicBezTo>
                    <a:cubicBezTo>
                      <a:pt x="14" y="64"/>
                      <a:pt x="14" y="64"/>
                      <a:pt x="14" y="64"/>
                    </a:cubicBezTo>
                    <a:cubicBezTo>
                      <a:pt x="14" y="64"/>
                      <a:pt x="14" y="64"/>
                      <a:pt x="14" y="64"/>
                    </a:cubicBezTo>
                    <a:cubicBezTo>
                      <a:pt x="14" y="64"/>
                      <a:pt x="14" y="64"/>
                      <a:pt x="14" y="64"/>
                    </a:cubicBezTo>
                    <a:cubicBezTo>
                      <a:pt x="14" y="64"/>
                      <a:pt x="14" y="64"/>
                      <a:pt x="14" y="64"/>
                    </a:cubicBezTo>
                    <a:cubicBezTo>
                      <a:pt x="14" y="64"/>
                      <a:pt x="14" y="64"/>
                      <a:pt x="14" y="64"/>
                    </a:cubicBezTo>
                    <a:cubicBezTo>
                      <a:pt x="14" y="64"/>
                      <a:pt x="14" y="64"/>
                      <a:pt x="14" y="64"/>
                    </a:cubicBezTo>
                    <a:cubicBezTo>
                      <a:pt x="14" y="64"/>
                      <a:pt x="14" y="64"/>
                      <a:pt x="14" y="64"/>
                    </a:cubicBezTo>
                    <a:cubicBezTo>
                      <a:pt x="14" y="64"/>
                      <a:pt x="14" y="64"/>
                      <a:pt x="14" y="64"/>
                    </a:cubicBezTo>
                    <a:cubicBezTo>
                      <a:pt x="14" y="64"/>
                      <a:pt x="14" y="64"/>
                      <a:pt x="14" y="64"/>
                    </a:cubicBezTo>
                    <a:cubicBezTo>
                      <a:pt x="14" y="64"/>
                      <a:pt x="14" y="64"/>
                      <a:pt x="14" y="64"/>
                    </a:cubicBezTo>
                    <a:cubicBezTo>
                      <a:pt x="14" y="64"/>
                      <a:pt x="14" y="64"/>
                      <a:pt x="14" y="64"/>
                    </a:cubicBezTo>
                    <a:cubicBezTo>
                      <a:pt x="14" y="64"/>
                      <a:pt x="14" y="64"/>
                      <a:pt x="14" y="64"/>
                    </a:cubicBezTo>
                    <a:cubicBezTo>
                      <a:pt x="14" y="65"/>
                      <a:pt x="14" y="65"/>
                      <a:pt x="14" y="65"/>
                    </a:cubicBezTo>
                    <a:cubicBezTo>
                      <a:pt x="14" y="65"/>
                      <a:pt x="14" y="65"/>
                      <a:pt x="14" y="65"/>
                    </a:cubicBezTo>
                    <a:cubicBezTo>
                      <a:pt x="14" y="65"/>
                      <a:pt x="14" y="65"/>
                      <a:pt x="14" y="65"/>
                    </a:cubicBezTo>
                    <a:cubicBezTo>
                      <a:pt x="13" y="65"/>
                      <a:pt x="13" y="65"/>
                      <a:pt x="13" y="65"/>
                    </a:cubicBezTo>
                    <a:cubicBezTo>
                      <a:pt x="13" y="66"/>
                      <a:pt x="13" y="66"/>
                      <a:pt x="13" y="66"/>
                    </a:cubicBezTo>
                    <a:cubicBezTo>
                      <a:pt x="13" y="66"/>
                      <a:pt x="13" y="66"/>
                      <a:pt x="13" y="66"/>
                    </a:cubicBezTo>
                    <a:cubicBezTo>
                      <a:pt x="13" y="66"/>
                      <a:pt x="13" y="66"/>
                      <a:pt x="13" y="66"/>
                    </a:cubicBezTo>
                    <a:cubicBezTo>
                      <a:pt x="13" y="65"/>
                      <a:pt x="13" y="65"/>
                      <a:pt x="13" y="65"/>
                    </a:cubicBezTo>
                    <a:cubicBezTo>
                      <a:pt x="13" y="65"/>
                      <a:pt x="13" y="65"/>
                      <a:pt x="13" y="65"/>
                    </a:cubicBezTo>
                    <a:cubicBezTo>
                      <a:pt x="13" y="65"/>
                      <a:pt x="13" y="65"/>
                      <a:pt x="13" y="65"/>
                    </a:cubicBezTo>
                    <a:cubicBezTo>
                      <a:pt x="13" y="65"/>
                      <a:pt x="13" y="65"/>
                      <a:pt x="13" y="65"/>
                    </a:cubicBezTo>
                    <a:cubicBezTo>
                      <a:pt x="13" y="65"/>
                      <a:pt x="13" y="65"/>
                      <a:pt x="13" y="65"/>
                    </a:cubicBezTo>
                    <a:cubicBezTo>
                      <a:pt x="13" y="65"/>
                      <a:pt x="13" y="65"/>
                      <a:pt x="13" y="65"/>
                    </a:cubicBezTo>
                    <a:cubicBezTo>
                      <a:pt x="13" y="65"/>
                      <a:pt x="13" y="65"/>
                      <a:pt x="13" y="65"/>
                    </a:cubicBezTo>
                    <a:cubicBezTo>
                      <a:pt x="13" y="65"/>
                      <a:pt x="13" y="65"/>
                      <a:pt x="13" y="65"/>
                    </a:cubicBezTo>
                    <a:cubicBezTo>
                      <a:pt x="13" y="65"/>
                      <a:pt x="13" y="65"/>
                      <a:pt x="13" y="65"/>
                    </a:cubicBezTo>
                    <a:cubicBezTo>
                      <a:pt x="13" y="65"/>
                      <a:pt x="13" y="65"/>
                      <a:pt x="13" y="65"/>
                    </a:cubicBezTo>
                    <a:cubicBezTo>
                      <a:pt x="12" y="65"/>
                      <a:pt x="12" y="65"/>
                      <a:pt x="12" y="65"/>
                    </a:cubicBezTo>
                    <a:cubicBezTo>
                      <a:pt x="12" y="65"/>
                      <a:pt x="12" y="65"/>
                      <a:pt x="12" y="65"/>
                    </a:cubicBezTo>
                    <a:cubicBezTo>
                      <a:pt x="12" y="65"/>
                      <a:pt x="12" y="65"/>
                      <a:pt x="12" y="65"/>
                    </a:cubicBezTo>
                    <a:cubicBezTo>
                      <a:pt x="12" y="65"/>
                      <a:pt x="12" y="65"/>
                      <a:pt x="12" y="65"/>
                    </a:cubicBezTo>
                    <a:cubicBezTo>
                      <a:pt x="12" y="66"/>
                      <a:pt x="12" y="66"/>
                      <a:pt x="12" y="66"/>
                    </a:cubicBezTo>
                    <a:cubicBezTo>
                      <a:pt x="12" y="66"/>
                      <a:pt x="12" y="66"/>
                      <a:pt x="12" y="66"/>
                    </a:cubicBezTo>
                    <a:cubicBezTo>
                      <a:pt x="12" y="66"/>
                      <a:pt x="12" y="66"/>
                      <a:pt x="12" y="66"/>
                    </a:cubicBezTo>
                    <a:cubicBezTo>
                      <a:pt x="12" y="66"/>
                      <a:pt x="12" y="66"/>
                      <a:pt x="12" y="66"/>
                    </a:cubicBezTo>
                    <a:cubicBezTo>
                      <a:pt x="12" y="66"/>
                      <a:pt x="12" y="66"/>
                      <a:pt x="12" y="66"/>
                    </a:cubicBezTo>
                    <a:cubicBezTo>
                      <a:pt x="12" y="66"/>
                      <a:pt x="12" y="66"/>
                      <a:pt x="12" y="66"/>
                    </a:cubicBezTo>
                    <a:cubicBezTo>
                      <a:pt x="12" y="66"/>
                      <a:pt x="12" y="66"/>
                      <a:pt x="12" y="66"/>
                    </a:cubicBezTo>
                    <a:cubicBezTo>
                      <a:pt x="12" y="66"/>
                      <a:pt x="12" y="66"/>
                      <a:pt x="12" y="66"/>
                    </a:cubicBezTo>
                    <a:cubicBezTo>
                      <a:pt x="12" y="66"/>
                      <a:pt x="12" y="66"/>
                      <a:pt x="12" y="66"/>
                    </a:cubicBezTo>
                    <a:cubicBezTo>
                      <a:pt x="12" y="66"/>
                      <a:pt x="12" y="66"/>
                      <a:pt x="12" y="66"/>
                    </a:cubicBezTo>
                    <a:cubicBezTo>
                      <a:pt x="12" y="66"/>
                      <a:pt x="12" y="66"/>
                      <a:pt x="12" y="66"/>
                    </a:cubicBezTo>
                    <a:cubicBezTo>
                      <a:pt x="13" y="66"/>
                      <a:pt x="13" y="66"/>
                      <a:pt x="13" y="66"/>
                    </a:cubicBezTo>
                    <a:cubicBezTo>
                      <a:pt x="13" y="66"/>
                      <a:pt x="13" y="66"/>
                      <a:pt x="13" y="66"/>
                    </a:cubicBezTo>
                    <a:cubicBezTo>
                      <a:pt x="13" y="66"/>
                      <a:pt x="13" y="66"/>
                      <a:pt x="13" y="66"/>
                    </a:cubicBezTo>
                    <a:cubicBezTo>
                      <a:pt x="12" y="66"/>
                      <a:pt x="12" y="66"/>
                      <a:pt x="12" y="66"/>
                    </a:cubicBezTo>
                    <a:cubicBezTo>
                      <a:pt x="12" y="66"/>
                      <a:pt x="12" y="66"/>
                      <a:pt x="12" y="66"/>
                    </a:cubicBezTo>
                    <a:cubicBezTo>
                      <a:pt x="12" y="66"/>
                      <a:pt x="12" y="66"/>
                      <a:pt x="12" y="66"/>
                    </a:cubicBezTo>
                    <a:cubicBezTo>
                      <a:pt x="12" y="66"/>
                      <a:pt x="12" y="66"/>
                      <a:pt x="12" y="66"/>
                    </a:cubicBezTo>
                    <a:cubicBezTo>
                      <a:pt x="12" y="66"/>
                      <a:pt x="12" y="66"/>
                      <a:pt x="12" y="66"/>
                    </a:cubicBezTo>
                    <a:cubicBezTo>
                      <a:pt x="12" y="66"/>
                      <a:pt x="12" y="66"/>
                      <a:pt x="12" y="66"/>
                    </a:cubicBezTo>
                    <a:cubicBezTo>
                      <a:pt x="12" y="66"/>
                      <a:pt x="12" y="66"/>
                      <a:pt x="12" y="66"/>
                    </a:cubicBezTo>
                    <a:cubicBezTo>
                      <a:pt x="12" y="66"/>
                      <a:pt x="12" y="66"/>
                      <a:pt x="12" y="66"/>
                    </a:cubicBezTo>
                    <a:cubicBezTo>
                      <a:pt x="12" y="66"/>
                      <a:pt x="12" y="66"/>
                      <a:pt x="12" y="66"/>
                    </a:cubicBezTo>
                    <a:cubicBezTo>
                      <a:pt x="12" y="66"/>
                      <a:pt x="12" y="66"/>
                      <a:pt x="12" y="66"/>
                    </a:cubicBezTo>
                    <a:cubicBezTo>
                      <a:pt x="12" y="67"/>
                      <a:pt x="12" y="67"/>
                      <a:pt x="12" y="67"/>
                    </a:cubicBezTo>
                    <a:cubicBezTo>
                      <a:pt x="12" y="67"/>
                      <a:pt x="12" y="67"/>
                      <a:pt x="12" y="67"/>
                    </a:cubicBezTo>
                    <a:cubicBezTo>
                      <a:pt x="12" y="67"/>
                      <a:pt x="12" y="67"/>
                      <a:pt x="12" y="67"/>
                    </a:cubicBezTo>
                    <a:cubicBezTo>
                      <a:pt x="12" y="67"/>
                      <a:pt x="12" y="67"/>
                      <a:pt x="12" y="67"/>
                    </a:cubicBezTo>
                    <a:cubicBezTo>
                      <a:pt x="12" y="67"/>
                      <a:pt x="12" y="67"/>
                      <a:pt x="12" y="67"/>
                    </a:cubicBezTo>
                    <a:cubicBezTo>
                      <a:pt x="12" y="67"/>
                      <a:pt x="12" y="67"/>
                      <a:pt x="12" y="67"/>
                    </a:cubicBezTo>
                    <a:cubicBezTo>
                      <a:pt x="12" y="67"/>
                      <a:pt x="12" y="67"/>
                      <a:pt x="12" y="67"/>
                    </a:cubicBezTo>
                    <a:cubicBezTo>
                      <a:pt x="12" y="67"/>
                      <a:pt x="12" y="67"/>
                      <a:pt x="12" y="67"/>
                    </a:cubicBezTo>
                    <a:cubicBezTo>
                      <a:pt x="12" y="67"/>
                      <a:pt x="12" y="67"/>
                      <a:pt x="12" y="67"/>
                    </a:cubicBezTo>
                    <a:cubicBezTo>
                      <a:pt x="12" y="67"/>
                      <a:pt x="12" y="67"/>
                      <a:pt x="12" y="67"/>
                    </a:cubicBezTo>
                    <a:cubicBezTo>
                      <a:pt x="12" y="67"/>
                      <a:pt x="12" y="67"/>
                      <a:pt x="12" y="67"/>
                    </a:cubicBezTo>
                    <a:cubicBezTo>
                      <a:pt x="12" y="68"/>
                      <a:pt x="12" y="68"/>
                      <a:pt x="12" y="68"/>
                    </a:cubicBezTo>
                    <a:cubicBezTo>
                      <a:pt x="12" y="68"/>
                      <a:pt x="12" y="68"/>
                      <a:pt x="12" y="68"/>
                    </a:cubicBezTo>
                    <a:cubicBezTo>
                      <a:pt x="12" y="68"/>
                      <a:pt x="12" y="68"/>
                      <a:pt x="12" y="68"/>
                    </a:cubicBezTo>
                    <a:cubicBezTo>
                      <a:pt x="12" y="68"/>
                      <a:pt x="12" y="68"/>
                      <a:pt x="12" y="68"/>
                    </a:cubicBezTo>
                    <a:cubicBezTo>
                      <a:pt x="12" y="68"/>
                      <a:pt x="12" y="68"/>
                      <a:pt x="12" y="68"/>
                    </a:cubicBezTo>
                    <a:cubicBezTo>
                      <a:pt x="12" y="68"/>
                      <a:pt x="12" y="68"/>
                      <a:pt x="12" y="68"/>
                    </a:cubicBezTo>
                    <a:cubicBezTo>
                      <a:pt x="12" y="68"/>
                      <a:pt x="12" y="68"/>
                      <a:pt x="12" y="68"/>
                    </a:cubicBezTo>
                    <a:cubicBezTo>
                      <a:pt x="12" y="68"/>
                      <a:pt x="12" y="68"/>
                      <a:pt x="12" y="68"/>
                    </a:cubicBezTo>
                    <a:cubicBezTo>
                      <a:pt x="12" y="68"/>
                      <a:pt x="12" y="68"/>
                      <a:pt x="12" y="68"/>
                    </a:cubicBezTo>
                    <a:cubicBezTo>
                      <a:pt x="12" y="68"/>
                      <a:pt x="12" y="68"/>
                      <a:pt x="12" y="68"/>
                    </a:cubicBezTo>
                    <a:cubicBezTo>
                      <a:pt x="12" y="69"/>
                      <a:pt x="12" y="69"/>
                      <a:pt x="12" y="69"/>
                    </a:cubicBezTo>
                    <a:cubicBezTo>
                      <a:pt x="12" y="69"/>
                      <a:pt x="12" y="69"/>
                      <a:pt x="12" y="69"/>
                    </a:cubicBezTo>
                    <a:cubicBezTo>
                      <a:pt x="12" y="69"/>
                      <a:pt x="12" y="69"/>
                      <a:pt x="12" y="69"/>
                    </a:cubicBezTo>
                    <a:cubicBezTo>
                      <a:pt x="12" y="69"/>
                      <a:pt x="12" y="69"/>
                      <a:pt x="12" y="69"/>
                    </a:cubicBezTo>
                    <a:cubicBezTo>
                      <a:pt x="12" y="69"/>
                      <a:pt x="12" y="69"/>
                      <a:pt x="12" y="69"/>
                    </a:cubicBezTo>
                    <a:cubicBezTo>
                      <a:pt x="12" y="69"/>
                      <a:pt x="12" y="69"/>
                      <a:pt x="12" y="69"/>
                    </a:cubicBezTo>
                    <a:cubicBezTo>
                      <a:pt x="12" y="69"/>
                      <a:pt x="12" y="69"/>
                      <a:pt x="12" y="69"/>
                    </a:cubicBezTo>
                    <a:cubicBezTo>
                      <a:pt x="12" y="69"/>
                      <a:pt x="12" y="69"/>
                      <a:pt x="12" y="69"/>
                    </a:cubicBezTo>
                    <a:cubicBezTo>
                      <a:pt x="13" y="69"/>
                      <a:pt x="13" y="69"/>
                      <a:pt x="13" y="69"/>
                    </a:cubicBezTo>
                    <a:cubicBezTo>
                      <a:pt x="13" y="69"/>
                      <a:pt x="13" y="69"/>
                      <a:pt x="13" y="69"/>
                    </a:cubicBezTo>
                    <a:cubicBezTo>
                      <a:pt x="13" y="69"/>
                      <a:pt x="13" y="69"/>
                      <a:pt x="13" y="69"/>
                    </a:cubicBezTo>
                    <a:cubicBezTo>
                      <a:pt x="13" y="70"/>
                      <a:pt x="13" y="70"/>
                      <a:pt x="13" y="70"/>
                    </a:cubicBezTo>
                    <a:cubicBezTo>
                      <a:pt x="13" y="70"/>
                      <a:pt x="13" y="70"/>
                      <a:pt x="13" y="70"/>
                    </a:cubicBezTo>
                    <a:cubicBezTo>
                      <a:pt x="13" y="70"/>
                      <a:pt x="13" y="70"/>
                      <a:pt x="13" y="70"/>
                    </a:cubicBezTo>
                    <a:cubicBezTo>
                      <a:pt x="13" y="70"/>
                      <a:pt x="13" y="70"/>
                      <a:pt x="13" y="70"/>
                    </a:cubicBezTo>
                    <a:cubicBezTo>
                      <a:pt x="13" y="70"/>
                      <a:pt x="13" y="70"/>
                      <a:pt x="13" y="70"/>
                    </a:cubicBezTo>
                    <a:cubicBezTo>
                      <a:pt x="13" y="70"/>
                      <a:pt x="13" y="70"/>
                      <a:pt x="13" y="70"/>
                    </a:cubicBezTo>
                    <a:cubicBezTo>
                      <a:pt x="13" y="70"/>
                      <a:pt x="13" y="70"/>
                      <a:pt x="14" y="70"/>
                    </a:cubicBezTo>
                    <a:cubicBezTo>
                      <a:pt x="14" y="71"/>
                      <a:pt x="14" y="71"/>
                      <a:pt x="14" y="71"/>
                    </a:cubicBezTo>
                    <a:cubicBezTo>
                      <a:pt x="14" y="71"/>
                      <a:pt x="14" y="71"/>
                      <a:pt x="14" y="71"/>
                    </a:cubicBezTo>
                    <a:cubicBezTo>
                      <a:pt x="14" y="71"/>
                      <a:pt x="14" y="71"/>
                      <a:pt x="14" y="71"/>
                    </a:cubicBezTo>
                    <a:cubicBezTo>
                      <a:pt x="14" y="71"/>
                      <a:pt x="14" y="71"/>
                      <a:pt x="14" y="71"/>
                    </a:cubicBezTo>
                    <a:cubicBezTo>
                      <a:pt x="14" y="71"/>
                      <a:pt x="14" y="71"/>
                      <a:pt x="14" y="71"/>
                    </a:cubicBezTo>
                    <a:cubicBezTo>
                      <a:pt x="14" y="72"/>
                      <a:pt x="14" y="72"/>
                      <a:pt x="14" y="72"/>
                    </a:cubicBezTo>
                    <a:cubicBezTo>
                      <a:pt x="14" y="72"/>
                      <a:pt x="14" y="72"/>
                      <a:pt x="14" y="72"/>
                    </a:cubicBezTo>
                    <a:cubicBezTo>
                      <a:pt x="14" y="72"/>
                      <a:pt x="14" y="72"/>
                      <a:pt x="14" y="72"/>
                    </a:cubicBezTo>
                    <a:cubicBezTo>
                      <a:pt x="14" y="72"/>
                      <a:pt x="14" y="72"/>
                      <a:pt x="14" y="72"/>
                    </a:cubicBezTo>
                    <a:cubicBezTo>
                      <a:pt x="14" y="72"/>
                      <a:pt x="14" y="72"/>
                      <a:pt x="14" y="72"/>
                    </a:cubicBezTo>
                    <a:cubicBezTo>
                      <a:pt x="15" y="73"/>
                      <a:pt x="15" y="73"/>
                      <a:pt x="15" y="73"/>
                    </a:cubicBezTo>
                    <a:cubicBezTo>
                      <a:pt x="15" y="73"/>
                      <a:pt x="15" y="73"/>
                      <a:pt x="15" y="73"/>
                    </a:cubicBezTo>
                    <a:cubicBezTo>
                      <a:pt x="15" y="73"/>
                      <a:pt x="15" y="73"/>
                      <a:pt x="15" y="73"/>
                    </a:cubicBezTo>
                    <a:cubicBezTo>
                      <a:pt x="15" y="73"/>
                      <a:pt x="15" y="73"/>
                      <a:pt x="15" y="73"/>
                    </a:cubicBezTo>
                    <a:cubicBezTo>
                      <a:pt x="15" y="73"/>
                      <a:pt x="15" y="73"/>
                      <a:pt x="15" y="73"/>
                    </a:cubicBezTo>
                    <a:cubicBezTo>
                      <a:pt x="15" y="73"/>
                      <a:pt x="15" y="73"/>
                      <a:pt x="15" y="73"/>
                    </a:cubicBezTo>
                    <a:cubicBezTo>
                      <a:pt x="15" y="74"/>
                      <a:pt x="15" y="74"/>
                      <a:pt x="15" y="74"/>
                    </a:cubicBezTo>
                    <a:cubicBezTo>
                      <a:pt x="15" y="74"/>
                      <a:pt x="15" y="74"/>
                      <a:pt x="15" y="74"/>
                    </a:cubicBezTo>
                    <a:cubicBezTo>
                      <a:pt x="15" y="74"/>
                      <a:pt x="15" y="74"/>
                      <a:pt x="15" y="74"/>
                    </a:cubicBezTo>
                    <a:cubicBezTo>
                      <a:pt x="15" y="74"/>
                      <a:pt x="15" y="74"/>
                      <a:pt x="15" y="74"/>
                    </a:cubicBezTo>
                    <a:cubicBezTo>
                      <a:pt x="15" y="74"/>
                      <a:pt x="15" y="74"/>
                      <a:pt x="15" y="74"/>
                    </a:cubicBezTo>
                    <a:cubicBezTo>
                      <a:pt x="15" y="74"/>
                      <a:pt x="15" y="74"/>
                      <a:pt x="15" y="74"/>
                    </a:cubicBezTo>
                    <a:cubicBezTo>
                      <a:pt x="15" y="75"/>
                      <a:pt x="15" y="75"/>
                      <a:pt x="15" y="75"/>
                    </a:cubicBezTo>
                    <a:cubicBezTo>
                      <a:pt x="16" y="75"/>
                      <a:pt x="16" y="75"/>
                      <a:pt x="16" y="75"/>
                    </a:cubicBezTo>
                    <a:cubicBezTo>
                      <a:pt x="16" y="75"/>
                      <a:pt x="16" y="75"/>
                      <a:pt x="16" y="75"/>
                    </a:cubicBezTo>
                    <a:cubicBezTo>
                      <a:pt x="16" y="75"/>
                      <a:pt x="16" y="75"/>
                      <a:pt x="16" y="75"/>
                    </a:cubicBezTo>
                    <a:cubicBezTo>
                      <a:pt x="16" y="75"/>
                      <a:pt x="16" y="75"/>
                      <a:pt x="16" y="75"/>
                    </a:cubicBezTo>
                    <a:cubicBezTo>
                      <a:pt x="16" y="76"/>
                      <a:pt x="16" y="76"/>
                      <a:pt x="16" y="76"/>
                    </a:cubicBezTo>
                    <a:cubicBezTo>
                      <a:pt x="16" y="76"/>
                      <a:pt x="16" y="76"/>
                      <a:pt x="16" y="76"/>
                    </a:cubicBezTo>
                    <a:cubicBezTo>
                      <a:pt x="16" y="76"/>
                      <a:pt x="16" y="76"/>
                      <a:pt x="16" y="76"/>
                    </a:cubicBezTo>
                    <a:cubicBezTo>
                      <a:pt x="16" y="77"/>
                      <a:pt x="16" y="77"/>
                      <a:pt x="16" y="77"/>
                    </a:cubicBezTo>
                    <a:cubicBezTo>
                      <a:pt x="16" y="77"/>
                      <a:pt x="16" y="77"/>
                      <a:pt x="16" y="77"/>
                    </a:cubicBezTo>
                    <a:cubicBezTo>
                      <a:pt x="16" y="77"/>
                      <a:pt x="16" y="77"/>
                      <a:pt x="16" y="77"/>
                    </a:cubicBezTo>
                    <a:cubicBezTo>
                      <a:pt x="16" y="77"/>
                      <a:pt x="16" y="77"/>
                      <a:pt x="16" y="77"/>
                    </a:cubicBezTo>
                    <a:cubicBezTo>
                      <a:pt x="16" y="77"/>
                      <a:pt x="16" y="77"/>
                      <a:pt x="16" y="77"/>
                    </a:cubicBezTo>
                    <a:cubicBezTo>
                      <a:pt x="17" y="77"/>
                      <a:pt x="17" y="77"/>
                      <a:pt x="17" y="77"/>
                    </a:cubicBezTo>
                    <a:cubicBezTo>
                      <a:pt x="17" y="77"/>
                      <a:pt x="17" y="77"/>
                      <a:pt x="17" y="77"/>
                    </a:cubicBezTo>
                    <a:cubicBezTo>
                      <a:pt x="17" y="78"/>
                      <a:pt x="17" y="78"/>
                      <a:pt x="17" y="78"/>
                    </a:cubicBezTo>
                    <a:cubicBezTo>
                      <a:pt x="17" y="78"/>
                      <a:pt x="17" y="78"/>
                      <a:pt x="17" y="78"/>
                    </a:cubicBezTo>
                    <a:cubicBezTo>
                      <a:pt x="17" y="78"/>
                      <a:pt x="17" y="78"/>
                      <a:pt x="17" y="78"/>
                    </a:cubicBezTo>
                    <a:cubicBezTo>
                      <a:pt x="17" y="78"/>
                      <a:pt x="17" y="78"/>
                      <a:pt x="17" y="78"/>
                    </a:cubicBezTo>
                    <a:cubicBezTo>
                      <a:pt x="17" y="78"/>
                      <a:pt x="17" y="78"/>
                      <a:pt x="17" y="78"/>
                    </a:cubicBezTo>
                    <a:cubicBezTo>
                      <a:pt x="17" y="78"/>
                      <a:pt x="17" y="78"/>
                      <a:pt x="17" y="78"/>
                    </a:cubicBezTo>
                    <a:cubicBezTo>
                      <a:pt x="17" y="78"/>
                      <a:pt x="17" y="78"/>
                      <a:pt x="17" y="78"/>
                    </a:cubicBezTo>
                    <a:cubicBezTo>
                      <a:pt x="18" y="78"/>
                      <a:pt x="18" y="78"/>
                      <a:pt x="18" y="78"/>
                    </a:cubicBezTo>
                    <a:cubicBezTo>
                      <a:pt x="18" y="78"/>
                      <a:pt x="18" y="78"/>
                      <a:pt x="18" y="78"/>
                    </a:cubicBezTo>
                    <a:cubicBezTo>
                      <a:pt x="18" y="78"/>
                      <a:pt x="18" y="78"/>
                      <a:pt x="18" y="78"/>
                    </a:cubicBezTo>
                    <a:cubicBezTo>
                      <a:pt x="18" y="79"/>
                      <a:pt x="18" y="79"/>
                      <a:pt x="18" y="79"/>
                    </a:cubicBezTo>
                    <a:cubicBezTo>
                      <a:pt x="18" y="79"/>
                      <a:pt x="18" y="79"/>
                      <a:pt x="18" y="79"/>
                    </a:cubicBezTo>
                    <a:cubicBezTo>
                      <a:pt x="18" y="80"/>
                      <a:pt x="18"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20" y="81"/>
                      <a:pt x="20" y="81"/>
                      <a:pt x="20" y="81"/>
                    </a:cubicBezTo>
                    <a:cubicBezTo>
                      <a:pt x="20" y="81"/>
                      <a:pt x="20" y="81"/>
                      <a:pt x="20" y="81"/>
                    </a:cubicBezTo>
                    <a:cubicBezTo>
                      <a:pt x="20" y="81"/>
                      <a:pt x="20" y="81"/>
                      <a:pt x="20" y="81"/>
                    </a:cubicBezTo>
                    <a:cubicBezTo>
                      <a:pt x="20" y="81"/>
                      <a:pt x="20" y="81"/>
                      <a:pt x="20" y="81"/>
                    </a:cubicBezTo>
                    <a:cubicBezTo>
                      <a:pt x="20" y="81"/>
                      <a:pt x="20" y="81"/>
                      <a:pt x="20" y="81"/>
                    </a:cubicBezTo>
                    <a:cubicBezTo>
                      <a:pt x="20" y="81"/>
                      <a:pt x="20" y="81"/>
                      <a:pt x="20" y="81"/>
                    </a:cubicBezTo>
                    <a:cubicBezTo>
                      <a:pt x="20" y="82"/>
                      <a:pt x="20" y="82"/>
                      <a:pt x="20" y="82"/>
                    </a:cubicBezTo>
                    <a:cubicBezTo>
                      <a:pt x="20" y="82"/>
                      <a:pt x="20" y="82"/>
                      <a:pt x="20" y="82"/>
                    </a:cubicBezTo>
                    <a:cubicBezTo>
                      <a:pt x="20" y="82"/>
                      <a:pt x="20" y="82"/>
                      <a:pt x="20" y="82"/>
                    </a:cubicBezTo>
                    <a:cubicBezTo>
                      <a:pt x="20" y="82"/>
                      <a:pt x="20" y="82"/>
                      <a:pt x="20" y="82"/>
                    </a:cubicBezTo>
                    <a:cubicBezTo>
                      <a:pt x="20" y="82"/>
                      <a:pt x="20" y="82"/>
                      <a:pt x="20" y="82"/>
                    </a:cubicBezTo>
                    <a:cubicBezTo>
                      <a:pt x="20" y="82"/>
                      <a:pt x="20" y="82"/>
                      <a:pt x="20" y="82"/>
                    </a:cubicBezTo>
                    <a:cubicBezTo>
                      <a:pt x="20" y="82"/>
                      <a:pt x="20" y="82"/>
                      <a:pt x="20" y="82"/>
                    </a:cubicBezTo>
                    <a:cubicBezTo>
                      <a:pt x="20" y="82"/>
                      <a:pt x="20" y="82"/>
                      <a:pt x="20" y="82"/>
                    </a:cubicBezTo>
                    <a:cubicBezTo>
                      <a:pt x="20" y="82"/>
                      <a:pt x="20" y="82"/>
                      <a:pt x="20" y="82"/>
                    </a:cubicBezTo>
                    <a:cubicBezTo>
                      <a:pt x="20" y="82"/>
                      <a:pt x="20" y="82"/>
                      <a:pt x="20" y="82"/>
                    </a:cubicBezTo>
                    <a:cubicBezTo>
                      <a:pt x="19" y="82"/>
                      <a:pt x="19" y="82"/>
                      <a:pt x="19" y="82"/>
                    </a:cubicBezTo>
                    <a:cubicBezTo>
                      <a:pt x="19" y="82"/>
                      <a:pt x="19" y="82"/>
                      <a:pt x="19" y="82"/>
                    </a:cubicBezTo>
                    <a:cubicBezTo>
                      <a:pt x="19" y="83"/>
                      <a:pt x="19" y="83"/>
                      <a:pt x="19" y="83"/>
                    </a:cubicBezTo>
                    <a:cubicBezTo>
                      <a:pt x="19" y="83"/>
                      <a:pt x="19" y="83"/>
                      <a:pt x="19" y="83"/>
                    </a:cubicBezTo>
                    <a:cubicBezTo>
                      <a:pt x="19" y="83"/>
                      <a:pt x="19" y="83"/>
                      <a:pt x="19" y="83"/>
                    </a:cubicBezTo>
                    <a:cubicBezTo>
                      <a:pt x="19" y="83"/>
                      <a:pt x="19" y="83"/>
                      <a:pt x="19" y="83"/>
                    </a:cubicBezTo>
                    <a:cubicBezTo>
                      <a:pt x="20" y="84"/>
                      <a:pt x="20" y="84"/>
                      <a:pt x="20" y="84"/>
                    </a:cubicBezTo>
                    <a:cubicBezTo>
                      <a:pt x="20" y="84"/>
                      <a:pt x="20" y="84"/>
                      <a:pt x="20" y="84"/>
                    </a:cubicBezTo>
                    <a:cubicBezTo>
                      <a:pt x="20" y="84"/>
                      <a:pt x="20" y="84"/>
                      <a:pt x="20" y="84"/>
                    </a:cubicBezTo>
                    <a:cubicBezTo>
                      <a:pt x="20" y="84"/>
                      <a:pt x="20" y="84"/>
                      <a:pt x="20" y="84"/>
                    </a:cubicBezTo>
                    <a:cubicBezTo>
                      <a:pt x="20" y="84"/>
                      <a:pt x="20" y="84"/>
                      <a:pt x="20" y="84"/>
                    </a:cubicBezTo>
                    <a:cubicBezTo>
                      <a:pt x="20" y="84"/>
                      <a:pt x="20" y="84"/>
                      <a:pt x="20" y="84"/>
                    </a:cubicBezTo>
                    <a:cubicBezTo>
                      <a:pt x="21" y="84"/>
                      <a:pt x="21" y="84"/>
                      <a:pt x="21" y="84"/>
                    </a:cubicBezTo>
                    <a:cubicBezTo>
                      <a:pt x="21" y="84"/>
                      <a:pt x="21" y="84"/>
                      <a:pt x="21" y="84"/>
                    </a:cubicBezTo>
                    <a:cubicBezTo>
                      <a:pt x="21" y="84"/>
                      <a:pt x="21" y="84"/>
                      <a:pt x="21" y="84"/>
                    </a:cubicBezTo>
                    <a:cubicBezTo>
                      <a:pt x="21" y="84"/>
                      <a:pt x="21" y="84"/>
                      <a:pt x="21" y="84"/>
                    </a:cubicBezTo>
                    <a:cubicBezTo>
                      <a:pt x="21" y="84"/>
                      <a:pt x="21" y="84"/>
                      <a:pt x="21" y="84"/>
                    </a:cubicBezTo>
                    <a:cubicBezTo>
                      <a:pt x="21" y="84"/>
                      <a:pt x="21" y="84"/>
                      <a:pt x="21" y="84"/>
                    </a:cubicBezTo>
                    <a:cubicBezTo>
                      <a:pt x="21" y="84"/>
                      <a:pt x="21" y="84"/>
                      <a:pt x="21" y="84"/>
                    </a:cubicBezTo>
                    <a:cubicBezTo>
                      <a:pt x="21" y="84"/>
                      <a:pt x="21" y="84"/>
                      <a:pt x="21" y="84"/>
                    </a:cubicBezTo>
                    <a:cubicBezTo>
                      <a:pt x="21" y="85"/>
                      <a:pt x="21" y="85"/>
                      <a:pt x="21" y="85"/>
                    </a:cubicBezTo>
                    <a:cubicBezTo>
                      <a:pt x="21" y="85"/>
                      <a:pt x="21" y="85"/>
                      <a:pt x="21" y="85"/>
                    </a:cubicBezTo>
                    <a:cubicBezTo>
                      <a:pt x="21" y="86"/>
                      <a:pt x="21" y="86"/>
                      <a:pt x="21" y="86"/>
                    </a:cubicBezTo>
                    <a:cubicBezTo>
                      <a:pt x="21" y="86"/>
                      <a:pt x="21" y="86"/>
                      <a:pt x="21" y="86"/>
                    </a:cubicBezTo>
                    <a:cubicBezTo>
                      <a:pt x="21" y="87"/>
                      <a:pt x="21" y="87"/>
                      <a:pt x="21" y="87"/>
                    </a:cubicBezTo>
                    <a:cubicBezTo>
                      <a:pt x="20" y="87"/>
                      <a:pt x="20" y="87"/>
                      <a:pt x="20" y="87"/>
                    </a:cubicBezTo>
                    <a:cubicBezTo>
                      <a:pt x="21" y="87"/>
                      <a:pt x="21" y="87"/>
                      <a:pt x="21" y="87"/>
                    </a:cubicBezTo>
                    <a:cubicBezTo>
                      <a:pt x="21" y="87"/>
                      <a:pt x="21" y="87"/>
                      <a:pt x="21" y="87"/>
                    </a:cubicBezTo>
                    <a:cubicBezTo>
                      <a:pt x="21" y="87"/>
                      <a:pt x="21" y="87"/>
                      <a:pt x="21" y="87"/>
                    </a:cubicBezTo>
                    <a:cubicBezTo>
                      <a:pt x="21" y="87"/>
                      <a:pt x="21" y="87"/>
                      <a:pt x="21" y="87"/>
                    </a:cubicBezTo>
                    <a:cubicBezTo>
                      <a:pt x="21" y="87"/>
                      <a:pt x="21" y="87"/>
                      <a:pt x="21" y="87"/>
                    </a:cubicBezTo>
                    <a:cubicBezTo>
                      <a:pt x="21" y="88"/>
                      <a:pt x="21" y="88"/>
                      <a:pt x="21" y="88"/>
                    </a:cubicBezTo>
                    <a:cubicBezTo>
                      <a:pt x="21" y="88"/>
                      <a:pt x="21" y="88"/>
                      <a:pt x="21" y="88"/>
                    </a:cubicBezTo>
                    <a:cubicBezTo>
                      <a:pt x="21" y="88"/>
                      <a:pt x="21" y="88"/>
                      <a:pt x="21" y="88"/>
                    </a:cubicBezTo>
                    <a:cubicBezTo>
                      <a:pt x="21" y="88"/>
                      <a:pt x="21" y="88"/>
                      <a:pt x="21" y="88"/>
                    </a:cubicBezTo>
                    <a:cubicBezTo>
                      <a:pt x="21" y="88"/>
                      <a:pt x="21" y="88"/>
                      <a:pt x="21" y="88"/>
                    </a:cubicBezTo>
                    <a:cubicBezTo>
                      <a:pt x="20" y="89"/>
                      <a:pt x="20" y="89"/>
                      <a:pt x="20" y="89"/>
                    </a:cubicBezTo>
                    <a:cubicBezTo>
                      <a:pt x="21" y="89"/>
                      <a:pt x="21" y="89"/>
                      <a:pt x="21" y="89"/>
                    </a:cubicBezTo>
                    <a:cubicBezTo>
                      <a:pt x="21" y="89"/>
                      <a:pt x="21" y="89"/>
                      <a:pt x="21" y="89"/>
                    </a:cubicBezTo>
                    <a:cubicBezTo>
                      <a:pt x="21" y="89"/>
                      <a:pt x="21" y="89"/>
                      <a:pt x="21" y="89"/>
                    </a:cubicBezTo>
                    <a:cubicBezTo>
                      <a:pt x="21" y="90"/>
                      <a:pt x="21" y="90"/>
                      <a:pt x="21" y="90"/>
                    </a:cubicBezTo>
                    <a:cubicBezTo>
                      <a:pt x="21" y="90"/>
                      <a:pt x="21" y="90"/>
                      <a:pt x="21" y="90"/>
                    </a:cubicBezTo>
                    <a:cubicBezTo>
                      <a:pt x="20" y="90"/>
                      <a:pt x="20" y="90"/>
                      <a:pt x="20" y="90"/>
                    </a:cubicBezTo>
                    <a:cubicBezTo>
                      <a:pt x="20" y="91"/>
                      <a:pt x="20" y="91"/>
                      <a:pt x="20" y="91"/>
                    </a:cubicBezTo>
                    <a:cubicBezTo>
                      <a:pt x="20" y="91"/>
                      <a:pt x="20" y="91"/>
                      <a:pt x="20" y="91"/>
                    </a:cubicBezTo>
                    <a:cubicBezTo>
                      <a:pt x="20" y="91"/>
                      <a:pt x="20" y="91"/>
                      <a:pt x="20" y="91"/>
                    </a:cubicBezTo>
                    <a:cubicBezTo>
                      <a:pt x="20" y="91"/>
                      <a:pt x="20" y="91"/>
                      <a:pt x="20" y="91"/>
                    </a:cubicBezTo>
                    <a:cubicBezTo>
                      <a:pt x="20" y="91"/>
                      <a:pt x="20" y="91"/>
                      <a:pt x="20" y="91"/>
                    </a:cubicBezTo>
                    <a:cubicBezTo>
                      <a:pt x="20" y="91"/>
                      <a:pt x="20" y="91"/>
                      <a:pt x="20" y="91"/>
                    </a:cubicBezTo>
                    <a:cubicBezTo>
                      <a:pt x="21" y="91"/>
                      <a:pt x="21" y="91"/>
                      <a:pt x="21" y="91"/>
                    </a:cubicBezTo>
                    <a:cubicBezTo>
                      <a:pt x="21" y="91"/>
                      <a:pt x="21" y="91"/>
                      <a:pt x="21" y="91"/>
                    </a:cubicBezTo>
                    <a:cubicBezTo>
                      <a:pt x="21" y="91"/>
                      <a:pt x="21" y="91"/>
                      <a:pt x="21" y="91"/>
                    </a:cubicBezTo>
                    <a:cubicBezTo>
                      <a:pt x="21" y="92"/>
                      <a:pt x="21" y="92"/>
                      <a:pt x="21" y="92"/>
                    </a:cubicBezTo>
                    <a:cubicBezTo>
                      <a:pt x="21" y="92"/>
                      <a:pt x="21" y="92"/>
                      <a:pt x="21" y="92"/>
                    </a:cubicBezTo>
                    <a:cubicBezTo>
                      <a:pt x="21" y="93"/>
                      <a:pt x="21" y="93"/>
                      <a:pt x="21" y="93"/>
                    </a:cubicBezTo>
                    <a:cubicBezTo>
                      <a:pt x="22" y="93"/>
                      <a:pt x="22" y="93"/>
                      <a:pt x="22" y="93"/>
                    </a:cubicBezTo>
                    <a:cubicBezTo>
                      <a:pt x="22" y="93"/>
                      <a:pt x="22" y="93"/>
                      <a:pt x="22" y="93"/>
                    </a:cubicBezTo>
                    <a:cubicBezTo>
                      <a:pt x="22" y="93"/>
                      <a:pt x="22" y="93"/>
                      <a:pt x="22" y="93"/>
                    </a:cubicBezTo>
                    <a:cubicBezTo>
                      <a:pt x="23" y="93"/>
                      <a:pt x="23" y="93"/>
                      <a:pt x="23" y="93"/>
                    </a:cubicBezTo>
                    <a:cubicBezTo>
                      <a:pt x="24" y="93"/>
                      <a:pt x="24" y="93"/>
                      <a:pt x="24" y="93"/>
                    </a:cubicBezTo>
                    <a:cubicBezTo>
                      <a:pt x="25" y="93"/>
                      <a:pt x="25" y="93"/>
                      <a:pt x="25" y="93"/>
                    </a:cubicBezTo>
                    <a:cubicBezTo>
                      <a:pt x="25" y="93"/>
                      <a:pt x="25" y="93"/>
                      <a:pt x="25" y="93"/>
                    </a:cubicBezTo>
                    <a:cubicBezTo>
                      <a:pt x="26" y="93"/>
                      <a:pt x="26" y="93"/>
                      <a:pt x="26" y="93"/>
                    </a:cubicBezTo>
                    <a:cubicBezTo>
                      <a:pt x="26" y="93"/>
                      <a:pt x="26" y="93"/>
                      <a:pt x="26" y="93"/>
                    </a:cubicBezTo>
                    <a:cubicBezTo>
                      <a:pt x="26" y="93"/>
                      <a:pt x="26" y="93"/>
                      <a:pt x="26" y="93"/>
                    </a:cubicBezTo>
                    <a:cubicBezTo>
                      <a:pt x="26" y="93"/>
                      <a:pt x="26" y="93"/>
                      <a:pt x="26" y="93"/>
                    </a:cubicBezTo>
                    <a:cubicBezTo>
                      <a:pt x="26" y="93"/>
                      <a:pt x="26" y="93"/>
                      <a:pt x="26" y="93"/>
                    </a:cubicBezTo>
                    <a:cubicBezTo>
                      <a:pt x="26" y="93"/>
                      <a:pt x="26" y="93"/>
                      <a:pt x="26" y="93"/>
                    </a:cubicBezTo>
                    <a:cubicBezTo>
                      <a:pt x="26" y="94"/>
                      <a:pt x="26" y="94"/>
                      <a:pt x="26" y="94"/>
                    </a:cubicBezTo>
                    <a:cubicBezTo>
                      <a:pt x="26" y="94"/>
                      <a:pt x="26" y="94"/>
                      <a:pt x="26" y="94"/>
                    </a:cubicBezTo>
                    <a:cubicBezTo>
                      <a:pt x="26" y="94"/>
                      <a:pt x="26" y="94"/>
                      <a:pt x="26" y="94"/>
                    </a:cubicBezTo>
                    <a:cubicBezTo>
                      <a:pt x="26" y="94"/>
                      <a:pt x="26" y="94"/>
                      <a:pt x="26" y="94"/>
                    </a:cubicBezTo>
                    <a:cubicBezTo>
                      <a:pt x="26" y="94"/>
                      <a:pt x="26" y="94"/>
                      <a:pt x="26" y="94"/>
                    </a:cubicBezTo>
                    <a:cubicBezTo>
                      <a:pt x="27" y="94"/>
                      <a:pt x="27" y="94"/>
                      <a:pt x="27" y="94"/>
                    </a:cubicBezTo>
                    <a:cubicBezTo>
                      <a:pt x="27" y="94"/>
                      <a:pt x="27" y="94"/>
                      <a:pt x="27" y="94"/>
                    </a:cubicBezTo>
                    <a:cubicBezTo>
                      <a:pt x="27" y="94"/>
                      <a:pt x="27" y="94"/>
                      <a:pt x="27" y="94"/>
                    </a:cubicBezTo>
                    <a:cubicBezTo>
                      <a:pt x="27" y="94"/>
                      <a:pt x="27" y="94"/>
                      <a:pt x="27" y="94"/>
                    </a:cubicBezTo>
                    <a:cubicBezTo>
                      <a:pt x="27" y="94"/>
                      <a:pt x="27" y="94"/>
                      <a:pt x="27" y="94"/>
                    </a:cubicBezTo>
                    <a:cubicBezTo>
                      <a:pt x="27" y="94"/>
                      <a:pt x="27" y="94"/>
                      <a:pt x="27" y="94"/>
                    </a:cubicBezTo>
                    <a:cubicBezTo>
                      <a:pt x="27" y="94"/>
                      <a:pt x="27" y="94"/>
                      <a:pt x="27" y="94"/>
                    </a:cubicBezTo>
                    <a:cubicBezTo>
                      <a:pt x="27" y="94"/>
                      <a:pt x="27" y="94"/>
                      <a:pt x="27" y="94"/>
                    </a:cubicBezTo>
                    <a:cubicBezTo>
                      <a:pt x="27" y="94"/>
                      <a:pt x="27" y="94"/>
                      <a:pt x="27" y="94"/>
                    </a:cubicBezTo>
                    <a:cubicBezTo>
                      <a:pt x="27" y="94"/>
                      <a:pt x="27" y="94"/>
                      <a:pt x="27" y="94"/>
                    </a:cubicBezTo>
                    <a:cubicBezTo>
                      <a:pt x="27" y="94"/>
                      <a:pt x="27" y="94"/>
                      <a:pt x="27" y="94"/>
                    </a:cubicBezTo>
                    <a:cubicBezTo>
                      <a:pt x="27" y="94"/>
                      <a:pt x="27" y="94"/>
                      <a:pt x="27" y="94"/>
                    </a:cubicBezTo>
                    <a:cubicBezTo>
                      <a:pt x="27" y="94"/>
                      <a:pt x="27" y="94"/>
                      <a:pt x="27" y="94"/>
                    </a:cubicBezTo>
                    <a:cubicBezTo>
                      <a:pt x="28" y="94"/>
                      <a:pt x="28" y="94"/>
                      <a:pt x="28" y="94"/>
                    </a:cubicBezTo>
                    <a:cubicBezTo>
                      <a:pt x="28" y="94"/>
                      <a:pt x="28" y="94"/>
                      <a:pt x="28" y="94"/>
                    </a:cubicBezTo>
                    <a:cubicBezTo>
                      <a:pt x="28" y="94"/>
                      <a:pt x="28" y="94"/>
                      <a:pt x="28" y="94"/>
                    </a:cubicBezTo>
                    <a:cubicBezTo>
                      <a:pt x="28" y="94"/>
                      <a:pt x="28" y="94"/>
                      <a:pt x="28" y="94"/>
                    </a:cubicBezTo>
                    <a:cubicBezTo>
                      <a:pt x="28" y="94"/>
                      <a:pt x="28" y="94"/>
                      <a:pt x="28" y="94"/>
                    </a:cubicBezTo>
                    <a:cubicBezTo>
                      <a:pt x="28" y="94"/>
                      <a:pt x="28" y="94"/>
                      <a:pt x="28" y="94"/>
                    </a:cubicBezTo>
                    <a:cubicBezTo>
                      <a:pt x="28" y="94"/>
                      <a:pt x="28" y="94"/>
                      <a:pt x="28" y="94"/>
                    </a:cubicBezTo>
                    <a:cubicBezTo>
                      <a:pt x="28" y="94"/>
                      <a:pt x="28" y="94"/>
                      <a:pt x="28" y="94"/>
                    </a:cubicBezTo>
                    <a:cubicBezTo>
                      <a:pt x="29" y="94"/>
                      <a:pt x="29" y="94"/>
                      <a:pt x="29" y="94"/>
                    </a:cubicBezTo>
                    <a:cubicBezTo>
                      <a:pt x="29" y="94"/>
                      <a:pt x="29" y="94"/>
                      <a:pt x="29" y="94"/>
                    </a:cubicBezTo>
                    <a:cubicBezTo>
                      <a:pt x="29" y="94"/>
                      <a:pt x="29" y="94"/>
                      <a:pt x="29" y="94"/>
                    </a:cubicBezTo>
                    <a:cubicBezTo>
                      <a:pt x="29" y="94"/>
                      <a:pt x="29" y="94"/>
                      <a:pt x="29" y="94"/>
                    </a:cubicBezTo>
                    <a:cubicBezTo>
                      <a:pt x="29" y="94"/>
                      <a:pt x="29" y="94"/>
                      <a:pt x="29" y="94"/>
                    </a:cubicBezTo>
                    <a:cubicBezTo>
                      <a:pt x="29" y="94"/>
                      <a:pt x="29" y="94"/>
                      <a:pt x="29" y="94"/>
                    </a:cubicBezTo>
                    <a:cubicBezTo>
                      <a:pt x="29" y="94"/>
                      <a:pt x="29" y="94"/>
                      <a:pt x="29" y="94"/>
                    </a:cubicBezTo>
                    <a:cubicBezTo>
                      <a:pt x="29" y="94"/>
                      <a:pt x="29" y="94"/>
                      <a:pt x="29" y="94"/>
                    </a:cubicBezTo>
                    <a:cubicBezTo>
                      <a:pt x="29" y="94"/>
                      <a:pt x="29" y="94"/>
                      <a:pt x="29" y="94"/>
                    </a:cubicBezTo>
                    <a:cubicBezTo>
                      <a:pt x="29" y="94"/>
                      <a:pt x="29" y="94"/>
                      <a:pt x="29" y="94"/>
                    </a:cubicBezTo>
                    <a:cubicBezTo>
                      <a:pt x="29" y="94"/>
                      <a:pt x="29" y="94"/>
                      <a:pt x="29" y="94"/>
                    </a:cubicBezTo>
                    <a:cubicBezTo>
                      <a:pt x="29" y="94"/>
                      <a:pt x="29" y="94"/>
                      <a:pt x="29" y="94"/>
                    </a:cubicBezTo>
                    <a:cubicBezTo>
                      <a:pt x="30" y="94"/>
                      <a:pt x="30" y="94"/>
                      <a:pt x="30" y="94"/>
                    </a:cubicBezTo>
                    <a:cubicBezTo>
                      <a:pt x="30" y="94"/>
                      <a:pt x="30" y="94"/>
                      <a:pt x="30" y="94"/>
                    </a:cubicBezTo>
                    <a:cubicBezTo>
                      <a:pt x="30" y="95"/>
                      <a:pt x="30" y="95"/>
                      <a:pt x="30" y="95"/>
                    </a:cubicBezTo>
                    <a:cubicBezTo>
                      <a:pt x="30" y="95"/>
                      <a:pt x="30" y="95"/>
                      <a:pt x="30" y="95"/>
                    </a:cubicBezTo>
                    <a:cubicBezTo>
                      <a:pt x="30" y="94"/>
                      <a:pt x="30" y="94"/>
                      <a:pt x="30" y="94"/>
                    </a:cubicBezTo>
                    <a:cubicBezTo>
                      <a:pt x="30" y="94"/>
                      <a:pt x="30" y="94"/>
                      <a:pt x="30" y="94"/>
                    </a:cubicBezTo>
                    <a:cubicBezTo>
                      <a:pt x="30" y="95"/>
                      <a:pt x="30" y="95"/>
                      <a:pt x="30" y="95"/>
                    </a:cubicBezTo>
                    <a:cubicBezTo>
                      <a:pt x="30" y="95"/>
                      <a:pt x="30" y="95"/>
                      <a:pt x="30" y="95"/>
                    </a:cubicBezTo>
                    <a:cubicBezTo>
                      <a:pt x="30" y="95"/>
                      <a:pt x="30" y="95"/>
                      <a:pt x="30" y="95"/>
                    </a:cubicBezTo>
                    <a:cubicBezTo>
                      <a:pt x="30" y="95"/>
                      <a:pt x="30" y="95"/>
                      <a:pt x="30" y="95"/>
                    </a:cubicBezTo>
                    <a:cubicBezTo>
                      <a:pt x="30" y="95"/>
                      <a:pt x="30" y="95"/>
                      <a:pt x="30" y="95"/>
                    </a:cubicBezTo>
                    <a:cubicBezTo>
                      <a:pt x="30" y="95"/>
                      <a:pt x="30" y="95"/>
                      <a:pt x="30" y="95"/>
                    </a:cubicBezTo>
                    <a:cubicBezTo>
                      <a:pt x="30" y="95"/>
                      <a:pt x="30" y="95"/>
                      <a:pt x="30" y="95"/>
                    </a:cubicBezTo>
                    <a:cubicBezTo>
                      <a:pt x="30" y="95"/>
                      <a:pt x="30" y="95"/>
                      <a:pt x="30" y="95"/>
                    </a:cubicBezTo>
                    <a:cubicBezTo>
                      <a:pt x="31" y="95"/>
                      <a:pt x="31" y="95"/>
                      <a:pt x="31" y="95"/>
                    </a:cubicBezTo>
                    <a:cubicBezTo>
                      <a:pt x="31" y="95"/>
                      <a:pt x="31" y="95"/>
                      <a:pt x="31" y="95"/>
                    </a:cubicBezTo>
                    <a:cubicBezTo>
                      <a:pt x="31" y="95"/>
                      <a:pt x="31" y="95"/>
                      <a:pt x="31" y="95"/>
                    </a:cubicBezTo>
                    <a:cubicBezTo>
                      <a:pt x="31" y="95"/>
                      <a:pt x="31" y="95"/>
                      <a:pt x="31" y="95"/>
                    </a:cubicBezTo>
                    <a:cubicBezTo>
                      <a:pt x="31" y="95"/>
                      <a:pt x="31" y="95"/>
                      <a:pt x="31" y="95"/>
                    </a:cubicBezTo>
                    <a:cubicBezTo>
                      <a:pt x="31" y="95"/>
                      <a:pt x="31" y="95"/>
                      <a:pt x="31" y="95"/>
                    </a:cubicBezTo>
                    <a:cubicBezTo>
                      <a:pt x="31" y="95"/>
                      <a:pt x="31" y="95"/>
                      <a:pt x="31" y="95"/>
                    </a:cubicBezTo>
                    <a:cubicBezTo>
                      <a:pt x="31" y="95"/>
                      <a:pt x="31" y="95"/>
                      <a:pt x="31" y="95"/>
                    </a:cubicBezTo>
                    <a:cubicBezTo>
                      <a:pt x="31" y="95"/>
                      <a:pt x="31" y="95"/>
                      <a:pt x="31" y="95"/>
                    </a:cubicBezTo>
                    <a:cubicBezTo>
                      <a:pt x="31" y="95"/>
                      <a:pt x="31" y="95"/>
                      <a:pt x="31" y="95"/>
                    </a:cubicBezTo>
                    <a:cubicBezTo>
                      <a:pt x="31" y="95"/>
                      <a:pt x="31" y="95"/>
                      <a:pt x="31" y="95"/>
                    </a:cubicBezTo>
                    <a:cubicBezTo>
                      <a:pt x="31" y="96"/>
                      <a:pt x="31" y="96"/>
                      <a:pt x="31" y="96"/>
                    </a:cubicBezTo>
                    <a:cubicBezTo>
                      <a:pt x="31" y="96"/>
                      <a:pt x="31" y="96"/>
                      <a:pt x="31" y="96"/>
                    </a:cubicBezTo>
                    <a:cubicBezTo>
                      <a:pt x="31" y="96"/>
                      <a:pt x="31" y="96"/>
                      <a:pt x="31" y="96"/>
                    </a:cubicBezTo>
                    <a:cubicBezTo>
                      <a:pt x="31" y="96"/>
                      <a:pt x="31" y="96"/>
                      <a:pt x="31" y="96"/>
                    </a:cubicBezTo>
                    <a:cubicBezTo>
                      <a:pt x="31" y="96"/>
                      <a:pt x="31" y="96"/>
                      <a:pt x="31" y="96"/>
                    </a:cubicBezTo>
                    <a:cubicBezTo>
                      <a:pt x="31" y="96"/>
                      <a:pt x="31" y="96"/>
                      <a:pt x="31" y="96"/>
                    </a:cubicBezTo>
                    <a:cubicBezTo>
                      <a:pt x="31" y="96"/>
                      <a:pt x="31" y="96"/>
                      <a:pt x="31" y="96"/>
                    </a:cubicBezTo>
                    <a:cubicBezTo>
                      <a:pt x="31" y="96"/>
                      <a:pt x="31" y="96"/>
                      <a:pt x="31" y="96"/>
                    </a:cubicBezTo>
                    <a:cubicBezTo>
                      <a:pt x="31" y="96"/>
                      <a:pt x="31" y="96"/>
                      <a:pt x="31" y="96"/>
                    </a:cubicBezTo>
                    <a:cubicBezTo>
                      <a:pt x="32" y="96"/>
                      <a:pt x="32" y="96"/>
                      <a:pt x="32" y="96"/>
                    </a:cubicBezTo>
                    <a:cubicBezTo>
                      <a:pt x="32" y="96"/>
                      <a:pt x="32" y="96"/>
                      <a:pt x="32" y="96"/>
                    </a:cubicBezTo>
                    <a:cubicBezTo>
                      <a:pt x="32" y="96"/>
                      <a:pt x="32" y="96"/>
                      <a:pt x="32" y="96"/>
                    </a:cubicBezTo>
                    <a:cubicBezTo>
                      <a:pt x="32" y="96"/>
                      <a:pt x="32" y="96"/>
                      <a:pt x="32" y="96"/>
                    </a:cubicBezTo>
                    <a:cubicBezTo>
                      <a:pt x="32" y="96"/>
                      <a:pt x="32" y="96"/>
                      <a:pt x="32" y="96"/>
                    </a:cubicBezTo>
                    <a:cubicBezTo>
                      <a:pt x="32" y="96"/>
                      <a:pt x="32" y="96"/>
                      <a:pt x="32" y="96"/>
                    </a:cubicBezTo>
                    <a:cubicBezTo>
                      <a:pt x="32" y="96"/>
                      <a:pt x="32" y="96"/>
                      <a:pt x="32" y="96"/>
                    </a:cubicBezTo>
                    <a:cubicBezTo>
                      <a:pt x="32" y="97"/>
                      <a:pt x="32" y="97"/>
                      <a:pt x="32" y="97"/>
                    </a:cubicBezTo>
                    <a:cubicBezTo>
                      <a:pt x="32" y="97"/>
                      <a:pt x="32" y="97"/>
                      <a:pt x="32" y="97"/>
                    </a:cubicBezTo>
                    <a:cubicBezTo>
                      <a:pt x="32" y="97"/>
                      <a:pt x="32" y="97"/>
                      <a:pt x="32" y="97"/>
                    </a:cubicBezTo>
                    <a:cubicBezTo>
                      <a:pt x="32" y="97"/>
                      <a:pt x="32" y="97"/>
                      <a:pt x="32" y="97"/>
                    </a:cubicBezTo>
                    <a:cubicBezTo>
                      <a:pt x="32" y="97"/>
                      <a:pt x="32" y="97"/>
                      <a:pt x="32" y="97"/>
                    </a:cubicBezTo>
                    <a:cubicBezTo>
                      <a:pt x="32" y="97"/>
                      <a:pt x="32" y="97"/>
                      <a:pt x="32" y="97"/>
                    </a:cubicBezTo>
                    <a:cubicBezTo>
                      <a:pt x="32" y="97"/>
                      <a:pt x="32" y="97"/>
                      <a:pt x="32" y="97"/>
                    </a:cubicBezTo>
                    <a:cubicBezTo>
                      <a:pt x="32" y="97"/>
                      <a:pt x="32" y="97"/>
                      <a:pt x="32" y="97"/>
                    </a:cubicBezTo>
                    <a:cubicBezTo>
                      <a:pt x="32" y="97"/>
                      <a:pt x="32" y="97"/>
                      <a:pt x="32" y="97"/>
                    </a:cubicBezTo>
                    <a:cubicBezTo>
                      <a:pt x="32" y="97"/>
                      <a:pt x="32" y="97"/>
                      <a:pt x="32" y="97"/>
                    </a:cubicBezTo>
                    <a:cubicBezTo>
                      <a:pt x="32" y="97"/>
                      <a:pt x="32" y="97"/>
                      <a:pt x="32" y="97"/>
                    </a:cubicBezTo>
                    <a:cubicBezTo>
                      <a:pt x="32" y="98"/>
                      <a:pt x="32" y="98"/>
                      <a:pt x="32" y="98"/>
                    </a:cubicBezTo>
                    <a:cubicBezTo>
                      <a:pt x="32" y="98"/>
                      <a:pt x="32" y="98"/>
                      <a:pt x="32" y="98"/>
                    </a:cubicBezTo>
                    <a:cubicBezTo>
                      <a:pt x="32"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9"/>
                      <a:pt x="33" y="99"/>
                    </a:cubicBezTo>
                    <a:cubicBezTo>
                      <a:pt x="34" y="99"/>
                      <a:pt x="34" y="99"/>
                      <a:pt x="34" y="99"/>
                    </a:cubicBezTo>
                    <a:cubicBezTo>
                      <a:pt x="34" y="99"/>
                      <a:pt x="34" y="99"/>
                      <a:pt x="34" y="99"/>
                    </a:cubicBezTo>
                    <a:cubicBezTo>
                      <a:pt x="33" y="99"/>
                      <a:pt x="33" y="99"/>
                      <a:pt x="33" y="99"/>
                    </a:cubicBezTo>
                    <a:cubicBezTo>
                      <a:pt x="33" y="99"/>
                      <a:pt x="33" y="99"/>
                      <a:pt x="33" y="99"/>
                    </a:cubicBezTo>
                    <a:cubicBezTo>
                      <a:pt x="33" y="99"/>
                      <a:pt x="33" y="99"/>
                      <a:pt x="33" y="99"/>
                    </a:cubicBezTo>
                    <a:cubicBezTo>
                      <a:pt x="33" y="99"/>
                      <a:pt x="33" y="99"/>
                      <a:pt x="33" y="99"/>
                    </a:cubicBezTo>
                    <a:cubicBezTo>
                      <a:pt x="34" y="99"/>
                      <a:pt x="34" y="99"/>
                      <a:pt x="34" y="99"/>
                    </a:cubicBezTo>
                    <a:cubicBezTo>
                      <a:pt x="34" y="99"/>
                      <a:pt x="34" y="99"/>
                      <a:pt x="34" y="99"/>
                    </a:cubicBezTo>
                    <a:cubicBezTo>
                      <a:pt x="34" y="99"/>
                      <a:pt x="34" y="99"/>
                      <a:pt x="34" y="99"/>
                    </a:cubicBezTo>
                    <a:cubicBezTo>
                      <a:pt x="34" y="99"/>
                      <a:pt x="34" y="99"/>
                      <a:pt x="34" y="99"/>
                    </a:cubicBezTo>
                    <a:cubicBezTo>
                      <a:pt x="34" y="99"/>
                      <a:pt x="34" y="99"/>
                      <a:pt x="34" y="99"/>
                    </a:cubicBezTo>
                    <a:cubicBezTo>
                      <a:pt x="35" y="100"/>
                      <a:pt x="35" y="100"/>
                      <a:pt x="35" y="100"/>
                    </a:cubicBezTo>
                    <a:cubicBezTo>
                      <a:pt x="35" y="100"/>
                      <a:pt x="35" y="100"/>
                      <a:pt x="35" y="100"/>
                    </a:cubicBezTo>
                    <a:cubicBezTo>
                      <a:pt x="35" y="100"/>
                      <a:pt x="35" y="100"/>
                      <a:pt x="35" y="100"/>
                    </a:cubicBezTo>
                    <a:cubicBezTo>
                      <a:pt x="35" y="100"/>
                      <a:pt x="35" y="100"/>
                      <a:pt x="35" y="100"/>
                    </a:cubicBezTo>
                    <a:cubicBezTo>
                      <a:pt x="35" y="100"/>
                      <a:pt x="35" y="100"/>
                      <a:pt x="35" y="100"/>
                    </a:cubicBezTo>
                    <a:cubicBezTo>
                      <a:pt x="35" y="100"/>
                      <a:pt x="35" y="100"/>
                      <a:pt x="35" y="100"/>
                    </a:cubicBezTo>
                    <a:cubicBezTo>
                      <a:pt x="35" y="100"/>
                      <a:pt x="35" y="100"/>
                      <a:pt x="35" y="100"/>
                    </a:cubicBezTo>
                    <a:cubicBezTo>
                      <a:pt x="35" y="100"/>
                      <a:pt x="35" y="100"/>
                      <a:pt x="35" y="100"/>
                    </a:cubicBezTo>
                    <a:cubicBezTo>
                      <a:pt x="36" y="100"/>
                      <a:pt x="36" y="100"/>
                      <a:pt x="36" y="100"/>
                    </a:cubicBezTo>
                    <a:cubicBezTo>
                      <a:pt x="36" y="100"/>
                      <a:pt x="36" y="100"/>
                      <a:pt x="36" y="100"/>
                    </a:cubicBezTo>
                    <a:cubicBezTo>
                      <a:pt x="36" y="100"/>
                      <a:pt x="36" y="100"/>
                      <a:pt x="36" y="100"/>
                    </a:cubicBezTo>
                    <a:cubicBezTo>
                      <a:pt x="36" y="100"/>
                      <a:pt x="36" y="100"/>
                      <a:pt x="36" y="100"/>
                    </a:cubicBezTo>
                    <a:cubicBezTo>
                      <a:pt x="36" y="100"/>
                      <a:pt x="36" y="100"/>
                      <a:pt x="36" y="100"/>
                    </a:cubicBezTo>
                    <a:cubicBezTo>
                      <a:pt x="36" y="100"/>
                      <a:pt x="36" y="100"/>
                      <a:pt x="36" y="100"/>
                    </a:cubicBezTo>
                    <a:cubicBezTo>
                      <a:pt x="36" y="100"/>
                      <a:pt x="36" y="100"/>
                      <a:pt x="36" y="100"/>
                    </a:cubicBezTo>
                    <a:cubicBezTo>
                      <a:pt x="36" y="100"/>
                      <a:pt x="36" y="100"/>
                      <a:pt x="36" y="100"/>
                    </a:cubicBezTo>
                    <a:cubicBezTo>
                      <a:pt x="36" y="100"/>
                      <a:pt x="36" y="100"/>
                      <a:pt x="36" y="100"/>
                    </a:cubicBezTo>
                    <a:cubicBezTo>
                      <a:pt x="36" y="100"/>
                      <a:pt x="36" y="100"/>
                      <a:pt x="36" y="100"/>
                    </a:cubicBezTo>
                    <a:cubicBezTo>
                      <a:pt x="36" y="100"/>
                      <a:pt x="36" y="100"/>
                      <a:pt x="36" y="100"/>
                    </a:cubicBezTo>
                    <a:cubicBezTo>
                      <a:pt x="36" y="100"/>
                      <a:pt x="36" y="100"/>
                      <a:pt x="36" y="100"/>
                    </a:cubicBezTo>
                    <a:cubicBezTo>
                      <a:pt x="36" y="100"/>
                      <a:pt x="36" y="100"/>
                      <a:pt x="36" y="100"/>
                    </a:cubicBezTo>
                    <a:cubicBezTo>
                      <a:pt x="37" y="100"/>
                      <a:pt x="37" y="100"/>
                      <a:pt x="37" y="100"/>
                    </a:cubicBezTo>
                    <a:cubicBezTo>
                      <a:pt x="37" y="100"/>
                      <a:pt x="37" y="100"/>
                      <a:pt x="37" y="100"/>
                    </a:cubicBezTo>
                    <a:cubicBezTo>
                      <a:pt x="37" y="100"/>
                      <a:pt x="37" y="100"/>
                      <a:pt x="37" y="100"/>
                    </a:cubicBezTo>
                    <a:cubicBezTo>
                      <a:pt x="37" y="100"/>
                      <a:pt x="37" y="100"/>
                      <a:pt x="37" y="100"/>
                    </a:cubicBezTo>
                    <a:cubicBezTo>
                      <a:pt x="37" y="100"/>
                      <a:pt x="37" y="100"/>
                      <a:pt x="37" y="100"/>
                    </a:cubicBezTo>
                    <a:cubicBezTo>
                      <a:pt x="37" y="100"/>
                      <a:pt x="37" y="100"/>
                      <a:pt x="37" y="100"/>
                    </a:cubicBezTo>
                    <a:cubicBezTo>
                      <a:pt x="37" y="100"/>
                      <a:pt x="37" y="100"/>
                      <a:pt x="37" y="100"/>
                    </a:cubicBezTo>
                    <a:cubicBezTo>
                      <a:pt x="37" y="100"/>
                      <a:pt x="37" y="100"/>
                      <a:pt x="37" y="100"/>
                    </a:cubicBezTo>
                    <a:cubicBezTo>
                      <a:pt x="37" y="100"/>
                      <a:pt x="37" y="100"/>
                      <a:pt x="37" y="100"/>
                    </a:cubicBezTo>
                    <a:cubicBezTo>
                      <a:pt x="38" y="100"/>
                      <a:pt x="38" y="100"/>
                      <a:pt x="38" y="100"/>
                    </a:cubicBezTo>
                    <a:cubicBezTo>
                      <a:pt x="38" y="100"/>
                      <a:pt x="38" y="100"/>
                      <a:pt x="38" y="100"/>
                    </a:cubicBezTo>
                    <a:cubicBezTo>
                      <a:pt x="38" y="100"/>
                      <a:pt x="38" y="100"/>
                      <a:pt x="38" y="100"/>
                    </a:cubicBezTo>
                    <a:cubicBezTo>
                      <a:pt x="38" y="100"/>
                      <a:pt x="38" y="100"/>
                      <a:pt x="38" y="100"/>
                    </a:cubicBezTo>
                    <a:cubicBezTo>
                      <a:pt x="38" y="100"/>
                      <a:pt x="38" y="100"/>
                      <a:pt x="38" y="100"/>
                    </a:cubicBezTo>
                    <a:cubicBezTo>
                      <a:pt x="38" y="100"/>
                      <a:pt x="38" y="100"/>
                      <a:pt x="38" y="100"/>
                    </a:cubicBezTo>
                    <a:cubicBezTo>
                      <a:pt x="38" y="100"/>
                      <a:pt x="38" y="100"/>
                      <a:pt x="38" y="100"/>
                    </a:cubicBezTo>
                    <a:cubicBezTo>
                      <a:pt x="39" y="100"/>
                      <a:pt x="39" y="100"/>
                      <a:pt x="39" y="100"/>
                    </a:cubicBezTo>
                    <a:cubicBezTo>
                      <a:pt x="39" y="100"/>
                      <a:pt x="39" y="100"/>
                      <a:pt x="39" y="100"/>
                    </a:cubicBezTo>
                    <a:cubicBezTo>
                      <a:pt x="39" y="101"/>
                      <a:pt x="39" y="101"/>
                      <a:pt x="39" y="101"/>
                    </a:cubicBezTo>
                    <a:cubicBezTo>
                      <a:pt x="39" y="101"/>
                      <a:pt x="39" y="101"/>
                      <a:pt x="39" y="101"/>
                    </a:cubicBezTo>
                    <a:cubicBezTo>
                      <a:pt x="39" y="102"/>
                      <a:pt x="39" y="102"/>
                      <a:pt x="39" y="102"/>
                    </a:cubicBezTo>
                    <a:cubicBezTo>
                      <a:pt x="40" y="102"/>
                      <a:pt x="40" y="102"/>
                      <a:pt x="40" y="103"/>
                    </a:cubicBezTo>
                    <a:cubicBezTo>
                      <a:pt x="40" y="103"/>
                      <a:pt x="40" y="103"/>
                      <a:pt x="40" y="103"/>
                    </a:cubicBezTo>
                    <a:cubicBezTo>
                      <a:pt x="40" y="103"/>
                      <a:pt x="40" y="103"/>
                      <a:pt x="40" y="103"/>
                    </a:cubicBezTo>
                    <a:cubicBezTo>
                      <a:pt x="40" y="103"/>
                      <a:pt x="40" y="103"/>
                      <a:pt x="40" y="103"/>
                    </a:cubicBezTo>
                    <a:cubicBezTo>
                      <a:pt x="40" y="103"/>
                      <a:pt x="40" y="103"/>
                      <a:pt x="40" y="103"/>
                    </a:cubicBezTo>
                    <a:cubicBezTo>
                      <a:pt x="40" y="103"/>
                      <a:pt x="40" y="103"/>
                      <a:pt x="40" y="103"/>
                    </a:cubicBezTo>
                    <a:cubicBezTo>
                      <a:pt x="40" y="103"/>
                      <a:pt x="40" y="103"/>
                      <a:pt x="40" y="103"/>
                    </a:cubicBezTo>
                    <a:cubicBezTo>
                      <a:pt x="39" y="104"/>
                      <a:pt x="39" y="104"/>
                      <a:pt x="39" y="104"/>
                    </a:cubicBezTo>
                    <a:cubicBezTo>
                      <a:pt x="39" y="104"/>
                      <a:pt x="39" y="104"/>
                      <a:pt x="39" y="104"/>
                    </a:cubicBezTo>
                    <a:cubicBezTo>
                      <a:pt x="39" y="104"/>
                      <a:pt x="39" y="104"/>
                      <a:pt x="39" y="104"/>
                    </a:cubicBezTo>
                    <a:cubicBezTo>
                      <a:pt x="39" y="104"/>
                      <a:pt x="39" y="104"/>
                      <a:pt x="39" y="104"/>
                    </a:cubicBezTo>
                    <a:cubicBezTo>
                      <a:pt x="39" y="104"/>
                      <a:pt x="39" y="104"/>
                      <a:pt x="39" y="104"/>
                    </a:cubicBezTo>
                    <a:cubicBezTo>
                      <a:pt x="39" y="104"/>
                      <a:pt x="39" y="104"/>
                      <a:pt x="39" y="104"/>
                    </a:cubicBezTo>
                    <a:cubicBezTo>
                      <a:pt x="39" y="104"/>
                      <a:pt x="39" y="104"/>
                      <a:pt x="39" y="104"/>
                    </a:cubicBezTo>
                    <a:cubicBezTo>
                      <a:pt x="40" y="104"/>
                      <a:pt x="40" y="104"/>
                      <a:pt x="40" y="104"/>
                    </a:cubicBezTo>
                    <a:cubicBezTo>
                      <a:pt x="40" y="104"/>
                      <a:pt x="40" y="104"/>
                      <a:pt x="40" y="104"/>
                    </a:cubicBezTo>
                    <a:cubicBezTo>
                      <a:pt x="40" y="104"/>
                      <a:pt x="40" y="104"/>
                      <a:pt x="40" y="104"/>
                    </a:cubicBezTo>
                    <a:cubicBezTo>
                      <a:pt x="40" y="104"/>
                      <a:pt x="40" y="104"/>
                      <a:pt x="40" y="104"/>
                    </a:cubicBezTo>
                    <a:cubicBezTo>
                      <a:pt x="40" y="104"/>
                      <a:pt x="40" y="104"/>
                      <a:pt x="40" y="104"/>
                    </a:cubicBezTo>
                    <a:cubicBezTo>
                      <a:pt x="40" y="104"/>
                      <a:pt x="40" y="104"/>
                      <a:pt x="40" y="104"/>
                    </a:cubicBezTo>
                    <a:cubicBezTo>
                      <a:pt x="40" y="104"/>
                      <a:pt x="40" y="104"/>
                      <a:pt x="40" y="104"/>
                    </a:cubicBezTo>
                    <a:cubicBezTo>
                      <a:pt x="40" y="105"/>
                      <a:pt x="40" y="105"/>
                      <a:pt x="40" y="105"/>
                    </a:cubicBezTo>
                    <a:cubicBezTo>
                      <a:pt x="40" y="105"/>
                      <a:pt x="40" y="105"/>
                      <a:pt x="40" y="105"/>
                    </a:cubicBezTo>
                    <a:cubicBezTo>
                      <a:pt x="41" y="105"/>
                      <a:pt x="41" y="105"/>
                      <a:pt x="41" y="105"/>
                    </a:cubicBezTo>
                    <a:cubicBezTo>
                      <a:pt x="41" y="105"/>
                      <a:pt x="41" y="105"/>
                      <a:pt x="41" y="105"/>
                    </a:cubicBezTo>
                    <a:cubicBezTo>
                      <a:pt x="41" y="105"/>
                      <a:pt x="41" y="105"/>
                      <a:pt x="41" y="105"/>
                    </a:cubicBezTo>
                    <a:cubicBezTo>
                      <a:pt x="41" y="105"/>
                      <a:pt x="41" y="105"/>
                      <a:pt x="41" y="105"/>
                    </a:cubicBezTo>
                    <a:cubicBezTo>
                      <a:pt x="41" y="105"/>
                      <a:pt x="41" y="105"/>
                      <a:pt x="41" y="105"/>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2" y="104"/>
                      <a:pt x="42" y="104"/>
                      <a:pt x="42" y="104"/>
                    </a:cubicBezTo>
                    <a:cubicBezTo>
                      <a:pt x="42" y="104"/>
                      <a:pt x="42" y="104"/>
                      <a:pt x="42" y="104"/>
                    </a:cubicBezTo>
                    <a:cubicBezTo>
                      <a:pt x="42" y="104"/>
                      <a:pt x="42" y="104"/>
                      <a:pt x="42" y="104"/>
                    </a:cubicBezTo>
                    <a:cubicBezTo>
                      <a:pt x="41" y="104"/>
                      <a:pt x="41" y="104"/>
                      <a:pt x="41" y="104"/>
                    </a:cubicBezTo>
                    <a:cubicBezTo>
                      <a:pt x="41" y="104"/>
                      <a:pt x="41" y="104"/>
                      <a:pt x="41" y="104"/>
                    </a:cubicBezTo>
                    <a:cubicBezTo>
                      <a:pt x="42" y="104"/>
                      <a:pt x="42" y="104"/>
                      <a:pt x="42" y="104"/>
                    </a:cubicBezTo>
                    <a:cubicBezTo>
                      <a:pt x="42" y="104"/>
                      <a:pt x="42" y="104"/>
                      <a:pt x="42" y="104"/>
                    </a:cubicBezTo>
                    <a:cubicBezTo>
                      <a:pt x="42" y="104"/>
                      <a:pt x="42" y="104"/>
                      <a:pt x="42" y="104"/>
                    </a:cubicBezTo>
                    <a:cubicBezTo>
                      <a:pt x="42" y="104"/>
                      <a:pt x="42" y="104"/>
                      <a:pt x="42" y="104"/>
                    </a:cubicBezTo>
                    <a:cubicBezTo>
                      <a:pt x="42" y="105"/>
                      <a:pt x="42" y="105"/>
                      <a:pt x="42" y="105"/>
                    </a:cubicBezTo>
                    <a:cubicBezTo>
                      <a:pt x="43" y="106"/>
                      <a:pt x="43" y="106"/>
                      <a:pt x="43" y="106"/>
                    </a:cubicBezTo>
                    <a:cubicBezTo>
                      <a:pt x="44" y="106"/>
                      <a:pt x="44" y="106"/>
                      <a:pt x="44" y="106"/>
                    </a:cubicBezTo>
                    <a:cubicBezTo>
                      <a:pt x="44" y="107"/>
                      <a:pt x="44" y="107"/>
                      <a:pt x="44" y="107"/>
                    </a:cubicBezTo>
                    <a:cubicBezTo>
                      <a:pt x="45" y="107"/>
                      <a:pt x="45" y="107"/>
                      <a:pt x="45" y="107"/>
                    </a:cubicBezTo>
                    <a:cubicBezTo>
                      <a:pt x="45" y="107"/>
                      <a:pt x="45" y="107"/>
                      <a:pt x="45" y="107"/>
                    </a:cubicBezTo>
                    <a:cubicBezTo>
                      <a:pt x="45" y="108"/>
                      <a:pt x="45" y="108"/>
                      <a:pt x="45" y="108"/>
                    </a:cubicBezTo>
                    <a:cubicBezTo>
                      <a:pt x="46" y="108"/>
                      <a:pt x="46" y="108"/>
                      <a:pt x="46" y="108"/>
                    </a:cubicBezTo>
                    <a:cubicBezTo>
                      <a:pt x="46" y="109"/>
                      <a:pt x="46" y="109"/>
                      <a:pt x="46" y="109"/>
                    </a:cubicBezTo>
                    <a:cubicBezTo>
                      <a:pt x="47" y="109"/>
                      <a:pt x="47" y="109"/>
                      <a:pt x="47" y="109"/>
                    </a:cubicBezTo>
                    <a:cubicBezTo>
                      <a:pt x="47" y="110"/>
                      <a:pt x="47" y="110"/>
                      <a:pt x="47" y="110"/>
                    </a:cubicBezTo>
                    <a:cubicBezTo>
                      <a:pt x="48" y="112"/>
                      <a:pt x="48" y="112"/>
                      <a:pt x="48" y="112"/>
                    </a:cubicBezTo>
                    <a:cubicBezTo>
                      <a:pt x="49" y="113"/>
                      <a:pt x="49" y="113"/>
                      <a:pt x="49" y="113"/>
                    </a:cubicBezTo>
                    <a:cubicBezTo>
                      <a:pt x="49" y="114"/>
                      <a:pt x="49" y="114"/>
                      <a:pt x="49" y="114"/>
                    </a:cubicBezTo>
                    <a:cubicBezTo>
                      <a:pt x="49" y="114"/>
                      <a:pt x="49" y="114"/>
                      <a:pt x="49" y="114"/>
                    </a:cubicBezTo>
                    <a:cubicBezTo>
                      <a:pt x="49" y="114"/>
                      <a:pt x="49" y="114"/>
                      <a:pt x="49" y="114"/>
                    </a:cubicBezTo>
                    <a:cubicBezTo>
                      <a:pt x="49" y="114"/>
                      <a:pt x="49" y="114"/>
                      <a:pt x="49" y="114"/>
                    </a:cubicBezTo>
                    <a:cubicBezTo>
                      <a:pt x="49" y="115"/>
                      <a:pt x="49" y="115"/>
                      <a:pt x="49" y="116"/>
                    </a:cubicBezTo>
                    <a:cubicBezTo>
                      <a:pt x="49" y="116"/>
                      <a:pt x="49" y="116"/>
                      <a:pt x="49" y="116"/>
                    </a:cubicBezTo>
                    <a:cubicBezTo>
                      <a:pt x="49" y="116"/>
                      <a:pt x="49" y="116"/>
                      <a:pt x="49" y="116"/>
                    </a:cubicBezTo>
                    <a:cubicBezTo>
                      <a:pt x="49" y="116"/>
                      <a:pt x="49" y="116"/>
                      <a:pt x="49" y="116"/>
                    </a:cubicBezTo>
                    <a:cubicBezTo>
                      <a:pt x="48" y="116"/>
                      <a:pt x="48" y="116"/>
                      <a:pt x="48" y="116"/>
                    </a:cubicBezTo>
                    <a:cubicBezTo>
                      <a:pt x="49" y="116"/>
                      <a:pt x="49" y="116"/>
                      <a:pt x="49" y="116"/>
                    </a:cubicBezTo>
                    <a:cubicBezTo>
                      <a:pt x="49" y="117"/>
                      <a:pt x="49" y="117"/>
                      <a:pt x="49" y="117"/>
                    </a:cubicBezTo>
                    <a:cubicBezTo>
                      <a:pt x="49" y="117"/>
                      <a:pt x="49" y="117"/>
                      <a:pt x="49" y="117"/>
                    </a:cubicBezTo>
                    <a:cubicBezTo>
                      <a:pt x="49" y="117"/>
                      <a:pt x="49" y="117"/>
                      <a:pt x="49" y="118"/>
                    </a:cubicBezTo>
                    <a:cubicBezTo>
                      <a:pt x="49" y="118"/>
                      <a:pt x="49" y="118"/>
                      <a:pt x="49" y="118"/>
                    </a:cubicBezTo>
                    <a:cubicBezTo>
                      <a:pt x="49" y="118"/>
                      <a:pt x="49" y="118"/>
                      <a:pt x="49" y="118"/>
                    </a:cubicBezTo>
                    <a:cubicBezTo>
                      <a:pt x="49" y="118"/>
                      <a:pt x="49" y="118"/>
                      <a:pt x="49" y="118"/>
                    </a:cubicBezTo>
                    <a:cubicBezTo>
                      <a:pt x="49" y="118"/>
                      <a:pt x="49" y="118"/>
                      <a:pt x="49" y="118"/>
                    </a:cubicBezTo>
                    <a:cubicBezTo>
                      <a:pt x="49" y="117"/>
                      <a:pt x="49" y="117"/>
                      <a:pt x="49" y="117"/>
                    </a:cubicBezTo>
                    <a:cubicBezTo>
                      <a:pt x="49" y="117"/>
                      <a:pt x="49" y="117"/>
                      <a:pt x="49" y="117"/>
                    </a:cubicBezTo>
                    <a:cubicBezTo>
                      <a:pt x="49" y="117"/>
                      <a:pt x="49" y="117"/>
                      <a:pt x="49" y="117"/>
                    </a:cubicBezTo>
                    <a:cubicBezTo>
                      <a:pt x="49" y="118"/>
                      <a:pt x="49" y="118"/>
                      <a:pt x="49" y="118"/>
                    </a:cubicBezTo>
                    <a:cubicBezTo>
                      <a:pt x="49" y="118"/>
                      <a:pt x="49" y="118"/>
                      <a:pt x="49" y="118"/>
                    </a:cubicBezTo>
                    <a:cubicBezTo>
                      <a:pt x="50" y="118"/>
                      <a:pt x="50" y="118"/>
                      <a:pt x="50" y="118"/>
                    </a:cubicBezTo>
                    <a:cubicBezTo>
                      <a:pt x="50" y="118"/>
                      <a:pt x="50" y="118"/>
                      <a:pt x="50" y="118"/>
                    </a:cubicBezTo>
                    <a:cubicBezTo>
                      <a:pt x="50" y="118"/>
                      <a:pt x="50" y="118"/>
                      <a:pt x="50" y="118"/>
                    </a:cubicBezTo>
                    <a:cubicBezTo>
                      <a:pt x="50" y="118"/>
                      <a:pt x="50" y="118"/>
                      <a:pt x="50" y="118"/>
                    </a:cubicBezTo>
                    <a:cubicBezTo>
                      <a:pt x="50" y="119"/>
                      <a:pt x="50" y="119"/>
                      <a:pt x="50" y="119"/>
                    </a:cubicBezTo>
                    <a:cubicBezTo>
                      <a:pt x="50" y="119"/>
                      <a:pt x="50" y="119"/>
                      <a:pt x="50" y="119"/>
                    </a:cubicBezTo>
                    <a:cubicBezTo>
                      <a:pt x="50" y="119"/>
                      <a:pt x="50" y="119"/>
                      <a:pt x="50" y="119"/>
                    </a:cubicBezTo>
                    <a:cubicBezTo>
                      <a:pt x="50" y="119"/>
                      <a:pt x="50" y="119"/>
                      <a:pt x="50" y="119"/>
                    </a:cubicBezTo>
                    <a:cubicBezTo>
                      <a:pt x="50" y="119"/>
                      <a:pt x="50" y="119"/>
                      <a:pt x="50" y="119"/>
                    </a:cubicBezTo>
                    <a:cubicBezTo>
                      <a:pt x="50" y="118"/>
                      <a:pt x="50" y="118"/>
                      <a:pt x="50" y="118"/>
                    </a:cubicBezTo>
                    <a:cubicBezTo>
                      <a:pt x="49" y="118"/>
                      <a:pt x="49" y="118"/>
                      <a:pt x="49" y="118"/>
                    </a:cubicBezTo>
                    <a:cubicBezTo>
                      <a:pt x="49" y="118"/>
                      <a:pt x="49" y="118"/>
                      <a:pt x="49" y="118"/>
                    </a:cubicBezTo>
                    <a:cubicBezTo>
                      <a:pt x="49" y="118"/>
                      <a:pt x="49" y="118"/>
                      <a:pt x="49" y="118"/>
                    </a:cubicBezTo>
                    <a:cubicBezTo>
                      <a:pt x="49" y="118"/>
                      <a:pt x="49" y="118"/>
                      <a:pt x="49" y="118"/>
                    </a:cubicBezTo>
                    <a:cubicBezTo>
                      <a:pt x="49" y="118"/>
                      <a:pt x="49" y="118"/>
                      <a:pt x="49" y="118"/>
                    </a:cubicBezTo>
                    <a:cubicBezTo>
                      <a:pt x="49" y="118"/>
                      <a:pt x="49" y="118"/>
                      <a:pt x="49" y="118"/>
                    </a:cubicBezTo>
                    <a:cubicBezTo>
                      <a:pt x="49" y="118"/>
                      <a:pt x="49" y="118"/>
                      <a:pt x="49" y="118"/>
                    </a:cubicBezTo>
                    <a:cubicBezTo>
                      <a:pt x="49" y="118"/>
                      <a:pt x="49" y="118"/>
                      <a:pt x="49" y="118"/>
                    </a:cubicBezTo>
                    <a:cubicBezTo>
                      <a:pt x="49" y="118"/>
                      <a:pt x="49" y="118"/>
                      <a:pt x="49" y="118"/>
                    </a:cubicBezTo>
                    <a:cubicBezTo>
                      <a:pt x="49" y="118"/>
                      <a:pt x="49" y="118"/>
                      <a:pt x="49" y="118"/>
                    </a:cubicBezTo>
                    <a:cubicBezTo>
                      <a:pt x="49" y="118"/>
                      <a:pt x="49" y="118"/>
                      <a:pt x="49" y="118"/>
                    </a:cubicBezTo>
                    <a:cubicBezTo>
                      <a:pt x="49" y="118"/>
                      <a:pt x="49" y="118"/>
                      <a:pt x="49" y="118"/>
                    </a:cubicBezTo>
                    <a:cubicBezTo>
                      <a:pt x="50" y="119"/>
                      <a:pt x="50" y="119"/>
                      <a:pt x="50" y="119"/>
                    </a:cubicBezTo>
                    <a:cubicBezTo>
                      <a:pt x="49" y="119"/>
                      <a:pt x="49" y="119"/>
                      <a:pt x="49" y="119"/>
                    </a:cubicBezTo>
                    <a:cubicBezTo>
                      <a:pt x="49" y="119"/>
                      <a:pt x="49" y="119"/>
                      <a:pt x="49" y="119"/>
                    </a:cubicBezTo>
                    <a:cubicBezTo>
                      <a:pt x="49" y="120"/>
                      <a:pt x="49" y="120"/>
                      <a:pt x="49" y="120"/>
                    </a:cubicBezTo>
                    <a:cubicBezTo>
                      <a:pt x="49" y="120"/>
                      <a:pt x="49" y="120"/>
                      <a:pt x="49" y="120"/>
                    </a:cubicBezTo>
                    <a:cubicBezTo>
                      <a:pt x="57" y="120"/>
                      <a:pt x="65" y="121"/>
                      <a:pt x="73" y="121"/>
                    </a:cubicBezTo>
                    <a:cubicBezTo>
                      <a:pt x="73" y="121"/>
                      <a:pt x="73" y="121"/>
                      <a:pt x="73" y="121"/>
                    </a:cubicBezTo>
                    <a:cubicBezTo>
                      <a:pt x="73" y="121"/>
                      <a:pt x="73" y="121"/>
                      <a:pt x="73" y="121"/>
                    </a:cubicBezTo>
                    <a:cubicBezTo>
                      <a:pt x="74" y="121"/>
                      <a:pt x="74" y="121"/>
                      <a:pt x="74" y="121"/>
                    </a:cubicBezTo>
                    <a:cubicBezTo>
                      <a:pt x="75" y="121"/>
                      <a:pt x="75" y="121"/>
                      <a:pt x="75" y="121"/>
                    </a:cubicBezTo>
                    <a:cubicBezTo>
                      <a:pt x="75" y="121"/>
                      <a:pt x="75" y="121"/>
                      <a:pt x="75" y="121"/>
                    </a:cubicBezTo>
                    <a:cubicBezTo>
                      <a:pt x="75" y="121"/>
                      <a:pt x="75" y="121"/>
                      <a:pt x="75" y="121"/>
                    </a:cubicBezTo>
                    <a:cubicBezTo>
                      <a:pt x="75" y="120"/>
                      <a:pt x="75" y="120"/>
                      <a:pt x="75" y="120"/>
                    </a:cubicBezTo>
                    <a:cubicBezTo>
                      <a:pt x="75" y="120"/>
                      <a:pt x="75" y="120"/>
                      <a:pt x="75" y="120"/>
                    </a:cubicBezTo>
                    <a:cubicBezTo>
                      <a:pt x="75" y="120"/>
                      <a:pt x="75" y="120"/>
                      <a:pt x="75" y="120"/>
                    </a:cubicBezTo>
                    <a:cubicBezTo>
                      <a:pt x="76" y="120"/>
                      <a:pt x="76" y="120"/>
                      <a:pt x="76" y="120"/>
                    </a:cubicBezTo>
                    <a:cubicBezTo>
                      <a:pt x="76" y="120"/>
                      <a:pt x="76" y="120"/>
                      <a:pt x="76" y="120"/>
                    </a:cubicBezTo>
                    <a:cubicBezTo>
                      <a:pt x="76" y="120"/>
                      <a:pt x="76" y="120"/>
                      <a:pt x="76" y="120"/>
                    </a:cubicBezTo>
                    <a:cubicBezTo>
                      <a:pt x="76" y="119"/>
                      <a:pt x="76" y="119"/>
                      <a:pt x="76" y="119"/>
                    </a:cubicBezTo>
                    <a:cubicBezTo>
                      <a:pt x="76" y="119"/>
                      <a:pt x="76" y="119"/>
                      <a:pt x="76" y="119"/>
                    </a:cubicBezTo>
                    <a:cubicBezTo>
                      <a:pt x="76" y="119"/>
                      <a:pt x="76" y="119"/>
                      <a:pt x="76" y="119"/>
                    </a:cubicBezTo>
                    <a:cubicBezTo>
                      <a:pt x="76" y="118"/>
                      <a:pt x="76" y="118"/>
                      <a:pt x="76" y="118"/>
                    </a:cubicBezTo>
                    <a:cubicBezTo>
                      <a:pt x="76" y="118"/>
                      <a:pt x="76" y="118"/>
                      <a:pt x="76" y="118"/>
                    </a:cubicBezTo>
                    <a:cubicBezTo>
                      <a:pt x="76" y="118"/>
                      <a:pt x="76" y="118"/>
                      <a:pt x="76" y="118"/>
                    </a:cubicBezTo>
                    <a:cubicBezTo>
                      <a:pt x="75" y="118"/>
                      <a:pt x="75" y="118"/>
                      <a:pt x="75" y="118"/>
                    </a:cubicBezTo>
                    <a:cubicBezTo>
                      <a:pt x="74" y="117"/>
                      <a:pt x="74" y="117"/>
                      <a:pt x="74" y="117"/>
                    </a:cubicBezTo>
                    <a:cubicBezTo>
                      <a:pt x="74" y="117"/>
                      <a:pt x="74" y="117"/>
                      <a:pt x="74" y="117"/>
                    </a:cubicBezTo>
                    <a:cubicBezTo>
                      <a:pt x="74" y="117"/>
                      <a:pt x="74" y="117"/>
                      <a:pt x="74" y="117"/>
                    </a:cubicBezTo>
                    <a:cubicBezTo>
                      <a:pt x="74" y="116"/>
                      <a:pt x="74" y="116"/>
                      <a:pt x="74" y="116"/>
                    </a:cubicBezTo>
                    <a:cubicBezTo>
                      <a:pt x="74" y="116"/>
                      <a:pt x="74" y="116"/>
                      <a:pt x="74" y="116"/>
                    </a:cubicBezTo>
                    <a:cubicBezTo>
                      <a:pt x="74" y="116"/>
                      <a:pt x="74" y="116"/>
                      <a:pt x="74" y="116"/>
                    </a:cubicBezTo>
                    <a:cubicBezTo>
                      <a:pt x="74" y="115"/>
                      <a:pt x="74" y="115"/>
                      <a:pt x="74" y="115"/>
                    </a:cubicBezTo>
                    <a:cubicBezTo>
                      <a:pt x="74" y="115"/>
                      <a:pt x="74" y="115"/>
                      <a:pt x="74" y="115"/>
                    </a:cubicBezTo>
                    <a:cubicBezTo>
                      <a:pt x="74" y="114"/>
                      <a:pt x="74" y="114"/>
                      <a:pt x="74" y="114"/>
                    </a:cubicBezTo>
                    <a:cubicBezTo>
                      <a:pt x="74" y="114"/>
                      <a:pt x="74" y="114"/>
                      <a:pt x="74" y="114"/>
                    </a:cubicBezTo>
                    <a:cubicBezTo>
                      <a:pt x="74" y="114"/>
                      <a:pt x="74" y="114"/>
                      <a:pt x="74" y="114"/>
                    </a:cubicBezTo>
                    <a:cubicBezTo>
                      <a:pt x="74" y="114"/>
                      <a:pt x="74" y="114"/>
                      <a:pt x="74" y="114"/>
                    </a:cubicBezTo>
                    <a:cubicBezTo>
                      <a:pt x="74" y="114"/>
                      <a:pt x="74" y="114"/>
                      <a:pt x="74" y="114"/>
                    </a:cubicBezTo>
                    <a:cubicBezTo>
                      <a:pt x="74" y="113"/>
                      <a:pt x="74" y="113"/>
                      <a:pt x="74" y="113"/>
                    </a:cubicBezTo>
                    <a:cubicBezTo>
                      <a:pt x="74" y="113"/>
                      <a:pt x="74" y="113"/>
                      <a:pt x="74" y="113"/>
                    </a:cubicBezTo>
                    <a:cubicBezTo>
                      <a:pt x="74" y="113"/>
                      <a:pt x="74" y="113"/>
                      <a:pt x="74" y="113"/>
                    </a:cubicBezTo>
                    <a:cubicBezTo>
                      <a:pt x="74" y="113"/>
                      <a:pt x="74" y="113"/>
                      <a:pt x="74" y="113"/>
                    </a:cubicBezTo>
                    <a:cubicBezTo>
                      <a:pt x="74" y="113"/>
                      <a:pt x="74" y="113"/>
                      <a:pt x="74" y="113"/>
                    </a:cubicBezTo>
                    <a:cubicBezTo>
                      <a:pt x="75" y="113"/>
                      <a:pt x="75" y="113"/>
                      <a:pt x="75" y="113"/>
                    </a:cubicBezTo>
                    <a:cubicBezTo>
                      <a:pt x="75" y="113"/>
                      <a:pt x="75" y="113"/>
                      <a:pt x="75" y="113"/>
                    </a:cubicBezTo>
                    <a:cubicBezTo>
                      <a:pt x="75" y="113"/>
                      <a:pt x="75" y="113"/>
                      <a:pt x="75" y="113"/>
                    </a:cubicBezTo>
                    <a:cubicBezTo>
                      <a:pt x="75" y="112"/>
                      <a:pt x="75" y="112"/>
                      <a:pt x="75" y="112"/>
                    </a:cubicBezTo>
                    <a:cubicBezTo>
                      <a:pt x="76" y="112"/>
                      <a:pt x="76" y="112"/>
                      <a:pt x="76" y="112"/>
                    </a:cubicBezTo>
                    <a:cubicBezTo>
                      <a:pt x="76" y="112"/>
                      <a:pt x="76" y="112"/>
                      <a:pt x="76" y="112"/>
                    </a:cubicBezTo>
                    <a:cubicBezTo>
                      <a:pt x="76" y="112"/>
                      <a:pt x="76" y="112"/>
                      <a:pt x="76" y="112"/>
                    </a:cubicBezTo>
                    <a:cubicBezTo>
                      <a:pt x="76" y="112"/>
                      <a:pt x="76" y="112"/>
                      <a:pt x="76" y="112"/>
                    </a:cubicBezTo>
                    <a:cubicBezTo>
                      <a:pt x="76" y="112"/>
                      <a:pt x="76" y="112"/>
                      <a:pt x="76" y="112"/>
                    </a:cubicBezTo>
                    <a:cubicBezTo>
                      <a:pt x="76" y="111"/>
                      <a:pt x="76" y="111"/>
                      <a:pt x="76" y="111"/>
                    </a:cubicBezTo>
                    <a:cubicBezTo>
                      <a:pt x="76" y="111"/>
                      <a:pt x="76" y="111"/>
                      <a:pt x="76" y="111"/>
                    </a:cubicBezTo>
                    <a:cubicBezTo>
                      <a:pt x="76" y="111"/>
                      <a:pt x="76" y="111"/>
                      <a:pt x="76" y="111"/>
                    </a:cubicBezTo>
                    <a:cubicBezTo>
                      <a:pt x="76" y="111"/>
                      <a:pt x="76" y="111"/>
                      <a:pt x="76" y="111"/>
                    </a:cubicBezTo>
                    <a:cubicBezTo>
                      <a:pt x="76" y="111"/>
                      <a:pt x="76" y="111"/>
                      <a:pt x="76" y="111"/>
                    </a:cubicBezTo>
                    <a:cubicBezTo>
                      <a:pt x="76" y="111"/>
                      <a:pt x="76" y="111"/>
                      <a:pt x="76" y="111"/>
                    </a:cubicBezTo>
                    <a:cubicBezTo>
                      <a:pt x="76" y="111"/>
                      <a:pt x="76" y="111"/>
                      <a:pt x="76" y="111"/>
                    </a:cubicBezTo>
                    <a:cubicBezTo>
                      <a:pt x="76" y="110"/>
                      <a:pt x="76" y="110"/>
                      <a:pt x="76" y="110"/>
                    </a:cubicBezTo>
                    <a:cubicBezTo>
                      <a:pt x="76" y="110"/>
                      <a:pt x="76" y="110"/>
                      <a:pt x="76" y="110"/>
                    </a:cubicBezTo>
                    <a:cubicBezTo>
                      <a:pt x="77" y="110"/>
                      <a:pt x="77" y="110"/>
                      <a:pt x="77" y="110"/>
                    </a:cubicBezTo>
                    <a:cubicBezTo>
                      <a:pt x="77" y="110"/>
                      <a:pt x="77" y="110"/>
                      <a:pt x="77" y="110"/>
                    </a:cubicBezTo>
                    <a:cubicBezTo>
                      <a:pt x="77" y="110"/>
                      <a:pt x="77" y="110"/>
                      <a:pt x="77" y="110"/>
                    </a:cubicBezTo>
                    <a:cubicBezTo>
                      <a:pt x="77" y="109"/>
                      <a:pt x="77" y="109"/>
                      <a:pt x="77" y="109"/>
                    </a:cubicBezTo>
                    <a:cubicBezTo>
                      <a:pt x="77" y="109"/>
                      <a:pt x="77" y="109"/>
                      <a:pt x="77" y="109"/>
                    </a:cubicBezTo>
                    <a:cubicBezTo>
                      <a:pt x="77" y="109"/>
                      <a:pt x="77" y="109"/>
                      <a:pt x="77" y="109"/>
                    </a:cubicBezTo>
                    <a:cubicBezTo>
                      <a:pt x="77" y="109"/>
                      <a:pt x="77" y="109"/>
                      <a:pt x="77" y="109"/>
                    </a:cubicBezTo>
                    <a:cubicBezTo>
                      <a:pt x="77" y="109"/>
                      <a:pt x="77" y="109"/>
                      <a:pt x="77" y="109"/>
                    </a:cubicBezTo>
                    <a:cubicBezTo>
                      <a:pt x="77" y="109"/>
                      <a:pt x="77" y="109"/>
                      <a:pt x="77" y="109"/>
                    </a:cubicBezTo>
                    <a:cubicBezTo>
                      <a:pt x="77" y="109"/>
                      <a:pt x="77" y="109"/>
                      <a:pt x="77" y="109"/>
                    </a:cubicBezTo>
                    <a:cubicBezTo>
                      <a:pt x="77" y="109"/>
                      <a:pt x="77" y="109"/>
                      <a:pt x="77" y="109"/>
                    </a:cubicBezTo>
                    <a:cubicBezTo>
                      <a:pt x="77" y="108"/>
                      <a:pt x="77" y="108"/>
                      <a:pt x="77" y="108"/>
                    </a:cubicBezTo>
                    <a:cubicBezTo>
                      <a:pt x="77" y="108"/>
                      <a:pt x="77" y="108"/>
                      <a:pt x="77" y="108"/>
                    </a:cubicBezTo>
                    <a:cubicBezTo>
                      <a:pt x="77" y="108"/>
                      <a:pt x="77" y="108"/>
                      <a:pt x="77" y="108"/>
                    </a:cubicBezTo>
                    <a:cubicBezTo>
                      <a:pt x="77" y="108"/>
                      <a:pt x="77" y="108"/>
                      <a:pt x="77" y="108"/>
                    </a:cubicBezTo>
                    <a:cubicBezTo>
                      <a:pt x="77" y="108"/>
                      <a:pt x="77" y="108"/>
                      <a:pt x="77" y="108"/>
                    </a:cubicBezTo>
                    <a:cubicBezTo>
                      <a:pt x="77" y="108"/>
                      <a:pt x="77" y="108"/>
                      <a:pt x="77" y="108"/>
                    </a:cubicBezTo>
                    <a:cubicBezTo>
                      <a:pt x="77" y="107"/>
                      <a:pt x="77" y="107"/>
                      <a:pt x="77" y="107"/>
                    </a:cubicBezTo>
                    <a:cubicBezTo>
                      <a:pt x="77" y="107"/>
                      <a:pt x="77" y="107"/>
                      <a:pt x="77" y="107"/>
                    </a:cubicBezTo>
                    <a:cubicBezTo>
                      <a:pt x="77" y="107"/>
                      <a:pt x="77" y="107"/>
                      <a:pt x="77" y="107"/>
                    </a:cubicBezTo>
                    <a:cubicBezTo>
                      <a:pt x="77" y="107"/>
                      <a:pt x="77" y="107"/>
                      <a:pt x="77" y="107"/>
                    </a:cubicBezTo>
                    <a:cubicBezTo>
                      <a:pt x="77" y="107"/>
                      <a:pt x="77" y="107"/>
                      <a:pt x="77" y="107"/>
                    </a:cubicBezTo>
                    <a:cubicBezTo>
                      <a:pt x="78" y="107"/>
                      <a:pt x="78" y="107"/>
                      <a:pt x="78" y="107"/>
                    </a:cubicBezTo>
                    <a:cubicBezTo>
                      <a:pt x="78" y="106"/>
                      <a:pt x="78" y="106"/>
                      <a:pt x="78" y="106"/>
                    </a:cubicBezTo>
                    <a:cubicBezTo>
                      <a:pt x="78" y="106"/>
                      <a:pt x="78" y="106"/>
                      <a:pt x="78" y="106"/>
                    </a:cubicBezTo>
                    <a:cubicBezTo>
                      <a:pt x="78" y="106"/>
                      <a:pt x="78" y="106"/>
                      <a:pt x="78" y="106"/>
                    </a:cubicBezTo>
                    <a:cubicBezTo>
                      <a:pt x="78" y="106"/>
                      <a:pt x="78" y="106"/>
                      <a:pt x="78" y="106"/>
                    </a:cubicBezTo>
                    <a:cubicBezTo>
                      <a:pt x="78" y="105"/>
                      <a:pt x="78" y="105"/>
                      <a:pt x="78" y="105"/>
                    </a:cubicBezTo>
                    <a:cubicBezTo>
                      <a:pt x="79" y="105"/>
                      <a:pt x="79" y="105"/>
                      <a:pt x="79" y="105"/>
                    </a:cubicBezTo>
                    <a:cubicBezTo>
                      <a:pt x="80" y="105"/>
                      <a:pt x="80" y="105"/>
                      <a:pt x="80" y="105"/>
                    </a:cubicBezTo>
                    <a:cubicBezTo>
                      <a:pt x="80" y="105"/>
                      <a:pt x="80" y="105"/>
                      <a:pt x="80" y="105"/>
                    </a:cubicBezTo>
                    <a:cubicBezTo>
                      <a:pt x="80" y="104"/>
                      <a:pt x="80" y="104"/>
                      <a:pt x="80" y="104"/>
                    </a:cubicBezTo>
                    <a:cubicBezTo>
                      <a:pt x="81" y="104"/>
                      <a:pt x="81" y="104"/>
                      <a:pt x="81" y="104"/>
                    </a:cubicBezTo>
                    <a:cubicBezTo>
                      <a:pt x="81" y="104"/>
                      <a:pt x="81" y="104"/>
                      <a:pt x="81" y="104"/>
                    </a:cubicBezTo>
                    <a:cubicBezTo>
                      <a:pt x="81" y="104"/>
                      <a:pt x="81" y="104"/>
                      <a:pt x="81" y="104"/>
                    </a:cubicBezTo>
                    <a:close/>
                    <a:moveTo>
                      <a:pt x="38" y="114"/>
                    </a:moveTo>
                    <a:cubicBezTo>
                      <a:pt x="38" y="114"/>
                      <a:pt x="38" y="114"/>
                      <a:pt x="38" y="114"/>
                    </a:cubicBezTo>
                    <a:cubicBezTo>
                      <a:pt x="37" y="114"/>
                      <a:pt x="37" y="114"/>
                      <a:pt x="37" y="114"/>
                    </a:cubicBezTo>
                    <a:cubicBezTo>
                      <a:pt x="37" y="113"/>
                      <a:pt x="37" y="113"/>
                      <a:pt x="37" y="113"/>
                    </a:cubicBezTo>
                    <a:cubicBezTo>
                      <a:pt x="37" y="113"/>
                      <a:pt x="37" y="113"/>
                      <a:pt x="37" y="113"/>
                    </a:cubicBezTo>
                    <a:cubicBezTo>
                      <a:pt x="37" y="113"/>
                      <a:pt x="37" y="113"/>
                      <a:pt x="37" y="113"/>
                    </a:cubicBezTo>
                    <a:cubicBezTo>
                      <a:pt x="37" y="113"/>
                      <a:pt x="37" y="113"/>
                      <a:pt x="37" y="113"/>
                    </a:cubicBezTo>
                    <a:cubicBezTo>
                      <a:pt x="37" y="112"/>
                      <a:pt x="37" y="112"/>
                      <a:pt x="37" y="112"/>
                    </a:cubicBezTo>
                    <a:cubicBezTo>
                      <a:pt x="37" y="112"/>
                      <a:pt x="37" y="112"/>
                      <a:pt x="37" y="112"/>
                    </a:cubicBezTo>
                    <a:cubicBezTo>
                      <a:pt x="37" y="112"/>
                      <a:pt x="37" y="112"/>
                      <a:pt x="37" y="112"/>
                    </a:cubicBezTo>
                    <a:cubicBezTo>
                      <a:pt x="37" y="112"/>
                      <a:pt x="37" y="112"/>
                      <a:pt x="37" y="112"/>
                    </a:cubicBezTo>
                    <a:cubicBezTo>
                      <a:pt x="37" y="112"/>
                      <a:pt x="37" y="112"/>
                      <a:pt x="37" y="112"/>
                    </a:cubicBezTo>
                    <a:cubicBezTo>
                      <a:pt x="36" y="112"/>
                      <a:pt x="36" y="112"/>
                      <a:pt x="36" y="112"/>
                    </a:cubicBezTo>
                    <a:cubicBezTo>
                      <a:pt x="36" y="112"/>
                      <a:pt x="36" y="112"/>
                      <a:pt x="36" y="112"/>
                    </a:cubicBezTo>
                    <a:cubicBezTo>
                      <a:pt x="36" y="112"/>
                      <a:pt x="36" y="112"/>
                      <a:pt x="36" y="112"/>
                    </a:cubicBezTo>
                    <a:cubicBezTo>
                      <a:pt x="36" y="112"/>
                      <a:pt x="36" y="112"/>
                      <a:pt x="36" y="112"/>
                    </a:cubicBezTo>
                    <a:cubicBezTo>
                      <a:pt x="36" y="112"/>
                      <a:pt x="36" y="112"/>
                      <a:pt x="36" y="112"/>
                    </a:cubicBezTo>
                    <a:cubicBezTo>
                      <a:pt x="36" y="112"/>
                      <a:pt x="36" y="112"/>
                      <a:pt x="36" y="112"/>
                    </a:cubicBezTo>
                    <a:cubicBezTo>
                      <a:pt x="36" y="112"/>
                      <a:pt x="36" y="112"/>
                      <a:pt x="36" y="112"/>
                    </a:cubicBezTo>
                    <a:cubicBezTo>
                      <a:pt x="36" y="112"/>
                      <a:pt x="36" y="112"/>
                      <a:pt x="36" y="112"/>
                    </a:cubicBezTo>
                    <a:cubicBezTo>
                      <a:pt x="36" y="113"/>
                      <a:pt x="36" y="113"/>
                      <a:pt x="36" y="113"/>
                    </a:cubicBezTo>
                    <a:cubicBezTo>
                      <a:pt x="36" y="113"/>
                      <a:pt x="36" y="113"/>
                      <a:pt x="36" y="113"/>
                    </a:cubicBezTo>
                    <a:cubicBezTo>
                      <a:pt x="37" y="113"/>
                      <a:pt x="37" y="113"/>
                      <a:pt x="37" y="113"/>
                    </a:cubicBezTo>
                    <a:cubicBezTo>
                      <a:pt x="37" y="113"/>
                      <a:pt x="37" y="113"/>
                      <a:pt x="37" y="113"/>
                    </a:cubicBezTo>
                    <a:cubicBezTo>
                      <a:pt x="37" y="113"/>
                      <a:pt x="37" y="113"/>
                      <a:pt x="37" y="113"/>
                    </a:cubicBezTo>
                    <a:cubicBezTo>
                      <a:pt x="37" y="113"/>
                      <a:pt x="37" y="113"/>
                      <a:pt x="37" y="113"/>
                    </a:cubicBezTo>
                    <a:cubicBezTo>
                      <a:pt x="37" y="113"/>
                      <a:pt x="37" y="113"/>
                      <a:pt x="37" y="113"/>
                    </a:cubicBezTo>
                    <a:cubicBezTo>
                      <a:pt x="37" y="114"/>
                      <a:pt x="37" y="114"/>
                      <a:pt x="37" y="114"/>
                    </a:cubicBezTo>
                    <a:cubicBezTo>
                      <a:pt x="37" y="114"/>
                      <a:pt x="37" y="114"/>
                      <a:pt x="37" y="114"/>
                    </a:cubicBezTo>
                    <a:cubicBezTo>
                      <a:pt x="37" y="114"/>
                      <a:pt x="37" y="114"/>
                      <a:pt x="37" y="114"/>
                    </a:cubicBezTo>
                    <a:cubicBezTo>
                      <a:pt x="37" y="114"/>
                      <a:pt x="37" y="114"/>
                      <a:pt x="37" y="114"/>
                    </a:cubicBezTo>
                    <a:cubicBezTo>
                      <a:pt x="37" y="114"/>
                      <a:pt x="37" y="114"/>
                      <a:pt x="37" y="114"/>
                    </a:cubicBezTo>
                    <a:cubicBezTo>
                      <a:pt x="37" y="114"/>
                      <a:pt x="37" y="114"/>
                      <a:pt x="37" y="114"/>
                    </a:cubicBezTo>
                    <a:cubicBezTo>
                      <a:pt x="37" y="114"/>
                      <a:pt x="37" y="114"/>
                      <a:pt x="37" y="114"/>
                    </a:cubicBezTo>
                    <a:cubicBezTo>
                      <a:pt x="37" y="114"/>
                      <a:pt x="37" y="114"/>
                      <a:pt x="37" y="114"/>
                    </a:cubicBezTo>
                    <a:cubicBezTo>
                      <a:pt x="37" y="115"/>
                      <a:pt x="37" y="115"/>
                      <a:pt x="37" y="115"/>
                    </a:cubicBezTo>
                    <a:cubicBezTo>
                      <a:pt x="37" y="115"/>
                      <a:pt x="37" y="115"/>
                      <a:pt x="37" y="115"/>
                    </a:cubicBezTo>
                    <a:cubicBezTo>
                      <a:pt x="38" y="115"/>
                      <a:pt x="38" y="115"/>
                      <a:pt x="38" y="115"/>
                    </a:cubicBezTo>
                    <a:cubicBezTo>
                      <a:pt x="38" y="115"/>
                      <a:pt x="38" y="115"/>
                      <a:pt x="38" y="115"/>
                    </a:cubicBezTo>
                    <a:cubicBezTo>
                      <a:pt x="38" y="115"/>
                      <a:pt x="38" y="115"/>
                      <a:pt x="38" y="115"/>
                    </a:cubicBezTo>
                    <a:cubicBezTo>
                      <a:pt x="38" y="114"/>
                      <a:pt x="38" y="114"/>
                      <a:pt x="38" y="114"/>
                    </a:cubicBezTo>
                    <a:cubicBezTo>
                      <a:pt x="38" y="115"/>
                      <a:pt x="38" y="115"/>
                      <a:pt x="38" y="115"/>
                    </a:cubicBezTo>
                    <a:cubicBezTo>
                      <a:pt x="38" y="115"/>
                      <a:pt x="38" y="115"/>
                      <a:pt x="38" y="115"/>
                    </a:cubicBezTo>
                    <a:cubicBezTo>
                      <a:pt x="38" y="114"/>
                      <a:pt x="38" y="114"/>
                      <a:pt x="38" y="114"/>
                    </a:cubicBezTo>
                    <a:close/>
                    <a:moveTo>
                      <a:pt x="41" y="104"/>
                    </a:move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5"/>
                      <a:pt x="41" y="105"/>
                      <a:pt x="41" y="105"/>
                    </a:cubicBezTo>
                    <a:cubicBezTo>
                      <a:pt x="41" y="105"/>
                      <a:pt x="41" y="105"/>
                      <a:pt x="41" y="105"/>
                    </a:cubicBezTo>
                    <a:cubicBezTo>
                      <a:pt x="41" y="104"/>
                      <a:pt x="41" y="104"/>
                      <a:pt x="41" y="104"/>
                    </a:cubicBezTo>
                    <a:cubicBezTo>
                      <a:pt x="41" y="104"/>
                      <a:pt x="41" y="104"/>
                      <a:pt x="41" y="104"/>
                    </a:cubicBezTo>
                    <a:cubicBezTo>
                      <a:pt x="41" y="104"/>
                      <a:pt x="41" y="104"/>
                      <a:pt x="41" y="104"/>
                    </a:cubicBezTo>
                    <a:cubicBezTo>
                      <a:pt x="41" y="104"/>
                      <a:pt x="41" y="104"/>
                      <a:pt x="41" y="104"/>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gf4bb91c855_5_265"/>
              <p:cNvSpPr/>
              <p:nvPr/>
            </p:nvSpPr>
            <p:spPr>
              <a:xfrm>
                <a:off x="3334952" y="3530375"/>
                <a:ext cx="152398" cy="137884"/>
              </a:xfrm>
              <a:custGeom>
                <a:rect b="b" l="l" r="r" t="t"/>
                <a:pathLst>
                  <a:path extrusionOk="0" h="43" w="47">
                    <a:moveTo>
                      <a:pt x="46" y="6"/>
                    </a:moveTo>
                    <a:cubicBezTo>
                      <a:pt x="46" y="6"/>
                      <a:pt x="46" y="6"/>
                      <a:pt x="46" y="6"/>
                    </a:cubicBezTo>
                    <a:cubicBezTo>
                      <a:pt x="46" y="5"/>
                      <a:pt x="46" y="5"/>
                      <a:pt x="46" y="5"/>
                    </a:cubicBezTo>
                    <a:cubicBezTo>
                      <a:pt x="46" y="5"/>
                      <a:pt x="46" y="5"/>
                      <a:pt x="46" y="5"/>
                    </a:cubicBezTo>
                    <a:cubicBezTo>
                      <a:pt x="46" y="5"/>
                      <a:pt x="46" y="5"/>
                      <a:pt x="46" y="5"/>
                    </a:cubicBezTo>
                    <a:cubicBezTo>
                      <a:pt x="46" y="5"/>
                      <a:pt x="46" y="5"/>
                      <a:pt x="46" y="5"/>
                    </a:cubicBezTo>
                    <a:cubicBezTo>
                      <a:pt x="46" y="5"/>
                      <a:pt x="46" y="5"/>
                      <a:pt x="46" y="5"/>
                    </a:cubicBezTo>
                    <a:cubicBezTo>
                      <a:pt x="44" y="5"/>
                      <a:pt x="42" y="6"/>
                      <a:pt x="40" y="6"/>
                    </a:cubicBezTo>
                    <a:cubicBezTo>
                      <a:pt x="40" y="6"/>
                      <a:pt x="40" y="6"/>
                      <a:pt x="40" y="6"/>
                    </a:cubicBezTo>
                    <a:cubicBezTo>
                      <a:pt x="40" y="6"/>
                      <a:pt x="40" y="6"/>
                      <a:pt x="40" y="6"/>
                    </a:cubicBezTo>
                    <a:cubicBezTo>
                      <a:pt x="40" y="6"/>
                      <a:pt x="40" y="6"/>
                      <a:pt x="40" y="6"/>
                    </a:cubicBezTo>
                    <a:cubicBezTo>
                      <a:pt x="40" y="6"/>
                      <a:pt x="40" y="6"/>
                      <a:pt x="40" y="6"/>
                    </a:cubicBezTo>
                    <a:cubicBezTo>
                      <a:pt x="40" y="5"/>
                      <a:pt x="40" y="5"/>
                      <a:pt x="40" y="5"/>
                    </a:cubicBezTo>
                    <a:cubicBezTo>
                      <a:pt x="40" y="5"/>
                      <a:pt x="40" y="5"/>
                      <a:pt x="40" y="5"/>
                    </a:cubicBezTo>
                    <a:cubicBezTo>
                      <a:pt x="40" y="5"/>
                      <a:pt x="40" y="5"/>
                      <a:pt x="40" y="5"/>
                    </a:cubicBezTo>
                    <a:cubicBezTo>
                      <a:pt x="40" y="5"/>
                      <a:pt x="40" y="5"/>
                      <a:pt x="40" y="5"/>
                    </a:cubicBezTo>
                    <a:cubicBezTo>
                      <a:pt x="41" y="4"/>
                      <a:pt x="41" y="4"/>
                      <a:pt x="41" y="4"/>
                    </a:cubicBezTo>
                    <a:cubicBezTo>
                      <a:pt x="41" y="4"/>
                      <a:pt x="41" y="4"/>
                      <a:pt x="41" y="4"/>
                    </a:cubicBezTo>
                    <a:cubicBezTo>
                      <a:pt x="41" y="4"/>
                      <a:pt x="41" y="4"/>
                      <a:pt x="41" y="4"/>
                    </a:cubicBezTo>
                    <a:cubicBezTo>
                      <a:pt x="41" y="4"/>
                      <a:pt x="41" y="4"/>
                      <a:pt x="41" y="4"/>
                    </a:cubicBezTo>
                    <a:cubicBezTo>
                      <a:pt x="41" y="4"/>
                      <a:pt x="41" y="4"/>
                      <a:pt x="41" y="4"/>
                    </a:cubicBezTo>
                    <a:cubicBezTo>
                      <a:pt x="41" y="4"/>
                      <a:pt x="41" y="4"/>
                      <a:pt x="41" y="4"/>
                    </a:cubicBezTo>
                    <a:cubicBezTo>
                      <a:pt x="41" y="4"/>
                      <a:pt x="41" y="4"/>
                      <a:pt x="41" y="4"/>
                    </a:cubicBezTo>
                    <a:cubicBezTo>
                      <a:pt x="41" y="4"/>
                      <a:pt x="41" y="4"/>
                      <a:pt x="41" y="4"/>
                    </a:cubicBezTo>
                    <a:cubicBezTo>
                      <a:pt x="41" y="4"/>
                      <a:pt x="41" y="4"/>
                      <a:pt x="41" y="4"/>
                    </a:cubicBezTo>
                    <a:cubicBezTo>
                      <a:pt x="41" y="4"/>
                      <a:pt x="41" y="4"/>
                      <a:pt x="41" y="4"/>
                    </a:cubicBezTo>
                    <a:cubicBezTo>
                      <a:pt x="41" y="4"/>
                      <a:pt x="41" y="4"/>
                      <a:pt x="41" y="4"/>
                    </a:cubicBezTo>
                    <a:cubicBezTo>
                      <a:pt x="41" y="4"/>
                      <a:pt x="41" y="4"/>
                      <a:pt x="41" y="4"/>
                    </a:cubicBezTo>
                    <a:cubicBezTo>
                      <a:pt x="41" y="4"/>
                      <a:pt x="41" y="4"/>
                      <a:pt x="41" y="4"/>
                    </a:cubicBezTo>
                    <a:cubicBezTo>
                      <a:pt x="41" y="4"/>
                      <a:pt x="41" y="4"/>
                      <a:pt x="41" y="4"/>
                    </a:cubicBezTo>
                    <a:cubicBezTo>
                      <a:pt x="41" y="4"/>
                      <a:pt x="41" y="4"/>
                      <a:pt x="41" y="4"/>
                    </a:cubicBezTo>
                    <a:cubicBezTo>
                      <a:pt x="41" y="4"/>
                      <a:pt x="41" y="4"/>
                      <a:pt x="41" y="4"/>
                    </a:cubicBezTo>
                    <a:cubicBezTo>
                      <a:pt x="41" y="4"/>
                      <a:pt x="41" y="4"/>
                      <a:pt x="41" y="4"/>
                    </a:cubicBezTo>
                    <a:cubicBezTo>
                      <a:pt x="41" y="4"/>
                      <a:pt x="41" y="4"/>
                      <a:pt x="41" y="4"/>
                    </a:cubicBezTo>
                    <a:cubicBezTo>
                      <a:pt x="41" y="4"/>
                      <a:pt x="41" y="4"/>
                      <a:pt x="41" y="4"/>
                    </a:cubicBezTo>
                    <a:cubicBezTo>
                      <a:pt x="41" y="3"/>
                      <a:pt x="41" y="3"/>
                      <a:pt x="41" y="3"/>
                    </a:cubicBezTo>
                    <a:cubicBezTo>
                      <a:pt x="42" y="3"/>
                      <a:pt x="42" y="3"/>
                      <a:pt x="42" y="3"/>
                    </a:cubicBezTo>
                    <a:cubicBezTo>
                      <a:pt x="42" y="3"/>
                      <a:pt x="42" y="3"/>
                      <a:pt x="42" y="3"/>
                    </a:cubicBezTo>
                    <a:cubicBezTo>
                      <a:pt x="42" y="3"/>
                      <a:pt x="42" y="3"/>
                      <a:pt x="42" y="3"/>
                    </a:cubicBezTo>
                    <a:cubicBezTo>
                      <a:pt x="42" y="3"/>
                      <a:pt x="42" y="3"/>
                      <a:pt x="42" y="3"/>
                    </a:cubicBezTo>
                    <a:cubicBezTo>
                      <a:pt x="42" y="3"/>
                      <a:pt x="42" y="3"/>
                      <a:pt x="42" y="3"/>
                    </a:cubicBezTo>
                    <a:cubicBezTo>
                      <a:pt x="42" y="3"/>
                      <a:pt x="42" y="3"/>
                      <a:pt x="42" y="3"/>
                    </a:cubicBezTo>
                    <a:cubicBezTo>
                      <a:pt x="42" y="3"/>
                      <a:pt x="42" y="3"/>
                      <a:pt x="42" y="3"/>
                    </a:cubicBezTo>
                    <a:cubicBezTo>
                      <a:pt x="42" y="3"/>
                      <a:pt x="42" y="3"/>
                      <a:pt x="42" y="3"/>
                    </a:cubicBezTo>
                    <a:cubicBezTo>
                      <a:pt x="42" y="3"/>
                      <a:pt x="42" y="3"/>
                      <a:pt x="42" y="3"/>
                    </a:cubicBezTo>
                    <a:cubicBezTo>
                      <a:pt x="42" y="3"/>
                      <a:pt x="42" y="3"/>
                      <a:pt x="42" y="3"/>
                    </a:cubicBezTo>
                    <a:cubicBezTo>
                      <a:pt x="42" y="3"/>
                      <a:pt x="42" y="3"/>
                      <a:pt x="42" y="3"/>
                    </a:cubicBezTo>
                    <a:cubicBezTo>
                      <a:pt x="42" y="2"/>
                      <a:pt x="42" y="2"/>
                      <a:pt x="42" y="2"/>
                    </a:cubicBezTo>
                    <a:cubicBezTo>
                      <a:pt x="42" y="2"/>
                      <a:pt x="42" y="2"/>
                      <a:pt x="42" y="2"/>
                    </a:cubicBezTo>
                    <a:cubicBezTo>
                      <a:pt x="42" y="2"/>
                      <a:pt x="42" y="2"/>
                      <a:pt x="42" y="2"/>
                    </a:cubicBezTo>
                    <a:cubicBezTo>
                      <a:pt x="42" y="2"/>
                      <a:pt x="42" y="2"/>
                      <a:pt x="42" y="2"/>
                    </a:cubicBezTo>
                    <a:cubicBezTo>
                      <a:pt x="42" y="2"/>
                      <a:pt x="42" y="2"/>
                      <a:pt x="42" y="2"/>
                    </a:cubicBezTo>
                    <a:cubicBezTo>
                      <a:pt x="42" y="2"/>
                      <a:pt x="42" y="2"/>
                      <a:pt x="42" y="2"/>
                    </a:cubicBezTo>
                    <a:cubicBezTo>
                      <a:pt x="42" y="2"/>
                      <a:pt x="42" y="2"/>
                      <a:pt x="42" y="2"/>
                    </a:cubicBezTo>
                    <a:cubicBezTo>
                      <a:pt x="42" y="2"/>
                      <a:pt x="42" y="2"/>
                      <a:pt x="42" y="2"/>
                    </a:cubicBezTo>
                    <a:cubicBezTo>
                      <a:pt x="42" y="2"/>
                      <a:pt x="42" y="2"/>
                      <a:pt x="42" y="2"/>
                    </a:cubicBezTo>
                    <a:cubicBezTo>
                      <a:pt x="42" y="2"/>
                      <a:pt x="42" y="2"/>
                      <a:pt x="42" y="2"/>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1"/>
                      <a:pt x="42" y="1"/>
                      <a:pt x="42" y="1"/>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2" y="0"/>
                      <a:pt x="42" y="0"/>
                      <a:pt x="42" y="0"/>
                    </a:cubicBezTo>
                    <a:cubicBezTo>
                      <a:pt x="41" y="0"/>
                      <a:pt x="41" y="0"/>
                      <a:pt x="41" y="0"/>
                    </a:cubicBezTo>
                    <a:cubicBezTo>
                      <a:pt x="41" y="0"/>
                      <a:pt x="41" y="0"/>
                      <a:pt x="41" y="0"/>
                    </a:cubicBezTo>
                    <a:cubicBezTo>
                      <a:pt x="41" y="0"/>
                      <a:pt x="41" y="0"/>
                      <a:pt x="41" y="0"/>
                    </a:cubicBezTo>
                    <a:cubicBezTo>
                      <a:pt x="41" y="0"/>
                      <a:pt x="41" y="0"/>
                      <a:pt x="41" y="0"/>
                    </a:cubicBezTo>
                    <a:cubicBezTo>
                      <a:pt x="28" y="1"/>
                      <a:pt x="14" y="2"/>
                      <a:pt x="0" y="3"/>
                    </a:cubicBezTo>
                    <a:cubicBezTo>
                      <a:pt x="1" y="7"/>
                      <a:pt x="1" y="11"/>
                      <a:pt x="2" y="15"/>
                    </a:cubicBezTo>
                    <a:cubicBezTo>
                      <a:pt x="2" y="22"/>
                      <a:pt x="3" y="29"/>
                      <a:pt x="3" y="36"/>
                    </a:cubicBezTo>
                    <a:cubicBezTo>
                      <a:pt x="3" y="36"/>
                      <a:pt x="3" y="36"/>
                      <a:pt x="3" y="36"/>
                    </a:cubicBezTo>
                    <a:cubicBezTo>
                      <a:pt x="3" y="36"/>
                      <a:pt x="3" y="36"/>
                      <a:pt x="3" y="36"/>
                    </a:cubicBezTo>
                    <a:cubicBezTo>
                      <a:pt x="3" y="36"/>
                      <a:pt x="3" y="36"/>
                      <a:pt x="3" y="36"/>
                    </a:cubicBezTo>
                    <a:cubicBezTo>
                      <a:pt x="3" y="36"/>
                      <a:pt x="3" y="36"/>
                      <a:pt x="3" y="36"/>
                    </a:cubicBezTo>
                    <a:cubicBezTo>
                      <a:pt x="4" y="36"/>
                      <a:pt x="4" y="36"/>
                      <a:pt x="4" y="36"/>
                    </a:cubicBezTo>
                    <a:cubicBezTo>
                      <a:pt x="4" y="36"/>
                      <a:pt x="4" y="36"/>
                      <a:pt x="4" y="36"/>
                    </a:cubicBezTo>
                    <a:cubicBezTo>
                      <a:pt x="4" y="36"/>
                      <a:pt x="4" y="36"/>
                      <a:pt x="4" y="36"/>
                    </a:cubicBezTo>
                    <a:cubicBezTo>
                      <a:pt x="4" y="36"/>
                      <a:pt x="4" y="36"/>
                      <a:pt x="4" y="36"/>
                    </a:cubicBezTo>
                    <a:cubicBezTo>
                      <a:pt x="4" y="36"/>
                      <a:pt x="4" y="36"/>
                      <a:pt x="4" y="36"/>
                    </a:cubicBezTo>
                    <a:cubicBezTo>
                      <a:pt x="4" y="36"/>
                      <a:pt x="4" y="36"/>
                      <a:pt x="4" y="36"/>
                    </a:cubicBezTo>
                    <a:cubicBezTo>
                      <a:pt x="4" y="36"/>
                      <a:pt x="4" y="36"/>
                      <a:pt x="4" y="36"/>
                    </a:cubicBezTo>
                    <a:cubicBezTo>
                      <a:pt x="4" y="36"/>
                      <a:pt x="4" y="36"/>
                      <a:pt x="4" y="36"/>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6" y="36"/>
                      <a:pt x="6" y="36"/>
                      <a:pt x="6" y="36"/>
                    </a:cubicBezTo>
                    <a:cubicBezTo>
                      <a:pt x="6" y="36"/>
                      <a:pt x="6" y="36"/>
                      <a:pt x="6" y="36"/>
                    </a:cubicBezTo>
                    <a:cubicBezTo>
                      <a:pt x="6" y="36"/>
                      <a:pt x="6" y="36"/>
                      <a:pt x="6" y="36"/>
                    </a:cubicBezTo>
                    <a:cubicBezTo>
                      <a:pt x="6" y="36"/>
                      <a:pt x="6" y="36"/>
                      <a:pt x="6" y="36"/>
                    </a:cubicBezTo>
                    <a:cubicBezTo>
                      <a:pt x="7" y="36"/>
                      <a:pt x="7" y="36"/>
                      <a:pt x="7" y="36"/>
                    </a:cubicBezTo>
                    <a:cubicBezTo>
                      <a:pt x="7" y="36"/>
                      <a:pt x="7" y="36"/>
                      <a:pt x="7" y="36"/>
                    </a:cubicBezTo>
                    <a:cubicBezTo>
                      <a:pt x="7" y="36"/>
                      <a:pt x="7" y="36"/>
                      <a:pt x="7" y="36"/>
                    </a:cubicBezTo>
                    <a:cubicBezTo>
                      <a:pt x="7" y="36"/>
                      <a:pt x="7" y="36"/>
                      <a:pt x="7" y="36"/>
                    </a:cubicBezTo>
                    <a:cubicBezTo>
                      <a:pt x="7" y="38"/>
                      <a:pt x="7" y="41"/>
                      <a:pt x="7" y="43"/>
                    </a:cubicBezTo>
                    <a:cubicBezTo>
                      <a:pt x="17" y="42"/>
                      <a:pt x="26" y="41"/>
                      <a:pt x="35" y="41"/>
                    </a:cubicBezTo>
                    <a:cubicBezTo>
                      <a:pt x="35" y="41"/>
                      <a:pt x="35" y="41"/>
                      <a:pt x="35" y="41"/>
                    </a:cubicBezTo>
                    <a:cubicBezTo>
                      <a:pt x="35" y="40"/>
                      <a:pt x="35" y="40"/>
                      <a:pt x="35" y="40"/>
                    </a:cubicBezTo>
                    <a:cubicBezTo>
                      <a:pt x="35" y="39"/>
                      <a:pt x="35" y="39"/>
                      <a:pt x="35" y="39"/>
                    </a:cubicBezTo>
                    <a:cubicBezTo>
                      <a:pt x="35" y="39"/>
                      <a:pt x="35" y="39"/>
                      <a:pt x="35" y="39"/>
                    </a:cubicBezTo>
                    <a:cubicBezTo>
                      <a:pt x="36" y="39"/>
                      <a:pt x="36" y="39"/>
                      <a:pt x="36" y="39"/>
                    </a:cubicBezTo>
                    <a:cubicBezTo>
                      <a:pt x="36" y="39"/>
                      <a:pt x="36" y="39"/>
                      <a:pt x="36" y="39"/>
                    </a:cubicBezTo>
                    <a:cubicBezTo>
                      <a:pt x="36" y="39"/>
                      <a:pt x="36" y="39"/>
                      <a:pt x="36" y="39"/>
                    </a:cubicBezTo>
                    <a:cubicBezTo>
                      <a:pt x="36" y="39"/>
                      <a:pt x="36" y="39"/>
                      <a:pt x="36" y="39"/>
                    </a:cubicBezTo>
                    <a:cubicBezTo>
                      <a:pt x="36" y="38"/>
                      <a:pt x="36" y="38"/>
                      <a:pt x="36" y="38"/>
                    </a:cubicBezTo>
                    <a:cubicBezTo>
                      <a:pt x="36" y="38"/>
                      <a:pt x="36" y="38"/>
                      <a:pt x="36" y="38"/>
                    </a:cubicBezTo>
                    <a:cubicBezTo>
                      <a:pt x="36" y="38"/>
                      <a:pt x="36" y="38"/>
                      <a:pt x="36" y="38"/>
                    </a:cubicBezTo>
                    <a:cubicBezTo>
                      <a:pt x="35" y="38"/>
                      <a:pt x="35" y="38"/>
                      <a:pt x="35" y="38"/>
                    </a:cubicBezTo>
                    <a:cubicBezTo>
                      <a:pt x="35" y="37"/>
                      <a:pt x="35" y="37"/>
                      <a:pt x="35" y="37"/>
                    </a:cubicBezTo>
                    <a:cubicBezTo>
                      <a:pt x="35" y="37"/>
                      <a:pt x="35" y="37"/>
                      <a:pt x="35" y="37"/>
                    </a:cubicBezTo>
                    <a:cubicBezTo>
                      <a:pt x="35" y="37"/>
                      <a:pt x="35" y="37"/>
                      <a:pt x="35" y="37"/>
                    </a:cubicBezTo>
                    <a:cubicBezTo>
                      <a:pt x="35" y="37"/>
                      <a:pt x="35" y="37"/>
                      <a:pt x="35" y="37"/>
                    </a:cubicBezTo>
                    <a:cubicBezTo>
                      <a:pt x="35" y="36"/>
                      <a:pt x="35" y="36"/>
                      <a:pt x="35" y="36"/>
                    </a:cubicBezTo>
                    <a:cubicBezTo>
                      <a:pt x="35" y="36"/>
                      <a:pt x="35" y="36"/>
                      <a:pt x="35" y="36"/>
                    </a:cubicBezTo>
                    <a:cubicBezTo>
                      <a:pt x="35" y="36"/>
                      <a:pt x="35" y="36"/>
                      <a:pt x="35" y="36"/>
                    </a:cubicBezTo>
                    <a:cubicBezTo>
                      <a:pt x="35" y="36"/>
                      <a:pt x="35" y="36"/>
                      <a:pt x="35" y="36"/>
                    </a:cubicBezTo>
                    <a:cubicBezTo>
                      <a:pt x="35" y="35"/>
                      <a:pt x="35" y="35"/>
                      <a:pt x="35" y="35"/>
                    </a:cubicBezTo>
                    <a:cubicBezTo>
                      <a:pt x="35" y="35"/>
                      <a:pt x="35" y="35"/>
                      <a:pt x="35" y="35"/>
                    </a:cubicBezTo>
                    <a:cubicBezTo>
                      <a:pt x="35" y="35"/>
                      <a:pt x="35" y="35"/>
                      <a:pt x="35" y="35"/>
                    </a:cubicBezTo>
                    <a:cubicBezTo>
                      <a:pt x="34" y="35"/>
                      <a:pt x="34" y="35"/>
                      <a:pt x="34" y="35"/>
                    </a:cubicBezTo>
                    <a:cubicBezTo>
                      <a:pt x="34" y="35"/>
                      <a:pt x="34" y="35"/>
                      <a:pt x="34" y="35"/>
                    </a:cubicBezTo>
                    <a:cubicBezTo>
                      <a:pt x="34" y="35"/>
                      <a:pt x="34" y="35"/>
                      <a:pt x="34" y="35"/>
                    </a:cubicBezTo>
                    <a:cubicBezTo>
                      <a:pt x="34" y="34"/>
                      <a:pt x="34" y="34"/>
                      <a:pt x="34" y="34"/>
                    </a:cubicBezTo>
                    <a:cubicBezTo>
                      <a:pt x="34" y="34"/>
                      <a:pt x="34" y="34"/>
                      <a:pt x="34" y="34"/>
                    </a:cubicBezTo>
                    <a:cubicBezTo>
                      <a:pt x="34" y="34"/>
                      <a:pt x="34" y="34"/>
                      <a:pt x="34" y="34"/>
                    </a:cubicBezTo>
                    <a:cubicBezTo>
                      <a:pt x="35" y="34"/>
                      <a:pt x="35" y="34"/>
                      <a:pt x="35" y="34"/>
                    </a:cubicBezTo>
                    <a:cubicBezTo>
                      <a:pt x="35" y="34"/>
                      <a:pt x="35" y="34"/>
                      <a:pt x="35" y="34"/>
                    </a:cubicBezTo>
                    <a:cubicBezTo>
                      <a:pt x="35" y="34"/>
                      <a:pt x="35" y="34"/>
                      <a:pt x="35" y="34"/>
                    </a:cubicBezTo>
                    <a:cubicBezTo>
                      <a:pt x="35" y="34"/>
                      <a:pt x="35" y="34"/>
                      <a:pt x="35" y="34"/>
                    </a:cubicBezTo>
                    <a:cubicBezTo>
                      <a:pt x="35" y="33"/>
                      <a:pt x="35" y="33"/>
                      <a:pt x="35"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5" y="32"/>
                      <a:pt x="35" y="32"/>
                      <a:pt x="35" y="32"/>
                    </a:cubicBezTo>
                    <a:cubicBezTo>
                      <a:pt x="35" y="32"/>
                      <a:pt x="35" y="32"/>
                      <a:pt x="35" y="32"/>
                    </a:cubicBezTo>
                    <a:cubicBezTo>
                      <a:pt x="35" y="32"/>
                      <a:pt x="35" y="32"/>
                      <a:pt x="35" y="32"/>
                    </a:cubicBezTo>
                    <a:cubicBezTo>
                      <a:pt x="35" y="32"/>
                      <a:pt x="35" y="32"/>
                      <a:pt x="35" y="32"/>
                    </a:cubicBezTo>
                    <a:cubicBezTo>
                      <a:pt x="35" y="32"/>
                      <a:pt x="35" y="32"/>
                      <a:pt x="35" y="32"/>
                    </a:cubicBezTo>
                    <a:cubicBezTo>
                      <a:pt x="35" y="32"/>
                      <a:pt x="35" y="32"/>
                      <a:pt x="35" y="32"/>
                    </a:cubicBezTo>
                    <a:cubicBezTo>
                      <a:pt x="35" y="32"/>
                      <a:pt x="35" y="32"/>
                      <a:pt x="35" y="32"/>
                    </a:cubicBezTo>
                    <a:cubicBezTo>
                      <a:pt x="36" y="32"/>
                      <a:pt x="36" y="32"/>
                      <a:pt x="36" y="32"/>
                    </a:cubicBezTo>
                    <a:cubicBezTo>
                      <a:pt x="36" y="31"/>
                      <a:pt x="36" y="31"/>
                      <a:pt x="36" y="31"/>
                    </a:cubicBezTo>
                    <a:cubicBezTo>
                      <a:pt x="36" y="31"/>
                      <a:pt x="36" y="31"/>
                      <a:pt x="36" y="31"/>
                    </a:cubicBezTo>
                    <a:cubicBezTo>
                      <a:pt x="35" y="31"/>
                      <a:pt x="35" y="31"/>
                      <a:pt x="35" y="31"/>
                    </a:cubicBezTo>
                    <a:cubicBezTo>
                      <a:pt x="35" y="31"/>
                      <a:pt x="35" y="31"/>
                      <a:pt x="35" y="31"/>
                    </a:cubicBezTo>
                    <a:cubicBezTo>
                      <a:pt x="36" y="30"/>
                      <a:pt x="36" y="30"/>
                      <a:pt x="36" y="30"/>
                    </a:cubicBezTo>
                    <a:cubicBezTo>
                      <a:pt x="36" y="30"/>
                      <a:pt x="36" y="30"/>
                      <a:pt x="36" y="30"/>
                    </a:cubicBezTo>
                    <a:cubicBezTo>
                      <a:pt x="35" y="30"/>
                      <a:pt x="35" y="30"/>
                      <a:pt x="35" y="30"/>
                    </a:cubicBezTo>
                    <a:cubicBezTo>
                      <a:pt x="35" y="30"/>
                      <a:pt x="35" y="30"/>
                      <a:pt x="35" y="30"/>
                    </a:cubicBezTo>
                    <a:cubicBezTo>
                      <a:pt x="35" y="30"/>
                      <a:pt x="35" y="30"/>
                      <a:pt x="35" y="30"/>
                    </a:cubicBezTo>
                    <a:cubicBezTo>
                      <a:pt x="35" y="30"/>
                      <a:pt x="35" y="30"/>
                      <a:pt x="35" y="30"/>
                    </a:cubicBezTo>
                    <a:cubicBezTo>
                      <a:pt x="35" y="29"/>
                      <a:pt x="35" y="29"/>
                      <a:pt x="35" y="29"/>
                    </a:cubicBezTo>
                    <a:cubicBezTo>
                      <a:pt x="35" y="29"/>
                      <a:pt x="35" y="29"/>
                      <a:pt x="35" y="29"/>
                    </a:cubicBezTo>
                    <a:cubicBezTo>
                      <a:pt x="36" y="29"/>
                      <a:pt x="36" y="29"/>
                      <a:pt x="36" y="29"/>
                    </a:cubicBezTo>
                    <a:cubicBezTo>
                      <a:pt x="36" y="29"/>
                      <a:pt x="36" y="29"/>
                      <a:pt x="36" y="29"/>
                    </a:cubicBezTo>
                    <a:cubicBezTo>
                      <a:pt x="36" y="29"/>
                      <a:pt x="36" y="29"/>
                      <a:pt x="36" y="29"/>
                    </a:cubicBezTo>
                    <a:cubicBezTo>
                      <a:pt x="37" y="29"/>
                      <a:pt x="37" y="29"/>
                      <a:pt x="37" y="29"/>
                    </a:cubicBezTo>
                    <a:cubicBezTo>
                      <a:pt x="37" y="29"/>
                      <a:pt x="37" y="29"/>
                      <a:pt x="37" y="29"/>
                    </a:cubicBezTo>
                    <a:cubicBezTo>
                      <a:pt x="37" y="29"/>
                      <a:pt x="37" y="29"/>
                      <a:pt x="37" y="29"/>
                    </a:cubicBezTo>
                    <a:cubicBezTo>
                      <a:pt x="37" y="28"/>
                      <a:pt x="37" y="28"/>
                      <a:pt x="37" y="28"/>
                    </a:cubicBezTo>
                    <a:cubicBezTo>
                      <a:pt x="37" y="28"/>
                      <a:pt x="37" y="28"/>
                      <a:pt x="37" y="28"/>
                    </a:cubicBezTo>
                    <a:cubicBezTo>
                      <a:pt x="36" y="28"/>
                      <a:pt x="36" y="28"/>
                      <a:pt x="36" y="28"/>
                    </a:cubicBezTo>
                    <a:cubicBezTo>
                      <a:pt x="36" y="27"/>
                      <a:pt x="36" y="27"/>
                      <a:pt x="36" y="27"/>
                    </a:cubicBezTo>
                    <a:cubicBezTo>
                      <a:pt x="36" y="27"/>
                      <a:pt x="36" y="27"/>
                      <a:pt x="36" y="27"/>
                    </a:cubicBezTo>
                    <a:cubicBezTo>
                      <a:pt x="37" y="27"/>
                      <a:pt x="37" y="27"/>
                      <a:pt x="37" y="27"/>
                    </a:cubicBezTo>
                    <a:cubicBezTo>
                      <a:pt x="37" y="27"/>
                      <a:pt x="37" y="27"/>
                      <a:pt x="37" y="27"/>
                    </a:cubicBezTo>
                    <a:cubicBezTo>
                      <a:pt x="37" y="27"/>
                      <a:pt x="37" y="27"/>
                      <a:pt x="37" y="27"/>
                    </a:cubicBezTo>
                    <a:cubicBezTo>
                      <a:pt x="37" y="26"/>
                      <a:pt x="37" y="26"/>
                      <a:pt x="37" y="26"/>
                    </a:cubicBezTo>
                    <a:cubicBezTo>
                      <a:pt x="37" y="26"/>
                      <a:pt x="37" y="26"/>
                      <a:pt x="37" y="26"/>
                    </a:cubicBezTo>
                    <a:cubicBezTo>
                      <a:pt x="37" y="26"/>
                      <a:pt x="37" y="26"/>
                      <a:pt x="37"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9" y="25"/>
                      <a:pt x="39" y="25"/>
                      <a:pt x="39" y="25"/>
                    </a:cubicBezTo>
                    <a:cubicBezTo>
                      <a:pt x="39" y="25"/>
                      <a:pt x="39" y="25"/>
                      <a:pt x="39" y="25"/>
                    </a:cubicBezTo>
                    <a:cubicBezTo>
                      <a:pt x="39" y="24"/>
                      <a:pt x="39" y="24"/>
                      <a:pt x="39" y="24"/>
                    </a:cubicBezTo>
                    <a:cubicBezTo>
                      <a:pt x="39" y="24"/>
                      <a:pt x="39" y="24"/>
                      <a:pt x="39" y="24"/>
                    </a:cubicBezTo>
                    <a:cubicBezTo>
                      <a:pt x="39" y="24"/>
                      <a:pt x="39" y="24"/>
                      <a:pt x="39" y="24"/>
                    </a:cubicBezTo>
                    <a:cubicBezTo>
                      <a:pt x="39" y="23"/>
                      <a:pt x="39" y="23"/>
                      <a:pt x="39" y="23"/>
                    </a:cubicBezTo>
                    <a:cubicBezTo>
                      <a:pt x="39" y="22"/>
                      <a:pt x="39" y="22"/>
                      <a:pt x="39" y="22"/>
                    </a:cubicBezTo>
                    <a:cubicBezTo>
                      <a:pt x="39" y="22"/>
                      <a:pt x="39" y="22"/>
                      <a:pt x="39" y="22"/>
                    </a:cubicBezTo>
                    <a:cubicBezTo>
                      <a:pt x="39" y="21"/>
                      <a:pt x="39" y="21"/>
                      <a:pt x="39" y="21"/>
                    </a:cubicBezTo>
                    <a:cubicBezTo>
                      <a:pt x="39" y="21"/>
                      <a:pt x="39" y="21"/>
                      <a:pt x="39" y="21"/>
                    </a:cubicBezTo>
                    <a:cubicBezTo>
                      <a:pt x="39" y="20"/>
                      <a:pt x="39" y="20"/>
                      <a:pt x="39"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19"/>
                      <a:pt x="40" y="19"/>
                      <a:pt x="40" y="19"/>
                    </a:cubicBezTo>
                    <a:cubicBezTo>
                      <a:pt x="40" y="19"/>
                      <a:pt x="40" y="19"/>
                      <a:pt x="40" y="19"/>
                    </a:cubicBezTo>
                    <a:cubicBezTo>
                      <a:pt x="41" y="19"/>
                      <a:pt x="41" y="19"/>
                      <a:pt x="41" y="19"/>
                    </a:cubicBezTo>
                    <a:cubicBezTo>
                      <a:pt x="42" y="19"/>
                      <a:pt x="42" y="19"/>
                      <a:pt x="42" y="19"/>
                    </a:cubicBezTo>
                    <a:cubicBezTo>
                      <a:pt x="42" y="18"/>
                      <a:pt x="42" y="18"/>
                      <a:pt x="42" y="18"/>
                    </a:cubicBezTo>
                    <a:cubicBezTo>
                      <a:pt x="42" y="18"/>
                      <a:pt x="42" y="18"/>
                      <a:pt x="42" y="18"/>
                    </a:cubicBezTo>
                    <a:cubicBezTo>
                      <a:pt x="42" y="17"/>
                      <a:pt x="42" y="17"/>
                      <a:pt x="42" y="17"/>
                    </a:cubicBezTo>
                    <a:cubicBezTo>
                      <a:pt x="42" y="17"/>
                      <a:pt x="42" y="17"/>
                      <a:pt x="41" y="17"/>
                    </a:cubicBezTo>
                    <a:cubicBezTo>
                      <a:pt x="42" y="17"/>
                      <a:pt x="42" y="17"/>
                      <a:pt x="42" y="17"/>
                    </a:cubicBezTo>
                    <a:cubicBezTo>
                      <a:pt x="42" y="17"/>
                      <a:pt x="42" y="17"/>
                      <a:pt x="42" y="17"/>
                    </a:cubicBezTo>
                    <a:cubicBezTo>
                      <a:pt x="42" y="17"/>
                      <a:pt x="42" y="17"/>
                      <a:pt x="42" y="17"/>
                    </a:cubicBezTo>
                    <a:cubicBezTo>
                      <a:pt x="42" y="17"/>
                      <a:pt x="42" y="17"/>
                      <a:pt x="42" y="17"/>
                    </a:cubicBezTo>
                    <a:cubicBezTo>
                      <a:pt x="42" y="16"/>
                      <a:pt x="42" y="16"/>
                      <a:pt x="42" y="16"/>
                    </a:cubicBezTo>
                    <a:cubicBezTo>
                      <a:pt x="43" y="16"/>
                      <a:pt x="43" y="16"/>
                      <a:pt x="43" y="16"/>
                    </a:cubicBezTo>
                    <a:cubicBezTo>
                      <a:pt x="43" y="16"/>
                      <a:pt x="43" y="16"/>
                      <a:pt x="43" y="16"/>
                    </a:cubicBezTo>
                    <a:cubicBezTo>
                      <a:pt x="43" y="16"/>
                      <a:pt x="43" y="16"/>
                      <a:pt x="43" y="16"/>
                    </a:cubicBezTo>
                    <a:cubicBezTo>
                      <a:pt x="43" y="16"/>
                      <a:pt x="43" y="16"/>
                      <a:pt x="43" y="16"/>
                    </a:cubicBezTo>
                    <a:cubicBezTo>
                      <a:pt x="43" y="16"/>
                      <a:pt x="43" y="16"/>
                      <a:pt x="43" y="16"/>
                    </a:cubicBezTo>
                    <a:cubicBezTo>
                      <a:pt x="43" y="16"/>
                      <a:pt x="43" y="16"/>
                      <a:pt x="43" y="16"/>
                    </a:cubicBezTo>
                    <a:cubicBezTo>
                      <a:pt x="43" y="16"/>
                      <a:pt x="43" y="16"/>
                      <a:pt x="43" y="16"/>
                    </a:cubicBezTo>
                    <a:cubicBezTo>
                      <a:pt x="44" y="15"/>
                      <a:pt x="44" y="15"/>
                      <a:pt x="44" y="15"/>
                    </a:cubicBezTo>
                    <a:cubicBezTo>
                      <a:pt x="43" y="15"/>
                      <a:pt x="43" y="15"/>
                      <a:pt x="43" y="15"/>
                    </a:cubicBezTo>
                    <a:cubicBezTo>
                      <a:pt x="43" y="14"/>
                      <a:pt x="43" y="14"/>
                      <a:pt x="43" y="14"/>
                    </a:cubicBezTo>
                    <a:cubicBezTo>
                      <a:pt x="43" y="14"/>
                      <a:pt x="43" y="14"/>
                      <a:pt x="43" y="14"/>
                    </a:cubicBezTo>
                    <a:cubicBezTo>
                      <a:pt x="43" y="14"/>
                      <a:pt x="43" y="14"/>
                      <a:pt x="43" y="14"/>
                    </a:cubicBezTo>
                    <a:cubicBezTo>
                      <a:pt x="43" y="13"/>
                      <a:pt x="43" y="13"/>
                      <a:pt x="43" y="13"/>
                    </a:cubicBezTo>
                    <a:cubicBezTo>
                      <a:pt x="43" y="13"/>
                      <a:pt x="43" y="13"/>
                      <a:pt x="43" y="13"/>
                    </a:cubicBezTo>
                    <a:cubicBezTo>
                      <a:pt x="43" y="13"/>
                      <a:pt x="43" y="13"/>
                      <a:pt x="43" y="13"/>
                    </a:cubicBezTo>
                    <a:cubicBezTo>
                      <a:pt x="44" y="12"/>
                      <a:pt x="44" y="12"/>
                      <a:pt x="44" y="12"/>
                    </a:cubicBezTo>
                    <a:cubicBezTo>
                      <a:pt x="44" y="12"/>
                      <a:pt x="44" y="12"/>
                      <a:pt x="44" y="12"/>
                    </a:cubicBezTo>
                    <a:cubicBezTo>
                      <a:pt x="44" y="12"/>
                      <a:pt x="44" y="12"/>
                      <a:pt x="44" y="12"/>
                    </a:cubicBezTo>
                    <a:cubicBezTo>
                      <a:pt x="44" y="12"/>
                      <a:pt x="44" y="12"/>
                      <a:pt x="44" y="12"/>
                    </a:cubicBezTo>
                    <a:cubicBezTo>
                      <a:pt x="44" y="11"/>
                      <a:pt x="44" y="11"/>
                      <a:pt x="44" y="11"/>
                    </a:cubicBezTo>
                    <a:cubicBezTo>
                      <a:pt x="44" y="11"/>
                      <a:pt x="44" y="11"/>
                      <a:pt x="44" y="11"/>
                    </a:cubicBezTo>
                    <a:cubicBezTo>
                      <a:pt x="44" y="11"/>
                      <a:pt x="44" y="11"/>
                      <a:pt x="44" y="11"/>
                    </a:cubicBezTo>
                    <a:cubicBezTo>
                      <a:pt x="44" y="11"/>
                      <a:pt x="44" y="11"/>
                      <a:pt x="44" y="11"/>
                    </a:cubicBezTo>
                    <a:cubicBezTo>
                      <a:pt x="44" y="11"/>
                      <a:pt x="44" y="11"/>
                      <a:pt x="44" y="11"/>
                    </a:cubicBezTo>
                    <a:cubicBezTo>
                      <a:pt x="45" y="11"/>
                      <a:pt x="45" y="11"/>
                      <a:pt x="45" y="11"/>
                    </a:cubicBezTo>
                    <a:cubicBezTo>
                      <a:pt x="45" y="11"/>
                      <a:pt x="45" y="11"/>
                      <a:pt x="45" y="11"/>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9"/>
                      <a:pt x="45" y="9"/>
                      <a:pt x="45" y="9"/>
                    </a:cubicBezTo>
                    <a:cubicBezTo>
                      <a:pt x="44" y="9"/>
                      <a:pt x="44" y="9"/>
                      <a:pt x="44" y="9"/>
                    </a:cubicBezTo>
                    <a:cubicBezTo>
                      <a:pt x="44" y="9"/>
                      <a:pt x="44" y="9"/>
                      <a:pt x="44" y="9"/>
                    </a:cubicBezTo>
                    <a:cubicBezTo>
                      <a:pt x="44" y="9"/>
                      <a:pt x="44" y="9"/>
                      <a:pt x="44" y="9"/>
                    </a:cubicBezTo>
                    <a:cubicBezTo>
                      <a:pt x="44" y="8"/>
                      <a:pt x="44" y="8"/>
                      <a:pt x="44" y="8"/>
                    </a:cubicBezTo>
                    <a:cubicBezTo>
                      <a:pt x="46" y="8"/>
                      <a:pt x="46" y="8"/>
                      <a:pt x="46" y="8"/>
                    </a:cubicBezTo>
                    <a:cubicBezTo>
                      <a:pt x="46" y="7"/>
                      <a:pt x="46" y="7"/>
                      <a:pt x="46" y="7"/>
                    </a:cubicBezTo>
                    <a:cubicBezTo>
                      <a:pt x="46" y="7"/>
                      <a:pt x="46" y="7"/>
                      <a:pt x="46" y="7"/>
                    </a:cubicBezTo>
                    <a:cubicBezTo>
                      <a:pt x="46" y="7"/>
                      <a:pt x="46" y="7"/>
                      <a:pt x="46" y="7"/>
                    </a:cubicBezTo>
                    <a:cubicBezTo>
                      <a:pt x="46" y="7"/>
                      <a:pt x="46" y="7"/>
                      <a:pt x="46" y="7"/>
                    </a:cubicBezTo>
                    <a:cubicBezTo>
                      <a:pt x="46" y="6"/>
                      <a:pt x="46" y="6"/>
                      <a:pt x="46" y="6"/>
                    </a:cubicBezTo>
                    <a:cubicBezTo>
                      <a:pt x="46" y="6"/>
                      <a:pt x="46" y="6"/>
                      <a:pt x="46" y="6"/>
                    </a:cubicBezTo>
                    <a:cubicBezTo>
                      <a:pt x="46" y="6"/>
                      <a:pt x="46" y="6"/>
                      <a:pt x="46" y="6"/>
                    </a:cubicBezTo>
                    <a:cubicBezTo>
                      <a:pt x="46" y="6"/>
                      <a:pt x="46" y="6"/>
                      <a:pt x="46" y="6"/>
                    </a:cubicBezTo>
                    <a:cubicBezTo>
                      <a:pt x="46" y="6"/>
                      <a:pt x="46" y="6"/>
                      <a:pt x="46" y="6"/>
                    </a:cubicBezTo>
                    <a:cubicBezTo>
                      <a:pt x="47" y="6"/>
                      <a:pt x="47" y="6"/>
                      <a:pt x="47" y="6"/>
                    </a:cubicBezTo>
                    <a:cubicBezTo>
                      <a:pt x="47" y="6"/>
                      <a:pt x="47" y="6"/>
                      <a:pt x="47" y="6"/>
                    </a:cubicBezTo>
                    <a:lnTo>
                      <a:pt x="46" y="6"/>
                    </a:ln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gf4bb91c855_5_265"/>
              <p:cNvSpPr/>
              <p:nvPr/>
            </p:nvSpPr>
            <p:spPr>
              <a:xfrm>
                <a:off x="2709029" y="3497718"/>
                <a:ext cx="194127" cy="224969"/>
              </a:xfrm>
              <a:custGeom>
                <a:rect b="b" l="l" r="r" t="t"/>
                <a:pathLst>
                  <a:path extrusionOk="0" h="70" w="60">
                    <a:moveTo>
                      <a:pt x="58" y="5"/>
                    </a:moveTo>
                    <a:cubicBezTo>
                      <a:pt x="49" y="4"/>
                      <a:pt x="40" y="3"/>
                      <a:pt x="31" y="2"/>
                    </a:cubicBezTo>
                    <a:cubicBezTo>
                      <a:pt x="27" y="1"/>
                      <a:pt x="22" y="1"/>
                      <a:pt x="17" y="0"/>
                    </a:cubicBezTo>
                    <a:cubicBezTo>
                      <a:pt x="17" y="0"/>
                      <a:pt x="16" y="0"/>
                      <a:pt x="15" y="0"/>
                    </a:cubicBezTo>
                    <a:cubicBezTo>
                      <a:pt x="14" y="0"/>
                      <a:pt x="13" y="0"/>
                      <a:pt x="14" y="1"/>
                    </a:cubicBezTo>
                    <a:cubicBezTo>
                      <a:pt x="14" y="1"/>
                      <a:pt x="14" y="2"/>
                      <a:pt x="13" y="3"/>
                    </a:cubicBezTo>
                    <a:cubicBezTo>
                      <a:pt x="13" y="5"/>
                      <a:pt x="13" y="7"/>
                      <a:pt x="13" y="9"/>
                    </a:cubicBezTo>
                    <a:cubicBezTo>
                      <a:pt x="13" y="9"/>
                      <a:pt x="13" y="9"/>
                      <a:pt x="13" y="9"/>
                    </a:cubicBezTo>
                    <a:cubicBezTo>
                      <a:pt x="12" y="10"/>
                      <a:pt x="12" y="10"/>
                      <a:pt x="11" y="11"/>
                    </a:cubicBezTo>
                    <a:cubicBezTo>
                      <a:pt x="11" y="11"/>
                      <a:pt x="11" y="11"/>
                      <a:pt x="11" y="11"/>
                    </a:cubicBezTo>
                    <a:cubicBezTo>
                      <a:pt x="11" y="11"/>
                      <a:pt x="11" y="11"/>
                      <a:pt x="11" y="11"/>
                    </a:cubicBezTo>
                    <a:cubicBezTo>
                      <a:pt x="10" y="11"/>
                      <a:pt x="10" y="11"/>
                      <a:pt x="10" y="11"/>
                    </a:cubicBezTo>
                    <a:cubicBezTo>
                      <a:pt x="10" y="11"/>
                      <a:pt x="10" y="11"/>
                      <a:pt x="10" y="11"/>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9"/>
                      <a:pt x="10" y="9"/>
                      <a:pt x="10" y="9"/>
                    </a:cubicBezTo>
                    <a:cubicBezTo>
                      <a:pt x="10" y="9"/>
                      <a:pt x="10" y="9"/>
                      <a:pt x="10" y="9"/>
                    </a:cubicBezTo>
                    <a:cubicBezTo>
                      <a:pt x="10" y="9"/>
                      <a:pt x="10" y="9"/>
                      <a:pt x="10" y="9"/>
                    </a:cubicBezTo>
                    <a:cubicBezTo>
                      <a:pt x="9" y="9"/>
                      <a:pt x="9" y="9"/>
                      <a:pt x="9" y="9"/>
                    </a:cubicBezTo>
                    <a:cubicBezTo>
                      <a:pt x="9" y="9"/>
                      <a:pt x="9" y="9"/>
                      <a:pt x="9" y="9"/>
                    </a:cubicBezTo>
                    <a:cubicBezTo>
                      <a:pt x="9" y="9"/>
                      <a:pt x="9" y="9"/>
                      <a:pt x="9" y="9"/>
                    </a:cubicBezTo>
                    <a:cubicBezTo>
                      <a:pt x="9" y="9"/>
                      <a:pt x="9" y="9"/>
                      <a:pt x="9" y="9"/>
                    </a:cubicBezTo>
                    <a:cubicBezTo>
                      <a:pt x="9" y="9"/>
                      <a:pt x="9" y="9"/>
                      <a:pt x="9" y="9"/>
                    </a:cubicBezTo>
                    <a:cubicBezTo>
                      <a:pt x="9" y="9"/>
                      <a:pt x="9" y="9"/>
                      <a:pt x="9" y="9"/>
                    </a:cubicBezTo>
                    <a:cubicBezTo>
                      <a:pt x="9" y="9"/>
                      <a:pt x="9" y="9"/>
                      <a:pt x="9" y="9"/>
                    </a:cubicBezTo>
                    <a:cubicBezTo>
                      <a:pt x="9" y="9"/>
                      <a:pt x="9" y="9"/>
                      <a:pt x="9" y="9"/>
                    </a:cubicBezTo>
                    <a:cubicBezTo>
                      <a:pt x="9" y="9"/>
                      <a:pt x="9" y="9"/>
                      <a:pt x="9" y="9"/>
                    </a:cubicBezTo>
                    <a:cubicBezTo>
                      <a:pt x="9" y="9"/>
                      <a:pt x="9" y="9"/>
                      <a:pt x="9" y="9"/>
                    </a:cubicBezTo>
                    <a:cubicBezTo>
                      <a:pt x="9" y="9"/>
                      <a:pt x="9" y="9"/>
                      <a:pt x="9"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7" y="9"/>
                      <a:pt x="7" y="9"/>
                      <a:pt x="7" y="9"/>
                    </a:cubicBezTo>
                    <a:cubicBezTo>
                      <a:pt x="7" y="9"/>
                      <a:pt x="7" y="9"/>
                      <a:pt x="7" y="9"/>
                    </a:cubicBezTo>
                    <a:cubicBezTo>
                      <a:pt x="6" y="9"/>
                      <a:pt x="6" y="9"/>
                      <a:pt x="6" y="9"/>
                    </a:cubicBezTo>
                    <a:cubicBezTo>
                      <a:pt x="6" y="9"/>
                      <a:pt x="6" y="9"/>
                      <a:pt x="6" y="9"/>
                    </a:cubicBezTo>
                    <a:cubicBezTo>
                      <a:pt x="6" y="9"/>
                      <a:pt x="6" y="9"/>
                      <a:pt x="6" y="9"/>
                    </a:cubicBezTo>
                    <a:cubicBezTo>
                      <a:pt x="6" y="9"/>
                      <a:pt x="6" y="9"/>
                      <a:pt x="6" y="9"/>
                    </a:cubicBezTo>
                    <a:cubicBezTo>
                      <a:pt x="6" y="9"/>
                      <a:pt x="6" y="9"/>
                      <a:pt x="6" y="9"/>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6" y="11"/>
                      <a:pt x="6" y="11"/>
                      <a:pt x="6" y="11"/>
                    </a:cubicBezTo>
                    <a:cubicBezTo>
                      <a:pt x="6" y="11"/>
                      <a:pt x="6" y="11"/>
                      <a:pt x="6" y="11"/>
                    </a:cubicBezTo>
                    <a:cubicBezTo>
                      <a:pt x="6" y="11"/>
                      <a:pt x="6" y="11"/>
                      <a:pt x="6" y="11"/>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6" y="13"/>
                      <a:pt x="6" y="13"/>
                      <a:pt x="6" y="13"/>
                    </a:cubicBezTo>
                    <a:cubicBezTo>
                      <a:pt x="6" y="13"/>
                      <a:pt x="6" y="13"/>
                      <a:pt x="6" y="13"/>
                    </a:cubicBezTo>
                    <a:cubicBezTo>
                      <a:pt x="6" y="14"/>
                      <a:pt x="6" y="14"/>
                      <a:pt x="6" y="14"/>
                    </a:cubicBezTo>
                    <a:cubicBezTo>
                      <a:pt x="6" y="14"/>
                      <a:pt x="6" y="14"/>
                      <a:pt x="6" y="14"/>
                    </a:cubicBezTo>
                    <a:cubicBezTo>
                      <a:pt x="6" y="15"/>
                      <a:pt x="6" y="15"/>
                      <a:pt x="6" y="15"/>
                    </a:cubicBezTo>
                    <a:cubicBezTo>
                      <a:pt x="6" y="15"/>
                      <a:pt x="6" y="15"/>
                      <a:pt x="6" y="15"/>
                    </a:cubicBezTo>
                    <a:cubicBezTo>
                      <a:pt x="6" y="15"/>
                      <a:pt x="6" y="15"/>
                      <a:pt x="6" y="15"/>
                    </a:cubicBezTo>
                    <a:cubicBezTo>
                      <a:pt x="6" y="16"/>
                      <a:pt x="6" y="16"/>
                      <a:pt x="6" y="16"/>
                    </a:cubicBezTo>
                    <a:cubicBezTo>
                      <a:pt x="6" y="16"/>
                      <a:pt x="6" y="16"/>
                      <a:pt x="6" y="16"/>
                    </a:cubicBezTo>
                    <a:cubicBezTo>
                      <a:pt x="6" y="17"/>
                      <a:pt x="6" y="17"/>
                      <a:pt x="6" y="17"/>
                    </a:cubicBezTo>
                    <a:cubicBezTo>
                      <a:pt x="6" y="17"/>
                      <a:pt x="6" y="17"/>
                      <a:pt x="6" y="17"/>
                    </a:cubicBezTo>
                    <a:cubicBezTo>
                      <a:pt x="6" y="18"/>
                      <a:pt x="6" y="18"/>
                      <a:pt x="6" y="18"/>
                    </a:cubicBezTo>
                    <a:cubicBezTo>
                      <a:pt x="6" y="18"/>
                      <a:pt x="6" y="18"/>
                      <a:pt x="6" y="18"/>
                    </a:cubicBezTo>
                    <a:cubicBezTo>
                      <a:pt x="6" y="18"/>
                      <a:pt x="6" y="18"/>
                      <a:pt x="6" y="18"/>
                    </a:cubicBezTo>
                    <a:cubicBezTo>
                      <a:pt x="6" y="19"/>
                      <a:pt x="6" y="19"/>
                      <a:pt x="6" y="19"/>
                    </a:cubicBezTo>
                    <a:cubicBezTo>
                      <a:pt x="6" y="19"/>
                      <a:pt x="6" y="19"/>
                      <a:pt x="6" y="19"/>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5" y="21"/>
                      <a:pt x="5" y="21"/>
                      <a:pt x="5" y="21"/>
                    </a:cubicBezTo>
                    <a:cubicBezTo>
                      <a:pt x="5" y="21"/>
                      <a:pt x="5" y="21"/>
                      <a:pt x="5" y="21"/>
                    </a:cubicBezTo>
                    <a:cubicBezTo>
                      <a:pt x="5" y="21"/>
                      <a:pt x="5" y="21"/>
                      <a:pt x="5" y="21"/>
                    </a:cubicBezTo>
                    <a:cubicBezTo>
                      <a:pt x="6" y="21"/>
                      <a:pt x="6" y="21"/>
                      <a:pt x="6" y="21"/>
                    </a:cubicBezTo>
                    <a:cubicBezTo>
                      <a:pt x="6" y="21"/>
                      <a:pt x="6" y="21"/>
                      <a:pt x="6" y="21"/>
                    </a:cubicBezTo>
                    <a:cubicBezTo>
                      <a:pt x="6" y="21"/>
                      <a:pt x="6" y="21"/>
                      <a:pt x="6" y="21"/>
                    </a:cubicBezTo>
                    <a:cubicBezTo>
                      <a:pt x="5" y="22"/>
                      <a:pt x="5" y="22"/>
                      <a:pt x="5" y="22"/>
                    </a:cubicBezTo>
                    <a:cubicBezTo>
                      <a:pt x="5" y="22"/>
                      <a:pt x="5" y="22"/>
                      <a:pt x="5" y="22"/>
                    </a:cubicBezTo>
                    <a:cubicBezTo>
                      <a:pt x="5" y="22"/>
                      <a:pt x="5" y="23"/>
                      <a:pt x="5" y="24"/>
                    </a:cubicBezTo>
                    <a:cubicBezTo>
                      <a:pt x="5" y="24"/>
                      <a:pt x="5" y="24"/>
                      <a:pt x="5" y="24"/>
                    </a:cubicBezTo>
                    <a:cubicBezTo>
                      <a:pt x="6" y="24"/>
                      <a:pt x="6" y="24"/>
                      <a:pt x="6" y="24"/>
                    </a:cubicBezTo>
                    <a:cubicBezTo>
                      <a:pt x="6" y="24"/>
                      <a:pt x="6" y="24"/>
                      <a:pt x="6" y="24"/>
                    </a:cubicBezTo>
                    <a:cubicBezTo>
                      <a:pt x="6" y="24"/>
                      <a:pt x="6" y="24"/>
                      <a:pt x="6" y="24"/>
                    </a:cubicBezTo>
                    <a:cubicBezTo>
                      <a:pt x="6" y="24"/>
                      <a:pt x="6" y="24"/>
                      <a:pt x="6" y="24"/>
                    </a:cubicBezTo>
                    <a:cubicBezTo>
                      <a:pt x="6" y="25"/>
                      <a:pt x="6" y="25"/>
                      <a:pt x="6" y="25"/>
                    </a:cubicBezTo>
                    <a:cubicBezTo>
                      <a:pt x="6" y="25"/>
                      <a:pt x="6" y="25"/>
                      <a:pt x="6" y="25"/>
                    </a:cubicBezTo>
                    <a:cubicBezTo>
                      <a:pt x="6" y="25"/>
                      <a:pt x="6" y="25"/>
                      <a:pt x="6" y="25"/>
                    </a:cubicBezTo>
                    <a:cubicBezTo>
                      <a:pt x="6" y="25"/>
                      <a:pt x="6" y="25"/>
                      <a:pt x="6" y="25"/>
                    </a:cubicBezTo>
                    <a:cubicBezTo>
                      <a:pt x="7" y="26"/>
                      <a:pt x="7" y="26"/>
                      <a:pt x="7" y="26"/>
                    </a:cubicBezTo>
                    <a:cubicBezTo>
                      <a:pt x="7" y="26"/>
                      <a:pt x="7" y="26"/>
                      <a:pt x="7" y="26"/>
                    </a:cubicBezTo>
                    <a:cubicBezTo>
                      <a:pt x="7" y="27"/>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7" y="29"/>
                      <a:pt x="7" y="29"/>
                      <a:pt x="7" y="29"/>
                    </a:cubicBezTo>
                    <a:cubicBezTo>
                      <a:pt x="8" y="29"/>
                      <a:pt x="8" y="29"/>
                      <a:pt x="8" y="29"/>
                    </a:cubicBezTo>
                    <a:cubicBezTo>
                      <a:pt x="8" y="29"/>
                      <a:pt x="8" y="29"/>
                      <a:pt x="8" y="29"/>
                    </a:cubicBezTo>
                    <a:cubicBezTo>
                      <a:pt x="8" y="29"/>
                      <a:pt x="8" y="29"/>
                      <a:pt x="8" y="29"/>
                    </a:cubicBezTo>
                    <a:cubicBezTo>
                      <a:pt x="8" y="30"/>
                      <a:pt x="8" y="30"/>
                      <a:pt x="8" y="30"/>
                    </a:cubicBezTo>
                    <a:cubicBezTo>
                      <a:pt x="9" y="30"/>
                      <a:pt x="9" y="30"/>
                      <a:pt x="9" y="30"/>
                    </a:cubicBezTo>
                    <a:cubicBezTo>
                      <a:pt x="9" y="30"/>
                      <a:pt x="9" y="30"/>
                      <a:pt x="9" y="30"/>
                    </a:cubicBezTo>
                    <a:cubicBezTo>
                      <a:pt x="9" y="30"/>
                      <a:pt x="9" y="30"/>
                      <a:pt x="9" y="30"/>
                    </a:cubicBezTo>
                    <a:cubicBezTo>
                      <a:pt x="9" y="30"/>
                      <a:pt x="9" y="30"/>
                      <a:pt x="9" y="30"/>
                    </a:cubicBezTo>
                    <a:cubicBezTo>
                      <a:pt x="9" y="31"/>
                      <a:pt x="9" y="31"/>
                      <a:pt x="9" y="31"/>
                    </a:cubicBezTo>
                    <a:cubicBezTo>
                      <a:pt x="9" y="31"/>
                      <a:pt x="9" y="31"/>
                      <a:pt x="9" y="31"/>
                    </a:cubicBezTo>
                    <a:cubicBezTo>
                      <a:pt x="9" y="31"/>
                      <a:pt x="9" y="31"/>
                      <a:pt x="9" y="31"/>
                    </a:cubicBezTo>
                    <a:cubicBezTo>
                      <a:pt x="9" y="31"/>
                      <a:pt x="9" y="31"/>
                      <a:pt x="9" y="31"/>
                    </a:cubicBezTo>
                    <a:cubicBezTo>
                      <a:pt x="8" y="31"/>
                      <a:pt x="8" y="31"/>
                      <a:pt x="8" y="31"/>
                    </a:cubicBezTo>
                    <a:cubicBezTo>
                      <a:pt x="8" y="32"/>
                      <a:pt x="8" y="32"/>
                      <a:pt x="8" y="32"/>
                    </a:cubicBezTo>
                    <a:cubicBezTo>
                      <a:pt x="8" y="32"/>
                      <a:pt x="8" y="32"/>
                      <a:pt x="8" y="32"/>
                    </a:cubicBezTo>
                    <a:cubicBezTo>
                      <a:pt x="7" y="32"/>
                      <a:pt x="7" y="32"/>
                      <a:pt x="7" y="32"/>
                    </a:cubicBezTo>
                    <a:cubicBezTo>
                      <a:pt x="6" y="32"/>
                      <a:pt x="6" y="32"/>
                      <a:pt x="6" y="32"/>
                    </a:cubicBezTo>
                    <a:cubicBezTo>
                      <a:pt x="6" y="33"/>
                      <a:pt x="6" y="33"/>
                      <a:pt x="6" y="33"/>
                    </a:cubicBezTo>
                    <a:cubicBezTo>
                      <a:pt x="6" y="33"/>
                      <a:pt x="6" y="33"/>
                      <a:pt x="6" y="33"/>
                    </a:cubicBezTo>
                    <a:cubicBezTo>
                      <a:pt x="6" y="33"/>
                      <a:pt x="6" y="33"/>
                      <a:pt x="6" y="33"/>
                    </a:cubicBezTo>
                    <a:cubicBezTo>
                      <a:pt x="6" y="33"/>
                      <a:pt x="6" y="33"/>
                      <a:pt x="6" y="33"/>
                    </a:cubicBezTo>
                    <a:cubicBezTo>
                      <a:pt x="6" y="34"/>
                      <a:pt x="6" y="34"/>
                      <a:pt x="6" y="34"/>
                    </a:cubicBezTo>
                    <a:cubicBezTo>
                      <a:pt x="5" y="34"/>
                      <a:pt x="5" y="34"/>
                      <a:pt x="5" y="34"/>
                    </a:cubicBezTo>
                    <a:cubicBezTo>
                      <a:pt x="5" y="34"/>
                      <a:pt x="5" y="34"/>
                      <a:pt x="5" y="34"/>
                    </a:cubicBezTo>
                    <a:cubicBezTo>
                      <a:pt x="5" y="34"/>
                      <a:pt x="5" y="34"/>
                      <a:pt x="5" y="34"/>
                    </a:cubicBezTo>
                    <a:cubicBezTo>
                      <a:pt x="5" y="34"/>
                      <a:pt x="5" y="34"/>
                      <a:pt x="5" y="34"/>
                    </a:cubicBezTo>
                    <a:cubicBezTo>
                      <a:pt x="5" y="34"/>
                      <a:pt x="5" y="34"/>
                      <a:pt x="5" y="34"/>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5"/>
                      <a:pt x="5" y="35"/>
                      <a:pt x="5" y="35"/>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5" y="37"/>
                      <a:pt x="5" y="37"/>
                      <a:pt x="5" y="37"/>
                    </a:cubicBezTo>
                    <a:cubicBezTo>
                      <a:pt x="5" y="37"/>
                      <a:pt x="5" y="37"/>
                      <a:pt x="5" y="37"/>
                    </a:cubicBezTo>
                    <a:cubicBezTo>
                      <a:pt x="4" y="37"/>
                      <a:pt x="4" y="37"/>
                      <a:pt x="4" y="37"/>
                    </a:cubicBezTo>
                    <a:cubicBezTo>
                      <a:pt x="4" y="37"/>
                      <a:pt x="4" y="37"/>
                      <a:pt x="4" y="37"/>
                    </a:cubicBezTo>
                    <a:cubicBezTo>
                      <a:pt x="4" y="38"/>
                      <a:pt x="4" y="38"/>
                      <a:pt x="4" y="38"/>
                    </a:cubicBezTo>
                    <a:cubicBezTo>
                      <a:pt x="4" y="38"/>
                      <a:pt x="4" y="38"/>
                      <a:pt x="4" y="38"/>
                    </a:cubicBezTo>
                    <a:cubicBezTo>
                      <a:pt x="4" y="38"/>
                      <a:pt x="4" y="38"/>
                      <a:pt x="4" y="38"/>
                    </a:cubicBezTo>
                    <a:cubicBezTo>
                      <a:pt x="4" y="38"/>
                      <a:pt x="4" y="38"/>
                      <a:pt x="4" y="38"/>
                    </a:cubicBezTo>
                    <a:cubicBezTo>
                      <a:pt x="4" y="38"/>
                      <a:pt x="4" y="38"/>
                      <a:pt x="4" y="38"/>
                    </a:cubicBezTo>
                    <a:cubicBezTo>
                      <a:pt x="4" y="38"/>
                      <a:pt x="4" y="38"/>
                      <a:pt x="4" y="38"/>
                    </a:cubicBezTo>
                    <a:cubicBezTo>
                      <a:pt x="4" y="38"/>
                      <a:pt x="4" y="38"/>
                      <a:pt x="4" y="38"/>
                    </a:cubicBezTo>
                    <a:cubicBezTo>
                      <a:pt x="4" y="39"/>
                      <a:pt x="4" y="39"/>
                      <a:pt x="4" y="39"/>
                    </a:cubicBezTo>
                    <a:cubicBezTo>
                      <a:pt x="4" y="39"/>
                      <a:pt x="4" y="39"/>
                      <a:pt x="4" y="39"/>
                    </a:cubicBezTo>
                    <a:cubicBezTo>
                      <a:pt x="4" y="39"/>
                      <a:pt x="4" y="39"/>
                      <a:pt x="4" y="39"/>
                    </a:cubicBezTo>
                    <a:cubicBezTo>
                      <a:pt x="4" y="39"/>
                      <a:pt x="4" y="39"/>
                      <a:pt x="4" y="39"/>
                    </a:cubicBezTo>
                    <a:cubicBezTo>
                      <a:pt x="4" y="39"/>
                      <a:pt x="4" y="39"/>
                      <a:pt x="4" y="39"/>
                    </a:cubicBezTo>
                    <a:cubicBezTo>
                      <a:pt x="3" y="39"/>
                      <a:pt x="3" y="39"/>
                      <a:pt x="3" y="39"/>
                    </a:cubicBezTo>
                    <a:cubicBezTo>
                      <a:pt x="3" y="40"/>
                      <a:pt x="3" y="40"/>
                      <a:pt x="3" y="40"/>
                    </a:cubicBezTo>
                    <a:cubicBezTo>
                      <a:pt x="3" y="40"/>
                      <a:pt x="3" y="40"/>
                      <a:pt x="3" y="40"/>
                    </a:cubicBezTo>
                    <a:cubicBezTo>
                      <a:pt x="3" y="40"/>
                      <a:pt x="3" y="40"/>
                      <a:pt x="3" y="40"/>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2" y="41"/>
                      <a:pt x="2" y="41"/>
                      <a:pt x="2" y="41"/>
                    </a:cubicBezTo>
                    <a:cubicBezTo>
                      <a:pt x="2" y="41"/>
                      <a:pt x="2" y="41"/>
                      <a:pt x="2" y="41"/>
                    </a:cubicBezTo>
                    <a:cubicBezTo>
                      <a:pt x="2" y="41"/>
                      <a:pt x="2" y="41"/>
                      <a:pt x="2" y="41"/>
                    </a:cubicBezTo>
                    <a:cubicBezTo>
                      <a:pt x="2" y="41"/>
                      <a:pt x="2" y="41"/>
                      <a:pt x="2" y="41"/>
                    </a:cubicBezTo>
                    <a:cubicBezTo>
                      <a:pt x="2" y="41"/>
                      <a:pt x="2" y="41"/>
                      <a:pt x="2" y="41"/>
                    </a:cubicBezTo>
                    <a:cubicBezTo>
                      <a:pt x="2" y="42"/>
                      <a:pt x="2" y="42"/>
                      <a:pt x="2" y="42"/>
                    </a:cubicBezTo>
                    <a:cubicBezTo>
                      <a:pt x="2" y="42"/>
                      <a:pt x="2" y="42"/>
                      <a:pt x="2" y="42"/>
                    </a:cubicBezTo>
                    <a:cubicBezTo>
                      <a:pt x="2" y="43"/>
                      <a:pt x="2" y="43"/>
                      <a:pt x="2" y="43"/>
                    </a:cubicBezTo>
                    <a:cubicBezTo>
                      <a:pt x="2" y="43"/>
                      <a:pt x="2" y="43"/>
                      <a:pt x="2" y="43"/>
                    </a:cubicBezTo>
                    <a:cubicBezTo>
                      <a:pt x="2" y="43"/>
                      <a:pt x="2" y="43"/>
                      <a:pt x="2" y="43"/>
                    </a:cubicBezTo>
                    <a:cubicBezTo>
                      <a:pt x="2" y="44"/>
                      <a:pt x="2" y="44"/>
                      <a:pt x="2" y="44"/>
                    </a:cubicBezTo>
                    <a:cubicBezTo>
                      <a:pt x="2" y="44"/>
                      <a:pt x="2" y="44"/>
                      <a:pt x="2" y="44"/>
                    </a:cubicBezTo>
                    <a:cubicBezTo>
                      <a:pt x="2" y="44"/>
                      <a:pt x="2" y="44"/>
                      <a:pt x="2" y="44"/>
                    </a:cubicBezTo>
                    <a:cubicBezTo>
                      <a:pt x="3" y="45"/>
                      <a:pt x="3" y="45"/>
                      <a:pt x="3" y="45"/>
                    </a:cubicBezTo>
                    <a:cubicBezTo>
                      <a:pt x="4" y="45"/>
                      <a:pt x="4" y="45"/>
                      <a:pt x="4" y="45"/>
                    </a:cubicBezTo>
                    <a:cubicBezTo>
                      <a:pt x="4" y="45"/>
                      <a:pt x="4" y="45"/>
                      <a:pt x="4" y="45"/>
                    </a:cubicBezTo>
                    <a:cubicBezTo>
                      <a:pt x="4" y="45"/>
                      <a:pt x="4" y="45"/>
                      <a:pt x="4" y="45"/>
                    </a:cubicBezTo>
                    <a:cubicBezTo>
                      <a:pt x="4" y="46"/>
                      <a:pt x="4" y="46"/>
                      <a:pt x="4" y="46"/>
                    </a:cubicBezTo>
                    <a:cubicBezTo>
                      <a:pt x="4" y="46"/>
                      <a:pt x="4" y="46"/>
                      <a:pt x="4" y="46"/>
                    </a:cubicBezTo>
                    <a:cubicBezTo>
                      <a:pt x="4" y="46"/>
                      <a:pt x="4" y="46"/>
                      <a:pt x="4" y="46"/>
                    </a:cubicBezTo>
                    <a:cubicBezTo>
                      <a:pt x="4" y="47"/>
                      <a:pt x="4" y="47"/>
                      <a:pt x="4" y="47"/>
                    </a:cubicBezTo>
                    <a:cubicBezTo>
                      <a:pt x="4" y="47"/>
                      <a:pt x="4" y="47"/>
                      <a:pt x="4" y="47"/>
                    </a:cubicBezTo>
                    <a:cubicBezTo>
                      <a:pt x="4" y="47"/>
                      <a:pt x="4" y="47"/>
                      <a:pt x="4" y="47"/>
                    </a:cubicBezTo>
                    <a:cubicBezTo>
                      <a:pt x="3" y="47"/>
                      <a:pt x="3" y="47"/>
                      <a:pt x="3" y="47"/>
                    </a:cubicBezTo>
                    <a:cubicBezTo>
                      <a:pt x="3" y="47"/>
                      <a:pt x="3" y="47"/>
                      <a:pt x="3" y="47"/>
                    </a:cubicBezTo>
                    <a:cubicBezTo>
                      <a:pt x="3" y="47"/>
                      <a:pt x="3" y="47"/>
                      <a:pt x="3" y="47"/>
                    </a:cubicBezTo>
                    <a:cubicBezTo>
                      <a:pt x="3" y="48"/>
                      <a:pt x="3" y="48"/>
                      <a:pt x="3" y="48"/>
                    </a:cubicBezTo>
                    <a:cubicBezTo>
                      <a:pt x="3" y="48"/>
                      <a:pt x="3" y="48"/>
                      <a:pt x="3" y="48"/>
                    </a:cubicBezTo>
                    <a:cubicBezTo>
                      <a:pt x="3" y="48"/>
                      <a:pt x="3" y="48"/>
                      <a:pt x="3" y="48"/>
                    </a:cubicBezTo>
                    <a:cubicBezTo>
                      <a:pt x="2" y="48"/>
                      <a:pt x="2" y="48"/>
                      <a:pt x="2" y="48"/>
                    </a:cubicBezTo>
                    <a:cubicBezTo>
                      <a:pt x="1" y="48"/>
                      <a:pt x="1" y="48"/>
                      <a:pt x="1" y="48"/>
                    </a:cubicBezTo>
                    <a:cubicBezTo>
                      <a:pt x="1" y="48"/>
                      <a:pt x="1" y="48"/>
                      <a:pt x="1" y="48"/>
                    </a:cubicBezTo>
                    <a:cubicBezTo>
                      <a:pt x="1" y="48"/>
                      <a:pt x="1" y="48"/>
                      <a:pt x="1" y="48"/>
                    </a:cubicBezTo>
                    <a:cubicBezTo>
                      <a:pt x="1" y="48"/>
                      <a:pt x="1" y="48"/>
                      <a:pt x="1" y="48"/>
                    </a:cubicBezTo>
                    <a:cubicBezTo>
                      <a:pt x="1" y="48"/>
                      <a:pt x="1" y="48"/>
                      <a:pt x="1" y="48"/>
                    </a:cubicBezTo>
                    <a:cubicBezTo>
                      <a:pt x="1" y="49"/>
                      <a:pt x="1" y="49"/>
                      <a:pt x="1" y="49"/>
                    </a:cubicBezTo>
                    <a:cubicBezTo>
                      <a:pt x="1" y="49"/>
                      <a:pt x="1" y="49"/>
                      <a:pt x="1" y="49"/>
                    </a:cubicBezTo>
                    <a:cubicBezTo>
                      <a:pt x="0" y="49"/>
                      <a:pt x="0" y="49"/>
                      <a:pt x="0" y="49"/>
                    </a:cubicBezTo>
                    <a:cubicBezTo>
                      <a:pt x="0" y="49"/>
                      <a:pt x="0" y="49"/>
                      <a:pt x="0" y="49"/>
                    </a:cubicBezTo>
                    <a:cubicBezTo>
                      <a:pt x="0" y="49"/>
                      <a:pt x="0" y="49"/>
                      <a:pt x="0" y="49"/>
                    </a:cubicBezTo>
                    <a:cubicBezTo>
                      <a:pt x="0" y="49"/>
                      <a:pt x="0" y="49"/>
                      <a:pt x="0" y="49"/>
                    </a:cubicBezTo>
                    <a:cubicBezTo>
                      <a:pt x="0" y="50"/>
                      <a:pt x="0" y="50"/>
                      <a:pt x="0" y="50"/>
                    </a:cubicBezTo>
                    <a:cubicBezTo>
                      <a:pt x="0" y="50"/>
                      <a:pt x="0" y="50"/>
                      <a:pt x="0" y="50"/>
                    </a:cubicBezTo>
                    <a:cubicBezTo>
                      <a:pt x="0" y="50"/>
                      <a:pt x="0" y="50"/>
                      <a:pt x="0" y="50"/>
                    </a:cubicBezTo>
                    <a:cubicBezTo>
                      <a:pt x="0" y="50"/>
                      <a:pt x="0" y="50"/>
                      <a:pt x="0" y="50"/>
                    </a:cubicBezTo>
                    <a:cubicBezTo>
                      <a:pt x="6" y="54"/>
                      <a:pt x="12" y="57"/>
                      <a:pt x="18" y="60"/>
                    </a:cubicBezTo>
                    <a:cubicBezTo>
                      <a:pt x="21" y="61"/>
                      <a:pt x="24" y="63"/>
                      <a:pt x="27" y="64"/>
                    </a:cubicBezTo>
                    <a:cubicBezTo>
                      <a:pt x="30" y="65"/>
                      <a:pt x="33" y="68"/>
                      <a:pt x="35" y="68"/>
                    </a:cubicBezTo>
                    <a:cubicBezTo>
                      <a:pt x="42" y="69"/>
                      <a:pt x="48" y="69"/>
                      <a:pt x="54" y="70"/>
                    </a:cubicBezTo>
                    <a:cubicBezTo>
                      <a:pt x="54" y="70"/>
                      <a:pt x="54" y="70"/>
                      <a:pt x="54" y="70"/>
                    </a:cubicBezTo>
                    <a:cubicBezTo>
                      <a:pt x="54" y="70"/>
                      <a:pt x="54" y="70"/>
                      <a:pt x="54" y="70"/>
                    </a:cubicBezTo>
                    <a:cubicBezTo>
                      <a:pt x="54" y="70"/>
                      <a:pt x="54" y="70"/>
                      <a:pt x="54" y="70"/>
                    </a:cubicBezTo>
                    <a:cubicBezTo>
                      <a:pt x="54" y="70"/>
                      <a:pt x="54" y="70"/>
                      <a:pt x="54" y="70"/>
                    </a:cubicBezTo>
                    <a:cubicBezTo>
                      <a:pt x="54" y="70"/>
                      <a:pt x="54" y="70"/>
                      <a:pt x="54" y="70"/>
                    </a:cubicBezTo>
                    <a:cubicBezTo>
                      <a:pt x="54" y="70"/>
                      <a:pt x="54" y="70"/>
                      <a:pt x="54" y="70"/>
                    </a:cubicBezTo>
                    <a:cubicBezTo>
                      <a:pt x="54" y="70"/>
                      <a:pt x="54" y="70"/>
                      <a:pt x="54" y="70"/>
                    </a:cubicBezTo>
                    <a:cubicBezTo>
                      <a:pt x="54" y="70"/>
                      <a:pt x="54" y="70"/>
                      <a:pt x="54" y="70"/>
                    </a:cubicBezTo>
                    <a:cubicBezTo>
                      <a:pt x="54" y="70"/>
                      <a:pt x="54" y="70"/>
                      <a:pt x="54" y="70"/>
                    </a:cubicBezTo>
                    <a:cubicBezTo>
                      <a:pt x="54" y="70"/>
                      <a:pt x="54" y="70"/>
                      <a:pt x="54" y="70"/>
                    </a:cubicBezTo>
                    <a:cubicBezTo>
                      <a:pt x="54" y="70"/>
                      <a:pt x="54" y="70"/>
                      <a:pt x="54" y="70"/>
                    </a:cubicBezTo>
                    <a:cubicBezTo>
                      <a:pt x="54" y="70"/>
                      <a:pt x="54" y="70"/>
                      <a:pt x="54" y="70"/>
                    </a:cubicBezTo>
                    <a:cubicBezTo>
                      <a:pt x="54" y="70"/>
                      <a:pt x="54" y="70"/>
                      <a:pt x="54" y="70"/>
                    </a:cubicBezTo>
                    <a:cubicBezTo>
                      <a:pt x="54" y="70"/>
                      <a:pt x="54" y="70"/>
                      <a:pt x="54" y="70"/>
                    </a:cubicBezTo>
                    <a:cubicBezTo>
                      <a:pt x="54" y="70"/>
                      <a:pt x="54" y="70"/>
                      <a:pt x="54" y="70"/>
                    </a:cubicBezTo>
                    <a:cubicBezTo>
                      <a:pt x="54" y="70"/>
                      <a:pt x="54" y="70"/>
                      <a:pt x="54" y="70"/>
                    </a:cubicBezTo>
                    <a:cubicBezTo>
                      <a:pt x="55" y="70"/>
                      <a:pt x="55" y="70"/>
                      <a:pt x="55" y="70"/>
                    </a:cubicBezTo>
                    <a:cubicBezTo>
                      <a:pt x="55" y="70"/>
                      <a:pt x="55" y="70"/>
                      <a:pt x="55" y="70"/>
                    </a:cubicBezTo>
                    <a:cubicBezTo>
                      <a:pt x="55" y="70"/>
                      <a:pt x="55" y="70"/>
                      <a:pt x="55" y="70"/>
                    </a:cubicBezTo>
                    <a:cubicBezTo>
                      <a:pt x="55" y="70"/>
                      <a:pt x="55" y="70"/>
                      <a:pt x="55" y="70"/>
                    </a:cubicBezTo>
                    <a:cubicBezTo>
                      <a:pt x="55" y="70"/>
                      <a:pt x="55" y="70"/>
                      <a:pt x="55" y="70"/>
                    </a:cubicBezTo>
                    <a:cubicBezTo>
                      <a:pt x="55" y="58"/>
                      <a:pt x="56" y="47"/>
                      <a:pt x="57" y="35"/>
                    </a:cubicBezTo>
                    <a:cubicBezTo>
                      <a:pt x="58" y="30"/>
                      <a:pt x="58" y="24"/>
                      <a:pt x="59" y="18"/>
                    </a:cubicBezTo>
                    <a:cubicBezTo>
                      <a:pt x="59" y="15"/>
                      <a:pt x="59" y="12"/>
                      <a:pt x="59" y="9"/>
                    </a:cubicBezTo>
                    <a:cubicBezTo>
                      <a:pt x="60" y="8"/>
                      <a:pt x="60" y="6"/>
                      <a:pt x="60" y="5"/>
                    </a:cubicBezTo>
                    <a:cubicBezTo>
                      <a:pt x="60" y="5"/>
                      <a:pt x="59" y="5"/>
                      <a:pt x="58" y="5"/>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gf4bb91c855_5_265"/>
              <p:cNvSpPr/>
              <p:nvPr/>
            </p:nvSpPr>
            <p:spPr>
              <a:xfrm>
                <a:off x="3534522" y="3572104"/>
                <a:ext cx="116113" cy="183240"/>
              </a:xfrm>
              <a:custGeom>
                <a:rect b="b" l="l" r="r" t="t"/>
                <a:pathLst>
                  <a:path extrusionOk="0" h="57" w="36">
                    <a:moveTo>
                      <a:pt x="6" y="56"/>
                    </a:moveTo>
                    <a:cubicBezTo>
                      <a:pt x="6" y="56"/>
                      <a:pt x="6" y="56"/>
                      <a:pt x="6" y="56"/>
                    </a:cubicBezTo>
                    <a:cubicBezTo>
                      <a:pt x="6" y="56"/>
                      <a:pt x="6" y="56"/>
                      <a:pt x="6" y="56"/>
                    </a:cubicBezTo>
                    <a:cubicBezTo>
                      <a:pt x="6" y="56"/>
                      <a:pt x="6" y="56"/>
                      <a:pt x="6" y="56"/>
                    </a:cubicBezTo>
                    <a:cubicBezTo>
                      <a:pt x="6" y="56"/>
                      <a:pt x="6" y="56"/>
                      <a:pt x="6" y="56"/>
                    </a:cubicBezTo>
                    <a:cubicBezTo>
                      <a:pt x="5" y="57"/>
                      <a:pt x="5" y="57"/>
                      <a:pt x="5" y="57"/>
                    </a:cubicBezTo>
                    <a:cubicBezTo>
                      <a:pt x="4" y="57"/>
                      <a:pt x="4" y="57"/>
                      <a:pt x="4" y="57"/>
                    </a:cubicBezTo>
                    <a:cubicBezTo>
                      <a:pt x="4" y="57"/>
                      <a:pt x="4" y="57"/>
                      <a:pt x="4" y="57"/>
                    </a:cubicBezTo>
                    <a:cubicBezTo>
                      <a:pt x="6" y="57"/>
                      <a:pt x="6" y="57"/>
                      <a:pt x="6" y="57"/>
                    </a:cubicBezTo>
                    <a:cubicBezTo>
                      <a:pt x="6" y="57"/>
                      <a:pt x="6" y="57"/>
                      <a:pt x="6" y="57"/>
                    </a:cubicBezTo>
                    <a:cubicBezTo>
                      <a:pt x="7" y="56"/>
                      <a:pt x="7" y="56"/>
                      <a:pt x="7" y="56"/>
                    </a:cubicBezTo>
                    <a:cubicBezTo>
                      <a:pt x="7" y="56"/>
                      <a:pt x="7" y="56"/>
                      <a:pt x="7" y="56"/>
                    </a:cubicBezTo>
                    <a:lnTo>
                      <a:pt x="6" y="56"/>
                    </a:lnTo>
                    <a:close/>
                    <a:moveTo>
                      <a:pt x="36" y="44"/>
                    </a:moveTo>
                    <a:cubicBezTo>
                      <a:pt x="36" y="44"/>
                      <a:pt x="36" y="44"/>
                      <a:pt x="36" y="44"/>
                    </a:cubicBezTo>
                    <a:cubicBezTo>
                      <a:pt x="36" y="43"/>
                      <a:pt x="36" y="43"/>
                      <a:pt x="36" y="43"/>
                    </a:cubicBezTo>
                    <a:cubicBezTo>
                      <a:pt x="35" y="43"/>
                      <a:pt x="35" y="43"/>
                      <a:pt x="35" y="43"/>
                    </a:cubicBezTo>
                    <a:cubicBezTo>
                      <a:pt x="35" y="42"/>
                      <a:pt x="35" y="42"/>
                      <a:pt x="35" y="42"/>
                    </a:cubicBezTo>
                    <a:cubicBezTo>
                      <a:pt x="35" y="42"/>
                      <a:pt x="35" y="42"/>
                      <a:pt x="35" y="42"/>
                    </a:cubicBezTo>
                    <a:cubicBezTo>
                      <a:pt x="35" y="42"/>
                      <a:pt x="35" y="42"/>
                      <a:pt x="35" y="42"/>
                    </a:cubicBezTo>
                    <a:cubicBezTo>
                      <a:pt x="35" y="42"/>
                      <a:pt x="35" y="42"/>
                      <a:pt x="35" y="42"/>
                    </a:cubicBezTo>
                    <a:cubicBezTo>
                      <a:pt x="35" y="42"/>
                      <a:pt x="35" y="42"/>
                      <a:pt x="35" y="42"/>
                    </a:cubicBezTo>
                    <a:cubicBezTo>
                      <a:pt x="34" y="42"/>
                      <a:pt x="34" y="42"/>
                      <a:pt x="34" y="42"/>
                    </a:cubicBezTo>
                    <a:cubicBezTo>
                      <a:pt x="34" y="41"/>
                      <a:pt x="34" y="41"/>
                      <a:pt x="34" y="41"/>
                    </a:cubicBezTo>
                    <a:cubicBezTo>
                      <a:pt x="34" y="41"/>
                      <a:pt x="34" y="41"/>
                      <a:pt x="34" y="41"/>
                    </a:cubicBezTo>
                    <a:cubicBezTo>
                      <a:pt x="34" y="41"/>
                      <a:pt x="34" y="41"/>
                      <a:pt x="34" y="41"/>
                    </a:cubicBezTo>
                    <a:cubicBezTo>
                      <a:pt x="34" y="41"/>
                      <a:pt x="34" y="41"/>
                      <a:pt x="34" y="41"/>
                    </a:cubicBezTo>
                    <a:cubicBezTo>
                      <a:pt x="34" y="41"/>
                      <a:pt x="34" y="41"/>
                      <a:pt x="34" y="41"/>
                    </a:cubicBezTo>
                    <a:cubicBezTo>
                      <a:pt x="34" y="40"/>
                      <a:pt x="34" y="40"/>
                      <a:pt x="34" y="40"/>
                    </a:cubicBezTo>
                    <a:cubicBezTo>
                      <a:pt x="34" y="40"/>
                      <a:pt x="34" y="40"/>
                      <a:pt x="34" y="40"/>
                    </a:cubicBezTo>
                    <a:cubicBezTo>
                      <a:pt x="35" y="39"/>
                      <a:pt x="35" y="39"/>
                      <a:pt x="35" y="39"/>
                    </a:cubicBezTo>
                    <a:cubicBezTo>
                      <a:pt x="34" y="39"/>
                      <a:pt x="34" y="39"/>
                      <a:pt x="34" y="39"/>
                    </a:cubicBezTo>
                    <a:cubicBezTo>
                      <a:pt x="34" y="39"/>
                      <a:pt x="34" y="39"/>
                      <a:pt x="34" y="39"/>
                    </a:cubicBezTo>
                    <a:cubicBezTo>
                      <a:pt x="35" y="38"/>
                      <a:pt x="35" y="38"/>
                      <a:pt x="35" y="38"/>
                    </a:cubicBezTo>
                    <a:cubicBezTo>
                      <a:pt x="35" y="38"/>
                      <a:pt x="35" y="38"/>
                      <a:pt x="35" y="38"/>
                    </a:cubicBezTo>
                    <a:cubicBezTo>
                      <a:pt x="35" y="38"/>
                      <a:pt x="35" y="38"/>
                      <a:pt x="35" y="38"/>
                    </a:cubicBezTo>
                    <a:cubicBezTo>
                      <a:pt x="34" y="38"/>
                      <a:pt x="34" y="38"/>
                      <a:pt x="34" y="38"/>
                    </a:cubicBezTo>
                    <a:cubicBezTo>
                      <a:pt x="34" y="38"/>
                      <a:pt x="34" y="38"/>
                      <a:pt x="34" y="38"/>
                    </a:cubicBezTo>
                    <a:cubicBezTo>
                      <a:pt x="34" y="37"/>
                      <a:pt x="34" y="37"/>
                      <a:pt x="34" y="37"/>
                    </a:cubicBezTo>
                    <a:cubicBezTo>
                      <a:pt x="34" y="37"/>
                      <a:pt x="34" y="37"/>
                      <a:pt x="34" y="37"/>
                    </a:cubicBezTo>
                    <a:cubicBezTo>
                      <a:pt x="34" y="37"/>
                      <a:pt x="34" y="37"/>
                      <a:pt x="34" y="37"/>
                    </a:cubicBezTo>
                    <a:cubicBezTo>
                      <a:pt x="34" y="37"/>
                      <a:pt x="34" y="37"/>
                      <a:pt x="34" y="37"/>
                    </a:cubicBezTo>
                    <a:cubicBezTo>
                      <a:pt x="34" y="36"/>
                      <a:pt x="34" y="36"/>
                      <a:pt x="34" y="36"/>
                    </a:cubicBezTo>
                    <a:cubicBezTo>
                      <a:pt x="33" y="35"/>
                      <a:pt x="33" y="35"/>
                      <a:pt x="33" y="35"/>
                    </a:cubicBezTo>
                    <a:cubicBezTo>
                      <a:pt x="33" y="35"/>
                      <a:pt x="33" y="35"/>
                      <a:pt x="33" y="35"/>
                    </a:cubicBezTo>
                    <a:cubicBezTo>
                      <a:pt x="33" y="35"/>
                      <a:pt x="33" y="35"/>
                      <a:pt x="33" y="35"/>
                    </a:cubicBezTo>
                    <a:cubicBezTo>
                      <a:pt x="33" y="35"/>
                      <a:pt x="33" y="35"/>
                      <a:pt x="33" y="35"/>
                    </a:cubicBezTo>
                    <a:cubicBezTo>
                      <a:pt x="33" y="35"/>
                      <a:pt x="33" y="35"/>
                      <a:pt x="33" y="35"/>
                    </a:cubicBezTo>
                    <a:cubicBezTo>
                      <a:pt x="33" y="34"/>
                      <a:pt x="33" y="34"/>
                      <a:pt x="33" y="34"/>
                    </a:cubicBezTo>
                    <a:cubicBezTo>
                      <a:pt x="33" y="34"/>
                      <a:pt x="33" y="34"/>
                      <a:pt x="33" y="34"/>
                    </a:cubicBezTo>
                    <a:cubicBezTo>
                      <a:pt x="33" y="34"/>
                      <a:pt x="33" y="34"/>
                      <a:pt x="33" y="34"/>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2"/>
                      <a:pt x="34" y="32"/>
                      <a:pt x="34" y="32"/>
                    </a:cubicBezTo>
                    <a:cubicBezTo>
                      <a:pt x="34" y="32"/>
                      <a:pt x="34" y="32"/>
                      <a:pt x="34" y="32"/>
                    </a:cubicBezTo>
                    <a:cubicBezTo>
                      <a:pt x="34" y="32"/>
                      <a:pt x="34" y="32"/>
                      <a:pt x="34" y="32"/>
                    </a:cubicBezTo>
                    <a:cubicBezTo>
                      <a:pt x="34" y="32"/>
                      <a:pt x="34" y="32"/>
                      <a:pt x="34" y="32"/>
                    </a:cubicBezTo>
                    <a:cubicBezTo>
                      <a:pt x="34" y="31"/>
                      <a:pt x="34" y="31"/>
                      <a:pt x="34" y="31"/>
                    </a:cubicBezTo>
                    <a:cubicBezTo>
                      <a:pt x="34" y="31"/>
                      <a:pt x="34" y="31"/>
                      <a:pt x="34" y="31"/>
                    </a:cubicBezTo>
                    <a:cubicBezTo>
                      <a:pt x="34" y="31"/>
                      <a:pt x="34" y="31"/>
                      <a:pt x="34" y="31"/>
                    </a:cubicBezTo>
                    <a:cubicBezTo>
                      <a:pt x="34" y="31"/>
                      <a:pt x="34" y="31"/>
                      <a:pt x="34" y="31"/>
                    </a:cubicBezTo>
                    <a:cubicBezTo>
                      <a:pt x="34" y="31"/>
                      <a:pt x="34" y="31"/>
                      <a:pt x="34" y="31"/>
                    </a:cubicBezTo>
                    <a:cubicBezTo>
                      <a:pt x="34" y="31"/>
                      <a:pt x="34" y="31"/>
                      <a:pt x="34" y="31"/>
                    </a:cubicBezTo>
                    <a:cubicBezTo>
                      <a:pt x="34" y="31"/>
                      <a:pt x="34" y="31"/>
                      <a:pt x="34" y="31"/>
                    </a:cubicBezTo>
                    <a:cubicBezTo>
                      <a:pt x="34" y="31"/>
                      <a:pt x="34" y="31"/>
                      <a:pt x="34" y="31"/>
                    </a:cubicBezTo>
                    <a:cubicBezTo>
                      <a:pt x="34" y="30"/>
                      <a:pt x="34" y="30"/>
                      <a:pt x="34" y="30"/>
                    </a:cubicBezTo>
                    <a:cubicBezTo>
                      <a:pt x="34" y="30"/>
                      <a:pt x="34" y="30"/>
                      <a:pt x="34" y="30"/>
                    </a:cubicBezTo>
                    <a:cubicBezTo>
                      <a:pt x="34" y="30"/>
                      <a:pt x="34" y="30"/>
                      <a:pt x="34" y="30"/>
                    </a:cubicBezTo>
                    <a:cubicBezTo>
                      <a:pt x="34" y="30"/>
                      <a:pt x="34" y="30"/>
                      <a:pt x="34"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29"/>
                      <a:pt x="35" y="29"/>
                      <a:pt x="35" y="29"/>
                    </a:cubicBezTo>
                    <a:cubicBezTo>
                      <a:pt x="35" y="29"/>
                      <a:pt x="35" y="29"/>
                      <a:pt x="35" y="29"/>
                    </a:cubicBezTo>
                    <a:cubicBezTo>
                      <a:pt x="34" y="29"/>
                      <a:pt x="34" y="29"/>
                      <a:pt x="34" y="29"/>
                    </a:cubicBezTo>
                    <a:cubicBezTo>
                      <a:pt x="34" y="29"/>
                      <a:pt x="34" y="29"/>
                      <a:pt x="34" y="29"/>
                    </a:cubicBezTo>
                    <a:cubicBezTo>
                      <a:pt x="34" y="29"/>
                      <a:pt x="34" y="29"/>
                      <a:pt x="34" y="29"/>
                    </a:cubicBezTo>
                    <a:cubicBezTo>
                      <a:pt x="34" y="29"/>
                      <a:pt x="34" y="29"/>
                      <a:pt x="34" y="29"/>
                    </a:cubicBezTo>
                    <a:cubicBezTo>
                      <a:pt x="34" y="28"/>
                      <a:pt x="34" y="28"/>
                      <a:pt x="34" y="28"/>
                    </a:cubicBezTo>
                    <a:cubicBezTo>
                      <a:pt x="34" y="28"/>
                      <a:pt x="34" y="28"/>
                      <a:pt x="34" y="28"/>
                    </a:cubicBezTo>
                    <a:cubicBezTo>
                      <a:pt x="34" y="28"/>
                      <a:pt x="34" y="28"/>
                      <a:pt x="34" y="28"/>
                    </a:cubicBezTo>
                    <a:cubicBezTo>
                      <a:pt x="34" y="28"/>
                      <a:pt x="34" y="28"/>
                      <a:pt x="34" y="28"/>
                    </a:cubicBezTo>
                    <a:cubicBezTo>
                      <a:pt x="34" y="28"/>
                      <a:pt x="34" y="28"/>
                      <a:pt x="34" y="28"/>
                    </a:cubicBezTo>
                    <a:cubicBezTo>
                      <a:pt x="34" y="28"/>
                      <a:pt x="34" y="28"/>
                      <a:pt x="34" y="28"/>
                    </a:cubicBezTo>
                    <a:cubicBezTo>
                      <a:pt x="34" y="28"/>
                      <a:pt x="34" y="28"/>
                      <a:pt x="34" y="28"/>
                    </a:cubicBezTo>
                    <a:cubicBezTo>
                      <a:pt x="34" y="27"/>
                      <a:pt x="34" y="27"/>
                      <a:pt x="34" y="27"/>
                    </a:cubicBezTo>
                    <a:cubicBezTo>
                      <a:pt x="33" y="27"/>
                      <a:pt x="33" y="27"/>
                      <a:pt x="33" y="27"/>
                    </a:cubicBezTo>
                    <a:cubicBezTo>
                      <a:pt x="33" y="27"/>
                      <a:pt x="33" y="27"/>
                      <a:pt x="33" y="27"/>
                    </a:cubicBezTo>
                    <a:cubicBezTo>
                      <a:pt x="33" y="27"/>
                      <a:pt x="33" y="27"/>
                      <a:pt x="33" y="27"/>
                    </a:cubicBezTo>
                    <a:cubicBezTo>
                      <a:pt x="33" y="26"/>
                      <a:pt x="33" y="26"/>
                      <a:pt x="33" y="26"/>
                    </a:cubicBezTo>
                    <a:cubicBezTo>
                      <a:pt x="33" y="26"/>
                      <a:pt x="33" y="26"/>
                      <a:pt x="33" y="26"/>
                    </a:cubicBezTo>
                    <a:cubicBezTo>
                      <a:pt x="32" y="26"/>
                      <a:pt x="32" y="26"/>
                      <a:pt x="32" y="26"/>
                    </a:cubicBezTo>
                    <a:cubicBezTo>
                      <a:pt x="32" y="26"/>
                      <a:pt x="32" y="26"/>
                      <a:pt x="32" y="26"/>
                    </a:cubicBezTo>
                    <a:cubicBezTo>
                      <a:pt x="32" y="26"/>
                      <a:pt x="32" y="26"/>
                      <a:pt x="32" y="26"/>
                    </a:cubicBezTo>
                    <a:cubicBezTo>
                      <a:pt x="32" y="25"/>
                      <a:pt x="32" y="25"/>
                      <a:pt x="32" y="25"/>
                    </a:cubicBezTo>
                    <a:cubicBezTo>
                      <a:pt x="32" y="25"/>
                      <a:pt x="32" y="25"/>
                      <a:pt x="32" y="25"/>
                    </a:cubicBezTo>
                    <a:cubicBezTo>
                      <a:pt x="32" y="25"/>
                      <a:pt x="32" y="25"/>
                      <a:pt x="32" y="25"/>
                    </a:cubicBezTo>
                    <a:cubicBezTo>
                      <a:pt x="32" y="25"/>
                      <a:pt x="32" y="25"/>
                      <a:pt x="32" y="25"/>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1" y="24"/>
                      <a:pt x="31" y="24"/>
                      <a:pt x="31" y="24"/>
                    </a:cubicBezTo>
                    <a:cubicBezTo>
                      <a:pt x="31" y="24"/>
                      <a:pt x="31" y="24"/>
                      <a:pt x="31" y="24"/>
                    </a:cubicBezTo>
                    <a:cubicBezTo>
                      <a:pt x="31" y="24"/>
                      <a:pt x="31" y="24"/>
                      <a:pt x="31" y="24"/>
                    </a:cubicBezTo>
                    <a:cubicBezTo>
                      <a:pt x="31" y="24"/>
                      <a:pt x="31" y="24"/>
                      <a:pt x="31" y="24"/>
                    </a:cubicBezTo>
                    <a:cubicBezTo>
                      <a:pt x="31" y="23"/>
                      <a:pt x="31" y="23"/>
                      <a:pt x="31" y="23"/>
                    </a:cubicBezTo>
                    <a:cubicBezTo>
                      <a:pt x="31" y="22"/>
                      <a:pt x="31" y="22"/>
                      <a:pt x="31" y="22"/>
                    </a:cubicBezTo>
                    <a:cubicBezTo>
                      <a:pt x="31" y="22"/>
                      <a:pt x="31" y="22"/>
                      <a:pt x="31" y="22"/>
                    </a:cubicBezTo>
                    <a:cubicBezTo>
                      <a:pt x="31" y="21"/>
                      <a:pt x="30" y="20"/>
                      <a:pt x="30" y="19"/>
                    </a:cubicBezTo>
                    <a:cubicBezTo>
                      <a:pt x="30" y="18"/>
                      <a:pt x="30" y="18"/>
                      <a:pt x="30" y="18"/>
                    </a:cubicBezTo>
                    <a:cubicBezTo>
                      <a:pt x="28" y="13"/>
                      <a:pt x="26" y="8"/>
                      <a:pt x="25" y="2"/>
                    </a:cubicBezTo>
                    <a:cubicBezTo>
                      <a:pt x="24" y="1"/>
                      <a:pt x="24" y="1"/>
                      <a:pt x="24" y="0"/>
                    </a:cubicBezTo>
                    <a:cubicBezTo>
                      <a:pt x="24" y="0"/>
                      <a:pt x="24" y="0"/>
                      <a:pt x="24" y="0"/>
                    </a:cubicBezTo>
                    <a:cubicBezTo>
                      <a:pt x="24" y="0"/>
                      <a:pt x="24" y="0"/>
                      <a:pt x="24" y="0"/>
                    </a:cubicBezTo>
                    <a:cubicBezTo>
                      <a:pt x="20" y="0"/>
                      <a:pt x="17" y="0"/>
                      <a:pt x="13" y="1"/>
                    </a:cubicBezTo>
                    <a:cubicBezTo>
                      <a:pt x="11" y="1"/>
                      <a:pt x="8" y="1"/>
                      <a:pt x="6" y="2"/>
                    </a:cubicBezTo>
                    <a:cubicBezTo>
                      <a:pt x="4" y="2"/>
                      <a:pt x="2" y="2"/>
                      <a:pt x="0" y="2"/>
                    </a:cubicBezTo>
                    <a:cubicBezTo>
                      <a:pt x="0" y="2"/>
                      <a:pt x="0" y="2"/>
                      <a:pt x="0" y="2"/>
                    </a:cubicBezTo>
                    <a:cubicBezTo>
                      <a:pt x="0" y="3"/>
                      <a:pt x="0" y="3"/>
                      <a:pt x="0" y="3"/>
                    </a:cubicBezTo>
                    <a:cubicBezTo>
                      <a:pt x="0" y="3"/>
                      <a:pt x="0" y="3"/>
                      <a:pt x="0" y="3"/>
                    </a:cubicBezTo>
                    <a:cubicBezTo>
                      <a:pt x="0" y="3"/>
                      <a:pt x="0" y="3"/>
                      <a:pt x="0" y="3"/>
                    </a:cubicBezTo>
                    <a:cubicBezTo>
                      <a:pt x="1" y="3"/>
                      <a:pt x="1" y="3"/>
                      <a:pt x="1" y="3"/>
                    </a:cubicBezTo>
                    <a:cubicBezTo>
                      <a:pt x="1" y="3"/>
                      <a:pt x="1" y="3"/>
                      <a:pt x="1" y="3"/>
                    </a:cubicBezTo>
                    <a:cubicBezTo>
                      <a:pt x="1" y="15"/>
                      <a:pt x="1" y="27"/>
                      <a:pt x="0" y="38"/>
                    </a:cubicBezTo>
                    <a:cubicBezTo>
                      <a:pt x="1" y="44"/>
                      <a:pt x="2" y="50"/>
                      <a:pt x="3" y="55"/>
                    </a:cubicBezTo>
                    <a:cubicBezTo>
                      <a:pt x="3" y="55"/>
                      <a:pt x="3" y="55"/>
                      <a:pt x="3" y="55"/>
                    </a:cubicBezTo>
                    <a:cubicBezTo>
                      <a:pt x="3" y="55"/>
                      <a:pt x="3" y="55"/>
                      <a:pt x="3"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5" y="55"/>
                      <a:pt x="5" y="55"/>
                      <a:pt x="5" y="55"/>
                    </a:cubicBezTo>
                    <a:cubicBezTo>
                      <a:pt x="5" y="55"/>
                      <a:pt x="5" y="55"/>
                      <a:pt x="5" y="55"/>
                    </a:cubicBezTo>
                    <a:cubicBezTo>
                      <a:pt x="5" y="56"/>
                      <a:pt x="5" y="56"/>
                      <a:pt x="5" y="56"/>
                    </a:cubicBezTo>
                    <a:cubicBezTo>
                      <a:pt x="5" y="56"/>
                      <a:pt x="5" y="56"/>
                      <a:pt x="5" y="56"/>
                    </a:cubicBezTo>
                    <a:cubicBezTo>
                      <a:pt x="5" y="56"/>
                      <a:pt x="5" y="56"/>
                      <a:pt x="5" y="56"/>
                    </a:cubicBezTo>
                    <a:cubicBezTo>
                      <a:pt x="6" y="56"/>
                      <a:pt x="6" y="56"/>
                      <a:pt x="6" y="56"/>
                    </a:cubicBezTo>
                    <a:cubicBezTo>
                      <a:pt x="6" y="56"/>
                      <a:pt x="6" y="56"/>
                      <a:pt x="6" y="56"/>
                    </a:cubicBezTo>
                    <a:cubicBezTo>
                      <a:pt x="6" y="56"/>
                      <a:pt x="6" y="56"/>
                      <a:pt x="6" y="56"/>
                    </a:cubicBezTo>
                    <a:cubicBezTo>
                      <a:pt x="6" y="56"/>
                      <a:pt x="6" y="56"/>
                      <a:pt x="6" y="56"/>
                    </a:cubicBezTo>
                    <a:cubicBezTo>
                      <a:pt x="6" y="56"/>
                      <a:pt x="6" y="56"/>
                      <a:pt x="6" y="56"/>
                    </a:cubicBezTo>
                    <a:cubicBezTo>
                      <a:pt x="6" y="56"/>
                      <a:pt x="6" y="56"/>
                      <a:pt x="6" y="56"/>
                    </a:cubicBezTo>
                    <a:cubicBezTo>
                      <a:pt x="6" y="56"/>
                      <a:pt x="6" y="56"/>
                      <a:pt x="6" y="56"/>
                    </a:cubicBezTo>
                    <a:cubicBezTo>
                      <a:pt x="6" y="56"/>
                      <a:pt x="6" y="56"/>
                      <a:pt x="6" y="56"/>
                    </a:cubicBezTo>
                    <a:cubicBezTo>
                      <a:pt x="6" y="55"/>
                      <a:pt x="6" y="55"/>
                      <a:pt x="6" y="55"/>
                    </a:cubicBezTo>
                    <a:cubicBezTo>
                      <a:pt x="6" y="54"/>
                      <a:pt x="6" y="54"/>
                      <a:pt x="6" y="54"/>
                    </a:cubicBezTo>
                    <a:cubicBezTo>
                      <a:pt x="6" y="54"/>
                      <a:pt x="6" y="54"/>
                      <a:pt x="6" y="54"/>
                    </a:cubicBezTo>
                    <a:cubicBezTo>
                      <a:pt x="6" y="54"/>
                      <a:pt x="6" y="54"/>
                      <a:pt x="6" y="54"/>
                    </a:cubicBezTo>
                    <a:cubicBezTo>
                      <a:pt x="6" y="53"/>
                      <a:pt x="6" y="53"/>
                      <a:pt x="6" y="53"/>
                    </a:cubicBezTo>
                    <a:cubicBezTo>
                      <a:pt x="6" y="53"/>
                      <a:pt x="6" y="53"/>
                      <a:pt x="6" y="53"/>
                    </a:cubicBezTo>
                    <a:cubicBezTo>
                      <a:pt x="6" y="53"/>
                      <a:pt x="6" y="53"/>
                      <a:pt x="6" y="53"/>
                    </a:cubicBezTo>
                    <a:cubicBezTo>
                      <a:pt x="6" y="53"/>
                      <a:pt x="6" y="53"/>
                      <a:pt x="6" y="53"/>
                    </a:cubicBezTo>
                    <a:cubicBezTo>
                      <a:pt x="6" y="53"/>
                      <a:pt x="6" y="53"/>
                      <a:pt x="6" y="53"/>
                    </a:cubicBezTo>
                    <a:cubicBezTo>
                      <a:pt x="6" y="53"/>
                      <a:pt x="6" y="53"/>
                      <a:pt x="6" y="53"/>
                    </a:cubicBezTo>
                    <a:cubicBezTo>
                      <a:pt x="6" y="53"/>
                      <a:pt x="6" y="53"/>
                      <a:pt x="6" y="53"/>
                    </a:cubicBezTo>
                    <a:cubicBezTo>
                      <a:pt x="6" y="53"/>
                      <a:pt x="6" y="53"/>
                      <a:pt x="6" y="53"/>
                    </a:cubicBezTo>
                    <a:cubicBezTo>
                      <a:pt x="6" y="52"/>
                      <a:pt x="6" y="52"/>
                      <a:pt x="6" y="52"/>
                    </a:cubicBezTo>
                    <a:cubicBezTo>
                      <a:pt x="6" y="52"/>
                      <a:pt x="6" y="52"/>
                      <a:pt x="6" y="52"/>
                    </a:cubicBezTo>
                    <a:cubicBezTo>
                      <a:pt x="6" y="52"/>
                      <a:pt x="6" y="52"/>
                      <a:pt x="6" y="52"/>
                    </a:cubicBezTo>
                    <a:cubicBezTo>
                      <a:pt x="6" y="52"/>
                      <a:pt x="6" y="52"/>
                      <a:pt x="6" y="52"/>
                    </a:cubicBezTo>
                    <a:cubicBezTo>
                      <a:pt x="6" y="52"/>
                      <a:pt x="6" y="52"/>
                      <a:pt x="6" y="52"/>
                    </a:cubicBezTo>
                    <a:cubicBezTo>
                      <a:pt x="6" y="52"/>
                      <a:pt x="6" y="52"/>
                      <a:pt x="6" y="52"/>
                    </a:cubicBezTo>
                    <a:cubicBezTo>
                      <a:pt x="6" y="51"/>
                      <a:pt x="6" y="51"/>
                      <a:pt x="6" y="51"/>
                    </a:cubicBezTo>
                    <a:cubicBezTo>
                      <a:pt x="6" y="51"/>
                      <a:pt x="6" y="51"/>
                      <a:pt x="6" y="51"/>
                    </a:cubicBezTo>
                    <a:cubicBezTo>
                      <a:pt x="6" y="51"/>
                      <a:pt x="6" y="51"/>
                      <a:pt x="6" y="51"/>
                    </a:cubicBezTo>
                    <a:cubicBezTo>
                      <a:pt x="6" y="51"/>
                      <a:pt x="6" y="51"/>
                      <a:pt x="6" y="51"/>
                    </a:cubicBezTo>
                    <a:cubicBezTo>
                      <a:pt x="6" y="51"/>
                      <a:pt x="6" y="51"/>
                      <a:pt x="6" y="51"/>
                    </a:cubicBezTo>
                    <a:cubicBezTo>
                      <a:pt x="7" y="51"/>
                      <a:pt x="7" y="51"/>
                      <a:pt x="7" y="51"/>
                    </a:cubicBezTo>
                    <a:cubicBezTo>
                      <a:pt x="7" y="51"/>
                      <a:pt x="7" y="51"/>
                      <a:pt x="7" y="51"/>
                    </a:cubicBezTo>
                    <a:cubicBezTo>
                      <a:pt x="7" y="51"/>
                      <a:pt x="7" y="51"/>
                      <a:pt x="7" y="51"/>
                    </a:cubicBezTo>
                    <a:cubicBezTo>
                      <a:pt x="7" y="51"/>
                      <a:pt x="7" y="51"/>
                      <a:pt x="7" y="51"/>
                    </a:cubicBezTo>
                    <a:cubicBezTo>
                      <a:pt x="7" y="51"/>
                      <a:pt x="7" y="51"/>
                      <a:pt x="7" y="51"/>
                    </a:cubicBezTo>
                    <a:cubicBezTo>
                      <a:pt x="7" y="51"/>
                      <a:pt x="7" y="51"/>
                      <a:pt x="7" y="51"/>
                    </a:cubicBezTo>
                    <a:cubicBezTo>
                      <a:pt x="7" y="51"/>
                      <a:pt x="7" y="51"/>
                      <a:pt x="7" y="51"/>
                    </a:cubicBezTo>
                    <a:cubicBezTo>
                      <a:pt x="7" y="51"/>
                      <a:pt x="7" y="51"/>
                      <a:pt x="7" y="51"/>
                    </a:cubicBezTo>
                    <a:cubicBezTo>
                      <a:pt x="7" y="52"/>
                      <a:pt x="7" y="52"/>
                      <a:pt x="7" y="52"/>
                    </a:cubicBezTo>
                    <a:cubicBezTo>
                      <a:pt x="7" y="52"/>
                      <a:pt x="7" y="52"/>
                      <a:pt x="7" y="52"/>
                    </a:cubicBezTo>
                    <a:cubicBezTo>
                      <a:pt x="8" y="53"/>
                      <a:pt x="8" y="53"/>
                      <a:pt x="8" y="53"/>
                    </a:cubicBezTo>
                    <a:cubicBezTo>
                      <a:pt x="8" y="53"/>
                      <a:pt x="8" y="53"/>
                      <a:pt x="8" y="53"/>
                    </a:cubicBezTo>
                    <a:cubicBezTo>
                      <a:pt x="8" y="53"/>
                      <a:pt x="8" y="53"/>
                      <a:pt x="8" y="53"/>
                    </a:cubicBezTo>
                    <a:cubicBezTo>
                      <a:pt x="8" y="53"/>
                      <a:pt x="8" y="53"/>
                      <a:pt x="8" y="53"/>
                    </a:cubicBezTo>
                    <a:cubicBezTo>
                      <a:pt x="8" y="53"/>
                      <a:pt x="8" y="53"/>
                      <a:pt x="8" y="53"/>
                    </a:cubicBezTo>
                    <a:cubicBezTo>
                      <a:pt x="8" y="54"/>
                      <a:pt x="8" y="54"/>
                      <a:pt x="8" y="54"/>
                    </a:cubicBezTo>
                    <a:cubicBezTo>
                      <a:pt x="8" y="54"/>
                      <a:pt x="8" y="54"/>
                      <a:pt x="8" y="54"/>
                    </a:cubicBezTo>
                    <a:cubicBezTo>
                      <a:pt x="8" y="54"/>
                      <a:pt x="8" y="54"/>
                      <a:pt x="8" y="54"/>
                    </a:cubicBezTo>
                    <a:cubicBezTo>
                      <a:pt x="8" y="54"/>
                      <a:pt x="8" y="54"/>
                      <a:pt x="8" y="54"/>
                    </a:cubicBezTo>
                    <a:cubicBezTo>
                      <a:pt x="8" y="54"/>
                      <a:pt x="8" y="54"/>
                      <a:pt x="8" y="54"/>
                    </a:cubicBezTo>
                    <a:cubicBezTo>
                      <a:pt x="8" y="54"/>
                      <a:pt x="8" y="54"/>
                      <a:pt x="8" y="54"/>
                    </a:cubicBezTo>
                    <a:cubicBezTo>
                      <a:pt x="8" y="54"/>
                      <a:pt x="8" y="54"/>
                      <a:pt x="8" y="54"/>
                    </a:cubicBezTo>
                    <a:cubicBezTo>
                      <a:pt x="8" y="54"/>
                      <a:pt x="8" y="54"/>
                      <a:pt x="8" y="54"/>
                    </a:cubicBezTo>
                    <a:cubicBezTo>
                      <a:pt x="8" y="54"/>
                      <a:pt x="8" y="54"/>
                      <a:pt x="8" y="54"/>
                    </a:cubicBezTo>
                    <a:cubicBezTo>
                      <a:pt x="8" y="55"/>
                      <a:pt x="8" y="55"/>
                      <a:pt x="8" y="55"/>
                    </a:cubicBezTo>
                    <a:cubicBezTo>
                      <a:pt x="8" y="55"/>
                      <a:pt x="8" y="55"/>
                      <a:pt x="8" y="55"/>
                    </a:cubicBezTo>
                    <a:cubicBezTo>
                      <a:pt x="8" y="55"/>
                      <a:pt x="8" y="55"/>
                      <a:pt x="8" y="55"/>
                    </a:cubicBezTo>
                    <a:cubicBezTo>
                      <a:pt x="8" y="55"/>
                      <a:pt x="8" y="55"/>
                      <a:pt x="8" y="55"/>
                    </a:cubicBezTo>
                    <a:cubicBezTo>
                      <a:pt x="8" y="55"/>
                      <a:pt x="8" y="55"/>
                      <a:pt x="8" y="55"/>
                    </a:cubicBezTo>
                    <a:cubicBezTo>
                      <a:pt x="9" y="55"/>
                      <a:pt x="9" y="55"/>
                      <a:pt x="9" y="55"/>
                    </a:cubicBezTo>
                    <a:cubicBezTo>
                      <a:pt x="9" y="55"/>
                      <a:pt x="9" y="55"/>
                      <a:pt x="9" y="55"/>
                    </a:cubicBezTo>
                    <a:cubicBezTo>
                      <a:pt x="9" y="55"/>
                      <a:pt x="9" y="55"/>
                      <a:pt x="9" y="55"/>
                    </a:cubicBezTo>
                    <a:cubicBezTo>
                      <a:pt x="9" y="54"/>
                      <a:pt x="9" y="54"/>
                      <a:pt x="9" y="54"/>
                    </a:cubicBezTo>
                    <a:cubicBezTo>
                      <a:pt x="9" y="54"/>
                      <a:pt x="9" y="54"/>
                      <a:pt x="9" y="54"/>
                    </a:cubicBezTo>
                    <a:cubicBezTo>
                      <a:pt x="9" y="54"/>
                      <a:pt x="9" y="54"/>
                      <a:pt x="9" y="54"/>
                    </a:cubicBezTo>
                    <a:cubicBezTo>
                      <a:pt x="9" y="54"/>
                      <a:pt x="9" y="54"/>
                      <a:pt x="9" y="54"/>
                    </a:cubicBezTo>
                    <a:cubicBezTo>
                      <a:pt x="9" y="55"/>
                      <a:pt x="9" y="55"/>
                      <a:pt x="9" y="55"/>
                    </a:cubicBezTo>
                    <a:cubicBezTo>
                      <a:pt x="9" y="55"/>
                      <a:pt x="9" y="55"/>
                      <a:pt x="9" y="55"/>
                    </a:cubicBezTo>
                    <a:cubicBezTo>
                      <a:pt x="9" y="55"/>
                      <a:pt x="9" y="55"/>
                      <a:pt x="9" y="55"/>
                    </a:cubicBezTo>
                    <a:cubicBezTo>
                      <a:pt x="9" y="55"/>
                      <a:pt x="9" y="55"/>
                      <a:pt x="9" y="55"/>
                    </a:cubicBezTo>
                    <a:cubicBezTo>
                      <a:pt x="9" y="55"/>
                      <a:pt x="9" y="55"/>
                      <a:pt x="9" y="55"/>
                    </a:cubicBezTo>
                    <a:cubicBezTo>
                      <a:pt x="10" y="56"/>
                      <a:pt x="10" y="56"/>
                      <a:pt x="10" y="56"/>
                    </a:cubicBezTo>
                    <a:cubicBezTo>
                      <a:pt x="9" y="56"/>
                      <a:pt x="9" y="56"/>
                      <a:pt x="9" y="56"/>
                    </a:cubicBezTo>
                    <a:cubicBezTo>
                      <a:pt x="9" y="56"/>
                      <a:pt x="9" y="56"/>
                      <a:pt x="9" y="56"/>
                    </a:cubicBezTo>
                    <a:cubicBezTo>
                      <a:pt x="9" y="56"/>
                      <a:pt x="9" y="56"/>
                      <a:pt x="9" y="56"/>
                    </a:cubicBezTo>
                    <a:cubicBezTo>
                      <a:pt x="8" y="56"/>
                      <a:pt x="8" y="56"/>
                      <a:pt x="8" y="56"/>
                    </a:cubicBezTo>
                    <a:cubicBezTo>
                      <a:pt x="8" y="56"/>
                      <a:pt x="8" y="56"/>
                      <a:pt x="8" y="56"/>
                    </a:cubicBezTo>
                    <a:cubicBezTo>
                      <a:pt x="8" y="56"/>
                      <a:pt x="8" y="56"/>
                      <a:pt x="8" y="56"/>
                    </a:cubicBezTo>
                    <a:cubicBezTo>
                      <a:pt x="8" y="56"/>
                      <a:pt x="8" y="56"/>
                      <a:pt x="8" y="56"/>
                    </a:cubicBezTo>
                    <a:cubicBezTo>
                      <a:pt x="8" y="56"/>
                      <a:pt x="8" y="56"/>
                      <a:pt x="8" y="56"/>
                    </a:cubicBezTo>
                    <a:cubicBezTo>
                      <a:pt x="7" y="57"/>
                      <a:pt x="7" y="57"/>
                      <a:pt x="7" y="57"/>
                    </a:cubicBezTo>
                    <a:cubicBezTo>
                      <a:pt x="7" y="57"/>
                      <a:pt x="7" y="57"/>
                      <a:pt x="7" y="57"/>
                    </a:cubicBezTo>
                    <a:cubicBezTo>
                      <a:pt x="7" y="57"/>
                      <a:pt x="7" y="57"/>
                      <a:pt x="7" y="57"/>
                    </a:cubicBezTo>
                    <a:cubicBezTo>
                      <a:pt x="7" y="57"/>
                      <a:pt x="7" y="57"/>
                      <a:pt x="7" y="57"/>
                    </a:cubicBezTo>
                    <a:cubicBezTo>
                      <a:pt x="8" y="56"/>
                      <a:pt x="8" y="56"/>
                      <a:pt x="8" y="56"/>
                    </a:cubicBezTo>
                    <a:cubicBezTo>
                      <a:pt x="9" y="56"/>
                      <a:pt x="9" y="56"/>
                      <a:pt x="9" y="56"/>
                    </a:cubicBezTo>
                    <a:cubicBezTo>
                      <a:pt x="11" y="56"/>
                      <a:pt x="11" y="56"/>
                      <a:pt x="11" y="56"/>
                    </a:cubicBezTo>
                    <a:cubicBezTo>
                      <a:pt x="11" y="56"/>
                      <a:pt x="11" y="56"/>
                      <a:pt x="11" y="56"/>
                    </a:cubicBezTo>
                    <a:cubicBezTo>
                      <a:pt x="12" y="55"/>
                      <a:pt x="12" y="55"/>
                      <a:pt x="12" y="55"/>
                    </a:cubicBezTo>
                    <a:cubicBezTo>
                      <a:pt x="11" y="55"/>
                      <a:pt x="11" y="55"/>
                      <a:pt x="11" y="55"/>
                    </a:cubicBezTo>
                    <a:cubicBezTo>
                      <a:pt x="11" y="55"/>
                      <a:pt x="11" y="55"/>
                      <a:pt x="11" y="55"/>
                    </a:cubicBezTo>
                    <a:cubicBezTo>
                      <a:pt x="11" y="55"/>
                      <a:pt x="11" y="55"/>
                      <a:pt x="11" y="55"/>
                    </a:cubicBezTo>
                    <a:cubicBezTo>
                      <a:pt x="11" y="55"/>
                      <a:pt x="11" y="55"/>
                      <a:pt x="11" y="55"/>
                    </a:cubicBezTo>
                    <a:cubicBezTo>
                      <a:pt x="11" y="55"/>
                      <a:pt x="11" y="55"/>
                      <a:pt x="11" y="55"/>
                    </a:cubicBezTo>
                    <a:cubicBezTo>
                      <a:pt x="11" y="55"/>
                      <a:pt x="11" y="55"/>
                      <a:pt x="11" y="55"/>
                    </a:cubicBezTo>
                    <a:cubicBezTo>
                      <a:pt x="11" y="55"/>
                      <a:pt x="11" y="55"/>
                      <a:pt x="11" y="55"/>
                    </a:cubicBezTo>
                    <a:cubicBezTo>
                      <a:pt x="11" y="55"/>
                      <a:pt x="11" y="55"/>
                      <a:pt x="11" y="55"/>
                    </a:cubicBezTo>
                    <a:cubicBezTo>
                      <a:pt x="11" y="55"/>
                      <a:pt x="11" y="55"/>
                      <a:pt x="11" y="55"/>
                    </a:cubicBezTo>
                    <a:cubicBezTo>
                      <a:pt x="11" y="55"/>
                      <a:pt x="11" y="55"/>
                      <a:pt x="11" y="55"/>
                    </a:cubicBezTo>
                    <a:cubicBezTo>
                      <a:pt x="11" y="55"/>
                      <a:pt x="11" y="55"/>
                      <a:pt x="11" y="55"/>
                    </a:cubicBezTo>
                    <a:cubicBezTo>
                      <a:pt x="11" y="55"/>
                      <a:pt x="11" y="55"/>
                      <a:pt x="11" y="55"/>
                    </a:cubicBezTo>
                    <a:cubicBezTo>
                      <a:pt x="11" y="55"/>
                      <a:pt x="11" y="55"/>
                      <a:pt x="11" y="55"/>
                    </a:cubicBezTo>
                    <a:cubicBezTo>
                      <a:pt x="11" y="55"/>
                      <a:pt x="11" y="55"/>
                      <a:pt x="11" y="55"/>
                    </a:cubicBezTo>
                    <a:cubicBezTo>
                      <a:pt x="12" y="55"/>
                      <a:pt x="12" y="55"/>
                      <a:pt x="12" y="55"/>
                    </a:cubicBezTo>
                    <a:cubicBezTo>
                      <a:pt x="12" y="55"/>
                      <a:pt x="12" y="55"/>
                      <a:pt x="12" y="55"/>
                    </a:cubicBezTo>
                    <a:cubicBezTo>
                      <a:pt x="12" y="55"/>
                      <a:pt x="12" y="55"/>
                      <a:pt x="12" y="55"/>
                    </a:cubicBezTo>
                    <a:cubicBezTo>
                      <a:pt x="12" y="55"/>
                      <a:pt x="12" y="55"/>
                      <a:pt x="12" y="55"/>
                    </a:cubicBezTo>
                    <a:cubicBezTo>
                      <a:pt x="12" y="55"/>
                      <a:pt x="12" y="55"/>
                      <a:pt x="12" y="55"/>
                    </a:cubicBezTo>
                    <a:cubicBezTo>
                      <a:pt x="12" y="55"/>
                      <a:pt x="12" y="55"/>
                      <a:pt x="12" y="55"/>
                    </a:cubicBezTo>
                    <a:cubicBezTo>
                      <a:pt x="12" y="54"/>
                      <a:pt x="12" y="54"/>
                      <a:pt x="12" y="54"/>
                    </a:cubicBezTo>
                    <a:cubicBezTo>
                      <a:pt x="13" y="54"/>
                      <a:pt x="13" y="54"/>
                      <a:pt x="13" y="54"/>
                    </a:cubicBezTo>
                    <a:cubicBezTo>
                      <a:pt x="13" y="54"/>
                      <a:pt x="13" y="54"/>
                      <a:pt x="13" y="54"/>
                    </a:cubicBezTo>
                    <a:cubicBezTo>
                      <a:pt x="13" y="54"/>
                      <a:pt x="13" y="54"/>
                      <a:pt x="13" y="54"/>
                    </a:cubicBezTo>
                    <a:cubicBezTo>
                      <a:pt x="13" y="53"/>
                      <a:pt x="13" y="53"/>
                      <a:pt x="13" y="53"/>
                    </a:cubicBezTo>
                    <a:cubicBezTo>
                      <a:pt x="13" y="53"/>
                      <a:pt x="13" y="53"/>
                      <a:pt x="13" y="53"/>
                    </a:cubicBezTo>
                    <a:cubicBezTo>
                      <a:pt x="13" y="53"/>
                      <a:pt x="13" y="53"/>
                      <a:pt x="13" y="53"/>
                    </a:cubicBezTo>
                    <a:cubicBezTo>
                      <a:pt x="13" y="53"/>
                      <a:pt x="13" y="53"/>
                      <a:pt x="13" y="53"/>
                    </a:cubicBezTo>
                    <a:cubicBezTo>
                      <a:pt x="13" y="53"/>
                      <a:pt x="13" y="53"/>
                      <a:pt x="13" y="53"/>
                    </a:cubicBezTo>
                    <a:cubicBezTo>
                      <a:pt x="13" y="53"/>
                      <a:pt x="13" y="53"/>
                      <a:pt x="13" y="53"/>
                    </a:cubicBezTo>
                    <a:cubicBezTo>
                      <a:pt x="13" y="53"/>
                      <a:pt x="13" y="53"/>
                      <a:pt x="13" y="53"/>
                    </a:cubicBezTo>
                    <a:cubicBezTo>
                      <a:pt x="13" y="53"/>
                      <a:pt x="13" y="53"/>
                      <a:pt x="13" y="53"/>
                    </a:cubicBezTo>
                    <a:cubicBezTo>
                      <a:pt x="13" y="53"/>
                      <a:pt x="13" y="53"/>
                      <a:pt x="13" y="53"/>
                    </a:cubicBezTo>
                    <a:cubicBezTo>
                      <a:pt x="13" y="53"/>
                      <a:pt x="13" y="53"/>
                      <a:pt x="13" y="53"/>
                    </a:cubicBezTo>
                    <a:cubicBezTo>
                      <a:pt x="12" y="53"/>
                      <a:pt x="12" y="53"/>
                      <a:pt x="12" y="53"/>
                    </a:cubicBezTo>
                    <a:cubicBezTo>
                      <a:pt x="12" y="52"/>
                      <a:pt x="12" y="52"/>
                      <a:pt x="12" y="52"/>
                    </a:cubicBezTo>
                    <a:cubicBezTo>
                      <a:pt x="12" y="52"/>
                      <a:pt x="12" y="52"/>
                      <a:pt x="12" y="52"/>
                    </a:cubicBezTo>
                    <a:cubicBezTo>
                      <a:pt x="12" y="52"/>
                      <a:pt x="12" y="52"/>
                      <a:pt x="12" y="52"/>
                    </a:cubicBezTo>
                    <a:cubicBezTo>
                      <a:pt x="13" y="52"/>
                      <a:pt x="13" y="52"/>
                      <a:pt x="13" y="52"/>
                    </a:cubicBezTo>
                    <a:cubicBezTo>
                      <a:pt x="13" y="52"/>
                      <a:pt x="13" y="52"/>
                      <a:pt x="13" y="52"/>
                    </a:cubicBezTo>
                    <a:cubicBezTo>
                      <a:pt x="13" y="51"/>
                      <a:pt x="13" y="51"/>
                      <a:pt x="13" y="51"/>
                    </a:cubicBezTo>
                    <a:cubicBezTo>
                      <a:pt x="13" y="51"/>
                      <a:pt x="13" y="51"/>
                      <a:pt x="13" y="51"/>
                    </a:cubicBezTo>
                    <a:cubicBezTo>
                      <a:pt x="13" y="51"/>
                      <a:pt x="13" y="51"/>
                      <a:pt x="13" y="51"/>
                    </a:cubicBezTo>
                    <a:cubicBezTo>
                      <a:pt x="13" y="51"/>
                      <a:pt x="13" y="51"/>
                      <a:pt x="13" y="51"/>
                    </a:cubicBezTo>
                    <a:cubicBezTo>
                      <a:pt x="13" y="51"/>
                      <a:pt x="13" y="51"/>
                      <a:pt x="13" y="51"/>
                    </a:cubicBezTo>
                    <a:cubicBezTo>
                      <a:pt x="12" y="50"/>
                      <a:pt x="12" y="50"/>
                      <a:pt x="12" y="50"/>
                    </a:cubicBezTo>
                    <a:cubicBezTo>
                      <a:pt x="12" y="50"/>
                      <a:pt x="12" y="50"/>
                      <a:pt x="12" y="50"/>
                    </a:cubicBezTo>
                    <a:cubicBezTo>
                      <a:pt x="11" y="50"/>
                      <a:pt x="11" y="50"/>
                      <a:pt x="11" y="50"/>
                    </a:cubicBezTo>
                    <a:cubicBezTo>
                      <a:pt x="11" y="50"/>
                      <a:pt x="11" y="50"/>
                      <a:pt x="11" y="50"/>
                    </a:cubicBezTo>
                    <a:cubicBezTo>
                      <a:pt x="11" y="50"/>
                      <a:pt x="11" y="50"/>
                      <a:pt x="11" y="50"/>
                    </a:cubicBezTo>
                    <a:cubicBezTo>
                      <a:pt x="11" y="49"/>
                      <a:pt x="11" y="49"/>
                      <a:pt x="11" y="49"/>
                    </a:cubicBezTo>
                    <a:cubicBezTo>
                      <a:pt x="10" y="49"/>
                      <a:pt x="10" y="49"/>
                      <a:pt x="10" y="49"/>
                    </a:cubicBezTo>
                    <a:cubicBezTo>
                      <a:pt x="10" y="49"/>
                      <a:pt x="10" y="49"/>
                      <a:pt x="10" y="49"/>
                    </a:cubicBezTo>
                    <a:cubicBezTo>
                      <a:pt x="10" y="49"/>
                      <a:pt x="10" y="49"/>
                      <a:pt x="10" y="49"/>
                    </a:cubicBezTo>
                    <a:cubicBezTo>
                      <a:pt x="10" y="49"/>
                      <a:pt x="10" y="49"/>
                      <a:pt x="10" y="49"/>
                    </a:cubicBezTo>
                    <a:cubicBezTo>
                      <a:pt x="10" y="49"/>
                      <a:pt x="10" y="49"/>
                      <a:pt x="10" y="49"/>
                    </a:cubicBezTo>
                    <a:cubicBezTo>
                      <a:pt x="10" y="49"/>
                      <a:pt x="10" y="49"/>
                      <a:pt x="10" y="49"/>
                    </a:cubicBezTo>
                    <a:cubicBezTo>
                      <a:pt x="10" y="49"/>
                      <a:pt x="10" y="49"/>
                      <a:pt x="10" y="49"/>
                    </a:cubicBezTo>
                    <a:cubicBezTo>
                      <a:pt x="10" y="48"/>
                      <a:pt x="10" y="48"/>
                      <a:pt x="10" y="48"/>
                    </a:cubicBezTo>
                    <a:cubicBezTo>
                      <a:pt x="10" y="48"/>
                      <a:pt x="10" y="48"/>
                      <a:pt x="10" y="48"/>
                    </a:cubicBezTo>
                    <a:cubicBezTo>
                      <a:pt x="10" y="48"/>
                      <a:pt x="10" y="48"/>
                      <a:pt x="10" y="48"/>
                    </a:cubicBezTo>
                    <a:cubicBezTo>
                      <a:pt x="10" y="47"/>
                      <a:pt x="10" y="47"/>
                      <a:pt x="10" y="47"/>
                    </a:cubicBezTo>
                    <a:cubicBezTo>
                      <a:pt x="19" y="46"/>
                      <a:pt x="27" y="45"/>
                      <a:pt x="36" y="44"/>
                    </a:cubicBezTo>
                    <a:cubicBezTo>
                      <a:pt x="36" y="44"/>
                      <a:pt x="36" y="44"/>
                      <a:pt x="36" y="44"/>
                    </a:cubicBezTo>
                    <a:cubicBezTo>
                      <a:pt x="36" y="44"/>
                      <a:pt x="36" y="44"/>
                      <a:pt x="36" y="44"/>
                    </a:cubicBezTo>
                    <a:cubicBezTo>
                      <a:pt x="36" y="44"/>
                      <a:pt x="36" y="44"/>
                      <a:pt x="36" y="44"/>
                    </a:cubicBezTo>
                    <a:close/>
                  </a:path>
                </a:pathLst>
              </a:custGeom>
              <a:solidFill>
                <a:srgbClr val="BFBFBF"/>
              </a:solidFill>
              <a:ln cap="flat" cmpd="sng" w="9525">
                <a:solidFill>
                  <a:schemeClr val="lt1"/>
                </a:solidFill>
                <a:prstDash val="solid"/>
                <a:round/>
                <a:headEnd len="sm" w="sm" type="none"/>
                <a:tailEnd len="sm" w="sm" type="none"/>
              </a:ln>
            </p:spPr>
            <p:txBody>
              <a:bodyPr anchorCtr="0" anchor="t" bIns="45725" lIns="91425" spcFirstLastPara="1" rIns="91425" wrap="square" tIns="457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04" name="Google Shape;504;gf4bb91c855_5_265"/>
          <p:cNvGrpSpPr/>
          <p:nvPr/>
        </p:nvGrpSpPr>
        <p:grpSpPr>
          <a:xfrm>
            <a:off x="1885951" y="1431581"/>
            <a:ext cx="5212028" cy="2259817"/>
            <a:chOff x="285751" y="1431581"/>
            <a:chExt cx="5212028" cy="2259817"/>
          </a:xfrm>
        </p:grpSpPr>
        <p:grpSp>
          <p:nvGrpSpPr>
            <p:cNvPr id="505" name="Google Shape;505;gf4bb91c855_5_265"/>
            <p:cNvGrpSpPr/>
            <p:nvPr/>
          </p:nvGrpSpPr>
          <p:grpSpPr>
            <a:xfrm>
              <a:off x="285751" y="1431581"/>
              <a:ext cx="5133486" cy="2259817"/>
              <a:chOff x="285751" y="1431581"/>
              <a:chExt cx="5133486" cy="2259817"/>
            </a:xfrm>
          </p:grpSpPr>
          <p:sp>
            <p:nvSpPr>
              <p:cNvPr id="506" name="Google Shape;506;gf4bb91c855_5_265"/>
              <p:cNvSpPr/>
              <p:nvPr/>
            </p:nvSpPr>
            <p:spPr>
              <a:xfrm>
                <a:off x="3155954" y="1431581"/>
                <a:ext cx="2263283" cy="2259817"/>
              </a:xfrm>
              <a:custGeom>
                <a:rect b="b" l="l" r="r" t="t"/>
                <a:pathLst>
                  <a:path extrusionOk="0" h="3013089" w="3017710">
                    <a:moveTo>
                      <a:pt x="3017710" y="1504185"/>
                    </a:moveTo>
                    <a:cubicBezTo>
                      <a:pt x="3017710" y="2235335"/>
                      <a:pt x="2493470" y="2861262"/>
                      <a:pt x="1773662" y="2989542"/>
                    </a:cubicBezTo>
                    <a:cubicBezTo>
                      <a:pt x="1053854" y="3117822"/>
                      <a:pt x="345658" y="2711533"/>
                      <a:pt x="93078" y="2025396"/>
                    </a:cubicBezTo>
                    <a:cubicBezTo>
                      <a:pt x="-159502" y="1339260"/>
                      <a:pt x="116232" y="570766"/>
                      <a:pt x="747410" y="201721"/>
                    </a:cubicBezTo>
                    <a:cubicBezTo>
                      <a:pt x="1378588" y="-167324"/>
                      <a:pt x="2183539" y="-30699"/>
                      <a:pt x="2749039" y="617380"/>
                    </a:cubicBezTo>
                  </a:path>
                </a:pathLst>
              </a:custGeom>
              <a:noFill/>
              <a:ln cap="flat" cmpd="sng" w="571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Proxima Nova"/>
                  <a:ea typeface="Proxima Nova"/>
                  <a:cs typeface="Proxima Nova"/>
                  <a:sym typeface="Proxima Nova"/>
                </a:endParaRPr>
              </a:p>
            </p:txBody>
          </p:sp>
          <p:grpSp>
            <p:nvGrpSpPr>
              <p:cNvPr id="507" name="Google Shape;507;gf4bb91c855_5_265"/>
              <p:cNvGrpSpPr/>
              <p:nvPr/>
            </p:nvGrpSpPr>
            <p:grpSpPr>
              <a:xfrm>
                <a:off x="285751" y="1431581"/>
                <a:ext cx="4952340" cy="2259817"/>
                <a:chOff x="285751" y="1431581"/>
                <a:chExt cx="4952340" cy="2259817"/>
              </a:xfrm>
            </p:grpSpPr>
            <p:sp>
              <p:nvSpPr>
                <p:cNvPr id="508" name="Google Shape;508;gf4bb91c855_5_265"/>
                <p:cNvSpPr/>
                <p:nvPr/>
              </p:nvSpPr>
              <p:spPr>
                <a:xfrm>
                  <a:off x="285751" y="1431581"/>
                  <a:ext cx="2263282" cy="2259817"/>
                </a:xfrm>
                <a:custGeom>
                  <a:rect b="b" l="l" r="r" t="t"/>
                  <a:pathLst>
                    <a:path extrusionOk="0" h="3013089" w="3017710">
                      <a:moveTo>
                        <a:pt x="3017710" y="1504185"/>
                      </a:moveTo>
                      <a:cubicBezTo>
                        <a:pt x="3017710" y="2235335"/>
                        <a:pt x="2493470" y="2861262"/>
                        <a:pt x="1773662" y="2989542"/>
                      </a:cubicBezTo>
                      <a:cubicBezTo>
                        <a:pt x="1053854" y="3117822"/>
                        <a:pt x="345658" y="2711533"/>
                        <a:pt x="93078" y="2025396"/>
                      </a:cubicBezTo>
                      <a:cubicBezTo>
                        <a:pt x="-159502" y="1339260"/>
                        <a:pt x="116232" y="570766"/>
                        <a:pt x="747410" y="201721"/>
                      </a:cubicBezTo>
                      <a:cubicBezTo>
                        <a:pt x="1378588" y="-167324"/>
                        <a:pt x="2183539" y="-30699"/>
                        <a:pt x="2749039" y="617380"/>
                      </a:cubicBezTo>
                    </a:path>
                  </a:pathLst>
                </a:custGeom>
                <a:noFill/>
                <a:ln cap="flat" cmpd="sng" w="571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Proxima Nova"/>
                    <a:ea typeface="Proxima Nova"/>
                    <a:cs typeface="Proxima Nova"/>
                    <a:sym typeface="Proxima Nova"/>
                  </a:endParaRPr>
                </a:p>
              </p:txBody>
            </p:sp>
            <p:sp>
              <p:nvSpPr>
                <p:cNvPr id="509" name="Google Shape;509;gf4bb91c855_5_265"/>
                <p:cNvSpPr/>
                <p:nvPr/>
              </p:nvSpPr>
              <p:spPr>
                <a:xfrm>
                  <a:off x="466897" y="1610994"/>
                  <a:ext cx="1901100" cy="1901100"/>
                </a:xfrm>
                <a:prstGeom prst="ellipse">
                  <a:avLst/>
                </a:prstGeom>
                <a:solidFill>
                  <a:schemeClr val="lt1"/>
                </a:solidFill>
                <a:ln>
                  <a:noFill/>
                </a:ln>
                <a:effectLst>
                  <a:outerShdw blurRad="457200" sx="111000" rotWithShape="0" algn="ctr" sy="111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Proxima Nova"/>
                    <a:ea typeface="Proxima Nova"/>
                    <a:cs typeface="Proxima Nova"/>
                    <a:sym typeface="Proxima Nova"/>
                  </a:endParaRPr>
                </a:p>
              </p:txBody>
            </p:sp>
            <p:sp>
              <p:nvSpPr>
                <p:cNvPr id="510" name="Google Shape;510;gf4bb91c855_5_265"/>
                <p:cNvSpPr txBox="1"/>
                <p:nvPr/>
              </p:nvSpPr>
              <p:spPr>
                <a:xfrm>
                  <a:off x="711649" y="2305935"/>
                  <a:ext cx="1290600" cy="915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2060"/>
                      </a:solidFill>
                    </a:rPr>
                    <a:t>TCPA</a:t>
                  </a:r>
                  <a:endParaRPr i="0" sz="1100" u="none" cap="none" strike="noStrike">
                    <a:solidFill>
                      <a:srgbClr val="002060"/>
                    </a:solidFil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2060"/>
                      </a:solidFill>
                    </a:rPr>
                    <a:t>CAN-SPAM</a:t>
                  </a:r>
                  <a:endParaRPr i="0" sz="1100" u="none" cap="none" strike="noStrike">
                    <a:solidFill>
                      <a:srgbClr val="002060"/>
                    </a:solidFil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2060"/>
                      </a:solidFill>
                    </a:rPr>
                    <a:t>GLBA</a:t>
                  </a:r>
                  <a:endParaRPr i="0" sz="1100" u="none" cap="none" strike="noStrike">
                    <a:solidFill>
                      <a:srgbClr val="002060"/>
                    </a:solidFil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2060"/>
                      </a:solidFill>
                    </a:rPr>
                    <a:t>FCRA</a:t>
                  </a:r>
                  <a:endParaRPr i="0" sz="1100" u="none" cap="none" strike="noStrike">
                    <a:solidFill>
                      <a:srgbClr val="002060"/>
                    </a:solidFil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2060"/>
                      </a:solidFill>
                    </a:rPr>
                    <a:t>HIPAA</a:t>
                  </a:r>
                  <a:endParaRPr i="0" sz="1100" u="none" cap="none" strike="noStrike">
                    <a:solidFill>
                      <a:srgbClr val="002060"/>
                    </a:solidFill>
                  </a:endParaRPr>
                </a:p>
              </p:txBody>
            </p:sp>
            <p:grpSp>
              <p:nvGrpSpPr>
                <p:cNvPr id="511" name="Google Shape;511;gf4bb91c855_5_265"/>
                <p:cNvGrpSpPr/>
                <p:nvPr/>
              </p:nvGrpSpPr>
              <p:grpSpPr>
                <a:xfrm>
                  <a:off x="2024987" y="1571538"/>
                  <a:ext cx="685800" cy="685800"/>
                  <a:chOff x="2728409" y="-2041382"/>
                  <a:chExt cx="914400" cy="914400"/>
                </a:xfrm>
              </p:grpSpPr>
              <p:sp>
                <p:nvSpPr>
                  <p:cNvPr id="512" name="Google Shape;512;gf4bb91c855_5_265"/>
                  <p:cNvSpPr/>
                  <p:nvPr/>
                </p:nvSpPr>
                <p:spPr>
                  <a:xfrm>
                    <a:off x="2728409" y="-2041382"/>
                    <a:ext cx="914400" cy="914400"/>
                  </a:xfrm>
                  <a:prstGeom prst="ellipse">
                    <a:avLst/>
                  </a:prstGeom>
                  <a:solidFill>
                    <a:schemeClr val="lt1"/>
                  </a:solidFill>
                  <a:ln>
                    <a:noFill/>
                  </a:ln>
                  <a:effectLst>
                    <a:outerShdw blurRad="152400" sx="104000" rotWithShape="0" algn="r" dir="10800000" dist="38100" sy="104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Proxima Nova"/>
                      <a:ea typeface="Proxima Nova"/>
                      <a:cs typeface="Proxima Nova"/>
                      <a:sym typeface="Proxima Nova"/>
                    </a:endParaRPr>
                  </a:p>
                </p:txBody>
              </p:sp>
              <p:sp>
                <p:nvSpPr>
                  <p:cNvPr id="513" name="Google Shape;513;gf4bb91c855_5_265"/>
                  <p:cNvSpPr/>
                  <p:nvPr/>
                </p:nvSpPr>
                <p:spPr>
                  <a:xfrm>
                    <a:off x="2819849" y="-1949942"/>
                    <a:ext cx="731520" cy="731520"/>
                  </a:xfrm>
                  <a:prstGeom prst="ellipse">
                    <a:avLst/>
                  </a:prstGeom>
                  <a:solidFill>
                    <a:schemeClr val="dk2"/>
                  </a:solidFill>
                  <a:ln cap="flat" cmpd="sng" w="25400">
                    <a:solidFill>
                      <a:srgbClr val="001746"/>
                    </a:solidFill>
                    <a:prstDash val="solid"/>
                    <a:round/>
                    <a:headEnd len="sm" w="sm" type="none"/>
                    <a:tailEnd len="sm" w="sm" type="none"/>
                  </a:ln>
                  <a:effectLst>
                    <a:outerShdw blurRad="152400" sx="104000" rotWithShape="0" algn="r" dir="10800000" dist="38100" sy="104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Proxima Nova"/>
                      <a:ea typeface="Proxima Nova"/>
                      <a:cs typeface="Proxima Nova"/>
                      <a:sym typeface="Proxima Nova"/>
                    </a:endParaRPr>
                  </a:p>
                </p:txBody>
              </p:sp>
              <p:sp>
                <p:nvSpPr>
                  <p:cNvPr id="514" name="Google Shape;514;gf4bb91c855_5_265"/>
                  <p:cNvSpPr txBox="1"/>
                  <p:nvPr/>
                </p:nvSpPr>
                <p:spPr>
                  <a:xfrm>
                    <a:off x="2827976" y="-1928861"/>
                    <a:ext cx="781337" cy="523220"/>
                  </a:xfrm>
                  <a:prstGeom prst="rect">
                    <a:avLst/>
                  </a:prstGeom>
                  <a:noFill/>
                  <a:ln>
                    <a:noFill/>
                  </a:ln>
                  <a:effectLst>
                    <a:outerShdw blurRad="152400" sx="104000" rotWithShape="0" algn="r" dir="10800000" dist="38100" sy="104000">
                      <a:srgbClr val="000000">
                        <a:alpha val="40000"/>
                      </a:srgbClr>
                    </a:outerShdw>
                  </a:effectLst>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FFFFFF"/>
                        </a:solidFill>
                      </a:rPr>
                      <a:t>Federal</a:t>
                    </a:r>
                    <a:r>
                      <a:rPr b="1" i="0" lang="en-US" sz="2100" u="none" cap="none" strike="noStrike">
                        <a:solidFill>
                          <a:srgbClr val="FFFFFF"/>
                        </a:solidFill>
                      </a:rPr>
                      <a:t> </a:t>
                    </a:r>
                    <a:endParaRPr i="0" sz="1100" u="none" cap="none" strike="noStrike">
                      <a:solidFill>
                        <a:srgbClr val="000000"/>
                      </a:solidFill>
                    </a:endParaRPr>
                  </a:p>
                </p:txBody>
              </p:sp>
            </p:grpSp>
            <p:cxnSp>
              <p:nvCxnSpPr>
                <p:cNvPr id="515" name="Google Shape;515;gf4bb91c855_5_265"/>
                <p:cNvCxnSpPr/>
                <p:nvPr/>
              </p:nvCxnSpPr>
              <p:spPr>
                <a:xfrm>
                  <a:off x="2524971" y="2571751"/>
                  <a:ext cx="630900" cy="1800"/>
                </a:xfrm>
                <a:prstGeom prst="straightConnector1">
                  <a:avLst/>
                </a:prstGeom>
                <a:noFill/>
                <a:ln cap="flat" cmpd="sng" w="57150">
                  <a:solidFill>
                    <a:schemeClr val="accent2"/>
                  </a:solidFill>
                  <a:prstDash val="solid"/>
                  <a:round/>
                  <a:headEnd len="sm" w="sm" type="none"/>
                  <a:tailEnd len="med" w="med" type="triangle"/>
                </a:ln>
              </p:spPr>
            </p:cxnSp>
            <p:grpSp>
              <p:nvGrpSpPr>
                <p:cNvPr id="516" name="Google Shape;516;gf4bb91c855_5_265"/>
                <p:cNvGrpSpPr/>
                <p:nvPr/>
              </p:nvGrpSpPr>
              <p:grpSpPr>
                <a:xfrm>
                  <a:off x="3337101" y="1621256"/>
                  <a:ext cx="1900990" cy="1900990"/>
                  <a:chOff x="4449467" y="2161673"/>
                  <a:chExt cx="2534653" cy="2534653"/>
                </a:xfrm>
              </p:grpSpPr>
              <p:sp>
                <p:nvSpPr>
                  <p:cNvPr id="517" name="Google Shape;517;gf4bb91c855_5_265"/>
                  <p:cNvSpPr/>
                  <p:nvPr/>
                </p:nvSpPr>
                <p:spPr>
                  <a:xfrm>
                    <a:off x="4449467" y="2161673"/>
                    <a:ext cx="2534653" cy="2534653"/>
                  </a:xfrm>
                  <a:prstGeom prst="ellipse">
                    <a:avLst/>
                  </a:prstGeom>
                  <a:solidFill>
                    <a:schemeClr val="lt1"/>
                  </a:solidFill>
                  <a:ln>
                    <a:noFill/>
                  </a:ln>
                  <a:effectLst>
                    <a:outerShdw blurRad="457200" sx="111000" rotWithShape="0" algn="ctr" sy="111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Trebuchet MS"/>
                      <a:ea typeface="Trebuchet MS"/>
                      <a:cs typeface="Trebuchet MS"/>
                      <a:sym typeface="Trebuchet MS"/>
                    </a:endParaRPr>
                  </a:p>
                </p:txBody>
              </p:sp>
              <p:sp>
                <p:nvSpPr>
                  <p:cNvPr id="518" name="Google Shape;518;gf4bb91c855_5_265"/>
                  <p:cNvSpPr txBox="1"/>
                  <p:nvPr/>
                </p:nvSpPr>
                <p:spPr>
                  <a:xfrm>
                    <a:off x="4731137" y="3074675"/>
                    <a:ext cx="1939200" cy="1221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accent3"/>
                        </a:solidFill>
                      </a:rPr>
                      <a:t>CCPA</a:t>
                    </a:r>
                    <a:endParaRPr i="0" sz="1100" u="none" cap="none" strike="noStrike">
                      <a:solidFill>
                        <a:schemeClr val="accent3"/>
                      </a:solidFil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accent3"/>
                        </a:solidFill>
                      </a:rPr>
                      <a:t>CPRA</a:t>
                    </a:r>
                    <a:r>
                      <a:rPr i="0" lang="en-US" sz="1100" u="none" cap="none" strike="noStrike">
                        <a:solidFill>
                          <a:schemeClr val="accent3"/>
                        </a:solidFill>
                      </a:rPr>
                      <a:t> </a:t>
                    </a:r>
                    <a:endParaRPr i="0" sz="1100" u="none" cap="none" strike="noStrike">
                      <a:solidFill>
                        <a:schemeClr val="accent3"/>
                      </a:solidFil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accent3"/>
                        </a:solidFill>
                      </a:rPr>
                      <a:t>Cal FIPA</a:t>
                    </a:r>
                    <a:endParaRPr i="0" sz="1100" u="none" cap="none" strike="noStrike">
                      <a:solidFill>
                        <a:schemeClr val="accent3"/>
                      </a:solidFil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accent3"/>
                        </a:solidFill>
                      </a:rPr>
                      <a:t>Call Recording Notification     </a:t>
                    </a:r>
                    <a:endParaRPr i="0" sz="1100" u="none" cap="none" strike="noStrike">
                      <a:solidFill>
                        <a:schemeClr val="accent3"/>
                      </a:solidFill>
                    </a:endParaRPr>
                  </a:p>
                </p:txBody>
              </p:sp>
            </p:grpSp>
          </p:grpSp>
        </p:grpSp>
        <p:grpSp>
          <p:nvGrpSpPr>
            <p:cNvPr id="519" name="Google Shape;519;gf4bb91c855_5_265"/>
            <p:cNvGrpSpPr/>
            <p:nvPr/>
          </p:nvGrpSpPr>
          <p:grpSpPr>
            <a:xfrm>
              <a:off x="4811979" y="1570211"/>
              <a:ext cx="685800" cy="685800"/>
              <a:chOff x="4433402" y="-2128106"/>
              <a:chExt cx="914400" cy="914400"/>
            </a:xfrm>
          </p:grpSpPr>
          <p:sp>
            <p:nvSpPr>
              <p:cNvPr id="520" name="Google Shape;520;gf4bb91c855_5_265"/>
              <p:cNvSpPr/>
              <p:nvPr/>
            </p:nvSpPr>
            <p:spPr>
              <a:xfrm>
                <a:off x="4433402" y="-2128106"/>
                <a:ext cx="914400" cy="914400"/>
              </a:xfrm>
              <a:prstGeom prst="ellipse">
                <a:avLst/>
              </a:prstGeom>
              <a:solidFill>
                <a:schemeClr val="lt1"/>
              </a:solidFill>
              <a:ln>
                <a:noFill/>
              </a:ln>
              <a:effectLst>
                <a:outerShdw blurRad="152400" sx="104000" rotWithShape="0" algn="tr" dir="10800000" dist="38100" sy="104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Proxima Nova"/>
                  <a:ea typeface="Proxima Nova"/>
                  <a:cs typeface="Proxima Nova"/>
                  <a:sym typeface="Proxima Nova"/>
                </a:endParaRPr>
              </a:p>
            </p:txBody>
          </p:sp>
          <p:sp>
            <p:nvSpPr>
              <p:cNvPr id="521" name="Google Shape;521;gf4bb91c855_5_265"/>
              <p:cNvSpPr/>
              <p:nvPr/>
            </p:nvSpPr>
            <p:spPr>
              <a:xfrm>
                <a:off x="4524842" y="-2036666"/>
                <a:ext cx="731520" cy="731520"/>
              </a:xfrm>
              <a:prstGeom prst="ellipse">
                <a:avLst/>
              </a:prstGeom>
              <a:solidFill>
                <a:schemeClr val="accent3"/>
              </a:solidFill>
              <a:ln>
                <a:noFill/>
              </a:ln>
              <a:effectLst>
                <a:outerShdw blurRad="152400" sx="104000" rotWithShape="0" algn="tr" dir="10800000" dist="38100" sy="1040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Proxima Nova"/>
                  <a:ea typeface="Proxima Nova"/>
                  <a:cs typeface="Proxima Nova"/>
                  <a:sym typeface="Proxima Nova"/>
                </a:endParaRPr>
              </a:p>
            </p:txBody>
          </p:sp>
          <p:sp>
            <p:nvSpPr>
              <p:cNvPr id="522" name="Google Shape;522;gf4bb91c855_5_265"/>
              <p:cNvSpPr txBox="1"/>
              <p:nvPr/>
            </p:nvSpPr>
            <p:spPr>
              <a:xfrm>
                <a:off x="4513097" y="-1824049"/>
                <a:ext cx="769500" cy="276900"/>
              </a:xfrm>
              <a:prstGeom prst="rect">
                <a:avLst/>
              </a:prstGeom>
              <a:noFill/>
              <a:ln>
                <a:noFill/>
              </a:ln>
              <a:effectLst>
                <a:outerShdw blurRad="152400" sx="104000" rotWithShape="0" algn="tr" dir="10800000" dist="38100" sy="104000">
                  <a:srgbClr val="000000">
                    <a:alpha val="40000"/>
                  </a:srgbClr>
                </a:outerShdw>
              </a:effectLst>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FFFFFF"/>
                    </a:solidFill>
                  </a:rPr>
                  <a:t>State</a:t>
                </a:r>
                <a:endParaRPr i="0" sz="1100" u="none" cap="none" strike="noStrike">
                  <a:solidFill>
                    <a:srgbClr val="000000"/>
                  </a:solidFill>
                </a:endParaRPr>
              </a:p>
            </p:txBody>
          </p:sp>
        </p:grpSp>
      </p:grpSp>
      <p:sp>
        <p:nvSpPr>
          <p:cNvPr id="523" name="Google Shape;523;gf4bb91c855_5_265"/>
          <p:cNvSpPr txBox="1"/>
          <p:nvPr/>
        </p:nvSpPr>
        <p:spPr>
          <a:xfrm>
            <a:off x="2342000" y="1923650"/>
            <a:ext cx="1259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200">
                <a:solidFill>
                  <a:schemeClr val="dk2"/>
                </a:solidFill>
              </a:rPr>
              <a:t>Federal Laws</a:t>
            </a:r>
            <a:endParaRPr b="1" sz="1200">
              <a:solidFill>
                <a:schemeClr val="dk2"/>
              </a:solidFill>
            </a:endParaRPr>
          </a:p>
        </p:txBody>
      </p:sp>
      <p:sp>
        <p:nvSpPr>
          <p:cNvPr id="524" name="Google Shape;524;gf4bb91c855_5_265"/>
          <p:cNvSpPr txBox="1"/>
          <p:nvPr/>
        </p:nvSpPr>
        <p:spPr>
          <a:xfrm>
            <a:off x="5187825" y="1923650"/>
            <a:ext cx="1259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200">
                <a:solidFill>
                  <a:schemeClr val="accent3"/>
                </a:solidFill>
              </a:rPr>
              <a:t>State</a:t>
            </a:r>
            <a:r>
              <a:rPr b="1" lang="en-US" sz="1200">
                <a:solidFill>
                  <a:schemeClr val="accent3"/>
                </a:solidFill>
              </a:rPr>
              <a:t> Laws</a:t>
            </a:r>
            <a:endParaRPr b="1" sz="1200">
              <a:solidFill>
                <a:schemeClr val="accent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grpSp>
        <p:nvGrpSpPr>
          <p:cNvPr id="529" name="Google Shape;529;gf4bb91c855_5_538"/>
          <p:cNvGrpSpPr/>
          <p:nvPr/>
        </p:nvGrpSpPr>
        <p:grpSpPr>
          <a:xfrm>
            <a:off x="553838" y="1602183"/>
            <a:ext cx="3310664" cy="635252"/>
            <a:chOff x="1148224" y="1564138"/>
            <a:chExt cx="3368604" cy="731520"/>
          </a:xfrm>
        </p:grpSpPr>
        <p:sp>
          <p:nvSpPr>
            <p:cNvPr id="530" name="Google Shape;530;gf4bb91c855_5_538"/>
            <p:cNvSpPr/>
            <p:nvPr/>
          </p:nvSpPr>
          <p:spPr>
            <a:xfrm>
              <a:off x="1469748" y="1651103"/>
              <a:ext cx="3047080" cy="565245"/>
            </a:xfrm>
            <a:prstGeom prst="rect">
              <a:avLst/>
            </a:prstGeom>
            <a:no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l">
                <a:lnSpc>
                  <a:spcPct val="100000"/>
                </a:lnSpc>
                <a:spcBef>
                  <a:spcPts val="0"/>
                </a:spcBef>
                <a:spcAft>
                  <a:spcPts val="0"/>
                </a:spcAft>
                <a:buClr>
                  <a:srgbClr val="000000"/>
                </a:buClr>
                <a:buSzPts val="1200"/>
                <a:buFont typeface="Arial"/>
                <a:buNone/>
              </a:pPr>
              <a:r>
                <a:rPr b="1" i="0" lang="en-US" sz="1600" u="none" cap="none" strike="noStrike">
                  <a:solidFill>
                    <a:srgbClr val="FFFFFF"/>
                  </a:solidFill>
                </a:rPr>
                <a:t>Purpose Limitation</a:t>
              </a:r>
              <a:endParaRPr b="1" i="0" sz="1600" u="none" cap="none" strike="noStrike">
                <a:solidFill>
                  <a:srgbClr val="FFFFFF"/>
                </a:solidFill>
              </a:endParaRPr>
            </a:p>
          </p:txBody>
        </p:sp>
        <p:sp>
          <p:nvSpPr>
            <p:cNvPr id="531" name="Google Shape;531;gf4bb91c855_5_538"/>
            <p:cNvSpPr/>
            <p:nvPr/>
          </p:nvSpPr>
          <p:spPr>
            <a:xfrm>
              <a:off x="1148224" y="1564138"/>
              <a:ext cx="651305" cy="731520"/>
            </a:xfrm>
            <a:prstGeom prst="ellipse">
              <a:avLst/>
            </a:prstGeom>
            <a:gradFill>
              <a:gsLst>
                <a:gs pos="0">
                  <a:srgbClr val="183396"/>
                </a:gs>
                <a:gs pos="100000">
                  <a:srgbClr val="080E24"/>
                </a:gs>
              </a:gsLst>
              <a:lin ang="5400012" scaled="0"/>
            </a:grad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ctr">
                <a:lnSpc>
                  <a:spcPct val="100000"/>
                </a:lnSpc>
                <a:spcBef>
                  <a:spcPts val="0"/>
                </a:spcBef>
                <a:spcAft>
                  <a:spcPts val="0"/>
                </a:spcAft>
                <a:buClr>
                  <a:srgbClr val="000000"/>
                </a:buClr>
                <a:buSzPts val="1200"/>
                <a:buFont typeface="Arial"/>
                <a:buNone/>
              </a:pPr>
              <a:r>
                <a:t/>
              </a:r>
              <a:endParaRPr b="1" i="0" sz="1600" u="none" cap="none" strike="noStrike">
                <a:solidFill>
                  <a:srgbClr val="FFFFFF"/>
                </a:solidFill>
                <a:latin typeface="Trebuchet MS"/>
                <a:ea typeface="Trebuchet MS"/>
                <a:cs typeface="Trebuchet MS"/>
                <a:sym typeface="Trebuchet MS"/>
              </a:endParaRPr>
            </a:p>
          </p:txBody>
        </p:sp>
      </p:grpSp>
      <p:grpSp>
        <p:nvGrpSpPr>
          <p:cNvPr id="532" name="Google Shape;532;gf4bb91c855_5_538"/>
          <p:cNvGrpSpPr/>
          <p:nvPr/>
        </p:nvGrpSpPr>
        <p:grpSpPr>
          <a:xfrm>
            <a:off x="557382" y="3068595"/>
            <a:ext cx="3307120" cy="635252"/>
            <a:chOff x="1151830" y="1547453"/>
            <a:chExt cx="3364998" cy="731520"/>
          </a:xfrm>
        </p:grpSpPr>
        <p:sp>
          <p:nvSpPr>
            <p:cNvPr id="533" name="Google Shape;533;gf4bb91c855_5_538"/>
            <p:cNvSpPr/>
            <p:nvPr/>
          </p:nvSpPr>
          <p:spPr>
            <a:xfrm>
              <a:off x="1469748" y="1651103"/>
              <a:ext cx="3047080" cy="565245"/>
            </a:xfrm>
            <a:prstGeom prst="rect">
              <a:avLst/>
            </a:prstGeom>
            <a:no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l">
                <a:lnSpc>
                  <a:spcPct val="100000"/>
                </a:lnSpc>
                <a:spcBef>
                  <a:spcPts val="0"/>
                </a:spcBef>
                <a:spcAft>
                  <a:spcPts val="0"/>
                </a:spcAft>
                <a:buClr>
                  <a:srgbClr val="000000"/>
                </a:buClr>
                <a:buSzPts val="1200"/>
                <a:buFont typeface="Arial"/>
                <a:buNone/>
              </a:pPr>
              <a:r>
                <a:rPr b="1" i="0" lang="en-US" sz="1600" u="none" cap="none" strike="noStrike">
                  <a:solidFill>
                    <a:srgbClr val="FFFFFF"/>
                  </a:solidFill>
                </a:rPr>
                <a:t>Participation</a:t>
              </a:r>
              <a:endParaRPr b="1" i="0" sz="1600" u="none" cap="none" strike="noStrike">
                <a:solidFill>
                  <a:srgbClr val="FFFFFF"/>
                </a:solidFill>
              </a:endParaRPr>
            </a:p>
          </p:txBody>
        </p:sp>
        <p:sp>
          <p:nvSpPr>
            <p:cNvPr id="534" name="Google Shape;534;gf4bb91c855_5_538"/>
            <p:cNvSpPr/>
            <p:nvPr/>
          </p:nvSpPr>
          <p:spPr>
            <a:xfrm>
              <a:off x="1151830" y="1547453"/>
              <a:ext cx="651306" cy="731520"/>
            </a:xfrm>
            <a:prstGeom prst="ellipse">
              <a:avLst/>
            </a:prstGeom>
            <a:gradFill>
              <a:gsLst>
                <a:gs pos="0">
                  <a:srgbClr val="183396"/>
                </a:gs>
                <a:gs pos="100000">
                  <a:srgbClr val="080E24"/>
                </a:gs>
              </a:gsLst>
              <a:lin ang="5400012" scaled="0"/>
            </a:grad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ctr">
                <a:lnSpc>
                  <a:spcPct val="100000"/>
                </a:lnSpc>
                <a:spcBef>
                  <a:spcPts val="0"/>
                </a:spcBef>
                <a:spcAft>
                  <a:spcPts val="0"/>
                </a:spcAft>
                <a:buClr>
                  <a:srgbClr val="000000"/>
                </a:buClr>
                <a:buSzPts val="1200"/>
                <a:buFont typeface="Arial"/>
                <a:buNone/>
              </a:pPr>
              <a:r>
                <a:t/>
              </a:r>
              <a:endParaRPr b="1" i="0" sz="1600" u="none" cap="none" strike="noStrike">
                <a:solidFill>
                  <a:srgbClr val="FFFFFF"/>
                </a:solidFill>
                <a:latin typeface="Trebuchet MS"/>
                <a:ea typeface="Trebuchet MS"/>
                <a:cs typeface="Trebuchet MS"/>
                <a:sym typeface="Trebuchet MS"/>
              </a:endParaRPr>
            </a:p>
          </p:txBody>
        </p:sp>
      </p:grpSp>
      <p:grpSp>
        <p:nvGrpSpPr>
          <p:cNvPr id="535" name="Google Shape;535;gf4bb91c855_5_538"/>
          <p:cNvGrpSpPr/>
          <p:nvPr/>
        </p:nvGrpSpPr>
        <p:grpSpPr>
          <a:xfrm>
            <a:off x="5115714" y="852169"/>
            <a:ext cx="3380998" cy="635252"/>
            <a:chOff x="1076659" y="1594452"/>
            <a:chExt cx="3440169" cy="731520"/>
          </a:xfrm>
        </p:grpSpPr>
        <p:sp>
          <p:nvSpPr>
            <p:cNvPr id="536" name="Google Shape;536;gf4bb91c855_5_538"/>
            <p:cNvSpPr/>
            <p:nvPr/>
          </p:nvSpPr>
          <p:spPr>
            <a:xfrm>
              <a:off x="1469748" y="1651103"/>
              <a:ext cx="3047080" cy="565245"/>
            </a:xfrm>
            <a:prstGeom prst="rect">
              <a:avLst/>
            </a:prstGeom>
            <a:no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l">
                <a:lnSpc>
                  <a:spcPct val="100000"/>
                </a:lnSpc>
                <a:spcBef>
                  <a:spcPts val="0"/>
                </a:spcBef>
                <a:spcAft>
                  <a:spcPts val="0"/>
                </a:spcAft>
                <a:buClr>
                  <a:srgbClr val="000000"/>
                </a:buClr>
                <a:buSzPts val="1200"/>
                <a:buFont typeface="Arial"/>
                <a:buNone/>
              </a:pPr>
              <a:r>
                <a:rPr b="1" i="0" lang="en-US" sz="1600" u="none" cap="none" strike="noStrike">
                  <a:solidFill>
                    <a:srgbClr val="FFFFFF"/>
                  </a:solidFill>
                </a:rPr>
                <a:t>Accuracy</a:t>
              </a:r>
              <a:endParaRPr b="1" i="0" sz="1600" u="none" cap="none" strike="noStrike">
                <a:solidFill>
                  <a:srgbClr val="FFFFFF"/>
                </a:solidFill>
              </a:endParaRPr>
            </a:p>
          </p:txBody>
        </p:sp>
        <p:sp>
          <p:nvSpPr>
            <p:cNvPr id="537" name="Google Shape;537;gf4bb91c855_5_538"/>
            <p:cNvSpPr/>
            <p:nvPr/>
          </p:nvSpPr>
          <p:spPr>
            <a:xfrm>
              <a:off x="1076659" y="1594452"/>
              <a:ext cx="651306" cy="731520"/>
            </a:xfrm>
            <a:prstGeom prst="ellipse">
              <a:avLst/>
            </a:prstGeom>
            <a:gradFill>
              <a:gsLst>
                <a:gs pos="0">
                  <a:srgbClr val="183396"/>
                </a:gs>
                <a:gs pos="100000">
                  <a:srgbClr val="080E24"/>
                </a:gs>
              </a:gsLst>
              <a:lin ang="5400012" scaled="0"/>
            </a:grad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ctr">
                <a:lnSpc>
                  <a:spcPct val="100000"/>
                </a:lnSpc>
                <a:spcBef>
                  <a:spcPts val="0"/>
                </a:spcBef>
                <a:spcAft>
                  <a:spcPts val="0"/>
                </a:spcAft>
                <a:buClr>
                  <a:srgbClr val="000000"/>
                </a:buClr>
                <a:buSzPts val="1200"/>
                <a:buFont typeface="Arial"/>
                <a:buNone/>
              </a:pPr>
              <a:r>
                <a:t/>
              </a:r>
              <a:endParaRPr b="1" i="0" sz="1600" u="none" cap="none" strike="noStrike">
                <a:solidFill>
                  <a:srgbClr val="FFFFFF"/>
                </a:solidFill>
                <a:latin typeface="Trebuchet MS"/>
                <a:ea typeface="Trebuchet MS"/>
                <a:cs typeface="Trebuchet MS"/>
                <a:sym typeface="Trebuchet MS"/>
              </a:endParaRPr>
            </a:p>
          </p:txBody>
        </p:sp>
      </p:grpSp>
      <p:grpSp>
        <p:nvGrpSpPr>
          <p:cNvPr id="538" name="Google Shape;538;gf4bb91c855_5_538"/>
          <p:cNvGrpSpPr/>
          <p:nvPr/>
        </p:nvGrpSpPr>
        <p:grpSpPr>
          <a:xfrm>
            <a:off x="5117551" y="1558182"/>
            <a:ext cx="3324976" cy="635252"/>
            <a:chOff x="1133661" y="1555012"/>
            <a:chExt cx="3383167" cy="731520"/>
          </a:xfrm>
        </p:grpSpPr>
        <p:sp>
          <p:nvSpPr>
            <p:cNvPr id="539" name="Google Shape;539;gf4bb91c855_5_538"/>
            <p:cNvSpPr/>
            <p:nvPr/>
          </p:nvSpPr>
          <p:spPr>
            <a:xfrm>
              <a:off x="1469748" y="1651103"/>
              <a:ext cx="3047080" cy="565245"/>
            </a:xfrm>
            <a:prstGeom prst="rect">
              <a:avLst/>
            </a:prstGeom>
            <a:no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l">
                <a:lnSpc>
                  <a:spcPct val="100000"/>
                </a:lnSpc>
                <a:spcBef>
                  <a:spcPts val="0"/>
                </a:spcBef>
                <a:spcAft>
                  <a:spcPts val="0"/>
                </a:spcAft>
                <a:buClr>
                  <a:srgbClr val="000000"/>
                </a:buClr>
                <a:buSzPts val="1200"/>
                <a:buFont typeface="Arial"/>
                <a:buNone/>
              </a:pPr>
              <a:r>
                <a:rPr b="1" i="0" lang="en-US" sz="1600" u="none" cap="none" strike="noStrike">
                  <a:solidFill>
                    <a:srgbClr val="FFFFFF"/>
                  </a:solidFill>
                </a:rPr>
                <a:t>Confidentiality</a:t>
              </a:r>
              <a:endParaRPr b="1" i="0" sz="1600" u="none" cap="none" strike="noStrike">
                <a:solidFill>
                  <a:srgbClr val="FFFFFF"/>
                </a:solidFill>
              </a:endParaRPr>
            </a:p>
          </p:txBody>
        </p:sp>
        <p:sp>
          <p:nvSpPr>
            <p:cNvPr id="540" name="Google Shape;540;gf4bb91c855_5_538"/>
            <p:cNvSpPr/>
            <p:nvPr/>
          </p:nvSpPr>
          <p:spPr>
            <a:xfrm>
              <a:off x="1133661" y="1555012"/>
              <a:ext cx="651306" cy="731520"/>
            </a:xfrm>
            <a:prstGeom prst="ellipse">
              <a:avLst/>
            </a:prstGeom>
            <a:gradFill>
              <a:gsLst>
                <a:gs pos="0">
                  <a:srgbClr val="183396"/>
                </a:gs>
                <a:gs pos="100000">
                  <a:srgbClr val="080E24"/>
                </a:gs>
              </a:gsLst>
              <a:lin ang="5400012" scaled="0"/>
            </a:grad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ctr">
                <a:lnSpc>
                  <a:spcPct val="100000"/>
                </a:lnSpc>
                <a:spcBef>
                  <a:spcPts val="0"/>
                </a:spcBef>
                <a:spcAft>
                  <a:spcPts val="0"/>
                </a:spcAft>
                <a:buClr>
                  <a:srgbClr val="000000"/>
                </a:buClr>
                <a:buSzPts val="1200"/>
                <a:buFont typeface="Arial"/>
                <a:buNone/>
              </a:pPr>
              <a:r>
                <a:t/>
              </a:r>
              <a:endParaRPr b="1" i="0" sz="1600" u="none" cap="none" strike="noStrike">
                <a:solidFill>
                  <a:srgbClr val="FFFFFF"/>
                </a:solidFill>
                <a:latin typeface="Trebuchet MS"/>
                <a:ea typeface="Trebuchet MS"/>
                <a:cs typeface="Trebuchet MS"/>
                <a:sym typeface="Trebuchet MS"/>
              </a:endParaRPr>
            </a:p>
          </p:txBody>
        </p:sp>
      </p:grpSp>
      <p:grpSp>
        <p:nvGrpSpPr>
          <p:cNvPr id="541" name="Google Shape;541;gf4bb91c855_5_538"/>
          <p:cNvGrpSpPr/>
          <p:nvPr/>
        </p:nvGrpSpPr>
        <p:grpSpPr>
          <a:xfrm>
            <a:off x="5122062" y="3026242"/>
            <a:ext cx="3320485" cy="635148"/>
            <a:chOff x="1138251" y="1540657"/>
            <a:chExt cx="3378597" cy="731400"/>
          </a:xfrm>
        </p:grpSpPr>
        <p:sp>
          <p:nvSpPr>
            <p:cNvPr id="542" name="Google Shape;542;gf4bb91c855_5_538"/>
            <p:cNvSpPr/>
            <p:nvPr/>
          </p:nvSpPr>
          <p:spPr>
            <a:xfrm>
              <a:off x="1469748" y="1651103"/>
              <a:ext cx="3047100" cy="565200"/>
            </a:xfrm>
            <a:prstGeom prst="rect">
              <a:avLst/>
            </a:prstGeom>
            <a:no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l">
                <a:lnSpc>
                  <a:spcPct val="100000"/>
                </a:lnSpc>
                <a:spcBef>
                  <a:spcPts val="0"/>
                </a:spcBef>
                <a:spcAft>
                  <a:spcPts val="0"/>
                </a:spcAft>
                <a:buClr>
                  <a:srgbClr val="000000"/>
                </a:buClr>
                <a:buSzPts val="1200"/>
                <a:buFont typeface="Arial"/>
                <a:buNone/>
              </a:pPr>
              <a:r>
                <a:rPr b="1" i="0" lang="en-US" sz="1600" u="none" cap="none" strike="noStrike">
                  <a:solidFill>
                    <a:srgbClr val="FFFFFF"/>
                  </a:solidFill>
                </a:rPr>
                <a:t>Retention</a:t>
              </a:r>
              <a:endParaRPr b="1" i="0" sz="1600" u="none" cap="none" strike="noStrike">
                <a:solidFill>
                  <a:srgbClr val="FFFFFF"/>
                </a:solidFill>
              </a:endParaRPr>
            </a:p>
          </p:txBody>
        </p:sp>
        <p:sp>
          <p:nvSpPr>
            <p:cNvPr id="543" name="Google Shape;543;gf4bb91c855_5_538"/>
            <p:cNvSpPr/>
            <p:nvPr/>
          </p:nvSpPr>
          <p:spPr>
            <a:xfrm>
              <a:off x="1138251" y="1540657"/>
              <a:ext cx="651300" cy="731400"/>
            </a:xfrm>
            <a:prstGeom prst="ellipse">
              <a:avLst/>
            </a:prstGeom>
            <a:gradFill>
              <a:gsLst>
                <a:gs pos="0">
                  <a:srgbClr val="183396"/>
                </a:gs>
                <a:gs pos="100000">
                  <a:srgbClr val="080E24"/>
                </a:gs>
              </a:gsLst>
              <a:lin ang="5400012" scaled="0"/>
            </a:grad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ctr">
                <a:lnSpc>
                  <a:spcPct val="100000"/>
                </a:lnSpc>
                <a:spcBef>
                  <a:spcPts val="0"/>
                </a:spcBef>
                <a:spcAft>
                  <a:spcPts val="0"/>
                </a:spcAft>
                <a:buClr>
                  <a:srgbClr val="000000"/>
                </a:buClr>
                <a:buSzPts val="1200"/>
                <a:buFont typeface="Arial"/>
                <a:buNone/>
              </a:pPr>
              <a:r>
                <a:t/>
              </a:r>
              <a:endParaRPr b="1" i="0" sz="1600" u="none" cap="none" strike="noStrike">
                <a:solidFill>
                  <a:srgbClr val="FFFFFF"/>
                </a:solidFill>
                <a:latin typeface="Trebuchet MS"/>
                <a:ea typeface="Trebuchet MS"/>
                <a:cs typeface="Trebuchet MS"/>
                <a:sym typeface="Trebuchet MS"/>
              </a:endParaRPr>
            </a:p>
          </p:txBody>
        </p:sp>
      </p:grpSp>
      <p:sp>
        <p:nvSpPr>
          <p:cNvPr id="544" name="Google Shape;544;gf4bb91c855_5_538"/>
          <p:cNvSpPr txBox="1"/>
          <p:nvPr/>
        </p:nvSpPr>
        <p:spPr>
          <a:xfrm>
            <a:off x="1839291" y="141950"/>
            <a:ext cx="5465400" cy="46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600"/>
              <a:buFont typeface="Arial"/>
              <a:buNone/>
            </a:pPr>
            <a:r>
              <a:rPr b="1" lang="en-US" sz="2600">
                <a:solidFill>
                  <a:schemeClr val="lt1"/>
                </a:solidFill>
              </a:rPr>
              <a:t>Privacy Principles</a:t>
            </a:r>
            <a:endParaRPr b="1" i="0" sz="2600" u="none" cap="none" strike="noStrike">
              <a:solidFill>
                <a:schemeClr val="lt1"/>
              </a:solidFill>
            </a:endParaRPr>
          </a:p>
        </p:txBody>
      </p:sp>
      <p:sp>
        <p:nvSpPr>
          <p:cNvPr id="545" name="Google Shape;545;gf4bb91c855_5_538"/>
          <p:cNvSpPr/>
          <p:nvPr/>
        </p:nvSpPr>
        <p:spPr>
          <a:xfrm>
            <a:off x="924016" y="937816"/>
            <a:ext cx="2994600" cy="490800"/>
          </a:xfrm>
          <a:prstGeom prst="rect">
            <a:avLst/>
          </a:prstGeom>
          <a:no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l">
              <a:lnSpc>
                <a:spcPct val="100000"/>
              </a:lnSpc>
              <a:spcBef>
                <a:spcPts val="0"/>
              </a:spcBef>
              <a:spcAft>
                <a:spcPts val="0"/>
              </a:spcAft>
              <a:buClr>
                <a:srgbClr val="000000"/>
              </a:buClr>
              <a:buSzPts val="1200"/>
              <a:buFont typeface="Arial"/>
              <a:buNone/>
            </a:pPr>
            <a:r>
              <a:rPr b="1" i="0" lang="en-US" sz="1600" u="none" cap="none" strike="noStrike">
                <a:solidFill>
                  <a:srgbClr val="FFFFFF"/>
                </a:solidFill>
              </a:rPr>
              <a:t>Transparency</a:t>
            </a:r>
            <a:endParaRPr b="1" i="0" sz="1600" u="none" cap="none" strike="noStrike">
              <a:solidFill>
                <a:srgbClr val="FFFFFF"/>
              </a:solidFill>
            </a:endParaRPr>
          </a:p>
        </p:txBody>
      </p:sp>
      <p:sp>
        <p:nvSpPr>
          <p:cNvPr id="546" name="Google Shape;546;gf4bb91c855_5_538"/>
          <p:cNvSpPr/>
          <p:nvPr/>
        </p:nvSpPr>
        <p:spPr>
          <a:xfrm>
            <a:off x="550144" y="872861"/>
            <a:ext cx="640098" cy="635148"/>
          </a:xfrm>
          <a:prstGeom prst="ellipse">
            <a:avLst/>
          </a:prstGeom>
          <a:gradFill>
            <a:gsLst>
              <a:gs pos="0">
                <a:srgbClr val="183396"/>
              </a:gs>
              <a:gs pos="100000">
                <a:srgbClr val="080E24"/>
              </a:gs>
            </a:gsLst>
            <a:lin ang="5400012" scaled="0"/>
          </a:gradFill>
          <a:ln cap="flat" cmpd="sng" w="381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Proxima Nova"/>
              <a:ea typeface="Proxima Nova"/>
              <a:cs typeface="Proxima Nova"/>
              <a:sym typeface="Proxima Nova"/>
            </a:endParaRPr>
          </a:p>
        </p:txBody>
      </p:sp>
      <p:grpSp>
        <p:nvGrpSpPr>
          <p:cNvPr id="547" name="Google Shape;547;gf4bb91c855_5_538"/>
          <p:cNvGrpSpPr/>
          <p:nvPr/>
        </p:nvGrpSpPr>
        <p:grpSpPr>
          <a:xfrm>
            <a:off x="553821" y="3799055"/>
            <a:ext cx="3265882" cy="635148"/>
            <a:chOff x="495435" y="4118471"/>
            <a:chExt cx="3323038" cy="731400"/>
          </a:xfrm>
        </p:grpSpPr>
        <p:sp>
          <p:nvSpPr>
            <p:cNvPr id="548" name="Google Shape;548;gf4bb91c855_5_538"/>
            <p:cNvSpPr/>
            <p:nvPr/>
          </p:nvSpPr>
          <p:spPr>
            <a:xfrm>
              <a:off x="771373" y="4184623"/>
              <a:ext cx="3047100" cy="565200"/>
            </a:xfrm>
            <a:prstGeom prst="rect">
              <a:avLst/>
            </a:prstGeom>
            <a:no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l">
                <a:lnSpc>
                  <a:spcPct val="100000"/>
                </a:lnSpc>
                <a:spcBef>
                  <a:spcPts val="0"/>
                </a:spcBef>
                <a:spcAft>
                  <a:spcPts val="0"/>
                </a:spcAft>
                <a:buClr>
                  <a:srgbClr val="000000"/>
                </a:buClr>
                <a:buSzPts val="1200"/>
                <a:buFont typeface="Arial"/>
                <a:buNone/>
              </a:pPr>
              <a:r>
                <a:rPr b="1" i="0" lang="en-US" sz="1600" u="none" cap="none" strike="noStrike">
                  <a:solidFill>
                    <a:srgbClr val="FFFFFF"/>
                  </a:solidFill>
                </a:rPr>
                <a:t>Accountability</a:t>
              </a:r>
              <a:endParaRPr b="1" i="0" sz="1600" u="none" cap="none" strike="noStrike">
                <a:solidFill>
                  <a:srgbClr val="FFFFFF"/>
                </a:solidFill>
              </a:endParaRPr>
            </a:p>
          </p:txBody>
        </p:sp>
        <p:sp>
          <p:nvSpPr>
            <p:cNvPr id="549" name="Google Shape;549;gf4bb91c855_5_538"/>
            <p:cNvSpPr/>
            <p:nvPr/>
          </p:nvSpPr>
          <p:spPr>
            <a:xfrm>
              <a:off x="495435" y="4118471"/>
              <a:ext cx="651300" cy="731400"/>
            </a:xfrm>
            <a:prstGeom prst="ellipse">
              <a:avLst/>
            </a:prstGeom>
            <a:gradFill>
              <a:gsLst>
                <a:gs pos="0">
                  <a:srgbClr val="183396"/>
                </a:gs>
                <a:gs pos="100000">
                  <a:srgbClr val="080E24"/>
                </a:gs>
              </a:gsLst>
              <a:lin ang="5400012" scaled="0"/>
            </a:grad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ctr">
                <a:lnSpc>
                  <a:spcPct val="100000"/>
                </a:lnSpc>
                <a:spcBef>
                  <a:spcPts val="0"/>
                </a:spcBef>
                <a:spcAft>
                  <a:spcPts val="0"/>
                </a:spcAft>
                <a:buClr>
                  <a:srgbClr val="000000"/>
                </a:buClr>
                <a:buSzPts val="1200"/>
                <a:buFont typeface="Arial"/>
                <a:buNone/>
              </a:pPr>
              <a:r>
                <a:t/>
              </a:r>
              <a:endParaRPr b="1" i="0" sz="1600" u="none" cap="none" strike="noStrike">
                <a:solidFill>
                  <a:srgbClr val="FFFFFF"/>
                </a:solidFill>
                <a:latin typeface="Trebuchet MS"/>
                <a:ea typeface="Trebuchet MS"/>
                <a:cs typeface="Trebuchet MS"/>
                <a:sym typeface="Trebuchet MS"/>
              </a:endParaRPr>
            </a:p>
          </p:txBody>
        </p:sp>
      </p:grpSp>
      <p:grpSp>
        <p:nvGrpSpPr>
          <p:cNvPr id="550" name="Google Shape;550;gf4bb91c855_5_538"/>
          <p:cNvGrpSpPr/>
          <p:nvPr/>
        </p:nvGrpSpPr>
        <p:grpSpPr>
          <a:xfrm>
            <a:off x="556394" y="2329191"/>
            <a:ext cx="3308129" cy="635148"/>
            <a:chOff x="1150823" y="1548697"/>
            <a:chExt cx="3366025" cy="731400"/>
          </a:xfrm>
        </p:grpSpPr>
        <p:sp>
          <p:nvSpPr>
            <p:cNvPr id="551" name="Google Shape;551;gf4bb91c855_5_538"/>
            <p:cNvSpPr/>
            <p:nvPr/>
          </p:nvSpPr>
          <p:spPr>
            <a:xfrm>
              <a:off x="1469748" y="1651103"/>
              <a:ext cx="3047100" cy="565200"/>
            </a:xfrm>
            <a:prstGeom prst="rect">
              <a:avLst/>
            </a:prstGeom>
            <a:no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l">
                <a:lnSpc>
                  <a:spcPct val="100000"/>
                </a:lnSpc>
                <a:spcBef>
                  <a:spcPts val="0"/>
                </a:spcBef>
                <a:spcAft>
                  <a:spcPts val="0"/>
                </a:spcAft>
                <a:buClr>
                  <a:srgbClr val="000000"/>
                </a:buClr>
                <a:buSzPts val="1200"/>
                <a:buFont typeface="Arial"/>
                <a:buNone/>
              </a:pPr>
              <a:r>
                <a:rPr b="1" i="0" lang="en-US" sz="1600" u="none" cap="none" strike="noStrike">
                  <a:solidFill>
                    <a:srgbClr val="FFFFFF"/>
                  </a:solidFill>
                </a:rPr>
                <a:t>Proportionality</a:t>
              </a:r>
              <a:endParaRPr b="1" i="0" sz="1600" u="none" cap="none" strike="noStrike">
                <a:solidFill>
                  <a:srgbClr val="FFFFFF"/>
                </a:solidFill>
              </a:endParaRPr>
            </a:p>
          </p:txBody>
        </p:sp>
        <p:sp>
          <p:nvSpPr>
            <p:cNvPr id="552" name="Google Shape;552;gf4bb91c855_5_538"/>
            <p:cNvSpPr/>
            <p:nvPr/>
          </p:nvSpPr>
          <p:spPr>
            <a:xfrm>
              <a:off x="1150823" y="1548697"/>
              <a:ext cx="651300" cy="731400"/>
            </a:xfrm>
            <a:prstGeom prst="ellipse">
              <a:avLst/>
            </a:prstGeom>
            <a:gradFill>
              <a:gsLst>
                <a:gs pos="0">
                  <a:srgbClr val="183396"/>
                </a:gs>
                <a:gs pos="100000">
                  <a:srgbClr val="080E24"/>
                </a:gs>
              </a:gsLst>
              <a:lin ang="5400012" scaled="0"/>
            </a:grad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ctr">
                <a:lnSpc>
                  <a:spcPct val="100000"/>
                </a:lnSpc>
                <a:spcBef>
                  <a:spcPts val="0"/>
                </a:spcBef>
                <a:spcAft>
                  <a:spcPts val="0"/>
                </a:spcAft>
                <a:buClr>
                  <a:srgbClr val="000000"/>
                </a:buClr>
                <a:buSzPts val="1200"/>
                <a:buFont typeface="Arial"/>
                <a:buNone/>
              </a:pPr>
              <a:r>
                <a:t/>
              </a:r>
              <a:endParaRPr b="1" i="0" sz="1600" u="none" cap="none" strike="noStrike">
                <a:solidFill>
                  <a:srgbClr val="FFFFFF"/>
                </a:solidFill>
                <a:latin typeface="Trebuchet MS"/>
                <a:ea typeface="Trebuchet MS"/>
                <a:cs typeface="Trebuchet MS"/>
                <a:sym typeface="Trebuchet MS"/>
              </a:endParaRPr>
            </a:p>
          </p:txBody>
        </p:sp>
      </p:grpSp>
      <p:grpSp>
        <p:nvGrpSpPr>
          <p:cNvPr id="553" name="Google Shape;553;gf4bb91c855_5_538"/>
          <p:cNvGrpSpPr/>
          <p:nvPr/>
        </p:nvGrpSpPr>
        <p:grpSpPr>
          <a:xfrm>
            <a:off x="5127805" y="3750806"/>
            <a:ext cx="3324949" cy="635148"/>
            <a:chOff x="1133709" y="1584853"/>
            <a:chExt cx="3383139" cy="731400"/>
          </a:xfrm>
        </p:grpSpPr>
        <p:sp>
          <p:nvSpPr>
            <p:cNvPr id="554" name="Google Shape;554;gf4bb91c855_5_538"/>
            <p:cNvSpPr/>
            <p:nvPr/>
          </p:nvSpPr>
          <p:spPr>
            <a:xfrm>
              <a:off x="1469748" y="1651103"/>
              <a:ext cx="3047100" cy="565200"/>
            </a:xfrm>
            <a:prstGeom prst="rect">
              <a:avLst/>
            </a:prstGeom>
            <a:no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l">
                <a:lnSpc>
                  <a:spcPct val="100000"/>
                </a:lnSpc>
                <a:spcBef>
                  <a:spcPts val="0"/>
                </a:spcBef>
                <a:spcAft>
                  <a:spcPts val="0"/>
                </a:spcAft>
                <a:buClr>
                  <a:srgbClr val="000000"/>
                </a:buClr>
                <a:buSzPts val="1200"/>
                <a:buFont typeface="Arial"/>
                <a:buNone/>
              </a:pPr>
              <a:r>
                <a:rPr b="1" i="0" lang="en-US" sz="1600" u="none" cap="none" strike="noStrike">
                  <a:solidFill>
                    <a:srgbClr val="FFFFFF"/>
                  </a:solidFill>
                </a:rPr>
                <a:t>Sharing</a:t>
              </a:r>
              <a:endParaRPr b="1" i="0" sz="1600" u="none" cap="none" strike="noStrike">
                <a:solidFill>
                  <a:srgbClr val="FFFFFF"/>
                </a:solidFill>
              </a:endParaRPr>
            </a:p>
          </p:txBody>
        </p:sp>
        <p:sp>
          <p:nvSpPr>
            <p:cNvPr id="555" name="Google Shape;555;gf4bb91c855_5_538"/>
            <p:cNvSpPr/>
            <p:nvPr/>
          </p:nvSpPr>
          <p:spPr>
            <a:xfrm>
              <a:off x="1133709" y="1584853"/>
              <a:ext cx="651300" cy="731400"/>
            </a:xfrm>
            <a:prstGeom prst="ellipse">
              <a:avLst/>
            </a:prstGeom>
            <a:gradFill>
              <a:gsLst>
                <a:gs pos="0">
                  <a:srgbClr val="183396"/>
                </a:gs>
                <a:gs pos="100000">
                  <a:srgbClr val="080E24"/>
                </a:gs>
              </a:gsLst>
              <a:lin ang="5400012" scaled="0"/>
            </a:grad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ctr">
                <a:lnSpc>
                  <a:spcPct val="100000"/>
                </a:lnSpc>
                <a:spcBef>
                  <a:spcPts val="0"/>
                </a:spcBef>
                <a:spcAft>
                  <a:spcPts val="0"/>
                </a:spcAft>
                <a:buClr>
                  <a:srgbClr val="000000"/>
                </a:buClr>
                <a:buSzPts val="1200"/>
                <a:buFont typeface="Arial"/>
                <a:buNone/>
              </a:pPr>
              <a:r>
                <a:t/>
              </a:r>
              <a:endParaRPr b="1" i="0" sz="1600" u="none" cap="none" strike="noStrike">
                <a:solidFill>
                  <a:srgbClr val="FFFFFF"/>
                </a:solidFill>
                <a:latin typeface="Trebuchet MS"/>
                <a:ea typeface="Trebuchet MS"/>
                <a:cs typeface="Trebuchet MS"/>
                <a:sym typeface="Trebuchet MS"/>
              </a:endParaRPr>
            </a:p>
          </p:txBody>
        </p:sp>
      </p:grpSp>
      <p:grpSp>
        <p:nvGrpSpPr>
          <p:cNvPr id="556" name="Google Shape;556;gf4bb91c855_5_538"/>
          <p:cNvGrpSpPr/>
          <p:nvPr/>
        </p:nvGrpSpPr>
        <p:grpSpPr>
          <a:xfrm>
            <a:off x="5117549" y="2318846"/>
            <a:ext cx="3350290" cy="635148"/>
            <a:chOff x="1107924" y="1587347"/>
            <a:chExt cx="3408924" cy="731400"/>
          </a:xfrm>
        </p:grpSpPr>
        <p:sp>
          <p:nvSpPr>
            <p:cNvPr id="557" name="Google Shape;557;gf4bb91c855_5_538"/>
            <p:cNvSpPr/>
            <p:nvPr/>
          </p:nvSpPr>
          <p:spPr>
            <a:xfrm>
              <a:off x="1469748" y="1651103"/>
              <a:ext cx="3047100" cy="565200"/>
            </a:xfrm>
            <a:prstGeom prst="rect">
              <a:avLst/>
            </a:prstGeom>
            <a:no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l">
                <a:lnSpc>
                  <a:spcPct val="100000"/>
                </a:lnSpc>
                <a:spcBef>
                  <a:spcPts val="0"/>
                </a:spcBef>
                <a:spcAft>
                  <a:spcPts val="0"/>
                </a:spcAft>
                <a:buClr>
                  <a:srgbClr val="000000"/>
                </a:buClr>
                <a:buSzPts val="1200"/>
                <a:buFont typeface="Arial"/>
                <a:buNone/>
              </a:pPr>
              <a:r>
                <a:rPr b="1" i="0" lang="en-US" sz="1600" u="none" cap="none" strike="noStrike">
                  <a:solidFill>
                    <a:srgbClr val="FFFFFF"/>
                  </a:solidFill>
                </a:rPr>
                <a:t>Protection</a:t>
              </a:r>
              <a:endParaRPr b="1" i="0" sz="1600" u="none" cap="none" strike="noStrike">
                <a:solidFill>
                  <a:srgbClr val="FFFFFF"/>
                </a:solidFill>
              </a:endParaRPr>
            </a:p>
          </p:txBody>
        </p:sp>
        <p:sp>
          <p:nvSpPr>
            <p:cNvPr id="558" name="Google Shape;558;gf4bb91c855_5_538"/>
            <p:cNvSpPr/>
            <p:nvPr/>
          </p:nvSpPr>
          <p:spPr>
            <a:xfrm>
              <a:off x="1107924" y="1587347"/>
              <a:ext cx="651300" cy="731400"/>
            </a:xfrm>
            <a:prstGeom prst="ellipse">
              <a:avLst/>
            </a:prstGeom>
            <a:gradFill>
              <a:gsLst>
                <a:gs pos="0">
                  <a:srgbClr val="183396"/>
                </a:gs>
                <a:gs pos="100000">
                  <a:srgbClr val="080E24"/>
                </a:gs>
              </a:gsLst>
              <a:lin ang="5400012" scaled="0"/>
            </a:gradFill>
            <a:ln cap="flat" cmpd="sng" w="28575">
              <a:solidFill>
                <a:schemeClr val="lt1"/>
              </a:solidFill>
              <a:prstDash val="solid"/>
              <a:round/>
              <a:headEnd len="sm" w="sm" type="none"/>
              <a:tailEnd len="sm" w="sm" type="none"/>
            </a:ln>
          </p:spPr>
          <p:txBody>
            <a:bodyPr anchorCtr="0" anchor="ctr" bIns="34275" lIns="182875" spcFirstLastPara="1" rIns="0" wrap="square" tIns="34275">
              <a:noAutofit/>
            </a:bodyPr>
            <a:lstStyle/>
            <a:p>
              <a:pPr indent="0" lvl="0" marL="338328" marR="0" rtl="0" algn="ctr">
                <a:lnSpc>
                  <a:spcPct val="100000"/>
                </a:lnSpc>
                <a:spcBef>
                  <a:spcPts val="0"/>
                </a:spcBef>
                <a:spcAft>
                  <a:spcPts val="0"/>
                </a:spcAft>
                <a:buClr>
                  <a:srgbClr val="000000"/>
                </a:buClr>
                <a:buSzPts val="1200"/>
                <a:buFont typeface="Arial"/>
                <a:buNone/>
              </a:pPr>
              <a:r>
                <a:t/>
              </a:r>
              <a:endParaRPr b="1" i="0" sz="1600" u="none" cap="none" strike="noStrike">
                <a:solidFill>
                  <a:srgbClr val="FFFFFF"/>
                </a:solidFill>
                <a:latin typeface="Trebuchet MS"/>
                <a:ea typeface="Trebuchet MS"/>
                <a:cs typeface="Trebuchet MS"/>
                <a:sym typeface="Trebuchet MS"/>
              </a:endParaRPr>
            </a:p>
          </p:txBody>
        </p:sp>
      </p:grpSp>
      <p:sp>
        <p:nvSpPr>
          <p:cNvPr id="559" name="Google Shape;559;gf4bb91c855_5_538"/>
          <p:cNvSpPr txBox="1"/>
          <p:nvPr/>
        </p:nvSpPr>
        <p:spPr>
          <a:xfrm>
            <a:off x="4736417" y="3725926"/>
            <a:ext cx="1407600" cy="623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rPr>
              <a:t>10</a:t>
            </a:r>
            <a:endParaRPr b="1" i="0" sz="3600" u="none" cap="none" strike="noStrike">
              <a:solidFill>
                <a:schemeClr val="accent1"/>
              </a:solidFill>
            </a:endParaRPr>
          </a:p>
        </p:txBody>
      </p:sp>
      <p:sp>
        <p:nvSpPr>
          <p:cNvPr id="560" name="Google Shape;560;gf4bb91c855_5_538"/>
          <p:cNvSpPr txBox="1"/>
          <p:nvPr/>
        </p:nvSpPr>
        <p:spPr>
          <a:xfrm>
            <a:off x="4979925" y="3063919"/>
            <a:ext cx="969600" cy="623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latin typeface="Trebuchet MS"/>
                <a:ea typeface="Trebuchet MS"/>
                <a:cs typeface="Trebuchet MS"/>
                <a:sym typeface="Trebuchet MS"/>
              </a:rPr>
              <a:t>9</a:t>
            </a:r>
            <a:endParaRPr b="1" i="0" sz="3600" u="none" cap="none" strike="noStrike">
              <a:solidFill>
                <a:schemeClr val="accent1"/>
              </a:solidFill>
              <a:latin typeface="Trebuchet MS"/>
              <a:ea typeface="Trebuchet MS"/>
              <a:cs typeface="Trebuchet MS"/>
              <a:sym typeface="Trebuchet MS"/>
            </a:endParaRPr>
          </a:p>
        </p:txBody>
      </p:sp>
      <p:sp>
        <p:nvSpPr>
          <p:cNvPr id="561" name="Google Shape;561;gf4bb91c855_5_538"/>
          <p:cNvSpPr txBox="1"/>
          <p:nvPr/>
        </p:nvSpPr>
        <p:spPr>
          <a:xfrm>
            <a:off x="5029843" y="2304319"/>
            <a:ext cx="811800" cy="623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latin typeface="Trebuchet MS"/>
                <a:ea typeface="Trebuchet MS"/>
                <a:cs typeface="Trebuchet MS"/>
                <a:sym typeface="Trebuchet MS"/>
              </a:rPr>
              <a:t>8</a:t>
            </a:r>
            <a:endParaRPr b="1" i="0" sz="3600" u="none" cap="none" strike="noStrike">
              <a:solidFill>
                <a:schemeClr val="accent1"/>
              </a:solidFill>
              <a:latin typeface="Trebuchet MS"/>
              <a:ea typeface="Trebuchet MS"/>
              <a:cs typeface="Trebuchet MS"/>
              <a:sym typeface="Trebuchet MS"/>
            </a:endParaRPr>
          </a:p>
        </p:txBody>
      </p:sp>
      <p:sp>
        <p:nvSpPr>
          <p:cNvPr id="562" name="Google Shape;562;gf4bb91c855_5_538"/>
          <p:cNvSpPr txBox="1"/>
          <p:nvPr/>
        </p:nvSpPr>
        <p:spPr>
          <a:xfrm>
            <a:off x="5029843" y="1532494"/>
            <a:ext cx="811800" cy="623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rPr>
              <a:t>7</a:t>
            </a:r>
            <a:endParaRPr b="1" i="0" sz="3600" u="none" cap="none" strike="noStrike">
              <a:solidFill>
                <a:schemeClr val="accent1"/>
              </a:solidFill>
            </a:endParaRPr>
          </a:p>
        </p:txBody>
      </p:sp>
      <p:sp>
        <p:nvSpPr>
          <p:cNvPr id="563" name="Google Shape;563;gf4bb91c855_5_538"/>
          <p:cNvSpPr txBox="1"/>
          <p:nvPr/>
        </p:nvSpPr>
        <p:spPr>
          <a:xfrm>
            <a:off x="170098" y="848016"/>
            <a:ext cx="1407600" cy="623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rPr>
              <a:t>1</a:t>
            </a:r>
            <a:endParaRPr i="0" sz="3600" u="none" cap="none" strike="noStrike">
              <a:solidFill>
                <a:schemeClr val="accent1"/>
              </a:solidFill>
            </a:endParaRPr>
          </a:p>
        </p:txBody>
      </p:sp>
      <p:sp>
        <p:nvSpPr>
          <p:cNvPr id="564" name="Google Shape;564;gf4bb91c855_5_538"/>
          <p:cNvSpPr txBox="1"/>
          <p:nvPr/>
        </p:nvSpPr>
        <p:spPr>
          <a:xfrm>
            <a:off x="467965" y="1587907"/>
            <a:ext cx="811800" cy="623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rPr>
              <a:t>2</a:t>
            </a:r>
            <a:endParaRPr i="0" sz="3600" u="none" cap="none" strike="noStrike">
              <a:solidFill>
                <a:schemeClr val="accent1"/>
              </a:solidFill>
            </a:endParaRPr>
          </a:p>
        </p:txBody>
      </p:sp>
      <p:sp>
        <p:nvSpPr>
          <p:cNvPr id="565" name="Google Shape;565;gf4bb91c855_5_538"/>
          <p:cNvSpPr txBox="1"/>
          <p:nvPr/>
        </p:nvSpPr>
        <p:spPr>
          <a:xfrm>
            <a:off x="467990" y="2321957"/>
            <a:ext cx="811800" cy="623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rPr>
              <a:t>3</a:t>
            </a:r>
            <a:endParaRPr i="0" sz="3600" u="none" cap="none" strike="noStrike">
              <a:solidFill>
                <a:schemeClr val="accent1"/>
              </a:solidFill>
            </a:endParaRPr>
          </a:p>
        </p:txBody>
      </p:sp>
      <p:sp>
        <p:nvSpPr>
          <p:cNvPr id="566" name="Google Shape;566;gf4bb91c855_5_538"/>
          <p:cNvSpPr txBox="1"/>
          <p:nvPr/>
        </p:nvSpPr>
        <p:spPr>
          <a:xfrm>
            <a:off x="385389" y="3069993"/>
            <a:ext cx="969600" cy="623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rPr>
              <a:t>4</a:t>
            </a:r>
            <a:endParaRPr i="0" sz="3600" u="none" cap="none" strike="noStrike">
              <a:solidFill>
                <a:schemeClr val="accent1"/>
              </a:solidFill>
            </a:endParaRPr>
          </a:p>
        </p:txBody>
      </p:sp>
      <p:sp>
        <p:nvSpPr>
          <p:cNvPr id="567" name="Google Shape;567;gf4bb91c855_5_538"/>
          <p:cNvSpPr txBox="1"/>
          <p:nvPr/>
        </p:nvSpPr>
        <p:spPr>
          <a:xfrm>
            <a:off x="170079" y="3808111"/>
            <a:ext cx="1407600" cy="623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rPr>
              <a:t>5</a:t>
            </a:r>
            <a:endParaRPr b="1" i="0" sz="3600" u="none" cap="none" strike="noStrike">
              <a:solidFill>
                <a:schemeClr val="accent1"/>
              </a:solidFill>
            </a:endParaRPr>
          </a:p>
        </p:txBody>
      </p:sp>
      <p:sp>
        <p:nvSpPr>
          <p:cNvPr id="568" name="Google Shape;568;gf4bb91c855_5_538"/>
          <p:cNvSpPr txBox="1"/>
          <p:nvPr/>
        </p:nvSpPr>
        <p:spPr>
          <a:xfrm>
            <a:off x="4736416" y="815780"/>
            <a:ext cx="1407600" cy="623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rPr>
              <a:t>6</a:t>
            </a:r>
            <a:endParaRPr b="1" i="0" sz="3600" u="none" cap="none" strike="noStrike">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0F205D"/>
      </a:dk2>
      <a:lt2>
        <a:srgbClr val="E7E6E6"/>
      </a:lt2>
      <a:accent1>
        <a:srgbClr val="51E5E6"/>
      </a:accent1>
      <a:accent2>
        <a:srgbClr val="2049A8"/>
      </a:accent2>
      <a:accent3>
        <a:srgbClr val="3774D7"/>
      </a:accent3>
      <a:accent4>
        <a:srgbClr val="B7D7FD"/>
      </a:accent4>
      <a:accent5>
        <a:srgbClr val="0F205D"/>
      </a:accent5>
      <a:accent6>
        <a:srgbClr val="B9BFC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2016-11-02T19:29:31Z</dcterms:created>
  <dc:creator>Lindsey Wood</dc:creator>
</cp:coreProperties>
</file>